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Tratar solicitação de serviços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412FE9-E08E-49A2-8A7C-7EB42111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9" y="1782315"/>
            <a:ext cx="10247065" cy="47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D8284-2A0E-418B-BAA9-82FF136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2" y="437882"/>
            <a:ext cx="10890160" cy="875763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Vender produtos prontos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B24FC-72EB-4D3F-8650-6653855E1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6" y="2581810"/>
            <a:ext cx="9787546" cy="25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Capacidade: Tratar solicitação de serviços</vt:lpstr>
      <vt:lpstr>Capacidade: Vender produtos prontos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5</cp:revision>
  <dcterms:created xsi:type="dcterms:W3CDTF">2020-09-25T12:02:55Z</dcterms:created>
  <dcterms:modified xsi:type="dcterms:W3CDTF">2020-10-07T10:59:53Z</dcterms:modified>
</cp:coreProperties>
</file>