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4"/>
  </p:normalViewPr>
  <p:slideViewPr>
    <p:cSldViewPr snapToGrid="0">
      <p:cViewPr>
        <p:scale>
          <a:sx n="113" d="100"/>
          <a:sy n="113" d="100"/>
        </p:scale>
        <p:origin x="5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A43F-47A5-24A5-C01D-9FDA895F9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BF343-8BF8-C3B9-9308-137EEDE82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407A-F8E0-41C0-DF38-6EE24598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1B46-4FEF-8818-2FF3-D5FB9067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5B2F2-019B-19E1-B5FF-E706E1D4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D88-48C9-232C-4DE0-E6F9B3C0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410A6-8DBD-6C76-E25F-E0EC6179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287F-0AC5-68F9-9152-69707666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37D50-8505-EFE2-0B71-58B44E06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931A-12DB-087D-CD56-56F218C1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6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41F0A-AE85-272F-6E82-EEF54AD13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2C8B3-6317-3119-1BA9-09D07E7D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4A7DB-6B42-D4C8-1C19-5FD5CF99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816E6-7B5B-25B5-D473-E21142C3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6235-D861-A874-F492-4D67FF08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8CA2-8A4A-07B7-A3CE-D2ED0D8A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F2CA-FF4C-B8C3-AC92-93186561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602C6-2F1B-6EC1-E1CD-C1A684EE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4EB2-B5E5-F0F1-CB68-38487756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9046-2EDF-79EE-0AF8-675735A4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6FB3-B935-5229-1449-5974461B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E11A-31D6-2C69-2667-51485E0D0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1C602-4407-2890-0E47-319FB5F7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399C-9302-BFBA-6544-25549A3F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576B0-5262-01FF-F657-B208EF11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C88F-88FB-1B4C-1FB0-9161681F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605D-A13A-EBF2-5F9B-4817AE469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01DD3-D654-9FF0-5712-BC7F7B6B7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4B39D-7781-9B83-7AE5-BCFA329F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C12CD-0811-2CC3-FB39-F12E001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638B-1B47-18CF-3246-9D30E6DD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0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C75E-8223-E647-91D8-04227DB8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70E40-2776-E729-F813-25E5B449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87B57-0E49-6D25-F9D4-756CF196D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92D8F-A8A6-0836-0B76-6B4DB8A37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6EF36-6D48-5ABA-E91B-B20011A7E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A0A91-439D-BA37-7DA4-96C1CD73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2CC0C-D83A-8144-13CE-AFF758CB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74B48-6651-20AF-9E35-3C53F2F0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B251-2026-480E-B078-9E4B3A5A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F43CD-78FF-5906-FFE8-55030797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73989-3925-D68F-7AB0-1B905876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09765-FA7E-EF5C-558B-27C59CE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46210-6257-1E5A-FDFC-408C844F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FC082-0867-CFB0-DADF-F111347C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BF91E-321F-1CDA-0C3A-72EF420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99B96-17F5-388D-F89B-B80A1FAE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431B-CF8D-1C4E-53D2-B30544213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DF32-76C0-2F69-DE16-A57AF124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F235D-1B87-CD1B-916B-9BE94CDD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774E-5490-0080-8D88-9A8A528F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04B40-789B-F99A-169C-9C2064A7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1E0C-8F41-69E2-A05E-6F181561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26D96-2F11-2EDF-AE33-19C0AF211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465D2-A828-9DE6-A732-98F8BB9C8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1615B-7F24-CEA5-8C50-D324C617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C9034-2F5D-4B7E-2FCB-79713BA5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FC1D5-A150-C0F5-439E-E718841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69A46-4427-FDFC-B161-F592FF05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C273-9D7B-A96D-A8B3-2F60D9BC8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A8F6-45EA-6B10-7FDC-63F5D5155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DAABB-CF69-D646-A709-E8EEF504D901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9B46-0400-C316-C35A-0B52E4A37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E4B2-3775-FE12-7E18-650D8A978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3B19F-4148-A84C-AB49-2B59C326C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3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F1E1-5C4A-A633-00D4-143DF4EF8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595 Project1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010B7-E419-B5DD-D6F1-DF7230AEE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Jinsheng Pan</a:t>
            </a:r>
          </a:p>
          <a:p>
            <a:r>
              <a:rPr lang="en-US" dirty="0"/>
              <a:t>117369342</a:t>
            </a:r>
          </a:p>
        </p:txBody>
      </p:sp>
    </p:spTree>
    <p:extLst>
      <p:ext uri="{BB962C8B-B14F-4D97-AF65-F5344CB8AC3E}">
        <p14:creationId xmlns:p14="http://schemas.microsoft.com/office/powerpoint/2010/main" val="207536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F3E6-5231-D6DC-3EEF-715693D0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5633-81F6-1083-41C1-2122E1B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computed value of </a:t>
            </a:r>
            <a:r>
              <a:rPr lang="el-GR" dirty="0"/>
              <a:t>π </a:t>
            </a:r>
          </a:p>
          <a:p>
            <a:endParaRPr lang="en-US" dirty="0"/>
          </a:p>
        </p:txBody>
      </p:sp>
      <p:pic>
        <p:nvPicPr>
          <p:cNvPr id="5" name="Picture 4" descr="A graph showing a number of points&#10;&#10;AI-generated content may be incorrect.">
            <a:extLst>
              <a:ext uri="{FF2B5EF4-FFF2-40B4-BE49-F238E27FC236}">
                <a16:creationId xmlns:a16="http://schemas.microsoft.com/office/drawing/2014/main" id="{B401FAB3-E686-1F5C-0F9A-7565F3B03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421834"/>
            <a:ext cx="5112026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86E9C-4B18-9F86-3877-EC8782F5ABDD}"/>
              </a:ext>
            </a:extLst>
          </p:cNvPr>
          <p:cNvSpPr txBox="1"/>
          <p:nvPr/>
        </p:nvSpPr>
        <p:spPr>
          <a:xfrm>
            <a:off x="6393174" y="3674669"/>
            <a:ext cx="4517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 The estimate converges toward the true value as number of points increases.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3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D66D-C357-B988-2B03-1128A32C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4EE8-994A-700E-F64B-8CA74A01F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Deviation from the true value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5C7D14-3F0A-4331-45F8-7220B332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390"/>
            <a:ext cx="5333928" cy="32168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0B8A9E-19D6-FCAD-9951-B789F04CCF7D}"/>
              </a:ext>
            </a:extLst>
          </p:cNvPr>
          <p:cNvSpPr txBox="1"/>
          <p:nvPr/>
        </p:nvSpPr>
        <p:spPr>
          <a:xfrm>
            <a:off x="6393174" y="3674669"/>
            <a:ext cx="4517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 The deviation tends to 0 as the number of points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7A98-C31C-3752-68D1-E421AD33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57F8-A61E-FB8C-8FF6-78DEE46D2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to the computational cost </a:t>
            </a:r>
          </a:p>
          <a:p>
            <a:endParaRPr lang="en-US" dirty="0"/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25D4BE5E-7726-9D80-16AB-8295D8855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7025"/>
            <a:ext cx="5359259" cy="3232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B96194-5565-D784-2549-17BC5CFA2D72}"/>
              </a:ext>
            </a:extLst>
          </p:cNvPr>
          <p:cNvSpPr txBox="1"/>
          <p:nvPr/>
        </p:nvSpPr>
        <p:spPr>
          <a:xfrm>
            <a:off x="6400800" y="3244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Comment: The error tends to be zero as the number of execution time increase</a:t>
            </a:r>
          </a:p>
        </p:txBody>
      </p:sp>
    </p:spTree>
    <p:extLst>
      <p:ext uri="{BB962C8B-B14F-4D97-AF65-F5344CB8AC3E}">
        <p14:creationId xmlns:p14="http://schemas.microsoft.com/office/powerpoint/2010/main" val="224692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A002-FBE1-869A-3BBA-13CDC09E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5908B0-0B2F-1E6C-EAA1-31AB6C555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50339"/>
              </p:ext>
            </p:extLst>
          </p:nvPr>
        </p:nvGraphicFramePr>
        <p:xfrm>
          <a:off x="838200" y="160070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78414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610579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746132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9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 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67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significant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3.128713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0.0309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2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significant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3.183374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0.0226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0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 significant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2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 significant figure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3.138872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0.0037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591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11A244-11DE-3478-5BF2-1D77A1AD1192}"/>
              </a:ext>
            </a:extLst>
          </p:cNvPr>
          <p:cNvSpPr txBox="1"/>
          <p:nvPr/>
        </p:nvSpPr>
        <p:spPr>
          <a:xfrm>
            <a:off x="838200" y="3994484"/>
            <a:ext cx="873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 As the precision increases, the more iterations are needed but it not necessarily  take more time to execute. Perhaps MATLAB has inner mechanism to optimize it. </a:t>
            </a:r>
          </a:p>
        </p:txBody>
      </p:sp>
    </p:spTree>
    <p:extLst>
      <p:ext uri="{BB962C8B-B14F-4D97-AF65-F5344CB8AC3E}">
        <p14:creationId xmlns:p14="http://schemas.microsoft.com/office/powerpoint/2010/main" val="266584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ADAA-345B-27B1-EB32-E243EF0B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Picture 4" descr="A graph on a black background&#10;&#10;AI-generated content may be incorrect.">
            <a:extLst>
              <a:ext uri="{FF2B5EF4-FFF2-40B4-BE49-F238E27FC236}">
                <a16:creationId xmlns:a16="http://schemas.microsoft.com/office/drawing/2014/main" id="{FFBE3358-52D2-40F7-8F3F-7B27092B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0" y="1498601"/>
            <a:ext cx="3618099" cy="2431764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ABFC999B-027E-D37B-E01A-65C3971E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283" y="1433227"/>
            <a:ext cx="4249001" cy="2562511"/>
          </a:xfrm>
          <a:prstGeom prst="rect">
            <a:avLst/>
          </a:prstGeom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20494DD6-D210-59AF-A64E-8F3DD05AA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628" y="1169544"/>
            <a:ext cx="3219315" cy="3281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887C79-A966-71AA-27D1-83AB8FBD74FA}"/>
              </a:ext>
            </a:extLst>
          </p:cNvPr>
          <p:cNvSpPr txBox="1"/>
          <p:nvPr/>
        </p:nvSpPr>
        <p:spPr>
          <a:xfrm>
            <a:off x="9359900" y="4668442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significant figure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A495D-4F4F-A83B-6B71-52D2542D1305}"/>
              </a:ext>
            </a:extLst>
          </p:cNvPr>
          <p:cNvSpPr txBox="1"/>
          <p:nvPr/>
        </p:nvSpPr>
        <p:spPr>
          <a:xfrm>
            <a:off x="5558584" y="4082178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significant figure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A4A58-B5A2-B5C7-3C13-C0AAF0BC1570}"/>
              </a:ext>
            </a:extLst>
          </p:cNvPr>
          <p:cNvSpPr txBox="1"/>
          <p:nvPr/>
        </p:nvSpPr>
        <p:spPr>
          <a:xfrm>
            <a:off x="1309583" y="3995738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significant figure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36941-170F-AD65-97E3-31CA0833ED77}"/>
              </a:ext>
            </a:extLst>
          </p:cNvPr>
          <p:cNvSpPr txBox="1"/>
          <p:nvPr/>
        </p:nvSpPr>
        <p:spPr>
          <a:xfrm>
            <a:off x="526840" y="5129214"/>
            <a:ext cx="5305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Comment: The estimated pi is shown in the figure, more precision needed, more clear the boundary of circle is </a:t>
            </a:r>
          </a:p>
        </p:txBody>
      </p:sp>
    </p:spTree>
    <p:extLst>
      <p:ext uri="{BB962C8B-B14F-4D97-AF65-F5344CB8AC3E}">
        <p14:creationId xmlns:p14="http://schemas.microsoft.com/office/powerpoint/2010/main" val="423721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78DA-5ABB-97DA-3233-A29A571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5180-6460-F97F-D68A-5E9F3386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Repo:</a:t>
            </a:r>
          </a:p>
          <a:p>
            <a:r>
              <a:rPr lang="en-US" dirty="0"/>
              <a:t>How-to-run is written in </a:t>
            </a:r>
            <a:r>
              <a:rPr lang="en-US" dirty="0" err="1"/>
              <a:t>README.md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177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595 Project1</vt:lpstr>
      <vt:lpstr>Task1</vt:lpstr>
      <vt:lpstr>Task1</vt:lpstr>
      <vt:lpstr>Task1 </vt:lpstr>
      <vt:lpstr>Task2</vt:lpstr>
      <vt:lpstr>Task3</vt:lpstr>
      <vt:lpstr>User 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Jinsheng Pan</dc:creator>
  <cp:lastModifiedBy>Jinsheng Pan</cp:lastModifiedBy>
  <cp:revision>13</cp:revision>
  <dcterms:created xsi:type="dcterms:W3CDTF">2025-09-14T01:50:35Z</dcterms:created>
  <dcterms:modified xsi:type="dcterms:W3CDTF">2025-09-14T04:20:15Z</dcterms:modified>
</cp:coreProperties>
</file>