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3" r:id="rId7"/>
    <p:sldId id="258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94"/>
  </p:normalViewPr>
  <p:slideViewPr>
    <p:cSldViewPr snapToGrid="0">
      <p:cViewPr>
        <p:scale>
          <a:sx n="106" d="100"/>
          <a:sy n="106" d="100"/>
        </p:scale>
        <p:origin x="7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A43F-47A5-24A5-C01D-9FDA895F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F343-8BF8-C3B9-9308-137EEDE8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407A-F8E0-41C0-DF38-6EE24598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1B46-4FEF-8818-2FF3-D5FB9067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B2F2-019B-19E1-B5FF-E706E1D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D88-48C9-232C-4DE0-E6F9B3C0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10A6-8DBD-6C76-E25F-E0EC6179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287F-0AC5-68F9-9152-69707666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7D50-8505-EFE2-0B71-58B44E06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931A-12DB-087D-CD56-56F218C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1F0A-AE85-272F-6E82-EEF54AD13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2C8B3-6317-3119-1BA9-09D07E7D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A7DB-6B42-D4C8-1C19-5FD5CF99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16E6-7B5B-25B5-D473-E21142C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6235-D861-A874-F492-4D67FF08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8CA2-8A4A-07B7-A3CE-D2ED0D8A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F2CA-FF4C-B8C3-AC92-93186561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02C6-2F1B-6EC1-E1CD-C1A684EE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4EB2-B5E5-F0F1-CB68-38487756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9046-2EDF-79EE-0AF8-675735A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6FB3-B935-5229-1449-5974461B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E11A-31D6-2C69-2667-51485E0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C602-4407-2890-0E47-319FB5F7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99C-9302-BFBA-6544-25549A3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76B0-5262-01FF-F657-B208EF11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C88F-88FB-1B4C-1FB0-9161681F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605D-A13A-EBF2-5F9B-4817AE46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01DD3-D654-9FF0-5712-BC7F7B6B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B39D-7781-9B83-7AE5-BCFA329F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12CD-0811-2CC3-FB39-F12E001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638B-1B47-18CF-3246-9D30E6DD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C75E-8223-E647-91D8-04227DB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0E40-2776-E729-F813-25E5B449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7B57-0E49-6D25-F9D4-756CF196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2D8F-A8A6-0836-0B76-6B4DB8A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6EF36-6D48-5ABA-E91B-B20011A7E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A0A91-439D-BA37-7DA4-96C1CD7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2CC0C-D83A-8144-13CE-AFF758CB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74B48-6651-20AF-9E35-3C53F2F0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B251-2026-480E-B078-9E4B3A5A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F43CD-78FF-5906-FFE8-55030797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73989-3925-D68F-7AB0-1B905876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09765-FA7E-EF5C-558B-27C59CE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46210-6257-1E5A-FDFC-408C844F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FC082-0867-CFB0-DADF-F111347C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BF91E-321F-1CDA-0C3A-72EF420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9B96-17F5-388D-F89B-B80A1FAE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431B-CF8D-1C4E-53D2-B3054421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DF32-76C0-2F69-DE16-A57AF124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235D-1B87-CD1B-916B-9BE94CD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774E-5490-0080-8D88-9A8A528F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4B40-789B-F99A-169C-9C2064A7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1E0C-8F41-69E2-A05E-6F181561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26D96-2F11-2EDF-AE33-19C0AF211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65D2-A828-9DE6-A732-98F8BB9C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615B-7F24-CEA5-8C50-D324C617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9034-2F5D-4B7E-2FCB-79713BA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FC1D5-A150-C0F5-439E-E718841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69A46-4427-FDFC-B161-F592FF05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C273-9D7B-A96D-A8B3-2F60D9BC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A8F6-45EA-6B10-7FDC-63F5D5155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DAABB-CF69-D646-A709-E8EEF504D901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9B46-0400-C316-C35A-0B52E4A3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E4B2-3775-FE12-7E18-650D8A97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-lol/AMS595/tree/main/595HW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1E1-5C4A-A633-00D4-143DF4EF8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AMS595 Project1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10B7-E419-B5DD-D6F1-DF7230AEE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Jinsheng Pan</a:t>
            </a:r>
          </a:p>
          <a:p>
            <a:r>
              <a:rPr lang="en-US" dirty="0"/>
              <a:t>117369342</a:t>
            </a:r>
          </a:p>
        </p:txBody>
      </p:sp>
    </p:spTree>
    <p:extLst>
      <p:ext uri="{BB962C8B-B14F-4D97-AF65-F5344CB8AC3E}">
        <p14:creationId xmlns:p14="http://schemas.microsoft.com/office/powerpoint/2010/main" val="207536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4EDC-D62C-D667-DB92-E7091E4F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7339-636A-41EE-0D23-9B605654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  <a:p>
            <a:pPr lvl="1"/>
            <a:r>
              <a:rPr lang="en-US" dirty="0"/>
              <a:t>Call</a:t>
            </a:r>
          </a:p>
          <a:p>
            <a:pPr lvl="2"/>
            <a:r>
              <a:rPr lang="en-US" dirty="0"/>
              <a:t>In </a:t>
            </a:r>
            <a:r>
              <a:rPr lang="en-US" dirty="0" err="1"/>
              <a:t>function_compute_pi.m</a:t>
            </a:r>
            <a:r>
              <a:rPr lang="en-US" dirty="0"/>
              <a:t>, add this file to path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function_compute_pi</a:t>
            </a:r>
            <a:r>
              <a:rPr lang="en-US" dirty="0"/>
              <a:t>(&lt;Your precision level&gt;)in command window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 err="1"/>
              <a:t>pi_est</a:t>
            </a:r>
            <a:r>
              <a:rPr lang="en-US" dirty="0"/>
              <a:t>: Estimate pi </a:t>
            </a:r>
          </a:p>
          <a:p>
            <a:pPr lvl="1"/>
            <a:r>
              <a:rPr lang="en-US" dirty="0"/>
              <a:t>A graphical display should plot the random points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78DA-5ABB-97DA-3233-A29A571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5180-6460-F97F-D68A-5E9F3386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https://github.com/Victor-lol/AMS595/tree/main/595HW1</a:t>
            </a:r>
            <a:endParaRPr lang="en-US" dirty="0"/>
          </a:p>
          <a:p>
            <a:r>
              <a:rPr lang="en-US" dirty="0"/>
              <a:t>How-to-run is written in </a:t>
            </a:r>
            <a:r>
              <a:rPr lang="en-US" dirty="0" err="1"/>
              <a:t>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3E6-5231-D6DC-3EEF-715693D0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5633-81F6-1083-41C1-2122E1B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computed value of </a:t>
            </a:r>
            <a:r>
              <a:rPr lang="el-GR" dirty="0"/>
              <a:t>π </a:t>
            </a:r>
          </a:p>
          <a:p>
            <a:endParaRPr lang="en-US" dirty="0"/>
          </a:p>
        </p:txBody>
      </p:sp>
      <p:pic>
        <p:nvPicPr>
          <p:cNvPr id="5" name="Picture 4" descr="A graph showing a number of points&#10;&#10;AI-generated content may be incorrect.">
            <a:extLst>
              <a:ext uri="{FF2B5EF4-FFF2-40B4-BE49-F238E27FC236}">
                <a16:creationId xmlns:a16="http://schemas.microsoft.com/office/drawing/2014/main" id="{B401FAB3-E686-1F5C-0F9A-7565F3B0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21834"/>
            <a:ext cx="511202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86E9C-4B18-9F86-3877-EC8782F5ABDD}"/>
              </a:ext>
            </a:extLst>
          </p:cNvPr>
          <p:cNvSpPr txBox="1"/>
          <p:nvPr/>
        </p:nvSpPr>
        <p:spPr>
          <a:xfrm>
            <a:off x="6393174" y="3674669"/>
            <a:ext cx="451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The estimate converges toward the true value as number of points increases.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66D-C357-B988-2B03-1128A32C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4EE8-994A-700E-F64B-8CA74A01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Deviation from the true value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C7D14-3F0A-4331-45F8-7220B33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390"/>
            <a:ext cx="5333928" cy="3216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B8A9E-19D6-FCAD-9951-B789F04CCF7D}"/>
              </a:ext>
            </a:extLst>
          </p:cNvPr>
          <p:cNvSpPr txBox="1"/>
          <p:nvPr/>
        </p:nvSpPr>
        <p:spPr>
          <a:xfrm>
            <a:off x="6393174" y="3674669"/>
            <a:ext cx="4517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The deviation tends to 0 as the number of points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7A98-C31C-3752-68D1-E421AD33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57F8-A61E-FB8C-8FF6-78DEE46D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to the computational cost </a:t>
            </a:r>
          </a:p>
          <a:p>
            <a:endParaRPr lang="en-US" dirty="0"/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25D4BE5E-7726-9D80-16AB-8295D885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7025"/>
            <a:ext cx="5359259" cy="3232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B96194-5565-D784-2549-17BC5CFA2D72}"/>
              </a:ext>
            </a:extLst>
          </p:cNvPr>
          <p:cNvSpPr txBox="1"/>
          <p:nvPr/>
        </p:nvSpPr>
        <p:spPr>
          <a:xfrm>
            <a:off x="64008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Comment: The error tends to be zero as the number of execution time increase</a:t>
            </a:r>
          </a:p>
        </p:txBody>
      </p:sp>
    </p:spTree>
    <p:extLst>
      <p:ext uri="{BB962C8B-B14F-4D97-AF65-F5344CB8AC3E}">
        <p14:creationId xmlns:p14="http://schemas.microsoft.com/office/powerpoint/2010/main" val="224692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BCF-6A7C-F0A8-785E-60CE599E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12F-65BD-B9D5-A38A-085A250C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Guide:</a:t>
            </a:r>
          </a:p>
          <a:p>
            <a:pPr lvl="1"/>
            <a:r>
              <a:rPr lang="en-US" dirty="0"/>
              <a:t>Call</a:t>
            </a:r>
          </a:p>
          <a:p>
            <a:pPr lvl="2"/>
            <a:r>
              <a:rPr lang="en-US" dirty="0"/>
              <a:t>In </a:t>
            </a:r>
            <a:r>
              <a:rPr lang="en-US" dirty="0" err="1"/>
              <a:t>compute_pi.m</a:t>
            </a:r>
            <a:r>
              <a:rPr lang="en-US" dirty="0"/>
              <a:t>, add this file to path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compute_pi</a:t>
            </a:r>
            <a:r>
              <a:rPr lang="en-US" dirty="0"/>
              <a:t> in command window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Errors: deviation from the true value, will show in command window </a:t>
            </a:r>
          </a:p>
          <a:p>
            <a:pPr lvl="1"/>
            <a:r>
              <a:rPr lang="en-US" dirty="0" err="1"/>
              <a:t>Pi_ests</a:t>
            </a:r>
            <a:r>
              <a:rPr lang="en-US" dirty="0"/>
              <a:t>: estimated pi, will show in command window </a:t>
            </a:r>
          </a:p>
          <a:p>
            <a:pPr lvl="1"/>
            <a:r>
              <a:rPr lang="en-US" dirty="0"/>
              <a:t>Times: cost of time to each, will show in command window </a:t>
            </a:r>
          </a:p>
          <a:p>
            <a:pPr lvl="1"/>
            <a:r>
              <a:rPr lang="en-US" dirty="0"/>
              <a:t>3 graphs listed above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A002-FBE1-869A-3BBA-13CDC09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908B0-0B2F-1E6C-EAA1-31AB6C555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50339"/>
              </p:ext>
            </p:extLst>
          </p:nvPr>
        </p:nvGraphicFramePr>
        <p:xfrm>
          <a:off x="838200" y="160070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78414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10579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46132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9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3.128713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3.183374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2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3.138872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59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11A244-11DE-3478-5BF2-1D77A1AD1192}"/>
              </a:ext>
            </a:extLst>
          </p:cNvPr>
          <p:cNvSpPr txBox="1"/>
          <p:nvPr/>
        </p:nvSpPr>
        <p:spPr>
          <a:xfrm>
            <a:off x="838200" y="3994484"/>
            <a:ext cx="873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As the precision increases, the more iterations are needed but it not necessarily  take more time to execute. Perhaps MATLAB has inner mechanism to optimize it. </a:t>
            </a:r>
          </a:p>
        </p:txBody>
      </p:sp>
    </p:spTree>
    <p:extLst>
      <p:ext uri="{BB962C8B-B14F-4D97-AF65-F5344CB8AC3E}">
        <p14:creationId xmlns:p14="http://schemas.microsoft.com/office/powerpoint/2010/main" val="266584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D261-4920-637D-65E1-C0C04D82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8921-FC38-387E-E652-2354CC90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</a:t>
            </a:r>
          </a:p>
          <a:p>
            <a:pPr lvl="1"/>
            <a:r>
              <a:rPr lang="en-US" dirty="0"/>
              <a:t>Call</a:t>
            </a:r>
          </a:p>
          <a:p>
            <a:pPr lvl="2"/>
            <a:r>
              <a:rPr lang="en-US" dirty="0"/>
              <a:t>In </a:t>
            </a:r>
            <a:r>
              <a:rPr lang="en-US" dirty="0" err="1"/>
              <a:t>modified_compute_pi.m</a:t>
            </a:r>
            <a:r>
              <a:rPr lang="en-US" dirty="0"/>
              <a:t>, add this file to path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modified_compute_pi</a:t>
            </a:r>
            <a:r>
              <a:rPr lang="en-US" dirty="0"/>
              <a:t> in command window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 err="1"/>
              <a:t>sigfigs</a:t>
            </a:r>
            <a:r>
              <a:rPr lang="en-US" dirty="0"/>
              <a:t>: significant figure</a:t>
            </a:r>
          </a:p>
          <a:p>
            <a:pPr lvl="1"/>
            <a:r>
              <a:rPr lang="en-US" dirty="0" err="1"/>
              <a:t>pi_est_curr</a:t>
            </a:r>
            <a:r>
              <a:rPr lang="en-US" dirty="0"/>
              <a:t>: Estimated pi</a:t>
            </a:r>
          </a:p>
          <a:p>
            <a:pPr lvl="1"/>
            <a:r>
              <a:rPr lang="en-US" dirty="0"/>
              <a:t>Iter: Iterations required</a:t>
            </a:r>
          </a:p>
          <a:p>
            <a:pPr lvl="1"/>
            <a:r>
              <a:rPr lang="en-US" dirty="0"/>
              <a:t>Elapsed: Execution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3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ADAA-345B-27B1-EB32-E243EF0B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Picture 4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FFBE3358-52D2-40F7-8F3F-7B27092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" y="1498601"/>
            <a:ext cx="3618099" cy="2431764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ABFC999B-027E-D37B-E01A-65C3971E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83" y="1433227"/>
            <a:ext cx="4249001" cy="2562511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20494DD6-D210-59AF-A64E-8F3DD05AA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628" y="1169544"/>
            <a:ext cx="3219315" cy="3281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887C79-A966-71AA-27D1-83AB8FBD74FA}"/>
              </a:ext>
            </a:extLst>
          </p:cNvPr>
          <p:cNvSpPr txBox="1"/>
          <p:nvPr/>
        </p:nvSpPr>
        <p:spPr>
          <a:xfrm>
            <a:off x="9359900" y="4668442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significant figure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A495D-4F4F-A83B-6B71-52D2542D1305}"/>
              </a:ext>
            </a:extLst>
          </p:cNvPr>
          <p:cNvSpPr txBox="1"/>
          <p:nvPr/>
        </p:nvSpPr>
        <p:spPr>
          <a:xfrm>
            <a:off x="5558584" y="408217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significant figure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A4A58-B5A2-B5C7-3C13-C0AAF0BC1570}"/>
              </a:ext>
            </a:extLst>
          </p:cNvPr>
          <p:cNvSpPr txBox="1"/>
          <p:nvPr/>
        </p:nvSpPr>
        <p:spPr>
          <a:xfrm>
            <a:off x="1309583" y="399573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significant figure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36941-170F-AD65-97E3-31CA0833ED77}"/>
              </a:ext>
            </a:extLst>
          </p:cNvPr>
          <p:cNvSpPr txBox="1"/>
          <p:nvPr/>
        </p:nvSpPr>
        <p:spPr>
          <a:xfrm>
            <a:off x="526840" y="5129214"/>
            <a:ext cx="530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The estimated pi is shown in the figure, more precision needed, more clear the boundary of circle is </a:t>
            </a:r>
          </a:p>
        </p:txBody>
      </p:sp>
    </p:spTree>
    <p:extLst>
      <p:ext uri="{BB962C8B-B14F-4D97-AF65-F5344CB8AC3E}">
        <p14:creationId xmlns:p14="http://schemas.microsoft.com/office/powerpoint/2010/main" val="423721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352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AMS595 Project1</vt:lpstr>
      <vt:lpstr>User Guide</vt:lpstr>
      <vt:lpstr>Task1</vt:lpstr>
      <vt:lpstr>Task1</vt:lpstr>
      <vt:lpstr>Task1 </vt:lpstr>
      <vt:lpstr>Task1</vt:lpstr>
      <vt:lpstr>Task2</vt:lpstr>
      <vt:lpstr>Task2</vt:lpstr>
      <vt:lpstr>Task3</vt:lpstr>
      <vt:lpstr>Task3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Jinsheng Pan</dc:creator>
  <cp:lastModifiedBy>Jinsheng Pan</cp:lastModifiedBy>
  <cp:revision>24</cp:revision>
  <dcterms:created xsi:type="dcterms:W3CDTF">2025-09-14T01:50:35Z</dcterms:created>
  <dcterms:modified xsi:type="dcterms:W3CDTF">2025-09-15T01:29:49Z</dcterms:modified>
</cp:coreProperties>
</file>