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tif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3BCB-58AF-4954-AF1B-A38141AB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WhiteBoard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B6ED-4FD1-44DF-B6A9-57FB079BB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Víctor </a:t>
            </a:r>
            <a:r>
              <a:rPr lang="en-US" dirty="0" err="1"/>
              <a:t>martinelli</a:t>
            </a:r>
            <a:r>
              <a:rPr lang="en-US" dirty="0"/>
              <a:t> </a:t>
            </a:r>
            <a:r>
              <a:rPr lang="en-US" dirty="0" err="1"/>
              <a:t>rodríguez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Pablo </a:t>
            </a:r>
            <a:r>
              <a:rPr lang="en-US" dirty="0" err="1"/>
              <a:t>oliva</a:t>
            </a:r>
            <a:r>
              <a:rPr lang="en-US" dirty="0"/>
              <a:t> </a:t>
            </a:r>
            <a:r>
              <a:rPr lang="en-US" dirty="0" err="1"/>
              <a:t>navea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Manuel </a:t>
            </a:r>
            <a:r>
              <a:rPr lang="en-US" dirty="0" err="1"/>
              <a:t>ridao</a:t>
            </a:r>
            <a:r>
              <a:rPr lang="en-US" dirty="0"/>
              <a:t> </a:t>
            </a:r>
            <a:r>
              <a:rPr lang="en-US" dirty="0" err="1"/>
              <a:t>pineda</a:t>
            </a:r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510CA9-489D-4DD5-A386-E2E61F28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57" y="2707263"/>
            <a:ext cx="2374311" cy="1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81F0-BEB0-4422-B8AE-F574062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Contenido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3C7D-B92D-4C55-802A-74212E91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s-ES_tradnl" sz="1600" dirty="0">
                <a:solidFill>
                  <a:schemeClr val="tx1"/>
                </a:solidFill>
              </a:rPr>
              <a:t>Descripción del problema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ofrecidas a usuarios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administrativas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Tecnologías utilizadas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Demostración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8B00F2-C6CE-487C-BA30-D5C532E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EBEBEB"/>
                </a:solidFill>
              </a:rPr>
              <a:t>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B3DB-7EC6-4DED-808A-CD5E2A6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Educación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las </a:t>
            </a:r>
            <a:r>
              <a:rPr lang="en-US" dirty="0" err="1">
                <a:solidFill>
                  <a:srgbClr val="FFFFFF"/>
                </a:solidFill>
              </a:rPr>
              <a:t>nuevas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tecnologías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Dinámica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Descentralizada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alumnos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profesores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Intuitivo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usuarios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Fácil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gestionar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7ECE3-B8B5-486E-A4E1-382012A0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11805"/>
            <a:ext cx="6391533" cy="42343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1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090C37-CFA2-434F-99FC-9DA1584C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64" y="803751"/>
            <a:ext cx="4161018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Funcionalidades para 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Alumnos: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Descarga </a:t>
            </a:r>
            <a:r>
              <a:rPr lang="en-US" dirty="0">
                <a:solidFill>
                  <a:srgbClr val="FFFFFF"/>
                </a:solidFill>
              </a:rPr>
              <a:t>de material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Entrega de actividades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Mensajería entre alumnos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D48F10-8FF5-41CB-9E28-6E738E57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45" y="803751"/>
            <a:ext cx="4830457" cy="525049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Funcionalidades para 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Profesores: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Subida de material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Creación de actividades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Calificación de tareas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6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Funcionalidades para administradores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dirty="0" err="1"/>
              <a:t>Administradores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alumnos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profesores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asignaturas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aulas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E3513-5A47-4D14-8F3B-CB810E30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777530"/>
            <a:ext cx="6158802" cy="306400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31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pic>
        <p:nvPicPr>
          <p:cNvPr id="11" name="Content Placeholder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D342C2-E887-4804-819F-D8EB2AE70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911" y="2355941"/>
            <a:ext cx="2076450" cy="22002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0C521-8567-4D17-B13A-6473A796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5" y="4457640"/>
            <a:ext cx="4464496" cy="192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532BB-700D-459D-BB55-F0192144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1" y="2158140"/>
            <a:ext cx="1620180" cy="162018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1FEA12B-8784-4986-9395-C98D8A708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231" y="4529137"/>
            <a:ext cx="2857143" cy="1904762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9C1E63-98FA-4665-B624-0252726EE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018" y="2265895"/>
            <a:ext cx="984294" cy="180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F06C60-2873-4D95-B4BE-D59E903E7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165" y="4651595"/>
            <a:ext cx="3660075" cy="19215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43E4A5-C543-4815-A616-DF9989A43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090" y="2305106"/>
            <a:ext cx="1625236" cy="1625236"/>
          </a:xfrm>
          <a:prstGeom prst="rect">
            <a:avLst/>
          </a:prstGeom>
        </p:spPr>
      </p:pic>
      <p:pic>
        <p:nvPicPr>
          <p:cNvPr id="1026" name="Picture 2" descr="Image result for mysql">
            <a:extLst>
              <a:ext uri="{FF2B5EF4-FFF2-40B4-BE49-F238E27FC236}">
                <a16:creationId xmlns:a16="http://schemas.microsoft.com/office/drawing/2014/main" id="{2E3C466E-DC02-4911-984F-6BCF6A41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61" y="2537061"/>
            <a:ext cx="2250276" cy="1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7FEBC1-04C0-4722-AC14-DEA98431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817268"/>
            <a:ext cx="4828707" cy="236606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2E624B-F4E1-40CD-B2DB-5F9D617C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95" y="3520086"/>
            <a:ext cx="2500334" cy="2710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 err="1"/>
              <a:t>Estilo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792D7D-96E6-4CBE-A5C5-C426E36E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Estilo minimalista</a:t>
            </a:r>
          </a:p>
          <a:p>
            <a:r>
              <a:rPr lang="en-US" i="1">
                <a:solidFill>
                  <a:schemeClr val="bg1"/>
                </a:solidFill>
              </a:rPr>
              <a:t>Responsive</a:t>
            </a:r>
          </a:p>
          <a:p>
            <a:r>
              <a:rPr lang="en-US" i="1">
                <a:solidFill>
                  <a:schemeClr val="bg1"/>
                </a:solidFill>
              </a:rPr>
              <a:t>Mobile first</a:t>
            </a:r>
          </a:p>
          <a:p>
            <a:r>
              <a:rPr lang="en-US">
                <a:solidFill>
                  <a:schemeClr val="bg1"/>
                </a:solidFill>
              </a:rPr>
              <a:t>Intuitivo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6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Demostración y preguntas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4F5EC-89BA-4D6D-952B-CE67676A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232" y="1113063"/>
            <a:ext cx="539796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8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102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WhiteBoard</vt:lpstr>
      <vt:lpstr>Contenido</vt:lpstr>
      <vt:lpstr>Descripción del problema</vt:lpstr>
      <vt:lpstr>Funcionalidades para usuarios</vt:lpstr>
      <vt:lpstr>Funcionalidades para usuarios</vt:lpstr>
      <vt:lpstr>Funcionalidades para administradores</vt:lpstr>
      <vt:lpstr>Tecnologías utilizadas</vt:lpstr>
      <vt:lpstr>Estilo</vt:lpstr>
      <vt:lpstr>Demostración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Manuel Ridao</dc:creator>
  <cp:lastModifiedBy>Martinelli .</cp:lastModifiedBy>
  <cp:revision>23</cp:revision>
  <dcterms:created xsi:type="dcterms:W3CDTF">2018-06-11T16:47:23Z</dcterms:created>
  <dcterms:modified xsi:type="dcterms:W3CDTF">2018-06-13T23:41:01Z</dcterms:modified>
</cp:coreProperties>
</file>