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2018-06-11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2018-06-11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tif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tiff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3BCB-58AF-4954-AF1B-A38141AB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WhiteBoard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B6ED-4FD1-44DF-B6A9-57FB079BB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Víctor </a:t>
            </a:r>
            <a:r>
              <a:rPr lang="en-US" dirty="0" err="1"/>
              <a:t>martinelli</a:t>
            </a:r>
            <a:r>
              <a:rPr lang="en-US" dirty="0"/>
              <a:t> </a:t>
            </a:r>
            <a:r>
              <a:rPr lang="en-US" dirty="0" err="1"/>
              <a:t>rodríguez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Pablo </a:t>
            </a:r>
            <a:r>
              <a:rPr lang="en-US" dirty="0" err="1"/>
              <a:t>oliva</a:t>
            </a:r>
            <a:r>
              <a:rPr lang="en-US" dirty="0"/>
              <a:t> </a:t>
            </a:r>
            <a:r>
              <a:rPr lang="en-US" dirty="0" err="1"/>
              <a:t>navea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Manuel </a:t>
            </a:r>
            <a:r>
              <a:rPr lang="en-US" dirty="0" err="1"/>
              <a:t>ridao</a:t>
            </a:r>
            <a:r>
              <a:rPr lang="en-US" dirty="0"/>
              <a:t> </a:t>
            </a:r>
            <a:r>
              <a:rPr lang="en-US" dirty="0" err="1"/>
              <a:t>pineda</a:t>
            </a:r>
            <a:endParaRPr lang="en-US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3510CA9-489D-4DD5-A386-E2E61F28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57" y="2707263"/>
            <a:ext cx="2374311" cy="14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2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781F0-BEB0-4422-B8AE-F574062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Contenido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3C7D-B92D-4C55-802A-74212E91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es-ES_tradnl" sz="1600" dirty="0">
                <a:solidFill>
                  <a:schemeClr val="tx1"/>
                </a:solidFill>
              </a:rPr>
              <a:t>Descripción del problema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Funcionalidades ofrecidas a usuarios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Funcionalidades administrativas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Tecnologías utilizadas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Demostración 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8B00F2-C6CE-487C-BA30-D5C532E4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EBEBEB"/>
                </a:solidFill>
              </a:rPr>
              <a:t>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B3DB-7EC6-4DED-808A-CD5E2A63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Educación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adaptada</a:t>
            </a:r>
            <a:r>
              <a:rPr lang="en-US" dirty="0">
                <a:solidFill>
                  <a:srgbClr val="FFFFFF"/>
                </a:solidFill>
              </a:rPr>
              <a:t> a las </a:t>
            </a:r>
            <a:r>
              <a:rPr lang="en-US" dirty="0" err="1">
                <a:solidFill>
                  <a:srgbClr val="FFFFFF"/>
                </a:solidFill>
              </a:rPr>
              <a:t>nuevas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tecnologías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Dinámica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Descentralizada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Adaptada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alumnos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profesores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Intuitivo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usuarios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Fácil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gestionar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7ECE3-B8B5-486E-A4E1-382012A0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11805"/>
            <a:ext cx="6391533" cy="42343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1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27E0A4F-FE1D-4A81-8D8F-986345F7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0C2B8F-6B1B-46D5-86E6-40F36C695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B237C1-E8A0-4DD3-B6C5-F2D54F796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D62F0D-6BD4-4DD4-B125-6F7A952A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8E8CD-5219-4795-91D4-9618DB8ED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00A43E1-4FE7-498F-AFFF-FDFC1FAF0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B521824-592C-476A-AB0A-CA0C6D1F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5C860C9-D4F9-4350-80DA-0D1CD36C7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F2E545-4B95-42BF-99FD-EC504CE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Funcionalidades</a:t>
            </a:r>
            <a:r>
              <a:rPr lang="en-US" dirty="0">
                <a:solidFill>
                  <a:srgbClr val="EBEBEB"/>
                </a:solidFill>
              </a:rPr>
              <a:t> para </a:t>
            </a:r>
            <a:r>
              <a:rPr lang="en-US" dirty="0" err="1">
                <a:solidFill>
                  <a:srgbClr val="EBEBEB"/>
                </a:solidFill>
              </a:rPr>
              <a:t>usuarios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7A2-8F63-4B24-B12A-857632C8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Alumnos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Descarga</a:t>
            </a:r>
            <a:r>
              <a:rPr lang="en-US" dirty="0">
                <a:solidFill>
                  <a:srgbClr val="FFFFFF"/>
                </a:solidFill>
              </a:rPr>
              <a:t> de material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Entrega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actividades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Mensajería</a:t>
            </a:r>
            <a:r>
              <a:rPr lang="en-US" dirty="0">
                <a:solidFill>
                  <a:srgbClr val="FFFFFF"/>
                </a:solidFill>
              </a:rPr>
              <a:t> entre </a:t>
            </a:r>
            <a:r>
              <a:rPr lang="en-US" dirty="0" err="1">
                <a:solidFill>
                  <a:srgbClr val="FFFFFF"/>
                </a:solidFill>
              </a:rPr>
              <a:t>alumnos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D98F2F-3C5E-450D-A197-C767D3C0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944" y="645106"/>
            <a:ext cx="3630490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44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36">
            <a:extLst>
              <a:ext uri="{FF2B5EF4-FFF2-40B4-BE49-F238E27FC236}">
                <a16:creationId xmlns:a16="http://schemas.microsoft.com/office/drawing/2014/main" id="{427E0A4F-FE1D-4A81-8D8F-986345F7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0C2B8F-6B1B-46D5-86E6-40F36C695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7B237C1-E8A0-4DD3-B6C5-F2D54F796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8D62F0D-6BD4-4DD4-B125-6F7A952A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28E8CD-5219-4795-91D4-9618DB8ED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00A43E1-4FE7-498F-AFFF-FDFC1FAF0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DB521824-592C-476A-AB0A-CA0C6D1F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B5C860C9-D4F9-4350-80DA-0D1CD36C7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F2E545-4B95-42BF-99FD-EC504CE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Funcionalidades</a:t>
            </a:r>
            <a:r>
              <a:rPr lang="en-US" dirty="0">
                <a:solidFill>
                  <a:srgbClr val="EBEBEB"/>
                </a:solidFill>
              </a:rPr>
              <a:t> para </a:t>
            </a:r>
            <a:r>
              <a:rPr lang="en-US">
                <a:solidFill>
                  <a:srgbClr val="EBEBEB"/>
                </a:solidFill>
              </a:rPr>
              <a:t>usuarios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7A2-8F63-4B24-B12A-857632C8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Profesores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Subida</a:t>
            </a:r>
            <a:r>
              <a:rPr lang="en-US" dirty="0">
                <a:solidFill>
                  <a:srgbClr val="FFFFFF"/>
                </a:solidFill>
              </a:rPr>
              <a:t> de material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Creación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actividades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Calificación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tareas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28AE5-C924-4057-B6AB-91F7388F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762" y="645106"/>
            <a:ext cx="3490854" cy="5585369"/>
          </a:xfrm>
          <a:prstGeom prst="rect">
            <a:avLst/>
          </a:prstGeom>
        </p:spPr>
      </p:pic>
      <p:sp>
        <p:nvSpPr>
          <p:cNvPr id="49" name="Rectangle 45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056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E545-4B95-42BF-99FD-EC504CE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Funcionalidades para administradores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7A2-8F63-4B24-B12A-857632C8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dirty="0" err="1"/>
              <a:t>Administradores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</a:t>
            </a:r>
            <a:r>
              <a:rPr lang="en-US" sz="1400" dirty="0" err="1"/>
              <a:t>alumnos</a:t>
            </a:r>
            <a:endParaRPr lang="en-US" sz="1400" dirty="0"/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</a:t>
            </a:r>
            <a:r>
              <a:rPr lang="en-US" sz="1400" dirty="0" err="1"/>
              <a:t>profesores</a:t>
            </a:r>
            <a:endParaRPr lang="en-US" sz="1400" dirty="0"/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</a:t>
            </a:r>
            <a:r>
              <a:rPr lang="en-US" sz="1400" dirty="0" err="1"/>
              <a:t>asignaturas</a:t>
            </a:r>
            <a:endParaRPr lang="en-US" sz="1400" dirty="0"/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aulas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E3513-5A47-4D14-8F3B-CB810E30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777530"/>
            <a:ext cx="6158802" cy="306400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31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DF9B-9AA4-45DA-B835-8A4F846E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en-US" dirty="0"/>
          </a:p>
        </p:txBody>
      </p:sp>
      <p:pic>
        <p:nvPicPr>
          <p:cNvPr id="11" name="Content Placeholder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D342C2-E887-4804-819F-D8EB2AE70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911" y="2355941"/>
            <a:ext cx="2076450" cy="22002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90C521-8567-4D17-B13A-6473A796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05" y="4457640"/>
            <a:ext cx="4464496" cy="1921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E532BB-700D-459D-BB55-F0192144D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01" y="2158140"/>
            <a:ext cx="1620180" cy="162018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11FEA12B-8784-4986-9395-C98D8A708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231" y="4529137"/>
            <a:ext cx="2857143" cy="1904762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9C1E63-98FA-4665-B624-0252726EE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018" y="2265895"/>
            <a:ext cx="984294" cy="1800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F06C60-2873-4D95-B4BE-D59E903E7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165" y="4651595"/>
            <a:ext cx="3660075" cy="19215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43E4A5-C543-4815-A616-DF9989A43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0090" y="2305106"/>
            <a:ext cx="1625236" cy="1625236"/>
          </a:xfrm>
          <a:prstGeom prst="rect">
            <a:avLst/>
          </a:prstGeom>
        </p:spPr>
      </p:pic>
      <p:pic>
        <p:nvPicPr>
          <p:cNvPr id="1026" name="Picture 2" descr="Image result for mysql">
            <a:extLst>
              <a:ext uri="{FF2B5EF4-FFF2-40B4-BE49-F238E27FC236}">
                <a16:creationId xmlns:a16="http://schemas.microsoft.com/office/drawing/2014/main" id="{2E3C466E-DC02-4911-984F-6BCF6A41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61" y="2537061"/>
            <a:ext cx="2250276" cy="11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68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9">
            <a:extLst>
              <a:ext uri="{FF2B5EF4-FFF2-40B4-BE49-F238E27FC236}">
                <a16:creationId xmlns:a16="http://schemas.microsoft.com/office/drawing/2014/main" id="{B4AAB4D5-8AD0-4193-95B8-AD95981A9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E3271-DD99-4DEF-AF9F-84397884C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293F9A-C61B-4B8A-AB73-31CEBFE2D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B72353-146F-44BE-B989-EB9E8E89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1F5E4D-034A-4ED9-856C-14F8E2FC8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CE5D2423-FE63-4717-8074-F9CA7146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ADF14A3-1454-4B74-8B4A-CB197D7A7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C19D556-0251-4E87-AE24-890965BA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EDF9B-9AA4-45DA-B835-8A4F846E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 err="1"/>
              <a:t>Estilo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792D7D-96E6-4CBE-A5C5-C426E36E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Estilo minimalista</a:t>
            </a:r>
          </a:p>
          <a:p>
            <a:r>
              <a:rPr lang="en-US" i="1">
                <a:solidFill>
                  <a:schemeClr val="bg1"/>
                </a:solidFill>
              </a:rPr>
              <a:t>Responsive</a:t>
            </a:r>
          </a:p>
          <a:p>
            <a:r>
              <a:rPr lang="en-US" i="1">
                <a:solidFill>
                  <a:schemeClr val="bg1"/>
                </a:solidFill>
              </a:rPr>
              <a:t>Mobile first</a:t>
            </a:r>
          </a:p>
          <a:p>
            <a:r>
              <a:rPr lang="en-US">
                <a:solidFill>
                  <a:schemeClr val="bg1"/>
                </a:solidFill>
              </a:rPr>
              <a:t>Intuitivo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9ED5D16B-0FD1-4AC5-8145-A98000C8D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865" y="645107"/>
            <a:ext cx="4106648" cy="2710388"/>
          </a:xfrm>
          <a:prstGeom prst="rect">
            <a:avLst/>
          </a:prstGeom>
        </p:spPr>
      </p:pic>
      <p:sp>
        <p:nvSpPr>
          <p:cNvPr id="42" name="Rectangle 38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364AE-8B98-4A3F-9FF4-718005488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102" y="3520086"/>
            <a:ext cx="1714320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EDF9B-9AA4-45DA-B835-8A4F846E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Demostración y preguntas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4F5EC-89BA-4D6D-952B-CE67676AE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6232" y="1113063"/>
            <a:ext cx="539796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281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102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WhiteBoard</vt:lpstr>
      <vt:lpstr>Contenido</vt:lpstr>
      <vt:lpstr>Descripción del problema</vt:lpstr>
      <vt:lpstr>Funcionalidades para usuarios</vt:lpstr>
      <vt:lpstr>Funcionalidades para usuarios</vt:lpstr>
      <vt:lpstr>Funcionalidades para administradores</vt:lpstr>
      <vt:lpstr>Tecnologías utilizadas</vt:lpstr>
      <vt:lpstr>Estilo</vt:lpstr>
      <vt:lpstr>Demostración y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</dc:title>
  <dc:creator>Manuel Ridao</dc:creator>
  <cp:lastModifiedBy>Manuel Ridao</cp:lastModifiedBy>
  <cp:revision>22</cp:revision>
  <dcterms:created xsi:type="dcterms:W3CDTF">2018-06-11T16:47:23Z</dcterms:created>
  <dcterms:modified xsi:type="dcterms:W3CDTF">2018-06-11T18:15:21Z</dcterms:modified>
</cp:coreProperties>
</file>