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48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6/14/2018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6/14/2018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6/14/2018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6/14/2018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6/14/2018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6/14/2018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6/14/2018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6/14/2018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6/14/2018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6/14/2018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6/14/2018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6/14/2018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6/14/2018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6/14/2018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6/14/2018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6/14/2018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6/14/2018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6/14/2018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g"/><Relationship Id="rId3" Type="http://schemas.openxmlformats.org/officeDocument/2006/relationships/image" Target="../media/image8.tiff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tiff"/><Relationship Id="rId9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D3BCB-58AF-4954-AF1B-A38141AB4F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WhiteBoard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F9B6ED-4FD1-44DF-B6A9-57FB079BBC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Víctor </a:t>
            </a:r>
            <a:r>
              <a:rPr lang="en-US" dirty="0" err="1"/>
              <a:t>martinelli</a:t>
            </a:r>
            <a:r>
              <a:rPr lang="en-US" dirty="0"/>
              <a:t> </a:t>
            </a:r>
            <a:r>
              <a:rPr lang="en-US" dirty="0" err="1"/>
              <a:t>rodríguez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Pablo </a:t>
            </a:r>
            <a:r>
              <a:rPr lang="en-US" dirty="0" err="1"/>
              <a:t>oliva</a:t>
            </a:r>
            <a:r>
              <a:rPr lang="en-US" dirty="0"/>
              <a:t> </a:t>
            </a:r>
            <a:r>
              <a:rPr lang="en-US" dirty="0" err="1"/>
              <a:t>navea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Manuel </a:t>
            </a:r>
            <a:r>
              <a:rPr lang="en-US" dirty="0" err="1"/>
              <a:t>ridao</a:t>
            </a:r>
            <a:r>
              <a:rPr lang="en-US" dirty="0"/>
              <a:t> </a:t>
            </a:r>
            <a:r>
              <a:rPr lang="en-US" dirty="0" err="1"/>
              <a:t>pineda</a:t>
            </a:r>
            <a:endParaRPr lang="en-US" dirty="0"/>
          </a:p>
        </p:txBody>
      </p:sp>
      <p:pic>
        <p:nvPicPr>
          <p:cNvPr id="5" name="Picture 4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03510CA9-489D-4DD5-A386-E2E61F280F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3457" y="2707263"/>
            <a:ext cx="2374311" cy="1443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428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C314C310-850D-4491-AA52-C75BEA68B6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4EC3799-3F52-48CE-85CC-83AED368E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3FC2939-BF10-4CBC-904B-74A17D4B9C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>
              <a:extLst>
                <a:ext uri="{FF2B5EF4-FFF2-40B4-BE49-F238E27FC236}">
                  <a16:creationId xmlns:a16="http://schemas.microsoft.com/office/drawing/2014/main" id="{266B6D5D-11B6-40A6-9CEF-F0B0D104C5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21781F0-BEB0-4422-B8AE-F57406264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1085549"/>
            <a:ext cx="2879999" cy="4686903"/>
          </a:xfrm>
        </p:spPr>
        <p:txBody>
          <a:bodyPr anchor="ctr">
            <a:normAutofit/>
          </a:bodyPr>
          <a:lstStyle/>
          <a:p>
            <a:pPr algn="r"/>
            <a:r>
              <a:rPr lang="en-US">
                <a:solidFill>
                  <a:schemeClr val="tx1"/>
                </a:solidFill>
              </a:rPr>
              <a:t>Contenido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89E20C7-BB50-4317-93C7-90C8ED80B2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56687" y="1930986"/>
            <a:ext cx="0" cy="3200400"/>
          </a:xfrm>
          <a:prstGeom prst="line">
            <a:avLst/>
          </a:prstGeom>
          <a:ln w="15875" cap="sq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FF3C7D-B92D-4C55-802A-74212E91B9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1238" y="1085549"/>
            <a:ext cx="5289376" cy="4686903"/>
          </a:xfrm>
        </p:spPr>
        <p:txBody>
          <a:bodyPr anchor="ctr">
            <a:normAutofit/>
          </a:bodyPr>
          <a:lstStyle/>
          <a:p>
            <a:r>
              <a:rPr lang="es-ES_tradnl" sz="1600" dirty="0">
                <a:solidFill>
                  <a:schemeClr val="tx1"/>
                </a:solidFill>
              </a:rPr>
              <a:t>Descripción del problema</a:t>
            </a:r>
          </a:p>
          <a:p>
            <a:r>
              <a:rPr lang="es-ES_tradnl" sz="1600" dirty="0">
                <a:solidFill>
                  <a:schemeClr val="tx1"/>
                </a:solidFill>
              </a:rPr>
              <a:t>Funcionalidades ofrecidas a usuarios</a:t>
            </a:r>
          </a:p>
          <a:p>
            <a:r>
              <a:rPr lang="es-ES_tradnl" sz="1600" dirty="0">
                <a:solidFill>
                  <a:schemeClr val="tx1"/>
                </a:solidFill>
              </a:rPr>
              <a:t>Funcionalidades administrativas</a:t>
            </a:r>
          </a:p>
          <a:p>
            <a:r>
              <a:rPr lang="es-ES_tradnl" sz="1600" dirty="0">
                <a:solidFill>
                  <a:schemeClr val="tx1"/>
                </a:solidFill>
              </a:rPr>
              <a:t>Tecnologías utilizadas</a:t>
            </a:r>
          </a:p>
          <a:p>
            <a:r>
              <a:rPr lang="es-ES_tradnl" sz="1600" dirty="0">
                <a:solidFill>
                  <a:schemeClr val="tx1"/>
                </a:solidFill>
              </a:rPr>
              <a:t>Demostración </a:t>
            </a:r>
          </a:p>
        </p:txBody>
      </p: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0308D749-5984-4BB8-A788-A85D24304A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b="0" i="0" kern="120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1" dirty="0">
              <a:solidFill>
                <a:srgbClr val="B31166"/>
              </a:solidFill>
            </a:endParaRPr>
          </a:p>
        </p:txBody>
      </p:sp>
      <p:sp>
        <p:nvSpPr>
          <p:cNvPr id="29" name="Date Placeholder 3">
            <a:extLst>
              <a:ext uri="{FF2B5EF4-FFF2-40B4-BE49-F238E27FC236}">
                <a16:creationId xmlns:a16="http://schemas.microsoft.com/office/drawing/2014/main" id="{95B8172D-A4C8-41B4-8991-78BBEC4039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7718854" y="6391839"/>
            <a:ext cx="2997637" cy="30479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l" defTabSz="457200" rtl="0" eaLnBrk="1" latinLnBrk="0" hangingPunct="1">
              <a:defRPr sz="1000" b="0" i="0" kern="120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b="1" dirty="0">
              <a:solidFill>
                <a:srgbClr val="B311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62576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6061F655-345C-4AD8-85BC-913D87523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643780CE-2BE5-46F6-97B2-60DF30217E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4233DC0E-DE6C-4FB6-A529-51B162641A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3870477F-E451-4BC3-863F-0E2FC57288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88FBA05C-D740-40CE-9A7D-9E5A715AE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Freeform 5">
              <a:extLst>
                <a:ext uri="{FF2B5EF4-FFF2-40B4-BE49-F238E27FC236}">
                  <a16:creationId xmlns:a16="http://schemas.microsoft.com/office/drawing/2014/main" id="{B4A81DE1-E2BC-4A31-99EE-71350421B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30" name="Freeform 5">
              <a:extLst>
                <a:ext uri="{FF2B5EF4-FFF2-40B4-BE49-F238E27FC236}">
                  <a16:creationId xmlns:a16="http://schemas.microsoft.com/office/drawing/2014/main" id="{FDE8183D-5757-4D73-A338-62BDD88E4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31" name="Freeform 5">
              <a:extLst>
                <a:ext uri="{FF2B5EF4-FFF2-40B4-BE49-F238E27FC236}">
                  <a16:creationId xmlns:a16="http://schemas.microsoft.com/office/drawing/2014/main" id="{F6ACD5FC-CAFE-48EB-B765-60EED2E0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A8B00F2-C6CE-487C-BA30-D5C532E43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8"/>
            <a:ext cx="2942210" cy="102023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100">
                <a:solidFill>
                  <a:srgbClr val="EBEBEB"/>
                </a:solidFill>
              </a:rPr>
              <a:t>Descripción del problema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1B3DB-7EC6-4DED-808A-CD5E2A630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120900"/>
            <a:ext cx="3133726" cy="3898900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rgbClr val="FFFFFF"/>
                </a:solidFill>
              </a:rPr>
              <a:t>Educación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adaptada</a:t>
            </a:r>
            <a:r>
              <a:rPr lang="en-US" dirty="0">
                <a:solidFill>
                  <a:srgbClr val="FFFFFF"/>
                </a:solidFill>
              </a:rPr>
              <a:t> a las </a:t>
            </a:r>
            <a:r>
              <a:rPr lang="en-US" dirty="0" err="1">
                <a:solidFill>
                  <a:srgbClr val="FFFFFF"/>
                </a:solidFill>
              </a:rPr>
              <a:t>nuevas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tecnologías</a:t>
            </a:r>
            <a:endParaRPr lang="en-US" dirty="0">
              <a:solidFill>
                <a:srgbClr val="FFFFFF"/>
              </a:solidFill>
            </a:endParaRPr>
          </a:p>
          <a:p>
            <a:pPr lvl="1"/>
            <a:r>
              <a:rPr lang="en-US" dirty="0" err="1">
                <a:solidFill>
                  <a:srgbClr val="FFFFFF"/>
                </a:solidFill>
              </a:rPr>
              <a:t>Dinámica</a:t>
            </a:r>
            <a:endParaRPr lang="en-US" dirty="0">
              <a:solidFill>
                <a:srgbClr val="FFFFFF"/>
              </a:solidFill>
            </a:endParaRPr>
          </a:p>
          <a:p>
            <a:pPr lvl="1"/>
            <a:r>
              <a:rPr lang="en-US" dirty="0" err="1">
                <a:solidFill>
                  <a:srgbClr val="FFFFFF"/>
                </a:solidFill>
              </a:rPr>
              <a:t>Descentralizada</a:t>
            </a:r>
            <a:endParaRPr lang="en-US" dirty="0">
              <a:solidFill>
                <a:srgbClr val="FFFFFF"/>
              </a:solidFill>
            </a:endParaRPr>
          </a:p>
          <a:p>
            <a:r>
              <a:rPr lang="en-US" dirty="0" err="1">
                <a:solidFill>
                  <a:srgbClr val="FFFFFF"/>
                </a:solidFill>
              </a:rPr>
              <a:t>Adaptada</a:t>
            </a:r>
            <a:r>
              <a:rPr lang="en-US" dirty="0">
                <a:solidFill>
                  <a:srgbClr val="FFFFFF"/>
                </a:solidFill>
              </a:rPr>
              <a:t> a </a:t>
            </a:r>
            <a:r>
              <a:rPr lang="en-US" dirty="0" err="1">
                <a:solidFill>
                  <a:srgbClr val="FFFFFF"/>
                </a:solidFill>
              </a:rPr>
              <a:t>alumnos</a:t>
            </a:r>
            <a:r>
              <a:rPr lang="en-US" dirty="0">
                <a:solidFill>
                  <a:srgbClr val="FFFFFF"/>
                </a:solidFill>
              </a:rPr>
              <a:t> y </a:t>
            </a:r>
            <a:r>
              <a:rPr lang="en-US" dirty="0" err="1">
                <a:solidFill>
                  <a:srgbClr val="FFFFFF"/>
                </a:solidFill>
              </a:rPr>
              <a:t>profesores</a:t>
            </a:r>
            <a:endParaRPr lang="en-US" dirty="0">
              <a:solidFill>
                <a:srgbClr val="FFFFFF"/>
              </a:solidFill>
            </a:endParaRPr>
          </a:p>
          <a:p>
            <a:pPr lvl="1"/>
            <a:r>
              <a:rPr lang="en-US" dirty="0" err="1">
                <a:solidFill>
                  <a:srgbClr val="FFFFFF"/>
                </a:solidFill>
              </a:rPr>
              <a:t>Intuitivo</a:t>
            </a:r>
            <a:r>
              <a:rPr lang="en-US" dirty="0">
                <a:solidFill>
                  <a:srgbClr val="FFFFFF"/>
                </a:solidFill>
              </a:rPr>
              <a:t> para </a:t>
            </a:r>
            <a:r>
              <a:rPr lang="en-US" dirty="0" err="1">
                <a:solidFill>
                  <a:srgbClr val="FFFFFF"/>
                </a:solidFill>
              </a:rPr>
              <a:t>usuarios</a:t>
            </a:r>
            <a:endParaRPr lang="en-US" dirty="0">
              <a:solidFill>
                <a:srgbClr val="FFFFFF"/>
              </a:solidFill>
            </a:endParaRPr>
          </a:p>
          <a:p>
            <a:pPr lvl="1"/>
            <a:r>
              <a:rPr lang="en-US" dirty="0" err="1">
                <a:solidFill>
                  <a:srgbClr val="FFFFFF"/>
                </a:solidFill>
              </a:rPr>
              <a:t>Fácil</a:t>
            </a:r>
            <a:r>
              <a:rPr lang="en-US" dirty="0">
                <a:solidFill>
                  <a:srgbClr val="FFFFFF"/>
                </a:solidFill>
              </a:rPr>
              <a:t> de </a:t>
            </a:r>
            <a:r>
              <a:rPr lang="en-US" dirty="0" err="1">
                <a:solidFill>
                  <a:srgbClr val="FFFFFF"/>
                </a:solidFill>
              </a:rPr>
              <a:t>gestionar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47ECE3-B8B5-486E-A4E1-382012A069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4607" y="1311805"/>
            <a:ext cx="6391533" cy="4234390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9F33B405-D785-4738-B1C0-6A0AA5E98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17176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6061F655-345C-4AD8-85BC-913D87523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43780CE-2BE5-46F6-97B2-60DF30217E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4233DC0E-DE6C-4FB6-A529-51B162641A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3870477F-E451-4BC3-863F-0E2FC57288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88FBA05C-D740-40CE-9A7D-9E5A715AE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5">
              <a:extLst>
                <a:ext uri="{FF2B5EF4-FFF2-40B4-BE49-F238E27FC236}">
                  <a16:creationId xmlns:a16="http://schemas.microsoft.com/office/drawing/2014/main" id="{B4A81DE1-E2BC-4A31-99EE-71350421B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9" name="Freeform 5">
              <a:extLst>
                <a:ext uri="{FF2B5EF4-FFF2-40B4-BE49-F238E27FC236}">
                  <a16:creationId xmlns:a16="http://schemas.microsoft.com/office/drawing/2014/main" id="{FDE8183D-5757-4D73-A338-62BDD88E4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30" name="Freeform 5">
              <a:extLst>
                <a:ext uri="{FF2B5EF4-FFF2-40B4-BE49-F238E27FC236}">
                  <a16:creationId xmlns:a16="http://schemas.microsoft.com/office/drawing/2014/main" id="{F6ACD5FC-CAFE-48EB-B765-60EED2E0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80090C37-CFA2-434F-99FC-9DA1584C4F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9864" y="803751"/>
            <a:ext cx="4161018" cy="5250498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9F33B405-D785-4738-B1C0-6A0AA5E98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F2E545-4B95-42BF-99FD-EC504CEB7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8"/>
            <a:ext cx="2942210" cy="102023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500">
                <a:solidFill>
                  <a:srgbClr val="EBEBEB"/>
                </a:solidFill>
              </a:rPr>
              <a:t>Funcionalidades para usuarios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3B47A2-8F63-4B24-B12A-857632C864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120900"/>
            <a:ext cx="3133726" cy="38989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Alumnos:</a:t>
            </a:r>
            <a:endParaRPr lang="en-US" dirty="0">
              <a:solidFill>
                <a:srgbClr val="FFFFFF"/>
              </a:solidFill>
            </a:endParaRPr>
          </a:p>
          <a:p>
            <a:pPr lvl="1"/>
            <a:r>
              <a:rPr lang="en-US">
                <a:solidFill>
                  <a:srgbClr val="FFFFFF"/>
                </a:solidFill>
              </a:rPr>
              <a:t>Descarga </a:t>
            </a:r>
            <a:r>
              <a:rPr lang="en-US" dirty="0">
                <a:solidFill>
                  <a:srgbClr val="FFFFFF"/>
                </a:solidFill>
              </a:rPr>
              <a:t>de material</a:t>
            </a:r>
          </a:p>
          <a:p>
            <a:pPr lvl="1"/>
            <a:r>
              <a:rPr lang="en-US">
                <a:solidFill>
                  <a:srgbClr val="FFFFFF"/>
                </a:solidFill>
              </a:rPr>
              <a:t>Entrega de actividades</a:t>
            </a:r>
            <a:endParaRPr lang="en-US" dirty="0">
              <a:solidFill>
                <a:srgbClr val="FFFFFF"/>
              </a:solidFill>
            </a:endParaRPr>
          </a:p>
          <a:p>
            <a:pPr lvl="1"/>
            <a:r>
              <a:rPr lang="en-US">
                <a:solidFill>
                  <a:srgbClr val="FFFFFF"/>
                </a:solidFill>
              </a:rPr>
              <a:t>Mensajería entre alumnos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4456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53">
            <a:extLst>
              <a:ext uri="{FF2B5EF4-FFF2-40B4-BE49-F238E27FC236}">
                <a16:creationId xmlns:a16="http://schemas.microsoft.com/office/drawing/2014/main" id="{6061F655-345C-4AD8-85BC-913D87523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643780CE-2BE5-46F6-97B2-60DF30217E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4233DC0E-DE6C-4FB6-A529-51B162641A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3870477F-E451-4BC3-863F-0E2FC57288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88FBA05C-D740-40CE-9A7D-9E5A715AE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9" name="Freeform 5">
              <a:extLst>
                <a:ext uri="{FF2B5EF4-FFF2-40B4-BE49-F238E27FC236}">
                  <a16:creationId xmlns:a16="http://schemas.microsoft.com/office/drawing/2014/main" id="{B4A81DE1-E2BC-4A31-99EE-71350421B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60" name="Freeform 5">
              <a:extLst>
                <a:ext uri="{FF2B5EF4-FFF2-40B4-BE49-F238E27FC236}">
                  <a16:creationId xmlns:a16="http://schemas.microsoft.com/office/drawing/2014/main" id="{FDE8183D-5757-4D73-A338-62BDD88E4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61" name="Freeform 5">
              <a:extLst>
                <a:ext uri="{FF2B5EF4-FFF2-40B4-BE49-F238E27FC236}">
                  <a16:creationId xmlns:a16="http://schemas.microsoft.com/office/drawing/2014/main" id="{F6ACD5FC-CAFE-48EB-B765-60EED2E0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pic>
        <p:nvPicPr>
          <p:cNvPr id="4" name="Picture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7CD48F10-8FF5-41CB-9E28-6E738E5790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5145" y="803751"/>
            <a:ext cx="4830457" cy="5250498"/>
          </a:xfrm>
          <a:prstGeom prst="rect">
            <a:avLst/>
          </a:prstGeom>
        </p:spPr>
      </p:pic>
      <p:sp>
        <p:nvSpPr>
          <p:cNvPr id="63" name="Rectangle 62">
            <a:extLst>
              <a:ext uri="{FF2B5EF4-FFF2-40B4-BE49-F238E27FC236}">
                <a16:creationId xmlns:a16="http://schemas.microsoft.com/office/drawing/2014/main" id="{9F33B405-D785-4738-B1C0-6A0AA5E98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F2E545-4B95-42BF-99FD-EC504CEB7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8"/>
            <a:ext cx="2942210" cy="102023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500">
                <a:solidFill>
                  <a:srgbClr val="EBEBEB"/>
                </a:solidFill>
              </a:rPr>
              <a:t>Funcionalidades para usuarios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3B47A2-8F63-4B24-B12A-857632C864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120900"/>
            <a:ext cx="3133726" cy="38989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Profesores:</a:t>
            </a:r>
          </a:p>
          <a:p>
            <a:pPr lvl="1"/>
            <a:r>
              <a:rPr lang="en-US">
                <a:solidFill>
                  <a:srgbClr val="FFFFFF"/>
                </a:solidFill>
              </a:rPr>
              <a:t>Subida de material</a:t>
            </a:r>
          </a:p>
          <a:p>
            <a:pPr lvl="1"/>
            <a:r>
              <a:rPr lang="en-US">
                <a:solidFill>
                  <a:srgbClr val="FFFFFF"/>
                </a:solidFill>
              </a:rPr>
              <a:t>Creación de actividades</a:t>
            </a:r>
          </a:p>
          <a:p>
            <a:pPr lvl="1"/>
            <a:r>
              <a:rPr lang="en-US">
                <a:solidFill>
                  <a:srgbClr val="FFFFFF"/>
                </a:solidFill>
              </a:rPr>
              <a:t>Calificación de tareas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0569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2E545-4B95-42BF-99FD-EC504CEB7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Funcionalidades para administradores</a:t>
            </a:r>
            <a:endParaRPr lang="en-US" dirty="0">
              <a:solidFill>
                <a:srgbClr val="EBEBEB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3B47A2-8F63-4B24-B12A-857632C864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500"/>
            <a:ext cx="3481054" cy="3416300"/>
          </a:xfrm>
        </p:spPr>
        <p:txBody>
          <a:bodyPr anchor="ctr">
            <a:normAutofit/>
          </a:bodyPr>
          <a:lstStyle/>
          <a:p>
            <a:r>
              <a:rPr lang="en-US" dirty="0" err="1"/>
              <a:t>Administradores</a:t>
            </a:r>
            <a:r>
              <a:rPr lang="en-US" sz="1600" dirty="0"/>
              <a:t>:</a:t>
            </a:r>
          </a:p>
          <a:p>
            <a:pPr lvl="1"/>
            <a:r>
              <a:rPr lang="en-US" sz="1400" dirty="0" err="1"/>
              <a:t>Gestión</a:t>
            </a:r>
            <a:r>
              <a:rPr lang="en-US" sz="1400" dirty="0"/>
              <a:t> de </a:t>
            </a:r>
            <a:r>
              <a:rPr lang="en-US" sz="1400" dirty="0" err="1"/>
              <a:t>alumnos</a:t>
            </a:r>
            <a:endParaRPr lang="en-US" sz="1400" dirty="0"/>
          </a:p>
          <a:p>
            <a:pPr lvl="1"/>
            <a:r>
              <a:rPr lang="en-US" sz="1400" dirty="0" err="1"/>
              <a:t>Gestión</a:t>
            </a:r>
            <a:r>
              <a:rPr lang="en-US" sz="1400" dirty="0"/>
              <a:t> de </a:t>
            </a:r>
            <a:r>
              <a:rPr lang="en-US" sz="1400" dirty="0" err="1"/>
              <a:t>profesores</a:t>
            </a:r>
            <a:endParaRPr lang="en-US" sz="1400" dirty="0"/>
          </a:p>
          <a:p>
            <a:pPr lvl="1"/>
            <a:r>
              <a:rPr lang="en-US" sz="1400" dirty="0" err="1"/>
              <a:t>Gestión</a:t>
            </a:r>
            <a:r>
              <a:rPr lang="en-US" sz="1400" dirty="0"/>
              <a:t> de </a:t>
            </a:r>
            <a:r>
              <a:rPr lang="en-US" sz="1400" dirty="0" err="1"/>
              <a:t>asignaturas</a:t>
            </a:r>
            <a:endParaRPr lang="en-US" sz="1400" dirty="0"/>
          </a:p>
          <a:p>
            <a:pPr lvl="1"/>
            <a:r>
              <a:rPr lang="en-US" sz="1400" dirty="0" err="1"/>
              <a:t>Gestión</a:t>
            </a:r>
            <a:r>
              <a:rPr lang="en-US" sz="1400" dirty="0"/>
              <a:t> de aulas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21287E9-2A98-45DB-9FBF-6B53E7AE58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6086" y="2565410"/>
            <a:ext cx="7544356" cy="3318922"/>
          </a:xfrm>
          <a:prstGeom prst="roundRect">
            <a:avLst>
              <a:gd name="adj" fmla="val 1567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893117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EDF9B-9AA4-45DA-B835-8A4F846E9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Tecnologías</a:t>
            </a:r>
            <a:r>
              <a:rPr lang="en-US" dirty="0"/>
              <a:t> </a:t>
            </a:r>
            <a:r>
              <a:rPr lang="en-US" dirty="0" err="1"/>
              <a:t>utilizadas</a:t>
            </a:r>
            <a:endParaRPr lang="en-US" dirty="0"/>
          </a:p>
        </p:txBody>
      </p:sp>
      <p:pic>
        <p:nvPicPr>
          <p:cNvPr id="11" name="Content Placeholder 10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C6D342C2-E887-4804-819F-D8EB2AE70E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51911" y="2355941"/>
            <a:ext cx="2076450" cy="2200275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690C521-8567-4D17-B13A-6473A7966B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105" y="4457640"/>
            <a:ext cx="4464496" cy="192154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FE532BB-700D-459D-BB55-F0192144DE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101" y="2158140"/>
            <a:ext cx="1620180" cy="1620180"/>
          </a:xfrm>
          <a:prstGeom prst="rect">
            <a:avLst/>
          </a:prstGeom>
        </p:spPr>
      </p:pic>
      <p:pic>
        <p:nvPicPr>
          <p:cNvPr id="15" name="Picture 14" descr="A close up of a sign&#10;&#10;Description generated with high confidence">
            <a:extLst>
              <a:ext uri="{FF2B5EF4-FFF2-40B4-BE49-F238E27FC236}">
                <a16:creationId xmlns:a16="http://schemas.microsoft.com/office/drawing/2014/main" id="{11FEA12B-8784-4986-9395-C98D8A708F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71231" y="4529137"/>
            <a:ext cx="2857143" cy="1904762"/>
          </a:xfrm>
          <a:prstGeom prst="rect">
            <a:avLst/>
          </a:prstGeom>
        </p:spPr>
      </p:pic>
      <p:pic>
        <p:nvPicPr>
          <p:cNvPr id="17" name="Picture 16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959C1E63-98FA-4665-B624-0252726EE85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80018" y="2265895"/>
            <a:ext cx="984294" cy="180043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1F06C60-2873-4D95-B4BE-D59E903E76F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72165" y="4651595"/>
            <a:ext cx="3660075" cy="192153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8843E4A5-C543-4815-A616-DF9989A433D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240090" y="2305106"/>
            <a:ext cx="1625236" cy="1625236"/>
          </a:xfrm>
          <a:prstGeom prst="rect">
            <a:avLst/>
          </a:prstGeom>
        </p:spPr>
      </p:pic>
      <p:pic>
        <p:nvPicPr>
          <p:cNvPr id="1026" name="Picture 2" descr="Image result for mysql">
            <a:extLst>
              <a:ext uri="{FF2B5EF4-FFF2-40B4-BE49-F238E27FC236}">
                <a16:creationId xmlns:a16="http://schemas.microsoft.com/office/drawing/2014/main" id="{2E3C466E-DC02-4911-984F-6BCF6A412E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8361" y="2537061"/>
            <a:ext cx="2250276" cy="1161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36837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roup 77">
            <a:extLst>
              <a:ext uri="{FF2B5EF4-FFF2-40B4-BE49-F238E27FC236}">
                <a16:creationId xmlns:a16="http://schemas.microsoft.com/office/drawing/2014/main" id="{B4AAB4D5-8AD0-4193-95B8-AD95981A94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D1DE3271-DD99-4DEF-AF9F-84397884C8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88293F9A-C61B-4B8A-AB73-31CEBFE2D8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B5B72353-146F-44BE-B989-EB9E8E894C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BF1F5E4D-034A-4ED9-856C-14F8E2FC85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6700828" y="402165"/>
              <a:ext cx="5067838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3" name="Freeform 5">
              <a:extLst>
                <a:ext uri="{FF2B5EF4-FFF2-40B4-BE49-F238E27FC236}">
                  <a16:creationId xmlns:a16="http://schemas.microsoft.com/office/drawing/2014/main" id="{CE5D2423-FE63-4717-8074-F9CA7146B7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4" name="Freeform 5">
              <a:extLst>
                <a:ext uri="{FF2B5EF4-FFF2-40B4-BE49-F238E27FC236}">
                  <a16:creationId xmlns:a16="http://schemas.microsoft.com/office/drawing/2014/main" id="{8ADF14A3-1454-4B74-8B4A-CB197D7A79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5" name="Freeform 5">
              <a:extLst>
                <a:ext uri="{FF2B5EF4-FFF2-40B4-BE49-F238E27FC236}">
                  <a16:creationId xmlns:a16="http://schemas.microsoft.com/office/drawing/2014/main" id="{EC19D556-0251-4E87-AE24-890965BAD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pic>
        <p:nvPicPr>
          <p:cNvPr id="3" name="Picture 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517FEBC1-04C0-4722-AC14-DEA9843140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4836" y="817268"/>
            <a:ext cx="4828707" cy="2366066"/>
          </a:xfrm>
          <a:prstGeom prst="rect">
            <a:avLst/>
          </a:prstGeom>
        </p:spPr>
      </p:pic>
      <p:sp>
        <p:nvSpPr>
          <p:cNvPr id="87" name="Rectangle 86">
            <a:extLst>
              <a:ext uri="{FF2B5EF4-FFF2-40B4-BE49-F238E27FC236}">
                <a16:creationId xmlns:a16="http://schemas.microsoft.com/office/drawing/2014/main" id="{CBC3C8C6-98E2-45EF-AEFC-30C0DBA0E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Picture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02E624B-F4E1-40CD-B2DB-5F9D617C4F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7095" y="3520086"/>
            <a:ext cx="2500334" cy="27103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1DEDF9B-9AA4-45DA-B835-8A4F846E9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098" y="629265"/>
            <a:ext cx="5132438" cy="1622322"/>
          </a:xfrm>
        </p:spPr>
        <p:txBody>
          <a:bodyPr>
            <a:normAutofit/>
          </a:bodyPr>
          <a:lstStyle/>
          <a:p>
            <a:r>
              <a:rPr lang="en-US" dirty="0" err="1"/>
              <a:t>Estilo</a:t>
            </a:r>
            <a:endParaRPr lang="en-US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2E792D7D-96E6-4CBE-A5C5-C426E36E9D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098" y="2418735"/>
            <a:ext cx="5132439" cy="3811742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Estilo minimalista</a:t>
            </a:r>
          </a:p>
          <a:p>
            <a:r>
              <a:rPr lang="en-US" i="1">
                <a:solidFill>
                  <a:schemeClr val="bg1"/>
                </a:solidFill>
              </a:rPr>
              <a:t>Responsive</a:t>
            </a:r>
          </a:p>
          <a:p>
            <a:r>
              <a:rPr lang="en-US" i="1">
                <a:solidFill>
                  <a:schemeClr val="bg1"/>
                </a:solidFill>
              </a:rPr>
              <a:t>Mobile first</a:t>
            </a:r>
          </a:p>
          <a:p>
            <a:r>
              <a:rPr lang="en-US">
                <a:solidFill>
                  <a:schemeClr val="bg1"/>
                </a:solidFill>
              </a:rPr>
              <a:t>Intuitivo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34689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Freeform 5">
            <a:extLst>
              <a:ext uri="{FF2B5EF4-FFF2-40B4-BE49-F238E27FC236}">
                <a16:creationId xmlns:a16="http://schemas.microsoft.com/office/drawing/2014/main" id="{11CAC6F2-0806-417B-BF5D-5AEF6195F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4723B02-0AAB-4F6E-BA41-8ED99D559D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DEDF9B-9AA4-45DA-B835-8A4F846E9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0773" y="1113062"/>
            <a:ext cx="3382297" cy="328195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Demostración y preguntas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564F5EC-89BA-4D6D-952B-CE67676AEC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46232" y="1113063"/>
            <a:ext cx="5397968" cy="462875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822819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123</TotalTime>
  <Words>102</Words>
  <Application>Microsoft Office PowerPoint</Application>
  <PresentationFormat>Widescreen</PresentationFormat>
  <Paragraphs>40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Ion Boardroom</vt:lpstr>
      <vt:lpstr>WhiteBoard</vt:lpstr>
      <vt:lpstr>Contenido</vt:lpstr>
      <vt:lpstr>Descripción del problema</vt:lpstr>
      <vt:lpstr>Funcionalidades para usuarios</vt:lpstr>
      <vt:lpstr>Funcionalidades para usuarios</vt:lpstr>
      <vt:lpstr>Funcionalidades para administradores</vt:lpstr>
      <vt:lpstr>Tecnologías utilizadas</vt:lpstr>
      <vt:lpstr>Estilo</vt:lpstr>
      <vt:lpstr>Demostración y preguntas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WhiteBoard</dc:title>
  <dc:creator>Manuel Ridao</dc:creator>
  <cp:lastModifiedBy>Manuel Ridao</cp:lastModifiedBy>
  <cp:revision>24</cp:revision>
  <dcterms:created xsi:type="dcterms:W3CDTF">2018-06-11T16:47:23Z</dcterms:created>
  <dcterms:modified xsi:type="dcterms:W3CDTF">2018-06-14T10:50:42Z</dcterms:modified>
</cp:coreProperties>
</file>