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3CAE33-C527-4A90-900C-DBB257A29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E487FD-3E1F-456A-92A7-AD64DDDE4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1FC92D-5A95-4BE9-81C7-71935432B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BFB1-FEB6-4004-A60F-993C1327F909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ACDC84-2FF0-4234-BDFC-526F68D8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3B4070-7613-41D4-8F32-ABF60B86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0AA5-0D42-4D8C-AC89-9C0426E0B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DBBCB1-2825-48DC-BB8B-5090BE82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298C4A-6A0F-4ECB-8183-63D6213D0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4A4D7B-6FF1-43E4-814A-DE8A1A03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BFB1-FEB6-4004-A60F-993C1327F909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5F0F06-441C-4BEB-B664-3F29CCD7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7B3698-D6EE-40DD-82C4-45B83FE30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0AA5-0D42-4D8C-AC89-9C0426E0B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58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C929E32-392D-4DC8-8AA6-D8291E716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FF884C1-99A3-49B0-90BB-36C21DBDE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934A52-3C1C-4325-9F31-E7AA4058F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BFB1-FEB6-4004-A60F-993C1327F909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59DFA5-A5CB-4239-ACFE-0C4A2B69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F43AD3-C81B-4D27-9FF7-50D33F9E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0AA5-0D42-4D8C-AC89-9C0426E0B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12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97D28F-30EF-47BA-8DCE-AA9936D4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DEEC28-3034-4192-B585-D213F5B23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324260-7E17-4A06-A217-4A543E405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BFB1-FEB6-4004-A60F-993C1327F909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A63AFC-87B6-4FB5-99B6-35ADA3E6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42A8EA-1237-4DD1-91EB-3034A83C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0AA5-0D42-4D8C-AC89-9C0426E0B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40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36E8B4-A5B3-4F37-8B2A-94E8A2559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D53330-3124-4446-81DD-FDBD9D46A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5D8DA2-615E-4370-B49B-15CAA77A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BFB1-FEB6-4004-A60F-993C1327F909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001411-8134-48AA-A325-4E86DBE4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0D358E-9929-4057-B3D9-2C5C0D5F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0AA5-0D42-4D8C-AC89-9C0426E0B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34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99F898-AC20-4CA3-9BF0-856D1C1B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A3535D-CB35-4308-88EE-5EC8146AF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F2886E-53C1-4841-8570-30E07F479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BC6230-2924-4B57-B488-CC965848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BFB1-FEB6-4004-A60F-993C1327F909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96253C-2350-41DF-9A65-E2BAF4CB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B5169B-63BA-4411-B51B-BCD1FCD9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0AA5-0D42-4D8C-AC89-9C0426E0B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72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119EBE-CEAF-4CB9-A80C-C2D67B911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50B2B0-120B-4249-85DA-A28DEAF30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7B447B-B548-4D72-9B62-E00B00786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D85C2F7-81C2-4977-9E7A-209033284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8E1751-6479-454A-AAF3-FE8759283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54DFAC-4944-4698-A38D-5786A584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BFB1-FEB6-4004-A60F-993C1327F909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A32D0B6-8766-4184-9997-7369ABD1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75A806F-7D10-437F-AEA7-6A19F779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0AA5-0D42-4D8C-AC89-9C0426E0B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54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4368D-EE1A-4CE4-8989-8786FA89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859043D-A1B9-449F-A178-5E544356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BFB1-FEB6-4004-A60F-993C1327F909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D8DAA4-F696-425A-9A94-9401545E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BAB64D0-32AB-4214-8C2A-983C7932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0AA5-0D42-4D8C-AC89-9C0426E0B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37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F40E26-AC2E-4625-A499-1472F629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BFB1-FEB6-4004-A60F-993C1327F909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C7605A3-6AEF-4330-BA71-64A51A5D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C101DEC-59E4-4666-9B15-8A1E99AE9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0AA5-0D42-4D8C-AC89-9C0426E0B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44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82A4D7-2E76-437B-BF39-A92525F6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34FBDF-170A-4B2D-97CC-ED380B34B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84B9F3-3519-4D74-9A3F-1495478EA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61D93B-1DE5-4D03-BBB2-6BE7E1E0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BFB1-FEB6-4004-A60F-993C1327F909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CC48A8-C47A-4AD2-A450-7BDB6668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E11E2A-60A2-412D-9DD6-D3E9434E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0AA5-0D42-4D8C-AC89-9C0426E0B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7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1BB0A2-A415-40BB-B24A-1CEB1988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EA1455F-B139-4B72-9B22-CF594EF2C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9F5D2D-C65F-4898-9C7E-61EBE7F1C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87B0E1-589B-43D5-A86B-EDAB5B5C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BFB1-FEB6-4004-A60F-993C1327F909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77ACA4-1198-42EE-A2F2-9FC893FA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E5D136-27E8-4123-B28E-E53B8538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0AA5-0D42-4D8C-AC89-9C0426E0B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33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8365DD-B76C-4114-8128-B869C415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479C0C-769A-4D4F-9786-801D2A240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BD0CE8-3D69-4FA0-86EE-D1C22351C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EBFB1-FEB6-4004-A60F-993C1327F909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E55151-4737-4241-9FCF-8E8F5D311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A18A63-3A74-4D1E-A9E4-6B000F207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F0AA5-0D42-4D8C-AC89-9C0426E0B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33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3153708D-753F-4667-A776-A6F2ECE65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7" y="196173"/>
            <a:ext cx="7310019" cy="4013175"/>
          </a:xfr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09BB408-54B5-4832-9B1F-2E1E0DDC54B0}"/>
              </a:ext>
            </a:extLst>
          </p:cNvPr>
          <p:cNvSpPr/>
          <p:nvPr/>
        </p:nvSpPr>
        <p:spPr>
          <a:xfrm>
            <a:off x="3211884" y="2723168"/>
            <a:ext cx="1710524" cy="418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9473957-74DB-4C87-A40F-E0959E734D6E}"/>
              </a:ext>
            </a:extLst>
          </p:cNvPr>
          <p:cNvSpPr/>
          <p:nvPr/>
        </p:nvSpPr>
        <p:spPr>
          <a:xfrm>
            <a:off x="3212191" y="3210965"/>
            <a:ext cx="1710524" cy="418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図 8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CCBC1B2D-83F7-4DB3-ABA6-1FC1991A7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067" y="4348416"/>
            <a:ext cx="4346497" cy="2509584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8A46629-7F20-4237-845B-E8799A439659}"/>
              </a:ext>
            </a:extLst>
          </p:cNvPr>
          <p:cNvCxnSpPr/>
          <p:nvPr/>
        </p:nvCxnSpPr>
        <p:spPr>
          <a:xfrm>
            <a:off x="4082473" y="3698762"/>
            <a:ext cx="0" cy="5105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95AC0AE-A991-4C91-B75D-0B37F09A5E39}"/>
              </a:ext>
            </a:extLst>
          </p:cNvPr>
          <p:cNvSpPr/>
          <p:nvPr/>
        </p:nvSpPr>
        <p:spPr>
          <a:xfrm>
            <a:off x="3454025" y="5870891"/>
            <a:ext cx="1256896" cy="285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図 13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FE38ACD2-EEA2-47B2-A86A-4917993D7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809" y="925562"/>
            <a:ext cx="5032697" cy="2962947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62B5C9C-FE2C-44C8-B68F-C686FA2FF479}"/>
              </a:ext>
            </a:extLst>
          </p:cNvPr>
          <p:cNvCxnSpPr>
            <a:cxnSpLocks/>
          </p:cNvCxnSpPr>
          <p:nvPr/>
        </p:nvCxnSpPr>
        <p:spPr>
          <a:xfrm flipV="1">
            <a:off x="4998607" y="2475345"/>
            <a:ext cx="1854775" cy="47068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E3DBF22-4299-49E5-BAF1-12820973563A}"/>
              </a:ext>
            </a:extLst>
          </p:cNvPr>
          <p:cNvSpPr/>
          <p:nvPr/>
        </p:nvSpPr>
        <p:spPr>
          <a:xfrm>
            <a:off x="9265007" y="2723168"/>
            <a:ext cx="1256896" cy="285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9B8F105-49A3-483C-A4AC-77F00B8868FB}"/>
              </a:ext>
            </a:extLst>
          </p:cNvPr>
          <p:cNvSpPr txBox="1"/>
          <p:nvPr/>
        </p:nvSpPr>
        <p:spPr>
          <a:xfrm>
            <a:off x="7105583" y="4938737"/>
            <a:ext cx="425269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ファイルをアップロードする前にもう存在するフォルダとファイルを説明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48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BF479E1D-05ED-4604-8C4D-9673D07C4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14" y="2562104"/>
            <a:ext cx="9831172" cy="1733792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CC78FC0-90D6-454A-B2A9-4D3D48ED07C5}"/>
              </a:ext>
            </a:extLst>
          </p:cNvPr>
          <p:cNvSpPr txBox="1"/>
          <p:nvPr/>
        </p:nvSpPr>
        <p:spPr>
          <a:xfrm>
            <a:off x="1180414" y="112955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管理者で操作</a:t>
            </a:r>
            <a:endParaRPr lang="zh-CN" altLang="en-US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8ACC69A-36A8-4904-978B-F718D4E4BE03}"/>
              </a:ext>
            </a:extLst>
          </p:cNvPr>
          <p:cNvSpPr/>
          <p:nvPr/>
        </p:nvSpPr>
        <p:spPr>
          <a:xfrm>
            <a:off x="3711389" y="3343835"/>
            <a:ext cx="3433482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614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528F61-56CB-46CF-8FBC-C2D22FA3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E87B3536-24D7-4206-ACF1-52DC3EA9C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385"/>
            <a:ext cx="12192000" cy="63232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36DCC68-92D5-4164-AE27-05A173DB8531}"/>
              </a:ext>
            </a:extLst>
          </p:cNvPr>
          <p:cNvSpPr txBox="1"/>
          <p:nvPr/>
        </p:nvSpPr>
        <p:spPr>
          <a:xfrm>
            <a:off x="3628608" y="4859565"/>
            <a:ext cx="7390165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nuxeo.csv.blobs.folder = C:/Users/</a:t>
            </a:r>
            <a:r>
              <a:rPr lang="en-US" altLang="ja-JP" sz="2400" b="1" dirty="0"/>
              <a:t>Niu</a:t>
            </a:r>
            <a:r>
              <a:rPr lang="en-US" altLang="zh-CN" sz="2400" b="1" dirty="0"/>
              <a:t>/Desktop/test</a:t>
            </a:r>
            <a:endParaRPr lang="zh-CN" altLang="en-US" sz="2400" b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B20038B-E1A7-426C-B5E5-B78FC3475471}"/>
              </a:ext>
            </a:extLst>
          </p:cNvPr>
          <p:cNvSpPr/>
          <p:nvPr/>
        </p:nvSpPr>
        <p:spPr>
          <a:xfrm>
            <a:off x="394447" y="5755341"/>
            <a:ext cx="3433482" cy="170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F4E2275-DB87-47C0-ADA9-F574EB04D17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137647" y="5090398"/>
            <a:ext cx="490961" cy="6649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32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グラフィカル ユーザー インターフェイス, アプリケーション, Excel&#10;&#10;自動的に生成された説明">
            <a:extLst>
              <a:ext uri="{FF2B5EF4-FFF2-40B4-BE49-F238E27FC236}">
                <a16:creationId xmlns:a16="http://schemas.microsoft.com/office/drawing/2014/main" id="{4720880E-06A7-4887-8AB5-A6B025881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20" y="2479078"/>
            <a:ext cx="10837823" cy="2597863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62A71B7-3853-4146-936C-E60165D726F5}"/>
              </a:ext>
            </a:extLst>
          </p:cNvPr>
          <p:cNvSpPr txBox="1"/>
          <p:nvPr/>
        </p:nvSpPr>
        <p:spPr>
          <a:xfrm>
            <a:off x="1153520" y="14117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C:/Users/</a:t>
            </a:r>
            <a:r>
              <a:rPr lang="en-US" altLang="ja-JP" sz="1800" b="1" dirty="0"/>
              <a:t>Niu</a:t>
            </a:r>
            <a:r>
              <a:rPr lang="en-US" altLang="zh-CN" sz="1800" b="1" dirty="0"/>
              <a:t>/Desktop/test</a:t>
            </a:r>
            <a:r>
              <a:rPr lang="ja-JP" altLang="en-US" sz="1800" b="1" dirty="0"/>
              <a:t>に遷移</a:t>
            </a:r>
            <a:endParaRPr lang="zh-CN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0290276-3A3E-4B94-9182-7A08BD0CA53D}"/>
              </a:ext>
            </a:extLst>
          </p:cNvPr>
          <p:cNvSpPr/>
          <p:nvPr/>
        </p:nvSpPr>
        <p:spPr>
          <a:xfrm>
            <a:off x="3173506" y="3505200"/>
            <a:ext cx="2142565" cy="2420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157261-5A94-4046-A563-C8EFAE1B0581}"/>
              </a:ext>
            </a:extLst>
          </p:cNvPr>
          <p:cNvSpPr txBox="1"/>
          <p:nvPr/>
        </p:nvSpPr>
        <p:spPr>
          <a:xfrm>
            <a:off x="1153520" y="7549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ユーザーで操作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35833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A42A3980-A019-477C-903A-AA094EB5A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0" y="2036804"/>
            <a:ext cx="12192000" cy="117073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867D6F0-9680-402A-889C-6AAA6F697E26}"/>
              </a:ext>
            </a:extLst>
          </p:cNvPr>
          <p:cNvSpPr/>
          <p:nvPr/>
        </p:nvSpPr>
        <p:spPr>
          <a:xfrm>
            <a:off x="266700" y="2533650"/>
            <a:ext cx="428625" cy="200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101C9C-92B3-4356-8AF4-7589325347CE}"/>
              </a:ext>
            </a:extLst>
          </p:cNvPr>
          <p:cNvSpPr/>
          <p:nvPr/>
        </p:nvSpPr>
        <p:spPr>
          <a:xfrm>
            <a:off x="266700" y="2757895"/>
            <a:ext cx="428625" cy="200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9CFB96B-7D73-42D1-9B3A-AE95D941ECB0}"/>
              </a:ext>
            </a:extLst>
          </p:cNvPr>
          <p:cNvCxnSpPr/>
          <p:nvPr/>
        </p:nvCxnSpPr>
        <p:spPr>
          <a:xfrm>
            <a:off x="481012" y="2957920"/>
            <a:ext cx="0" cy="8969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7B3B64-88B3-4C38-B209-749A811FA883}"/>
              </a:ext>
            </a:extLst>
          </p:cNvPr>
          <p:cNvSpPr txBox="1"/>
          <p:nvPr/>
        </p:nvSpPr>
        <p:spPr>
          <a:xfrm>
            <a:off x="151633" y="3908941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登録したい場所（フォルダ名）</a:t>
            </a:r>
            <a:endParaRPr lang="zh-CN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25D1A17-16CC-4019-A7FD-158EE608ECEE}"/>
              </a:ext>
            </a:extLst>
          </p:cNvPr>
          <p:cNvSpPr/>
          <p:nvPr/>
        </p:nvSpPr>
        <p:spPr>
          <a:xfrm>
            <a:off x="2678208" y="2300562"/>
            <a:ext cx="889745" cy="233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51806F0-2251-453C-A9BC-21C8F6150767}"/>
              </a:ext>
            </a:extLst>
          </p:cNvPr>
          <p:cNvSpPr/>
          <p:nvPr/>
        </p:nvSpPr>
        <p:spPr>
          <a:xfrm>
            <a:off x="3782545" y="2300562"/>
            <a:ext cx="1210796" cy="233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2AE574D-3F08-4555-9250-5CBDBC05F689}"/>
              </a:ext>
            </a:extLst>
          </p:cNvPr>
          <p:cNvSpPr/>
          <p:nvPr/>
        </p:nvSpPr>
        <p:spPr>
          <a:xfrm>
            <a:off x="7177958" y="2300562"/>
            <a:ext cx="1367661" cy="233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9ECA00C-DC45-4847-A7CA-1E41D95867BF}"/>
              </a:ext>
            </a:extLst>
          </p:cNvPr>
          <p:cNvCxnSpPr>
            <a:cxnSpLocks/>
          </p:cNvCxnSpPr>
          <p:nvPr/>
        </p:nvCxnSpPr>
        <p:spPr>
          <a:xfrm flipV="1">
            <a:off x="3123080" y="1457326"/>
            <a:ext cx="0" cy="8432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12A710D-9C26-4BB6-B6CE-A5902BCC98FC}"/>
              </a:ext>
            </a:extLst>
          </p:cNvPr>
          <p:cNvSpPr txBox="1"/>
          <p:nvPr/>
        </p:nvSpPr>
        <p:spPr>
          <a:xfrm>
            <a:off x="6723387" y="35396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ファイル名</a:t>
            </a:r>
            <a:endParaRPr lang="zh-CN" altLang="en-US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233826A-8616-47C9-9216-C7F089A51531}"/>
              </a:ext>
            </a:extLst>
          </p:cNvPr>
          <p:cNvCxnSpPr/>
          <p:nvPr/>
        </p:nvCxnSpPr>
        <p:spPr>
          <a:xfrm>
            <a:off x="7545201" y="2694022"/>
            <a:ext cx="0" cy="8969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CED6069-D43D-42C6-9FF5-AD1DD1AF2F32}"/>
              </a:ext>
            </a:extLst>
          </p:cNvPr>
          <p:cNvSpPr txBox="1"/>
          <p:nvPr/>
        </p:nvSpPr>
        <p:spPr>
          <a:xfrm>
            <a:off x="2193689" y="10879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表示するタイトル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72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116F44F3-663D-4D28-B39F-407E0E3D4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25" y="1262604"/>
            <a:ext cx="6161643" cy="4601734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</p:pic>
      <p:pic>
        <p:nvPicPr>
          <p:cNvPr id="7" name="図 6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F9A1765E-CD55-4E12-B5DC-760D629D9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868" y="2235077"/>
            <a:ext cx="4137807" cy="2656788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FCEE982-D5ED-4B4A-AF54-46EC5A0FF216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687968" y="3563471"/>
            <a:ext cx="8399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454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9709B0EF-3AA9-46E1-AEC7-474D81174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093" y="2417755"/>
            <a:ext cx="6187054" cy="4253146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492119D-E091-46D9-B8DA-689C2AF10D67}"/>
              </a:ext>
            </a:extLst>
          </p:cNvPr>
          <p:cNvSpPr/>
          <p:nvPr/>
        </p:nvSpPr>
        <p:spPr>
          <a:xfrm>
            <a:off x="7431741" y="4607858"/>
            <a:ext cx="3083859" cy="376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図 10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630C0A54-2610-44F4-B825-ABCA72F4B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5" y="604443"/>
            <a:ext cx="6663159" cy="334002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B048C4E-D21B-44EE-BF23-79103CD94CB3}"/>
              </a:ext>
            </a:extLst>
          </p:cNvPr>
          <p:cNvSpPr/>
          <p:nvPr/>
        </p:nvSpPr>
        <p:spPr>
          <a:xfrm>
            <a:off x="2501152" y="2214282"/>
            <a:ext cx="4554072" cy="322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32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ECB8EE-1EF7-45DA-8AEA-A82E30739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1452" y="2766218"/>
            <a:ext cx="2429096" cy="1325563"/>
          </a:xfrm>
        </p:spPr>
        <p:txBody>
          <a:bodyPr/>
          <a:lstStyle/>
          <a:p>
            <a:r>
              <a:rPr lang="ja-JP" altLang="en-US" dirty="0"/>
              <a:t>以上です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126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60</Words>
  <Application>Microsoft Office PowerPoint</Application>
  <PresentationFormat>ワイド画面</PresentationFormat>
  <Paragraphs>9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以上です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5800</dc:creator>
  <cp:lastModifiedBy>5800</cp:lastModifiedBy>
  <cp:revision>7</cp:revision>
  <dcterms:created xsi:type="dcterms:W3CDTF">2021-03-04T01:20:12Z</dcterms:created>
  <dcterms:modified xsi:type="dcterms:W3CDTF">2021-03-04T03:20:59Z</dcterms:modified>
</cp:coreProperties>
</file>