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4902-ABAF-4309-8F28-A0E57B4C9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EE763-1B46-425F-AEBA-0DE442E15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466C8-49BE-4B41-A8C7-3B902D3D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8211-EA8F-4687-B3B9-6B1390CD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6773-4FE9-4E80-ABB9-FB7BE90C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8576-B3B9-4901-A050-E2AD3FB9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DDA8D-DB33-4479-88E2-6704A4439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FFB4-E153-4BA8-B5B2-0E3D1EA1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0C18-A61C-4518-8FEA-A9E74A69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12C3-81EE-4656-BAA5-60D05918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473D9-CE40-4037-BD5E-549E5A086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FEFFA-14BD-43C9-A103-D3C08DE8F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8CDC-9354-46C8-8669-4C136397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C9FCB-7568-42D9-9D04-B289505E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5431-BC13-4A04-A719-C3D573EC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59FA-FE1C-47DB-9E95-CB47D8EC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EC32-85CB-4560-B443-45B4FB7B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D8191-7452-4E40-B191-F26CBCAA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01D2-27E7-49FF-BF7A-62CADCD1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E3AE-D8DE-4FE9-B238-FBF0A376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60C5-1098-4736-B2D5-23C307C7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62E8D-FBD8-43CE-9188-044C559F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D7B9-534E-4D4F-8693-978022C0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CC41-FDE0-4C5F-8176-D9CD5B1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F9D1-7D27-4982-BE26-0DB05694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53D0-C1FB-4C8E-BEAD-4982B580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FB4F-71CE-4D8B-BF64-9A08909F4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6331-8D11-4F43-A89D-4FCFDE655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5E7B-6118-474E-88AB-BB6D4839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CD7E1-3A55-473D-9FD7-70909BFD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4C8C-AF1E-478F-990D-6273E866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F29E-E799-4295-BB92-FB2BBE61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20E4-B634-4FF2-A81A-B9003E91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08A95-6EB6-4FA4-844E-5FDF94FC6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AD76D-C4B9-4F0B-B21D-3A5F60413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18850-FE85-45F0-B31F-FCDEE7386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DF541-C6D5-49DA-B5BE-80DB2818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BD5E0-57E6-4D9C-AD4F-260295AA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6A497-AB94-4F7E-99AD-1FEFE533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5DD5-8441-41CD-BEDE-9AD6F598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49BEE-7292-4F4C-A3D0-2CE115CF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63DFF-EE77-42BB-8E04-314F216E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FCD65-49A1-48DC-AE55-C94A0AE0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CA659-9FB5-45AC-9940-24998339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41302-B0D1-46E6-9572-39C9FE40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BBDF1-67ED-4432-A735-7FA78A2F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3E91-4238-4DDE-99AE-B4C95F9B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F28E-FC90-41AC-838C-8FFE240C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A5ECC-A265-4B53-8F66-FA2497349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165E3-D629-41D1-8237-049C7BCE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5C7A2-1CE9-4592-A3D9-70DEB8D9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CC40C-3601-4955-8918-59F280C4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24B8-9F1D-453B-9041-56392A18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D7FD6-4E4E-4981-AECE-F4F39568E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250A4-51F8-4846-8E58-362ABD78E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44D2B-1A39-44CF-9CB6-380468C1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F858-658F-4482-B5C5-977DA2E8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0538-7876-44E2-B1D3-1706662A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8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2C559-BF5A-426D-B7FD-C26A5DED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355A8-24C8-4400-AC68-F7D91FFE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853E-CCCD-46F6-AE64-AFC8EB1C8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63CD7-9647-4775-BDA5-C70C92E5695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AFE7-9073-4CEF-845C-F76BCFF61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3CD6-997D-409B-B9C3-B6DB9D1C5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9198-1A4E-40C3-9DF5-E3994045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F1C9-D4A9-48F1-A189-73DB2425E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A5938-E830-4C77-BBE5-0F33F5C07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Ramos</dc:creator>
  <cp:lastModifiedBy>Victor Ramos</cp:lastModifiedBy>
  <cp:revision>1</cp:revision>
  <dcterms:created xsi:type="dcterms:W3CDTF">2020-04-22T21:01:57Z</dcterms:created>
  <dcterms:modified xsi:type="dcterms:W3CDTF">2020-04-22T21:04:05Z</dcterms:modified>
</cp:coreProperties>
</file>