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0" r:id="rId3"/>
    <p:sldId id="258" r:id="rId4"/>
    <p:sldId id="257" r:id="rId5"/>
    <p:sldId id="273" r:id="rId6"/>
    <p:sldId id="272" r:id="rId7"/>
    <p:sldId id="279" r:id="rId8"/>
    <p:sldId id="259" r:id="rId9"/>
    <p:sldId id="266" r:id="rId10"/>
    <p:sldId id="268" r:id="rId11"/>
    <p:sldId id="267" r:id="rId12"/>
    <p:sldId id="270" r:id="rId13"/>
    <p:sldId id="271" r:id="rId14"/>
    <p:sldId id="260" r:id="rId15"/>
    <p:sldId id="278" r:id="rId16"/>
    <p:sldId id="263" r:id="rId17"/>
    <p:sldId id="264" r:id="rId18"/>
    <p:sldId id="265" r:id="rId19"/>
    <p:sldId id="269" r:id="rId20"/>
    <p:sldId id="274" r:id="rId21"/>
    <p:sldId id="275" r:id="rId22"/>
    <p:sldId id="276" r:id="rId23"/>
    <p:sldId id="26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58508-DB79-45B3-BADF-7A983056110C}" v="365" dt="2025-05-25T02:55:14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76063" autoAdjust="0"/>
  </p:normalViewPr>
  <p:slideViewPr>
    <p:cSldViewPr snapToGrid="0">
      <p:cViewPr varScale="1">
        <p:scale>
          <a:sx n="45" d="100"/>
          <a:sy n="45" d="100"/>
        </p:scale>
        <p:origin x="184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다훈 심" userId="f94f392a36fa7e26" providerId="LiveId" clId="{27058508-DB79-45B3-BADF-7A983056110C}"/>
    <pc:docChg chg="undo custSel addSld delSld modSld sldOrd">
      <pc:chgData name="다훈 심" userId="f94f392a36fa7e26" providerId="LiveId" clId="{27058508-DB79-45B3-BADF-7A983056110C}" dt="2025-05-25T02:57:53.957" v="4008" actId="47"/>
      <pc:docMkLst>
        <pc:docMk/>
      </pc:docMkLst>
      <pc:sldChg chg="addSp delSp modSp mod">
        <pc:chgData name="다훈 심" userId="f94f392a36fa7e26" providerId="LiveId" clId="{27058508-DB79-45B3-BADF-7A983056110C}" dt="2025-05-25T01:40:03.381" v="234"/>
        <pc:sldMkLst>
          <pc:docMk/>
          <pc:sldMk cId="3605334850" sldId="257"/>
        </pc:sldMkLst>
        <pc:spChg chg="mod">
          <ac:chgData name="다훈 심" userId="f94f392a36fa7e26" providerId="LiveId" clId="{27058508-DB79-45B3-BADF-7A983056110C}" dt="2025-05-25T01:34:54.653" v="25" actId="20577"/>
          <ac:spMkLst>
            <pc:docMk/>
            <pc:sldMk cId="3605334850" sldId="257"/>
            <ac:spMk id="54" creationId="{BC39F120-D690-68AC-CAE1-52E218713411}"/>
          </ac:spMkLst>
        </pc:spChg>
        <pc:spChg chg="add mod">
          <ac:chgData name="다훈 심" userId="f94f392a36fa7e26" providerId="LiveId" clId="{27058508-DB79-45B3-BADF-7A983056110C}" dt="2025-05-25T01:40:03.381" v="234"/>
          <ac:spMkLst>
            <pc:docMk/>
            <pc:sldMk cId="3605334850" sldId="257"/>
            <ac:spMk id="1028" creationId="{1CE53214-DD0D-C3DC-6A23-22E65E71F47B}"/>
          </ac:spMkLst>
        </pc:spChg>
        <pc:picChg chg="add del mod">
          <ac:chgData name="다훈 심" userId="f94f392a36fa7e26" providerId="LiveId" clId="{27058508-DB79-45B3-BADF-7A983056110C}" dt="2025-05-25T01:35:19.439" v="31" actId="478"/>
          <ac:picMkLst>
            <pc:docMk/>
            <pc:sldMk cId="3605334850" sldId="257"/>
            <ac:picMk id="1025" creationId="{A497A371-4470-E098-B83B-69AD5DC8095E}"/>
          </ac:picMkLst>
        </pc:picChg>
        <pc:picChg chg="add del mod">
          <ac:chgData name="다훈 심" userId="f94f392a36fa7e26" providerId="LiveId" clId="{27058508-DB79-45B3-BADF-7A983056110C}" dt="2025-05-25T01:35:20.343" v="32" actId="478"/>
          <ac:picMkLst>
            <pc:docMk/>
            <pc:sldMk cId="3605334850" sldId="257"/>
            <ac:picMk id="1026" creationId="{A37F95C8-E83F-4E02-9C21-A3A58C0D74FF}"/>
          </ac:picMkLst>
        </pc:picChg>
        <pc:picChg chg="add del mod">
          <ac:chgData name="다훈 심" userId="f94f392a36fa7e26" providerId="LiveId" clId="{27058508-DB79-45B3-BADF-7A983056110C}" dt="2025-05-25T01:35:26.894" v="34" actId="478"/>
          <ac:picMkLst>
            <pc:docMk/>
            <pc:sldMk cId="3605334850" sldId="257"/>
            <ac:picMk id="1027" creationId="{5DF44A05-351E-32A9-C9B6-DE48E4648B5A}"/>
          </ac:picMkLst>
        </pc:picChg>
      </pc:sldChg>
      <pc:sldChg chg="addSp delSp modSp mod">
        <pc:chgData name="다훈 심" userId="f94f392a36fa7e26" providerId="LiveId" clId="{27058508-DB79-45B3-BADF-7A983056110C}" dt="2025-05-25T01:40:01.171" v="233" actId="20577"/>
        <pc:sldMkLst>
          <pc:docMk/>
          <pc:sldMk cId="4038968447" sldId="258"/>
        </pc:sldMkLst>
        <pc:spChg chg="add mod">
          <ac:chgData name="다훈 심" userId="f94f392a36fa7e26" providerId="LiveId" clId="{27058508-DB79-45B3-BADF-7A983056110C}" dt="2025-05-25T01:35:04.875" v="26"/>
          <ac:spMkLst>
            <pc:docMk/>
            <pc:sldMk cId="4038968447" sldId="258"/>
            <ac:spMk id="2" creationId="{F2F78826-0FBE-44B3-D288-126CA7D35E6C}"/>
          </ac:spMkLst>
        </pc:spChg>
        <pc:spChg chg="add mod">
          <ac:chgData name="다훈 심" userId="f94f392a36fa7e26" providerId="LiveId" clId="{27058508-DB79-45B3-BADF-7A983056110C}" dt="2025-05-25T01:35:04.875" v="26"/>
          <ac:spMkLst>
            <pc:docMk/>
            <pc:sldMk cId="4038968447" sldId="258"/>
            <ac:spMk id="3" creationId="{4AE6A5F6-B515-BE6F-F589-1975FD6D6946}"/>
          </ac:spMkLst>
        </pc:spChg>
        <pc:spChg chg="del mod">
          <ac:chgData name="다훈 심" userId="f94f392a36fa7e26" providerId="LiveId" clId="{27058508-DB79-45B3-BADF-7A983056110C}" dt="2025-05-25T01:35:06.248" v="27" actId="478"/>
          <ac:spMkLst>
            <pc:docMk/>
            <pc:sldMk cId="4038968447" sldId="258"/>
            <ac:spMk id="8" creationId="{F5C328E8-4D96-D277-9919-A782E6BAD451}"/>
          </ac:spMkLst>
        </pc:spChg>
        <pc:spChg chg="add mod">
          <ac:chgData name="다훈 심" userId="f94f392a36fa7e26" providerId="LiveId" clId="{27058508-DB79-45B3-BADF-7A983056110C}" dt="2025-05-25T01:40:01.171" v="233" actId="20577"/>
          <ac:spMkLst>
            <pc:docMk/>
            <pc:sldMk cId="4038968447" sldId="258"/>
            <ac:spMk id="9" creationId="{847299CB-5AA9-8891-2A62-272F524A6EE5}"/>
          </ac:spMkLst>
        </pc:spChg>
        <pc:spChg chg="del">
          <ac:chgData name="다훈 심" userId="f94f392a36fa7e26" providerId="LiveId" clId="{27058508-DB79-45B3-BADF-7A983056110C}" dt="2025-05-25T01:35:07.637" v="28" actId="478"/>
          <ac:spMkLst>
            <pc:docMk/>
            <pc:sldMk cId="4038968447" sldId="258"/>
            <ac:spMk id="11" creationId="{76C43ABB-A93F-35C6-9FFA-299BFF9867F3}"/>
          </ac:spMkLst>
        </pc:spChg>
        <pc:picChg chg="add mod">
          <ac:chgData name="다훈 심" userId="f94f392a36fa7e26" providerId="LiveId" clId="{27058508-DB79-45B3-BADF-7A983056110C}" dt="2025-05-25T01:35:36.587" v="36"/>
          <ac:picMkLst>
            <pc:docMk/>
            <pc:sldMk cId="4038968447" sldId="258"/>
            <ac:picMk id="4" creationId="{AFFDBF70-E1B7-7993-AF0E-72FD259083A6}"/>
          </ac:picMkLst>
        </pc:picChg>
        <pc:picChg chg="add mod">
          <ac:chgData name="다훈 심" userId="f94f392a36fa7e26" providerId="LiveId" clId="{27058508-DB79-45B3-BADF-7A983056110C}" dt="2025-05-25T01:35:36.587" v="36"/>
          <ac:picMkLst>
            <pc:docMk/>
            <pc:sldMk cId="4038968447" sldId="258"/>
            <ac:picMk id="5" creationId="{BBEEB9CE-820F-8E2D-B0CD-B3D653F4AB31}"/>
          </ac:picMkLst>
        </pc:picChg>
        <pc:picChg chg="del">
          <ac:chgData name="다훈 심" userId="f94f392a36fa7e26" providerId="LiveId" clId="{27058508-DB79-45B3-BADF-7A983056110C}" dt="2025-05-25T01:35:36.325" v="35" actId="478"/>
          <ac:picMkLst>
            <pc:docMk/>
            <pc:sldMk cId="4038968447" sldId="258"/>
            <ac:picMk id="1030" creationId="{5DFB63DC-C027-4808-E007-4C309E09DC3E}"/>
          </ac:picMkLst>
        </pc:picChg>
        <pc:picChg chg="del mod">
          <ac:chgData name="다훈 심" userId="f94f392a36fa7e26" providerId="LiveId" clId="{27058508-DB79-45B3-BADF-7A983056110C}" dt="2025-05-25T01:35:36.325" v="35" actId="478"/>
          <ac:picMkLst>
            <pc:docMk/>
            <pc:sldMk cId="4038968447" sldId="258"/>
            <ac:picMk id="1032" creationId="{6C66CE3C-5034-9513-2BE5-635956E31955}"/>
          </ac:picMkLst>
        </pc:picChg>
      </pc:sldChg>
      <pc:sldChg chg="modSp mod">
        <pc:chgData name="다훈 심" userId="f94f392a36fa7e26" providerId="LiveId" clId="{27058508-DB79-45B3-BADF-7A983056110C}" dt="2025-05-25T02:40:21.204" v="3041" actId="113"/>
        <pc:sldMkLst>
          <pc:docMk/>
          <pc:sldMk cId="2406997076" sldId="260"/>
        </pc:sldMkLst>
        <pc:spChg chg="mod">
          <ac:chgData name="다훈 심" userId="f94f392a36fa7e26" providerId="LiveId" clId="{27058508-DB79-45B3-BADF-7A983056110C}" dt="2025-05-25T02:32:31.130" v="2369" actId="20577"/>
          <ac:spMkLst>
            <pc:docMk/>
            <pc:sldMk cId="2406997076" sldId="260"/>
            <ac:spMk id="46" creationId="{133DF170-3301-3655-1274-7AD1E0DA3532}"/>
          </ac:spMkLst>
        </pc:spChg>
        <pc:spChg chg="mod">
          <ac:chgData name="다훈 심" userId="f94f392a36fa7e26" providerId="LiveId" clId="{27058508-DB79-45B3-BADF-7A983056110C}" dt="2025-05-25T02:32:29.584" v="2368" actId="20577"/>
          <ac:spMkLst>
            <pc:docMk/>
            <pc:sldMk cId="2406997076" sldId="260"/>
            <ac:spMk id="53" creationId="{4E6D63D3-68A8-D011-61AE-AA64BA36BA10}"/>
          </ac:spMkLst>
        </pc:spChg>
        <pc:spChg chg="mod">
          <ac:chgData name="다훈 심" userId="f94f392a36fa7e26" providerId="LiveId" clId="{27058508-DB79-45B3-BADF-7A983056110C}" dt="2025-05-25T02:40:21.204" v="3041" actId="113"/>
          <ac:spMkLst>
            <pc:docMk/>
            <pc:sldMk cId="2406997076" sldId="260"/>
            <ac:spMk id="65" creationId="{4DEACDAF-689C-F0A7-5D75-AAFBC5EE59F6}"/>
          </ac:spMkLst>
        </pc:spChg>
      </pc:sldChg>
      <pc:sldChg chg="addSp delSp modSp mod">
        <pc:chgData name="다훈 심" userId="f94f392a36fa7e26" providerId="LiveId" clId="{27058508-DB79-45B3-BADF-7A983056110C}" dt="2025-05-25T02:45:58.416" v="3517" actId="1076"/>
        <pc:sldMkLst>
          <pc:docMk/>
          <pc:sldMk cId="537014982" sldId="261"/>
        </pc:sldMkLst>
        <pc:spChg chg="add del mod">
          <ac:chgData name="다훈 심" userId="f94f392a36fa7e26" providerId="LiveId" clId="{27058508-DB79-45B3-BADF-7A983056110C}" dt="2025-05-25T02:44:32.827" v="3347" actId="478"/>
          <ac:spMkLst>
            <pc:docMk/>
            <pc:sldMk cId="537014982" sldId="261"/>
            <ac:spMk id="2" creationId="{B8927F43-C2DD-BE4B-19D0-47BF5EE2FAE6}"/>
          </ac:spMkLst>
        </pc:spChg>
        <pc:spChg chg="add del mod">
          <ac:chgData name="다훈 심" userId="f94f392a36fa7e26" providerId="LiveId" clId="{27058508-DB79-45B3-BADF-7A983056110C}" dt="2025-05-25T02:44:22.271" v="3345" actId="478"/>
          <ac:spMkLst>
            <pc:docMk/>
            <pc:sldMk cId="537014982" sldId="261"/>
            <ac:spMk id="3" creationId="{EE214E71-9856-7810-4EA1-B73C0D48DA02}"/>
          </ac:spMkLst>
        </pc:spChg>
        <pc:spChg chg="add del mod">
          <ac:chgData name="다훈 심" userId="f94f392a36fa7e26" providerId="LiveId" clId="{27058508-DB79-45B3-BADF-7A983056110C}" dt="2025-05-25T02:44:22.732" v="3346" actId="478"/>
          <ac:spMkLst>
            <pc:docMk/>
            <pc:sldMk cId="537014982" sldId="261"/>
            <ac:spMk id="4" creationId="{4880A60E-E30F-46B2-A145-990F475658B8}"/>
          </ac:spMkLst>
        </pc:spChg>
        <pc:spChg chg="add del mod">
          <ac:chgData name="다훈 심" userId="f94f392a36fa7e26" providerId="LiveId" clId="{27058508-DB79-45B3-BADF-7A983056110C}" dt="2025-05-25T02:44:22.015" v="3344" actId="478"/>
          <ac:spMkLst>
            <pc:docMk/>
            <pc:sldMk cId="537014982" sldId="261"/>
            <ac:spMk id="5" creationId="{7D8DDA09-B545-A982-68DE-4B742B9C8C95}"/>
          </ac:spMkLst>
        </pc:spChg>
        <pc:spChg chg="add mod">
          <ac:chgData name="다훈 심" userId="f94f392a36fa7e26" providerId="LiveId" clId="{27058508-DB79-45B3-BADF-7A983056110C}" dt="2025-05-25T02:45:01.224" v="3369" actId="14100"/>
          <ac:spMkLst>
            <pc:docMk/>
            <pc:sldMk cId="537014982" sldId="261"/>
            <ac:spMk id="6" creationId="{B36AF30A-7179-AA72-A67E-DF0B9887B731}"/>
          </ac:spMkLst>
        </pc:spChg>
        <pc:spChg chg="mod">
          <ac:chgData name="다훈 심" userId="f94f392a36fa7e26" providerId="LiveId" clId="{27058508-DB79-45B3-BADF-7A983056110C}" dt="2025-05-25T02:44:52.836" v="3366" actId="20577"/>
          <ac:spMkLst>
            <pc:docMk/>
            <pc:sldMk cId="537014982" sldId="261"/>
            <ac:spMk id="7" creationId="{179B22C3-9257-DC18-F985-F0B63BCAA8B9}"/>
          </ac:spMkLst>
        </pc:spChg>
        <pc:spChg chg="add mod">
          <ac:chgData name="다훈 심" userId="f94f392a36fa7e26" providerId="LiveId" clId="{27058508-DB79-45B3-BADF-7A983056110C}" dt="2025-05-25T02:45:58.416" v="3517" actId="1076"/>
          <ac:spMkLst>
            <pc:docMk/>
            <pc:sldMk cId="537014982" sldId="261"/>
            <ac:spMk id="9" creationId="{4F91B1C1-C8E3-E770-6C10-F79CB5CB47BD}"/>
          </ac:spMkLst>
        </pc:spChg>
        <pc:spChg chg="del">
          <ac:chgData name="다훈 심" userId="f94f392a36fa7e26" providerId="LiveId" clId="{27058508-DB79-45B3-BADF-7A983056110C}" dt="2025-05-25T02:44:49.450" v="3348" actId="478"/>
          <ac:spMkLst>
            <pc:docMk/>
            <pc:sldMk cId="537014982" sldId="261"/>
            <ac:spMk id="11" creationId="{1761D678-8132-112E-F833-52FB65F4A3A3}"/>
          </ac:spMkLst>
        </pc:spChg>
        <pc:spChg chg="del">
          <ac:chgData name="다훈 심" userId="f94f392a36fa7e26" providerId="LiveId" clId="{27058508-DB79-45B3-BADF-7A983056110C}" dt="2025-05-25T02:44:49.450" v="3348" actId="478"/>
          <ac:spMkLst>
            <pc:docMk/>
            <pc:sldMk cId="537014982" sldId="261"/>
            <ac:spMk id="26" creationId="{33D6FE40-A2EA-AD52-D7DD-DD173FBB34E2}"/>
          </ac:spMkLst>
        </pc:spChg>
        <pc:spChg chg="del">
          <ac:chgData name="다훈 심" userId="f94f392a36fa7e26" providerId="LiveId" clId="{27058508-DB79-45B3-BADF-7A983056110C}" dt="2025-05-25T02:44:49.450" v="3348" actId="478"/>
          <ac:spMkLst>
            <pc:docMk/>
            <pc:sldMk cId="537014982" sldId="261"/>
            <ac:spMk id="27" creationId="{1AB8D8EE-A793-988B-4D14-8CDCB9943AB6}"/>
          </ac:spMkLst>
        </pc:spChg>
        <pc:spChg chg="del">
          <ac:chgData name="다훈 심" userId="f94f392a36fa7e26" providerId="LiveId" clId="{27058508-DB79-45B3-BADF-7A983056110C}" dt="2025-05-25T02:44:49.450" v="3348" actId="478"/>
          <ac:spMkLst>
            <pc:docMk/>
            <pc:sldMk cId="537014982" sldId="261"/>
            <ac:spMk id="28" creationId="{76A01E37-7F54-A51C-2469-6048F5199135}"/>
          </ac:spMkLst>
        </pc:spChg>
        <pc:spChg chg="del">
          <ac:chgData name="다훈 심" userId="f94f392a36fa7e26" providerId="LiveId" clId="{27058508-DB79-45B3-BADF-7A983056110C}" dt="2025-05-25T02:44:49.450" v="3348" actId="478"/>
          <ac:spMkLst>
            <pc:docMk/>
            <pc:sldMk cId="537014982" sldId="261"/>
            <ac:spMk id="29" creationId="{A3280F08-2DC6-2477-E241-431DF73460F3}"/>
          </ac:spMkLst>
        </pc:spChg>
        <pc:spChg chg="del">
          <ac:chgData name="다훈 심" userId="f94f392a36fa7e26" providerId="LiveId" clId="{27058508-DB79-45B3-BADF-7A983056110C}" dt="2025-05-25T02:44:49.450" v="3348" actId="478"/>
          <ac:spMkLst>
            <pc:docMk/>
            <pc:sldMk cId="537014982" sldId="261"/>
            <ac:spMk id="30" creationId="{02BC95B2-FF59-6FA5-51BC-656B81F78A6E}"/>
          </ac:spMkLst>
        </pc:spChg>
        <pc:spChg chg="del">
          <ac:chgData name="다훈 심" userId="f94f392a36fa7e26" providerId="LiveId" clId="{27058508-DB79-45B3-BADF-7A983056110C}" dt="2025-05-25T02:44:49.450" v="3348" actId="478"/>
          <ac:spMkLst>
            <pc:docMk/>
            <pc:sldMk cId="537014982" sldId="261"/>
            <ac:spMk id="31" creationId="{F139FA6C-3770-CA32-229A-86832E7365F2}"/>
          </ac:spMkLst>
        </pc:spChg>
        <pc:spChg chg="del">
          <ac:chgData name="다훈 심" userId="f94f392a36fa7e26" providerId="LiveId" clId="{27058508-DB79-45B3-BADF-7A983056110C}" dt="2025-05-25T02:44:49.450" v="3348" actId="478"/>
          <ac:spMkLst>
            <pc:docMk/>
            <pc:sldMk cId="537014982" sldId="261"/>
            <ac:spMk id="35" creationId="{FD7C8270-35BA-7CCC-7AB3-45C4616A61E5}"/>
          </ac:spMkLst>
        </pc:spChg>
        <pc:spChg chg="del">
          <ac:chgData name="다훈 심" userId="f94f392a36fa7e26" providerId="LiveId" clId="{27058508-DB79-45B3-BADF-7A983056110C}" dt="2025-05-25T02:44:49.450" v="3348" actId="478"/>
          <ac:spMkLst>
            <pc:docMk/>
            <pc:sldMk cId="537014982" sldId="261"/>
            <ac:spMk id="38" creationId="{B06CFB39-5893-BB02-FA13-058FD4D4113A}"/>
          </ac:spMkLst>
        </pc:spChg>
        <pc:spChg chg="del">
          <ac:chgData name="다훈 심" userId="f94f392a36fa7e26" providerId="LiveId" clId="{27058508-DB79-45B3-BADF-7A983056110C}" dt="2025-05-25T02:44:49.450" v="3348" actId="478"/>
          <ac:spMkLst>
            <pc:docMk/>
            <pc:sldMk cId="537014982" sldId="261"/>
            <ac:spMk id="39" creationId="{40834A40-296D-A809-9E5B-572846A6EF48}"/>
          </ac:spMkLst>
        </pc:spChg>
        <pc:picChg chg="add mod">
          <ac:chgData name="다훈 심" userId="f94f392a36fa7e26" providerId="LiveId" clId="{27058508-DB79-45B3-BADF-7A983056110C}" dt="2025-05-25T02:45:24.402" v="3394" actId="1076"/>
          <ac:picMkLst>
            <pc:docMk/>
            <pc:sldMk cId="537014982" sldId="261"/>
            <ac:picMk id="8" creationId="{A8480AD5-F721-1D93-A834-797FF67FC88C}"/>
          </ac:picMkLst>
        </pc:picChg>
      </pc:sldChg>
      <pc:sldChg chg="del">
        <pc:chgData name="다훈 심" userId="f94f392a36fa7e26" providerId="LiveId" clId="{27058508-DB79-45B3-BADF-7A983056110C}" dt="2025-05-25T02:57:53.957" v="4008" actId="47"/>
        <pc:sldMkLst>
          <pc:docMk/>
          <pc:sldMk cId="3073536440" sldId="262"/>
        </pc:sldMkLst>
      </pc:sldChg>
      <pc:sldChg chg="modSp mod">
        <pc:chgData name="다훈 심" userId="f94f392a36fa7e26" providerId="LiveId" clId="{27058508-DB79-45B3-BADF-7A983056110C}" dt="2025-05-25T02:32:41.666" v="2375" actId="20577"/>
        <pc:sldMkLst>
          <pc:docMk/>
          <pc:sldMk cId="1663457294" sldId="263"/>
        </pc:sldMkLst>
        <pc:spChg chg="mod">
          <ac:chgData name="다훈 심" userId="f94f392a36fa7e26" providerId="LiveId" clId="{27058508-DB79-45B3-BADF-7A983056110C}" dt="2025-05-25T02:32:16.841" v="2366" actId="20577"/>
          <ac:spMkLst>
            <pc:docMk/>
            <pc:sldMk cId="1663457294" sldId="263"/>
            <ac:spMk id="40" creationId="{EBA4C611-C628-8D6E-C266-CF3254774906}"/>
          </ac:spMkLst>
        </pc:spChg>
        <pc:spChg chg="mod">
          <ac:chgData name="다훈 심" userId="f94f392a36fa7e26" providerId="LiveId" clId="{27058508-DB79-45B3-BADF-7A983056110C}" dt="2025-05-25T02:32:22.870" v="2367" actId="20577"/>
          <ac:spMkLst>
            <pc:docMk/>
            <pc:sldMk cId="1663457294" sldId="263"/>
            <ac:spMk id="42" creationId="{68D111D8-A110-07E2-0424-55B9E513A4E3}"/>
          </ac:spMkLst>
        </pc:spChg>
        <pc:spChg chg="mod">
          <ac:chgData name="다훈 심" userId="f94f392a36fa7e26" providerId="LiveId" clId="{27058508-DB79-45B3-BADF-7A983056110C}" dt="2025-05-25T02:32:10.174" v="2363" actId="20577"/>
          <ac:spMkLst>
            <pc:docMk/>
            <pc:sldMk cId="1663457294" sldId="263"/>
            <ac:spMk id="56" creationId="{2B3FD12B-BF8D-5BD4-9F33-D033DA06B0F3}"/>
          </ac:spMkLst>
        </pc:spChg>
        <pc:spChg chg="mod">
          <ac:chgData name="다훈 심" userId="f94f392a36fa7e26" providerId="LiveId" clId="{27058508-DB79-45B3-BADF-7A983056110C}" dt="2025-05-25T02:32:12.959" v="2364" actId="20577"/>
          <ac:spMkLst>
            <pc:docMk/>
            <pc:sldMk cId="1663457294" sldId="263"/>
            <ac:spMk id="59" creationId="{1ABEFA6B-C98E-28FB-781C-6836E71F2F72}"/>
          </ac:spMkLst>
        </pc:spChg>
        <pc:spChg chg="mod">
          <ac:chgData name="다훈 심" userId="f94f392a36fa7e26" providerId="LiveId" clId="{27058508-DB79-45B3-BADF-7A983056110C}" dt="2025-05-25T02:32:41.666" v="2375" actId="20577"/>
          <ac:spMkLst>
            <pc:docMk/>
            <pc:sldMk cId="1663457294" sldId="263"/>
            <ac:spMk id="65" creationId="{B8113CE3-E0A7-637F-4F94-14EAFF576C6B}"/>
          </ac:spMkLst>
        </pc:spChg>
      </pc:sldChg>
      <pc:sldChg chg="modSp mod">
        <pc:chgData name="다훈 심" userId="f94f392a36fa7e26" providerId="LiveId" clId="{27058508-DB79-45B3-BADF-7A983056110C}" dt="2025-05-25T02:32:04.843" v="2362" actId="20577"/>
        <pc:sldMkLst>
          <pc:docMk/>
          <pc:sldMk cId="2209249917" sldId="264"/>
        </pc:sldMkLst>
        <pc:spChg chg="mod">
          <ac:chgData name="다훈 심" userId="f94f392a36fa7e26" providerId="LiveId" clId="{27058508-DB79-45B3-BADF-7A983056110C}" dt="2025-05-25T02:31:56.216" v="2354" actId="20577"/>
          <ac:spMkLst>
            <pc:docMk/>
            <pc:sldMk cId="2209249917" sldId="264"/>
            <ac:spMk id="3" creationId="{11F94A17-91B7-F321-48C2-E260BB307509}"/>
          </ac:spMkLst>
        </pc:spChg>
        <pc:spChg chg="mod">
          <ac:chgData name="다훈 심" userId="f94f392a36fa7e26" providerId="LiveId" clId="{27058508-DB79-45B3-BADF-7A983056110C}" dt="2025-05-25T02:31:57.049" v="2355" actId="20577"/>
          <ac:spMkLst>
            <pc:docMk/>
            <pc:sldMk cId="2209249917" sldId="264"/>
            <ac:spMk id="6" creationId="{8B2D6F12-3DB0-CDC4-68B6-9D7F7D39ADB5}"/>
          </ac:spMkLst>
        </pc:spChg>
        <pc:spChg chg="mod">
          <ac:chgData name="다훈 심" userId="f94f392a36fa7e26" providerId="LiveId" clId="{27058508-DB79-45B3-BADF-7A983056110C}" dt="2025-05-25T02:32:01.111" v="2358" actId="20577"/>
          <ac:spMkLst>
            <pc:docMk/>
            <pc:sldMk cId="2209249917" sldId="264"/>
            <ac:spMk id="9" creationId="{C87C303F-6F0F-2C5F-EA08-A09FCE97464D}"/>
          </ac:spMkLst>
        </pc:spChg>
        <pc:spChg chg="mod">
          <ac:chgData name="다훈 심" userId="f94f392a36fa7e26" providerId="LiveId" clId="{27058508-DB79-45B3-BADF-7A983056110C}" dt="2025-05-25T02:32:02.089" v="2359" actId="20577"/>
          <ac:spMkLst>
            <pc:docMk/>
            <pc:sldMk cId="2209249917" sldId="264"/>
            <ac:spMk id="10" creationId="{F23B2006-FC40-D94B-6EB4-572FE0CA34FA}"/>
          </ac:spMkLst>
        </pc:spChg>
        <pc:spChg chg="mod">
          <ac:chgData name="다훈 심" userId="f94f392a36fa7e26" providerId="LiveId" clId="{27058508-DB79-45B3-BADF-7A983056110C}" dt="2025-05-25T02:32:04.154" v="2361" actId="20577"/>
          <ac:spMkLst>
            <pc:docMk/>
            <pc:sldMk cId="2209249917" sldId="264"/>
            <ac:spMk id="17" creationId="{D52CC07C-918E-DE46-E812-631AD9E834D1}"/>
          </ac:spMkLst>
        </pc:spChg>
        <pc:spChg chg="mod">
          <ac:chgData name="다훈 심" userId="f94f392a36fa7e26" providerId="LiveId" clId="{27058508-DB79-45B3-BADF-7A983056110C}" dt="2025-05-25T02:32:04.843" v="2362" actId="20577"/>
          <ac:spMkLst>
            <pc:docMk/>
            <pc:sldMk cId="2209249917" sldId="264"/>
            <ac:spMk id="18" creationId="{0828F76A-F876-0288-BDD4-EC7641A84FC2}"/>
          </ac:spMkLst>
        </pc:spChg>
        <pc:spChg chg="mod">
          <ac:chgData name="다훈 심" userId="f94f392a36fa7e26" providerId="LiveId" clId="{27058508-DB79-45B3-BADF-7A983056110C}" dt="2025-05-25T02:32:02.930" v="2360" actId="20577"/>
          <ac:spMkLst>
            <pc:docMk/>
            <pc:sldMk cId="2209249917" sldId="264"/>
            <ac:spMk id="22" creationId="{1A29F0B1-1D63-4046-0D32-1B2A7E353AA2}"/>
          </ac:spMkLst>
        </pc:spChg>
        <pc:spChg chg="mod">
          <ac:chgData name="다훈 심" userId="f94f392a36fa7e26" providerId="LiveId" clId="{27058508-DB79-45B3-BADF-7A983056110C}" dt="2025-05-25T02:31:58.546" v="2356" actId="20577"/>
          <ac:spMkLst>
            <pc:docMk/>
            <pc:sldMk cId="2209249917" sldId="264"/>
            <ac:spMk id="24" creationId="{7329C0C7-F329-63F6-0146-0F7ABBE37AA2}"/>
          </ac:spMkLst>
        </pc:spChg>
      </pc:sldChg>
      <pc:sldChg chg="addSp modSp mod">
        <pc:chgData name="다훈 심" userId="f94f392a36fa7e26" providerId="LiveId" clId="{27058508-DB79-45B3-BADF-7A983056110C}" dt="2025-05-25T02:45:08.225" v="3370"/>
        <pc:sldMkLst>
          <pc:docMk/>
          <pc:sldMk cId="1456413590" sldId="266"/>
        </pc:sldMkLst>
        <pc:spChg chg="mod">
          <ac:chgData name="다훈 심" userId="f94f392a36fa7e26" providerId="LiveId" clId="{27058508-DB79-45B3-BADF-7A983056110C}" dt="2025-05-25T01:46:35.156" v="329" actId="1076"/>
          <ac:spMkLst>
            <pc:docMk/>
            <pc:sldMk cId="1456413590" sldId="266"/>
            <ac:spMk id="4" creationId="{0F9CF552-200D-53FC-EC2F-DEC57A1FD0C9}"/>
          </ac:spMkLst>
        </pc:spChg>
        <pc:picChg chg="add mod">
          <ac:chgData name="다훈 심" userId="f94f392a36fa7e26" providerId="LiveId" clId="{27058508-DB79-45B3-BADF-7A983056110C}" dt="2025-05-25T02:45:08.225" v="3370"/>
          <ac:picMkLst>
            <pc:docMk/>
            <pc:sldMk cId="1456413590" sldId="266"/>
            <ac:picMk id="17" creationId="{1D5C9A97-B48F-8363-7734-EC82D8212D66}"/>
          </ac:picMkLst>
        </pc:picChg>
      </pc:sldChg>
      <pc:sldChg chg="modSp mod">
        <pc:chgData name="다훈 심" userId="f94f392a36fa7e26" providerId="LiveId" clId="{27058508-DB79-45B3-BADF-7A983056110C}" dt="2025-05-25T02:57:25.626" v="4007" actId="14100"/>
        <pc:sldMkLst>
          <pc:docMk/>
          <pc:sldMk cId="2198222501" sldId="268"/>
        </pc:sldMkLst>
        <pc:spChg chg="mod">
          <ac:chgData name="다훈 심" userId="f94f392a36fa7e26" providerId="LiveId" clId="{27058508-DB79-45B3-BADF-7A983056110C}" dt="2025-05-25T02:57:25.626" v="4007" actId="14100"/>
          <ac:spMkLst>
            <pc:docMk/>
            <pc:sldMk cId="2198222501" sldId="268"/>
            <ac:spMk id="3" creationId="{FC516A6D-4209-28D4-9AEE-7FDA906402B6}"/>
          </ac:spMkLst>
        </pc:spChg>
      </pc:sldChg>
      <pc:sldChg chg="addSp delSp modSp mod">
        <pc:chgData name="다훈 심" userId="f94f392a36fa7e26" providerId="LiveId" clId="{27058508-DB79-45B3-BADF-7A983056110C}" dt="2025-05-25T02:34:41.093" v="2470" actId="207"/>
        <pc:sldMkLst>
          <pc:docMk/>
          <pc:sldMk cId="176464032" sldId="269"/>
        </pc:sldMkLst>
        <pc:spChg chg="del mod">
          <ac:chgData name="다훈 심" userId="f94f392a36fa7e26" providerId="LiveId" clId="{27058508-DB79-45B3-BADF-7A983056110C}" dt="2025-05-25T02:33:31.925" v="2379" actId="478"/>
          <ac:spMkLst>
            <pc:docMk/>
            <pc:sldMk cId="176464032" sldId="269"/>
            <ac:spMk id="5" creationId="{95D04266-043B-ADBE-2AC0-8D0C53C1ABB1}"/>
          </ac:spMkLst>
        </pc:spChg>
        <pc:spChg chg="del mod">
          <ac:chgData name="다훈 심" userId="f94f392a36fa7e26" providerId="LiveId" clId="{27058508-DB79-45B3-BADF-7A983056110C}" dt="2025-05-25T02:33:32.208" v="2380" actId="478"/>
          <ac:spMkLst>
            <pc:docMk/>
            <pc:sldMk cId="176464032" sldId="269"/>
            <ac:spMk id="7" creationId="{77578F0B-60AD-4CAB-A5B6-77B18D4ABA7B}"/>
          </ac:spMkLst>
        </pc:spChg>
        <pc:spChg chg="mod">
          <ac:chgData name="다훈 심" userId="f94f392a36fa7e26" providerId="LiveId" clId="{27058508-DB79-45B3-BADF-7A983056110C}" dt="2025-05-25T02:33:35.462" v="2381" actId="1076"/>
          <ac:spMkLst>
            <pc:docMk/>
            <pc:sldMk cId="176464032" sldId="269"/>
            <ac:spMk id="11" creationId="{E029F9F6-E38A-0CCC-4FDF-9073A7E9246E}"/>
          </ac:spMkLst>
        </pc:spChg>
        <pc:spChg chg="mod">
          <ac:chgData name="다훈 심" userId="f94f392a36fa7e26" providerId="LiveId" clId="{27058508-DB79-45B3-BADF-7A983056110C}" dt="2025-05-25T02:34:20.063" v="2465" actId="207"/>
          <ac:spMkLst>
            <pc:docMk/>
            <pc:sldMk cId="176464032" sldId="269"/>
            <ac:spMk id="13" creationId="{628A157B-3C06-E9F7-5676-9836DA3B2502}"/>
          </ac:spMkLst>
        </pc:spChg>
        <pc:spChg chg="mod">
          <ac:chgData name="다훈 심" userId="f94f392a36fa7e26" providerId="LiveId" clId="{27058508-DB79-45B3-BADF-7A983056110C}" dt="2025-05-25T02:34:20.063" v="2465" actId="207"/>
          <ac:spMkLst>
            <pc:docMk/>
            <pc:sldMk cId="176464032" sldId="269"/>
            <ac:spMk id="14" creationId="{0E568F02-B9D1-EECD-E8DB-9B9EC0378809}"/>
          </ac:spMkLst>
        </pc:spChg>
        <pc:spChg chg="mod">
          <ac:chgData name="다훈 심" userId="f94f392a36fa7e26" providerId="LiveId" clId="{27058508-DB79-45B3-BADF-7A983056110C}" dt="2025-05-25T02:34:23.728" v="2466" actId="207"/>
          <ac:spMkLst>
            <pc:docMk/>
            <pc:sldMk cId="176464032" sldId="269"/>
            <ac:spMk id="19" creationId="{114B4C10-CC98-872B-9685-6DD33FB45678}"/>
          </ac:spMkLst>
        </pc:spChg>
        <pc:spChg chg="mod">
          <ac:chgData name="다훈 심" userId="f94f392a36fa7e26" providerId="LiveId" clId="{27058508-DB79-45B3-BADF-7A983056110C}" dt="2025-05-25T02:34:23.728" v="2466" actId="207"/>
          <ac:spMkLst>
            <pc:docMk/>
            <pc:sldMk cId="176464032" sldId="269"/>
            <ac:spMk id="36" creationId="{244254DC-EB41-7F9C-CCBC-70436ACC5215}"/>
          </ac:spMkLst>
        </pc:spChg>
        <pc:spChg chg="mod">
          <ac:chgData name="다훈 심" userId="f94f392a36fa7e26" providerId="LiveId" clId="{27058508-DB79-45B3-BADF-7A983056110C}" dt="2025-05-25T02:34:23.728" v="2466" actId="207"/>
          <ac:spMkLst>
            <pc:docMk/>
            <pc:sldMk cId="176464032" sldId="269"/>
            <ac:spMk id="37" creationId="{61DB9313-1793-C385-E12F-73062059A6F1}"/>
          </ac:spMkLst>
        </pc:spChg>
        <pc:spChg chg="mod">
          <ac:chgData name="다훈 심" userId="f94f392a36fa7e26" providerId="LiveId" clId="{27058508-DB79-45B3-BADF-7A983056110C}" dt="2025-05-25T02:34:32.054" v="2467" actId="207"/>
          <ac:spMkLst>
            <pc:docMk/>
            <pc:sldMk cId="176464032" sldId="269"/>
            <ac:spMk id="38" creationId="{1475742F-D9C0-D11A-2E5F-A1AAF87BA86B}"/>
          </ac:spMkLst>
        </pc:spChg>
        <pc:spChg chg="mod">
          <ac:chgData name="다훈 심" userId="f94f392a36fa7e26" providerId="LiveId" clId="{27058508-DB79-45B3-BADF-7A983056110C}" dt="2025-05-25T02:34:32.054" v="2467" actId="207"/>
          <ac:spMkLst>
            <pc:docMk/>
            <pc:sldMk cId="176464032" sldId="269"/>
            <ac:spMk id="39" creationId="{79266B07-58C9-22E0-ED46-BC6FB7295701}"/>
          </ac:spMkLst>
        </pc:spChg>
        <pc:spChg chg="add mod">
          <ac:chgData name="다훈 심" userId="f94f392a36fa7e26" providerId="LiveId" clId="{27058508-DB79-45B3-BADF-7A983056110C}" dt="2025-05-25T02:34:38.686" v="2469" actId="207"/>
          <ac:spMkLst>
            <pc:docMk/>
            <pc:sldMk cId="176464032" sldId="269"/>
            <ac:spMk id="42" creationId="{A748C9F8-E981-7025-2A91-A9741E6F2161}"/>
          </ac:spMkLst>
        </pc:spChg>
        <pc:spChg chg="add mod">
          <ac:chgData name="다훈 심" userId="f94f392a36fa7e26" providerId="LiveId" clId="{27058508-DB79-45B3-BADF-7A983056110C}" dt="2025-05-25T02:34:38.686" v="2469" actId="207"/>
          <ac:spMkLst>
            <pc:docMk/>
            <pc:sldMk cId="176464032" sldId="269"/>
            <ac:spMk id="43" creationId="{9F57E224-A986-4956-5664-5C5B93F3055A}"/>
          </ac:spMkLst>
        </pc:spChg>
        <pc:spChg chg="add mod">
          <ac:chgData name="다훈 심" userId="f94f392a36fa7e26" providerId="LiveId" clId="{27058508-DB79-45B3-BADF-7A983056110C}" dt="2025-05-25T02:34:41.093" v="2470" actId="207"/>
          <ac:spMkLst>
            <pc:docMk/>
            <pc:sldMk cId="176464032" sldId="269"/>
            <ac:spMk id="44" creationId="{770FB7FD-B352-3B76-0CC0-AA75BC85B238}"/>
          </ac:spMkLst>
        </pc:spChg>
        <pc:spChg chg="add del mod">
          <ac:chgData name="다훈 심" userId="f94f392a36fa7e26" providerId="LiveId" clId="{27058508-DB79-45B3-BADF-7A983056110C}" dt="2025-05-25T02:33:07.769" v="2378" actId="478"/>
          <ac:spMkLst>
            <pc:docMk/>
            <pc:sldMk cId="176464032" sldId="269"/>
            <ac:spMk id="45" creationId="{3C69DB72-2835-7F14-3C6F-949AF7D2A861}"/>
          </ac:spMkLst>
        </pc:spChg>
        <pc:spChg chg="add del mod">
          <ac:chgData name="다훈 심" userId="f94f392a36fa7e26" providerId="LiveId" clId="{27058508-DB79-45B3-BADF-7A983056110C}" dt="2025-05-25T02:33:07.047" v="2377" actId="478"/>
          <ac:spMkLst>
            <pc:docMk/>
            <pc:sldMk cId="176464032" sldId="269"/>
            <ac:spMk id="46" creationId="{0D8AAB6A-0732-7A05-26E4-AD660759B15D}"/>
          </ac:spMkLst>
        </pc:spChg>
        <pc:spChg chg="mod">
          <ac:chgData name="다훈 심" userId="f94f392a36fa7e26" providerId="LiveId" clId="{27058508-DB79-45B3-BADF-7A983056110C}" dt="2025-05-25T02:34:13.881" v="2464" actId="20577"/>
          <ac:spMkLst>
            <pc:docMk/>
            <pc:sldMk cId="176464032" sldId="269"/>
            <ac:spMk id="65" creationId="{5C03A6D9-A30C-5373-9EA8-99D6BAF849F6}"/>
          </ac:spMkLst>
        </pc:spChg>
      </pc:sldChg>
      <pc:sldChg chg="addSp modSp mod modNotesTx">
        <pc:chgData name="다훈 심" userId="f94f392a36fa7e26" providerId="LiveId" clId="{27058508-DB79-45B3-BADF-7A983056110C}" dt="2025-05-25T02:38:02.554" v="2761" actId="20577"/>
        <pc:sldMkLst>
          <pc:docMk/>
          <pc:sldMk cId="320957614" sldId="272"/>
        </pc:sldMkLst>
        <pc:spChg chg="mod">
          <ac:chgData name="다훈 심" userId="f94f392a36fa7e26" providerId="LiveId" clId="{27058508-DB79-45B3-BADF-7A983056110C}" dt="2025-05-25T01:45:40.330" v="319" actId="20577"/>
          <ac:spMkLst>
            <pc:docMk/>
            <pc:sldMk cId="320957614" sldId="272"/>
            <ac:spMk id="44" creationId="{474F28C6-7227-4C34-AB90-72C5A1B71359}"/>
          </ac:spMkLst>
        </pc:spChg>
        <pc:spChg chg="add mod">
          <ac:chgData name="다훈 심" userId="f94f392a36fa7e26" providerId="LiveId" clId="{27058508-DB79-45B3-BADF-7A983056110C}" dt="2025-05-25T01:40:05.843" v="236"/>
          <ac:spMkLst>
            <pc:docMk/>
            <pc:sldMk cId="320957614" sldId="272"/>
            <ac:spMk id="52" creationId="{73BC07F2-F405-A9AC-AF29-9AAF4B58A946}"/>
          </ac:spMkLst>
        </pc:spChg>
      </pc:sldChg>
      <pc:sldChg chg="addSp modSp">
        <pc:chgData name="다훈 심" userId="f94f392a36fa7e26" providerId="LiveId" clId="{27058508-DB79-45B3-BADF-7A983056110C}" dt="2025-05-25T01:40:04.249" v="235"/>
        <pc:sldMkLst>
          <pc:docMk/>
          <pc:sldMk cId="3310819918" sldId="273"/>
        </pc:sldMkLst>
        <pc:spChg chg="add mod">
          <ac:chgData name="다훈 심" userId="f94f392a36fa7e26" providerId="LiveId" clId="{27058508-DB79-45B3-BADF-7A983056110C}" dt="2025-05-25T01:40:04.249" v="235"/>
          <ac:spMkLst>
            <pc:docMk/>
            <pc:sldMk cId="3310819918" sldId="273"/>
            <ac:spMk id="24" creationId="{7D2961B9-6EE9-FDC9-9DA8-6171E6B92A0E}"/>
          </ac:spMkLst>
        </pc:spChg>
      </pc:sldChg>
      <pc:sldChg chg="addSp delSp modSp add mod ord">
        <pc:chgData name="다훈 심" userId="f94f392a36fa7e26" providerId="LiveId" clId="{27058508-DB79-45B3-BADF-7A983056110C}" dt="2025-05-25T02:35:57.589" v="2504" actId="14100"/>
        <pc:sldMkLst>
          <pc:docMk/>
          <pc:sldMk cId="3593557302" sldId="274"/>
        </pc:sldMkLst>
        <pc:spChg chg="add mod">
          <ac:chgData name="다훈 심" userId="f94f392a36fa7e26" providerId="LiveId" clId="{27058508-DB79-45B3-BADF-7A983056110C}" dt="2025-05-25T01:45:14.874" v="307" actId="12789"/>
          <ac:spMkLst>
            <pc:docMk/>
            <pc:sldMk cId="3593557302" sldId="274"/>
            <ac:spMk id="2" creationId="{D3E77A16-A8F8-303F-C1AB-F2DF7E308B7B}"/>
          </ac:spMkLst>
        </pc:spChg>
        <pc:spChg chg="add del mod">
          <ac:chgData name="다훈 심" userId="f94f392a36fa7e26" providerId="LiveId" clId="{27058508-DB79-45B3-BADF-7A983056110C}" dt="2025-05-25T01:41:41.811" v="259" actId="478"/>
          <ac:spMkLst>
            <pc:docMk/>
            <pc:sldMk cId="3593557302" sldId="274"/>
            <ac:spMk id="3" creationId="{4E3B48B8-26DB-5D75-21F6-AB4211988F18}"/>
          </ac:spMkLst>
        </pc:spChg>
        <pc:spChg chg="add mod">
          <ac:chgData name="다훈 심" userId="f94f392a36fa7e26" providerId="LiveId" clId="{27058508-DB79-45B3-BADF-7A983056110C}" dt="2025-05-25T01:45:17.789" v="308" actId="1076"/>
          <ac:spMkLst>
            <pc:docMk/>
            <pc:sldMk cId="3593557302" sldId="274"/>
            <ac:spMk id="4" creationId="{DAFFE491-A833-0D57-2785-4ACA1D90D9BF}"/>
          </ac:spMkLst>
        </pc:spChg>
        <pc:spChg chg="add mod">
          <ac:chgData name="다훈 심" userId="f94f392a36fa7e26" providerId="LiveId" clId="{27058508-DB79-45B3-BADF-7A983056110C}" dt="2025-05-25T01:44:15.203" v="278" actId="571"/>
          <ac:spMkLst>
            <pc:docMk/>
            <pc:sldMk cId="3593557302" sldId="274"/>
            <ac:spMk id="6" creationId="{5D390307-B7F0-C795-E07B-BDFF0CB54869}"/>
          </ac:spMkLst>
        </pc:spChg>
        <pc:spChg chg="mod">
          <ac:chgData name="다훈 심" userId="f94f392a36fa7e26" providerId="LiveId" clId="{27058508-DB79-45B3-BADF-7A983056110C}" dt="2025-05-25T01:45:49.679" v="327" actId="20577"/>
          <ac:spMkLst>
            <pc:docMk/>
            <pc:sldMk cId="3593557302" sldId="274"/>
            <ac:spMk id="7" creationId="{C32A4B0D-EF6D-CBAE-1699-80D66C6BE2C5}"/>
          </ac:spMkLst>
        </pc:spChg>
        <pc:spChg chg="add mod">
          <ac:chgData name="다훈 심" userId="f94f392a36fa7e26" providerId="LiveId" clId="{27058508-DB79-45B3-BADF-7A983056110C}" dt="2025-05-25T01:44:12.139" v="273" actId="571"/>
          <ac:spMkLst>
            <pc:docMk/>
            <pc:sldMk cId="3593557302" sldId="274"/>
            <ac:spMk id="8" creationId="{005721BA-56D3-EDF5-765B-0E15F58E2DA5}"/>
          </ac:spMkLst>
        </pc:spChg>
        <pc:spChg chg="add mod">
          <ac:chgData name="다훈 심" userId="f94f392a36fa7e26" providerId="LiveId" clId="{27058508-DB79-45B3-BADF-7A983056110C}" dt="2025-05-25T01:44:12.139" v="273" actId="571"/>
          <ac:spMkLst>
            <pc:docMk/>
            <pc:sldMk cId="3593557302" sldId="274"/>
            <ac:spMk id="9" creationId="{A09C1560-B855-15E3-9388-4355A4C7886B}"/>
          </ac:spMkLst>
        </pc:spChg>
        <pc:spChg chg="add mod">
          <ac:chgData name="다훈 심" userId="f94f392a36fa7e26" providerId="LiveId" clId="{27058508-DB79-45B3-BADF-7A983056110C}" dt="2025-05-25T01:44:15.036" v="277"/>
          <ac:spMkLst>
            <pc:docMk/>
            <pc:sldMk cId="3593557302" sldId="274"/>
            <ac:spMk id="10" creationId="{2E983B9E-44C6-8376-9D58-D7BFAE26CFA6}"/>
          </ac:spMkLst>
        </pc:spChg>
        <pc:spChg chg="add mod">
          <ac:chgData name="다훈 심" userId="f94f392a36fa7e26" providerId="LiveId" clId="{27058508-DB79-45B3-BADF-7A983056110C}" dt="2025-05-25T01:44:15.036" v="277"/>
          <ac:spMkLst>
            <pc:docMk/>
            <pc:sldMk cId="3593557302" sldId="274"/>
            <ac:spMk id="11" creationId="{E4058538-F256-2125-D2B5-753329DEC4B9}"/>
          </ac:spMkLst>
        </pc:spChg>
        <pc:spChg chg="add mod">
          <ac:chgData name="다훈 심" userId="f94f392a36fa7e26" providerId="LiveId" clId="{27058508-DB79-45B3-BADF-7A983056110C}" dt="2025-05-25T01:44:14.842" v="276"/>
          <ac:spMkLst>
            <pc:docMk/>
            <pc:sldMk cId="3593557302" sldId="274"/>
            <ac:spMk id="12" creationId="{00ECBA5D-ED1D-DFFA-F57D-703F381475A6}"/>
          </ac:spMkLst>
        </pc:spChg>
        <pc:spChg chg="add mod">
          <ac:chgData name="다훈 심" userId="f94f392a36fa7e26" providerId="LiveId" clId="{27058508-DB79-45B3-BADF-7A983056110C}" dt="2025-05-25T01:44:14.842" v="276"/>
          <ac:spMkLst>
            <pc:docMk/>
            <pc:sldMk cId="3593557302" sldId="274"/>
            <ac:spMk id="13" creationId="{E5BC1D50-ADCF-4C19-E47B-59B3276F0890}"/>
          </ac:spMkLst>
        </pc:spChg>
        <pc:spChg chg="add del mod">
          <ac:chgData name="다훈 심" userId="f94f392a36fa7e26" providerId="LiveId" clId="{27058508-DB79-45B3-BADF-7A983056110C}" dt="2025-05-25T01:45:00.031" v="299" actId="478"/>
          <ac:spMkLst>
            <pc:docMk/>
            <pc:sldMk cId="3593557302" sldId="274"/>
            <ac:spMk id="14" creationId="{D93C0F76-955B-EDBF-A8A8-2792364037A3}"/>
          </ac:spMkLst>
        </pc:spChg>
        <pc:spChg chg="add del mod">
          <ac:chgData name="다훈 심" userId="f94f392a36fa7e26" providerId="LiveId" clId="{27058508-DB79-45B3-BADF-7A983056110C}" dt="2025-05-25T01:45:00.031" v="299" actId="478"/>
          <ac:spMkLst>
            <pc:docMk/>
            <pc:sldMk cId="3593557302" sldId="274"/>
            <ac:spMk id="15" creationId="{3874EA3A-DF45-D751-8E04-4A485001A897}"/>
          </ac:spMkLst>
        </pc:spChg>
        <pc:spChg chg="add del mod">
          <ac:chgData name="다훈 심" userId="f94f392a36fa7e26" providerId="LiveId" clId="{27058508-DB79-45B3-BADF-7A983056110C}" dt="2025-05-25T01:45:00.031" v="299" actId="478"/>
          <ac:spMkLst>
            <pc:docMk/>
            <pc:sldMk cId="3593557302" sldId="274"/>
            <ac:spMk id="16" creationId="{B66B49FA-F673-C419-CE01-56679200E185}"/>
          </ac:spMkLst>
        </pc:spChg>
        <pc:spChg chg="add del mod">
          <ac:chgData name="다훈 심" userId="f94f392a36fa7e26" providerId="LiveId" clId="{27058508-DB79-45B3-BADF-7A983056110C}" dt="2025-05-25T01:45:00.031" v="299" actId="478"/>
          <ac:spMkLst>
            <pc:docMk/>
            <pc:sldMk cId="3593557302" sldId="274"/>
            <ac:spMk id="17" creationId="{5612358B-C5C6-94A4-FE01-D6F3EAA0EBCC}"/>
          </ac:spMkLst>
        </pc:spChg>
        <pc:spChg chg="add del mod">
          <ac:chgData name="다훈 심" userId="f94f392a36fa7e26" providerId="LiveId" clId="{27058508-DB79-45B3-BADF-7A983056110C}" dt="2025-05-25T01:45:00.031" v="299" actId="478"/>
          <ac:spMkLst>
            <pc:docMk/>
            <pc:sldMk cId="3593557302" sldId="274"/>
            <ac:spMk id="18" creationId="{E8AFC6C0-8137-FAC0-5CEC-17D0B28D1AFD}"/>
          </ac:spMkLst>
        </pc:spChg>
        <pc:spChg chg="add del mod">
          <ac:chgData name="다훈 심" userId="f94f392a36fa7e26" providerId="LiveId" clId="{27058508-DB79-45B3-BADF-7A983056110C}" dt="2025-05-25T01:45:00.031" v="299" actId="478"/>
          <ac:spMkLst>
            <pc:docMk/>
            <pc:sldMk cId="3593557302" sldId="274"/>
            <ac:spMk id="19" creationId="{55D2572C-8C49-4F0D-91EA-4C9059E08EC5}"/>
          </ac:spMkLst>
        </pc:spChg>
        <pc:spChg chg="add del mod">
          <ac:chgData name="다훈 심" userId="f94f392a36fa7e26" providerId="LiveId" clId="{27058508-DB79-45B3-BADF-7A983056110C}" dt="2025-05-25T01:45:00.031" v="299" actId="478"/>
          <ac:spMkLst>
            <pc:docMk/>
            <pc:sldMk cId="3593557302" sldId="274"/>
            <ac:spMk id="20" creationId="{BB4A7150-5069-4B96-0117-E462EDAF52A2}"/>
          </ac:spMkLst>
        </pc:spChg>
        <pc:spChg chg="add mod">
          <ac:chgData name="다훈 심" userId="f94f392a36fa7e26" providerId="LiveId" clId="{27058508-DB79-45B3-BADF-7A983056110C}" dt="2025-05-25T01:45:17.789" v="308" actId="1076"/>
          <ac:spMkLst>
            <pc:docMk/>
            <pc:sldMk cId="3593557302" sldId="274"/>
            <ac:spMk id="21" creationId="{8F7FC6E6-B9A0-7478-B44B-A01C5329ED90}"/>
          </ac:spMkLst>
        </pc:spChg>
        <pc:spChg chg="add mod">
          <ac:chgData name="다훈 심" userId="f94f392a36fa7e26" providerId="LiveId" clId="{27058508-DB79-45B3-BADF-7A983056110C}" dt="2025-05-25T01:45:17.789" v="308" actId="1076"/>
          <ac:spMkLst>
            <pc:docMk/>
            <pc:sldMk cId="3593557302" sldId="274"/>
            <ac:spMk id="22" creationId="{6B405C7B-9891-22E3-531A-9F677FDBA756}"/>
          </ac:spMkLst>
        </pc:spChg>
        <pc:spChg chg="add mod">
          <ac:chgData name="다훈 심" userId="f94f392a36fa7e26" providerId="LiveId" clId="{27058508-DB79-45B3-BADF-7A983056110C}" dt="2025-05-25T01:45:17.789" v="308" actId="1076"/>
          <ac:spMkLst>
            <pc:docMk/>
            <pc:sldMk cId="3593557302" sldId="274"/>
            <ac:spMk id="23" creationId="{9FA1BEA2-A9FB-E830-3AB3-68435FA79B84}"/>
          </ac:spMkLst>
        </pc:spChg>
        <pc:spChg chg="add mod">
          <ac:chgData name="다훈 심" userId="f94f392a36fa7e26" providerId="LiveId" clId="{27058508-DB79-45B3-BADF-7A983056110C}" dt="2025-05-25T01:45:17.789" v="308" actId="1076"/>
          <ac:spMkLst>
            <pc:docMk/>
            <pc:sldMk cId="3593557302" sldId="274"/>
            <ac:spMk id="24" creationId="{66060699-8D73-30B8-A04A-549B5C15D971}"/>
          </ac:spMkLst>
        </pc:spChg>
        <pc:spChg chg="add mod">
          <ac:chgData name="다훈 심" userId="f94f392a36fa7e26" providerId="LiveId" clId="{27058508-DB79-45B3-BADF-7A983056110C}" dt="2025-05-25T01:45:17.789" v="308" actId="1076"/>
          <ac:spMkLst>
            <pc:docMk/>
            <pc:sldMk cId="3593557302" sldId="274"/>
            <ac:spMk id="25" creationId="{AC6F7B70-8E29-A3B3-0632-ECDE7F527339}"/>
          </ac:spMkLst>
        </pc:spChg>
        <pc:spChg chg="add mod">
          <ac:chgData name="다훈 심" userId="f94f392a36fa7e26" providerId="LiveId" clId="{27058508-DB79-45B3-BADF-7A983056110C}" dt="2025-05-25T01:45:17.789" v="308" actId="1076"/>
          <ac:spMkLst>
            <pc:docMk/>
            <pc:sldMk cId="3593557302" sldId="274"/>
            <ac:spMk id="26" creationId="{0C2574BB-C5F6-C0F6-6E03-5D0C9C71803A}"/>
          </ac:spMkLst>
        </pc:spChg>
        <pc:spChg chg="add mod">
          <ac:chgData name="다훈 심" userId="f94f392a36fa7e26" providerId="LiveId" clId="{27058508-DB79-45B3-BADF-7A983056110C}" dt="2025-05-25T01:45:17.789" v="308" actId="1076"/>
          <ac:spMkLst>
            <pc:docMk/>
            <pc:sldMk cId="3593557302" sldId="274"/>
            <ac:spMk id="27" creationId="{6BAEC4A6-F0C7-D744-2092-0C62600403AB}"/>
          </ac:spMkLst>
        </pc:spChg>
        <pc:spChg chg="add mod">
          <ac:chgData name="다훈 심" userId="f94f392a36fa7e26" providerId="LiveId" clId="{27058508-DB79-45B3-BADF-7A983056110C}" dt="2025-05-25T01:46:53.326" v="334" actId="14100"/>
          <ac:spMkLst>
            <pc:docMk/>
            <pc:sldMk cId="3593557302" sldId="274"/>
            <ac:spMk id="28" creationId="{5435C437-964B-7F99-BA13-81F34D28CB14}"/>
          </ac:spMkLst>
        </pc:spChg>
        <pc:spChg chg="add mod">
          <ac:chgData name="다훈 심" userId="f94f392a36fa7e26" providerId="LiveId" clId="{27058508-DB79-45B3-BADF-7A983056110C}" dt="2025-05-25T01:47:45.721" v="407" actId="14100"/>
          <ac:spMkLst>
            <pc:docMk/>
            <pc:sldMk cId="3593557302" sldId="274"/>
            <ac:spMk id="29" creationId="{BA43AC6A-2A65-8EA3-AC8E-A797277DC57E}"/>
          </ac:spMkLst>
        </pc:spChg>
        <pc:spChg chg="add del mod">
          <ac:chgData name="다훈 심" userId="f94f392a36fa7e26" providerId="LiveId" clId="{27058508-DB79-45B3-BADF-7A983056110C}" dt="2025-05-25T01:41:07.213" v="255" actId="478"/>
          <ac:spMkLst>
            <pc:docMk/>
            <pc:sldMk cId="3593557302" sldId="274"/>
            <ac:spMk id="30" creationId="{6078F1C8-EE02-B426-8886-2F213C869031}"/>
          </ac:spMkLst>
        </pc:spChg>
        <pc:spChg chg="add mod">
          <ac:chgData name="다훈 심" userId="f94f392a36fa7e26" providerId="LiveId" clId="{27058508-DB79-45B3-BADF-7A983056110C}" dt="2025-05-25T01:47:19.952" v="343" actId="1076"/>
          <ac:spMkLst>
            <pc:docMk/>
            <pc:sldMk cId="3593557302" sldId="274"/>
            <ac:spMk id="31" creationId="{533528F1-51F4-27FE-7CEF-177722876EF0}"/>
          </ac:spMkLst>
        </pc:spChg>
        <pc:spChg chg="add mod">
          <ac:chgData name="다훈 심" userId="f94f392a36fa7e26" providerId="LiveId" clId="{27058508-DB79-45B3-BADF-7A983056110C}" dt="2025-05-25T01:48:56.026" v="416" actId="14100"/>
          <ac:spMkLst>
            <pc:docMk/>
            <pc:sldMk cId="3593557302" sldId="274"/>
            <ac:spMk id="32" creationId="{789A3C06-5D99-B5DB-AD8E-61CC721A0783}"/>
          </ac:spMkLst>
        </pc:spChg>
        <pc:spChg chg="add mod">
          <ac:chgData name="다훈 심" userId="f94f392a36fa7e26" providerId="LiveId" clId="{27058508-DB79-45B3-BADF-7A983056110C}" dt="2025-05-25T01:50:31.770" v="520" actId="1076"/>
          <ac:spMkLst>
            <pc:docMk/>
            <pc:sldMk cId="3593557302" sldId="274"/>
            <ac:spMk id="33" creationId="{8566F9E9-C83F-6E27-CC19-091895EEE252}"/>
          </ac:spMkLst>
        </pc:spChg>
        <pc:spChg chg="add mod">
          <ac:chgData name="다훈 심" userId="f94f392a36fa7e26" providerId="LiveId" clId="{27058508-DB79-45B3-BADF-7A983056110C}" dt="2025-05-25T01:49:16.886" v="504" actId="14100"/>
          <ac:spMkLst>
            <pc:docMk/>
            <pc:sldMk cId="3593557302" sldId="274"/>
            <ac:spMk id="34" creationId="{11166662-C942-9C23-071C-4EAA5A76A4A2}"/>
          </ac:spMkLst>
        </pc:spChg>
        <pc:spChg chg="add mod">
          <ac:chgData name="다훈 심" userId="f94f392a36fa7e26" providerId="LiveId" clId="{27058508-DB79-45B3-BADF-7A983056110C}" dt="2025-05-25T01:50:32.096" v="521" actId="1076"/>
          <ac:spMkLst>
            <pc:docMk/>
            <pc:sldMk cId="3593557302" sldId="274"/>
            <ac:spMk id="35" creationId="{96C66F63-282A-7535-EC1E-E62CFE5EC4E1}"/>
          </ac:spMkLst>
        </pc:spChg>
        <pc:spChg chg="add mod">
          <ac:chgData name="다훈 심" userId="f94f392a36fa7e26" providerId="LiveId" clId="{27058508-DB79-45B3-BADF-7A983056110C}" dt="2025-05-25T01:49:28.005" v="509" actId="20577"/>
          <ac:spMkLst>
            <pc:docMk/>
            <pc:sldMk cId="3593557302" sldId="274"/>
            <ac:spMk id="36" creationId="{128F9B15-4597-7628-3795-FCF14B478026}"/>
          </ac:spMkLst>
        </pc:spChg>
        <pc:spChg chg="add mod">
          <ac:chgData name="다훈 심" userId="f94f392a36fa7e26" providerId="LiveId" clId="{27058508-DB79-45B3-BADF-7A983056110C}" dt="2025-05-25T01:49:31.808" v="513" actId="20577"/>
          <ac:spMkLst>
            <pc:docMk/>
            <pc:sldMk cId="3593557302" sldId="274"/>
            <ac:spMk id="37" creationId="{F1C38C45-F01D-F293-D2D7-52F540FBEF8E}"/>
          </ac:spMkLst>
        </pc:spChg>
        <pc:spChg chg="add mod">
          <ac:chgData name="다훈 심" userId="f94f392a36fa7e26" providerId="LiveId" clId="{27058508-DB79-45B3-BADF-7A983056110C}" dt="2025-05-25T01:49:34.660" v="515" actId="20577"/>
          <ac:spMkLst>
            <pc:docMk/>
            <pc:sldMk cId="3593557302" sldId="274"/>
            <ac:spMk id="38" creationId="{0CCC124D-B4C5-F328-3EF1-0E25C49A37DE}"/>
          </ac:spMkLst>
        </pc:spChg>
        <pc:spChg chg="add mod">
          <ac:chgData name="다훈 심" userId="f94f392a36fa7e26" providerId="LiveId" clId="{27058508-DB79-45B3-BADF-7A983056110C}" dt="2025-05-25T01:51:37.435" v="523" actId="571"/>
          <ac:spMkLst>
            <pc:docMk/>
            <pc:sldMk cId="3593557302" sldId="274"/>
            <ac:spMk id="39" creationId="{ED888C04-B9F0-921E-F136-1DC1BF1A2FDA}"/>
          </ac:spMkLst>
        </pc:spChg>
        <pc:spChg chg="del">
          <ac:chgData name="다훈 심" userId="f94f392a36fa7e26" providerId="LiveId" clId="{27058508-DB79-45B3-BADF-7A983056110C}" dt="2025-05-25T01:40:59.453" v="252" actId="478"/>
          <ac:spMkLst>
            <pc:docMk/>
            <pc:sldMk cId="3593557302" sldId="274"/>
            <ac:spMk id="41" creationId="{5C238339-0F1B-84AA-ACBF-B75C51D2090E}"/>
          </ac:spMkLst>
        </pc:spChg>
        <pc:spChg chg="del">
          <ac:chgData name="다훈 심" userId="f94f392a36fa7e26" providerId="LiveId" clId="{27058508-DB79-45B3-BADF-7A983056110C}" dt="2025-05-25T01:40:59.453" v="252" actId="478"/>
          <ac:spMkLst>
            <pc:docMk/>
            <pc:sldMk cId="3593557302" sldId="274"/>
            <ac:spMk id="42" creationId="{DE4E3E0A-12AA-531C-75CB-115876B19EDC}"/>
          </ac:spMkLst>
        </pc:spChg>
        <pc:spChg chg="del">
          <ac:chgData name="다훈 심" userId="f94f392a36fa7e26" providerId="LiveId" clId="{27058508-DB79-45B3-BADF-7A983056110C}" dt="2025-05-25T01:40:59.453" v="252" actId="478"/>
          <ac:spMkLst>
            <pc:docMk/>
            <pc:sldMk cId="3593557302" sldId="274"/>
            <ac:spMk id="43" creationId="{520E6378-B3C5-A7B9-A397-E4E3A699EEBB}"/>
          </ac:spMkLst>
        </pc:spChg>
        <pc:spChg chg="del">
          <ac:chgData name="다훈 심" userId="f94f392a36fa7e26" providerId="LiveId" clId="{27058508-DB79-45B3-BADF-7A983056110C}" dt="2025-05-25T01:40:59.453" v="252" actId="478"/>
          <ac:spMkLst>
            <pc:docMk/>
            <pc:sldMk cId="3593557302" sldId="274"/>
            <ac:spMk id="44" creationId="{2EA6909F-6A30-58CD-7EDA-36B8A8782061}"/>
          </ac:spMkLst>
        </pc:spChg>
        <pc:spChg chg="del">
          <ac:chgData name="다훈 심" userId="f94f392a36fa7e26" providerId="LiveId" clId="{27058508-DB79-45B3-BADF-7A983056110C}" dt="2025-05-25T01:40:59.453" v="252" actId="478"/>
          <ac:spMkLst>
            <pc:docMk/>
            <pc:sldMk cId="3593557302" sldId="274"/>
            <ac:spMk id="45" creationId="{7D3C2D34-B77C-B1DD-8830-6A3261790037}"/>
          </ac:spMkLst>
        </pc:spChg>
        <pc:spChg chg="add mod">
          <ac:chgData name="다훈 심" userId="f94f392a36fa7e26" providerId="LiveId" clId="{27058508-DB79-45B3-BADF-7A983056110C}" dt="2025-05-25T01:51:56.747" v="530" actId="1076"/>
          <ac:spMkLst>
            <pc:docMk/>
            <pc:sldMk cId="3593557302" sldId="274"/>
            <ac:spMk id="47" creationId="{8EF2DA64-CC82-180A-D933-3B38BD9BE4DB}"/>
          </ac:spMkLst>
        </pc:spChg>
        <pc:spChg chg="add mod">
          <ac:chgData name="다훈 심" userId="f94f392a36fa7e26" providerId="LiveId" clId="{27058508-DB79-45B3-BADF-7A983056110C}" dt="2025-05-25T01:51:56.747" v="530" actId="1076"/>
          <ac:spMkLst>
            <pc:docMk/>
            <pc:sldMk cId="3593557302" sldId="274"/>
            <ac:spMk id="48" creationId="{C6FB8886-A2C0-CF65-769E-2068F9E473C2}"/>
          </ac:spMkLst>
        </pc:spChg>
        <pc:spChg chg="add mod">
          <ac:chgData name="다훈 심" userId="f94f392a36fa7e26" providerId="LiveId" clId="{27058508-DB79-45B3-BADF-7A983056110C}" dt="2025-05-25T02:35:46.960" v="2472" actId="14100"/>
          <ac:spMkLst>
            <pc:docMk/>
            <pc:sldMk cId="3593557302" sldId="274"/>
            <ac:spMk id="49" creationId="{458B8F24-7027-3A6F-96AB-607BB0358F3B}"/>
          </ac:spMkLst>
        </pc:spChg>
        <pc:spChg chg="add mod">
          <ac:chgData name="다훈 심" userId="f94f392a36fa7e26" providerId="LiveId" clId="{27058508-DB79-45B3-BADF-7A983056110C}" dt="2025-05-25T02:35:50.399" v="2475" actId="20577"/>
          <ac:spMkLst>
            <pc:docMk/>
            <pc:sldMk cId="3593557302" sldId="274"/>
            <ac:spMk id="50" creationId="{4591B63E-D0E5-7896-80FF-F80C2DA855D4}"/>
          </ac:spMkLst>
        </pc:spChg>
        <pc:spChg chg="del">
          <ac:chgData name="다훈 심" userId="f94f392a36fa7e26" providerId="LiveId" clId="{27058508-DB79-45B3-BADF-7A983056110C}" dt="2025-05-25T01:40:59.453" v="252" actId="478"/>
          <ac:spMkLst>
            <pc:docMk/>
            <pc:sldMk cId="3593557302" sldId="274"/>
            <ac:spMk id="53" creationId="{FE9FD651-80B9-797C-299D-6EEC84F67C7B}"/>
          </ac:spMkLst>
        </pc:spChg>
        <pc:spChg chg="del">
          <ac:chgData name="다훈 심" userId="f94f392a36fa7e26" providerId="LiveId" clId="{27058508-DB79-45B3-BADF-7A983056110C}" dt="2025-05-25T01:40:59.453" v="252" actId="478"/>
          <ac:spMkLst>
            <pc:docMk/>
            <pc:sldMk cId="3593557302" sldId="274"/>
            <ac:spMk id="57" creationId="{2C651EAD-98D8-0DF4-4767-0C1BE0A51C96}"/>
          </ac:spMkLst>
        </pc:spChg>
        <pc:spChg chg="del">
          <ac:chgData name="다훈 심" userId="f94f392a36fa7e26" providerId="LiveId" clId="{27058508-DB79-45B3-BADF-7A983056110C}" dt="2025-05-25T01:40:59.453" v="252" actId="478"/>
          <ac:spMkLst>
            <pc:docMk/>
            <pc:sldMk cId="3593557302" sldId="274"/>
            <ac:spMk id="61" creationId="{BA6836AD-E87C-2EB6-6C5E-9393D955B2DF}"/>
          </ac:spMkLst>
        </pc:spChg>
        <pc:spChg chg="del">
          <ac:chgData name="다훈 심" userId="f94f392a36fa7e26" providerId="LiveId" clId="{27058508-DB79-45B3-BADF-7A983056110C}" dt="2025-05-25T01:40:59.453" v="252" actId="478"/>
          <ac:spMkLst>
            <pc:docMk/>
            <pc:sldMk cId="3593557302" sldId="274"/>
            <ac:spMk id="62" creationId="{0EE834EF-CA2A-4D15-2AF6-0BF1F0269CB6}"/>
          </ac:spMkLst>
        </pc:spChg>
        <pc:spChg chg="del">
          <ac:chgData name="다훈 심" userId="f94f392a36fa7e26" providerId="LiveId" clId="{27058508-DB79-45B3-BADF-7A983056110C}" dt="2025-05-25T01:40:59.453" v="252" actId="478"/>
          <ac:spMkLst>
            <pc:docMk/>
            <pc:sldMk cId="3593557302" sldId="274"/>
            <ac:spMk id="64" creationId="{E7222DB5-4AD6-F571-AEB5-41513E9D82D1}"/>
          </ac:spMkLst>
        </pc:spChg>
        <pc:spChg chg="mod">
          <ac:chgData name="다훈 심" userId="f94f392a36fa7e26" providerId="LiveId" clId="{27058508-DB79-45B3-BADF-7A983056110C}" dt="2025-05-25T02:35:57.589" v="2504" actId="14100"/>
          <ac:spMkLst>
            <pc:docMk/>
            <pc:sldMk cId="3593557302" sldId="274"/>
            <ac:spMk id="65" creationId="{F03B6ED0-3178-2A78-578F-344736072534}"/>
          </ac:spMkLst>
        </pc:spChg>
        <pc:spChg chg="del">
          <ac:chgData name="다훈 심" userId="f94f392a36fa7e26" providerId="LiveId" clId="{27058508-DB79-45B3-BADF-7A983056110C}" dt="2025-05-25T01:40:53.698" v="247" actId="478"/>
          <ac:spMkLst>
            <pc:docMk/>
            <pc:sldMk cId="3593557302" sldId="274"/>
            <ac:spMk id="66" creationId="{D5BA5BA5-1FC4-D328-2CE8-FCC53D576126}"/>
          </ac:spMkLst>
        </pc:spChg>
        <pc:spChg chg="del">
          <ac:chgData name="다훈 심" userId="f94f392a36fa7e26" providerId="LiveId" clId="{27058508-DB79-45B3-BADF-7A983056110C}" dt="2025-05-25T01:40:54.388" v="248" actId="478"/>
          <ac:spMkLst>
            <pc:docMk/>
            <pc:sldMk cId="3593557302" sldId="274"/>
            <ac:spMk id="68" creationId="{9326838A-B594-2A73-920F-DB2BB141B38D}"/>
          </ac:spMkLst>
        </pc:spChg>
      </pc:sldChg>
      <pc:sldChg chg="addSp delSp modSp add mod">
        <pc:chgData name="다훈 심" userId="f94f392a36fa7e26" providerId="LiveId" clId="{27058508-DB79-45B3-BADF-7A983056110C}" dt="2025-05-25T01:56:17.919" v="754" actId="14100"/>
        <pc:sldMkLst>
          <pc:docMk/>
          <pc:sldMk cId="3904324311" sldId="275"/>
        </pc:sldMkLst>
        <pc:spChg chg="add mod">
          <ac:chgData name="다훈 심" userId="f94f392a36fa7e26" providerId="LiveId" clId="{27058508-DB79-45B3-BADF-7A983056110C}" dt="2025-05-25T01:52:54.829" v="574" actId="1076"/>
          <ac:spMkLst>
            <pc:docMk/>
            <pc:sldMk cId="3904324311" sldId="275"/>
            <ac:spMk id="3" creationId="{B2CEAF0C-C964-9DB3-32D6-EC3416068D4C}"/>
          </ac:spMkLst>
        </pc:spChg>
        <pc:spChg chg="add mod">
          <ac:chgData name="다훈 심" userId="f94f392a36fa7e26" providerId="LiveId" clId="{27058508-DB79-45B3-BADF-7A983056110C}" dt="2025-05-25T01:52:54.829" v="574" actId="1076"/>
          <ac:spMkLst>
            <pc:docMk/>
            <pc:sldMk cId="3904324311" sldId="275"/>
            <ac:spMk id="5" creationId="{8C2CAC6C-A379-DBDC-D966-D5C735735481}"/>
          </ac:spMkLst>
        </pc:spChg>
        <pc:spChg chg="add mod">
          <ac:chgData name="다훈 심" userId="f94f392a36fa7e26" providerId="LiveId" clId="{27058508-DB79-45B3-BADF-7A983056110C}" dt="2025-05-25T01:52:54.829" v="574" actId="1076"/>
          <ac:spMkLst>
            <pc:docMk/>
            <pc:sldMk cId="3904324311" sldId="275"/>
            <ac:spMk id="6" creationId="{35B9E3C6-9FE6-D52B-506D-F2D6C0B4489B}"/>
          </ac:spMkLst>
        </pc:spChg>
        <pc:spChg chg="add mod">
          <ac:chgData name="다훈 심" userId="f94f392a36fa7e26" providerId="LiveId" clId="{27058508-DB79-45B3-BADF-7A983056110C}" dt="2025-05-25T01:54:14.457" v="649" actId="14861"/>
          <ac:spMkLst>
            <pc:docMk/>
            <pc:sldMk cId="3904324311" sldId="275"/>
            <ac:spMk id="8" creationId="{41EA8AD5-EE07-EF6A-2B52-29C2BF57513E}"/>
          </ac:spMkLst>
        </pc:spChg>
        <pc:spChg chg="add mod">
          <ac:chgData name="다훈 심" userId="f94f392a36fa7e26" providerId="LiveId" clId="{27058508-DB79-45B3-BADF-7A983056110C}" dt="2025-05-25T01:52:55.970" v="575" actId="571"/>
          <ac:spMkLst>
            <pc:docMk/>
            <pc:sldMk cId="3904324311" sldId="275"/>
            <ac:spMk id="9" creationId="{F61C140F-CE03-CF9C-25CE-115E5228F95D}"/>
          </ac:spMkLst>
        </pc:spChg>
        <pc:spChg chg="add mod">
          <ac:chgData name="다훈 심" userId="f94f392a36fa7e26" providerId="LiveId" clId="{27058508-DB79-45B3-BADF-7A983056110C}" dt="2025-05-25T01:52:55.970" v="575" actId="571"/>
          <ac:spMkLst>
            <pc:docMk/>
            <pc:sldMk cId="3904324311" sldId="275"/>
            <ac:spMk id="10" creationId="{BA713DA5-816B-893C-3585-648FEA02A187}"/>
          </ac:spMkLst>
        </pc:spChg>
        <pc:spChg chg="add mod">
          <ac:chgData name="다훈 심" userId="f94f392a36fa7e26" providerId="LiveId" clId="{27058508-DB79-45B3-BADF-7A983056110C}" dt="2025-05-25T01:52:55.970" v="575" actId="571"/>
          <ac:spMkLst>
            <pc:docMk/>
            <pc:sldMk cId="3904324311" sldId="275"/>
            <ac:spMk id="11" creationId="{6E389E4C-B91F-E085-0915-CCA15F03ED9A}"/>
          </ac:spMkLst>
        </pc:spChg>
        <pc:spChg chg="add mod ord">
          <ac:chgData name="다훈 심" userId="f94f392a36fa7e26" providerId="LiveId" clId="{27058508-DB79-45B3-BADF-7A983056110C}" dt="2025-05-25T01:54:02.838" v="623" actId="167"/>
          <ac:spMkLst>
            <pc:docMk/>
            <pc:sldMk cId="3904324311" sldId="275"/>
            <ac:spMk id="12" creationId="{D4FEEE04-ACB1-75FA-6D39-B6F9CD1EAAAE}"/>
          </ac:spMkLst>
        </pc:spChg>
        <pc:spChg chg="add mod ord">
          <ac:chgData name="다훈 심" userId="f94f392a36fa7e26" providerId="LiveId" clId="{27058508-DB79-45B3-BADF-7A983056110C}" dt="2025-05-25T01:56:12.168" v="753" actId="14100"/>
          <ac:spMkLst>
            <pc:docMk/>
            <pc:sldMk cId="3904324311" sldId="275"/>
            <ac:spMk id="13" creationId="{653C0842-2BF9-8ECC-7164-0DF7BB5DD3DF}"/>
          </ac:spMkLst>
        </pc:spChg>
        <pc:spChg chg="add mod">
          <ac:chgData name="다훈 심" userId="f94f392a36fa7e26" providerId="LiveId" clId="{27058508-DB79-45B3-BADF-7A983056110C}" dt="2025-05-25T01:56:17.919" v="754" actId="14100"/>
          <ac:spMkLst>
            <pc:docMk/>
            <pc:sldMk cId="3904324311" sldId="275"/>
            <ac:spMk id="14" creationId="{F3B2A56E-B80D-8A69-92FB-CBF69E2840AB}"/>
          </ac:spMkLst>
        </pc:spChg>
        <pc:spChg chg="add mod ord">
          <ac:chgData name="다훈 심" userId="f94f392a36fa7e26" providerId="LiveId" clId="{27058508-DB79-45B3-BADF-7A983056110C}" dt="2025-05-25T01:56:07.360" v="751" actId="166"/>
          <ac:spMkLst>
            <pc:docMk/>
            <pc:sldMk cId="3904324311" sldId="275"/>
            <ac:spMk id="15" creationId="{5338B0CC-4AB5-6B66-2AB6-93098508AB52}"/>
          </ac:spMkLst>
        </pc:spChg>
        <pc:spChg chg="add mod">
          <ac:chgData name="다훈 심" userId="f94f392a36fa7e26" providerId="LiveId" clId="{27058508-DB79-45B3-BADF-7A983056110C}" dt="2025-05-25T01:54:47.776" v="655" actId="14100"/>
          <ac:spMkLst>
            <pc:docMk/>
            <pc:sldMk cId="3904324311" sldId="275"/>
            <ac:spMk id="16" creationId="{1B8A75B7-8C62-2C1D-15AF-20F1B80A999C}"/>
          </ac:spMkLst>
        </pc:spChg>
        <pc:spChg chg="add mod">
          <ac:chgData name="다훈 심" userId="f94f392a36fa7e26" providerId="LiveId" clId="{27058508-DB79-45B3-BADF-7A983056110C}" dt="2025-05-25T01:54:53.919" v="658" actId="14100"/>
          <ac:spMkLst>
            <pc:docMk/>
            <pc:sldMk cId="3904324311" sldId="275"/>
            <ac:spMk id="17" creationId="{8D2FBBAF-9E5F-2031-448C-5AEE6220699C}"/>
          </ac:spMkLst>
        </pc:spChg>
        <pc:spChg chg="add mod">
          <ac:chgData name="다훈 심" userId="f94f392a36fa7e26" providerId="LiveId" clId="{27058508-DB79-45B3-BADF-7A983056110C}" dt="2025-05-25T01:54:59.089" v="660" actId="14100"/>
          <ac:spMkLst>
            <pc:docMk/>
            <pc:sldMk cId="3904324311" sldId="275"/>
            <ac:spMk id="18" creationId="{03698355-2B39-B3E6-2F7A-CC3C78499D67}"/>
          </ac:spMkLst>
        </pc:spChg>
        <pc:spChg chg="add mod">
          <ac:chgData name="다훈 심" userId="f94f392a36fa7e26" providerId="LiveId" clId="{27058508-DB79-45B3-BADF-7A983056110C}" dt="2025-05-25T01:55:01.509" v="661" actId="571"/>
          <ac:spMkLst>
            <pc:docMk/>
            <pc:sldMk cId="3904324311" sldId="275"/>
            <ac:spMk id="19" creationId="{BBAD1C94-8B6A-218E-7871-459D023C5FCA}"/>
          </ac:spMkLst>
        </pc:spChg>
        <pc:spChg chg="add mod">
          <ac:chgData name="다훈 심" userId="f94f392a36fa7e26" providerId="LiveId" clId="{27058508-DB79-45B3-BADF-7A983056110C}" dt="2025-05-25T01:55:12.782" v="667" actId="20577"/>
          <ac:spMkLst>
            <pc:docMk/>
            <pc:sldMk cId="3904324311" sldId="275"/>
            <ac:spMk id="20" creationId="{000D7F26-A2BD-E46B-4822-EC14A66C50BC}"/>
          </ac:spMkLst>
        </pc:spChg>
        <pc:spChg chg="del">
          <ac:chgData name="다훈 심" userId="f94f392a36fa7e26" providerId="LiveId" clId="{27058508-DB79-45B3-BADF-7A983056110C}" dt="2025-05-25T01:52:15.807" v="562" actId="478"/>
          <ac:spMkLst>
            <pc:docMk/>
            <pc:sldMk cId="3904324311" sldId="275"/>
            <ac:spMk id="21" creationId="{3DB6CF8A-502F-2D0B-7CAC-836B8F12F7D7}"/>
          </ac:spMkLst>
        </pc:spChg>
        <pc:spChg chg="del">
          <ac:chgData name="다훈 심" userId="f94f392a36fa7e26" providerId="LiveId" clId="{27058508-DB79-45B3-BADF-7A983056110C}" dt="2025-05-25T01:52:15.807" v="562" actId="478"/>
          <ac:spMkLst>
            <pc:docMk/>
            <pc:sldMk cId="3904324311" sldId="275"/>
            <ac:spMk id="23" creationId="{CE82313B-FBA2-2D30-F865-7D0A38A43FF7}"/>
          </ac:spMkLst>
        </pc:spChg>
        <pc:spChg chg="del">
          <ac:chgData name="다훈 심" userId="f94f392a36fa7e26" providerId="LiveId" clId="{27058508-DB79-45B3-BADF-7A983056110C}" dt="2025-05-25T01:52:15.807" v="562" actId="478"/>
          <ac:spMkLst>
            <pc:docMk/>
            <pc:sldMk cId="3904324311" sldId="275"/>
            <ac:spMk id="24" creationId="{C277C7AE-0670-097A-F7E7-684053FA2894}"/>
          </ac:spMkLst>
        </pc:spChg>
        <pc:spChg chg="del">
          <ac:chgData name="다훈 심" userId="f94f392a36fa7e26" providerId="LiveId" clId="{27058508-DB79-45B3-BADF-7A983056110C}" dt="2025-05-25T01:52:15.807" v="562" actId="478"/>
          <ac:spMkLst>
            <pc:docMk/>
            <pc:sldMk cId="3904324311" sldId="275"/>
            <ac:spMk id="25" creationId="{B018FD7B-EF0F-2045-D9A3-CEC85442019B}"/>
          </ac:spMkLst>
        </pc:spChg>
        <pc:spChg chg="del">
          <ac:chgData name="다훈 심" userId="f94f392a36fa7e26" providerId="LiveId" clId="{27058508-DB79-45B3-BADF-7A983056110C}" dt="2025-05-25T01:52:15.807" v="562" actId="478"/>
          <ac:spMkLst>
            <pc:docMk/>
            <pc:sldMk cId="3904324311" sldId="275"/>
            <ac:spMk id="26" creationId="{A40ADFDD-2D26-820B-1BF8-DF2949F7E880}"/>
          </ac:spMkLst>
        </pc:spChg>
        <pc:spChg chg="mod">
          <ac:chgData name="다훈 심" userId="f94f392a36fa7e26" providerId="LiveId" clId="{27058508-DB79-45B3-BADF-7A983056110C}" dt="2025-05-25T01:52:54.829" v="574" actId="1076"/>
          <ac:spMkLst>
            <pc:docMk/>
            <pc:sldMk cId="3904324311" sldId="275"/>
            <ac:spMk id="27" creationId="{DB621CF0-4CA7-8825-D8DC-F61020CF7B05}"/>
          </ac:spMkLst>
        </pc:spChg>
        <pc:spChg chg="add mod">
          <ac:chgData name="다훈 심" userId="f94f392a36fa7e26" providerId="LiveId" clId="{27058508-DB79-45B3-BADF-7A983056110C}" dt="2025-05-25T01:55:17.999" v="670" actId="20577"/>
          <ac:spMkLst>
            <pc:docMk/>
            <pc:sldMk cId="3904324311" sldId="275"/>
            <ac:spMk id="30" creationId="{36CDA14E-4B4E-8070-7FC3-EC62CD6ACEB1}"/>
          </ac:spMkLst>
        </pc:spChg>
        <pc:spChg chg="del">
          <ac:chgData name="다훈 심" userId="f94f392a36fa7e26" providerId="LiveId" clId="{27058508-DB79-45B3-BADF-7A983056110C}" dt="2025-05-25T01:52:15.807" v="562" actId="478"/>
          <ac:spMkLst>
            <pc:docMk/>
            <pc:sldMk cId="3904324311" sldId="275"/>
            <ac:spMk id="31" creationId="{2C960C13-8999-A27E-ACD1-B54EEEA848DA}"/>
          </ac:spMkLst>
        </pc:spChg>
        <pc:spChg chg="del">
          <ac:chgData name="다훈 심" userId="f94f392a36fa7e26" providerId="LiveId" clId="{27058508-DB79-45B3-BADF-7A983056110C}" dt="2025-05-25T01:52:15.807" v="562" actId="478"/>
          <ac:spMkLst>
            <pc:docMk/>
            <pc:sldMk cId="3904324311" sldId="275"/>
            <ac:spMk id="35" creationId="{337A2486-CC86-76D6-7CF8-15846C874D7D}"/>
          </ac:spMkLst>
        </pc:spChg>
        <pc:spChg chg="del">
          <ac:chgData name="다훈 심" userId="f94f392a36fa7e26" providerId="LiveId" clId="{27058508-DB79-45B3-BADF-7A983056110C}" dt="2025-05-25T01:52:15.807" v="562" actId="478"/>
          <ac:spMkLst>
            <pc:docMk/>
            <pc:sldMk cId="3904324311" sldId="275"/>
            <ac:spMk id="37" creationId="{938CC07E-EC70-5E32-B5D8-77298663CB98}"/>
          </ac:spMkLst>
        </pc:spChg>
        <pc:spChg chg="del">
          <ac:chgData name="다훈 심" userId="f94f392a36fa7e26" providerId="LiveId" clId="{27058508-DB79-45B3-BADF-7A983056110C}" dt="2025-05-25T01:52:15.807" v="562" actId="478"/>
          <ac:spMkLst>
            <pc:docMk/>
            <pc:sldMk cId="3904324311" sldId="275"/>
            <ac:spMk id="38" creationId="{572B00E6-3DC8-D230-BA66-19E2B0117642}"/>
          </ac:spMkLst>
        </pc:spChg>
        <pc:spChg chg="add mod">
          <ac:chgData name="다훈 심" userId="f94f392a36fa7e26" providerId="LiveId" clId="{27058508-DB79-45B3-BADF-7A983056110C}" dt="2025-05-25T01:55:21.234" v="672" actId="20577"/>
          <ac:spMkLst>
            <pc:docMk/>
            <pc:sldMk cId="3904324311" sldId="275"/>
            <ac:spMk id="39" creationId="{02F0516E-61EA-5260-4718-40C3D47ECC9D}"/>
          </ac:spMkLst>
        </pc:spChg>
        <pc:spChg chg="add mod">
          <ac:chgData name="다훈 심" userId="f94f392a36fa7e26" providerId="LiveId" clId="{27058508-DB79-45B3-BADF-7A983056110C}" dt="2025-05-25T01:55:58.692" v="748" actId="20577"/>
          <ac:spMkLst>
            <pc:docMk/>
            <pc:sldMk cId="3904324311" sldId="275"/>
            <ac:spMk id="40" creationId="{2069D2B1-3409-5737-A81A-646DEA30B518}"/>
          </ac:spMkLst>
        </pc:spChg>
        <pc:spChg chg="del">
          <ac:chgData name="다훈 심" userId="f94f392a36fa7e26" providerId="LiveId" clId="{27058508-DB79-45B3-BADF-7A983056110C}" dt="2025-05-25T01:52:15.807" v="562" actId="478"/>
          <ac:spMkLst>
            <pc:docMk/>
            <pc:sldMk cId="3904324311" sldId="275"/>
            <ac:spMk id="47" creationId="{0496B041-59DB-5152-6680-1AA168ABDA0D}"/>
          </ac:spMkLst>
        </pc:spChg>
        <pc:spChg chg="mod">
          <ac:chgData name="다훈 심" userId="f94f392a36fa7e26" providerId="LiveId" clId="{27058508-DB79-45B3-BADF-7A983056110C}" dt="2025-05-25T01:55:47.702" v="742" actId="20577"/>
          <ac:spMkLst>
            <pc:docMk/>
            <pc:sldMk cId="3904324311" sldId="275"/>
            <ac:spMk id="65" creationId="{491D6D94-9CA2-5AD9-B714-00A6B614A5C6}"/>
          </ac:spMkLst>
        </pc:spChg>
      </pc:sldChg>
      <pc:sldChg chg="addSp delSp modSp add mod">
        <pc:chgData name="다훈 심" userId="f94f392a36fa7e26" providerId="LiveId" clId="{27058508-DB79-45B3-BADF-7A983056110C}" dt="2025-05-25T02:30:48.319" v="2338" actId="20577"/>
        <pc:sldMkLst>
          <pc:docMk/>
          <pc:sldMk cId="1817143796" sldId="276"/>
        </pc:sldMkLst>
        <pc:spChg chg="add del mod topLvl">
          <ac:chgData name="다훈 심" userId="f94f392a36fa7e26" providerId="LiveId" clId="{27058508-DB79-45B3-BADF-7A983056110C}" dt="2025-05-25T02:12:36.783" v="1682" actId="1076"/>
          <ac:spMkLst>
            <pc:docMk/>
            <pc:sldMk cId="1817143796" sldId="276"/>
            <ac:spMk id="2" creationId="{05E23643-EA96-F423-1A6A-E8ACAF12347F}"/>
          </ac:spMkLst>
        </pc:spChg>
        <pc:spChg chg="del">
          <ac:chgData name="다훈 심" userId="f94f392a36fa7e26" providerId="LiveId" clId="{27058508-DB79-45B3-BADF-7A983056110C}" dt="2025-05-25T01:56:35.713" v="765" actId="478"/>
          <ac:spMkLst>
            <pc:docMk/>
            <pc:sldMk cId="1817143796" sldId="276"/>
            <ac:spMk id="3" creationId="{1F6ADFE3-0097-FA11-56A2-000B63CD740C}"/>
          </ac:spMkLst>
        </pc:spChg>
        <pc:spChg chg="add del mod">
          <ac:chgData name="다훈 심" userId="f94f392a36fa7e26" providerId="LiveId" clId="{27058508-DB79-45B3-BADF-7A983056110C}" dt="2025-05-25T02:13:33.568" v="1730" actId="1076"/>
          <ac:spMkLst>
            <pc:docMk/>
            <pc:sldMk cId="1817143796" sldId="276"/>
            <ac:spMk id="4" creationId="{A6DBED3A-F3DF-2441-752F-A6C95A573168}"/>
          </ac:spMkLst>
        </pc:spChg>
        <pc:spChg chg="del">
          <ac:chgData name="다훈 심" userId="f94f392a36fa7e26" providerId="LiveId" clId="{27058508-DB79-45B3-BADF-7A983056110C}" dt="2025-05-25T01:56:35.713" v="765" actId="478"/>
          <ac:spMkLst>
            <pc:docMk/>
            <pc:sldMk cId="1817143796" sldId="276"/>
            <ac:spMk id="5" creationId="{E84DC951-7449-7666-43C5-813265E83FC4}"/>
          </ac:spMkLst>
        </pc:spChg>
        <pc:spChg chg="del">
          <ac:chgData name="다훈 심" userId="f94f392a36fa7e26" providerId="LiveId" clId="{27058508-DB79-45B3-BADF-7A983056110C}" dt="2025-05-25T01:56:35.713" v="765" actId="478"/>
          <ac:spMkLst>
            <pc:docMk/>
            <pc:sldMk cId="1817143796" sldId="276"/>
            <ac:spMk id="6" creationId="{FF6254C3-76AC-925C-86AD-F1B13AA08C42}"/>
          </ac:spMkLst>
        </pc:spChg>
        <pc:spChg chg="mod">
          <ac:chgData name="다훈 심" userId="f94f392a36fa7e26" providerId="LiveId" clId="{27058508-DB79-45B3-BADF-7A983056110C}" dt="2025-05-25T01:56:33.185" v="764"/>
          <ac:spMkLst>
            <pc:docMk/>
            <pc:sldMk cId="1817143796" sldId="276"/>
            <ac:spMk id="7" creationId="{09E09A11-7493-0830-2AE5-62716EE8AA66}"/>
          </ac:spMkLst>
        </pc:spChg>
        <pc:spChg chg="del">
          <ac:chgData name="다훈 심" userId="f94f392a36fa7e26" providerId="LiveId" clId="{27058508-DB79-45B3-BADF-7A983056110C}" dt="2025-05-25T01:56:35.713" v="765" actId="478"/>
          <ac:spMkLst>
            <pc:docMk/>
            <pc:sldMk cId="1817143796" sldId="276"/>
            <ac:spMk id="9" creationId="{C30E0BE5-7BE9-976E-1048-4183867EB324}"/>
          </ac:spMkLst>
        </pc:spChg>
        <pc:spChg chg="del">
          <ac:chgData name="다훈 심" userId="f94f392a36fa7e26" providerId="LiveId" clId="{27058508-DB79-45B3-BADF-7A983056110C}" dt="2025-05-25T01:56:35.713" v="765" actId="478"/>
          <ac:spMkLst>
            <pc:docMk/>
            <pc:sldMk cId="1817143796" sldId="276"/>
            <ac:spMk id="11" creationId="{6A7D50B9-C411-F78C-8F77-17975D42AC05}"/>
          </ac:spMkLst>
        </pc:spChg>
        <pc:spChg chg="del">
          <ac:chgData name="다훈 심" userId="f94f392a36fa7e26" providerId="LiveId" clId="{27058508-DB79-45B3-BADF-7A983056110C}" dt="2025-05-25T01:56:35.713" v="765" actId="478"/>
          <ac:spMkLst>
            <pc:docMk/>
            <pc:sldMk cId="1817143796" sldId="276"/>
            <ac:spMk id="13" creationId="{B2AE0AE2-5E2B-D99D-48A5-1CD937ABC069}"/>
          </ac:spMkLst>
        </pc:spChg>
        <pc:spChg chg="del">
          <ac:chgData name="다훈 심" userId="f94f392a36fa7e26" providerId="LiveId" clId="{27058508-DB79-45B3-BADF-7A983056110C}" dt="2025-05-25T01:56:35.713" v="765" actId="478"/>
          <ac:spMkLst>
            <pc:docMk/>
            <pc:sldMk cId="1817143796" sldId="276"/>
            <ac:spMk id="14" creationId="{99C73643-A0D6-1662-0EDD-7091B020F6A7}"/>
          </ac:spMkLst>
        </pc:spChg>
        <pc:spChg chg="del">
          <ac:chgData name="다훈 심" userId="f94f392a36fa7e26" providerId="LiveId" clId="{27058508-DB79-45B3-BADF-7A983056110C}" dt="2025-05-25T01:56:35.713" v="765" actId="478"/>
          <ac:spMkLst>
            <pc:docMk/>
            <pc:sldMk cId="1817143796" sldId="276"/>
            <ac:spMk id="15" creationId="{2133ACE3-92A4-9B32-44A7-07554DC397BD}"/>
          </ac:spMkLst>
        </pc:spChg>
        <pc:spChg chg="add mod ord topLvl">
          <ac:chgData name="다훈 심" userId="f94f392a36fa7e26" providerId="LiveId" clId="{27058508-DB79-45B3-BADF-7A983056110C}" dt="2025-05-25T02:21:31.101" v="1962" actId="1076"/>
          <ac:spMkLst>
            <pc:docMk/>
            <pc:sldMk cId="1817143796" sldId="276"/>
            <ac:spMk id="21" creationId="{2DCC3292-7FEB-574A-D8CB-5D1D6AAF8EE2}"/>
          </ac:spMkLst>
        </pc:spChg>
        <pc:spChg chg="mod">
          <ac:chgData name="다훈 심" userId="f94f392a36fa7e26" providerId="LiveId" clId="{27058508-DB79-45B3-BADF-7A983056110C}" dt="2025-05-25T02:10:41.119" v="1597" actId="1076"/>
          <ac:spMkLst>
            <pc:docMk/>
            <pc:sldMk cId="1817143796" sldId="276"/>
            <ac:spMk id="24" creationId="{B8ED67F2-50D2-96EB-F385-D3CDB2EFCF67}"/>
          </ac:spMkLst>
        </pc:spChg>
        <pc:spChg chg="mod">
          <ac:chgData name="다훈 심" userId="f94f392a36fa7e26" providerId="LiveId" clId="{27058508-DB79-45B3-BADF-7A983056110C}" dt="2025-05-25T02:10:41.119" v="1597" actId="1076"/>
          <ac:spMkLst>
            <pc:docMk/>
            <pc:sldMk cId="1817143796" sldId="276"/>
            <ac:spMk id="26" creationId="{58604725-B156-3DDD-D990-B5588E8A370A}"/>
          </ac:spMkLst>
        </pc:spChg>
        <pc:spChg chg="del">
          <ac:chgData name="다훈 심" userId="f94f392a36fa7e26" providerId="LiveId" clId="{27058508-DB79-45B3-BADF-7A983056110C}" dt="2025-05-25T01:56:35.713" v="765" actId="478"/>
          <ac:spMkLst>
            <pc:docMk/>
            <pc:sldMk cId="1817143796" sldId="276"/>
            <ac:spMk id="27" creationId="{1A676DFC-0A13-97B0-92B2-9535E75583E8}"/>
          </ac:spMkLst>
        </pc:spChg>
        <pc:spChg chg="add mod">
          <ac:chgData name="다훈 심" userId="f94f392a36fa7e26" providerId="LiveId" clId="{27058508-DB79-45B3-BADF-7A983056110C}" dt="2025-05-25T02:15:45.633" v="1796" actId="1076"/>
          <ac:spMkLst>
            <pc:docMk/>
            <pc:sldMk cId="1817143796" sldId="276"/>
            <ac:spMk id="28" creationId="{47557477-887D-B00D-ABD7-96E3F7346179}"/>
          </ac:spMkLst>
        </pc:spChg>
        <pc:spChg chg="mod">
          <ac:chgData name="다훈 심" userId="f94f392a36fa7e26" providerId="LiveId" clId="{27058508-DB79-45B3-BADF-7A983056110C}" dt="2025-05-25T02:10:35.628" v="1594" actId="1076"/>
          <ac:spMkLst>
            <pc:docMk/>
            <pc:sldMk cId="1817143796" sldId="276"/>
            <ac:spMk id="31" creationId="{73A564C2-CB5D-591B-70DE-947E123A01C5}"/>
          </ac:spMkLst>
        </pc:spChg>
        <pc:spChg chg="mod">
          <ac:chgData name="다훈 심" userId="f94f392a36fa7e26" providerId="LiveId" clId="{27058508-DB79-45B3-BADF-7A983056110C}" dt="2025-05-25T02:10:35.628" v="1594" actId="1076"/>
          <ac:spMkLst>
            <pc:docMk/>
            <pc:sldMk cId="1817143796" sldId="276"/>
            <ac:spMk id="33" creationId="{C837046A-1925-4A8E-1679-BA7D54225D64}"/>
          </ac:spMkLst>
        </pc:spChg>
        <pc:spChg chg="mod">
          <ac:chgData name="다훈 심" userId="f94f392a36fa7e26" providerId="LiveId" clId="{27058508-DB79-45B3-BADF-7A983056110C}" dt="2025-05-25T02:15:45.633" v="1796" actId="1076"/>
          <ac:spMkLst>
            <pc:docMk/>
            <pc:sldMk cId="1817143796" sldId="276"/>
            <ac:spMk id="36" creationId="{A38B1028-D09E-C345-65A9-512AE016D1B5}"/>
          </ac:spMkLst>
        </pc:spChg>
        <pc:spChg chg="mod">
          <ac:chgData name="다훈 심" userId="f94f392a36fa7e26" providerId="LiveId" clId="{27058508-DB79-45B3-BADF-7A983056110C}" dt="2025-05-25T02:15:45.633" v="1796" actId="1076"/>
          <ac:spMkLst>
            <pc:docMk/>
            <pc:sldMk cId="1817143796" sldId="276"/>
            <ac:spMk id="38" creationId="{9AA90798-9DA2-1EBD-3A02-0ABE827CF341}"/>
          </ac:spMkLst>
        </pc:spChg>
        <pc:spChg chg="del">
          <ac:chgData name="다훈 심" userId="f94f392a36fa7e26" providerId="LiveId" clId="{27058508-DB79-45B3-BADF-7A983056110C}" dt="2025-05-25T01:56:35.713" v="765" actId="478"/>
          <ac:spMkLst>
            <pc:docMk/>
            <pc:sldMk cId="1817143796" sldId="276"/>
            <ac:spMk id="40" creationId="{EA4D0E15-F9E7-285B-FB5B-C1BBD2679DF2}"/>
          </ac:spMkLst>
        </pc:spChg>
        <pc:spChg chg="mod">
          <ac:chgData name="다훈 심" userId="f94f392a36fa7e26" providerId="LiveId" clId="{27058508-DB79-45B3-BADF-7A983056110C}" dt="2025-05-25T02:15:45.633" v="1796" actId="1076"/>
          <ac:spMkLst>
            <pc:docMk/>
            <pc:sldMk cId="1817143796" sldId="276"/>
            <ac:spMk id="42" creationId="{26DCD794-6E01-66C0-1B68-8F38FCFFBF15}"/>
          </ac:spMkLst>
        </pc:spChg>
        <pc:spChg chg="mod">
          <ac:chgData name="다훈 심" userId="f94f392a36fa7e26" providerId="LiveId" clId="{27058508-DB79-45B3-BADF-7A983056110C}" dt="2025-05-25T02:21:31.101" v="1962" actId="1076"/>
          <ac:spMkLst>
            <pc:docMk/>
            <pc:sldMk cId="1817143796" sldId="276"/>
            <ac:spMk id="44" creationId="{FF09F6C4-21AD-DBA5-1BE0-8407C1624B4C}"/>
          </ac:spMkLst>
        </pc:spChg>
        <pc:spChg chg="mod">
          <ac:chgData name="다훈 심" userId="f94f392a36fa7e26" providerId="LiveId" clId="{27058508-DB79-45B3-BADF-7A983056110C}" dt="2025-05-25T02:15:45.633" v="1796" actId="1076"/>
          <ac:spMkLst>
            <pc:docMk/>
            <pc:sldMk cId="1817143796" sldId="276"/>
            <ac:spMk id="46" creationId="{CD4C87A4-3A3F-2C74-9987-B8C932A1A42E}"/>
          </ac:spMkLst>
        </pc:spChg>
        <pc:spChg chg="mod">
          <ac:chgData name="다훈 심" userId="f94f392a36fa7e26" providerId="LiveId" clId="{27058508-DB79-45B3-BADF-7A983056110C}" dt="2025-05-25T02:12:30.035" v="1678" actId="1076"/>
          <ac:spMkLst>
            <pc:docMk/>
            <pc:sldMk cId="1817143796" sldId="276"/>
            <ac:spMk id="48" creationId="{0C5874E4-B171-023F-FB14-0D26037EC3A1}"/>
          </ac:spMkLst>
        </pc:spChg>
        <pc:spChg chg="add mod">
          <ac:chgData name="다훈 심" userId="f94f392a36fa7e26" providerId="LiveId" clId="{27058508-DB79-45B3-BADF-7A983056110C}" dt="2025-05-25T02:13:46.157" v="1734" actId="1076"/>
          <ac:spMkLst>
            <pc:docMk/>
            <pc:sldMk cId="1817143796" sldId="276"/>
            <ac:spMk id="49" creationId="{3017D9BF-FDA9-8D9C-5891-C7C05F2E0EDD}"/>
          </ac:spMkLst>
        </pc:spChg>
        <pc:spChg chg="mod">
          <ac:chgData name="다훈 심" userId="f94f392a36fa7e26" providerId="LiveId" clId="{27058508-DB79-45B3-BADF-7A983056110C}" dt="2025-05-25T02:15:45.633" v="1796" actId="1076"/>
          <ac:spMkLst>
            <pc:docMk/>
            <pc:sldMk cId="1817143796" sldId="276"/>
            <ac:spMk id="51" creationId="{1CD069CF-B0F1-49A5-C4FC-2B3642F3F041}"/>
          </ac:spMkLst>
        </pc:spChg>
        <pc:spChg chg="mod">
          <ac:chgData name="다훈 심" userId="f94f392a36fa7e26" providerId="LiveId" clId="{27058508-DB79-45B3-BADF-7A983056110C}" dt="2025-05-25T02:15:45.633" v="1796" actId="1076"/>
          <ac:spMkLst>
            <pc:docMk/>
            <pc:sldMk cId="1817143796" sldId="276"/>
            <ac:spMk id="53" creationId="{6AE7B2B5-E6E3-02A4-9502-3726A0C7309B}"/>
          </ac:spMkLst>
        </pc:spChg>
        <pc:spChg chg="mod">
          <ac:chgData name="다훈 심" userId="f94f392a36fa7e26" providerId="LiveId" clId="{27058508-DB79-45B3-BADF-7A983056110C}" dt="2025-05-25T02:12:34.723" v="1679" actId="1076"/>
          <ac:spMkLst>
            <pc:docMk/>
            <pc:sldMk cId="1817143796" sldId="276"/>
            <ac:spMk id="55" creationId="{82F69D38-207B-FD24-2C9A-76EF0E87819A}"/>
          </ac:spMkLst>
        </pc:spChg>
        <pc:spChg chg="mod">
          <ac:chgData name="다훈 심" userId="f94f392a36fa7e26" providerId="LiveId" clId="{27058508-DB79-45B3-BADF-7A983056110C}" dt="2025-05-25T02:12:34.723" v="1679" actId="1076"/>
          <ac:spMkLst>
            <pc:docMk/>
            <pc:sldMk cId="1817143796" sldId="276"/>
            <ac:spMk id="57" creationId="{08B68B74-1832-BDE8-3CCD-49547C8F4B7C}"/>
          </ac:spMkLst>
        </pc:spChg>
        <pc:spChg chg="mod">
          <ac:chgData name="다훈 심" userId="f94f392a36fa7e26" providerId="LiveId" clId="{27058508-DB79-45B3-BADF-7A983056110C}" dt="2025-05-25T02:13:04.880" v="1700" actId="14100"/>
          <ac:spMkLst>
            <pc:docMk/>
            <pc:sldMk cId="1817143796" sldId="276"/>
            <ac:spMk id="60" creationId="{D156A47C-2BE1-807B-4E8D-D39F3B6F64E8}"/>
          </ac:spMkLst>
        </pc:spChg>
        <pc:spChg chg="mod">
          <ac:chgData name="다훈 심" userId="f94f392a36fa7e26" providerId="LiveId" clId="{27058508-DB79-45B3-BADF-7A983056110C}" dt="2025-05-25T02:13:04.880" v="1700" actId="14100"/>
          <ac:spMkLst>
            <pc:docMk/>
            <pc:sldMk cId="1817143796" sldId="276"/>
            <ac:spMk id="62" creationId="{7AC3CA7A-609B-73D0-E410-D27458F9B155}"/>
          </ac:spMkLst>
        </pc:spChg>
        <pc:spChg chg="mod">
          <ac:chgData name="다훈 심" userId="f94f392a36fa7e26" providerId="LiveId" clId="{27058508-DB79-45B3-BADF-7A983056110C}" dt="2025-05-25T02:30:48.319" v="2338" actId="20577"/>
          <ac:spMkLst>
            <pc:docMk/>
            <pc:sldMk cId="1817143796" sldId="276"/>
            <ac:spMk id="65" creationId="{8C01E52F-F3B8-E9FF-E228-52054ED1BF9F}"/>
          </ac:spMkLst>
        </pc:spChg>
        <pc:spChg chg="mod">
          <ac:chgData name="다훈 심" userId="f94f392a36fa7e26" providerId="LiveId" clId="{27058508-DB79-45B3-BADF-7A983056110C}" dt="2025-05-25T02:15:45.633" v="1796" actId="1076"/>
          <ac:spMkLst>
            <pc:docMk/>
            <pc:sldMk cId="1817143796" sldId="276"/>
            <ac:spMk id="68" creationId="{1552528A-4EFC-1036-756D-128BA7B3A31F}"/>
          </ac:spMkLst>
        </pc:spChg>
        <pc:spChg chg="mod">
          <ac:chgData name="다훈 심" userId="f94f392a36fa7e26" providerId="LiveId" clId="{27058508-DB79-45B3-BADF-7A983056110C}" dt="2025-05-25T02:13:06.539" v="1701" actId="571"/>
          <ac:spMkLst>
            <pc:docMk/>
            <pc:sldMk cId="1817143796" sldId="276"/>
            <ac:spMk id="69" creationId="{B8635F12-36DA-1223-A0F1-3E2238A57B14}"/>
          </ac:spMkLst>
        </pc:spChg>
        <pc:spChg chg="mod">
          <ac:chgData name="다훈 심" userId="f94f392a36fa7e26" providerId="LiveId" clId="{27058508-DB79-45B3-BADF-7A983056110C}" dt="2025-05-25T02:15:43.034" v="1795" actId="1076"/>
          <ac:spMkLst>
            <pc:docMk/>
            <pc:sldMk cId="1817143796" sldId="276"/>
            <ac:spMk id="73" creationId="{01FCC7DA-403F-3890-4349-954FA11E7B06}"/>
          </ac:spMkLst>
        </pc:spChg>
        <pc:spChg chg="mod">
          <ac:chgData name="다훈 심" userId="f94f392a36fa7e26" providerId="LiveId" clId="{27058508-DB79-45B3-BADF-7A983056110C}" dt="2025-05-25T02:15:45.633" v="1796" actId="1076"/>
          <ac:spMkLst>
            <pc:docMk/>
            <pc:sldMk cId="1817143796" sldId="276"/>
            <ac:spMk id="74" creationId="{43A40CE8-2EA2-BC42-AC12-5BB0FDBA02E8}"/>
          </ac:spMkLst>
        </pc:spChg>
        <pc:spChg chg="mod">
          <ac:chgData name="다훈 심" userId="f94f392a36fa7e26" providerId="LiveId" clId="{27058508-DB79-45B3-BADF-7A983056110C}" dt="2025-05-25T02:14:06.068" v="1738" actId="1076"/>
          <ac:spMkLst>
            <pc:docMk/>
            <pc:sldMk cId="1817143796" sldId="276"/>
            <ac:spMk id="76" creationId="{ED5F09E1-F976-0468-80AC-0E397C4DD058}"/>
          </ac:spMkLst>
        </pc:spChg>
        <pc:spChg chg="mod">
          <ac:chgData name="다훈 심" userId="f94f392a36fa7e26" providerId="LiveId" clId="{27058508-DB79-45B3-BADF-7A983056110C}" dt="2025-05-25T02:14:06.068" v="1738" actId="1076"/>
          <ac:spMkLst>
            <pc:docMk/>
            <pc:sldMk cId="1817143796" sldId="276"/>
            <ac:spMk id="78" creationId="{9BC126F0-2D4C-1D36-BD7E-4DE1EF2BCD6B}"/>
          </ac:spMkLst>
        </pc:spChg>
        <pc:spChg chg="mod">
          <ac:chgData name="다훈 심" userId="f94f392a36fa7e26" providerId="LiveId" clId="{27058508-DB79-45B3-BADF-7A983056110C}" dt="2025-05-25T02:14:06.068" v="1738" actId="1076"/>
          <ac:spMkLst>
            <pc:docMk/>
            <pc:sldMk cId="1817143796" sldId="276"/>
            <ac:spMk id="80" creationId="{02BFCD4F-697E-6C9A-BA86-97A038CCA298}"/>
          </ac:spMkLst>
        </pc:spChg>
        <pc:spChg chg="mod">
          <ac:chgData name="다훈 심" userId="f94f392a36fa7e26" providerId="LiveId" clId="{27058508-DB79-45B3-BADF-7A983056110C}" dt="2025-05-25T02:14:06.068" v="1738" actId="1076"/>
          <ac:spMkLst>
            <pc:docMk/>
            <pc:sldMk cId="1817143796" sldId="276"/>
            <ac:spMk id="82" creationId="{14A7E999-7212-0BCE-F4A7-A4265707B38F}"/>
          </ac:spMkLst>
        </pc:spChg>
        <pc:spChg chg="add mod">
          <ac:chgData name="다훈 심" userId="f94f392a36fa7e26" providerId="LiveId" clId="{27058508-DB79-45B3-BADF-7A983056110C}" dt="2025-05-25T02:15:30.588" v="1789" actId="20577"/>
          <ac:spMkLst>
            <pc:docMk/>
            <pc:sldMk cId="1817143796" sldId="276"/>
            <ac:spMk id="83" creationId="{921A1A81-1729-DE76-94B1-D523C342A6E2}"/>
          </ac:spMkLst>
        </pc:spChg>
        <pc:spChg chg="mod">
          <ac:chgData name="다훈 심" userId="f94f392a36fa7e26" providerId="LiveId" clId="{27058508-DB79-45B3-BADF-7A983056110C}" dt="2025-05-25T02:14:21.537" v="1758" actId="1076"/>
          <ac:spMkLst>
            <pc:docMk/>
            <pc:sldMk cId="1817143796" sldId="276"/>
            <ac:spMk id="85" creationId="{F6D1DA41-8DD0-78AD-1F3D-326789112012}"/>
          </ac:spMkLst>
        </pc:spChg>
        <pc:spChg chg="mod">
          <ac:chgData name="다훈 심" userId="f94f392a36fa7e26" providerId="LiveId" clId="{27058508-DB79-45B3-BADF-7A983056110C}" dt="2025-05-25T02:14:21.537" v="1758" actId="1076"/>
          <ac:spMkLst>
            <pc:docMk/>
            <pc:sldMk cId="1817143796" sldId="276"/>
            <ac:spMk id="87" creationId="{14945997-CBB4-98A6-3CAC-F2D07C6F3C7E}"/>
          </ac:spMkLst>
        </pc:spChg>
        <pc:spChg chg="mod">
          <ac:chgData name="다훈 심" userId="f94f392a36fa7e26" providerId="LiveId" clId="{27058508-DB79-45B3-BADF-7A983056110C}" dt="2025-05-25T02:14:32.539" v="1759" actId="571"/>
          <ac:spMkLst>
            <pc:docMk/>
            <pc:sldMk cId="1817143796" sldId="276"/>
            <ac:spMk id="89" creationId="{CD8CB484-1AF5-5B37-3A2E-DC216DC9FC3D}"/>
          </ac:spMkLst>
        </pc:spChg>
        <pc:spChg chg="mod">
          <ac:chgData name="다훈 심" userId="f94f392a36fa7e26" providerId="LiveId" clId="{27058508-DB79-45B3-BADF-7A983056110C}" dt="2025-05-25T02:14:32.539" v="1759" actId="571"/>
          <ac:spMkLst>
            <pc:docMk/>
            <pc:sldMk cId="1817143796" sldId="276"/>
            <ac:spMk id="91" creationId="{786D78ED-1E6A-AD08-BB18-73AF8B3CD593}"/>
          </ac:spMkLst>
        </pc:spChg>
        <pc:spChg chg="mod">
          <ac:chgData name="다훈 심" userId="f94f392a36fa7e26" providerId="LiveId" clId="{27058508-DB79-45B3-BADF-7A983056110C}" dt="2025-05-25T02:14:32.539" v="1759" actId="571"/>
          <ac:spMkLst>
            <pc:docMk/>
            <pc:sldMk cId="1817143796" sldId="276"/>
            <ac:spMk id="93" creationId="{9E75790B-0882-6741-B411-935032BA90DA}"/>
          </ac:spMkLst>
        </pc:spChg>
        <pc:spChg chg="mod">
          <ac:chgData name="다훈 심" userId="f94f392a36fa7e26" providerId="LiveId" clId="{27058508-DB79-45B3-BADF-7A983056110C}" dt="2025-05-25T02:14:32.539" v="1759" actId="571"/>
          <ac:spMkLst>
            <pc:docMk/>
            <pc:sldMk cId="1817143796" sldId="276"/>
            <ac:spMk id="95" creationId="{9BFAF11E-F444-C8B8-81DD-8A0A2AC3561A}"/>
          </ac:spMkLst>
        </pc:spChg>
        <pc:spChg chg="mod">
          <ac:chgData name="다훈 심" userId="f94f392a36fa7e26" providerId="LiveId" clId="{27058508-DB79-45B3-BADF-7A983056110C}" dt="2025-05-25T02:15:33.198" v="1790" actId="1076"/>
          <ac:spMkLst>
            <pc:docMk/>
            <pc:sldMk cId="1817143796" sldId="276"/>
            <ac:spMk id="97" creationId="{6C65004D-A6DF-287E-D350-883BB9A3E242}"/>
          </ac:spMkLst>
        </pc:spChg>
        <pc:spChg chg="mod">
          <ac:chgData name="다훈 심" userId="f94f392a36fa7e26" providerId="LiveId" clId="{27058508-DB79-45B3-BADF-7A983056110C}" dt="2025-05-25T02:15:33.198" v="1790" actId="1076"/>
          <ac:spMkLst>
            <pc:docMk/>
            <pc:sldMk cId="1817143796" sldId="276"/>
            <ac:spMk id="99" creationId="{9D3B4F52-BF38-FB77-4011-250E7C12AEE4}"/>
          </ac:spMkLst>
        </pc:spChg>
        <pc:spChg chg="add mod">
          <ac:chgData name="다훈 심" userId="f94f392a36fa7e26" providerId="LiveId" clId="{27058508-DB79-45B3-BADF-7A983056110C}" dt="2025-05-25T02:19:58.534" v="1913" actId="1076"/>
          <ac:spMkLst>
            <pc:docMk/>
            <pc:sldMk cId="1817143796" sldId="276"/>
            <ac:spMk id="100" creationId="{7D619150-AFD3-9FBE-F0CF-98E81B819586}"/>
          </ac:spMkLst>
        </pc:spChg>
        <pc:spChg chg="mod">
          <ac:chgData name="다훈 심" userId="f94f392a36fa7e26" providerId="LiveId" clId="{27058508-DB79-45B3-BADF-7A983056110C}" dt="2025-05-25T02:14:49.576" v="1764" actId="1076"/>
          <ac:spMkLst>
            <pc:docMk/>
            <pc:sldMk cId="1817143796" sldId="276"/>
            <ac:spMk id="104" creationId="{87C5522C-A488-2E7F-C8A0-FA6C04C9D66A}"/>
          </ac:spMkLst>
        </pc:spChg>
        <pc:spChg chg="mod">
          <ac:chgData name="다훈 심" userId="f94f392a36fa7e26" providerId="LiveId" clId="{27058508-DB79-45B3-BADF-7A983056110C}" dt="2025-05-25T02:21:31.101" v="1962" actId="1076"/>
          <ac:spMkLst>
            <pc:docMk/>
            <pc:sldMk cId="1817143796" sldId="276"/>
            <ac:spMk id="105" creationId="{3F5C7A9C-3601-2927-1178-9AD01E8BB77F}"/>
          </ac:spMkLst>
        </pc:spChg>
        <pc:spChg chg="mod">
          <ac:chgData name="다훈 심" userId="f94f392a36fa7e26" providerId="LiveId" clId="{27058508-DB79-45B3-BADF-7A983056110C}" dt="2025-05-25T02:15:08.512" v="1769" actId="478"/>
          <ac:spMkLst>
            <pc:docMk/>
            <pc:sldMk cId="1817143796" sldId="276"/>
            <ac:spMk id="109" creationId="{4B223EFF-A0EB-7B86-5589-6FCF4736D253}"/>
          </ac:spMkLst>
        </pc:spChg>
        <pc:spChg chg="mod">
          <ac:chgData name="다훈 심" userId="f94f392a36fa7e26" providerId="LiveId" clId="{27058508-DB79-45B3-BADF-7A983056110C}" dt="2025-05-25T02:19:58.534" v="1913" actId="1076"/>
          <ac:spMkLst>
            <pc:docMk/>
            <pc:sldMk cId="1817143796" sldId="276"/>
            <ac:spMk id="110" creationId="{1A8867D0-CC68-D9E1-346B-7506766A743C}"/>
          </ac:spMkLst>
        </pc:spChg>
        <pc:spChg chg="mod">
          <ac:chgData name="다훈 심" userId="f94f392a36fa7e26" providerId="LiveId" clId="{27058508-DB79-45B3-BADF-7A983056110C}" dt="2025-05-25T02:19:28.771" v="1903" actId="1076"/>
          <ac:spMkLst>
            <pc:docMk/>
            <pc:sldMk cId="1817143796" sldId="276"/>
            <ac:spMk id="115" creationId="{F20A489E-D693-53AF-4A42-2705B017EED8}"/>
          </ac:spMkLst>
        </pc:spChg>
        <pc:spChg chg="mod">
          <ac:chgData name="다훈 심" userId="f94f392a36fa7e26" providerId="LiveId" clId="{27058508-DB79-45B3-BADF-7A983056110C}" dt="2025-05-25T02:21:31.101" v="1962" actId="1076"/>
          <ac:spMkLst>
            <pc:docMk/>
            <pc:sldMk cId="1817143796" sldId="276"/>
            <ac:spMk id="116" creationId="{34932AD3-7744-B915-C276-036B7BB5A46A}"/>
          </ac:spMkLst>
        </pc:spChg>
        <pc:spChg chg="mod">
          <ac:chgData name="다훈 심" userId="f94f392a36fa7e26" providerId="LiveId" clId="{27058508-DB79-45B3-BADF-7A983056110C}" dt="2025-05-25T02:21:31.101" v="1962" actId="1076"/>
          <ac:spMkLst>
            <pc:docMk/>
            <pc:sldMk cId="1817143796" sldId="276"/>
            <ac:spMk id="120" creationId="{F3E0B9E5-1FD5-CA48-C3B6-08DE1A31B954}"/>
          </ac:spMkLst>
        </pc:spChg>
        <pc:spChg chg="mod">
          <ac:chgData name="다훈 심" userId="f94f392a36fa7e26" providerId="LiveId" clId="{27058508-DB79-45B3-BADF-7A983056110C}" dt="2025-05-25T02:19:58.534" v="1913" actId="1076"/>
          <ac:spMkLst>
            <pc:docMk/>
            <pc:sldMk cId="1817143796" sldId="276"/>
            <ac:spMk id="121" creationId="{A7CFE9DA-ED15-FA59-FD48-0694B3899743}"/>
          </ac:spMkLst>
        </pc:spChg>
        <pc:spChg chg="mod">
          <ac:chgData name="다훈 심" userId="f94f392a36fa7e26" providerId="LiveId" clId="{27058508-DB79-45B3-BADF-7A983056110C}" dt="2025-05-25T02:19:28.771" v="1903" actId="1076"/>
          <ac:spMkLst>
            <pc:docMk/>
            <pc:sldMk cId="1817143796" sldId="276"/>
            <ac:spMk id="123" creationId="{8245EDE5-22C5-5F85-7643-D4242FA6CD17}"/>
          </ac:spMkLst>
        </pc:spChg>
        <pc:spChg chg="mod">
          <ac:chgData name="다훈 심" userId="f94f392a36fa7e26" providerId="LiveId" clId="{27058508-DB79-45B3-BADF-7A983056110C}" dt="2025-05-25T02:19:28.771" v="1903" actId="1076"/>
          <ac:spMkLst>
            <pc:docMk/>
            <pc:sldMk cId="1817143796" sldId="276"/>
            <ac:spMk id="125" creationId="{AB2475EB-88AB-63DA-D24A-40D57017A1FD}"/>
          </ac:spMkLst>
        </pc:spChg>
        <pc:spChg chg="mod">
          <ac:chgData name="다훈 심" userId="f94f392a36fa7e26" providerId="LiveId" clId="{27058508-DB79-45B3-BADF-7A983056110C}" dt="2025-05-25T02:19:28.771" v="1903" actId="1076"/>
          <ac:spMkLst>
            <pc:docMk/>
            <pc:sldMk cId="1817143796" sldId="276"/>
            <ac:spMk id="19457" creationId="{17C8E290-DDBF-71E3-A39C-F9C0D0BD0FD2}"/>
          </ac:spMkLst>
        </pc:spChg>
        <pc:spChg chg="mod">
          <ac:chgData name="다훈 심" userId="f94f392a36fa7e26" providerId="LiveId" clId="{27058508-DB79-45B3-BADF-7A983056110C}" dt="2025-05-25T02:21:31.101" v="1962" actId="1076"/>
          <ac:spMkLst>
            <pc:docMk/>
            <pc:sldMk cId="1817143796" sldId="276"/>
            <ac:spMk id="19459" creationId="{B63FEF31-AE7A-0682-053B-DD0DA8C32E22}"/>
          </ac:spMkLst>
        </pc:spChg>
        <pc:spChg chg="mod">
          <ac:chgData name="다훈 심" userId="f94f392a36fa7e26" providerId="LiveId" clId="{27058508-DB79-45B3-BADF-7A983056110C}" dt="2025-05-25T02:17:00.736" v="1822" actId="571"/>
          <ac:spMkLst>
            <pc:docMk/>
            <pc:sldMk cId="1817143796" sldId="276"/>
            <ac:spMk id="19469" creationId="{CD1D2838-B7A1-C680-F749-C8DF7EAE617B}"/>
          </ac:spMkLst>
        </pc:spChg>
        <pc:spChg chg="mod">
          <ac:chgData name="다훈 심" userId="f94f392a36fa7e26" providerId="LiveId" clId="{27058508-DB79-45B3-BADF-7A983056110C}" dt="2025-05-25T02:17:00.736" v="1822" actId="571"/>
          <ac:spMkLst>
            <pc:docMk/>
            <pc:sldMk cId="1817143796" sldId="276"/>
            <ac:spMk id="19470" creationId="{F762E199-00E4-5BDC-E96E-7D9C4B004969}"/>
          </ac:spMkLst>
        </pc:spChg>
        <pc:spChg chg="mod">
          <ac:chgData name="다훈 심" userId="f94f392a36fa7e26" providerId="LiveId" clId="{27058508-DB79-45B3-BADF-7A983056110C}" dt="2025-05-25T02:17:00.736" v="1822" actId="571"/>
          <ac:spMkLst>
            <pc:docMk/>
            <pc:sldMk cId="1817143796" sldId="276"/>
            <ac:spMk id="19474" creationId="{3BE91D6F-C00C-8090-495C-9CAE71EEDBE4}"/>
          </ac:spMkLst>
        </pc:spChg>
        <pc:spChg chg="mod">
          <ac:chgData name="다훈 심" userId="f94f392a36fa7e26" providerId="LiveId" clId="{27058508-DB79-45B3-BADF-7A983056110C}" dt="2025-05-25T02:17:00.736" v="1822" actId="571"/>
          <ac:spMkLst>
            <pc:docMk/>
            <pc:sldMk cId="1817143796" sldId="276"/>
            <ac:spMk id="19475" creationId="{12E7D6CE-7CD2-DBCC-60F4-2932247DE8A8}"/>
          </ac:spMkLst>
        </pc:spChg>
        <pc:spChg chg="mod">
          <ac:chgData name="다훈 심" userId="f94f392a36fa7e26" providerId="LiveId" clId="{27058508-DB79-45B3-BADF-7A983056110C}" dt="2025-05-25T02:19:58.534" v="1913" actId="1076"/>
          <ac:spMkLst>
            <pc:docMk/>
            <pc:sldMk cId="1817143796" sldId="276"/>
            <ac:spMk id="19477" creationId="{6D06B823-5B9D-EBF6-DA9B-48C7053660AF}"/>
          </ac:spMkLst>
        </pc:spChg>
        <pc:spChg chg="mod">
          <ac:chgData name="다훈 심" userId="f94f392a36fa7e26" providerId="LiveId" clId="{27058508-DB79-45B3-BADF-7A983056110C}" dt="2025-05-25T02:19:48.534" v="1908" actId="1076"/>
          <ac:spMkLst>
            <pc:docMk/>
            <pc:sldMk cId="1817143796" sldId="276"/>
            <ac:spMk id="19479" creationId="{329E6022-DF27-D1D7-A3BB-AF1F3661C9EA}"/>
          </ac:spMkLst>
        </pc:spChg>
        <pc:spChg chg="add mod">
          <ac:chgData name="다훈 심" userId="f94f392a36fa7e26" providerId="LiveId" clId="{27058508-DB79-45B3-BADF-7A983056110C}" dt="2025-05-25T02:19:48.534" v="1908" actId="1076"/>
          <ac:spMkLst>
            <pc:docMk/>
            <pc:sldMk cId="1817143796" sldId="276"/>
            <ac:spMk id="19480" creationId="{1DA95E65-9D7D-29F6-F1F1-F37E832D9A71}"/>
          </ac:spMkLst>
        </pc:spChg>
        <pc:spChg chg="mod">
          <ac:chgData name="다훈 심" userId="f94f392a36fa7e26" providerId="LiveId" clId="{27058508-DB79-45B3-BADF-7A983056110C}" dt="2025-05-25T02:17:42.493" v="1861" actId="571"/>
          <ac:spMkLst>
            <pc:docMk/>
            <pc:sldMk cId="1817143796" sldId="276"/>
            <ac:spMk id="19482" creationId="{5DF52BDF-0962-D267-B60E-34138ABE2746}"/>
          </ac:spMkLst>
        </pc:spChg>
        <pc:spChg chg="mod">
          <ac:chgData name="다훈 심" userId="f94f392a36fa7e26" providerId="LiveId" clId="{27058508-DB79-45B3-BADF-7A983056110C}" dt="2025-05-25T02:17:42.493" v="1861" actId="571"/>
          <ac:spMkLst>
            <pc:docMk/>
            <pc:sldMk cId="1817143796" sldId="276"/>
            <ac:spMk id="19484" creationId="{CAECC9D7-1636-999A-EB29-165405E18296}"/>
          </ac:spMkLst>
        </pc:spChg>
        <pc:spChg chg="mod">
          <ac:chgData name="다훈 심" userId="f94f392a36fa7e26" providerId="LiveId" clId="{27058508-DB79-45B3-BADF-7A983056110C}" dt="2025-05-25T02:17:42.100" v="1860" actId="571"/>
          <ac:spMkLst>
            <pc:docMk/>
            <pc:sldMk cId="1817143796" sldId="276"/>
            <ac:spMk id="19486" creationId="{928CBE84-9171-A6A5-B1F3-3D4EA0C3C748}"/>
          </ac:spMkLst>
        </pc:spChg>
        <pc:spChg chg="mod">
          <ac:chgData name="다훈 심" userId="f94f392a36fa7e26" providerId="LiveId" clId="{27058508-DB79-45B3-BADF-7A983056110C}" dt="2025-05-25T02:17:42.100" v="1860" actId="571"/>
          <ac:spMkLst>
            <pc:docMk/>
            <pc:sldMk cId="1817143796" sldId="276"/>
            <ac:spMk id="19488" creationId="{C5804629-E22C-2D25-D227-5ED55AD655E9}"/>
          </ac:spMkLst>
        </pc:spChg>
        <pc:spChg chg="mod">
          <ac:chgData name="다훈 심" userId="f94f392a36fa7e26" providerId="LiveId" clId="{27058508-DB79-45B3-BADF-7A983056110C}" dt="2025-05-25T02:17:41.823" v="1859" actId="571"/>
          <ac:spMkLst>
            <pc:docMk/>
            <pc:sldMk cId="1817143796" sldId="276"/>
            <ac:spMk id="19490" creationId="{24AB8BE7-5239-8234-EA29-7417900AA43F}"/>
          </ac:spMkLst>
        </pc:spChg>
        <pc:spChg chg="mod">
          <ac:chgData name="다훈 심" userId="f94f392a36fa7e26" providerId="LiveId" clId="{27058508-DB79-45B3-BADF-7A983056110C}" dt="2025-05-25T02:17:41.823" v="1859" actId="571"/>
          <ac:spMkLst>
            <pc:docMk/>
            <pc:sldMk cId="1817143796" sldId="276"/>
            <ac:spMk id="19492" creationId="{384BADDA-3225-9BA4-C92A-787ECF7B7D2F}"/>
          </ac:spMkLst>
        </pc:spChg>
        <pc:spChg chg="mod">
          <ac:chgData name="다훈 심" userId="f94f392a36fa7e26" providerId="LiveId" clId="{27058508-DB79-45B3-BADF-7A983056110C}" dt="2025-05-25T02:17:41.325" v="1858" actId="571"/>
          <ac:spMkLst>
            <pc:docMk/>
            <pc:sldMk cId="1817143796" sldId="276"/>
            <ac:spMk id="19494" creationId="{CF30BD4C-8A24-1C97-B913-F8EB02F1365F}"/>
          </ac:spMkLst>
        </pc:spChg>
        <pc:spChg chg="mod">
          <ac:chgData name="다훈 심" userId="f94f392a36fa7e26" providerId="LiveId" clId="{27058508-DB79-45B3-BADF-7A983056110C}" dt="2025-05-25T02:17:41.325" v="1858" actId="571"/>
          <ac:spMkLst>
            <pc:docMk/>
            <pc:sldMk cId="1817143796" sldId="276"/>
            <ac:spMk id="19496" creationId="{0CD43D4E-2CFB-E434-2052-13141F663C8C}"/>
          </ac:spMkLst>
        </pc:spChg>
        <pc:spChg chg="mod">
          <ac:chgData name="다훈 심" userId="f94f392a36fa7e26" providerId="LiveId" clId="{27058508-DB79-45B3-BADF-7A983056110C}" dt="2025-05-25T02:19:58.534" v="1913" actId="1076"/>
          <ac:spMkLst>
            <pc:docMk/>
            <pc:sldMk cId="1817143796" sldId="276"/>
            <ac:spMk id="19499" creationId="{A24822A3-ED89-08D8-D017-9C941B273E63}"/>
          </ac:spMkLst>
        </pc:spChg>
        <pc:spChg chg="mod">
          <ac:chgData name="다훈 심" userId="f94f392a36fa7e26" providerId="LiveId" clId="{27058508-DB79-45B3-BADF-7A983056110C}" dt="2025-05-25T02:20:35.238" v="1936" actId="20577"/>
          <ac:spMkLst>
            <pc:docMk/>
            <pc:sldMk cId="1817143796" sldId="276"/>
            <ac:spMk id="19501" creationId="{FCC07ACA-D5BB-4309-4B82-2E35BD7F1138}"/>
          </ac:spMkLst>
        </pc:spChg>
        <pc:spChg chg="mod">
          <ac:chgData name="다훈 심" userId="f94f392a36fa7e26" providerId="LiveId" clId="{27058508-DB79-45B3-BADF-7A983056110C}" dt="2025-05-25T02:17:47.965" v="1865" actId="571"/>
          <ac:spMkLst>
            <pc:docMk/>
            <pc:sldMk cId="1817143796" sldId="276"/>
            <ac:spMk id="19503" creationId="{63C1C3C9-2CA2-4EA5-8969-4FC9A8F9780F}"/>
          </ac:spMkLst>
        </pc:spChg>
        <pc:spChg chg="mod">
          <ac:chgData name="다훈 심" userId="f94f392a36fa7e26" providerId="LiveId" clId="{27058508-DB79-45B3-BADF-7A983056110C}" dt="2025-05-25T02:17:47.965" v="1865" actId="571"/>
          <ac:spMkLst>
            <pc:docMk/>
            <pc:sldMk cId="1817143796" sldId="276"/>
            <ac:spMk id="19505" creationId="{41CDB0E4-6137-221E-E169-33000D4ECC25}"/>
          </ac:spMkLst>
        </pc:spChg>
        <pc:spChg chg="mod">
          <ac:chgData name="다훈 심" userId="f94f392a36fa7e26" providerId="LiveId" clId="{27058508-DB79-45B3-BADF-7A983056110C}" dt="2025-05-25T02:19:58.534" v="1913" actId="1076"/>
          <ac:spMkLst>
            <pc:docMk/>
            <pc:sldMk cId="1817143796" sldId="276"/>
            <ac:spMk id="19507" creationId="{EDBE2D0C-F5B6-E725-5F00-74561A3FFD02}"/>
          </ac:spMkLst>
        </pc:spChg>
        <pc:spChg chg="mod">
          <ac:chgData name="다훈 심" userId="f94f392a36fa7e26" providerId="LiveId" clId="{27058508-DB79-45B3-BADF-7A983056110C}" dt="2025-05-25T02:20:45.325" v="1940" actId="20577"/>
          <ac:spMkLst>
            <pc:docMk/>
            <pc:sldMk cId="1817143796" sldId="276"/>
            <ac:spMk id="19509" creationId="{23B8E7B3-61D3-FAD9-29CB-2D1ACDDE8E84}"/>
          </ac:spMkLst>
        </pc:spChg>
        <pc:spChg chg="mod">
          <ac:chgData name="다훈 심" userId="f94f392a36fa7e26" providerId="LiveId" clId="{27058508-DB79-45B3-BADF-7A983056110C}" dt="2025-05-25T02:19:48.534" v="1908" actId="1076"/>
          <ac:spMkLst>
            <pc:docMk/>
            <pc:sldMk cId="1817143796" sldId="276"/>
            <ac:spMk id="19511" creationId="{6B6F511E-242E-8F54-0F0E-223C4C006426}"/>
          </ac:spMkLst>
        </pc:spChg>
        <pc:spChg chg="mod">
          <ac:chgData name="다훈 심" userId="f94f392a36fa7e26" providerId="LiveId" clId="{27058508-DB79-45B3-BADF-7A983056110C}" dt="2025-05-25T02:20:46.221" v="1941" actId="20577"/>
          <ac:spMkLst>
            <pc:docMk/>
            <pc:sldMk cId="1817143796" sldId="276"/>
            <ac:spMk id="19513" creationId="{6E0F6CA3-ACAC-FF1F-FFF5-6ED5B792D095}"/>
          </ac:spMkLst>
        </pc:spChg>
        <pc:spChg chg="mod">
          <ac:chgData name="다훈 심" userId="f94f392a36fa7e26" providerId="LiveId" clId="{27058508-DB79-45B3-BADF-7A983056110C}" dt="2025-05-25T02:19:48.534" v="1908" actId="1076"/>
          <ac:spMkLst>
            <pc:docMk/>
            <pc:sldMk cId="1817143796" sldId="276"/>
            <ac:spMk id="19515" creationId="{288DB944-07B4-9F3F-5482-89C61817B37F}"/>
          </ac:spMkLst>
        </pc:spChg>
        <pc:spChg chg="mod">
          <ac:chgData name="다훈 심" userId="f94f392a36fa7e26" providerId="LiveId" clId="{27058508-DB79-45B3-BADF-7A983056110C}" dt="2025-05-25T02:20:40.771" v="1939" actId="20577"/>
          <ac:spMkLst>
            <pc:docMk/>
            <pc:sldMk cId="1817143796" sldId="276"/>
            <ac:spMk id="19517" creationId="{F1B51152-8D5F-FA2B-B674-74755C0AE1C5}"/>
          </ac:spMkLst>
        </pc:spChg>
        <pc:spChg chg="mod">
          <ac:chgData name="다훈 심" userId="f94f392a36fa7e26" providerId="LiveId" clId="{27058508-DB79-45B3-BADF-7A983056110C}" dt="2025-05-25T02:18:24.121" v="1881" actId="571"/>
          <ac:spMkLst>
            <pc:docMk/>
            <pc:sldMk cId="1817143796" sldId="276"/>
            <ac:spMk id="19519" creationId="{D152804F-D3E1-0F69-05E3-1C60BACD40DD}"/>
          </ac:spMkLst>
        </pc:spChg>
        <pc:spChg chg="mod">
          <ac:chgData name="다훈 심" userId="f94f392a36fa7e26" providerId="LiveId" clId="{27058508-DB79-45B3-BADF-7A983056110C}" dt="2025-05-25T02:18:24.121" v="1881" actId="571"/>
          <ac:spMkLst>
            <pc:docMk/>
            <pc:sldMk cId="1817143796" sldId="276"/>
            <ac:spMk id="19521" creationId="{67946CC6-F4DC-B67B-B326-CA29946EFD34}"/>
          </ac:spMkLst>
        </pc:spChg>
        <pc:spChg chg="add mod">
          <ac:chgData name="다훈 심" userId="f94f392a36fa7e26" providerId="LiveId" clId="{27058508-DB79-45B3-BADF-7A983056110C}" dt="2025-05-25T02:20:04.646" v="1915" actId="20577"/>
          <ac:spMkLst>
            <pc:docMk/>
            <pc:sldMk cId="1817143796" sldId="276"/>
            <ac:spMk id="19522" creationId="{87707A01-D5B5-6FF2-82A5-7AA59537C3AB}"/>
          </ac:spMkLst>
        </pc:spChg>
        <pc:spChg chg="mod">
          <ac:chgData name="다훈 심" userId="f94f392a36fa7e26" providerId="LiveId" clId="{27058508-DB79-45B3-BADF-7A983056110C}" dt="2025-05-25T02:18:37.616" v="1893" actId="571"/>
          <ac:spMkLst>
            <pc:docMk/>
            <pc:sldMk cId="1817143796" sldId="276"/>
            <ac:spMk id="19526" creationId="{861DFA69-74D4-263B-7002-E16476235274}"/>
          </ac:spMkLst>
        </pc:spChg>
        <pc:spChg chg="mod">
          <ac:chgData name="다훈 심" userId="f94f392a36fa7e26" providerId="LiveId" clId="{27058508-DB79-45B3-BADF-7A983056110C}" dt="2025-05-25T02:18:37.616" v="1893" actId="571"/>
          <ac:spMkLst>
            <pc:docMk/>
            <pc:sldMk cId="1817143796" sldId="276"/>
            <ac:spMk id="19527" creationId="{61E6E785-F85F-F620-5611-B2CA9B0A296D}"/>
          </ac:spMkLst>
        </pc:spChg>
        <pc:spChg chg="mod">
          <ac:chgData name="다훈 심" userId="f94f392a36fa7e26" providerId="LiveId" clId="{27058508-DB79-45B3-BADF-7A983056110C}" dt="2025-05-25T02:18:37.616" v="1893" actId="571"/>
          <ac:spMkLst>
            <pc:docMk/>
            <pc:sldMk cId="1817143796" sldId="276"/>
            <ac:spMk id="19531" creationId="{49F93B7D-8726-74ED-BCE8-C66F0EB5F99F}"/>
          </ac:spMkLst>
        </pc:spChg>
        <pc:spChg chg="mod">
          <ac:chgData name="다훈 심" userId="f94f392a36fa7e26" providerId="LiveId" clId="{27058508-DB79-45B3-BADF-7A983056110C}" dt="2025-05-25T02:18:37.616" v="1893" actId="571"/>
          <ac:spMkLst>
            <pc:docMk/>
            <pc:sldMk cId="1817143796" sldId="276"/>
            <ac:spMk id="19532" creationId="{037749D0-2334-1F21-8AE9-440F09190A03}"/>
          </ac:spMkLst>
        </pc:spChg>
        <pc:spChg chg="mod">
          <ac:chgData name="다훈 심" userId="f94f392a36fa7e26" providerId="LiveId" clId="{27058508-DB79-45B3-BADF-7A983056110C}" dt="2025-05-25T02:19:55.171" v="1912" actId="1076"/>
          <ac:spMkLst>
            <pc:docMk/>
            <pc:sldMk cId="1817143796" sldId="276"/>
            <ac:spMk id="19536" creationId="{C7EC90F8-4555-3FE7-7FDD-B57D40F99190}"/>
          </ac:spMkLst>
        </pc:spChg>
        <pc:spChg chg="mod">
          <ac:chgData name="다훈 심" userId="f94f392a36fa7e26" providerId="LiveId" clId="{27058508-DB79-45B3-BADF-7A983056110C}" dt="2025-05-25T02:21:31.101" v="1962" actId="1076"/>
          <ac:spMkLst>
            <pc:docMk/>
            <pc:sldMk cId="1817143796" sldId="276"/>
            <ac:spMk id="19537" creationId="{3C1FFAC6-6DD5-48D8-81CC-1C70C2F10346}"/>
          </ac:spMkLst>
        </pc:spChg>
        <pc:spChg chg="mod">
          <ac:chgData name="다훈 심" userId="f94f392a36fa7e26" providerId="LiveId" clId="{27058508-DB79-45B3-BADF-7A983056110C}" dt="2025-05-25T02:19:55.171" v="1912" actId="1076"/>
          <ac:spMkLst>
            <pc:docMk/>
            <pc:sldMk cId="1817143796" sldId="276"/>
            <ac:spMk id="19541" creationId="{3770B67A-A706-2578-8044-8BC8281B352E}"/>
          </ac:spMkLst>
        </pc:spChg>
        <pc:spChg chg="mod">
          <ac:chgData name="다훈 심" userId="f94f392a36fa7e26" providerId="LiveId" clId="{27058508-DB79-45B3-BADF-7A983056110C}" dt="2025-05-25T02:19:55.171" v="1912" actId="1076"/>
          <ac:spMkLst>
            <pc:docMk/>
            <pc:sldMk cId="1817143796" sldId="276"/>
            <ac:spMk id="19542" creationId="{CA3B8BA5-92FD-6934-3F25-E15F7FD946AF}"/>
          </ac:spMkLst>
        </pc:spChg>
        <pc:spChg chg="mod">
          <ac:chgData name="다훈 심" userId="f94f392a36fa7e26" providerId="LiveId" clId="{27058508-DB79-45B3-BADF-7A983056110C}" dt="2025-05-25T02:21:31.101" v="1962" actId="1076"/>
          <ac:spMkLst>
            <pc:docMk/>
            <pc:sldMk cId="1817143796" sldId="276"/>
            <ac:spMk id="19546" creationId="{F7E968E5-B8DD-BD46-0436-35C6FD7A9867}"/>
          </ac:spMkLst>
        </pc:spChg>
        <pc:spChg chg="mod">
          <ac:chgData name="다훈 심" userId="f94f392a36fa7e26" providerId="LiveId" clId="{27058508-DB79-45B3-BADF-7A983056110C}" dt="2025-05-25T02:19:51.791" v="1910" actId="1076"/>
          <ac:spMkLst>
            <pc:docMk/>
            <pc:sldMk cId="1817143796" sldId="276"/>
            <ac:spMk id="19547" creationId="{59ABE6A9-5742-45DD-59DF-B39C9E6F410C}"/>
          </ac:spMkLst>
        </pc:spChg>
        <pc:spChg chg="mod">
          <ac:chgData name="다훈 심" userId="f94f392a36fa7e26" providerId="LiveId" clId="{27058508-DB79-45B3-BADF-7A983056110C}" dt="2025-05-25T02:21:31.101" v="1962" actId="1076"/>
          <ac:spMkLst>
            <pc:docMk/>
            <pc:sldMk cId="1817143796" sldId="276"/>
            <ac:spMk id="19551" creationId="{B7B54157-2526-15E6-8A59-FA6916876CBC}"/>
          </ac:spMkLst>
        </pc:spChg>
        <pc:spChg chg="mod">
          <ac:chgData name="다훈 심" userId="f94f392a36fa7e26" providerId="LiveId" clId="{27058508-DB79-45B3-BADF-7A983056110C}" dt="2025-05-25T02:19:55.171" v="1912" actId="1076"/>
          <ac:spMkLst>
            <pc:docMk/>
            <pc:sldMk cId="1817143796" sldId="276"/>
            <ac:spMk id="19552" creationId="{7ECBDADF-8738-7C23-EB9D-7E264EADB25D}"/>
          </ac:spMkLst>
        </pc:spChg>
        <pc:spChg chg="mod">
          <ac:chgData name="다훈 심" userId="f94f392a36fa7e26" providerId="LiveId" clId="{27058508-DB79-45B3-BADF-7A983056110C}" dt="2025-05-25T02:19:55.171" v="1912" actId="1076"/>
          <ac:spMkLst>
            <pc:docMk/>
            <pc:sldMk cId="1817143796" sldId="276"/>
            <ac:spMk id="19556" creationId="{B9F40F03-97C5-F2A8-08F9-DCB0F154A94C}"/>
          </ac:spMkLst>
        </pc:spChg>
        <pc:spChg chg="mod">
          <ac:chgData name="다훈 심" userId="f94f392a36fa7e26" providerId="LiveId" clId="{27058508-DB79-45B3-BADF-7A983056110C}" dt="2025-05-25T02:19:58.534" v="1913" actId="1076"/>
          <ac:spMkLst>
            <pc:docMk/>
            <pc:sldMk cId="1817143796" sldId="276"/>
            <ac:spMk id="19557" creationId="{9B1CA27A-74BE-5034-F240-CDC3B494791F}"/>
          </ac:spMkLst>
        </pc:spChg>
        <pc:spChg chg="mod">
          <ac:chgData name="다훈 심" userId="f94f392a36fa7e26" providerId="LiveId" clId="{27058508-DB79-45B3-BADF-7A983056110C}" dt="2025-05-25T02:20:24.447" v="1919" actId="1076"/>
          <ac:spMkLst>
            <pc:docMk/>
            <pc:sldMk cId="1817143796" sldId="276"/>
            <ac:spMk id="19559" creationId="{032064BA-6760-40D9-E568-E3A0E3FDF787}"/>
          </ac:spMkLst>
        </pc:spChg>
        <pc:spChg chg="mod">
          <ac:chgData name="다훈 심" userId="f94f392a36fa7e26" providerId="LiveId" clId="{27058508-DB79-45B3-BADF-7A983056110C}" dt="2025-05-25T02:20:24.447" v="1919" actId="1076"/>
          <ac:spMkLst>
            <pc:docMk/>
            <pc:sldMk cId="1817143796" sldId="276"/>
            <ac:spMk id="19561" creationId="{8CD1A829-B2C2-9DB2-CEB2-CDA4C6AFACFE}"/>
          </ac:spMkLst>
        </pc:spChg>
        <pc:spChg chg="mod">
          <ac:chgData name="다훈 심" userId="f94f392a36fa7e26" providerId="LiveId" clId="{27058508-DB79-45B3-BADF-7A983056110C}" dt="2025-05-25T02:20:24.447" v="1919" actId="1076"/>
          <ac:spMkLst>
            <pc:docMk/>
            <pc:sldMk cId="1817143796" sldId="276"/>
            <ac:spMk id="19563" creationId="{8B0CA9A4-6E30-D197-3E58-0F734ADDFFD1}"/>
          </ac:spMkLst>
        </pc:spChg>
        <pc:spChg chg="mod">
          <ac:chgData name="다훈 심" userId="f94f392a36fa7e26" providerId="LiveId" clId="{27058508-DB79-45B3-BADF-7A983056110C}" dt="2025-05-25T02:20:24.447" v="1919" actId="1076"/>
          <ac:spMkLst>
            <pc:docMk/>
            <pc:sldMk cId="1817143796" sldId="276"/>
            <ac:spMk id="19565" creationId="{0F2683E1-77AB-7927-451A-D7B74F3D4ABF}"/>
          </ac:spMkLst>
        </pc:spChg>
        <pc:spChg chg="mod">
          <ac:chgData name="다훈 심" userId="f94f392a36fa7e26" providerId="LiveId" clId="{27058508-DB79-45B3-BADF-7A983056110C}" dt="2025-05-25T02:20:24.447" v="1919" actId="1076"/>
          <ac:spMkLst>
            <pc:docMk/>
            <pc:sldMk cId="1817143796" sldId="276"/>
            <ac:spMk id="19567" creationId="{D81C895B-AF5F-290A-9CF9-AB0A2C680BD0}"/>
          </ac:spMkLst>
        </pc:spChg>
        <pc:spChg chg="mod">
          <ac:chgData name="다훈 심" userId="f94f392a36fa7e26" providerId="LiveId" clId="{27058508-DB79-45B3-BADF-7A983056110C}" dt="2025-05-25T02:20:24.447" v="1919" actId="1076"/>
          <ac:spMkLst>
            <pc:docMk/>
            <pc:sldMk cId="1817143796" sldId="276"/>
            <ac:spMk id="19569" creationId="{C94441DF-7504-560C-9C47-D690BFBC2079}"/>
          </ac:spMkLst>
        </pc:spChg>
        <pc:spChg chg="mod">
          <ac:chgData name="다훈 심" userId="f94f392a36fa7e26" providerId="LiveId" clId="{27058508-DB79-45B3-BADF-7A983056110C}" dt="2025-05-25T02:20:24.447" v="1919" actId="1076"/>
          <ac:spMkLst>
            <pc:docMk/>
            <pc:sldMk cId="1817143796" sldId="276"/>
            <ac:spMk id="19571" creationId="{5817ED10-6ADD-6CE9-BF82-C772E0213C33}"/>
          </ac:spMkLst>
        </pc:spChg>
        <pc:spChg chg="mod">
          <ac:chgData name="다훈 심" userId="f94f392a36fa7e26" providerId="LiveId" clId="{27058508-DB79-45B3-BADF-7A983056110C}" dt="2025-05-25T02:20:24.447" v="1919" actId="1076"/>
          <ac:spMkLst>
            <pc:docMk/>
            <pc:sldMk cId="1817143796" sldId="276"/>
            <ac:spMk id="19573" creationId="{2F2FF498-6C3C-DE9C-78E9-A1257ED2E58E}"/>
          </ac:spMkLst>
        </pc:spChg>
        <pc:spChg chg="mod">
          <ac:chgData name="다훈 심" userId="f94f392a36fa7e26" providerId="LiveId" clId="{27058508-DB79-45B3-BADF-7A983056110C}" dt="2025-05-25T02:20:24.447" v="1919" actId="1076"/>
          <ac:spMkLst>
            <pc:docMk/>
            <pc:sldMk cId="1817143796" sldId="276"/>
            <ac:spMk id="19575" creationId="{BCE7A043-56AD-70C8-EB0B-7CE2DB63750E}"/>
          </ac:spMkLst>
        </pc:spChg>
        <pc:spChg chg="add mod">
          <ac:chgData name="다훈 심" userId="f94f392a36fa7e26" providerId="LiveId" clId="{27058508-DB79-45B3-BADF-7A983056110C}" dt="2025-05-25T02:20:32.952" v="1935" actId="20577"/>
          <ac:spMkLst>
            <pc:docMk/>
            <pc:sldMk cId="1817143796" sldId="276"/>
            <ac:spMk id="19578" creationId="{C2EAD8E4-FC3B-9E1B-E52C-61C722F56E2B}"/>
          </ac:spMkLst>
        </pc:spChg>
        <pc:spChg chg="add mod">
          <ac:chgData name="다훈 심" userId="f94f392a36fa7e26" providerId="LiveId" clId="{27058508-DB79-45B3-BADF-7A983056110C}" dt="2025-05-25T02:21:17.159" v="1961" actId="20577"/>
          <ac:spMkLst>
            <pc:docMk/>
            <pc:sldMk cId="1817143796" sldId="276"/>
            <ac:spMk id="19579" creationId="{C762D7F9-BE72-5520-4623-BCF89B5E09C4}"/>
          </ac:spMkLst>
        </pc:spChg>
        <pc:spChg chg="mod">
          <ac:chgData name="다훈 심" userId="f94f392a36fa7e26" providerId="LiveId" clId="{27058508-DB79-45B3-BADF-7A983056110C}" dt="2025-05-25T02:21:08.874" v="1942" actId="571"/>
          <ac:spMkLst>
            <pc:docMk/>
            <pc:sldMk cId="1817143796" sldId="276"/>
            <ac:spMk id="19583" creationId="{713DB549-C4A4-0269-3571-CE4CBE33C247}"/>
          </ac:spMkLst>
        </pc:spChg>
        <pc:spChg chg="mod">
          <ac:chgData name="다훈 심" userId="f94f392a36fa7e26" providerId="LiveId" clId="{27058508-DB79-45B3-BADF-7A983056110C}" dt="2025-05-25T02:21:08.874" v="1942" actId="571"/>
          <ac:spMkLst>
            <pc:docMk/>
            <pc:sldMk cId="1817143796" sldId="276"/>
            <ac:spMk id="19584" creationId="{05ACDF70-17E3-5901-C614-E3A660A69ABF}"/>
          </ac:spMkLst>
        </pc:spChg>
        <pc:spChg chg="mod">
          <ac:chgData name="다훈 심" userId="f94f392a36fa7e26" providerId="LiveId" clId="{27058508-DB79-45B3-BADF-7A983056110C}" dt="2025-05-25T02:21:08.874" v="1942" actId="571"/>
          <ac:spMkLst>
            <pc:docMk/>
            <pc:sldMk cId="1817143796" sldId="276"/>
            <ac:spMk id="19588" creationId="{CD9966CD-CD46-1CEE-FC4D-16E853A3DEF0}"/>
          </ac:spMkLst>
        </pc:spChg>
        <pc:spChg chg="mod">
          <ac:chgData name="다훈 심" userId="f94f392a36fa7e26" providerId="LiveId" clId="{27058508-DB79-45B3-BADF-7A983056110C}" dt="2025-05-25T02:21:31.101" v="1962" actId="1076"/>
          <ac:spMkLst>
            <pc:docMk/>
            <pc:sldMk cId="1817143796" sldId="276"/>
            <ac:spMk id="19589" creationId="{7E8FE007-EB78-B843-B078-6A2454762DAF}"/>
          </ac:spMkLst>
        </pc:spChg>
        <pc:spChg chg="mod">
          <ac:chgData name="다훈 심" userId="f94f392a36fa7e26" providerId="LiveId" clId="{27058508-DB79-45B3-BADF-7A983056110C}" dt="2025-05-25T02:21:08.874" v="1942" actId="571"/>
          <ac:spMkLst>
            <pc:docMk/>
            <pc:sldMk cId="1817143796" sldId="276"/>
            <ac:spMk id="19593" creationId="{BAA6A836-C3C5-9F98-DE94-81E7B65F9287}"/>
          </ac:spMkLst>
        </pc:spChg>
        <pc:spChg chg="mod">
          <ac:chgData name="다훈 심" userId="f94f392a36fa7e26" providerId="LiveId" clId="{27058508-DB79-45B3-BADF-7A983056110C}" dt="2025-05-25T02:21:08.874" v="1942" actId="571"/>
          <ac:spMkLst>
            <pc:docMk/>
            <pc:sldMk cId="1817143796" sldId="276"/>
            <ac:spMk id="19594" creationId="{2CD9E30E-665E-3DB2-876A-77286867F866}"/>
          </ac:spMkLst>
        </pc:spChg>
        <pc:spChg chg="mod">
          <ac:chgData name="다훈 심" userId="f94f392a36fa7e26" providerId="LiveId" clId="{27058508-DB79-45B3-BADF-7A983056110C}" dt="2025-05-25T02:21:08.874" v="1942" actId="571"/>
          <ac:spMkLst>
            <pc:docMk/>
            <pc:sldMk cId="1817143796" sldId="276"/>
            <ac:spMk id="19599" creationId="{AABC62A2-C527-7F54-049F-38891A7C2B15}"/>
          </ac:spMkLst>
        </pc:spChg>
        <pc:spChg chg="mod">
          <ac:chgData name="다훈 심" userId="f94f392a36fa7e26" providerId="LiveId" clId="{27058508-DB79-45B3-BADF-7A983056110C}" dt="2025-05-25T02:21:08.874" v="1942" actId="571"/>
          <ac:spMkLst>
            <pc:docMk/>
            <pc:sldMk cId="1817143796" sldId="276"/>
            <ac:spMk id="19603" creationId="{98046701-F681-E98F-2B1B-C2234335C448}"/>
          </ac:spMkLst>
        </pc:spChg>
        <pc:spChg chg="mod">
          <ac:chgData name="다훈 심" userId="f94f392a36fa7e26" providerId="LiveId" clId="{27058508-DB79-45B3-BADF-7A983056110C}" dt="2025-05-25T02:21:08.874" v="1942" actId="571"/>
          <ac:spMkLst>
            <pc:docMk/>
            <pc:sldMk cId="1817143796" sldId="276"/>
            <ac:spMk id="19604" creationId="{D291C26C-96C5-6F62-031F-739AB1FE1B99}"/>
          </ac:spMkLst>
        </pc:spChg>
        <pc:spChg chg="mod">
          <ac:chgData name="다훈 심" userId="f94f392a36fa7e26" providerId="LiveId" clId="{27058508-DB79-45B3-BADF-7A983056110C}" dt="2025-05-25T02:21:43.029" v="1970" actId="1076"/>
          <ac:spMkLst>
            <pc:docMk/>
            <pc:sldMk cId="1817143796" sldId="276"/>
            <ac:spMk id="19606" creationId="{0512EFD9-2A4F-2EA4-EA27-FB75F79CEB7D}"/>
          </ac:spMkLst>
        </pc:spChg>
        <pc:spChg chg="mod">
          <ac:chgData name="다훈 심" userId="f94f392a36fa7e26" providerId="LiveId" clId="{27058508-DB79-45B3-BADF-7A983056110C}" dt="2025-05-25T02:22:20.457" v="1995" actId="20577"/>
          <ac:spMkLst>
            <pc:docMk/>
            <pc:sldMk cId="1817143796" sldId="276"/>
            <ac:spMk id="19608" creationId="{440EA1F0-924C-B30D-F4E2-1BAB7365A123}"/>
          </ac:spMkLst>
        </pc:spChg>
        <pc:spChg chg="mod">
          <ac:chgData name="다훈 심" userId="f94f392a36fa7e26" providerId="LiveId" clId="{27058508-DB79-45B3-BADF-7A983056110C}" dt="2025-05-25T02:21:43.029" v="1970" actId="1076"/>
          <ac:spMkLst>
            <pc:docMk/>
            <pc:sldMk cId="1817143796" sldId="276"/>
            <ac:spMk id="19610" creationId="{C992D834-A69C-352F-BA4D-CE61C3D87AD6}"/>
          </ac:spMkLst>
        </pc:spChg>
        <pc:spChg chg="mod">
          <ac:chgData name="다훈 심" userId="f94f392a36fa7e26" providerId="LiveId" clId="{27058508-DB79-45B3-BADF-7A983056110C}" dt="2025-05-25T02:22:16.575" v="1992" actId="20577"/>
          <ac:spMkLst>
            <pc:docMk/>
            <pc:sldMk cId="1817143796" sldId="276"/>
            <ac:spMk id="19612" creationId="{A97178E5-0BD3-757A-0644-F6193FA446AC}"/>
          </ac:spMkLst>
        </pc:spChg>
        <pc:spChg chg="mod">
          <ac:chgData name="다훈 심" userId="f94f392a36fa7e26" providerId="LiveId" clId="{27058508-DB79-45B3-BADF-7A983056110C}" dt="2025-05-25T02:21:43.029" v="1970" actId="1076"/>
          <ac:spMkLst>
            <pc:docMk/>
            <pc:sldMk cId="1817143796" sldId="276"/>
            <ac:spMk id="19614" creationId="{B9413D74-544C-8CD5-A503-82876F795963}"/>
          </ac:spMkLst>
        </pc:spChg>
        <pc:spChg chg="mod">
          <ac:chgData name="다훈 심" userId="f94f392a36fa7e26" providerId="LiveId" clId="{27058508-DB79-45B3-BADF-7A983056110C}" dt="2025-05-25T02:22:11.530" v="1989" actId="20577"/>
          <ac:spMkLst>
            <pc:docMk/>
            <pc:sldMk cId="1817143796" sldId="276"/>
            <ac:spMk id="19616" creationId="{BEC1A0D4-F4DC-08EC-9803-6A2108E9906A}"/>
          </ac:spMkLst>
        </pc:spChg>
        <pc:spChg chg="mod">
          <ac:chgData name="다훈 심" userId="f94f392a36fa7e26" providerId="LiveId" clId="{27058508-DB79-45B3-BADF-7A983056110C}" dt="2025-05-25T02:21:43.029" v="1970" actId="1076"/>
          <ac:spMkLst>
            <pc:docMk/>
            <pc:sldMk cId="1817143796" sldId="276"/>
            <ac:spMk id="19618" creationId="{302CCEAD-AE24-EAF4-A0E5-242E77183F64}"/>
          </ac:spMkLst>
        </pc:spChg>
        <pc:spChg chg="mod">
          <ac:chgData name="다훈 심" userId="f94f392a36fa7e26" providerId="LiveId" clId="{27058508-DB79-45B3-BADF-7A983056110C}" dt="2025-05-25T02:22:08.207" v="1986" actId="20577"/>
          <ac:spMkLst>
            <pc:docMk/>
            <pc:sldMk cId="1817143796" sldId="276"/>
            <ac:spMk id="19620" creationId="{92F5DCC7-8478-04C2-7392-CFFD88574763}"/>
          </ac:spMkLst>
        </pc:spChg>
        <pc:spChg chg="mod">
          <ac:chgData name="다훈 심" userId="f94f392a36fa7e26" providerId="LiveId" clId="{27058508-DB79-45B3-BADF-7A983056110C}" dt="2025-05-25T02:21:43.029" v="1970" actId="1076"/>
          <ac:spMkLst>
            <pc:docMk/>
            <pc:sldMk cId="1817143796" sldId="276"/>
            <ac:spMk id="19622" creationId="{64A17806-670E-26D5-8EBC-4A7B94737AC1}"/>
          </ac:spMkLst>
        </pc:spChg>
        <pc:spChg chg="mod">
          <ac:chgData name="다훈 심" userId="f94f392a36fa7e26" providerId="LiveId" clId="{27058508-DB79-45B3-BADF-7A983056110C}" dt="2025-05-25T02:22:04.809" v="1983" actId="1038"/>
          <ac:spMkLst>
            <pc:docMk/>
            <pc:sldMk cId="1817143796" sldId="276"/>
            <ac:spMk id="19624" creationId="{5C95D0B1-2F2F-0088-8E66-94C0F9AB007C}"/>
          </ac:spMkLst>
        </pc:spChg>
        <pc:spChg chg="mod">
          <ac:chgData name="다훈 심" userId="f94f392a36fa7e26" providerId="LiveId" clId="{27058508-DB79-45B3-BADF-7A983056110C}" dt="2025-05-25T02:22:34.153" v="1997" actId="1076"/>
          <ac:spMkLst>
            <pc:docMk/>
            <pc:sldMk cId="1817143796" sldId="276"/>
            <ac:spMk id="19628" creationId="{A60E224F-427D-2A6D-7504-AD0554931D55}"/>
          </ac:spMkLst>
        </pc:spChg>
        <pc:spChg chg="mod">
          <ac:chgData name="다훈 심" userId="f94f392a36fa7e26" providerId="LiveId" clId="{27058508-DB79-45B3-BADF-7A983056110C}" dt="2025-05-25T02:23:17.047" v="2037" actId="20577"/>
          <ac:spMkLst>
            <pc:docMk/>
            <pc:sldMk cId="1817143796" sldId="276"/>
            <ac:spMk id="19629" creationId="{DB850327-3CE5-E8DC-704A-B4CB48B23765}"/>
          </ac:spMkLst>
        </pc:spChg>
        <pc:spChg chg="mod">
          <ac:chgData name="다훈 심" userId="f94f392a36fa7e26" providerId="LiveId" clId="{27058508-DB79-45B3-BADF-7A983056110C}" dt="2025-05-25T02:22:34.153" v="1997" actId="1076"/>
          <ac:spMkLst>
            <pc:docMk/>
            <pc:sldMk cId="1817143796" sldId="276"/>
            <ac:spMk id="19633" creationId="{AA8A1F7E-2164-7A34-950C-79E1691F56C0}"/>
          </ac:spMkLst>
        </pc:spChg>
        <pc:spChg chg="mod">
          <ac:chgData name="다훈 심" userId="f94f392a36fa7e26" providerId="LiveId" clId="{27058508-DB79-45B3-BADF-7A983056110C}" dt="2025-05-25T02:23:14.045" v="2035" actId="20577"/>
          <ac:spMkLst>
            <pc:docMk/>
            <pc:sldMk cId="1817143796" sldId="276"/>
            <ac:spMk id="19634" creationId="{3115E8BA-F846-497F-5282-5B2B35F0C6F8}"/>
          </ac:spMkLst>
        </pc:spChg>
        <pc:spChg chg="mod">
          <ac:chgData name="다훈 심" userId="f94f392a36fa7e26" providerId="LiveId" clId="{27058508-DB79-45B3-BADF-7A983056110C}" dt="2025-05-25T02:22:34.153" v="1997" actId="1076"/>
          <ac:spMkLst>
            <pc:docMk/>
            <pc:sldMk cId="1817143796" sldId="276"/>
            <ac:spMk id="19638" creationId="{0681C801-C945-3E26-DBD7-53B9B302E755}"/>
          </ac:spMkLst>
        </pc:spChg>
        <pc:spChg chg="mod">
          <ac:chgData name="다훈 심" userId="f94f392a36fa7e26" providerId="LiveId" clId="{27058508-DB79-45B3-BADF-7A983056110C}" dt="2025-05-25T02:23:04.702" v="2032" actId="20577"/>
          <ac:spMkLst>
            <pc:docMk/>
            <pc:sldMk cId="1817143796" sldId="276"/>
            <ac:spMk id="19639" creationId="{A942A10C-AA61-C157-7E17-2690FB19E06A}"/>
          </ac:spMkLst>
        </pc:spChg>
        <pc:spChg chg="mod">
          <ac:chgData name="다훈 심" userId="f94f392a36fa7e26" providerId="LiveId" clId="{27058508-DB79-45B3-BADF-7A983056110C}" dt="2025-05-25T02:22:34.153" v="1997" actId="1076"/>
          <ac:spMkLst>
            <pc:docMk/>
            <pc:sldMk cId="1817143796" sldId="276"/>
            <ac:spMk id="19641" creationId="{BE2F81CE-BA70-E5A5-221E-5C7E542CB20B}"/>
          </ac:spMkLst>
        </pc:spChg>
        <pc:spChg chg="mod">
          <ac:chgData name="다훈 심" userId="f94f392a36fa7e26" providerId="LiveId" clId="{27058508-DB79-45B3-BADF-7A983056110C}" dt="2025-05-25T02:22:56.342" v="2026" actId="20577"/>
          <ac:spMkLst>
            <pc:docMk/>
            <pc:sldMk cId="1817143796" sldId="276"/>
            <ac:spMk id="19643" creationId="{5A617FED-937D-1162-97D8-824A3E0A253A}"/>
          </ac:spMkLst>
        </pc:spChg>
        <pc:spChg chg="mod">
          <ac:chgData name="다훈 심" userId="f94f392a36fa7e26" providerId="LiveId" clId="{27058508-DB79-45B3-BADF-7A983056110C}" dt="2025-05-25T02:23:27.773" v="2044" actId="1076"/>
          <ac:spMkLst>
            <pc:docMk/>
            <pc:sldMk cId="1817143796" sldId="276"/>
            <ac:spMk id="19647" creationId="{9E6B8712-36CA-E4D7-35E6-293EAA5DFEFC}"/>
          </ac:spMkLst>
        </pc:spChg>
        <pc:spChg chg="mod">
          <ac:chgData name="다훈 심" userId="f94f392a36fa7e26" providerId="LiveId" clId="{27058508-DB79-45B3-BADF-7A983056110C}" dt="2025-05-25T02:23:33.382" v="2046" actId="20577"/>
          <ac:spMkLst>
            <pc:docMk/>
            <pc:sldMk cId="1817143796" sldId="276"/>
            <ac:spMk id="19648" creationId="{7A592DFF-3CAD-69F1-2D56-856CBA3F312B}"/>
          </ac:spMkLst>
        </pc:spChg>
        <pc:spChg chg="mod">
          <ac:chgData name="다훈 심" userId="f94f392a36fa7e26" providerId="LiveId" clId="{27058508-DB79-45B3-BADF-7A983056110C}" dt="2025-05-25T02:22:36.595" v="1998" actId="571"/>
          <ac:spMkLst>
            <pc:docMk/>
            <pc:sldMk cId="1817143796" sldId="276"/>
            <ac:spMk id="19652" creationId="{7F85667B-5A78-0982-D793-1C17CDE8914B}"/>
          </ac:spMkLst>
        </pc:spChg>
        <pc:spChg chg="mod">
          <ac:chgData name="다훈 심" userId="f94f392a36fa7e26" providerId="LiveId" clId="{27058508-DB79-45B3-BADF-7A983056110C}" dt="2025-05-25T02:23:30.064" v="2045" actId="20577"/>
          <ac:spMkLst>
            <pc:docMk/>
            <pc:sldMk cId="1817143796" sldId="276"/>
            <ac:spMk id="19653" creationId="{70B246DF-877F-12CF-EB30-060238F88284}"/>
          </ac:spMkLst>
        </pc:spChg>
        <pc:spChg chg="mod">
          <ac:chgData name="다훈 심" userId="f94f392a36fa7e26" providerId="LiveId" clId="{27058508-DB79-45B3-BADF-7A983056110C}" dt="2025-05-25T02:22:36.595" v="1998" actId="571"/>
          <ac:spMkLst>
            <pc:docMk/>
            <pc:sldMk cId="1817143796" sldId="276"/>
            <ac:spMk id="19657" creationId="{22FABE3C-BC5B-D454-1E2D-ECAA079CAB6E}"/>
          </ac:spMkLst>
        </pc:spChg>
        <pc:spChg chg="mod">
          <ac:chgData name="다훈 심" userId="f94f392a36fa7e26" providerId="LiveId" clId="{27058508-DB79-45B3-BADF-7A983056110C}" dt="2025-05-25T02:23:26.395" v="2042" actId="20577"/>
          <ac:spMkLst>
            <pc:docMk/>
            <pc:sldMk cId="1817143796" sldId="276"/>
            <ac:spMk id="19658" creationId="{1830832C-F629-0954-0D05-068C4427F025}"/>
          </ac:spMkLst>
        </pc:spChg>
        <pc:spChg chg="mod">
          <ac:chgData name="다훈 심" userId="f94f392a36fa7e26" providerId="LiveId" clId="{27058508-DB79-45B3-BADF-7A983056110C}" dt="2025-05-25T02:22:36.595" v="1998" actId="571"/>
          <ac:spMkLst>
            <pc:docMk/>
            <pc:sldMk cId="1817143796" sldId="276"/>
            <ac:spMk id="19660" creationId="{CEA56DA6-54B8-3AD7-35A4-1337E0D1122F}"/>
          </ac:spMkLst>
        </pc:spChg>
        <pc:spChg chg="mod">
          <ac:chgData name="다훈 심" userId="f94f392a36fa7e26" providerId="LiveId" clId="{27058508-DB79-45B3-BADF-7A983056110C}" dt="2025-05-25T02:23:20.364" v="2039" actId="20577"/>
          <ac:spMkLst>
            <pc:docMk/>
            <pc:sldMk cId="1817143796" sldId="276"/>
            <ac:spMk id="19662" creationId="{85063BFF-E206-1E4A-9EA9-79514B075737}"/>
          </ac:spMkLst>
        </pc:spChg>
        <pc:spChg chg="add mod">
          <ac:chgData name="다훈 심" userId="f94f392a36fa7e26" providerId="LiveId" clId="{27058508-DB79-45B3-BADF-7A983056110C}" dt="2025-05-25T02:22:51.645" v="2024" actId="1076"/>
          <ac:spMkLst>
            <pc:docMk/>
            <pc:sldMk cId="1817143796" sldId="276"/>
            <ac:spMk id="19663" creationId="{5495881A-7677-110F-74AB-40C4614DDD26}"/>
          </ac:spMkLst>
        </pc:spChg>
        <pc:grpChg chg="add del mod">
          <ac:chgData name="다훈 심" userId="f94f392a36fa7e26" providerId="LiveId" clId="{27058508-DB79-45B3-BADF-7A983056110C}" dt="2025-05-25T02:10:45.104" v="1600" actId="165"/>
          <ac:grpSpMkLst>
            <pc:docMk/>
            <pc:sldMk cId="1817143796" sldId="276"/>
            <ac:grpSpMk id="22" creationId="{CAFF5CD7-788A-422A-37C2-AE46A71D26DA}"/>
          </ac:grpSpMkLst>
        </pc:grpChg>
        <pc:grpChg chg="add del mod">
          <ac:chgData name="다훈 심" userId="f94f392a36fa7e26" providerId="LiveId" clId="{27058508-DB79-45B3-BADF-7A983056110C}" dt="2025-05-25T02:10:42.296" v="1598" actId="478"/>
          <ac:grpSpMkLst>
            <pc:docMk/>
            <pc:sldMk cId="1817143796" sldId="276"/>
            <ac:grpSpMk id="23" creationId="{5CB2A51F-01F0-0F3E-17BF-CCF984C8C6E9}"/>
          </ac:grpSpMkLst>
        </pc:grpChg>
        <pc:grpChg chg="add del mod">
          <ac:chgData name="다훈 심" userId="f94f392a36fa7e26" providerId="LiveId" clId="{27058508-DB79-45B3-BADF-7A983056110C}" dt="2025-05-25T02:10:42.520" v="1599" actId="478"/>
          <ac:grpSpMkLst>
            <pc:docMk/>
            <pc:sldMk cId="1817143796" sldId="276"/>
            <ac:grpSpMk id="29" creationId="{16643581-6565-7C09-6EF2-49A631132C6C}"/>
          </ac:grpSpMkLst>
        </pc:grpChg>
        <pc:grpChg chg="add mod">
          <ac:chgData name="다훈 심" userId="f94f392a36fa7e26" providerId="LiveId" clId="{27058508-DB79-45B3-BADF-7A983056110C}" dt="2025-05-25T02:12:36.783" v="1682" actId="1076"/>
          <ac:grpSpMkLst>
            <pc:docMk/>
            <pc:sldMk cId="1817143796" sldId="276"/>
            <ac:grpSpMk id="34" creationId="{83C62C02-A49D-FE60-8D78-49688B6798AF}"/>
          </ac:grpSpMkLst>
        </pc:grpChg>
        <pc:grpChg chg="add mod">
          <ac:chgData name="다훈 심" userId="f94f392a36fa7e26" providerId="LiveId" clId="{27058508-DB79-45B3-BADF-7A983056110C}" dt="2025-05-25T02:11:17.487" v="1633" actId="1076"/>
          <ac:grpSpMkLst>
            <pc:docMk/>
            <pc:sldMk cId="1817143796" sldId="276"/>
            <ac:grpSpMk id="35" creationId="{E25B8100-02DD-0FFD-13A9-48EB394BE062}"/>
          </ac:grpSpMkLst>
        </pc:grpChg>
        <pc:grpChg chg="add mod">
          <ac:chgData name="다훈 심" userId="f94f392a36fa7e26" providerId="LiveId" clId="{27058508-DB79-45B3-BADF-7A983056110C}" dt="2025-05-25T02:11:17.487" v="1633" actId="1076"/>
          <ac:grpSpMkLst>
            <pc:docMk/>
            <pc:sldMk cId="1817143796" sldId="276"/>
            <ac:grpSpMk id="41" creationId="{395C09FC-A877-550E-1456-09B34C010EDB}"/>
          </ac:grpSpMkLst>
        </pc:grpChg>
        <pc:grpChg chg="add mod">
          <ac:chgData name="다훈 심" userId="f94f392a36fa7e26" providerId="LiveId" clId="{27058508-DB79-45B3-BADF-7A983056110C}" dt="2025-05-25T02:12:30.035" v="1678" actId="1076"/>
          <ac:grpSpMkLst>
            <pc:docMk/>
            <pc:sldMk cId="1817143796" sldId="276"/>
            <ac:grpSpMk id="45" creationId="{C6A5CC77-C8EF-47E5-04AE-00D7C9E4C557}"/>
          </ac:grpSpMkLst>
        </pc:grpChg>
        <pc:grpChg chg="add mod">
          <ac:chgData name="다훈 심" userId="f94f392a36fa7e26" providerId="LiveId" clId="{27058508-DB79-45B3-BADF-7A983056110C}" dt="2025-05-25T02:12:30.035" v="1678" actId="1076"/>
          <ac:grpSpMkLst>
            <pc:docMk/>
            <pc:sldMk cId="1817143796" sldId="276"/>
            <ac:grpSpMk id="50" creationId="{DCC1E5CF-9651-3503-581A-D6519F741AB8}"/>
          </ac:grpSpMkLst>
        </pc:grpChg>
        <pc:grpChg chg="add mod">
          <ac:chgData name="다훈 심" userId="f94f392a36fa7e26" providerId="LiveId" clId="{27058508-DB79-45B3-BADF-7A983056110C}" dt="2025-05-25T02:12:34.723" v="1679" actId="1076"/>
          <ac:grpSpMkLst>
            <pc:docMk/>
            <pc:sldMk cId="1817143796" sldId="276"/>
            <ac:grpSpMk id="54" creationId="{50A2BFB9-0FE7-6787-C020-E102DFCC4C43}"/>
          </ac:grpSpMkLst>
        </pc:grpChg>
        <pc:grpChg chg="add del mod">
          <ac:chgData name="다훈 심" userId="f94f392a36fa7e26" providerId="LiveId" clId="{27058508-DB79-45B3-BADF-7A983056110C}" dt="2025-05-25T02:12:35.253" v="1680" actId="478"/>
          <ac:grpSpMkLst>
            <pc:docMk/>
            <pc:sldMk cId="1817143796" sldId="276"/>
            <ac:grpSpMk id="58" creationId="{60A716F4-7AA8-9D09-8DF3-742D68D55AF2}"/>
          </ac:grpSpMkLst>
        </pc:grpChg>
        <pc:grpChg chg="add mod">
          <ac:chgData name="다훈 심" userId="f94f392a36fa7e26" providerId="LiveId" clId="{27058508-DB79-45B3-BADF-7A983056110C}" dt="2025-05-25T02:13:04.880" v="1700" actId="14100"/>
          <ac:grpSpMkLst>
            <pc:docMk/>
            <pc:sldMk cId="1817143796" sldId="276"/>
            <ac:grpSpMk id="59" creationId="{C040C7A7-54DF-63F3-5828-CDB79E14BFD3}"/>
          </ac:grpSpMkLst>
        </pc:grpChg>
        <pc:grpChg chg="add del mod">
          <ac:chgData name="다훈 심" userId="f94f392a36fa7e26" providerId="LiveId" clId="{27058508-DB79-45B3-BADF-7A983056110C}" dt="2025-05-25T02:13:08.589" v="1702" actId="478"/>
          <ac:grpSpMkLst>
            <pc:docMk/>
            <pc:sldMk cId="1817143796" sldId="276"/>
            <ac:grpSpMk id="63" creationId="{78506B61-9EF0-B5BF-039A-48EDE54D7168}"/>
          </ac:grpSpMkLst>
        </pc:grpChg>
        <pc:grpChg chg="add mod">
          <ac:chgData name="다훈 심" userId="f94f392a36fa7e26" providerId="LiveId" clId="{27058508-DB79-45B3-BADF-7A983056110C}" dt="2025-05-25T02:13:50.784" v="1736" actId="166"/>
          <ac:grpSpMkLst>
            <pc:docMk/>
            <pc:sldMk cId="1817143796" sldId="276"/>
            <ac:grpSpMk id="64" creationId="{FD11A8EA-52B6-418B-FE85-2B99A9F6E877}"/>
          </ac:grpSpMkLst>
        </pc:grpChg>
        <pc:grpChg chg="mod">
          <ac:chgData name="다훈 심" userId="f94f392a36fa7e26" providerId="LiveId" clId="{27058508-DB79-45B3-BADF-7A983056110C}" dt="2025-05-25T02:13:06.539" v="1701" actId="571"/>
          <ac:grpSpMkLst>
            <pc:docMk/>
            <pc:sldMk cId="1817143796" sldId="276"/>
            <ac:grpSpMk id="66" creationId="{E8D5C634-DD96-BCC5-7FB0-E3B12E551757}"/>
          </ac:grpSpMkLst>
        </pc:grpChg>
        <pc:grpChg chg="add mod">
          <ac:chgData name="다훈 심" userId="f94f392a36fa7e26" providerId="LiveId" clId="{27058508-DB79-45B3-BADF-7A983056110C}" dt="2025-05-25T02:13:48.655" v="1735" actId="1076"/>
          <ac:grpSpMkLst>
            <pc:docMk/>
            <pc:sldMk cId="1817143796" sldId="276"/>
            <ac:grpSpMk id="70" creationId="{18054C32-8D12-9AA9-FBD7-3567A52A3DAF}"/>
          </ac:grpSpMkLst>
        </pc:grpChg>
        <pc:grpChg chg="mod">
          <ac:chgData name="다훈 심" userId="f94f392a36fa7e26" providerId="LiveId" clId="{27058508-DB79-45B3-BADF-7A983056110C}" dt="2025-05-25T02:13:48.655" v="1735" actId="1076"/>
          <ac:grpSpMkLst>
            <pc:docMk/>
            <pc:sldMk cId="1817143796" sldId="276"/>
            <ac:grpSpMk id="71" creationId="{822D9A40-6C3C-9FE1-F23E-FC452529C0F6}"/>
          </ac:grpSpMkLst>
        </pc:grpChg>
        <pc:grpChg chg="add del mod">
          <ac:chgData name="다훈 심" userId="f94f392a36fa7e26" providerId="LiveId" clId="{27058508-DB79-45B3-BADF-7A983056110C}" dt="2025-05-25T02:14:45.186" v="1760" actId="478"/>
          <ac:grpSpMkLst>
            <pc:docMk/>
            <pc:sldMk cId="1817143796" sldId="276"/>
            <ac:grpSpMk id="75" creationId="{F0B24563-070F-EB87-759F-BE7712A5F745}"/>
          </ac:grpSpMkLst>
        </pc:grpChg>
        <pc:grpChg chg="add mod">
          <ac:chgData name="다훈 심" userId="f94f392a36fa7e26" providerId="LiveId" clId="{27058508-DB79-45B3-BADF-7A983056110C}" dt="2025-05-25T02:14:06.068" v="1738" actId="1076"/>
          <ac:grpSpMkLst>
            <pc:docMk/>
            <pc:sldMk cId="1817143796" sldId="276"/>
            <ac:grpSpMk id="79" creationId="{B66A5D0F-9DD6-2EDA-3BD4-37A029CB2038}"/>
          </ac:grpSpMkLst>
        </pc:grpChg>
        <pc:grpChg chg="add del mod">
          <ac:chgData name="다훈 심" userId="f94f392a36fa7e26" providerId="LiveId" clId="{27058508-DB79-45B3-BADF-7A983056110C}" dt="2025-05-25T02:14:45.186" v="1760" actId="478"/>
          <ac:grpSpMkLst>
            <pc:docMk/>
            <pc:sldMk cId="1817143796" sldId="276"/>
            <ac:grpSpMk id="84" creationId="{9C04E8B4-C463-B3A5-FEE4-63DE6EDF37ED}"/>
          </ac:grpSpMkLst>
        </pc:grpChg>
        <pc:grpChg chg="del">
          <ac:chgData name="다훈 심" userId="f94f392a36fa7e26" providerId="LiveId" clId="{27058508-DB79-45B3-BADF-7A983056110C}" dt="2025-05-25T02:14:45.925" v="1762" actId="478"/>
          <ac:grpSpMkLst>
            <pc:docMk/>
            <pc:sldMk cId="1817143796" sldId="276"/>
            <ac:grpSpMk id="88" creationId="{348217EC-8E70-C6A9-52AA-195C0D1DA533}"/>
          </ac:grpSpMkLst>
        </pc:grpChg>
        <pc:grpChg chg="del">
          <ac:chgData name="다훈 심" userId="f94f392a36fa7e26" providerId="LiveId" clId="{27058508-DB79-45B3-BADF-7A983056110C}" dt="2025-05-25T02:14:45.497" v="1761" actId="478"/>
          <ac:grpSpMkLst>
            <pc:docMk/>
            <pc:sldMk cId="1817143796" sldId="276"/>
            <ac:grpSpMk id="92" creationId="{9E820472-8D42-5C78-B0B5-13584368256D}"/>
          </ac:grpSpMkLst>
        </pc:grpChg>
        <pc:grpChg chg="del mod">
          <ac:chgData name="다훈 심" userId="f94f392a36fa7e26" providerId="LiveId" clId="{27058508-DB79-45B3-BADF-7A983056110C}" dt="2025-05-25T02:15:33.533" v="1791" actId="478"/>
          <ac:grpSpMkLst>
            <pc:docMk/>
            <pc:sldMk cId="1817143796" sldId="276"/>
            <ac:grpSpMk id="96" creationId="{E67D6E34-908A-E229-CCEC-2A4A6F48409D}"/>
          </ac:grpSpMkLst>
        </pc:grpChg>
        <pc:grpChg chg="add mod">
          <ac:chgData name="다훈 심" userId="f94f392a36fa7e26" providerId="LiveId" clId="{27058508-DB79-45B3-BADF-7A983056110C}" dt="2025-05-25T02:14:50.873" v="1765" actId="167"/>
          <ac:grpSpMkLst>
            <pc:docMk/>
            <pc:sldMk cId="1817143796" sldId="276"/>
            <ac:grpSpMk id="101" creationId="{2DF2ACCF-E316-FF8F-CD1B-3FF529E37563}"/>
          </ac:grpSpMkLst>
        </pc:grpChg>
        <pc:grpChg chg="mod">
          <ac:chgData name="다훈 심" userId="f94f392a36fa7e26" providerId="LiveId" clId="{27058508-DB79-45B3-BADF-7A983056110C}" dt="2025-05-25T02:14:49.576" v="1764" actId="1076"/>
          <ac:grpSpMkLst>
            <pc:docMk/>
            <pc:sldMk cId="1817143796" sldId="276"/>
            <ac:grpSpMk id="102" creationId="{FC2DDC49-82FE-E89E-5A61-FF8B63B57AEB}"/>
          </ac:grpSpMkLst>
        </pc:grpChg>
        <pc:grpChg chg="add del mod">
          <ac:chgData name="다훈 심" userId="f94f392a36fa7e26" providerId="LiveId" clId="{27058508-DB79-45B3-BADF-7A983056110C}" dt="2025-05-25T02:15:08.512" v="1769" actId="478"/>
          <ac:grpSpMkLst>
            <pc:docMk/>
            <pc:sldMk cId="1817143796" sldId="276"/>
            <ac:grpSpMk id="106" creationId="{950D1058-A15E-F880-9764-5D2A53935228}"/>
          </ac:grpSpMkLst>
        </pc:grpChg>
        <pc:grpChg chg="mod">
          <ac:chgData name="다훈 심" userId="f94f392a36fa7e26" providerId="LiveId" clId="{27058508-DB79-45B3-BADF-7A983056110C}" dt="2025-05-25T02:15:20.534" v="1774" actId="164"/>
          <ac:grpSpMkLst>
            <pc:docMk/>
            <pc:sldMk cId="1817143796" sldId="276"/>
            <ac:grpSpMk id="107" creationId="{56D79524-14B9-09CF-3317-5032D9C947BA}"/>
          </ac:grpSpMkLst>
        </pc:grpChg>
        <pc:grpChg chg="add mod">
          <ac:chgData name="다훈 심" userId="f94f392a36fa7e26" providerId="LiveId" clId="{27058508-DB79-45B3-BADF-7A983056110C}" dt="2025-05-25T02:15:22.546" v="1775" actId="167"/>
          <ac:grpSpMkLst>
            <pc:docMk/>
            <pc:sldMk cId="1817143796" sldId="276"/>
            <ac:grpSpMk id="111" creationId="{71F3DC9A-AAF4-E664-D583-7E9776056E12}"/>
          </ac:grpSpMkLst>
        </pc:grpChg>
        <pc:grpChg chg="add mod">
          <ac:chgData name="다훈 심" userId="f94f392a36fa7e26" providerId="LiveId" clId="{27058508-DB79-45B3-BADF-7A983056110C}" dt="2025-05-25T02:15:38.440" v="1792" actId="571"/>
          <ac:grpSpMkLst>
            <pc:docMk/>
            <pc:sldMk cId="1817143796" sldId="276"/>
            <ac:grpSpMk id="122" creationId="{3CBE738E-656F-BEE2-E7D2-0570E6BF814C}"/>
          </ac:grpSpMkLst>
        </pc:grpChg>
        <pc:grpChg chg="add del mod">
          <ac:chgData name="다훈 심" userId="f94f392a36fa7e26" providerId="LiveId" clId="{27058508-DB79-45B3-BADF-7A983056110C}" dt="2025-05-25T02:16:21.579" v="1807" actId="478"/>
          <ac:grpSpMkLst>
            <pc:docMk/>
            <pc:sldMk cId="1817143796" sldId="276"/>
            <ac:grpSpMk id="126" creationId="{3C3319E5-6F41-DD9B-B3A5-482EAB507437}"/>
          </ac:grpSpMkLst>
        </pc:grpChg>
        <pc:grpChg chg="mod ord">
          <ac:chgData name="다훈 심" userId="f94f392a36fa7e26" providerId="LiveId" clId="{27058508-DB79-45B3-BADF-7A983056110C}" dt="2025-05-25T02:16:42.158" v="1820" actId="1076"/>
          <ac:grpSpMkLst>
            <pc:docMk/>
            <pc:sldMk cId="1817143796" sldId="276"/>
            <ac:grpSpMk id="127" creationId="{699D7F8E-22BF-B3EA-9C8B-0D4F66155C0B}"/>
          </ac:grpSpMkLst>
        </pc:grpChg>
        <pc:grpChg chg="add mod">
          <ac:chgData name="다훈 심" userId="f94f392a36fa7e26" providerId="LiveId" clId="{27058508-DB79-45B3-BADF-7A983056110C}" dt="2025-05-25T02:16:42.158" v="1820" actId="1076"/>
          <ac:grpSpMkLst>
            <pc:docMk/>
            <pc:sldMk cId="1817143796" sldId="276"/>
            <ac:grpSpMk id="19461" creationId="{BCDACFAA-6414-8122-3EE7-3A99EC7DDEF5}"/>
          </ac:grpSpMkLst>
        </pc:grpChg>
        <pc:grpChg chg="del">
          <ac:chgData name="다훈 심" userId="f94f392a36fa7e26" providerId="LiveId" clId="{27058508-DB79-45B3-BADF-7A983056110C}" dt="2025-05-25T02:17:14.506" v="1846" actId="478"/>
          <ac:grpSpMkLst>
            <pc:docMk/>
            <pc:sldMk cId="1817143796" sldId="276"/>
            <ac:grpSpMk id="19463" creationId="{79DDA5C3-7009-7F83-FCE8-1EC0C11DF2B2}"/>
          </ac:grpSpMkLst>
        </pc:grpChg>
        <pc:grpChg chg="add del mod">
          <ac:chgData name="다훈 심" userId="f94f392a36fa7e26" providerId="LiveId" clId="{27058508-DB79-45B3-BADF-7A983056110C}" dt="2025-05-25T02:17:14.147" v="1845" actId="478"/>
          <ac:grpSpMkLst>
            <pc:docMk/>
            <pc:sldMk cId="1817143796" sldId="276"/>
            <ac:grpSpMk id="19471" creationId="{575D9F9A-6E74-BBB0-9976-8B2E40AED1D6}"/>
          </ac:grpSpMkLst>
        </pc:grpChg>
        <pc:grpChg chg="mod">
          <ac:chgData name="다훈 심" userId="f94f392a36fa7e26" providerId="LiveId" clId="{27058508-DB79-45B3-BADF-7A983056110C}" dt="2025-05-25T02:17:52.091" v="1867" actId="1076"/>
          <ac:grpSpMkLst>
            <pc:docMk/>
            <pc:sldMk cId="1817143796" sldId="276"/>
            <ac:grpSpMk id="19476" creationId="{4A5834DB-DB35-7A95-A94D-44736678872F}"/>
          </ac:grpSpMkLst>
        </pc:grpChg>
        <pc:grpChg chg="add mod">
          <ac:chgData name="다훈 심" userId="f94f392a36fa7e26" providerId="LiveId" clId="{27058508-DB79-45B3-BADF-7A983056110C}" dt="2025-05-25T02:17:42.493" v="1861" actId="571"/>
          <ac:grpSpMkLst>
            <pc:docMk/>
            <pc:sldMk cId="1817143796" sldId="276"/>
            <ac:grpSpMk id="19481" creationId="{F6D748E6-54EF-8D19-0D17-EAC75F624D0D}"/>
          </ac:grpSpMkLst>
        </pc:grpChg>
        <pc:grpChg chg="add mod">
          <ac:chgData name="다훈 심" userId="f94f392a36fa7e26" providerId="LiveId" clId="{27058508-DB79-45B3-BADF-7A983056110C}" dt="2025-05-25T02:17:42.100" v="1860" actId="571"/>
          <ac:grpSpMkLst>
            <pc:docMk/>
            <pc:sldMk cId="1817143796" sldId="276"/>
            <ac:grpSpMk id="19485" creationId="{69806749-B76C-2882-E389-0B4545245A70}"/>
          </ac:grpSpMkLst>
        </pc:grpChg>
        <pc:grpChg chg="add mod">
          <ac:chgData name="다훈 심" userId="f94f392a36fa7e26" providerId="LiveId" clId="{27058508-DB79-45B3-BADF-7A983056110C}" dt="2025-05-25T02:17:41.823" v="1859" actId="571"/>
          <ac:grpSpMkLst>
            <pc:docMk/>
            <pc:sldMk cId="1817143796" sldId="276"/>
            <ac:grpSpMk id="19489" creationId="{D985DAF6-8AB8-52F8-ACE6-E65330D89EFC}"/>
          </ac:grpSpMkLst>
        </pc:grpChg>
        <pc:grpChg chg="add mod">
          <ac:chgData name="다훈 심" userId="f94f392a36fa7e26" providerId="LiveId" clId="{27058508-DB79-45B3-BADF-7A983056110C}" dt="2025-05-25T02:17:41.325" v="1858" actId="571"/>
          <ac:grpSpMkLst>
            <pc:docMk/>
            <pc:sldMk cId="1817143796" sldId="276"/>
            <ac:grpSpMk id="19493" creationId="{8FD5D9A2-8BA9-96ED-E979-8E87C704CDA2}"/>
          </ac:grpSpMkLst>
        </pc:grpChg>
        <pc:grpChg chg="add mod">
          <ac:chgData name="다훈 심" userId="f94f392a36fa7e26" providerId="LiveId" clId="{27058508-DB79-45B3-BADF-7A983056110C}" dt="2025-05-25T02:17:52.091" v="1867" actId="1076"/>
          <ac:grpSpMkLst>
            <pc:docMk/>
            <pc:sldMk cId="1817143796" sldId="276"/>
            <ac:grpSpMk id="19498" creationId="{7EC278FF-119E-4C9B-4311-B4C5C3E95850}"/>
          </ac:grpSpMkLst>
        </pc:grpChg>
        <pc:grpChg chg="add mod">
          <ac:chgData name="다훈 심" userId="f94f392a36fa7e26" providerId="LiveId" clId="{27058508-DB79-45B3-BADF-7A983056110C}" dt="2025-05-25T02:17:47.965" v="1865" actId="571"/>
          <ac:grpSpMkLst>
            <pc:docMk/>
            <pc:sldMk cId="1817143796" sldId="276"/>
            <ac:grpSpMk id="19502" creationId="{8BFD4DD4-9891-87FF-6CBD-17C230B2451D}"/>
          </ac:grpSpMkLst>
        </pc:grpChg>
        <pc:grpChg chg="add mod">
          <ac:chgData name="다훈 심" userId="f94f392a36fa7e26" providerId="LiveId" clId="{27058508-DB79-45B3-BADF-7A983056110C}" dt="2025-05-25T02:17:58.113" v="1870" actId="1076"/>
          <ac:grpSpMkLst>
            <pc:docMk/>
            <pc:sldMk cId="1817143796" sldId="276"/>
            <ac:grpSpMk id="19506" creationId="{DADF3874-E82F-DC17-5C97-5918878F49D2}"/>
          </ac:grpSpMkLst>
        </pc:grpChg>
        <pc:grpChg chg="add mod">
          <ac:chgData name="다훈 심" userId="f94f392a36fa7e26" providerId="LiveId" clId="{27058508-DB79-45B3-BADF-7A983056110C}" dt="2025-05-25T02:18:01.428" v="1872" actId="167"/>
          <ac:grpSpMkLst>
            <pc:docMk/>
            <pc:sldMk cId="1817143796" sldId="276"/>
            <ac:grpSpMk id="19510" creationId="{A8611F5F-DDDE-67A1-2F9F-37A69CA81A21}"/>
          </ac:grpSpMkLst>
        </pc:grpChg>
        <pc:grpChg chg="add mod">
          <ac:chgData name="다훈 심" userId="f94f392a36fa7e26" providerId="LiveId" clId="{27058508-DB79-45B3-BADF-7A983056110C}" dt="2025-05-25T02:18:06.997" v="1874" actId="167"/>
          <ac:grpSpMkLst>
            <pc:docMk/>
            <pc:sldMk cId="1817143796" sldId="276"/>
            <ac:grpSpMk id="19514" creationId="{544318E2-7AEC-DD73-AB67-A3B21B8B09B6}"/>
          </ac:grpSpMkLst>
        </pc:grpChg>
        <pc:grpChg chg="add del mod">
          <ac:chgData name="다훈 심" userId="f94f392a36fa7e26" providerId="LiveId" clId="{27058508-DB79-45B3-BADF-7A983056110C}" dt="2025-05-25T02:18:38.404" v="1894" actId="478"/>
          <ac:grpSpMkLst>
            <pc:docMk/>
            <pc:sldMk cId="1817143796" sldId="276"/>
            <ac:grpSpMk id="19518" creationId="{53EFD049-59AA-F048-8742-B40D17248A63}"/>
          </ac:grpSpMkLst>
        </pc:grpChg>
        <pc:grpChg chg="add mod">
          <ac:chgData name="다훈 심" userId="f94f392a36fa7e26" providerId="LiveId" clId="{27058508-DB79-45B3-BADF-7A983056110C}" dt="2025-05-25T02:18:37.616" v="1893" actId="571"/>
          <ac:grpSpMkLst>
            <pc:docMk/>
            <pc:sldMk cId="1817143796" sldId="276"/>
            <ac:grpSpMk id="19523" creationId="{8F50693D-48D6-2757-BD50-04C8CB395D3B}"/>
          </ac:grpSpMkLst>
        </pc:grpChg>
        <pc:grpChg chg="mod">
          <ac:chgData name="다훈 심" userId="f94f392a36fa7e26" providerId="LiveId" clId="{27058508-DB79-45B3-BADF-7A983056110C}" dt="2025-05-25T02:18:37.616" v="1893" actId="571"/>
          <ac:grpSpMkLst>
            <pc:docMk/>
            <pc:sldMk cId="1817143796" sldId="276"/>
            <ac:grpSpMk id="19524" creationId="{19332927-8857-4F6B-93EF-970A19E266E3}"/>
          </ac:grpSpMkLst>
        </pc:grpChg>
        <pc:grpChg chg="add mod">
          <ac:chgData name="다훈 심" userId="f94f392a36fa7e26" providerId="LiveId" clId="{27058508-DB79-45B3-BADF-7A983056110C}" dt="2025-05-25T02:18:37.616" v="1893" actId="571"/>
          <ac:grpSpMkLst>
            <pc:docMk/>
            <pc:sldMk cId="1817143796" sldId="276"/>
            <ac:grpSpMk id="19528" creationId="{A716EFBB-B4CD-629D-A331-47DFE94064A9}"/>
          </ac:grpSpMkLst>
        </pc:grpChg>
        <pc:grpChg chg="mod">
          <ac:chgData name="다훈 심" userId="f94f392a36fa7e26" providerId="LiveId" clId="{27058508-DB79-45B3-BADF-7A983056110C}" dt="2025-05-25T02:18:37.616" v="1893" actId="571"/>
          <ac:grpSpMkLst>
            <pc:docMk/>
            <pc:sldMk cId="1817143796" sldId="276"/>
            <ac:grpSpMk id="19529" creationId="{6081181D-1F40-6B39-7599-C57A4DD3D130}"/>
          </ac:grpSpMkLst>
        </pc:grpChg>
        <pc:grpChg chg="add mod">
          <ac:chgData name="다훈 심" userId="f94f392a36fa7e26" providerId="LiveId" clId="{27058508-DB79-45B3-BADF-7A983056110C}" dt="2025-05-25T02:18:43.472" v="1895" actId="571"/>
          <ac:grpSpMkLst>
            <pc:docMk/>
            <pc:sldMk cId="1817143796" sldId="276"/>
            <ac:grpSpMk id="19543" creationId="{F8F86F79-CD2B-C996-B590-529D0E96B6CE}"/>
          </ac:grpSpMkLst>
        </pc:grpChg>
        <pc:grpChg chg="add mod">
          <ac:chgData name="다훈 심" userId="f94f392a36fa7e26" providerId="LiveId" clId="{27058508-DB79-45B3-BADF-7A983056110C}" dt="2025-05-25T02:19:24.175" v="1902" actId="1076"/>
          <ac:grpSpMkLst>
            <pc:docMk/>
            <pc:sldMk cId="1817143796" sldId="276"/>
            <ac:grpSpMk id="19548" creationId="{48EA8F2E-1290-6655-CFB4-045ADE332949}"/>
          </ac:grpSpMkLst>
        </pc:grpChg>
        <pc:grpChg chg="mod">
          <ac:chgData name="다훈 심" userId="f94f392a36fa7e26" providerId="LiveId" clId="{27058508-DB79-45B3-BADF-7A983056110C}" dt="2025-05-25T02:19:24.175" v="1902" actId="1076"/>
          <ac:grpSpMkLst>
            <pc:docMk/>
            <pc:sldMk cId="1817143796" sldId="276"/>
            <ac:grpSpMk id="19549" creationId="{19D94074-EB95-E624-7AF8-41D8B286DFB3}"/>
          </ac:grpSpMkLst>
        </pc:grpChg>
        <pc:grpChg chg="add mod">
          <ac:chgData name="다훈 심" userId="f94f392a36fa7e26" providerId="LiveId" clId="{27058508-DB79-45B3-BADF-7A983056110C}" dt="2025-05-25T02:19:24.175" v="1902" actId="1076"/>
          <ac:grpSpMkLst>
            <pc:docMk/>
            <pc:sldMk cId="1817143796" sldId="276"/>
            <ac:grpSpMk id="19553" creationId="{FF20D0AC-936D-209F-299B-410DC411E179}"/>
          </ac:grpSpMkLst>
        </pc:grpChg>
        <pc:grpChg chg="mod">
          <ac:chgData name="다훈 심" userId="f94f392a36fa7e26" providerId="LiveId" clId="{27058508-DB79-45B3-BADF-7A983056110C}" dt="2025-05-25T02:19:24.175" v="1902" actId="1076"/>
          <ac:grpSpMkLst>
            <pc:docMk/>
            <pc:sldMk cId="1817143796" sldId="276"/>
            <ac:grpSpMk id="19554" creationId="{688F6706-59E4-E0B6-F708-03BD0B968AD3}"/>
          </ac:grpSpMkLst>
        </pc:grpChg>
        <pc:grpChg chg="del">
          <ac:chgData name="다훈 심" userId="f94f392a36fa7e26" providerId="LiveId" clId="{27058508-DB79-45B3-BADF-7A983056110C}" dt="2025-05-25T02:21:36.384" v="1965" actId="478"/>
          <ac:grpSpMkLst>
            <pc:docMk/>
            <pc:sldMk cId="1817143796" sldId="276"/>
            <ac:grpSpMk id="19580" creationId="{FE9E1DA2-9292-4700-91AF-9DFF5253CA5D}"/>
          </ac:grpSpMkLst>
        </pc:grpChg>
        <pc:grpChg chg="del">
          <ac:chgData name="다훈 심" userId="f94f392a36fa7e26" providerId="LiveId" clId="{27058508-DB79-45B3-BADF-7A983056110C}" dt="2025-05-25T02:21:36.069" v="1964" actId="478"/>
          <ac:grpSpMkLst>
            <pc:docMk/>
            <pc:sldMk cId="1817143796" sldId="276"/>
            <ac:grpSpMk id="19585" creationId="{55DD264A-3796-FB8F-CDAC-F24F2E513BB0}"/>
          </ac:grpSpMkLst>
        </pc:grpChg>
        <pc:grpChg chg="del">
          <ac:chgData name="다훈 심" userId="f94f392a36fa7e26" providerId="LiveId" clId="{27058508-DB79-45B3-BADF-7A983056110C}" dt="2025-05-25T02:21:35.692" v="1963" actId="478"/>
          <ac:grpSpMkLst>
            <pc:docMk/>
            <pc:sldMk cId="1817143796" sldId="276"/>
            <ac:grpSpMk id="19590" creationId="{E0D9FCCE-7D79-31FF-D10F-9AA804B03AB3}"/>
          </ac:grpSpMkLst>
        </pc:grpChg>
        <pc:grpChg chg="del">
          <ac:chgData name="다훈 심" userId="f94f392a36fa7e26" providerId="LiveId" clId="{27058508-DB79-45B3-BADF-7A983056110C}" dt="2025-05-25T02:21:36.954" v="1967" actId="478"/>
          <ac:grpSpMkLst>
            <pc:docMk/>
            <pc:sldMk cId="1817143796" sldId="276"/>
            <ac:grpSpMk id="19595" creationId="{21166970-67DC-29E4-7970-1DC5EB0AFAAE}"/>
          </ac:grpSpMkLst>
        </pc:grpChg>
        <pc:grpChg chg="del">
          <ac:chgData name="다훈 심" userId="f94f392a36fa7e26" providerId="LiveId" clId="{27058508-DB79-45B3-BADF-7A983056110C}" dt="2025-05-25T02:21:36.724" v="1966" actId="478"/>
          <ac:grpSpMkLst>
            <pc:docMk/>
            <pc:sldMk cId="1817143796" sldId="276"/>
            <ac:grpSpMk id="19600" creationId="{B995C884-E5F6-2A27-ED4D-19D6255AB64F}"/>
          </ac:grpSpMkLst>
        </pc:grpChg>
        <pc:grpChg chg="mod">
          <ac:chgData name="다훈 심" userId="f94f392a36fa7e26" providerId="LiveId" clId="{27058508-DB79-45B3-BADF-7A983056110C}" dt="2025-05-25T02:23:27.773" v="2044" actId="1076"/>
          <ac:grpSpMkLst>
            <pc:docMk/>
            <pc:sldMk cId="1817143796" sldId="276"/>
            <ac:grpSpMk id="19644" creationId="{B0921A35-053B-6AF8-DD64-A916F2E34A3E}"/>
          </ac:grpSpMkLst>
        </pc:grpChg>
        <pc:grpChg chg="mod">
          <ac:chgData name="다훈 심" userId="f94f392a36fa7e26" providerId="LiveId" clId="{27058508-DB79-45B3-BADF-7A983056110C}" dt="2025-05-25T02:23:27.773" v="2044" actId="1076"/>
          <ac:grpSpMkLst>
            <pc:docMk/>
            <pc:sldMk cId="1817143796" sldId="276"/>
            <ac:grpSpMk id="19645" creationId="{5D45CF15-DEFC-A901-503E-C98B827CFE92}"/>
          </ac:grpSpMkLst>
        </pc:grpChg>
        <pc:picChg chg="mod">
          <ac:chgData name="다훈 심" userId="f94f392a36fa7e26" providerId="LiveId" clId="{27058508-DB79-45B3-BADF-7A983056110C}" dt="2025-05-25T02:10:41.119" v="1597" actId="1076"/>
          <ac:picMkLst>
            <pc:docMk/>
            <pc:sldMk cId="1817143796" sldId="276"/>
            <ac:picMk id="25" creationId="{8791F7CE-5B16-96BB-E211-EBBAB0B33B71}"/>
          </ac:picMkLst>
        </pc:picChg>
        <pc:picChg chg="mod">
          <ac:chgData name="다훈 심" userId="f94f392a36fa7e26" providerId="LiveId" clId="{27058508-DB79-45B3-BADF-7A983056110C}" dt="2025-05-25T02:10:35.628" v="1594" actId="1076"/>
          <ac:picMkLst>
            <pc:docMk/>
            <pc:sldMk cId="1817143796" sldId="276"/>
            <ac:picMk id="32" creationId="{4AED227A-8322-BA8F-9F46-7482879421D6}"/>
          </ac:picMkLst>
        </pc:picChg>
        <pc:picChg chg="mod">
          <ac:chgData name="다훈 심" userId="f94f392a36fa7e26" providerId="LiveId" clId="{27058508-DB79-45B3-BADF-7A983056110C}" dt="2025-05-25T02:11:17.487" v="1633" actId="1076"/>
          <ac:picMkLst>
            <pc:docMk/>
            <pc:sldMk cId="1817143796" sldId="276"/>
            <ac:picMk id="37" creationId="{AF6FE7F9-E287-82AB-2447-2CDC55FEA5F4}"/>
          </ac:picMkLst>
        </pc:picChg>
        <pc:picChg chg="mod">
          <ac:chgData name="다훈 심" userId="f94f392a36fa7e26" providerId="LiveId" clId="{27058508-DB79-45B3-BADF-7A983056110C}" dt="2025-05-25T02:11:17.487" v="1633" actId="1076"/>
          <ac:picMkLst>
            <pc:docMk/>
            <pc:sldMk cId="1817143796" sldId="276"/>
            <ac:picMk id="43" creationId="{D3204087-16F8-C31A-607F-7D4CA76712A6}"/>
          </ac:picMkLst>
        </pc:picChg>
        <pc:picChg chg="mod">
          <ac:chgData name="다훈 심" userId="f94f392a36fa7e26" providerId="LiveId" clId="{27058508-DB79-45B3-BADF-7A983056110C}" dt="2025-05-25T02:12:30.035" v="1678" actId="1076"/>
          <ac:picMkLst>
            <pc:docMk/>
            <pc:sldMk cId="1817143796" sldId="276"/>
            <ac:picMk id="47" creationId="{4CD4A623-44D9-6535-89EB-887BA3BC71B6}"/>
          </ac:picMkLst>
        </pc:picChg>
        <pc:picChg chg="mod">
          <ac:chgData name="다훈 심" userId="f94f392a36fa7e26" providerId="LiveId" clId="{27058508-DB79-45B3-BADF-7A983056110C}" dt="2025-05-25T02:12:30.035" v="1678" actId="1076"/>
          <ac:picMkLst>
            <pc:docMk/>
            <pc:sldMk cId="1817143796" sldId="276"/>
            <ac:picMk id="52" creationId="{C499E272-6E81-289E-E0D2-AD29EC9E5977}"/>
          </ac:picMkLst>
        </pc:picChg>
        <pc:picChg chg="del mod">
          <ac:chgData name="다훈 심" userId="f94f392a36fa7e26" providerId="LiveId" clId="{27058508-DB79-45B3-BADF-7A983056110C}" dt="2025-05-25T02:12:11.711" v="1670" actId="478"/>
          <ac:picMkLst>
            <pc:docMk/>
            <pc:sldMk cId="1817143796" sldId="276"/>
            <ac:picMk id="56" creationId="{227D1F66-43A5-DE95-9139-A8742DB09254}"/>
          </ac:picMkLst>
        </pc:picChg>
        <pc:picChg chg="del mod">
          <ac:chgData name="다훈 심" userId="f94f392a36fa7e26" providerId="LiveId" clId="{27058508-DB79-45B3-BADF-7A983056110C}" dt="2025-05-25T02:12:38.513" v="1684" actId="478"/>
          <ac:picMkLst>
            <pc:docMk/>
            <pc:sldMk cId="1817143796" sldId="276"/>
            <ac:picMk id="61" creationId="{01FA5601-CA34-02A2-3AF8-FEE4665E3183}"/>
          </ac:picMkLst>
        </pc:picChg>
        <pc:picChg chg="mod">
          <ac:chgData name="다훈 심" userId="f94f392a36fa7e26" providerId="LiveId" clId="{27058508-DB79-45B3-BADF-7A983056110C}" dt="2025-05-25T02:13:06.539" v="1701" actId="571"/>
          <ac:picMkLst>
            <pc:docMk/>
            <pc:sldMk cId="1817143796" sldId="276"/>
            <ac:picMk id="67" creationId="{7A03AC51-A4A4-6385-5FE0-43BFBF9F5D0F}"/>
          </ac:picMkLst>
        </pc:picChg>
        <pc:picChg chg="mod">
          <ac:chgData name="다훈 심" userId="f94f392a36fa7e26" providerId="LiveId" clId="{27058508-DB79-45B3-BADF-7A983056110C}" dt="2025-05-25T02:13:48.655" v="1735" actId="1076"/>
          <ac:picMkLst>
            <pc:docMk/>
            <pc:sldMk cId="1817143796" sldId="276"/>
            <ac:picMk id="72" creationId="{98E16CEA-E9C6-A21B-D878-25F1BD177321}"/>
          </ac:picMkLst>
        </pc:picChg>
        <pc:picChg chg="mod">
          <ac:chgData name="다훈 심" userId="f94f392a36fa7e26" providerId="LiveId" clId="{27058508-DB79-45B3-BADF-7A983056110C}" dt="2025-05-25T02:14:06.068" v="1738" actId="1076"/>
          <ac:picMkLst>
            <pc:docMk/>
            <pc:sldMk cId="1817143796" sldId="276"/>
            <ac:picMk id="77" creationId="{D2E4885E-6456-EC0B-CE39-0BA62E6C731E}"/>
          </ac:picMkLst>
        </pc:picChg>
        <pc:picChg chg="mod">
          <ac:chgData name="다훈 심" userId="f94f392a36fa7e26" providerId="LiveId" clId="{27058508-DB79-45B3-BADF-7A983056110C}" dt="2025-05-25T02:14:06.068" v="1738" actId="1076"/>
          <ac:picMkLst>
            <pc:docMk/>
            <pc:sldMk cId="1817143796" sldId="276"/>
            <ac:picMk id="81" creationId="{E0D9A7E9-0A60-3EF4-9F48-EE3BE998DC49}"/>
          </ac:picMkLst>
        </pc:picChg>
        <pc:picChg chg="mod">
          <ac:chgData name="다훈 심" userId="f94f392a36fa7e26" providerId="LiveId" clId="{27058508-DB79-45B3-BADF-7A983056110C}" dt="2025-05-25T02:14:21.537" v="1758" actId="1076"/>
          <ac:picMkLst>
            <pc:docMk/>
            <pc:sldMk cId="1817143796" sldId="276"/>
            <ac:picMk id="86" creationId="{C82BE985-D8CD-F39A-001B-2A9CF82EEF10}"/>
          </ac:picMkLst>
        </pc:picChg>
        <pc:picChg chg="mod">
          <ac:chgData name="다훈 심" userId="f94f392a36fa7e26" providerId="LiveId" clId="{27058508-DB79-45B3-BADF-7A983056110C}" dt="2025-05-25T02:14:32.539" v="1759" actId="571"/>
          <ac:picMkLst>
            <pc:docMk/>
            <pc:sldMk cId="1817143796" sldId="276"/>
            <ac:picMk id="90" creationId="{356F46B1-F4CD-9CF5-89C1-92F012D0281F}"/>
          </ac:picMkLst>
        </pc:picChg>
        <pc:picChg chg="mod">
          <ac:chgData name="다훈 심" userId="f94f392a36fa7e26" providerId="LiveId" clId="{27058508-DB79-45B3-BADF-7A983056110C}" dt="2025-05-25T02:14:32.539" v="1759" actId="571"/>
          <ac:picMkLst>
            <pc:docMk/>
            <pc:sldMk cId="1817143796" sldId="276"/>
            <ac:picMk id="94" creationId="{AF62B3D5-EAD9-30ED-883A-BDFDB4A54B4E}"/>
          </ac:picMkLst>
        </pc:picChg>
        <pc:picChg chg="mod">
          <ac:chgData name="다훈 심" userId="f94f392a36fa7e26" providerId="LiveId" clId="{27058508-DB79-45B3-BADF-7A983056110C}" dt="2025-05-25T02:15:33.198" v="1790" actId="1076"/>
          <ac:picMkLst>
            <pc:docMk/>
            <pc:sldMk cId="1817143796" sldId="276"/>
            <ac:picMk id="98" creationId="{7783F37C-7F1D-EEB1-8797-3340C313757A}"/>
          </ac:picMkLst>
        </pc:picChg>
        <pc:picChg chg="mod">
          <ac:chgData name="다훈 심" userId="f94f392a36fa7e26" providerId="LiveId" clId="{27058508-DB79-45B3-BADF-7A983056110C}" dt="2025-05-25T02:14:49.576" v="1764" actId="1076"/>
          <ac:picMkLst>
            <pc:docMk/>
            <pc:sldMk cId="1817143796" sldId="276"/>
            <ac:picMk id="103" creationId="{2F062DD9-B326-E568-B248-982E0343A0D5}"/>
          </ac:picMkLst>
        </pc:picChg>
        <pc:picChg chg="del mod">
          <ac:chgData name="다훈 심" userId="f94f392a36fa7e26" providerId="LiveId" clId="{27058508-DB79-45B3-BADF-7A983056110C}" dt="2025-05-25T02:15:08.512" v="1769" actId="478"/>
          <ac:picMkLst>
            <pc:docMk/>
            <pc:sldMk cId="1817143796" sldId="276"/>
            <ac:picMk id="108" creationId="{370559E4-7E58-3511-FB02-00308C54B893}"/>
          </ac:picMkLst>
        </pc:picChg>
        <pc:picChg chg="mod">
          <ac:chgData name="다훈 심" userId="f94f392a36fa7e26" providerId="LiveId" clId="{27058508-DB79-45B3-BADF-7A983056110C}" dt="2025-05-25T02:19:28.771" v="1903" actId="1076"/>
          <ac:picMkLst>
            <pc:docMk/>
            <pc:sldMk cId="1817143796" sldId="276"/>
            <ac:picMk id="114" creationId="{D5AE2144-4B5A-E01D-3474-DE17126CFE32}"/>
          </ac:picMkLst>
        </pc:picChg>
        <pc:picChg chg="mod">
          <ac:chgData name="다훈 심" userId="f94f392a36fa7e26" providerId="LiveId" clId="{27058508-DB79-45B3-BADF-7A983056110C}" dt="2025-05-25T02:15:38.440" v="1792" actId="571"/>
          <ac:picMkLst>
            <pc:docMk/>
            <pc:sldMk cId="1817143796" sldId="276"/>
            <ac:picMk id="119" creationId="{BE021A98-F132-72AF-8310-7F5507571088}"/>
          </ac:picMkLst>
        </pc:picChg>
        <pc:picChg chg="mod">
          <ac:chgData name="다훈 심" userId="f94f392a36fa7e26" providerId="LiveId" clId="{27058508-DB79-45B3-BADF-7A983056110C}" dt="2025-05-25T02:15:38.440" v="1792" actId="571"/>
          <ac:picMkLst>
            <pc:docMk/>
            <pc:sldMk cId="1817143796" sldId="276"/>
            <ac:picMk id="124" creationId="{4BCCC08F-6CD0-CFA0-4DE6-C1D053877B10}"/>
          </ac:picMkLst>
        </pc:picChg>
        <pc:picChg chg="del mod">
          <ac:chgData name="다훈 심" userId="f94f392a36fa7e26" providerId="LiveId" clId="{27058508-DB79-45B3-BADF-7A983056110C}" dt="2025-05-25T02:16:21.579" v="1807" actId="478"/>
          <ac:picMkLst>
            <pc:docMk/>
            <pc:sldMk cId="1817143796" sldId="276"/>
            <ac:picMk id="19456" creationId="{F918AC53-BCD6-BA93-A0E1-8B30509618FB}"/>
          </ac:picMkLst>
        </pc:picChg>
        <pc:picChg chg="add del mod">
          <ac:chgData name="다훈 심" userId="f94f392a36fa7e26" providerId="LiveId" clId="{27058508-DB79-45B3-BADF-7A983056110C}" dt="2025-05-25T02:08:35.474" v="1543" actId="478"/>
          <ac:picMkLst>
            <pc:docMk/>
            <pc:sldMk cId="1817143796" sldId="276"/>
            <ac:picMk id="19458" creationId="{BE7D780C-6FF2-50FA-F558-E6C5CA5AA602}"/>
          </ac:picMkLst>
        </pc:picChg>
        <pc:picChg chg="add del mod topLvl">
          <ac:chgData name="다훈 심" userId="f94f392a36fa7e26" providerId="LiveId" clId="{27058508-DB79-45B3-BADF-7A983056110C}" dt="2025-05-25T02:12:36.783" v="1682" actId="1076"/>
          <ac:picMkLst>
            <pc:docMk/>
            <pc:sldMk cId="1817143796" sldId="276"/>
            <ac:picMk id="19460" creationId="{597C762A-1092-75D5-24FB-D02A8F51CD2B}"/>
          </ac:picMkLst>
        </pc:picChg>
        <pc:picChg chg="add mod">
          <ac:chgData name="다훈 심" userId="f94f392a36fa7e26" providerId="LiveId" clId="{27058508-DB79-45B3-BADF-7A983056110C}" dt="2025-05-25T02:12:34.723" v="1679" actId="1076"/>
          <ac:picMkLst>
            <pc:docMk/>
            <pc:sldMk cId="1817143796" sldId="276"/>
            <ac:picMk id="19462" creationId="{A386AB45-6B1E-F7B7-EC72-FC5184C0CDD1}"/>
          </ac:picMkLst>
        </pc:picChg>
        <pc:picChg chg="add mod">
          <ac:chgData name="다훈 심" userId="f94f392a36fa7e26" providerId="LiveId" clId="{27058508-DB79-45B3-BADF-7A983056110C}" dt="2025-05-25T02:13:04.880" v="1700" actId="14100"/>
          <ac:picMkLst>
            <pc:docMk/>
            <pc:sldMk cId="1817143796" sldId="276"/>
            <ac:picMk id="19464" creationId="{FC2C3E1C-2AC9-AD04-3780-3E5B8D56C5FD}"/>
          </ac:picMkLst>
        </pc:picChg>
        <pc:picChg chg="add mod">
          <ac:chgData name="다훈 심" userId="f94f392a36fa7e26" providerId="LiveId" clId="{27058508-DB79-45B3-BADF-7A983056110C}" dt="2025-05-25T02:15:20.534" v="1774" actId="164"/>
          <ac:picMkLst>
            <pc:docMk/>
            <pc:sldMk cId="1817143796" sldId="276"/>
            <ac:picMk id="19466" creationId="{FF4886B0-AC6B-183C-FECC-557D80981429}"/>
          </ac:picMkLst>
        </pc:picChg>
        <pc:picChg chg="mod">
          <ac:chgData name="다훈 심" userId="f94f392a36fa7e26" providerId="LiveId" clId="{27058508-DB79-45B3-BADF-7A983056110C}" dt="2025-05-25T02:17:00.736" v="1822" actId="571"/>
          <ac:picMkLst>
            <pc:docMk/>
            <pc:sldMk cId="1817143796" sldId="276"/>
            <ac:picMk id="19467" creationId="{972FB03C-CD9D-5F03-BA21-E3DDBD3B2088}"/>
          </ac:picMkLst>
        </pc:picChg>
        <pc:picChg chg="add mod">
          <ac:chgData name="다훈 심" userId="f94f392a36fa7e26" providerId="LiveId" clId="{27058508-DB79-45B3-BADF-7A983056110C}" dt="2025-05-25T02:16:42.158" v="1820" actId="1076"/>
          <ac:picMkLst>
            <pc:docMk/>
            <pc:sldMk cId="1817143796" sldId="276"/>
            <ac:picMk id="19468" creationId="{BF40AEB2-EB1E-6184-6DB3-AEAD35A8BE6E}"/>
          </ac:picMkLst>
        </pc:picChg>
        <pc:picChg chg="mod">
          <ac:chgData name="다훈 심" userId="f94f392a36fa7e26" providerId="LiveId" clId="{27058508-DB79-45B3-BADF-7A983056110C}" dt="2025-05-25T02:17:00.736" v="1822" actId="571"/>
          <ac:picMkLst>
            <pc:docMk/>
            <pc:sldMk cId="1817143796" sldId="276"/>
            <ac:picMk id="19473" creationId="{499A950A-CF86-81C2-DBA9-36E79459FD49}"/>
          </ac:picMkLst>
        </pc:picChg>
        <pc:picChg chg="mod">
          <ac:chgData name="다훈 심" userId="f94f392a36fa7e26" providerId="LiveId" clId="{27058508-DB79-45B3-BADF-7A983056110C}" dt="2025-05-25T02:17:52.091" v="1867" actId="1076"/>
          <ac:picMkLst>
            <pc:docMk/>
            <pc:sldMk cId="1817143796" sldId="276"/>
            <ac:picMk id="19478" creationId="{AFB3A0A3-EEA7-D39A-BF46-B09E28E7B72D}"/>
          </ac:picMkLst>
        </pc:picChg>
        <pc:picChg chg="mod">
          <ac:chgData name="다훈 심" userId="f94f392a36fa7e26" providerId="LiveId" clId="{27058508-DB79-45B3-BADF-7A983056110C}" dt="2025-05-25T02:17:42.493" v="1861" actId="571"/>
          <ac:picMkLst>
            <pc:docMk/>
            <pc:sldMk cId="1817143796" sldId="276"/>
            <ac:picMk id="19483" creationId="{613DEE49-923D-F4BF-07C7-31BB2927E605}"/>
          </ac:picMkLst>
        </pc:picChg>
        <pc:picChg chg="mod">
          <ac:chgData name="다훈 심" userId="f94f392a36fa7e26" providerId="LiveId" clId="{27058508-DB79-45B3-BADF-7A983056110C}" dt="2025-05-25T02:17:42.100" v="1860" actId="571"/>
          <ac:picMkLst>
            <pc:docMk/>
            <pc:sldMk cId="1817143796" sldId="276"/>
            <ac:picMk id="19487" creationId="{F4A8A405-EF32-6788-BA3B-D6216862C7D9}"/>
          </ac:picMkLst>
        </pc:picChg>
        <pc:picChg chg="mod">
          <ac:chgData name="다훈 심" userId="f94f392a36fa7e26" providerId="LiveId" clId="{27058508-DB79-45B3-BADF-7A983056110C}" dt="2025-05-25T02:17:41.823" v="1859" actId="571"/>
          <ac:picMkLst>
            <pc:docMk/>
            <pc:sldMk cId="1817143796" sldId="276"/>
            <ac:picMk id="19491" creationId="{0F9974BB-8BBA-A213-2A95-58E804323CA6}"/>
          </ac:picMkLst>
        </pc:picChg>
        <pc:picChg chg="mod">
          <ac:chgData name="다훈 심" userId="f94f392a36fa7e26" providerId="LiveId" clId="{27058508-DB79-45B3-BADF-7A983056110C}" dt="2025-05-25T02:17:41.325" v="1858" actId="571"/>
          <ac:picMkLst>
            <pc:docMk/>
            <pc:sldMk cId="1817143796" sldId="276"/>
            <ac:picMk id="19495" creationId="{B8B0E6DC-2F4F-48A1-91BF-317BEAD7B1C3}"/>
          </ac:picMkLst>
        </pc:picChg>
        <pc:picChg chg="add">
          <ac:chgData name="다훈 심" userId="f94f392a36fa7e26" providerId="LiveId" clId="{27058508-DB79-45B3-BADF-7A983056110C}" dt="2025-05-25T02:17:28.611" v="1852"/>
          <ac:picMkLst>
            <pc:docMk/>
            <pc:sldMk cId="1817143796" sldId="276"/>
            <ac:picMk id="19497" creationId="{BB4E5B66-12AB-EEC8-9F7F-8842A54CC256}"/>
          </ac:picMkLst>
        </pc:picChg>
        <pc:picChg chg="mod">
          <ac:chgData name="다훈 심" userId="f94f392a36fa7e26" providerId="LiveId" clId="{27058508-DB79-45B3-BADF-7A983056110C}" dt="2025-05-25T02:17:52.091" v="1867" actId="1076"/>
          <ac:picMkLst>
            <pc:docMk/>
            <pc:sldMk cId="1817143796" sldId="276"/>
            <ac:picMk id="19500" creationId="{4945C1AD-AA23-16FB-16CC-4B28C40F7CDB}"/>
          </ac:picMkLst>
        </pc:picChg>
        <pc:picChg chg="mod">
          <ac:chgData name="다훈 심" userId="f94f392a36fa7e26" providerId="LiveId" clId="{27058508-DB79-45B3-BADF-7A983056110C}" dt="2025-05-25T02:17:47.965" v="1865" actId="571"/>
          <ac:picMkLst>
            <pc:docMk/>
            <pc:sldMk cId="1817143796" sldId="276"/>
            <ac:picMk id="19504" creationId="{F217DE27-3C2D-DF40-5174-CFD484EEF093}"/>
          </ac:picMkLst>
        </pc:picChg>
        <pc:picChg chg="mod">
          <ac:chgData name="다훈 심" userId="f94f392a36fa7e26" providerId="LiveId" clId="{27058508-DB79-45B3-BADF-7A983056110C}" dt="2025-05-25T02:17:58.113" v="1870" actId="1076"/>
          <ac:picMkLst>
            <pc:docMk/>
            <pc:sldMk cId="1817143796" sldId="276"/>
            <ac:picMk id="19508" creationId="{24938EF0-ABD9-CFEC-C540-EB50C37AF96E}"/>
          </ac:picMkLst>
        </pc:picChg>
        <pc:picChg chg="mod">
          <ac:chgData name="다훈 심" userId="f94f392a36fa7e26" providerId="LiveId" clId="{27058508-DB79-45B3-BADF-7A983056110C}" dt="2025-05-25T02:17:59.888" v="1871" actId="571"/>
          <ac:picMkLst>
            <pc:docMk/>
            <pc:sldMk cId="1817143796" sldId="276"/>
            <ac:picMk id="19512" creationId="{4443C384-6DD7-0A62-8AF6-7798DB4EDA1B}"/>
          </ac:picMkLst>
        </pc:picChg>
        <pc:picChg chg="mod">
          <ac:chgData name="다훈 심" userId="f94f392a36fa7e26" providerId="LiveId" clId="{27058508-DB79-45B3-BADF-7A983056110C}" dt="2025-05-25T02:18:04.521" v="1873" actId="571"/>
          <ac:picMkLst>
            <pc:docMk/>
            <pc:sldMk cId="1817143796" sldId="276"/>
            <ac:picMk id="19516" creationId="{7BB93A7C-356F-7ABA-FE0E-F769D06FAFA2}"/>
          </ac:picMkLst>
        </pc:picChg>
        <pc:picChg chg="mod">
          <ac:chgData name="다훈 심" userId="f94f392a36fa7e26" providerId="LiveId" clId="{27058508-DB79-45B3-BADF-7A983056110C}" dt="2025-05-25T02:18:24.121" v="1881" actId="571"/>
          <ac:picMkLst>
            <pc:docMk/>
            <pc:sldMk cId="1817143796" sldId="276"/>
            <ac:picMk id="19520" creationId="{C3DD615C-94B9-BE42-42A7-41427942856C}"/>
          </ac:picMkLst>
        </pc:picChg>
        <pc:picChg chg="mod">
          <ac:chgData name="다훈 심" userId="f94f392a36fa7e26" providerId="LiveId" clId="{27058508-DB79-45B3-BADF-7A983056110C}" dt="2025-05-25T02:18:37.616" v="1893" actId="571"/>
          <ac:picMkLst>
            <pc:docMk/>
            <pc:sldMk cId="1817143796" sldId="276"/>
            <ac:picMk id="19525" creationId="{0AE11A0A-0412-73C2-58A3-517CE82074C1}"/>
          </ac:picMkLst>
        </pc:picChg>
        <pc:picChg chg="mod">
          <ac:chgData name="다훈 심" userId="f94f392a36fa7e26" providerId="LiveId" clId="{27058508-DB79-45B3-BADF-7A983056110C}" dt="2025-05-25T02:18:37.616" v="1893" actId="571"/>
          <ac:picMkLst>
            <pc:docMk/>
            <pc:sldMk cId="1817143796" sldId="276"/>
            <ac:picMk id="19530" creationId="{2DA71418-9474-AD92-C827-915A32FF3F77}"/>
          </ac:picMkLst>
        </pc:picChg>
        <pc:picChg chg="mod">
          <ac:chgData name="다훈 심" userId="f94f392a36fa7e26" providerId="LiveId" clId="{27058508-DB79-45B3-BADF-7A983056110C}" dt="2025-05-25T02:18:43.472" v="1895" actId="571"/>
          <ac:picMkLst>
            <pc:docMk/>
            <pc:sldMk cId="1817143796" sldId="276"/>
            <ac:picMk id="19535" creationId="{D2637425-4327-0046-C924-39DD2C31D0DF}"/>
          </ac:picMkLst>
        </pc:picChg>
        <pc:picChg chg="mod">
          <ac:chgData name="다훈 심" userId="f94f392a36fa7e26" providerId="LiveId" clId="{27058508-DB79-45B3-BADF-7A983056110C}" dt="2025-05-25T02:18:43.472" v="1895" actId="571"/>
          <ac:picMkLst>
            <pc:docMk/>
            <pc:sldMk cId="1817143796" sldId="276"/>
            <ac:picMk id="19540" creationId="{E16E5282-9EAA-365C-AD64-27FBE06C5C34}"/>
          </ac:picMkLst>
        </pc:picChg>
        <pc:picChg chg="mod">
          <ac:chgData name="다훈 심" userId="f94f392a36fa7e26" providerId="LiveId" clId="{27058508-DB79-45B3-BADF-7A983056110C}" dt="2025-05-25T02:18:43.472" v="1895" actId="571"/>
          <ac:picMkLst>
            <pc:docMk/>
            <pc:sldMk cId="1817143796" sldId="276"/>
            <ac:picMk id="19545" creationId="{F81F1C8A-647B-5FF5-BEEE-FEE9058B13DB}"/>
          </ac:picMkLst>
        </pc:picChg>
        <pc:picChg chg="mod">
          <ac:chgData name="다훈 심" userId="f94f392a36fa7e26" providerId="LiveId" clId="{27058508-DB79-45B3-BADF-7A983056110C}" dt="2025-05-25T02:19:24.175" v="1902" actId="1076"/>
          <ac:picMkLst>
            <pc:docMk/>
            <pc:sldMk cId="1817143796" sldId="276"/>
            <ac:picMk id="19550" creationId="{7CB7B4A6-B645-F8A5-0C64-56448A6E364A}"/>
          </ac:picMkLst>
        </pc:picChg>
        <pc:picChg chg="mod">
          <ac:chgData name="다훈 심" userId="f94f392a36fa7e26" providerId="LiveId" clId="{27058508-DB79-45B3-BADF-7A983056110C}" dt="2025-05-25T02:19:24.175" v="1902" actId="1076"/>
          <ac:picMkLst>
            <pc:docMk/>
            <pc:sldMk cId="1817143796" sldId="276"/>
            <ac:picMk id="19555" creationId="{DA0F3B39-1AC1-15F5-6797-0B30F9CCD6F5}"/>
          </ac:picMkLst>
        </pc:picChg>
        <pc:picChg chg="mod">
          <ac:chgData name="다훈 심" userId="f94f392a36fa7e26" providerId="LiveId" clId="{27058508-DB79-45B3-BADF-7A983056110C}" dt="2025-05-25T02:22:34.153" v="1997" actId="1076"/>
          <ac:picMkLst>
            <pc:docMk/>
            <pc:sldMk cId="1817143796" sldId="276"/>
            <ac:picMk id="19627" creationId="{2A58F2EF-2838-6023-8A2C-0A8809CD64CB}"/>
          </ac:picMkLst>
        </pc:picChg>
        <pc:picChg chg="mod">
          <ac:chgData name="다훈 심" userId="f94f392a36fa7e26" providerId="LiveId" clId="{27058508-DB79-45B3-BADF-7A983056110C}" dt="2025-05-25T02:22:34.153" v="1997" actId="1076"/>
          <ac:picMkLst>
            <pc:docMk/>
            <pc:sldMk cId="1817143796" sldId="276"/>
            <ac:picMk id="19642" creationId="{3E9D25D5-D181-2352-26EA-EA3047A5936E}"/>
          </ac:picMkLst>
        </pc:picChg>
        <pc:picChg chg="mod">
          <ac:chgData name="다훈 심" userId="f94f392a36fa7e26" providerId="LiveId" clId="{27058508-DB79-45B3-BADF-7A983056110C}" dt="2025-05-25T02:23:27.773" v="2044" actId="1076"/>
          <ac:picMkLst>
            <pc:docMk/>
            <pc:sldMk cId="1817143796" sldId="276"/>
            <ac:picMk id="19646" creationId="{EE6951EF-9395-B0E2-6967-03FEFC805EB6}"/>
          </ac:picMkLst>
        </pc:picChg>
        <pc:picChg chg="mod">
          <ac:chgData name="다훈 심" userId="f94f392a36fa7e26" providerId="LiveId" clId="{27058508-DB79-45B3-BADF-7A983056110C}" dt="2025-05-25T02:22:36.595" v="1998" actId="571"/>
          <ac:picMkLst>
            <pc:docMk/>
            <pc:sldMk cId="1817143796" sldId="276"/>
            <ac:picMk id="19656" creationId="{64D47886-51BB-ED17-4F14-B126A4CDFD95}"/>
          </ac:picMkLst>
        </pc:picChg>
        <pc:picChg chg="mod">
          <ac:chgData name="다훈 심" userId="f94f392a36fa7e26" providerId="LiveId" clId="{27058508-DB79-45B3-BADF-7A983056110C}" dt="2025-05-25T02:22:36.595" v="1998" actId="571"/>
          <ac:picMkLst>
            <pc:docMk/>
            <pc:sldMk cId="1817143796" sldId="276"/>
            <ac:picMk id="19661" creationId="{E111ACE2-458B-85D7-0371-80506A94A20E}"/>
          </ac:picMkLst>
        </pc:picChg>
      </pc:sldChg>
      <pc:sldChg chg="addSp delSp modSp add del mod">
        <pc:chgData name="다훈 심" userId="f94f392a36fa7e26" providerId="LiveId" clId="{27058508-DB79-45B3-BADF-7A983056110C}" dt="2025-05-25T02:42:28.001" v="3222" actId="47"/>
        <pc:sldMkLst>
          <pc:docMk/>
          <pc:sldMk cId="3851652083" sldId="277"/>
        </pc:sldMkLst>
        <pc:spChg chg="add mod">
          <ac:chgData name="다훈 심" userId="f94f392a36fa7e26" providerId="LiveId" clId="{27058508-DB79-45B3-BADF-7A983056110C}" dt="2025-05-25T02:41:07.771" v="3145" actId="1076"/>
          <ac:spMkLst>
            <pc:docMk/>
            <pc:sldMk cId="3851652083" sldId="277"/>
            <ac:spMk id="2" creationId="{561821CF-8D3E-3DE4-4399-669EFE0BDBE4}"/>
          </ac:spMkLst>
        </pc:spChg>
        <pc:spChg chg="add mod">
          <ac:chgData name="다훈 심" userId="f94f392a36fa7e26" providerId="LiveId" clId="{27058508-DB79-45B3-BADF-7A983056110C}" dt="2025-05-25T02:41:25.539" v="3150" actId="14100"/>
          <ac:spMkLst>
            <pc:docMk/>
            <pc:sldMk cId="3851652083" sldId="277"/>
            <ac:spMk id="3" creationId="{BC7DD3D3-52E7-00F4-DE0D-F1E6B71BFCE0}"/>
          </ac:spMkLst>
        </pc:spChg>
        <pc:spChg chg="del">
          <ac:chgData name="다훈 심" userId="f94f392a36fa7e26" providerId="LiveId" clId="{27058508-DB79-45B3-BADF-7A983056110C}" dt="2025-05-25T02:40:08.446" v="3035" actId="478"/>
          <ac:spMkLst>
            <pc:docMk/>
            <pc:sldMk cId="3851652083" sldId="277"/>
            <ac:spMk id="61" creationId="{59DC506F-6F8E-7457-4DB5-CB52E8A7733C}"/>
          </ac:spMkLst>
        </pc:spChg>
        <pc:spChg chg="del">
          <ac:chgData name="다훈 심" userId="f94f392a36fa7e26" providerId="LiveId" clId="{27058508-DB79-45B3-BADF-7A983056110C}" dt="2025-05-25T02:40:10.709" v="3036" actId="478"/>
          <ac:spMkLst>
            <pc:docMk/>
            <pc:sldMk cId="3851652083" sldId="277"/>
            <ac:spMk id="62" creationId="{CF98CD10-A022-4CF3-3EE7-0105C8846154}"/>
          </ac:spMkLst>
        </pc:spChg>
        <pc:spChg chg="mod ord">
          <ac:chgData name="다훈 심" userId="f94f392a36fa7e26" providerId="LiveId" clId="{27058508-DB79-45B3-BADF-7A983056110C}" dt="2025-05-25T02:41:29.380" v="3152" actId="166"/>
          <ac:spMkLst>
            <pc:docMk/>
            <pc:sldMk cId="3851652083" sldId="277"/>
            <ac:spMk id="63" creationId="{E43DA7AB-42A4-2568-4807-B16C6D3B71A1}"/>
          </ac:spMkLst>
        </pc:spChg>
        <pc:spChg chg="del">
          <ac:chgData name="다훈 심" userId="f94f392a36fa7e26" providerId="LiveId" clId="{27058508-DB79-45B3-BADF-7A983056110C}" dt="2025-05-25T02:40:11.471" v="3037" actId="478"/>
          <ac:spMkLst>
            <pc:docMk/>
            <pc:sldMk cId="3851652083" sldId="277"/>
            <ac:spMk id="64" creationId="{6678A2C7-871A-6758-94B9-E84B38996FD9}"/>
          </ac:spMkLst>
        </pc:spChg>
        <pc:spChg chg="mod">
          <ac:chgData name="다훈 심" userId="f94f392a36fa7e26" providerId="LiveId" clId="{27058508-DB79-45B3-BADF-7A983056110C}" dt="2025-05-25T02:41:47.101" v="3218" actId="20577"/>
          <ac:spMkLst>
            <pc:docMk/>
            <pc:sldMk cId="3851652083" sldId="277"/>
            <ac:spMk id="65" creationId="{FDBD0088-2B7C-F157-A393-71A4D2F4BADC}"/>
          </ac:spMkLst>
        </pc:spChg>
        <pc:spChg chg="add del">
          <ac:chgData name="다훈 심" userId="f94f392a36fa7e26" providerId="LiveId" clId="{27058508-DB79-45B3-BADF-7A983056110C}" dt="2025-05-25T02:40:05.237" v="3033" actId="478"/>
          <ac:spMkLst>
            <pc:docMk/>
            <pc:sldMk cId="3851652083" sldId="277"/>
            <ac:spMk id="66" creationId="{B530EB5C-6279-1865-96AC-6DA31744A14D}"/>
          </ac:spMkLst>
        </pc:spChg>
        <pc:spChg chg="del">
          <ac:chgData name="다훈 심" userId="f94f392a36fa7e26" providerId="LiveId" clId="{27058508-DB79-45B3-BADF-7A983056110C}" dt="2025-05-25T02:40:06.766" v="3034" actId="478"/>
          <ac:spMkLst>
            <pc:docMk/>
            <pc:sldMk cId="3851652083" sldId="277"/>
            <ac:spMk id="67" creationId="{6EB695F9-0163-0D0A-2FBA-86F34A9D10FB}"/>
          </ac:spMkLst>
        </pc:spChg>
        <pc:spChg chg="del">
          <ac:chgData name="다훈 심" userId="f94f392a36fa7e26" providerId="LiveId" clId="{27058508-DB79-45B3-BADF-7A983056110C}" dt="2025-05-25T02:40:02.947" v="3031" actId="478"/>
          <ac:spMkLst>
            <pc:docMk/>
            <pc:sldMk cId="3851652083" sldId="277"/>
            <ac:spMk id="68" creationId="{43241BB0-E55C-B52E-0C37-B01ED6D852C9}"/>
          </ac:spMkLst>
        </pc:spChg>
      </pc:sldChg>
      <pc:sldChg chg="addSp delSp modSp add mod">
        <pc:chgData name="다훈 심" userId="f94f392a36fa7e26" providerId="LiveId" clId="{27058508-DB79-45B3-BADF-7A983056110C}" dt="2025-05-25T02:42:33.853" v="3224"/>
        <pc:sldMkLst>
          <pc:docMk/>
          <pc:sldMk cId="485962133" sldId="278"/>
        </pc:sldMkLst>
        <pc:spChg chg="add mod">
          <ac:chgData name="다훈 심" userId="f94f392a36fa7e26" providerId="LiveId" clId="{27058508-DB79-45B3-BADF-7A983056110C}" dt="2025-05-25T02:42:24.476" v="3221" actId="207"/>
          <ac:spMkLst>
            <pc:docMk/>
            <pc:sldMk cId="485962133" sldId="278"/>
            <ac:spMk id="2" creationId="{059671B9-BF5F-C7DB-217D-3CD3F2E6670E}"/>
          </ac:spMkLst>
        </pc:spChg>
        <pc:spChg chg="add mod">
          <ac:chgData name="다훈 심" userId="f94f392a36fa7e26" providerId="LiveId" clId="{27058508-DB79-45B3-BADF-7A983056110C}" dt="2025-05-25T02:42:19.033" v="3220"/>
          <ac:spMkLst>
            <pc:docMk/>
            <pc:sldMk cId="485962133" sldId="278"/>
            <ac:spMk id="3" creationId="{DDBE2A42-8C48-629E-21F4-FFB57FEAA73A}"/>
          </ac:spMkLst>
        </pc:spChg>
        <pc:spChg chg="add mod">
          <ac:chgData name="다훈 심" userId="f94f392a36fa7e26" providerId="LiveId" clId="{27058508-DB79-45B3-BADF-7A983056110C}" dt="2025-05-25T02:42:19.033" v="3220"/>
          <ac:spMkLst>
            <pc:docMk/>
            <pc:sldMk cId="485962133" sldId="278"/>
            <ac:spMk id="4" creationId="{5D12DA4E-CF0B-5710-E083-8423A61CCDEA}"/>
          </ac:spMkLst>
        </pc:spChg>
        <pc:spChg chg="add mod">
          <ac:chgData name="다훈 심" userId="f94f392a36fa7e26" providerId="LiveId" clId="{27058508-DB79-45B3-BADF-7A983056110C}" dt="2025-05-25T02:42:33.853" v="3224"/>
          <ac:spMkLst>
            <pc:docMk/>
            <pc:sldMk cId="485962133" sldId="278"/>
            <ac:spMk id="5" creationId="{EA5E3D73-B6A3-F6A4-63FB-52BBF09E0BB3}"/>
          </ac:spMkLst>
        </pc:spChg>
        <pc:spChg chg="del">
          <ac:chgData name="다훈 심" userId="f94f392a36fa7e26" providerId="LiveId" clId="{27058508-DB79-45B3-BADF-7A983056110C}" dt="2025-05-25T02:42:30.596" v="3223" actId="478"/>
          <ac:spMkLst>
            <pc:docMk/>
            <pc:sldMk cId="485962133" sldId="278"/>
            <ac:spMk id="7" creationId="{35F8F3DA-71E1-AF05-B36B-FE88AF38391D}"/>
          </ac:spMkLst>
        </pc:spChg>
      </pc:sldChg>
      <pc:sldChg chg="add del">
        <pc:chgData name="다훈 심" userId="f94f392a36fa7e26" providerId="LiveId" clId="{27058508-DB79-45B3-BADF-7A983056110C}" dt="2025-05-25T02:41:13.623" v="3147"/>
        <pc:sldMkLst>
          <pc:docMk/>
          <pc:sldMk cId="3901875210" sldId="278"/>
        </pc:sldMkLst>
      </pc:sldChg>
      <pc:sldChg chg="addSp delSp modSp add mod ord modNotesTx">
        <pc:chgData name="다훈 심" userId="f94f392a36fa7e26" providerId="LiveId" clId="{27058508-DB79-45B3-BADF-7A983056110C}" dt="2025-05-25T02:56:03.941" v="3983" actId="20577"/>
        <pc:sldMkLst>
          <pc:docMk/>
          <pc:sldMk cId="3110863359" sldId="279"/>
        </pc:sldMkLst>
        <pc:spChg chg="add mod ord">
          <ac:chgData name="다훈 심" userId="f94f392a36fa7e26" providerId="LiveId" clId="{27058508-DB79-45B3-BADF-7A983056110C}" dt="2025-05-25T02:55:28.841" v="3925" actId="167"/>
          <ac:spMkLst>
            <pc:docMk/>
            <pc:sldMk cId="3110863359" sldId="279"/>
            <ac:spMk id="2" creationId="{1E0299A0-7E35-30A9-7B68-0AF7122D15A9}"/>
          </ac:spMkLst>
        </pc:spChg>
        <pc:spChg chg="del">
          <ac:chgData name="다훈 심" userId="f94f392a36fa7e26" providerId="LiveId" clId="{27058508-DB79-45B3-BADF-7A983056110C}" dt="2025-05-25T02:48:54.339" v="3560" actId="478"/>
          <ac:spMkLst>
            <pc:docMk/>
            <pc:sldMk cId="3110863359" sldId="279"/>
            <ac:spMk id="3" creationId="{B4EA0BA7-305D-0AC6-C6D2-81A63A0F0BF6}"/>
          </ac:spMkLst>
        </pc:spChg>
        <pc:spChg chg="add mod">
          <ac:chgData name="다훈 심" userId="f94f392a36fa7e26" providerId="LiveId" clId="{27058508-DB79-45B3-BADF-7A983056110C}" dt="2025-05-25T02:55:02.630" v="3918" actId="1076"/>
          <ac:spMkLst>
            <pc:docMk/>
            <pc:sldMk cId="3110863359" sldId="279"/>
            <ac:spMk id="4" creationId="{0DEDDD2D-C126-326A-E5E4-CA8CE5A7F4D8}"/>
          </ac:spMkLst>
        </pc:spChg>
        <pc:spChg chg="del">
          <ac:chgData name="다훈 심" userId="f94f392a36fa7e26" providerId="LiveId" clId="{27058508-DB79-45B3-BADF-7A983056110C}" dt="2025-05-25T02:48:54.339" v="3560" actId="478"/>
          <ac:spMkLst>
            <pc:docMk/>
            <pc:sldMk cId="3110863359" sldId="279"/>
            <ac:spMk id="5" creationId="{D9471EF3-1F34-7885-CDDD-F3C094BAD4ED}"/>
          </ac:spMkLst>
        </pc:spChg>
        <pc:spChg chg="add mod">
          <ac:chgData name="다훈 심" userId="f94f392a36fa7e26" providerId="LiveId" clId="{27058508-DB79-45B3-BADF-7A983056110C}" dt="2025-05-25T02:55:02.630" v="3918" actId="1076"/>
          <ac:spMkLst>
            <pc:docMk/>
            <pc:sldMk cId="3110863359" sldId="279"/>
            <ac:spMk id="6" creationId="{044FB561-74B7-7064-1960-A3EDACEC71A9}"/>
          </ac:spMkLst>
        </pc:spChg>
        <pc:spChg chg="del">
          <ac:chgData name="다훈 심" userId="f94f392a36fa7e26" providerId="LiveId" clId="{27058508-DB79-45B3-BADF-7A983056110C}" dt="2025-05-25T02:48:54.339" v="3560" actId="478"/>
          <ac:spMkLst>
            <pc:docMk/>
            <pc:sldMk cId="3110863359" sldId="279"/>
            <ac:spMk id="7" creationId="{F082EEB9-1C26-F279-576E-FD554D3A75BD}"/>
          </ac:spMkLst>
        </pc:spChg>
        <pc:spChg chg="del">
          <ac:chgData name="다훈 심" userId="f94f392a36fa7e26" providerId="LiveId" clId="{27058508-DB79-45B3-BADF-7A983056110C}" dt="2025-05-25T02:48:54.339" v="3560" actId="478"/>
          <ac:spMkLst>
            <pc:docMk/>
            <pc:sldMk cId="3110863359" sldId="279"/>
            <ac:spMk id="8" creationId="{6D13B774-859E-8941-B8C8-AE1F26E1D1E0}"/>
          </ac:spMkLst>
        </pc:spChg>
        <pc:spChg chg="add mod">
          <ac:chgData name="다훈 심" userId="f94f392a36fa7e26" providerId="LiveId" clId="{27058508-DB79-45B3-BADF-7A983056110C}" dt="2025-05-25T02:54:45.253" v="3896" actId="571"/>
          <ac:spMkLst>
            <pc:docMk/>
            <pc:sldMk cId="3110863359" sldId="279"/>
            <ac:spMk id="9" creationId="{A3AE4E2C-9B0B-BE81-154B-8E16CA8BCCBE}"/>
          </ac:spMkLst>
        </pc:spChg>
        <pc:spChg chg="add mod">
          <ac:chgData name="다훈 심" userId="f94f392a36fa7e26" providerId="LiveId" clId="{27058508-DB79-45B3-BADF-7A983056110C}" dt="2025-05-25T02:54:45.253" v="3896" actId="571"/>
          <ac:spMkLst>
            <pc:docMk/>
            <pc:sldMk cId="3110863359" sldId="279"/>
            <ac:spMk id="10" creationId="{3FC8F68F-59AB-8770-BB0A-A4238343734F}"/>
          </ac:spMkLst>
        </pc:spChg>
        <pc:spChg chg="add mod">
          <ac:chgData name="다훈 심" userId="f94f392a36fa7e26" providerId="LiveId" clId="{27058508-DB79-45B3-BADF-7A983056110C}" dt="2025-05-25T02:55:02.630" v="3918" actId="1076"/>
          <ac:spMkLst>
            <pc:docMk/>
            <pc:sldMk cId="3110863359" sldId="279"/>
            <ac:spMk id="11" creationId="{ACA2B404-1AF7-FA80-F07F-FD387322A0E2}"/>
          </ac:spMkLst>
        </pc:spChg>
        <pc:spChg chg="add mod ord">
          <ac:chgData name="다훈 심" userId="f94f392a36fa7e26" providerId="LiveId" clId="{27058508-DB79-45B3-BADF-7A983056110C}" dt="2025-05-25T02:56:03.941" v="3983" actId="20577"/>
          <ac:spMkLst>
            <pc:docMk/>
            <pc:sldMk cId="3110863359" sldId="279"/>
            <ac:spMk id="12" creationId="{11876554-9B6F-1761-CA36-16CBE8742861}"/>
          </ac:spMkLst>
        </pc:spChg>
        <pc:spChg chg="del">
          <ac:chgData name="다훈 심" userId="f94f392a36fa7e26" providerId="LiveId" clId="{27058508-DB79-45B3-BADF-7A983056110C}" dt="2025-05-25T02:48:47.905" v="3559" actId="478"/>
          <ac:spMkLst>
            <pc:docMk/>
            <pc:sldMk cId="3110863359" sldId="279"/>
            <ac:spMk id="19" creationId="{097AF199-4A12-8E15-C82F-6FA8D507E8E3}"/>
          </ac:spMkLst>
        </pc:spChg>
        <pc:spChg chg="del">
          <ac:chgData name="다훈 심" userId="f94f392a36fa7e26" providerId="LiveId" clId="{27058508-DB79-45B3-BADF-7A983056110C}" dt="2025-05-25T02:48:47.905" v="3559" actId="478"/>
          <ac:spMkLst>
            <pc:docMk/>
            <pc:sldMk cId="3110863359" sldId="279"/>
            <ac:spMk id="20" creationId="{27E3FFF1-28EE-56B6-82F5-0BACE6692F53}"/>
          </ac:spMkLst>
        </pc:spChg>
        <pc:spChg chg="del">
          <ac:chgData name="다훈 심" userId="f94f392a36fa7e26" providerId="LiveId" clId="{27058508-DB79-45B3-BADF-7A983056110C}" dt="2025-05-25T02:48:47.905" v="3559" actId="478"/>
          <ac:spMkLst>
            <pc:docMk/>
            <pc:sldMk cId="3110863359" sldId="279"/>
            <ac:spMk id="21" creationId="{CBB98D0C-BDA5-DBCA-13C7-57674487DF8A}"/>
          </ac:spMkLst>
        </pc:spChg>
        <pc:spChg chg="mod">
          <ac:chgData name="다훈 심" userId="f94f392a36fa7e26" providerId="LiveId" clId="{27058508-DB79-45B3-BADF-7A983056110C}" dt="2025-05-25T02:46:52.835" v="3541" actId="14100"/>
          <ac:spMkLst>
            <pc:docMk/>
            <pc:sldMk cId="3110863359" sldId="279"/>
            <ac:spMk id="24" creationId="{5D8A2800-2B1C-47A0-C1B3-5E4F9F2DBBDF}"/>
          </ac:spMkLst>
        </pc:spChg>
        <pc:spChg chg="mod">
          <ac:chgData name="다훈 심" userId="f94f392a36fa7e26" providerId="LiveId" clId="{27058508-DB79-45B3-BADF-7A983056110C}" dt="2025-05-25T02:55:02.630" v="3918" actId="1076"/>
          <ac:spMkLst>
            <pc:docMk/>
            <pc:sldMk cId="3110863359" sldId="279"/>
            <ac:spMk id="53" creationId="{DCB5E3CB-EB88-A857-A91B-0302B34C37BC}"/>
          </ac:spMkLst>
        </pc:spChg>
        <pc:picChg chg="del">
          <ac:chgData name="다훈 심" userId="f94f392a36fa7e26" providerId="LiveId" clId="{27058508-DB79-45B3-BADF-7A983056110C}" dt="2025-05-25T02:48:47.905" v="3559" actId="478"/>
          <ac:picMkLst>
            <pc:docMk/>
            <pc:sldMk cId="3110863359" sldId="279"/>
            <ac:picMk id="22" creationId="{2FA74303-1943-7B77-65E0-82029076A158}"/>
          </ac:picMkLst>
        </pc:picChg>
        <pc:picChg chg="del">
          <ac:chgData name="다훈 심" userId="f94f392a36fa7e26" providerId="LiveId" clId="{27058508-DB79-45B3-BADF-7A983056110C}" dt="2025-05-25T02:48:47.905" v="3559" actId="478"/>
          <ac:picMkLst>
            <pc:docMk/>
            <pc:sldMk cId="3110863359" sldId="279"/>
            <ac:picMk id="23" creationId="{DFA33DA6-8381-26F7-D2BB-1A5EA35C093D}"/>
          </ac:picMkLst>
        </pc:picChg>
        <pc:picChg chg="del">
          <ac:chgData name="다훈 심" userId="f94f392a36fa7e26" providerId="LiveId" clId="{27058508-DB79-45B3-BADF-7A983056110C}" dt="2025-05-25T02:48:47.905" v="3559" actId="478"/>
          <ac:picMkLst>
            <pc:docMk/>
            <pc:sldMk cId="3110863359" sldId="279"/>
            <ac:picMk id="18434" creationId="{6901AFCB-244F-39BC-8847-7ABEB316CF95}"/>
          </ac:picMkLst>
        </pc:picChg>
      </pc:sldChg>
      <pc:sldChg chg="modSp add del mod">
        <pc:chgData name="다훈 심" userId="f94f392a36fa7e26" providerId="LiveId" clId="{27058508-DB79-45B3-BADF-7A983056110C}" dt="2025-05-25T02:56:13.418" v="3984" actId="47"/>
        <pc:sldMkLst>
          <pc:docMk/>
          <pc:sldMk cId="155962340" sldId="289"/>
        </pc:sldMkLst>
        <pc:spChg chg="mod">
          <ac:chgData name="다훈 심" userId="f94f392a36fa7e26" providerId="LiveId" clId="{27058508-DB79-45B3-BADF-7A983056110C}" dt="2025-05-25T02:48:57.858" v="3562" actId="1076"/>
          <ac:spMkLst>
            <pc:docMk/>
            <pc:sldMk cId="155962340" sldId="289"/>
            <ac:spMk id="5" creationId="{86B8C4B6-0508-07D9-7131-9322A231211E}"/>
          </ac:spMkLst>
        </pc:spChg>
      </pc:sldChg>
      <pc:sldChg chg="addSp delSp modSp add mod ord">
        <pc:chgData name="다훈 심" userId="f94f392a36fa7e26" providerId="LiveId" clId="{27058508-DB79-45B3-BADF-7A983056110C}" dt="2025-05-25T02:53:23.658" v="3875" actId="113"/>
        <pc:sldMkLst>
          <pc:docMk/>
          <pc:sldMk cId="1994629875" sldId="290"/>
        </pc:sldMkLst>
        <pc:spChg chg="del">
          <ac:chgData name="다훈 심" userId="f94f392a36fa7e26" providerId="LiveId" clId="{27058508-DB79-45B3-BADF-7A983056110C}" dt="2025-05-25T02:49:49.587" v="3588" actId="478"/>
          <ac:spMkLst>
            <pc:docMk/>
            <pc:sldMk cId="1994629875" sldId="290"/>
            <ac:spMk id="3" creationId="{28A4656B-7D64-E7ED-4CFC-A1D201729B2A}"/>
          </ac:spMkLst>
        </pc:spChg>
        <pc:graphicFrameChg chg="add mod modGraphic">
          <ac:chgData name="다훈 심" userId="f94f392a36fa7e26" providerId="LiveId" clId="{27058508-DB79-45B3-BADF-7A983056110C}" dt="2025-05-25T02:53:23.658" v="3875" actId="113"/>
          <ac:graphicFrameMkLst>
            <pc:docMk/>
            <pc:sldMk cId="1994629875" sldId="290"/>
            <ac:graphicFrameMk id="8" creationId="{1235E58E-E923-F66D-A87B-E49AEDDCFF8E}"/>
          </ac:graphicFrameMkLst>
        </pc:graphicFrameChg>
        <pc:picChg chg="del">
          <ac:chgData name="다훈 심" userId="f94f392a36fa7e26" providerId="LiveId" clId="{27058508-DB79-45B3-BADF-7A983056110C}" dt="2025-05-25T02:49:49.587" v="3588" actId="478"/>
          <ac:picMkLst>
            <pc:docMk/>
            <pc:sldMk cId="1994629875" sldId="290"/>
            <ac:picMk id="4" creationId="{27CC1CF5-0BA2-8F59-28E9-84F9EB1B0260}"/>
          </ac:picMkLst>
        </pc:picChg>
      </pc:sldChg>
      <pc:sldChg chg="add del">
        <pc:chgData name="다훈 심" userId="f94f392a36fa7e26" providerId="LiveId" clId="{27058508-DB79-45B3-BADF-7A983056110C}" dt="2025-05-25T02:49:44.355" v="3584" actId="47"/>
        <pc:sldMkLst>
          <pc:docMk/>
          <pc:sldMk cId="3080672878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9466A-0660-4771-A98A-F8B5270BAC31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16FFB-A69D-4813-93EC-4F20B4645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4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2048</a:t>
            </a:r>
            <a:r>
              <a:rPr lang="ko-KR" altLang="en-US" dirty="0"/>
              <a:t> 캐릭터 특수 능력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(1Lv) </a:t>
            </a:r>
            <a:r>
              <a:rPr lang="ko-KR" altLang="en-US" dirty="0" err="1"/>
              <a:t>밑장뺴기</a:t>
            </a:r>
            <a:r>
              <a:rPr lang="en-US" altLang="ko-KR" dirty="0"/>
              <a:t>_ </a:t>
            </a:r>
            <a:r>
              <a:rPr lang="ko-KR" altLang="en-US" dirty="0"/>
              <a:t>버튼을 눌러 사용</a:t>
            </a:r>
            <a:r>
              <a:rPr lang="en-US" altLang="ko-KR" dirty="0"/>
              <a:t>) </a:t>
            </a:r>
            <a:r>
              <a:rPr lang="ko-KR" altLang="en-US" dirty="0" err="1"/>
              <a:t>한칸을</a:t>
            </a:r>
            <a:r>
              <a:rPr lang="ko-KR" altLang="en-US" dirty="0"/>
              <a:t> 들어내</a:t>
            </a:r>
            <a:r>
              <a:rPr lang="en-US" altLang="ko-KR" dirty="0"/>
              <a:t>, </a:t>
            </a:r>
            <a:r>
              <a:rPr lang="ko-KR" altLang="en-US" dirty="0"/>
              <a:t>원하는 빈칸으로 이동 가능 </a:t>
            </a:r>
            <a:r>
              <a:rPr lang="en-US" altLang="ko-KR" dirty="0"/>
              <a:t>(1/1/2</a:t>
            </a:r>
            <a:r>
              <a:rPr lang="ko-KR" altLang="en-US" dirty="0"/>
              <a:t> 사용 가능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(2Lv) </a:t>
            </a:r>
            <a:r>
              <a:rPr lang="ko-KR" altLang="en-US" dirty="0"/>
              <a:t>삭제</a:t>
            </a:r>
            <a:r>
              <a:rPr lang="en-US" altLang="ko-KR" dirty="0"/>
              <a:t>_ </a:t>
            </a:r>
            <a:r>
              <a:rPr lang="ko-KR" altLang="en-US" dirty="0"/>
              <a:t>버튼을 눌러 사용</a:t>
            </a:r>
            <a:r>
              <a:rPr lang="en-US" altLang="ko-KR" dirty="0"/>
              <a:t>) </a:t>
            </a:r>
            <a:r>
              <a:rPr lang="ko-KR" altLang="en-US" dirty="0"/>
              <a:t>원하는 칸의 숫자를 지움 </a:t>
            </a:r>
            <a:r>
              <a:rPr lang="en-US" altLang="ko-KR" dirty="0"/>
              <a:t>(1/1/2</a:t>
            </a:r>
            <a:r>
              <a:rPr lang="ko-KR" altLang="en-US" dirty="0"/>
              <a:t>번 사용 가능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(3Lv) </a:t>
            </a:r>
            <a:r>
              <a:rPr lang="ko-KR" altLang="en-US" dirty="0"/>
              <a:t>꼬불치기</a:t>
            </a:r>
            <a:r>
              <a:rPr lang="en-US" altLang="ko-KR" dirty="0"/>
              <a:t>_ </a:t>
            </a:r>
            <a:r>
              <a:rPr lang="ko-KR" altLang="en-US" dirty="0"/>
              <a:t>한 턴에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한칸을</a:t>
            </a:r>
            <a:r>
              <a:rPr lang="ko-KR" altLang="en-US" dirty="0"/>
              <a:t> 들어내</a:t>
            </a:r>
            <a:r>
              <a:rPr lang="en-US" altLang="ko-KR" dirty="0"/>
              <a:t>, </a:t>
            </a:r>
            <a:r>
              <a:rPr lang="ko-KR" altLang="en-US" dirty="0"/>
              <a:t>가지고 있는 것</a:t>
            </a:r>
            <a:r>
              <a:rPr lang="en-US" altLang="ko-KR" dirty="0"/>
              <a:t>. </a:t>
            </a:r>
            <a:r>
              <a:rPr lang="ko-KR" altLang="en-US" dirty="0"/>
              <a:t>추후 조합 가능 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128,256,512)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포커 캐릭터 특수 능력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(1LV) </a:t>
            </a:r>
            <a:r>
              <a:rPr lang="ko-KR" altLang="en-US" dirty="0" err="1"/>
              <a:t>표시목</a:t>
            </a:r>
            <a:r>
              <a:rPr lang="en-US" altLang="ko-KR" dirty="0"/>
              <a:t>_ </a:t>
            </a:r>
            <a:r>
              <a:rPr lang="ko-KR" altLang="en-US" dirty="0"/>
              <a:t>시작 턴에 사용</a:t>
            </a:r>
            <a:r>
              <a:rPr lang="en-US" altLang="ko-KR" dirty="0"/>
              <a:t>) </a:t>
            </a:r>
            <a:r>
              <a:rPr lang="ko-KR" altLang="en-US" dirty="0"/>
              <a:t>다음 드로우때 얻는 카드를 확인할 수 있음 </a:t>
            </a:r>
            <a:r>
              <a:rPr lang="en-US" altLang="ko-KR" dirty="0"/>
              <a:t>(1/2/3)</a:t>
            </a:r>
            <a:br>
              <a:rPr lang="en-US" altLang="ko-KR" dirty="0"/>
            </a:br>
            <a:r>
              <a:rPr lang="en-US" altLang="ko-KR" dirty="0"/>
              <a:t>(2LV) </a:t>
            </a:r>
            <a:r>
              <a:rPr lang="ko-KR" altLang="en-US" dirty="0" err="1"/>
              <a:t>바꿔치기</a:t>
            </a:r>
            <a:r>
              <a:rPr lang="en-US" altLang="ko-KR" dirty="0"/>
              <a:t>_ </a:t>
            </a:r>
            <a:r>
              <a:rPr lang="ko-KR" altLang="en-US" dirty="0"/>
              <a:t>버린 카드 중 </a:t>
            </a:r>
            <a:r>
              <a:rPr lang="en-US" altLang="ko-KR" dirty="0"/>
              <a:t>n</a:t>
            </a:r>
            <a:r>
              <a:rPr lang="ko-KR" altLang="en-US" dirty="0"/>
              <a:t>장을 내 </a:t>
            </a:r>
            <a:r>
              <a:rPr lang="ko-KR" altLang="en-US" dirty="0" err="1"/>
              <a:t>손패의</a:t>
            </a:r>
            <a:r>
              <a:rPr lang="ko-KR" altLang="en-US" dirty="0"/>
              <a:t> 카드와 바꿈 </a:t>
            </a:r>
            <a:r>
              <a:rPr lang="en-US" altLang="ko-KR" dirty="0"/>
              <a:t>(1/1/2)</a:t>
            </a:r>
            <a:br>
              <a:rPr lang="en-US" altLang="ko-KR" dirty="0"/>
            </a:br>
            <a:r>
              <a:rPr lang="en-US" altLang="ko-KR" dirty="0"/>
              <a:t>(3LV)</a:t>
            </a:r>
            <a:r>
              <a:rPr lang="ko-KR" altLang="en-US" dirty="0"/>
              <a:t> </a:t>
            </a:r>
            <a:r>
              <a:rPr lang="ko-KR" altLang="en-US" dirty="0" err="1"/>
              <a:t>밑장빼기</a:t>
            </a:r>
            <a:r>
              <a:rPr lang="en-US" altLang="ko-KR" dirty="0"/>
              <a:t>_ </a:t>
            </a:r>
            <a:r>
              <a:rPr lang="ko-KR" altLang="en-US" dirty="0"/>
              <a:t>버튼을 눌러 사용</a:t>
            </a:r>
            <a:r>
              <a:rPr lang="en-US" altLang="ko-KR" dirty="0"/>
              <a:t>) </a:t>
            </a:r>
            <a:r>
              <a:rPr lang="ko-KR" altLang="en-US" dirty="0"/>
              <a:t>원하는 카드 </a:t>
            </a:r>
            <a:r>
              <a:rPr lang="en-US" altLang="ko-KR" dirty="0"/>
              <a:t>n</a:t>
            </a:r>
            <a:r>
              <a:rPr lang="ko-KR" altLang="en-US" dirty="0"/>
              <a:t>장을 다음 드로우때 들어오게 함 </a:t>
            </a:r>
            <a:r>
              <a:rPr lang="en-US" altLang="ko-KR" dirty="0"/>
              <a:t>(1/2/3)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16FFB-A69D-4813-93EC-4F20B46450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49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DEBC2-4C31-5D17-F493-781C3BC32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6454675-8B0B-531A-0D60-A6E0B9F146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BB0ABA-07B4-A255-18FC-8DAF65A43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2048</a:t>
            </a:r>
            <a:r>
              <a:rPr lang="ko-KR" altLang="en-US" dirty="0"/>
              <a:t> 캐릭터 특수 능력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(1Lv) </a:t>
            </a:r>
            <a:r>
              <a:rPr lang="ko-KR" altLang="en-US" dirty="0" err="1"/>
              <a:t>밑장뺴기</a:t>
            </a:r>
            <a:r>
              <a:rPr lang="en-US" altLang="ko-KR" dirty="0"/>
              <a:t>_ </a:t>
            </a:r>
            <a:r>
              <a:rPr lang="ko-KR" altLang="en-US" dirty="0"/>
              <a:t>버튼을 눌러 사용</a:t>
            </a:r>
            <a:r>
              <a:rPr lang="en-US" altLang="ko-KR" dirty="0"/>
              <a:t>) </a:t>
            </a:r>
            <a:r>
              <a:rPr lang="ko-KR" altLang="en-US" dirty="0" err="1"/>
              <a:t>한칸을</a:t>
            </a:r>
            <a:r>
              <a:rPr lang="ko-KR" altLang="en-US" dirty="0"/>
              <a:t> 들어내</a:t>
            </a:r>
            <a:r>
              <a:rPr lang="en-US" altLang="ko-KR" dirty="0"/>
              <a:t>, </a:t>
            </a:r>
            <a:r>
              <a:rPr lang="ko-KR" altLang="en-US" dirty="0"/>
              <a:t>원하는 빈칸으로 이동 가능 </a:t>
            </a:r>
            <a:r>
              <a:rPr lang="en-US" altLang="ko-KR" dirty="0"/>
              <a:t>(1/1/2</a:t>
            </a:r>
            <a:r>
              <a:rPr lang="ko-KR" altLang="en-US" dirty="0"/>
              <a:t> 사용 가능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(2Lv) </a:t>
            </a:r>
            <a:r>
              <a:rPr lang="ko-KR" altLang="en-US" dirty="0"/>
              <a:t>삭제</a:t>
            </a:r>
            <a:r>
              <a:rPr lang="en-US" altLang="ko-KR" dirty="0"/>
              <a:t>_ </a:t>
            </a:r>
            <a:r>
              <a:rPr lang="ko-KR" altLang="en-US" dirty="0"/>
              <a:t>버튼을 눌러 사용</a:t>
            </a:r>
            <a:r>
              <a:rPr lang="en-US" altLang="ko-KR" dirty="0"/>
              <a:t>) </a:t>
            </a:r>
            <a:r>
              <a:rPr lang="ko-KR" altLang="en-US" dirty="0"/>
              <a:t>원하는 칸의 숫자를 지움 </a:t>
            </a:r>
            <a:r>
              <a:rPr lang="en-US" altLang="ko-KR" dirty="0"/>
              <a:t>(1/1/2</a:t>
            </a:r>
            <a:r>
              <a:rPr lang="ko-KR" altLang="en-US" dirty="0"/>
              <a:t>번 사용 가능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(3Lv) </a:t>
            </a:r>
            <a:r>
              <a:rPr lang="ko-KR" altLang="en-US" dirty="0"/>
              <a:t>꼬불치기</a:t>
            </a:r>
            <a:r>
              <a:rPr lang="en-US" altLang="ko-KR" dirty="0"/>
              <a:t>_ </a:t>
            </a:r>
            <a:r>
              <a:rPr lang="ko-KR" altLang="en-US" dirty="0"/>
              <a:t>한 턴에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한칸을</a:t>
            </a:r>
            <a:r>
              <a:rPr lang="ko-KR" altLang="en-US" dirty="0"/>
              <a:t> 들어내</a:t>
            </a:r>
            <a:r>
              <a:rPr lang="en-US" altLang="ko-KR" dirty="0"/>
              <a:t>, </a:t>
            </a:r>
            <a:r>
              <a:rPr lang="ko-KR" altLang="en-US" dirty="0"/>
              <a:t>가지고 있는 것</a:t>
            </a:r>
            <a:r>
              <a:rPr lang="en-US" altLang="ko-KR" dirty="0"/>
              <a:t>. </a:t>
            </a:r>
            <a:r>
              <a:rPr lang="ko-KR" altLang="en-US" dirty="0"/>
              <a:t>추후 조합 가능 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128,256,512)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포커 캐릭터 특수 능력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(1LV) </a:t>
            </a:r>
            <a:r>
              <a:rPr lang="ko-KR" altLang="en-US" dirty="0" err="1"/>
              <a:t>표시목</a:t>
            </a:r>
            <a:r>
              <a:rPr lang="en-US" altLang="ko-KR" dirty="0"/>
              <a:t>_ </a:t>
            </a:r>
            <a:r>
              <a:rPr lang="ko-KR" altLang="en-US" dirty="0"/>
              <a:t>시작 턴에 사용</a:t>
            </a:r>
            <a:r>
              <a:rPr lang="en-US" altLang="ko-KR" dirty="0"/>
              <a:t>) </a:t>
            </a:r>
            <a:r>
              <a:rPr lang="ko-KR" altLang="en-US" dirty="0"/>
              <a:t>다음 드로우때 얻는 카드를 확인할 수 있음 </a:t>
            </a:r>
            <a:r>
              <a:rPr lang="en-US" altLang="ko-KR" dirty="0"/>
              <a:t>(1/2/3)</a:t>
            </a:r>
            <a:br>
              <a:rPr lang="en-US" altLang="ko-KR" dirty="0"/>
            </a:br>
            <a:r>
              <a:rPr lang="en-US" altLang="ko-KR" dirty="0"/>
              <a:t>(2LV) </a:t>
            </a:r>
            <a:r>
              <a:rPr lang="ko-KR" altLang="en-US" dirty="0" err="1"/>
              <a:t>바꿔치기</a:t>
            </a:r>
            <a:r>
              <a:rPr lang="en-US" altLang="ko-KR" dirty="0"/>
              <a:t>_ </a:t>
            </a:r>
            <a:r>
              <a:rPr lang="ko-KR" altLang="en-US" dirty="0"/>
              <a:t>버린 카드 중 </a:t>
            </a:r>
            <a:r>
              <a:rPr lang="en-US" altLang="ko-KR" dirty="0"/>
              <a:t>n</a:t>
            </a:r>
            <a:r>
              <a:rPr lang="ko-KR" altLang="en-US" dirty="0"/>
              <a:t>장을 내 </a:t>
            </a:r>
            <a:r>
              <a:rPr lang="ko-KR" altLang="en-US" dirty="0" err="1"/>
              <a:t>손패의</a:t>
            </a:r>
            <a:r>
              <a:rPr lang="ko-KR" altLang="en-US" dirty="0"/>
              <a:t> 카드와 바꿈 </a:t>
            </a:r>
            <a:r>
              <a:rPr lang="en-US" altLang="ko-KR" dirty="0"/>
              <a:t>(1/1/2)</a:t>
            </a:r>
            <a:br>
              <a:rPr lang="en-US" altLang="ko-KR" dirty="0"/>
            </a:br>
            <a:r>
              <a:rPr lang="en-US" altLang="ko-KR" dirty="0"/>
              <a:t>(3LV)</a:t>
            </a:r>
            <a:r>
              <a:rPr lang="ko-KR" altLang="en-US" dirty="0"/>
              <a:t> </a:t>
            </a:r>
            <a:r>
              <a:rPr lang="ko-KR" altLang="en-US" dirty="0" err="1"/>
              <a:t>밑장빼기</a:t>
            </a:r>
            <a:r>
              <a:rPr lang="en-US" altLang="ko-KR" dirty="0"/>
              <a:t>_ </a:t>
            </a:r>
            <a:r>
              <a:rPr lang="ko-KR" altLang="en-US" dirty="0"/>
              <a:t>버튼을 눌러 사용</a:t>
            </a:r>
            <a:r>
              <a:rPr lang="en-US" altLang="ko-KR" dirty="0"/>
              <a:t>) </a:t>
            </a:r>
            <a:r>
              <a:rPr lang="ko-KR" altLang="en-US" dirty="0"/>
              <a:t>원하는 카드 </a:t>
            </a:r>
            <a:r>
              <a:rPr lang="en-US" altLang="ko-KR" dirty="0"/>
              <a:t>n</a:t>
            </a:r>
            <a:r>
              <a:rPr lang="ko-KR" altLang="en-US" dirty="0"/>
              <a:t>장을 다음 드로우때 들어오게 함 </a:t>
            </a:r>
            <a:r>
              <a:rPr lang="en-US" altLang="ko-KR" dirty="0"/>
              <a:t>(1/2/3)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F071F-339F-BB6A-AB89-9BE301D24A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16FFB-A69D-4813-93EC-4F20B46450B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49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5EDDF-8074-3764-15A9-A5A9E855E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1E4008-E656-B422-E50F-0A33D8A2F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E1E1228-6C9F-CDC3-E714-920147382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마블 발판</a:t>
            </a:r>
            <a:br>
              <a:rPr lang="en-US" altLang="ko-KR" dirty="0"/>
            </a:br>
            <a:r>
              <a:rPr lang="ko-KR" altLang="en-US" dirty="0"/>
              <a:t>밤 </a:t>
            </a:r>
            <a:r>
              <a:rPr lang="en-US" altLang="ko-KR" dirty="0"/>
              <a:t>– </a:t>
            </a:r>
            <a:r>
              <a:rPr lang="ko-KR" altLang="en-US" dirty="0"/>
              <a:t>몬스터 </a:t>
            </a:r>
            <a:r>
              <a:rPr lang="ko-KR" altLang="en-US" dirty="0" err="1"/>
              <a:t>피해량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br>
              <a:rPr lang="en-US" altLang="ko-KR" dirty="0"/>
            </a:br>
            <a:r>
              <a:rPr lang="ko-KR" altLang="en-US" dirty="0"/>
              <a:t>낮 </a:t>
            </a:r>
            <a:r>
              <a:rPr lang="en-US" altLang="ko-KR" dirty="0"/>
              <a:t>– </a:t>
            </a:r>
            <a:r>
              <a:rPr lang="ko-KR" altLang="en-US" dirty="0"/>
              <a:t>몬스터 </a:t>
            </a:r>
            <a:r>
              <a:rPr lang="ko-KR" altLang="en-US" dirty="0" err="1"/>
              <a:t>피해량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배</a:t>
            </a:r>
            <a:br>
              <a:rPr lang="en-US" altLang="ko-KR" dirty="0"/>
            </a:br>
            <a:r>
              <a:rPr lang="ko-KR" altLang="en-US" dirty="0"/>
              <a:t>버프 </a:t>
            </a:r>
            <a:r>
              <a:rPr lang="en-US" altLang="ko-KR" dirty="0"/>
              <a:t>– </a:t>
            </a:r>
            <a:r>
              <a:rPr lang="ko-KR" altLang="en-US" dirty="0"/>
              <a:t>데미지 </a:t>
            </a:r>
            <a:r>
              <a:rPr lang="en-US" altLang="ko-KR" dirty="0"/>
              <a:t>x 2</a:t>
            </a:r>
            <a:r>
              <a:rPr lang="ko-KR" altLang="en-US" dirty="0"/>
              <a:t>배</a:t>
            </a:r>
            <a:r>
              <a:rPr lang="en-US" altLang="ko-KR" dirty="0"/>
              <a:t>, </a:t>
            </a:r>
            <a:r>
              <a:rPr lang="ko-KR" altLang="en-US" dirty="0"/>
              <a:t>턴 </a:t>
            </a:r>
            <a:r>
              <a:rPr lang="en-US" altLang="ko-KR" dirty="0"/>
              <a:t>+1</a:t>
            </a:r>
            <a:br>
              <a:rPr lang="en-US" altLang="ko-KR" dirty="0"/>
            </a:br>
            <a:r>
              <a:rPr lang="ko-KR" altLang="en-US" dirty="0"/>
              <a:t>저주 </a:t>
            </a:r>
            <a:r>
              <a:rPr lang="en-US" altLang="ko-KR" dirty="0"/>
              <a:t>– </a:t>
            </a:r>
            <a:r>
              <a:rPr lang="ko-KR" altLang="en-US" dirty="0"/>
              <a:t>데미지 </a:t>
            </a:r>
            <a:r>
              <a:rPr lang="en-US" altLang="ko-KR" dirty="0"/>
              <a:t>/2, </a:t>
            </a:r>
            <a:r>
              <a:rPr lang="ko-KR" altLang="en-US" dirty="0"/>
              <a:t>턴 </a:t>
            </a:r>
            <a:r>
              <a:rPr lang="en-US" altLang="ko-KR" dirty="0"/>
              <a:t>-1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그냥 임시</a:t>
            </a:r>
            <a:r>
              <a:rPr lang="en-US" altLang="ko-KR" dirty="0"/>
              <a:t>, </a:t>
            </a:r>
            <a:r>
              <a:rPr lang="ko-KR" altLang="en-US" dirty="0"/>
              <a:t>일단 무시</a:t>
            </a:r>
            <a:r>
              <a:rPr lang="en-US" altLang="ko-KR" dirty="0"/>
              <a:t>. </a:t>
            </a:r>
            <a:r>
              <a:rPr lang="ko-KR" altLang="en-US" dirty="0"/>
              <a:t>필요시 재구상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2048</a:t>
            </a:r>
            <a:r>
              <a:rPr lang="ko-KR" altLang="en-US" dirty="0"/>
              <a:t> 캐릭터 특수 능력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(1Lv) </a:t>
            </a:r>
            <a:r>
              <a:rPr lang="ko-KR" altLang="en-US" dirty="0"/>
              <a:t>되돌리기</a:t>
            </a:r>
            <a:r>
              <a:rPr lang="en-US" altLang="ko-KR" dirty="0"/>
              <a:t>_ </a:t>
            </a:r>
            <a:r>
              <a:rPr lang="ko-KR" altLang="en-US" dirty="0"/>
              <a:t>이전 </a:t>
            </a:r>
            <a:r>
              <a:rPr lang="ko-KR" altLang="en-US" dirty="0" err="1"/>
              <a:t>회차로</a:t>
            </a:r>
            <a:r>
              <a:rPr lang="ko-KR" altLang="en-US" dirty="0"/>
              <a:t> 돌아갈 수 있다</a:t>
            </a:r>
            <a:r>
              <a:rPr lang="en-US" altLang="ko-KR" dirty="0"/>
              <a:t>. (1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(2Lv) </a:t>
            </a:r>
            <a:r>
              <a:rPr lang="ko-KR" altLang="en-US" dirty="0"/>
              <a:t>삭제</a:t>
            </a:r>
            <a:r>
              <a:rPr lang="en-US" altLang="ko-KR" dirty="0"/>
              <a:t>_ </a:t>
            </a:r>
            <a:r>
              <a:rPr lang="ko-KR" altLang="en-US" dirty="0"/>
              <a:t>버튼을 눌러 사용</a:t>
            </a:r>
            <a:r>
              <a:rPr lang="en-US" altLang="ko-KR" dirty="0"/>
              <a:t>) </a:t>
            </a:r>
            <a:r>
              <a:rPr lang="ko-KR" altLang="en-US" dirty="0"/>
              <a:t>원하는 칸의 숫자를 지움 </a:t>
            </a:r>
            <a:r>
              <a:rPr lang="en-US" altLang="ko-KR" dirty="0"/>
              <a:t>(1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(3Lv) </a:t>
            </a:r>
            <a:r>
              <a:rPr lang="ko-KR" altLang="en-US" dirty="0" err="1"/>
              <a:t>밑장뺴기</a:t>
            </a:r>
            <a:r>
              <a:rPr lang="en-US" altLang="ko-KR" dirty="0"/>
              <a:t>_ </a:t>
            </a:r>
            <a:r>
              <a:rPr lang="ko-KR" altLang="en-US" dirty="0"/>
              <a:t>버튼을 눌러 사용</a:t>
            </a:r>
            <a:r>
              <a:rPr lang="en-US" altLang="ko-KR" dirty="0"/>
              <a:t>) </a:t>
            </a:r>
            <a:r>
              <a:rPr lang="ko-KR" altLang="en-US" dirty="0" err="1"/>
              <a:t>한칸을</a:t>
            </a:r>
            <a:r>
              <a:rPr lang="ko-KR" altLang="en-US" dirty="0"/>
              <a:t> 들어내</a:t>
            </a:r>
            <a:r>
              <a:rPr lang="en-US" altLang="ko-KR" dirty="0"/>
              <a:t>, </a:t>
            </a:r>
            <a:r>
              <a:rPr lang="ko-KR" altLang="en-US" dirty="0"/>
              <a:t>원하는 빈칸으로 이동 가능 </a:t>
            </a:r>
            <a:r>
              <a:rPr lang="en-US" altLang="ko-KR" dirty="0"/>
              <a:t>(1/1/2</a:t>
            </a:r>
            <a:r>
              <a:rPr lang="ko-KR" altLang="en-US" dirty="0"/>
              <a:t> 사용 가능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포커 캐릭터 특수 능력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(1LV) </a:t>
            </a:r>
            <a:r>
              <a:rPr lang="ko-KR" altLang="en-US" dirty="0" err="1"/>
              <a:t>표시목</a:t>
            </a:r>
            <a:r>
              <a:rPr lang="en-US" altLang="ko-KR" dirty="0"/>
              <a:t>_ </a:t>
            </a:r>
            <a:r>
              <a:rPr lang="ko-KR" altLang="en-US" dirty="0"/>
              <a:t>시작 턴에 사용</a:t>
            </a:r>
            <a:r>
              <a:rPr lang="en-US" altLang="ko-KR" dirty="0"/>
              <a:t>) </a:t>
            </a:r>
            <a:r>
              <a:rPr lang="ko-KR" altLang="en-US" dirty="0"/>
              <a:t>다음 드로우때 얻는 카드를 확인할 수 있음 </a:t>
            </a:r>
            <a:r>
              <a:rPr lang="en-US" altLang="ko-KR" dirty="0"/>
              <a:t>(1/2/3)</a:t>
            </a:r>
            <a:br>
              <a:rPr lang="en-US" altLang="ko-KR" dirty="0"/>
            </a:br>
            <a:r>
              <a:rPr lang="en-US" altLang="ko-KR" dirty="0"/>
              <a:t>(2LV) </a:t>
            </a:r>
            <a:r>
              <a:rPr lang="ko-KR" altLang="en-US" dirty="0" err="1"/>
              <a:t>바꿔치기</a:t>
            </a:r>
            <a:r>
              <a:rPr lang="en-US" altLang="ko-KR" dirty="0"/>
              <a:t>_ </a:t>
            </a:r>
            <a:r>
              <a:rPr lang="ko-KR" altLang="en-US" dirty="0"/>
              <a:t>버린 카드 중 </a:t>
            </a:r>
            <a:r>
              <a:rPr lang="en-US" altLang="ko-KR" dirty="0"/>
              <a:t>n</a:t>
            </a:r>
            <a:r>
              <a:rPr lang="ko-KR" altLang="en-US" dirty="0"/>
              <a:t>장을 내 </a:t>
            </a:r>
            <a:r>
              <a:rPr lang="ko-KR" altLang="en-US" dirty="0" err="1"/>
              <a:t>손패의</a:t>
            </a:r>
            <a:r>
              <a:rPr lang="ko-KR" altLang="en-US" dirty="0"/>
              <a:t> 카드와 바꿈 </a:t>
            </a:r>
            <a:r>
              <a:rPr lang="en-US" altLang="ko-KR" dirty="0"/>
              <a:t>(1/1/2)</a:t>
            </a:r>
            <a:br>
              <a:rPr lang="en-US" altLang="ko-KR" dirty="0"/>
            </a:br>
            <a:r>
              <a:rPr lang="en-US" altLang="ko-KR" dirty="0"/>
              <a:t>(3LV)</a:t>
            </a:r>
            <a:r>
              <a:rPr lang="ko-KR" altLang="en-US" dirty="0"/>
              <a:t> </a:t>
            </a:r>
            <a:r>
              <a:rPr lang="ko-KR" altLang="en-US" dirty="0" err="1"/>
              <a:t>밑장빼기</a:t>
            </a:r>
            <a:r>
              <a:rPr lang="en-US" altLang="ko-KR" dirty="0"/>
              <a:t>_ </a:t>
            </a:r>
            <a:r>
              <a:rPr lang="ko-KR" altLang="en-US" dirty="0"/>
              <a:t>버튼을 눌러 사용</a:t>
            </a:r>
            <a:r>
              <a:rPr lang="en-US" altLang="ko-KR" dirty="0"/>
              <a:t>) </a:t>
            </a:r>
            <a:r>
              <a:rPr lang="ko-KR" altLang="en-US" dirty="0"/>
              <a:t>원하는 카드 </a:t>
            </a:r>
            <a:r>
              <a:rPr lang="en-US" altLang="ko-KR" dirty="0"/>
              <a:t>n</a:t>
            </a:r>
            <a:r>
              <a:rPr lang="ko-KR" altLang="en-US" dirty="0"/>
              <a:t>장을 다음 드로우때 들어오게 함 </a:t>
            </a:r>
            <a:r>
              <a:rPr lang="en-US" altLang="ko-KR" dirty="0"/>
              <a:t>(1/2/3)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D2EF53-B7DC-9145-F76A-A5969C34A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16FFB-A69D-4813-93EC-4F20B46450B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29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CB244-7094-76D3-4862-8A4CB4AE6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3CF09E-FE83-15B6-B963-A1CD495AD3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3B3F48-6A65-13BE-B478-0EAAF24F81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9E0E7A-7255-F7EF-A703-1B7B553A08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16FFB-A69D-4813-93EC-4F20B46450B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134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밤</a:t>
            </a:r>
            <a:r>
              <a:rPr lang="en-US" altLang="ko-KR" dirty="0"/>
              <a:t> = </a:t>
            </a:r>
            <a:r>
              <a:rPr lang="ko-KR" altLang="en-US" dirty="0"/>
              <a:t>적 </a:t>
            </a:r>
            <a:r>
              <a:rPr lang="ko-KR" altLang="en-US" dirty="0" err="1"/>
              <a:t>피해량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16FFB-A69D-4813-93EC-4F20B46450B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49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16FFB-A69D-4813-93EC-4F20B46450B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6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16FFB-A69D-4813-93EC-4F20B46450B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8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8C0F1-71D6-0F27-CA3B-E6CEAA5C5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85942F-342B-7AB7-B98F-E54196FF7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777B0-D258-A2A8-EF57-54CAB9E4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BA3B-7EAA-4DFA-8801-13B2CC681945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58820-9C69-F427-FE11-E0679EFA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1B18B-F9D8-C889-A364-5EC0F168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18ED-C49F-41B8-8913-3F1028980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68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93E3B-804F-1FB8-E35C-9A718315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7B581-7170-BBAE-AF52-6A39BBAB6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55A2E-52DD-6D1B-A3D3-E2A19DDC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BA3B-7EAA-4DFA-8801-13B2CC681945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1363E-8014-AD0B-2A76-15C0B0F1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3A483-17B4-BA4C-0A51-E51D5075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18ED-C49F-41B8-8913-3F1028980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5B2FC1-E051-4900-3554-BB8E48176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0B9720-B325-9BE0-61FD-2889E2AD9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ED188-07AC-1B92-CB1F-120961BE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BA3B-7EAA-4DFA-8801-13B2CC681945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BCBB2-DEC6-6C99-F368-33710937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2BE1E-D76A-C06B-40BB-9B847800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18ED-C49F-41B8-8913-3F1028980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8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5D571-83D5-E552-E058-10E28B17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E52D4-77F9-F153-CD1B-A0885DCE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AEBA4-A430-02B2-FFE1-38E44E8E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BA3B-7EAA-4DFA-8801-13B2CC681945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216B5-97EB-C7F4-5F68-0DA8A6F5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A7E84-2702-06AD-ED10-508BEE63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18ED-C49F-41B8-8913-3F1028980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8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3BF6A-3251-35C5-1E28-B06173AB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6118F-4407-F673-C4D9-9B3185093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7643D-32AB-BE5F-46F4-3FA7A8A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BA3B-7EAA-4DFA-8801-13B2CC681945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0F6E7-1293-26B1-E270-1A821496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7B326-6178-459A-F33B-E6DFA11E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18ED-C49F-41B8-8913-3F1028980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8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97E9B-5D24-0D2F-659F-A8E11060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4CCE9-36BE-B83D-F3B4-E2BE86CDF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196AF8-845F-8A08-F5AC-06D95F84C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A90BCE-94DB-8067-E23F-58093F66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BA3B-7EAA-4DFA-8801-13B2CC681945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6DD1E0-08F4-6DAB-A1DA-E26FC7B4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BBDC91-75A5-414E-32E3-642C6ABF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18ED-C49F-41B8-8913-3F1028980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8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0ACF9-6AD0-2559-88D4-A872CFFD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48F249-D4EF-020C-6477-191F1F530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F5F2C6-8767-8BB5-F746-35976AFE3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1B2C58-0690-4B9E-658E-3F859A7A0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77F993-B6E9-0E7F-C7E1-2004522E9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99A00-75A9-64BC-0765-9BDDB17C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BA3B-7EAA-4DFA-8801-13B2CC681945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2B8CF9-2083-5E03-B944-1D77EE10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962B19-658A-09D3-BCD3-046605D8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18ED-C49F-41B8-8913-3F1028980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15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D0F4C-8218-25E6-02E5-12211BFD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1C4F0C-5DB9-A381-8827-D7A39A0C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BA3B-7EAA-4DFA-8801-13B2CC681945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DF3B90-4BD9-C6B2-ED59-3833392D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E24AB3-2D80-30E2-B940-648DB725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18ED-C49F-41B8-8913-3F1028980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3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2B2A1C-ACC4-62B1-AC4C-98E546DE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BA3B-7EAA-4DFA-8801-13B2CC681945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CDB85F-DA4D-9707-324D-53984D6C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8C436-B356-0006-2B21-CB838556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18ED-C49F-41B8-8913-3F1028980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44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778D9-D896-66D7-AAE2-53B218F7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2F0D7-9B9B-0022-1EDE-3A9DDD33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8DBF19-48A0-20F5-B392-2204E640A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17C8-BA88-BA1F-6360-162B7472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BA3B-7EAA-4DFA-8801-13B2CC681945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4DDB84-6A1A-F78D-ACC2-747D30AE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CC9600-6049-8616-14EB-059092F0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18ED-C49F-41B8-8913-3F1028980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7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89263-0403-1397-E679-F91B9FED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7C26F4-E69C-A63E-93C7-6D3657768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9C6845-6C67-7650-998C-735F2D7C5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875ED1-1C98-617B-1600-DAAF3E35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BA3B-7EAA-4DFA-8801-13B2CC681945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88CA63-1EDA-7ECC-112E-3B223F84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EE881A-BE5A-75D4-D1EE-9C13BBE1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18ED-C49F-41B8-8913-3F1028980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0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95D4B7-4F7F-D7C2-0E1D-18F55974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38254D-42F3-A1B4-9AE8-972C20BC1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E17E0-4ACB-DE1C-31EE-93F1EE549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71BA3B-7EAA-4DFA-8801-13B2CC681945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4AC72-16B2-9D10-61D9-8668F0A72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E9EDF-CED4-4ABC-65B9-C38041376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7C18ED-C49F-41B8-8913-3F1028980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9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BA4DCE8-8674-21CE-03DF-806D83E9B9DE}"/>
              </a:ext>
            </a:extLst>
          </p:cNvPr>
          <p:cNvSpPr/>
          <p:nvPr/>
        </p:nvSpPr>
        <p:spPr>
          <a:xfrm>
            <a:off x="1519031" y="3061469"/>
            <a:ext cx="9153939" cy="735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3000" dirty="0">
                <a:solidFill>
                  <a:sysClr val="windowText" lastClr="000000"/>
                </a:solidFill>
              </a:rPr>
              <a:t>ＰＰＴ　어떻게　만들더라？</a:t>
            </a:r>
          </a:p>
        </p:txBody>
      </p:sp>
    </p:spTree>
    <p:extLst>
      <p:ext uri="{BB962C8B-B14F-4D97-AF65-F5344CB8AC3E}">
        <p14:creationId xmlns:p14="http://schemas.microsoft.com/office/powerpoint/2010/main" val="27915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E7351-97F5-EB8C-99FE-CEC0BBA98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657CAF-9573-B555-B87C-40C871D8B4D1}"/>
              </a:ext>
            </a:extLst>
          </p:cNvPr>
          <p:cNvSpPr/>
          <p:nvPr/>
        </p:nvSpPr>
        <p:spPr>
          <a:xfrm>
            <a:off x="1406514" y="1030514"/>
            <a:ext cx="9378972" cy="52208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B493EA-E070-6B1A-6C94-FFF5C2E7167F}"/>
              </a:ext>
            </a:extLst>
          </p:cNvPr>
          <p:cNvSpPr/>
          <p:nvPr/>
        </p:nvSpPr>
        <p:spPr>
          <a:xfrm>
            <a:off x="1468574" y="1208939"/>
            <a:ext cx="4336513" cy="4918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109E0A-2FE6-4868-0829-9B914F6824C2}"/>
              </a:ext>
            </a:extLst>
          </p:cNvPr>
          <p:cNvSpPr/>
          <p:nvPr/>
        </p:nvSpPr>
        <p:spPr>
          <a:xfrm>
            <a:off x="5867149" y="1208939"/>
            <a:ext cx="4783871" cy="4918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0762F7-08EB-6C5F-242B-47E5957C0734}"/>
              </a:ext>
            </a:extLst>
          </p:cNvPr>
          <p:cNvSpPr/>
          <p:nvPr/>
        </p:nvSpPr>
        <p:spPr>
          <a:xfrm>
            <a:off x="8242279" y="1309787"/>
            <a:ext cx="2226438" cy="4639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적 몬스터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ADEB0E6-960E-08D9-C4DF-A9E629F8194C}"/>
              </a:ext>
            </a:extLst>
          </p:cNvPr>
          <p:cNvSpPr/>
          <p:nvPr/>
        </p:nvSpPr>
        <p:spPr>
          <a:xfrm>
            <a:off x="5987392" y="1309787"/>
            <a:ext cx="2254887" cy="4639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유저 캐릭터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B13A57-411D-D466-C5B6-B65B35E07448}"/>
              </a:ext>
            </a:extLst>
          </p:cNvPr>
          <p:cNvSpPr/>
          <p:nvPr/>
        </p:nvSpPr>
        <p:spPr>
          <a:xfrm>
            <a:off x="1615970" y="3502196"/>
            <a:ext cx="4130937" cy="25475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유저 보드게임 </a:t>
            </a:r>
            <a:r>
              <a:rPr lang="en-US" altLang="ko-KR" dirty="0">
                <a:solidFill>
                  <a:sysClr val="windowText" lastClr="000000"/>
                </a:solidFill>
              </a:rPr>
              <a:t>UI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ko-KR" altLang="en-US" dirty="0">
                <a:solidFill>
                  <a:sysClr val="windowText" lastClr="000000"/>
                </a:solidFill>
              </a:rPr>
              <a:t>포커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롤 악마카드게임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2048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8D8F88-BBFA-A72E-24E2-9AB2448E84D4}"/>
              </a:ext>
            </a:extLst>
          </p:cNvPr>
          <p:cNvSpPr/>
          <p:nvPr/>
        </p:nvSpPr>
        <p:spPr>
          <a:xfrm>
            <a:off x="8963737" y="4112233"/>
            <a:ext cx="682672" cy="55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남은 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9AEB30-D458-B8B4-F139-827EE0534F27}"/>
              </a:ext>
            </a:extLst>
          </p:cNvPr>
          <p:cNvSpPr/>
          <p:nvPr/>
        </p:nvSpPr>
        <p:spPr>
          <a:xfrm>
            <a:off x="6140932" y="5039269"/>
            <a:ext cx="939965" cy="55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공격력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202513-896C-E1A6-0CDA-C197D821A526}"/>
              </a:ext>
            </a:extLst>
          </p:cNvPr>
          <p:cNvSpPr/>
          <p:nvPr/>
        </p:nvSpPr>
        <p:spPr>
          <a:xfrm>
            <a:off x="7215363" y="5039269"/>
            <a:ext cx="917339" cy="55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체력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64EBAF8-1A5E-A2B2-EA8D-BEF18AA925AF}"/>
              </a:ext>
            </a:extLst>
          </p:cNvPr>
          <p:cNvSpPr/>
          <p:nvPr/>
        </p:nvSpPr>
        <p:spPr>
          <a:xfrm>
            <a:off x="1615970" y="1309787"/>
            <a:ext cx="4130937" cy="2013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마블 </a:t>
            </a:r>
            <a:r>
              <a:rPr lang="en-US" altLang="ko-KR" dirty="0">
                <a:solidFill>
                  <a:sysClr val="windowText" lastClr="000000"/>
                </a:solidFill>
              </a:rPr>
              <a:t>UI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A80C04-0184-F42B-87BD-97DB2ED019EE}"/>
              </a:ext>
            </a:extLst>
          </p:cNvPr>
          <p:cNvSpPr/>
          <p:nvPr/>
        </p:nvSpPr>
        <p:spPr>
          <a:xfrm>
            <a:off x="8347652" y="5039269"/>
            <a:ext cx="939965" cy="55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공격력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310B804-2836-7EFC-6AAE-C8F71805A066}"/>
              </a:ext>
            </a:extLst>
          </p:cNvPr>
          <p:cNvSpPr/>
          <p:nvPr/>
        </p:nvSpPr>
        <p:spPr>
          <a:xfrm>
            <a:off x="9422083" y="5039269"/>
            <a:ext cx="917339" cy="55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체력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F1EF6D4-7A6A-7188-EADB-7BFAC30EA3ED}"/>
              </a:ext>
            </a:extLst>
          </p:cNvPr>
          <p:cNvSpPr/>
          <p:nvPr/>
        </p:nvSpPr>
        <p:spPr>
          <a:xfrm>
            <a:off x="4687345" y="5537958"/>
            <a:ext cx="1045338" cy="501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어택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5F3D3A9-A262-873F-60E2-89C63FE410EA}"/>
              </a:ext>
            </a:extLst>
          </p:cNvPr>
          <p:cNvSpPr/>
          <p:nvPr/>
        </p:nvSpPr>
        <p:spPr>
          <a:xfrm>
            <a:off x="5330257" y="1131361"/>
            <a:ext cx="1045338" cy="501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타이머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B8361D-F411-EF49-E133-C6BEC56FDEB4}"/>
              </a:ext>
            </a:extLst>
          </p:cNvPr>
          <p:cNvSpPr/>
          <p:nvPr/>
        </p:nvSpPr>
        <p:spPr>
          <a:xfrm>
            <a:off x="5324388" y="1110085"/>
            <a:ext cx="1062528" cy="522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7B129CD-CD1A-8C2C-348E-0663B3262723}"/>
              </a:ext>
            </a:extLst>
          </p:cNvPr>
          <p:cNvSpPr/>
          <p:nvPr/>
        </p:nvSpPr>
        <p:spPr>
          <a:xfrm>
            <a:off x="5551087" y="661154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7A5C43-3948-FA04-F0B1-626B6C6232B6}"/>
              </a:ext>
            </a:extLst>
          </p:cNvPr>
          <p:cNvSpPr/>
          <p:nvPr/>
        </p:nvSpPr>
        <p:spPr>
          <a:xfrm flipV="1">
            <a:off x="4687345" y="5548213"/>
            <a:ext cx="1045338" cy="491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4562E9-EF13-1598-62AB-0871FC0A4185}"/>
              </a:ext>
            </a:extLst>
          </p:cNvPr>
          <p:cNvSpPr/>
          <p:nvPr/>
        </p:nvSpPr>
        <p:spPr>
          <a:xfrm>
            <a:off x="6140183" y="5039268"/>
            <a:ext cx="957520" cy="581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1EEE0A-693D-1738-1E82-2C01DEA84A91}"/>
              </a:ext>
            </a:extLst>
          </p:cNvPr>
          <p:cNvSpPr/>
          <p:nvPr/>
        </p:nvSpPr>
        <p:spPr>
          <a:xfrm>
            <a:off x="6015495" y="1288511"/>
            <a:ext cx="2226439" cy="4660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9002F4-CBA4-A7E2-B1D7-70866A3305E3}"/>
              </a:ext>
            </a:extLst>
          </p:cNvPr>
          <p:cNvSpPr/>
          <p:nvPr/>
        </p:nvSpPr>
        <p:spPr>
          <a:xfrm>
            <a:off x="8259084" y="1288511"/>
            <a:ext cx="2226439" cy="4660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516A6D-4209-28D4-9AEE-7FDA906402B6}"/>
              </a:ext>
            </a:extLst>
          </p:cNvPr>
          <p:cNvSpPr/>
          <p:nvPr/>
        </p:nvSpPr>
        <p:spPr>
          <a:xfrm>
            <a:off x="65469" y="2466516"/>
            <a:ext cx="3807019" cy="2661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1.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타이머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(0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초가 되면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남은 턴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1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개 감소 및 자동 공격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)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2.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어택 버튼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클릭하여 턴을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1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감소시키고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공격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이후 보드게임 초기화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)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3.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유저 공격력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현재 입힐 수 있는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+mj-lt"/>
              </a:rPr>
              <a:t>피해량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 표기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)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4.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유저 체력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(0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이 되면 사망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)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5.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적 공격 턴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(0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이 되면 공격 후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초기화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)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6.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적 공격력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7.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적 체력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(0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이 되면 처치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)</a:t>
            </a:r>
            <a:endParaRPr lang="ko-KR" altLang="en-US" sz="15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73623F1-4284-4BBA-B5B4-775EFDFDA3D9}"/>
              </a:ext>
            </a:extLst>
          </p:cNvPr>
          <p:cNvSpPr/>
          <p:nvPr/>
        </p:nvSpPr>
        <p:spPr>
          <a:xfrm>
            <a:off x="4995952" y="5119172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4097F8A-969F-6149-1C0C-78707E6C57BB}"/>
              </a:ext>
            </a:extLst>
          </p:cNvPr>
          <p:cNvSpPr/>
          <p:nvPr/>
        </p:nvSpPr>
        <p:spPr>
          <a:xfrm>
            <a:off x="6383546" y="4620482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1E5DFC5-D8B1-5BCE-7B01-33D979E0975B}"/>
              </a:ext>
            </a:extLst>
          </p:cNvPr>
          <p:cNvSpPr/>
          <p:nvPr/>
        </p:nvSpPr>
        <p:spPr>
          <a:xfrm>
            <a:off x="9106320" y="3590028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4969F4-AC98-F224-9B25-1959BBF76FD3}"/>
              </a:ext>
            </a:extLst>
          </p:cNvPr>
          <p:cNvSpPr/>
          <p:nvPr/>
        </p:nvSpPr>
        <p:spPr>
          <a:xfrm flipV="1">
            <a:off x="7196769" y="5056982"/>
            <a:ext cx="880013" cy="540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BCC1AD-4962-51BE-0501-1611C22CF032}"/>
              </a:ext>
            </a:extLst>
          </p:cNvPr>
          <p:cNvSpPr/>
          <p:nvPr/>
        </p:nvSpPr>
        <p:spPr>
          <a:xfrm>
            <a:off x="7398758" y="4620482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C567FA-C978-051F-6C69-ED9DE430C49D}"/>
              </a:ext>
            </a:extLst>
          </p:cNvPr>
          <p:cNvSpPr/>
          <p:nvPr/>
        </p:nvSpPr>
        <p:spPr>
          <a:xfrm>
            <a:off x="8963737" y="4112233"/>
            <a:ext cx="682672" cy="558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D8A6DB-B1AE-BA73-16BD-FFF91C656B86}"/>
              </a:ext>
            </a:extLst>
          </p:cNvPr>
          <p:cNvSpPr/>
          <p:nvPr/>
        </p:nvSpPr>
        <p:spPr>
          <a:xfrm>
            <a:off x="8316432" y="5039268"/>
            <a:ext cx="957520" cy="581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A69D40C-839D-767B-ACDB-42004187D598}"/>
              </a:ext>
            </a:extLst>
          </p:cNvPr>
          <p:cNvSpPr/>
          <p:nvPr/>
        </p:nvSpPr>
        <p:spPr>
          <a:xfrm>
            <a:off x="8559795" y="4620482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16C02B-E7E2-41D4-5949-A4092A64DD67}"/>
              </a:ext>
            </a:extLst>
          </p:cNvPr>
          <p:cNvSpPr/>
          <p:nvPr/>
        </p:nvSpPr>
        <p:spPr>
          <a:xfrm>
            <a:off x="9390410" y="5039268"/>
            <a:ext cx="957520" cy="581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790D9DB-4C82-13E1-EDA7-CA7E88660D85}"/>
              </a:ext>
            </a:extLst>
          </p:cNvPr>
          <p:cNvSpPr/>
          <p:nvPr/>
        </p:nvSpPr>
        <p:spPr>
          <a:xfrm>
            <a:off x="9633773" y="4620482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D61E5E-FDB9-F107-855C-D9DF579C120A}"/>
              </a:ext>
            </a:extLst>
          </p:cNvPr>
          <p:cNvSpPr/>
          <p:nvPr/>
        </p:nvSpPr>
        <p:spPr>
          <a:xfrm>
            <a:off x="140867" y="158519"/>
            <a:ext cx="4169876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ysClr val="windowText" lastClr="000000"/>
                </a:solidFill>
                <a:latin typeface="+mj-lt"/>
              </a:rPr>
              <a:t>인게임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UI –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기초 설명</a:t>
            </a:r>
          </a:p>
        </p:txBody>
      </p:sp>
    </p:spTree>
    <p:extLst>
      <p:ext uri="{BB962C8B-B14F-4D97-AF65-F5344CB8AC3E}">
        <p14:creationId xmlns:p14="http://schemas.microsoft.com/office/powerpoint/2010/main" val="219822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2AF2A-82C4-8A36-36A9-2B00B6784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941496-CAAF-40F2-3757-571CE955AFBB}"/>
              </a:ext>
            </a:extLst>
          </p:cNvPr>
          <p:cNvSpPr/>
          <p:nvPr/>
        </p:nvSpPr>
        <p:spPr>
          <a:xfrm>
            <a:off x="1406514" y="1030514"/>
            <a:ext cx="9378972" cy="52208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99646B-55FC-F883-4044-9C5A4E623CF5}"/>
              </a:ext>
            </a:extLst>
          </p:cNvPr>
          <p:cNvSpPr/>
          <p:nvPr/>
        </p:nvSpPr>
        <p:spPr>
          <a:xfrm>
            <a:off x="1468574" y="1208939"/>
            <a:ext cx="4336513" cy="4918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BCA5AC-4569-1312-3BFC-87B245AB9618}"/>
              </a:ext>
            </a:extLst>
          </p:cNvPr>
          <p:cNvSpPr/>
          <p:nvPr/>
        </p:nvSpPr>
        <p:spPr>
          <a:xfrm>
            <a:off x="5867149" y="1208939"/>
            <a:ext cx="4783871" cy="4918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A0AD1C-628F-8D5B-C245-82BDEF273FB7}"/>
              </a:ext>
            </a:extLst>
          </p:cNvPr>
          <p:cNvSpPr/>
          <p:nvPr/>
        </p:nvSpPr>
        <p:spPr>
          <a:xfrm>
            <a:off x="8242279" y="1309787"/>
            <a:ext cx="2226438" cy="4639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적 몬스터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C6397B-A0C2-7332-400C-067D1288FADF}"/>
              </a:ext>
            </a:extLst>
          </p:cNvPr>
          <p:cNvSpPr/>
          <p:nvPr/>
        </p:nvSpPr>
        <p:spPr>
          <a:xfrm>
            <a:off x="5987392" y="1309787"/>
            <a:ext cx="2254887" cy="4639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아군 캐릭터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4D4ACD-6D85-F296-C2AF-11D90DD961CA}"/>
              </a:ext>
            </a:extLst>
          </p:cNvPr>
          <p:cNvSpPr/>
          <p:nvPr/>
        </p:nvSpPr>
        <p:spPr>
          <a:xfrm>
            <a:off x="1615970" y="3502196"/>
            <a:ext cx="4130937" cy="25475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유저 보드게임 </a:t>
            </a:r>
            <a:r>
              <a:rPr lang="en-US" altLang="ko-KR" dirty="0">
                <a:solidFill>
                  <a:sysClr val="windowText" lastClr="000000"/>
                </a:solidFill>
              </a:rPr>
              <a:t>UI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ko-KR" altLang="en-US" dirty="0">
                <a:solidFill>
                  <a:sysClr val="windowText" lastClr="000000"/>
                </a:solidFill>
              </a:rPr>
              <a:t>포커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롤 악마카드게임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2048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676019-8817-14BA-6795-BAB1305CA1F2}"/>
              </a:ext>
            </a:extLst>
          </p:cNvPr>
          <p:cNvSpPr/>
          <p:nvPr/>
        </p:nvSpPr>
        <p:spPr>
          <a:xfrm>
            <a:off x="8963737" y="4112233"/>
            <a:ext cx="682672" cy="55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남은 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C4AFCD-F4D7-6B91-EED1-3EA691A75A67}"/>
              </a:ext>
            </a:extLst>
          </p:cNvPr>
          <p:cNvSpPr/>
          <p:nvPr/>
        </p:nvSpPr>
        <p:spPr>
          <a:xfrm>
            <a:off x="6140932" y="5039269"/>
            <a:ext cx="939965" cy="55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공격력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433144-2F18-79A5-5040-1E60E6DF0DE1}"/>
              </a:ext>
            </a:extLst>
          </p:cNvPr>
          <p:cNvSpPr/>
          <p:nvPr/>
        </p:nvSpPr>
        <p:spPr>
          <a:xfrm>
            <a:off x="7215363" y="5039269"/>
            <a:ext cx="917339" cy="55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체력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7E4D66B-E82F-D971-FAB5-952151E082B3}"/>
              </a:ext>
            </a:extLst>
          </p:cNvPr>
          <p:cNvSpPr/>
          <p:nvPr/>
        </p:nvSpPr>
        <p:spPr>
          <a:xfrm>
            <a:off x="1615970" y="1309787"/>
            <a:ext cx="4130937" cy="2013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마블 </a:t>
            </a:r>
            <a:r>
              <a:rPr lang="en-US" altLang="ko-KR" dirty="0">
                <a:solidFill>
                  <a:sysClr val="windowText" lastClr="000000"/>
                </a:solidFill>
              </a:rPr>
              <a:t>UI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057702-7740-51AC-21B7-A371D98D55E4}"/>
              </a:ext>
            </a:extLst>
          </p:cNvPr>
          <p:cNvSpPr/>
          <p:nvPr/>
        </p:nvSpPr>
        <p:spPr>
          <a:xfrm>
            <a:off x="8347652" y="5039269"/>
            <a:ext cx="939965" cy="55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공격력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86A5E3-DCE0-83C9-C812-2FEF06E109BE}"/>
              </a:ext>
            </a:extLst>
          </p:cNvPr>
          <p:cNvSpPr/>
          <p:nvPr/>
        </p:nvSpPr>
        <p:spPr>
          <a:xfrm>
            <a:off x="9422083" y="5039269"/>
            <a:ext cx="917339" cy="55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체력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EB7EE48-1876-E423-43DF-CAAF48CFCBD5}"/>
              </a:ext>
            </a:extLst>
          </p:cNvPr>
          <p:cNvSpPr/>
          <p:nvPr/>
        </p:nvSpPr>
        <p:spPr>
          <a:xfrm>
            <a:off x="4687345" y="5537958"/>
            <a:ext cx="1045338" cy="501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어택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C9D1242-80B8-61DF-2897-582442B73D38}"/>
              </a:ext>
            </a:extLst>
          </p:cNvPr>
          <p:cNvSpPr/>
          <p:nvPr/>
        </p:nvSpPr>
        <p:spPr>
          <a:xfrm>
            <a:off x="5330257" y="1131361"/>
            <a:ext cx="1045338" cy="501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타이머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3FC800-ABB4-61CC-5673-85E8F1422F6C}"/>
              </a:ext>
            </a:extLst>
          </p:cNvPr>
          <p:cNvSpPr/>
          <p:nvPr/>
        </p:nvSpPr>
        <p:spPr>
          <a:xfrm>
            <a:off x="1406512" y="1030514"/>
            <a:ext cx="9378972" cy="5220883"/>
          </a:xfrm>
          <a:prstGeom prst="rec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F131C4-00A9-0631-1FFE-484685E43D14}"/>
              </a:ext>
            </a:extLst>
          </p:cNvPr>
          <p:cNvSpPr/>
          <p:nvPr/>
        </p:nvSpPr>
        <p:spPr>
          <a:xfrm>
            <a:off x="4030532" y="2191244"/>
            <a:ext cx="4130937" cy="3222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9080AD-371C-C2A7-150E-D70294195FD6}"/>
              </a:ext>
            </a:extLst>
          </p:cNvPr>
          <p:cNvSpPr/>
          <p:nvPr/>
        </p:nvSpPr>
        <p:spPr>
          <a:xfrm>
            <a:off x="5413611" y="3007318"/>
            <a:ext cx="1364778" cy="370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계속하기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CF6838-9B63-DBE5-AFD2-67761C4B5160}"/>
              </a:ext>
            </a:extLst>
          </p:cNvPr>
          <p:cNvSpPr/>
          <p:nvPr/>
        </p:nvSpPr>
        <p:spPr>
          <a:xfrm>
            <a:off x="5413611" y="3415068"/>
            <a:ext cx="1364778" cy="370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다시하기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F53326-3315-5962-A4EE-A266E36A42B7}"/>
              </a:ext>
            </a:extLst>
          </p:cNvPr>
          <p:cNvSpPr/>
          <p:nvPr/>
        </p:nvSpPr>
        <p:spPr>
          <a:xfrm>
            <a:off x="5413611" y="3828256"/>
            <a:ext cx="1364778" cy="370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그만하기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23BA2A-9E63-4B4F-E32B-073AA325874B}"/>
              </a:ext>
            </a:extLst>
          </p:cNvPr>
          <p:cNvSpPr/>
          <p:nvPr/>
        </p:nvSpPr>
        <p:spPr>
          <a:xfrm>
            <a:off x="1406510" y="1019743"/>
            <a:ext cx="9378972" cy="5231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9E02C7-0064-DFF1-CED7-A194862708DA}"/>
              </a:ext>
            </a:extLst>
          </p:cNvPr>
          <p:cNvSpPr/>
          <p:nvPr/>
        </p:nvSpPr>
        <p:spPr>
          <a:xfrm>
            <a:off x="1183544" y="724211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CA58F-0C9F-238D-A3BB-8827075A84D5}"/>
              </a:ext>
            </a:extLst>
          </p:cNvPr>
          <p:cNvSpPr/>
          <p:nvPr/>
        </p:nvSpPr>
        <p:spPr>
          <a:xfrm>
            <a:off x="65469" y="2466516"/>
            <a:ext cx="3807019" cy="2204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1.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백그라운드 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2.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옵션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UI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3.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옵션 텍스트 박스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4.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계속하기 버튼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게임재개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)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5.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다시하기 버튼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첫 조우로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+mj-lt"/>
              </a:rPr>
              <a:t>돌아감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)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6.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그만하기 버튼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타이틀 화면으로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)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7.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볼륨 텍스트 박스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8.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볼륨 가로 스크롤 박스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94C45F-CA75-8B69-5F39-D283929E945F}"/>
              </a:ext>
            </a:extLst>
          </p:cNvPr>
          <p:cNvSpPr/>
          <p:nvPr/>
        </p:nvSpPr>
        <p:spPr>
          <a:xfrm>
            <a:off x="4030532" y="2191244"/>
            <a:ext cx="4130937" cy="3222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0441E8-380E-83CA-BBA2-201B84378E9D}"/>
              </a:ext>
            </a:extLst>
          </p:cNvPr>
          <p:cNvSpPr/>
          <p:nvPr/>
        </p:nvSpPr>
        <p:spPr>
          <a:xfrm>
            <a:off x="5413611" y="3007317"/>
            <a:ext cx="1364778" cy="354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9D0E7D-947E-0B4D-327B-77B3A5765362}"/>
              </a:ext>
            </a:extLst>
          </p:cNvPr>
          <p:cNvSpPr/>
          <p:nvPr/>
        </p:nvSpPr>
        <p:spPr>
          <a:xfrm>
            <a:off x="5413611" y="3429660"/>
            <a:ext cx="1364778" cy="354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A71240-BF7D-9C84-08A7-A3E82D128DED}"/>
              </a:ext>
            </a:extLst>
          </p:cNvPr>
          <p:cNvSpPr/>
          <p:nvPr/>
        </p:nvSpPr>
        <p:spPr>
          <a:xfrm>
            <a:off x="5413611" y="3836440"/>
            <a:ext cx="1364778" cy="354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F52171-9D22-3065-C162-AE83AE4FD641}"/>
              </a:ext>
            </a:extLst>
          </p:cNvPr>
          <p:cNvSpPr/>
          <p:nvPr/>
        </p:nvSpPr>
        <p:spPr>
          <a:xfrm>
            <a:off x="3835605" y="1919728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562927D-2051-15EF-E462-9ED10C6C4DC0}"/>
              </a:ext>
            </a:extLst>
          </p:cNvPr>
          <p:cNvSpPr/>
          <p:nvPr/>
        </p:nvSpPr>
        <p:spPr>
          <a:xfrm>
            <a:off x="5037595" y="2926676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C5AD2DC-3151-2EB7-DE2A-1815F0FACD8B}"/>
              </a:ext>
            </a:extLst>
          </p:cNvPr>
          <p:cNvSpPr/>
          <p:nvPr/>
        </p:nvSpPr>
        <p:spPr>
          <a:xfrm>
            <a:off x="5037595" y="3346439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E147D6A-D923-EDE8-23F2-D32726961869}"/>
              </a:ext>
            </a:extLst>
          </p:cNvPr>
          <p:cNvSpPr/>
          <p:nvPr/>
        </p:nvSpPr>
        <p:spPr>
          <a:xfrm>
            <a:off x="5037595" y="3766779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F0043E-8903-BAF1-940B-21ACB67D21BE}"/>
              </a:ext>
            </a:extLst>
          </p:cNvPr>
          <p:cNvSpPr/>
          <p:nvPr/>
        </p:nvSpPr>
        <p:spPr>
          <a:xfrm>
            <a:off x="5384773" y="4417351"/>
            <a:ext cx="1364778" cy="370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볼륨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D27D65-8B88-94F2-CCDB-7F14E18EF2B2}"/>
              </a:ext>
            </a:extLst>
          </p:cNvPr>
          <p:cNvCxnSpPr>
            <a:cxnSpLocks/>
          </p:cNvCxnSpPr>
          <p:nvPr/>
        </p:nvCxnSpPr>
        <p:spPr>
          <a:xfrm>
            <a:off x="5220680" y="5018508"/>
            <a:ext cx="17506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C5100D93-6B52-5A97-30AB-ABB6760CD7D2}"/>
              </a:ext>
            </a:extLst>
          </p:cNvPr>
          <p:cNvSpPr/>
          <p:nvPr/>
        </p:nvSpPr>
        <p:spPr>
          <a:xfrm>
            <a:off x="5976767" y="4881558"/>
            <a:ext cx="279274" cy="27927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더하기 기호 41">
            <a:extLst>
              <a:ext uri="{FF2B5EF4-FFF2-40B4-BE49-F238E27FC236}">
                <a16:creationId xmlns:a16="http://schemas.microsoft.com/office/drawing/2014/main" id="{A1FDA16A-A5AC-BE69-4110-DF29AEF18668}"/>
              </a:ext>
            </a:extLst>
          </p:cNvPr>
          <p:cNvSpPr/>
          <p:nvPr/>
        </p:nvSpPr>
        <p:spPr>
          <a:xfrm>
            <a:off x="7052130" y="4881558"/>
            <a:ext cx="279274" cy="279274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빼기 기호 42">
            <a:extLst>
              <a:ext uri="{FF2B5EF4-FFF2-40B4-BE49-F238E27FC236}">
                <a16:creationId xmlns:a16="http://schemas.microsoft.com/office/drawing/2014/main" id="{EBD9F8E9-3F46-CE57-E6BB-F516403ABCBB}"/>
              </a:ext>
            </a:extLst>
          </p:cNvPr>
          <p:cNvSpPr/>
          <p:nvPr/>
        </p:nvSpPr>
        <p:spPr>
          <a:xfrm>
            <a:off x="4761364" y="4881558"/>
            <a:ext cx="279274" cy="279274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D62E81-1A21-9545-33DD-6E1AE0CE642D}"/>
              </a:ext>
            </a:extLst>
          </p:cNvPr>
          <p:cNvSpPr/>
          <p:nvPr/>
        </p:nvSpPr>
        <p:spPr>
          <a:xfrm>
            <a:off x="5413611" y="2400537"/>
            <a:ext cx="1364778" cy="370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옵션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BC34446-7F82-6573-ACF4-9A2E537E1BE8}"/>
              </a:ext>
            </a:extLst>
          </p:cNvPr>
          <p:cNvSpPr/>
          <p:nvPr/>
        </p:nvSpPr>
        <p:spPr>
          <a:xfrm>
            <a:off x="5413611" y="2398458"/>
            <a:ext cx="1364778" cy="354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263F082-70BF-1357-8EFE-DE07A57ECB9B}"/>
              </a:ext>
            </a:extLst>
          </p:cNvPr>
          <p:cNvSpPr/>
          <p:nvPr/>
        </p:nvSpPr>
        <p:spPr>
          <a:xfrm>
            <a:off x="5037595" y="2317817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CBDF3EE-C4E0-A48D-13BB-D5FD3498D05E}"/>
              </a:ext>
            </a:extLst>
          </p:cNvPr>
          <p:cNvSpPr/>
          <p:nvPr/>
        </p:nvSpPr>
        <p:spPr>
          <a:xfrm>
            <a:off x="5413611" y="4448491"/>
            <a:ext cx="1364778" cy="354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61A6EE6-C15E-F8D3-46B2-E15BB6DE143B}"/>
              </a:ext>
            </a:extLst>
          </p:cNvPr>
          <p:cNvSpPr/>
          <p:nvPr/>
        </p:nvSpPr>
        <p:spPr>
          <a:xfrm>
            <a:off x="4964830" y="4363779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A3D350F-5CD5-6C8B-551D-5DB38F4600B6}"/>
              </a:ext>
            </a:extLst>
          </p:cNvPr>
          <p:cNvSpPr/>
          <p:nvPr/>
        </p:nvSpPr>
        <p:spPr>
          <a:xfrm>
            <a:off x="140867" y="158519"/>
            <a:ext cx="4169876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ysClr val="windowText" lastClr="000000"/>
                </a:solidFill>
                <a:latin typeface="+mj-lt"/>
              </a:rPr>
              <a:t>인게임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UI – ESC</a:t>
            </a:r>
            <a:endParaRPr lang="ko-KR" altLang="en-US" sz="20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4885224-C584-BDF1-B0C0-439DF7D3DF9A}"/>
              </a:ext>
            </a:extLst>
          </p:cNvPr>
          <p:cNvSpPr/>
          <p:nvPr/>
        </p:nvSpPr>
        <p:spPr>
          <a:xfrm>
            <a:off x="4687345" y="4811586"/>
            <a:ext cx="2833476" cy="354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DDB1A8A-8438-66D9-1AA2-C27FCA8AC25C}"/>
              </a:ext>
            </a:extLst>
          </p:cNvPr>
          <p:cNvSpPr/>
          <p:nvPr/>
        </p:nvSpPr>
        <p:spPr>
          <a:xfrm>
            <a:off x="4226270" y="4742933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88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2A1BB-4920-1EEE-8070-AA3CC2EC8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A7FABF-5E65-4336-AB90-0E3365D04791}"/>
              </a:ext>
            </a:extLst>
          </p:cNvPr>
          <p:cNvSpPr/>
          <p:nvPr/>
        </p:nvSpPr>
        <p:spPr>
          <a:xfrm>
            <a:off x="4179942" y="1882999"/>
            <a:ext cx="3600000" cy="360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D1D4D1-F7AA-D503-A471-B64901972FB3}"/>
              </a:ext>
            </a:extLst>
          </p:cNvPr>
          <p:cNvSpPr/>
          <p:nvPr/>
        </p:nvSpPr>
        <p:spPr>
          <a:xfrm>
            <a:off x="140866" y="158519"/>
            <a:ext cx="3807019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ysClr val="windowText" lastClr="000000"/>
                </a:solidFill>
                <a:latin typeface="+mj-lt"/>
              </a:rPr>
              <a:t>인게임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 –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마블 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UI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및 동작 설명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70FFEC4-C9CD-6337-6F43-D23F12408E48}"/>
              </a:ext>
            </a:extLst>
          </p:cNvPr>
          <p:cNvSpPr/>
          <p:nvPr/>
        </p:nvSpPr>
        <p:spPr>
          <a:xfrm>
            <a:off x="307439" y="2874246"/>
            <a:ext cx="3737546" cy="2222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1.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마블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UI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 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2.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마블 규격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(16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칸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)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2-1. 0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칸 에서 시작함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.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3.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마블 현재 활성화 이미지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버프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+mj-lt"/>
              </a:rPr>
              <a:t>너프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 구분용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)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4.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주사위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UI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4-1.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주사위는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1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개이며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눈은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1~6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5.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발판 제목 텍스트 박스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6.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발판 설명 텍스트 박스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98D683-914C-280C-3C77-E3FD9ADE2EBD}"/>
              </a:ext>
            </a:extLst>
          </p:cNvPr>
          <p:cNvSpPr/>
          <p:nvPr/>
        </p:nvSpPr>
        <p:spPr>
          <a:xfrm>
            <a:off x="5297473" y="2359418"/>
            <a:ext cx="270720" cy="270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C77E7DA-B108-6DB5-5F68-9BADC2A4B861}"/>
              </a:ext>
            </a:extLst>
          </p:cNvPr>
          <p:cNvSpPr/>
          <p:nvPr/>
        </p:nvSpPr>
        <p:spPr>
          <a:xfrm>
            <a:off x="5297473" y="2630138"/>
            <a:ext cx="270720" cy="270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A8552A1-5E75-6F20-9B0A-107D6472DAF2}"/>
              </a:ext>
            </a:extLst>
          </p:cNvPr>
          <p:cNvSpPr/>
          <p:nvPr/>
        </p:nvSpPr>
        <p:spPr>
          <a:xfrm>
            <a:off x="5297473" y="2890411"/>
            <a:ext cx="270720" cy="270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587BA8-E769-C64A-984C-182AD337F4F4}"/>
              </a:ext>
            </a:extLst>
          </p:cNvPr>
          <p:cNvSpPr/>
          <p:nvPr/>
        </p:nvSpPr>
        <p:spPr>
          <a:xfrm>
            <a:off x="5297473" y="3161131"/>
            <a:ext cx="270720" cy="270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15C23C-7DB5-C6E6-76C0-93E488CD65A9}"/>
              </a:ext>
            </a:extLst>
          </p:cNvPr>
          <p:cNvSpPr/>
          <p:nvPr/>
        </p:nvSpPr>
        <p:spPr>
          <a:xfrm>
            <a:off x="5568193" y="2359418"/>
            <a:ext cx="270720" cy="270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A7A0AA-98A4-105F-F5A6-E13BA045BE1C}"/>
              </a:ext>
            </a:extLst>
          </p:cNvPr>
          <p:cNvSpPr/>
          <p:nvPr/>
        </p:nvSpPr>
        <p:spPr>
          <a:xfrm>
            <a:off x="5297473" y="3431850"/>
            <a:ext cx="270720" cy="270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28BB156-9961-A070-ACC4-EB6C3AC3D139}"/>
              </a:ext>
            </a:extLst>
          </p:cNvPr>
          <p:cNvSpPr/>
          <p:nvPr/>
        </p:nvSpPr>
        <p:spPr>
          <a:xfrm>
            <a:off x="5838912" y="2359418"/>
            <a:ext cx="270720" cy="270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09155AC-C654-25F7-92CE-49E183AF6B85}"/>
              </a:ext>
            </a:extLst>
          </p:cNvPr>
          <p:cNvSpPr/>
          <p:nvPr/>
        </p:nvSpPr>
        <p:spPr>
          <a:xfrm>
            <a:off x="6368784" y="3428920"/>
            <a:ext cx="270720" cy="270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AFD4E5-14C6-224C-E641-471DA8448329}"/>
              </a:ext>
            </a:extLst>
          </p:cNvPr>
          <p:cNvSpPr/>
          <p:nvPr/>
        </p:nvSpPr>
        <p:spPr>
          <a:xfrm>
            <a:off x="6109632" y="2359418"/>
            <a:ext cx="270720" cy="270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733976-0278-C036-80C2-C45076973BF7}"/>
              </a:ext>
            </a:extLst>
          </p:cNvPr>
          <p:cNvSpPr/>
          <p:nvPr/>
        </p:nvSpPr>
        <p:spPr>
          <a:xfrm>
            <a:off x="6364183" y="2630138"/>
            <a:ext cx="270720" cy="270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BBBC101-2806-8E65-9D58-0B8782065E41}"/>
              </a:ext>
            </a:extLst>
          </p:cNvPr>
          <p:cNvSpPr/>
          <p:nvPr/>
        </p:nvSpPr>
        <p:spPr>
          <a:xfrm>
            <a:off x="6364183" y="2890411"/>
            <a:ext cx="270720" cy="270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7A11EAA-92C3-70F5-6230-A81513CB8EE1}"/>
              </a:ext>
            </a:extLst>
          </p:cNvPr>
          <p:cNvSpPr/>
          <p:nvPr/>
        </p:nvSpPr>
        <p:spPr>
          <a:xfrm>
            <a:off x="6364183" y="3161131"/>
            <a:ext cx="270720" cy="270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42449F-130C-8332-339B-D696D5D7DBF8}"/>
              </a:ext>
            </a:extLst>
          </p:cNvPr>
          <p:cNvSpPr/>
          <p:nvPr/>
        </p:nvSpPr>
        <p:spPr>
          <a:xfrm>
            <a:off x="6375193" y="2359418"/>
            <a:ext cx="270720" cy="270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FEC1FC-787C-7722-FEDD-A2B62D9BF856}"/>
              </a:ext>
            </a:extLst>
          </p:cNvPr>
          <p:cNvSpPr/>
          <p:nvPr/>
        </p:nvSpPr>
        <p:spPr>
          <a:xfrm>
            <a:off x="5568193" y="3431850"/>
            <a:ext cx="270720" cy="270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1A41EB-88F7-F757-D70A-8139E060130F}"/>
              </a:ext>
            </a:extLst>
          </p:cNvPr>
          <p:cNvSpPr/>
          <p:nvPr/>
        </p:nvSpPr>
        <p:spPr>
          <a:xfrm>
            <a:off x="5823922" y="3431850"/>
            <a:ext cx="270720" cy="270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7AA009-5371-D8B0-1D60-A3345F98CCE1}"/>
              </a:ext>
            </a:extLst>
          </p:cNvPr>
          <p:cNvSpPr/>
          <p:nvPr/>
        </p:nvSpPr>
        <p:spPr>
          <a:xfrm>
            <a:off x="6094642" y="3431850"/>
            <a:ext cx="270720" cy="270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825E17-58FC-6087-2E8F-3E766C61CADB}"/>
              </a:ext>
            </a:extLst>
          </p:cNvPr>
          <p:cNvSpPr/>
          <p:nvPr/>
        </p:nvSpPr>
        <p:spPr>
          <a:xfrm>
            <a:off x="4179942" y="4122295"/>
            <a:ext cx="3600000" cy="1377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68CBB6-D341-650B-20ED-7D203E9F1598}"/>
              </a:ext>
            </a:extLst>
          </p:cNvPr>
          <p:cNvSpPr/>
          <p:nvPr/>
        </p:nvSpPr>
        <p:spPr>
          <a:xfrm flipV="1">
            <a:off x="5297472" y="4119362"/>
            <a:ext cx="1337431" cy="3790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882570-FCBE-4793-3C43-FF11057F72C5}"/>
              </a:ext>
            </a:extLst>
          </p:cNvPr>
          <p:cNvSpPr/>
          <p:nvPr/>
        </p:nvSpPr>
        <p:spPr>
          <a:xfrm flipV="1">
            <a:off x="6850505" y="2900857"/>
            <a:ext cx="589590" cy="5864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B82BB4-2D8F-8E73-FF8C-6A35CA8FE4D9}"/>
              </a:ext>
            </a:extLst>
          </p:cNvPr>
          <p:cNvSpPr/>
          <p:nvPr/>
        </p:nvSpPr>
        <p:spPr>
          <a:xfrm>
            <a:off x="4179942" y="4542020"/>
            <a:ext cx="3600000" cy="940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78070-895D-9C67-1554-7B7A335A49D8}"/>
              </a:ext>
            </a:extLst>
          </p:cNvPr>
          <p:cNvSpPr/>
          <p:nvPr/>
        </p:nvSpPr>
        <p:spPr>
          <a:xfrm>
            <a:off x="4192573" y="1882999"/>
            <a:ext cx="3587369" cy="3573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D07294F-6AEF-F382-9327-640B64DB9739}"/>
              </a:ext>
            </a:extLst>
          </p:cNvPr>
          <p:cNvSpPr/>
          <p:nvPr/>
        </p:nvSpPr>
        <p:spPr>
          <a:xfrm>
            <a:off x="3790985" y="1539103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439BD5-79FE-EBC0-BCD0-865AFC7C64D9}"/>
              </a:ext>
            </a:extLst>
          </p:cNvPr>
          <p:cNvSpPr/>
          <p:nvPr/>
        </p:nvSpPr>
        <p:spPr>
          <a:xfrm>
            <a:off x="6855107" y="2900857"/>
            <a:ext cx="581443" cy="586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7FDB91-DA19-222E-3D0A-8C6214673026}"/>
              </a:ext>
            </a:extLst>
          </p:cNvPr>
          <p:cNvSpPr/>
          <p:nvPr/>
        </p:nvSpPr>
        <p:spPr>
          <a:xfrm>
            <a:off x="5297695" y="2363332"/>
            <a:ext cx="1326114" cy="1333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491DC1-1106-D327-4ACB-F565DD790839}"/>
              </a:ext>
            </a:extLst>
          </p:cNvPr>
          <p:cNvSpPr/>
          <p:nvPr/>
        </p:nvSpPr>
        <p:spPr>
          <a:xfrm>
            <a:off x="5549824" y="2633068"/>
            <a:ext cx="825369" cy="798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AD86E3-3085-D26C-0D2A-087CB1DAFAB3}"/>
              </a:ext>
            </a:extLst>
          </p:cNvPr>
          <p:cNvSpPr/>
          <p:nvPr/>
        </p:nvSpPr>
        <p:spPr>
          <a:xfrm>
            <a:off x="5308482" y="4122132"/>
            <a:ext cx="1337431" cy="373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FFBDCA-3A00-3B3F-3A94-1F786EF36DB6}"/>
              </a:ext>
            </a:extLst>
          </p:cNvPr>
          <p:cNvSpPr/>
          <p:nvPr/>
        </p:nvSpPr>
        <p:spPr>
          <a:xfrm>
            <a:off x="4204614" y="4525378"/>
            <a:ext cx="3575328" cy="930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C7FDE06-42E6-9911-12F0-8637E5702800}"/>
              </a:ext>
            </a:extLst>
          </p:cNvPr>
          <p:cNvSpPr/>
          <p:nvPr/>
        </p:nvSpPr>
        <p:spPr>
          <a:xfrm>
            <a:off x="4924834" y="2031991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8B6CB24-EAD5-D813-914F-C6459BBBEFE7}"/>
              </a:ext>
            </a:extLst>
          </p:cNvPr>
          <p:cNvSpPr/>
          <p:nvPr/>
        </p:nvSpPr>
        <p:spPr>
          <a:xfrm>
            <a:off x="5704936" y="2809650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84D0582-6B80-4537-F879-A8F85391308D}"/>
              </a:ext>
            </a:extLst>
          </p:cNvPr>
          <p:cNvSpPr/>
          <p:nvPr/>
        </p:nvSpPr>
        <p:spPr>
          <a:xfrm>
            <a:off x="6871438" y="2630138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644EAD-0E41-D402-83AE-007BC290CCF7}"/>
              </a:ext>
            </a:extLst>
          </p:cNvPr>
          <p:cNvSpPr/>
          <p:nvPr/>
        </p:nvSpPr>
        <p:spPr>
          <a:xfrm>
            <a:off x="5732257" y="3926157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CE3AC6-F652-EB2D-17ED-E34452EFA54A}"/>
              </a:ext>
            </a:extLst>
          </p:cNvPr>
          <p:cNvSpPr/>
          <p:nvPr/>
        </p:nvSpPr>
        <p:spPr>
          <a:xfrm>
            <a:off x="5732257" y="4735864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73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75404-3842-901D-5996-36772CD8E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753DC6-259C-B27F-09A9-5404F62456C8}"/>
              </a:ext>
            </a:extLst>
          </p:cNvPr>
          <p:cNvSpPr/>
          <p:nvPr/>
        </p:nvSpPr>
        <p:spPr>
          <a:xfrm>
            <a:off x="857658" y="1235216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BD701B1-82BB-1959-B0C2-6BE038936DCC}"/>
              </a:ext>
            </a:extLst>
          </p:cNvPr>
          <p:cNvSpPr/>
          <p:nvPr/>
        </p:nvSpPr>
        <p:spPr>
          <a:xfrm>
            <a:off x="947475" y="4900054"/>
            <a:ext cx="4140366" cy="16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각 모서리 부분은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고유한 칸으로 지정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.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중복되지 않는 이벤트 칸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Ex_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+mj-lt"/>
              </a:rPr>
              <a:t>텔레포트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감옥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시작위치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주사위 조정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4380B9-D46F-4C61-A10A-682C6F7D2C76}"/>
              </a:ext>
            </a:extLst>
          </p:cNvPr>
          <p:cNvSpPr/>
          <p:nvPr/>
        </p:nvSpPr>
        <p:spPr>
          <a:xfrm>
            <a:off x="1937658" y="1235216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C8EAC6-819A-711F-4A6F-8406D44DFB60}"/>
              </a:ext>
            </a:extLst>
          </p:cNvPr>
          <p:cNvSpPr/>
          <p:nvPr/>
        </p:nvSpPr>
        <p:spPr>
          <a:xfrm>
            <a:off x="3634515" y="2228600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ECB18E-F37B-0750-A6EE-281FF664F616}"/>
              </a:ext>
            </a:extLst>
          </p:cNvPr>
          <p:cNvSpPr/>
          <p:nvPr/>
        </p:nvSpPr>
        <p:spPr>
          <a:xfrm>
            <a:off x="6693712" y="1539829"/>
            <a:ext cx="1080000" cy="108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ysClr val="windowText" lastClr="000000"/>
                </a:solidFill>
              </a:rPr>
              <a:t>버프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A4E1A8-BA5C-8D34-F30D-40EFB24569C4}"/>
              </a:ext>
            </a:extLst>
          </p:cNvPr>
          <p:cNvSpPr/>
          <p:nvPr/>
        </p:nvSpPr>
        <p:spPr>
          <a:xfrm>
            <a:off x="8326676" y="1539829"/>
            <a:ext cx="1080000" cy="10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ysClr val="windowText" lastClr="000000"/>
                </a:solidFill>
              </a:rPr>
              <a:t>저주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E7A87B7-43EC-3825-DA35-2518BDC8EF9C}"/>
              </a:ext>
            </a:extLst>
          </p:cNvPr>
          <p:cNvCxnSpPr>
            <a:cxnSpLocks/>
          </p:cNvCxnSpPr>
          <p:nvPr/>
        </p:nvCxnSpPr>
        <p:spPr>
          <a:xfrm>
            <a:off x="5704113" y="1539829"/>
            <a:ext cx="0" cy="28706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0DE88A-8445-7648-0029-B610D2651D81}"/>
              </a:ext>
            </a:extLst>
          </p:cNvPr>
          <p:cNvSpPr/>
          <p:nvPr/>
        </p:nvSpPr>
        <p:spPr>
          <a:xfrm>
            <a:off x="9890891" y="1539829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FF0000"/>
                </a:solidFill>
              </a:rPr>
              <a:t>?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B87699-FF5E-07BC-0626-5169CF7344CC}"/>
              </a:ext>
            </a:extLst>
          </p:cNvPr>
          <p:cNvSpPr/>
          <p:nvPr/>
        </p:nvSpPr>
        <p:spPr>
          <a:xfrm>
            <a:off x="6808033" y="4900054"/>
            <a:ext cx="3807019" cy="16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발판은 버프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저주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랜덤 발판이 있으며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 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밤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/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낮을 정하는 발판도 있다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.</a:t>
            </a:r>
            <a:endParaRPr lang="ko-KR" altLang="en-US" sz="15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A404E3-4A21-5F9C-5937-1EF316C0E2C7}"/>
              </a:ext>
            </a:extLst>
          </p:cNvPr>
          <p:cNvSpPr/>
          <p:nvPr/>
        </p:nvSpPr>
        <p:spPr>
          <a:xfrm>
            <a:off x="140866" y="158519"/>
            <a:ext cx="3807019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ysClr val="windowText" lastClr="000000"/>
                </a:solidFill>
                <a:latin typeface="+mj-lt"/>
              </a:rPr>
              <a:t>인게임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 –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마블 발판 설명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8F759C-C870-E14A-C66B-EA1DA37E41DD}"/>
              </a:ext>
            </a:extLst>
          </p:cNvPr>
          <p:cNvSpPr/>
          <p:nvPr/>
        </p:nvSpPr>
        <p:spPr>
          <a:xfrm>
            <a:off x="857658" y="2315216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846EBA-42F1-A390-FC17-16786E05E8C8}"/>
              </a:ext>
            </a:extLst>
          </p:cNvPr>
          <p:cNvSpPr/>
          <p:nvPr/>
        </p:nvSpPr>
        <p:spPr>
          <a:xfrm>
            <a:off x="3634515" y="3308600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순간이동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530A12-05B3-4C83-3F26-78A39544E8A9}"/>
              </a:ext>
            </a:extLst>
          </p:cNvPr>
          <p:cNvSpPr/>
          <p:nvPr/>
        </p:nvSpPr>
        <p:spPr>
          <a:xfrm>
            <a:off x="2554515" y="3308600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C4BBCB-59B4-95BA-95DF-E3EF5DCFF736}"/>
              </a:ext>
            </a:extLst>
          </p:cNvPr>
          <p:cNvSpPr/>
          <p:nvPr/>
        </p:nvSpPr>
        <p:spPr>
          <a:xfrm>
            <a:off x="9097485" y="2975137"/>
            <a:ext cx="1080000" cy="1080000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D3D508-E49B-2EF9-81A6-84C84E7DB8B8}"/>
              </a:ext>
            </a:extLst>
          </p:cNvPr>
          <p:cNvSpPr/>
          <p:nvPr/>
        </p:nvSpPr>
        <p:spPr>
          <a:xfrm>
            <a:off x="7423095" y="2975137"/>
            <a:ext cx="1080000" cy="1080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3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CD822-9942-ED3C-517F-28E0DC94D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B8FE402-BEC8-FA6B-0754-88B8CD03F3CD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0C2E27-D604-03EB-F809-972DC4F1DD43}"/>
              </a:ext>
            </a:extLst>
          </p:cNvPr>
          <p:cNvSpPr/>
          <p:nvPr/>
        </p:nvSpPr>
        <p:spPr>
          <a:xfrm>
            <a:off x="140866" y="158519"/>
            <a:ext cx="3807019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ysClr val="windowText" lastClr="000000"/>
                </a:solidFill>
                <a:latin typeface="+mj-lt"/>
              </a:rPr>
              <a:t>인게임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 – 2048 UI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및 동작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69970B-9214-AC93-0458-A9F20E542D41}"/>
              </a:ext>
            </a:extLst>
          </p:cNvPr>
          <p:cNvSpPr/>
          <p:nvPr/>
        </p:nvSpPr>
        <p:spPr>
          <a:xfrm>
            <a:off x="5016000" y="2359418"/>
            <a:ext cx="54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CDE3CA-47CA-9719-A6B2-A8A784C44EA8}"/>
              </a:ext>
            </a:extLst>
          </p:cNvPr>
          <p:cNvSpPr/>
          <p:nvPr/>
        </p:nvSpPr>
        <p:spPr>
          <a:xfrm>
            <a:off x="5016000" y="2899418"/>
            <a:ext cx="54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F5D8DA-2669-E077-E118-5678337B2413}"/>
              </a:ext>
            </a:extLst>
          </p:cNvPr>
          <p:cNvSpPr/>
          <p:nvPr/>
        </p:nvSpPr>
        <p:spPr>
          <a:xfrm>
            <a:off x="5016000" y="3418582"/>
            <a:ext cx="54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DF4B2E-8B3E-C5A6-CDEB-668D99F378EE}"/>
              </a:ext>
            </a:extLst>
          </p:cNvPr>
          <p:cNvSpPr/>
          <p:nvPr/>
        </p:nvSpPr>
        <p:spPr>
          <a:xfrm>
            <a:off x="5016000" y="3958582"/>
            <a:ext cx="54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00E32F0-B893-6CF2-50AB-4563BF0573F7}"/>
              </a:ext>
            </a:extLst>
          </p:cNvPr>
          <p:cNvSpPr/>
          <p:nvPr/>
        </p:nvSpPr>
        <p:spPr>
          <a:xfrm>
            <a:off x="5556000" y="2359418"/>
            <a:ext cx="54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BEBD59F-5627-7D82-3B7B-D1D7A134D43C}"/>
              </a:ext>
            </a:extLst>
          </p:cNvPr>
          <p:cNvSpPr/>
          <p:nvPr/>
        </p:nvSpPr>
        <p:spPr>
          <a:xfrm>
            <a:off x="5556000" y="2899418"/>
            <a:ext cx="54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FC8087B-6C5A-E60E-EECE-50AA5B228DC1}"/>
              </a:ext>
            </a:extLst>
          </p:cNvPr>
          <p:cNvSpPr/>
          <p:nvPr/>
        </p:nvSpPr>
        <p:spPr>
          <a:xfrm>
            <a:off x="5556000" y="3418582"/>
            <a:ext cx="54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3DF170-3301-3655-1274-7AD1E0DA3532}"/>
              </a:ext>
            </a:extLst>
          </p:cNvPr>
          <p:cNvSpPr/>
          <p:nvPr/>
        </p:nvSpPr>
        <p:spPr>
          <a:xfrm>
            <a:off x="5556000" y="3958582"/>
            <a:ext cx="54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589F772-BBE7-4E9A-7E65-6D3ADFE3D9C6}"/>
              </a:ext>
            </a:extLst>
          </p:cNvPr>
          <p:cNvSpPr/>
          <p:nvPr/>
        </p:nvSpPr>
        <p:spPr>
          <a:xfrm>
            <a:off x="6096000" y="2359418"/>
            <a:ext cx="54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E6D63D3-68A8-D011-61AE-AA64BA36BA10}"/>
              </a:ext>
            </a:extLst>
          </p:cNvPr>
          <p:cNvSpPr/>
          <p:nvPr/>
        </p:nvSpPr>
        <p:spPr>
          <a:xfrm>
            <a:off x="6096000" y="2899418"/>
            <a:ext cx="54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4859EB-D849-C9CF-7A43-FEC1D0CDFB16}"/>
              </a:ext>
            </a:extLst>
          </p:cNvPr>
          <p:cNvSpPr/>
          <p:nvPr/>
        </p:nvSpPr>
        <p:spPr>
          <a:xfrm>
            <a:off x="6096000" y="3418582"/>
            <a:ext cx="54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024DE2-787E-5CE4-E695-7F56D1C8F039}"/>
              </a:ext>
            </a:extLst>
          </p:cNvPr>
          <p:cNvSpPr/>
          <p:nvPr/>
        </p:nvSpPr>
        <p:spPr>
          <a:xfrm>
            <a:off x="6096000" y="3958582"/>
            <a:ext cx="54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8754B05-8932-6B14-A532-8DF473CA4F17}"/>
              </a:ext>
            </a:extLst>
          </p:cNvPr>
          <p:cNvSpPr/>
          <p:nvPr/>
        </p:nvSpPr>
        <p:spPr>
          <a:xfrm>
            <a:off x="6636000" y="2359418"/>
            <a:ext cx="54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6EE0765-4DB3-5DE1-536F-11F57F98AF86}"/>
              </a:ext>
            </a:extLst>
          </p:cNvPr>
          <p:cNvSpPr/>
          <p:nvPr/>
        </p:nvSpPr>
        <p:spPr>
          <a:xfrm>
            <a:off x="6636000" y="2899418"/>
            <a:ext cx="54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A60D4FD-5C95-96B9-9586-B9412F779740}"/>
              </a:ext>
            </a:extLst>
          </p:cNvPr>
          <p:cNvSpPr/>
          <p:nvPr/>
        </p:nvSpPr>
        <p:spPr>
          <a:xfrm>
            <a:off x="6636000" y="3418582"/>
            <a:ext cx="54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1CADC08-92AE-5F3A-6DD8-493CDEF2D219}"/>
              </a:ext>
            </a:extLst>
          </p:cNvPr>
          <p:cNvSpPr/>
          <p:nvPr/>
        </p:nvSpPr>
        <p:spPr>
          <a:xfrm>
            <a:off x="6636000" y="3958582"/>
            <a:ext cx="54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8C83FFB-7C4E-A136-225B-2C9980536B69}"/>
              </a:ext>
            </a:extLst>
          </p:cNvPr>
          <p:cNvSpPr/>
          <p:nvPr/>
        </p:nvSpPr>
        <p:spPr>
          <a:xfrm>
            <a:off x="7256971" y="1728169"/>
            <a:ext cx="54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E6F0349-B85E-6660-BB2C-D2F17C58F6B7}"/>
              </a:ext>
            </a:extLst>
          </p:cNvPr>
          <p:cNvSpPr/>
          <p:nvPr/>
        </p:nvSpPr>
        <p:spPr>
          <a:xfrm>
            <a:off x="4659085" y="2002503"/>
            <a:ext cx="2873829" cy="2873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229D7A8-969B-4B65-A35F-2EA7BA93A183}"/>
              </a:ext>
            </a:extLst>
          </p:cNvPr>
          <p:cNvSpPr/>
          <p:nvPr/>
        </p:nvSpPr>
        <p:spPr>
          <a:xfrm>
            <a:off x="5004685" y="2355171"/>
            <a:ext cx="2171315" cy="21434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7868BB6-FD15-2D29-66FC-E5894796423F}"/>
              </a:ext>
            </a:extLst>
          </p:cNvPr>
          <p:cNvSpPr/>
          <p:nvPr/>
        </p:nvSpPr>
        <p:spPr>
          <a:xfrm>
            <a:off x="4295999" y="1629000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DE725F6-5C3A-54EF-E196-3C57A7433E70}"/>
              </a:ext>
            </a:extLst>
          </p:cNvPr>
          <p:cNvSpPr/>
          <p:nvPr/>
        </p:nvSpPr>
        <p:spPr>
          <a:xfrm>
            <a:off x="5820057" y="2136999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EACDAF-689C-F0A7-5D75-AAFBC5EE59F6}"/>
              </a:ext>
            </a:extLst>
          </p:cNvPr>
          <p:cNvSpPr/>
          <p:nvPr/>
        </p:nvSpPr>
        <p:spPr>
          <a:xfrm>
            <a:off x="307438" y="2874246"/>
            <a:ext cx="3807019" cy="1405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1.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보드규격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(4x4)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2.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시작 시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랜덤 위치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2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개 칸 숫자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2 or 4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 부여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3.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이동 횟수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n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회 표시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dirty="0">
                <a:solidFill>
                  <a:srgbClr val="FF0000"/>
                </a:solidFill>
                <a:latin typeface="+mj-lt"/>
              </a:rPr>
              <a:t>※ </a:t>
            </a:r>
            <a:r>
              <a:rPr lang="ko-KR" altLang="en-US" sz="1500" dirty="0">
                <a:solidFill>
                  <a:srgbClr val="FF0000"/>
                </a:solidFill>
                <a:latin typeface="+mj-lt"/>
              </a:rPr>
              <a:t>모든 횟수 소모 시</a:t>
            </a:r>
            <a:r>
              <a:rPr lang="en-US" altLang="ko-KR" sz="1500" dirty="0">
                <a:solidFill>
                  <a:srgbClr val="FF0000"/>
                </a:solidFill>
                <a:latin typeface="+mj-lt"/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  <a:latin typeface="+mj-lt"/>
              </a:rPr>
              <a:t>팝업 출력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0F0EF15-E771-7C60-43D5-D851EB750A1C}"/>
              </a:ext>
            </a:extLst>
          </p:cNvPr>
          <p:cNvSpPr/>
          <p:nvPr/>
        </p:nvSpPr>
        <p:spPr>
          <a:xfrm>
            <a:off x="7288972" y="1728169"/>
            <a:ext cx="507999" cy="540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A6D479F-CD4B-6468-ADF8-CDBF6DA9AE02}"/>
              </a:ext>
            </a:extLst>
          </p:cNvPr>
          <p:cNvSpPr/>
          <p:nvPr/>
        </p:nvSpPr>
        <p:spPr>
          <a:xfrm>
            <a:off x="7263931" y="1357337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97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6206F-83A3-CA4D-935C-4735E7182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17713E-F100-3A46-41FE-6033A5C01041}"/>
              </a:ext>
            </a:extLst>
          </p:cNvPr>
          <p:cNvSpPr/>
          <p:nvPr/>
        </p:nvSpPr>
        <p:spPr>
          <a:xfrm>
            <a:off x="1406514" y="1030514"/>
            <a:ext cx="9378972" cy="52208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0F1594D-BA0C-5310-59D5-1E3AC6339F5C}"/>
              </a:ext>
            </a:extLst>
          </p:cNvPr>
          <p:cNvSpPr/>
          <p:nvPr/>
        </p:nvSpPr>
        <p:spPr>
          <a:xfrm>
            <a:off x="1468574" y="1208939"/>
            <a:ext cx="4336513" cy="4918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52D43-9B22-7683-0223-76017ED51B81}"/>
              </a:ext>
            </a:extLst>
          </p:cNvPr>
          <p:cNvSpPr/>
          <p:nvPr/>
        </p:nvSpPr>
        <p:spPr>
          <a:xfrm>
            <a:off x="5867149" y="1208939"/>
            <a:ext cx="4783871" cy="4918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311BD88-9D87-7CC7-A019-ACC2A35B5A61}"/>
              </a:ext>
            </a:extLst>
          </p:cNvPr>
          <p:cNvSpPr/>
          <p:nvPr/>
        </p:nvSpPr>
        <p:spPr>
          <a:xfrm>
            <a:off x="8242279" y="1309787"/>
            <a:ext cx="2226438" cy="4639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적 몬스터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E10544-B10F-2195-69FE-B11645D597E8}"/>
              </a:ext>
            </a:extLst>
          </p:cNvPr>
          <p:cNvSpPr/>
          <p:nvPr/>
        </p:nvSpPr>
        <p:spPr>
          <a:xfrm>
            <a:off x="5987392" y="1309787"/>
            <a:ext cx="2254887" cy="4639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아군 캐릭터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892B493-18A0-F0AD-1EC2-171CB3BE1439}"/>
              </a:ext>
            </a:extLst>
          </p:cNvPr>
          <p:cNvSpPr/>
          <p:nvPr/>
        </p:nvSpPr>
        <p:spPr>
          <a:xfrm>
            <a:off x="1615970" y="3502196"/>
            <a:ext cx="4130937" cy="25475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유저 보드게임 </a:t>
            </a:r>
            <a:r>
              <a:rPr lang="en-US" altLang="ko-KR" dirty="0">
                <a:solidFill>
                  <a:sysClr val="windowText" lastClr="000000"/>
                </a:solidFill>
              </a:rPr>
              <a:t>UI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ko-KR" altLang="en-US" dirty="0">
                <a:solidFill>
                  <a:sysClr val="windowText" lastClr="000000"/>
                </a:solidFill>
              </a:rPr>
              <a:t>포커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롤 악마카드게임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2048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B27CACE-7AF0-1DAA-BBB0-0AA5DAF53A76}"/>
              </a:ext>
            </a:extLst>
          </p:cNvPr>
          <p:cNvSpPr/>
          <p:nvPr/>
        </p:nvSpPr>
        <p:spPr>
          <a:xfrm>
            <a:off x="8963737" y="4112233"/>
            <a:ext cx="682672" cy="55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남은 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5499FF-D725-EBA9-F282-8B9904E6B337}"/>
              </a:ext>
            </a:extLst>
          </p:cNvPr>
          <p:cNvSpPr/>
          <p:nvPr/>
        </p:nvSpPr>
        <p:spPr>
          <a:xfrm>
            <a:off x="6140932" y="5039269"/>
            <a:ext cx="939965" cy="55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공격력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06C26B-E2DD-8081-8F2D-9CEE9AC2C246}"/>
              </a:ext>
            </a:extLst>
          </p:cNvPr>
          <p:cNvSpPr/>
          <p:nvPr/>
        </p:nvSpPr>
        <p:spPr>
          <a:xfrm>
            <a:off x="7215363" y="5039269"/>
            <a:ext cx="917339" cy="55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체력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4052C2B-4165-67E3-1699-3ED906CA6CC7}"/>
              </a:ext>
            </a:extLst>
          </p:cNvPr>
          <p:cNvSpPr/>
          <p:nvPr/>
        </p:nvSpPr>
        <p:spPr>
          <a:xfrm>
            <a:off x="1615970" y="1309787"/>
            <a:ext cx="4130937" cy="2013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마블 </a:t>
            </a:r>
            <a:r>
              <a:rPr lang="en-US" altLang="ko-KR" dirty="0">
                <a:solidFill>
                  <a:sysClr val="windowText" lastClr="000000"/>
                </a:solidFill>
              </a:rPr>
              <a:t>UI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A810152-27B8-08C2-765F-76F5D6E381CD}"/>
              </a:ext>
            </a:extLst>
          </p:cNvPr>
          <p:cNvSpPr/>
          <p:nvPr/>
        </p:nvSpPr>
        <p:spPr>
          <a:xfrm>
            <a:off x="8347652" y="5039269"/>
            <a:ext cx="939965" cy="55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공격력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E587CC2-B678-8384-DF96-3FCBCD4DC82C}"/>
              </a:ext>
            </a:extLst>
          </p:cNvPr>
          <p:cNvSpPr/>
          <p:nvPr/>
        </p:nvSpPr>
        <p:spPr>
          <a:xfrm>
            <a:off x="9422083" y="5039269"/>
            <a:ext cx="917339" cy="55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체력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746AD8-FB70-52E3-4E1C-F93A85665342}"/>
              </a:ext>
            </a:extLst>
          </p:cNvPr>
          <p:cNvSpPr/>
          <p:nvPr/>
        </p:nvSpPr>
        <p:spPr>
          <a:xfrm>
            <a:off x="4687345" y="5537958"/>
            <a:ext cx="1045338" cy="501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어택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089AC5-38BE-5B0A-F6A6-5E8F87FDFBD8}"/>
              </a:ext>
            </a:extLst>
          </p:cNvPr>
          <p:cNvSpPr/>
          <p:nvPr/>
        </p:nvSpPr>
        <p:spPr>
          <a:xfrm>
            <a:off x="5330257" y="1131361"/>
            <a:ext cx="1045338" cy="501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타이머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9671B9-BF5F-C7DB-217D-3CD3F2E6670E}"/>
              </a:ext>
            </a:extLst>
          </p:cNvPr>
          <p:cNvSpPr/>
          <p:nvPr/>
        </p:nvSpPr>
        <p:spPr>
          <a:xfrm>
            <a:off x="307438" y="2874246"/>
            <a:ext cx="3807019" cy="1405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1. 2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초에 걸쳐 사라지는 팝업</a:t>
            </a:r>
            <a:endParaRPr lang="ko-KR" altLang="en-US" sz="15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BE2A42-8C48-629E-21F4-FFB57FEAA73A}"/>
              </a:ext>
            </a:extLst>
          </p:cNvPr>
          <p:cNvSpPr/>
          <p:nvPr/>
        </p:nvSpPr>
        <p:spPr>
          <a:xfrm>
            <a:off x="3268026" y="2110201"/>
            <a:ext cx="5655948" cy="908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FF0000"/>
                </a:solidFill>
                <a:latin typeface="+mj-lt"/>
              </a:rPr>
              <a:t>모든 이동 횟수를 소모하였습니다</a:t>
            </a:r>
            <a:r>
              <a:rPr lang="en-US" altLang="ko-KR" sz="1500" dirty="0">
                <a:solidFill>
                  <a:srgbClr val="FF0000"/>
                </a:solidFill>
                <a:latin typeface="+mj-lt"/>
              </a:rPr>
              <a:t>.</a:t>
            </a:r>
            <a:endParaRPr lang="ko-KR" altLang="en-US" sz="15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D12DA4E-CF0B-5710-E083-8423A61CCDEA}"/>
              </a:ext>
            </a:extLst>
          </p:cNvPr>
          <p:cNvSpPr/>
          <p:nvPr/>
        </p:nvSpPr>
        <p:spPr>
          <a:xfrm>
            <a:off x="3014026" y="1871647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5E3D73-B6A3-F6A4-63FB-52BBF09E0BB3}"/>
              </a:ext>
            </a:extLst>
          </p:cNvPr>
          <p:cNvSpPr/>
          <p:nvPr/>
        </p:nvSpPr>
        <p:spPr>
          <a:xfrm>
            <a:off x="140866" y="158519"/>
            <a:ext cx="3807019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ysClr val="windowText" lastClr="000000"/>
                </a:solidFill>
                <a:latin typeface="+mj-lt"/>
              </a:rPr>
              <a:t>인게임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 – 2048 UI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및 동작 설명</a:t>
            </a:r>
          </a:p>
        </p:txBody>
      </p:sp>
    </p:spTree>
    <p:extLst>
      <p:ext uri="{BB962C8B-B14F-4D97-AF65-F5344CB8AC3E}">
        <p14:creationId xmlns:p14="http://schemas.microsoft.com/office/powerpoint/2010/main" val="485962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40556-BD61-4DAB-72C1-0EC9CD4D2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0AD893-9CDA-0E25-D161-B86748028C93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ED76385-AE7E-8C72-1BA8-2FEB553CC4B7}"/>
              </a:ext>
            </a:extLst>
          </p:cNvPr>
          <p:cNvSpPr/>
          <p:nvPr/>
        </p:nvSpPr>
        <p:spPr>
          <a:xfrm>
            <a:off x="5245100" y="1824762"/>
            <a:ext cx="1625600" cy="32981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1B3BE3-7AA9-2DD2-CDA9-FB77605B9CC7}"/>
              </a:ext>
            </a:extLst>
          </p:cNvPr>
          <p:cNvSpPr/>
          <p:nvPr/>
        </p:nvSpPr>
        <p:spPr>
          <a:xfrm>
            <a:off x="140866" y="158519"/>
            <a:ext cx="3807019" cy="726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ysClr val="windowText" lastClr="000000"/>
                </a:solidFill>
                <a:latin typeface="+mj-lt"/>
              </a:rPr>
              <a:t>인게임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 – 2048 UI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및 동작 설명</a:t>
            </a:r>
            <a:b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-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이동 방식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5107B40-EF04-E786-3C8C-1B66439AA741}"/>
              </a:ext>
            </a:extLst>
          </p:cNvPr>
          <p:cNvGrpSpPr/>
          <p:nvPr/>
        </p:nvGrpSpPr>
        <p:grpSpPr>
          <a:xfrm>
            <a:off x="5016000" y="2359418"/>
            <a:ext cx="2160000" cy="2139164"/>
            <a:chOff x="1545754" y="872455"/>
            <a:chExt cx="2160000" cy="213916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CA4F14B-7F1D-7498-0B6D-973984478C96}"/>
                </a:ext>
              </a:extLst>
            </p:cNvPr>
            <p:cNvSpPr/>
            <p:nvPr/>
          </p:nvSpPr>
          <p:spPr>
            <a:xfrm>
              <a:off x="1545754" y="872455"/>
              <a:ext cx="540000" cy="5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BA4C611-C628-8D6E-C266-CF3254774906}"/>
                </a:ext>
              </a:extLst>
            </p:cNvPr>
            <p:cNvSpPr/>
            <p:nvPr/>
          </p:nvSpPr>
          <p:spPr>
            <a:xfrm>
              <a:off x="1545754" y="1412455"/>
              <a:ext cx="540000" cy="5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2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803EAC5-4AEE-C99D-7489-DA80B023E4D6}"/>
                </a:ext>
              </a:extLst>
            </p:cNvPr>
            <p:cNvSpPr/>
            <p:nvPr/>
          </p:nvSpPr>
          <p:spPr>
            <a:xfrm>
              <a:off x="1545754" y="1931619"/>
              <a:ext cx="540000" cy="5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8D111D8-A110-07E2-0424-55B9E513A4E3}"/>
                </a:ext>
              </a:extLst>
            </p:cNvPr>
            <p:cNvSpPr/>
            <p:nvPr/>
          </p:nvSpPr>
          <p:spPr>
            <a:xfrm>
              <a:off x="1545754" y="2471619"/>
              <a:ext cx="540000" cy="5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4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EECAC3D-2F27-12DF-A0BB-3420E8EA5F1C}"/>
                </a:ext>
              </a:extLst>
            </p:cNvPr>
            <p:cNvSpPr/>
            <p:nvPr/>
          </p:nvSpPr>
          <p:spPr>
            <a:xfrm>
              <a:off x="2085754" y="872455"/>
              <a:ext cx="540000" cy="5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2F92194-3C79-B1C5-AE4D-7C4C37506B91}"/>
                </a:ext>
              </a:extLst>
            </p:cNvPr>
            <p:cNvSpPr/>
            <p:nvPr/>
          </p:nvSpPr>
          <p:spPr>
            <a:xfrm>
              <a:off x="2085754" y="1412455"/>
              <a:ext cx="540000" cy="5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56E0A64-4174-FA07-C835-62045D87C8BB}"/>
                </a:ext>
              </a:extLst>
            </p:cNvPr>
            <p:cNvSpPr/>
            <p:nvPr/>
          </p:nvSpPr>
          <p:spPr>
            <a:xfrm>
              <a:off x="2085754" y="1931619"/>
              <a:ext cx="540000" cy="5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02DEC56-1E11-4E70-96BF-2AE6DAEA6B7C}"/>
                </a:ext>
              </a:extLst>
            </p:cNvPr>
            <p:cNvSpPr/>
            <p:nvPr/>
          </p:nvSpPr>
          <p:spPr>
            <a:xfrm>
              <a:off x="2085754" y="2471619"/>
              <a:ext cx="540000" cy="5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167B123-3218-818A-6532-367DB5D2E913}"/>
                </a:ext>
              </a:extLst>
            </p:cNvPr>
            <p:cNvSpPr/>
            <p:nvPr/>
          </p:nvSpPr>
          <p:spPr>
            <a:xfrm>
              <a:off x="2625754" y="872455"/>
              <a:ext cx="540000" cy="5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1C5FBC4-B6B0-ECCB-946F-E656EE8B0D30}"/>
                </a:ext>
              </a:extLst>
            </p:cNvPr>
            <p:cNvSpPr/>
            <p:nvPr/>
          </p:nvSpPr>
          <p:spPr>
            <a:xfrm>
              <a:off x="2625754" y="1412455"/>
              <a:ext cx="540000" cy="5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3C9B6CA-DA33-6987-4742-B65EBA953CC9}"/>
                </a:ext>
              </a:extLst>
            </p:cNvPr>
            <p:cNvSpPr/>
            <p:nvPr/>
          </p:nvSpPr>
          <p:spPr>
            <a:xfrm>
              <a:off x="2625754" y="1931619"/>
              <a:ext cx="540000" cy="5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901EA34-5F00-849C-F41F-BC33372A7BEA}"/>
                </a:ext>
              </a:extLst>
            </p:cNvPr>
            <p:cNvSpPr/>
            <p:nvPr/>
          </p:nvSpPr>
          <p:spPr>
            <a:xfrm>
              <a:off x="2625754" y="2471619"/>
              <a:ext cx="540000" cy="5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B3FD12B-BF8D-5BD4-9F33-D033DA06B0F3}"/>
                </a:ext>
              </a:extLst>
            </p:cNvPr>
            <p:cNvSpPr/>
            <p:nvPr/>
          </p:nvSpPr>
          <p:spPr>
            <a:xfrm>
              <a:off x="3165754" y="872455"/>
              <a:ext cx="540000" cy="5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C400D5-8619-C38B-66A8-5CAF433AB436}"/>
                </a:ext>
              </a:extLst>
            </p:cNvPr>
            <p:cNvSpPr/>
            <p:nvPr/>
          </p:nvSpPr>
          <p:spPr>
            <a:xfrm>
              <a:off x="3165754" y="1412455"/>
              <a:ext cx="540000" cy="5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6FD53B4-DA76-DEDD-B974-71990E2F702C}"/>
                </a:ext>
              </a:extLst>
            </p:cNvPr>
            <p:cNvSpPr/>
            <p:nvPr/>
          </p:nvSpPr>
          <p:spPr>
            <a:xfrm>
              <a:off x="3165754" y="1931619"/>
              <a:ext cx="540000" cy="5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ABEFA6B-C98E-28FB-781C-6836E71F2F72}"/>
                </a:ext>
              </a:extLst>
            </p:cNvPr>
            <p:cNvSpPr/>
            <p:nvPr/>
          </p:nvSpPr>
          <p:spPr>
            <a:xfrm>
              <a:off x="3165754" y="2471619"/>
              <a:ext cx="540000" cy="5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B906D4F6-D1EA-E35C-C68A-81B303EA5552}"/>
              </a:ext>
            </a:extLst>
          </p:cNvPr>
          <p:cNvSpPr/>
          <p:nvPr/>
        </p:nvSpPr>
        <p:spPr>
          <a:xfrm>
            <a:off x="5758286" y="1357485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4B91DCB-DB5B-1AC9-E0F7-FDCA8F72689E}"/>
              </a:ext>
            </a:extLst>
          </p:cNvPr>
          <p:cNvSpPr/>
          <p:nvPr/>
        </p:nvSpPr>
        <p:spPr>
          <a:xfrm>
            <a:off x="5816691" y="3264626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8113CE3-E0A7-637F-4F94-14EAFF576C6B}"/>
              </a:ext>
            </a:extLst>
          </p:cNvPr>
          <p:cNvSpPr/>
          <p:nvPr/>
        </p:nvSpPr>
        <p:spPr>
          <a:xfrm>
            <a:off x="307438" y="2874246"/>
            <a:ext cx="3807019" cy="16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3.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클릭 앤 드래그로 조작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.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4.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해당 방향으로 모든 칸을 끝까지 이동 및 조합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5.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이후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공백 칸에 숫자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(2 or 4)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2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개 부여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랜덤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)</a:t>
            </a:r>
            <a:endParaRPr lang="ko-KR" altLang="en-US" sz="15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C5DB5A4-24A3-6C2A-E272-6AA46E6C3048}"/>
              </a:ext>
            </a:extLst>
          </p:cNvPr>
          <p:cNvSpPr/>
          <p:nvPr/>
        </p:nvSpPr>
        <p:spPr>
          <a:xfrm>
            <a:off x="5131155" y="1792495"/>
            <a:ext cx="403429" cy="403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F3F5B58-AD65-AE96-420F-A265FB31173B}"/>
              </a:ext>
            </a:extLst>
          </p:cNvPr>
          <p:cNvCxnSpPr>
            <a:cxnSpLocks/>
          </p:cNvCxnSpPr>
          <p:nvPr/>
        </p:nvCxnSpPr>
        <p:spPr>
          <a:xfrm flipH="1">
            <a:off x="5359932" y="3169418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AFA74A1-3177-4EBD-F687-9C0B190E2A0C}"/>
              </a:ext>
            </a:extLst>
          </p:cNvPr>
          <p:cNvCxnSpPr>
            <a:cxnSpLocks/>
          </p:cNvCxnSpPr>
          <p:nvPr/>
        </p:nvCxnSpPr>
        <p:spPr>
          <a:xfrm flipH="1">
            <a:off x="5359932" y="4228582"/>
            <a:ext cx="54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23471C9-CDCE-8FF6-23D6-7DD1B99D6445}"/>
              </a:ext>
            </a:extLst>
          </p:cNvPr>
          <p:cNvSpPr/>
          <p:nvPr/>
        </p:nvSpPr>
        <p:spPr>
          <a:xfrm>
            <a:off x="7002194" y="4179937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E6C036-24B2-D79E-5808-95C3F77058A9}"/>
              </a:ext>
            </a:extLst>
          </p:cNvPr>
          <p:cNvSpPr/>
          <p:nvPr/>
        </p:nvSpPr>
        <p:spPr>
          <a:xfrm>
            <a:off x="7002194" y="2375927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A86EB0B-CA8D-F886-9352-CFA864EB198F}"/>
              </a:ext>
            </a:extLst>
          </p:cNvPr>
          <p:cNvSpPr/>
          <p:nvPr/>
        </p:nvSpPr>
        <p:spPr>
          <a:xfrm>
            <a:off x="6611056" y="1792495"/>
            <a:ext cx="403429" cy="403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428D66F6-0C2F-8AC0-AE78-A33817832517}"/>
              </a:ext>
            </a:extLst>
          </p:cNvPr>
          <p:cNvSpPr/>
          <p:nvPr/>
        </p:nvSpPr>
        <p:spPr>
          <a:xfrm>
            <a:off x="5359932" y="1897751"/>
            <a:ext cx="1452838" cy="19166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45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3FC11-58AE-CC5F-AA86-0183DA73C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794818B-2873-0E6B-F46A-DABD2FF6419B}"/>
              </a:ext>
            </a:extLst>
          </p:cNvPr>
          <p:cNvSpPr/>
          <p:nvPr/>
        </p:nvSpPr>
        <p:spPr>
          <a:xfrm>
            <a:off x="1474515" y="1539829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97622F3-F690-3283-E0B1-642754FB3D8B}"/>
              </a:ext>
            </a:extLst>
          </p:cNvPr>
          <p:cNvSpPr/>
          <p:nvPr/>
        </p:nvSpPr>
        <p:spPr>
          <a:xfrm>
            <a:off x="1191005" y="4900054"/>
            <a:ext cx="3807019" cy="16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>
                <a:solidFill>
                  <a:sysClr val="windowText" lastClr="000000"/>
                </a:solidFill>
              </a:rPr>
              <a:t>이동 방향으로 모든 칸을 끝까지 이동하며</a:t>
            </a:r>
            <a:br>
              <a:rPr lang="en-US" altLang="ko-KR" sz="1500" b="1" dirty="0">
                <a:solidFill>
                  <a:sysClr val="windowText" lastClr="000000"/>
                </a:solidFill>
              </a:rPr>
            </a:br>
            <a:r>
              <a:rPr lang="ko-KR" altLang="en-US" sz="1500" b="1" dirty="0">
                <a:solidFill>
                  <a:sysClr val="windowText" lastClr="000000"/>
                </a:solidFill>
              </a:rPr>
              <a:t>칸의 크기가 같을 시</a:t>
            </a:r>
            <a:r>
              <a:rPr lang="en-US" altLang="ko-KR" sz="15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500" b="1" dirty="0">
                <a:solidFill>
                  <a:sysClr val="windowText" lastClr="000000"/>
                </a:solidFill>
              </a:rPr>
              <a:t>자동으로 조합됨</a:t>
            </a:r>
            <a:endParaRPr lang="ko-KR" altLang="en-US" sz="15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F94A17-91B7-F321-48C2-E260BB307509}"/>
              </a:ext>
            </a:extLst>
          </p:cNvPr>
          <p:cNvSpPr/>
          <p:nvPr/>
        </p:nvSpPr>
        <p:spPr>
          <a:xfrm>
            <a:off x="2554515" y="1539829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ysClr val="windowText" lastClr="000000"/>
                </a:solidFill>
              </a:rPr>
              <a:t>2</a:t>
            </a:r>
            <a:endParaRPr lang="ko-KR" alt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2D6F12-3DB0-CDC4-68B6-9D7F7D39ADB5}"/>
              </a:ext>
            </a:extLst>
          </p:cNvPr>
          <p:cNvSpPr/>
          <p:nvPr/>
        </p:nvSpPr>
        <p:spPr>
          <a:xfrm>
            <a:off x="3634515" y="1539829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ysClr val="windowText" lastClr="000000"/>
                </a:solidFill>
              </a:rPr>
              <a:t>2</a:t>
            </a:r>
            <a:endParaRPr lang="ko-KR" alt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7C303F-6F0F-2C5F-EA08-A09FCE97464D}"/>
              </a:ext>
            </a:extLst>
          </p:cNvPr>
          <p:cNvSpPr/>
          <p:nvPr/>
        </p:nvSpPr>
        <p:spPr>
          <a:xfrm>
            <a:off x="6937829" y="1539829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ysClr val="windowText" lastClr="000000"/>
                </a:solidFill>
              </a:rPr>
              <a:t>2</a:t>
            </a:r>
            <a:endParaRPr lang="ko-KR" alt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3B2006-FC40-D94B-6EB4-572FE0CA34FA}"/>
              </a:ext>
            </a:extLst>
          </p:cNvPr>
          <p:cNvSpPr/>
          <p:nvPr/>
        </p:nvSpPr>
        <p:spPr>
          <a:xfrm>
            <a:off x="8017829" y="1539829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ysClr val="windowText" lastClr="000000"/>
                </a:solidFill>
              </a:rPr>
              <a:t>2</a:t>
            </a:r>
            <a:endParaRPr lang="ko-KR" altLang="en-US" sz="30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67BBCEA-7462-4A44-1259-E93B64D708E5}"/>
              </a:ext>
            </a:extLst>
          </p:cNvPr>
          <p:cNvCxnSpPr>
            <a:cxnSpLocks/>
          </p:cNvCxnSpPr>
          <p:nvPr/>
        </p:nvCxnSpPr>
        <p:spPr>
          <a:xfrm>
            <a:off x="5704113" y="1539829"/>
            <a:ext cx="0" cy="28706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25F43D-DFD1-34B4-79D1-47E56D885080}"/>
              </a:ext>
            </a:extLst>
          </p:cNvPr>
          <p:cNvSpPr/>
          <p:nvPr/>
        </p:nvSpPr>
        <p:spPr>
          <a:xfrm>
            <a:off x="2554515" y="3330445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527A32-B006-F4ED-0632-BE3780AE9E0C}"/>
              </a:ext>
            </a:extLst>
          </p:cNvPr>
          <p:cNvSpPr/>
          <p:nvPr/>
        </p:nvSpPr>
        <p:spPr>
          <a:xfrm>
            <a:off x="3634515" y="3330445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2CC07C-918E-DE46-E812-631AD9E834D1}"/>
              </a:ext>
            </a:extLst>
          </p:cNvPr>
          <p:cNvSpPr/>
          <p:nvPr/>
        </p:nvSpPr>
        <p:spPr>
          <a:xfrm>
            <a:off x="6937829" y="3330445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FF0000"/>
                </a:solidFill>
              </a:rPr>
              <a:t>4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8F76A-F876-0288-BDD4-EC7641A84FC2}"/>
              </a:ext>
            </a:extLst>
          </p:cNvPr>
          <p:cNvSpPr/>
          <p:nvPr/>
        </p:nvSpPr>
        <p:spPr>
          <a:xfrm>
            <a:off x="8017829" y="3330445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ysClr val="windowText" lastClr="000000"/>
                </a:solidFill>
              </a:rPr>
              <a:t>2</a:t>
            </a:r>
            <a:endParaRPr lang="ko-KR" alt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0851F1F7-DC5C-E821-3DEE-7D1971687A18}"/>
              </a:ext>
            </a:extLst>
          </p:cNvPr>
          <p:cNvSpPr/>
          <p:nvPr/>
        </p:nvSpPr>
        <p:spPr>
          <a:xfrm>
            <a:off x="2992210" y="2768600"/>
            <a:ext cx="204607" cy="41307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754B5592-3D29-767A-F800-7565F13949DE}"/>
              </a:ext>
            </a:extLst>
          </p:cNvPr>
          <p:cNvSpPr/>
          <p:nvPr/>
        </p:nvSpPr>
        <p:spPr>
          <a:xfrm>
            <a:off x="7915525" y="2768600"/>
            <a:ext cx="204607" cy="41307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29F0B1-1D63-4046-0D32-1B2A7E353AA2}"/>
              </a:ext>
            </a:extLst>
          </p:cNvPr>
          <p:cNvSpPr/>
          <p:nvPr/>
        </p:nvSpPr>
        <p:spPr>
          <a:xfrm>
            <a:off x="9097485" y="1539829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ysClr val="windowText" lastClr="000000"/>
                </a:solidFill>
              </a:rPr>
              <a:t>2</a:t>
            </a:r>
            <a:endParaRPr lang="ko-KR" alt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921881-FDA0-4125-EB25-38DDFCB03E04}"/>
              </a:ext>
            </a:extLst>
          </p:cNvPr>
          <p:cNvSpPr/>
          <p:nvPr/>
        </p:nvSpPr>
        <p:spPr>
          <a:xfrm>
            <a:off x="9097485" y="3330445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29C0C7-F329-63F6-0146-0F7ABBE37AA2}"/>
              </a:ext>
            </a:extLst>
          </p:cNvPr>
          <p:cNvSpPr/>
          <p:nvPr/>
        </p:nvSpPr>
        <p:spPr>
          <a:xfrm>
            <a:off x="1474515" y="3330445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FF0000"/>
                </a:solidFill>
              </a:rPr>
              <a:t>4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F0C29B-1E1D-AC11-76FF-ECE5527BF827}"/>
              </a:ext>
            </a:extLst>
          </p:cNvPr>
          <p:cNvSpPr/>
          <p:nvPr/>
        </p:nvSpPr>
        <p:spPr>
          <a:xfrm>
            <a:off x="6808033" y="4900054"/>
            <a:ext cx="3807019" cy="16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같은 숫자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3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개가 나란히 이동하는 경우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,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이동 방향의 끝부분에 있는 숫자가 우선 조합됨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DFA8D06-B71E-AEFB-90B1-1F9A63B04169}"/>
              </a:ext>
            </a:extLst>
          </p:cNvPr>
          <p:cNvSpPr/>
          <p:nvPr/>
        </p:nvSpPr>
        <p:spPr>
          <a:xfrm>
            <a:off x="140866" y="158519"/>
            <a:ext cx="3807019" cy="726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ysClr val="windowText" lastClr="000000"/>
                </a:solidFill>
                <a:latin typeface="+mj-lt"/>
              </a:rPr>
              <a:t>인게임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 – 2048 UI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및 동작 설명</a:t>
            </a:r>
            <a:b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-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조합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조건</a:t>
            </a:r>
          </a:p>
        </p:txBody>
      </p:sp>
    </p:spTree>
    <p:extLst>
      <p:ext uri="{BB962C8B-B14F-4D97-AF65-F5344CB8AC3E}">
        <p14:creationId xmlns:p14="http://schemas.microsoft.com/office/powerpoint/2010/main" val="2209249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25703-2294-3F51-7EAE-384114B34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85FF4A5-B1A6-C861-71C3-040360E0B822}"/>
              </a:ext>
            </a:extLst>
          </p:cNvPr>
          <p:cNvSpPr/>
          <p:nvPr/>
        </p:nvSpPr>
        <p:spPr>
          <a:xfrm>
            <a:off x="1474515" y="1539829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FF0000"/>
                </a:solidFill>
              </a:rPr>
              <a:t>4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6B0A6D0-F25F-926D-58F7-47EAC030C33B}"/>
              </a:ext>
            </a:extLst>
          </p:cNvPr>
          <p:cNvSpPr/>
          <p:nvPr/>
        </p:nvSpPr>
        <p:spPr>
          <a:xfrm>
            <a:off x="1191005" y="4900054"/>
            <a:ext cx="3807019" cy="16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벽에 닿은 칸은 움직이지 않음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ko-KR" altLang="en-US" sz="1500" dirty="0">
                <a:solidFill>
                  <a:sysClr val="windowText" lastClr="000000"/>
                </a:solidFill>
                <a:latin typeface="+mj-lt"/>
              </a:rPr>
              <a:t>해당 칸을 제외한 모든 칸 이동</a:t>
            </a:r>
            <a:r>
              <a:rPr lang="en-US" altLang="ko-KR" sz="1500" dirty="0">
                <a:solidFill>
                  <a:sysClr val="windowText" lastClr="000000"/>
                </a:solidFill>
                <a:latin typeface="+mj-lt"/>
              </a:rPr>
              <a:t>.</a:t>
            </a:r>
            <a:endParaRPr lang="ko-KR" altLang="en-US" sz="15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CA5A20-41E4-AA7C-FF19-A4145DE68C31}"/>
              </a:ext>
            </a:extLst>
          </p:cNvPr>
          <p:cNvSpPr/>
          <p:nvPr/>
        </p:nvSpPr>
        <p:spPr>
          <a:xfrm>
            <a:off x="2554515" y="1539829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261EED-EBD3-3EDE-3F54-34CB0569A240}"/>
              </a:ext>
            </a:extLst>
          </p:cNvPr>
          <p:cNvSpPr/>
          <p:nvPr/>
        </p:nvSpPr>
        <p:spPr>
          <a:xfrm>
            <a:off x="3634515" y="1539829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ysClr val="windowText" lastClr="000000"/>
                </a:solidFill>
              </a:rPr>
              <a:t>2</a:t>
            </a:r>
            <a:endParaRPr lang="ko-KR" alt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77984B-6E47-6347-DEB4-AB672AFB1158}"/>
              </a:ext>
            </a:extLst>
          </p:cNvPr>
          <p:cNvSpPr/>
          <p:nvPr/>
        </p:nvSpPr>
        <p:spPr>
          <a:xfrm>
            <a:off x="6937829" y="1539829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ysClr val="windowText" lastClr="000000"/>
                </a:solidFill>
              </a:rPr>
              <a:t>2</a:t>
            </a:r>
            <a:endParaRPr lang="ko-KR" alt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1D0F2E-3E35-A9B4-29F9-9167F3CAB790}"/>
              </a:ext>
            </a:extLst>
          </p:cNvPr>
          <p:cNvSpPr/>
          <p:nvPr/>
        </p:nvSpPr>
        <p:spPr>
          <a:xfrm>
            <a:off x="8017829" y="1539829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ysClr val="windowText" lastClr="000000"/>
                </a:solidFill>
              </a:rPr>
              <a:t>4</a:t>
            </a:r>
            <a:endParaRPr lang="ko-KR" altLang="en-US" sz="30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E4FC276-7D27-37CE-17CB-D3F864897929}"/>
              </a:ext>
            </a:extLst>
          </p:cNvPr>
          <p:cNvCxnSpPr>
            <a:cxnSpLocks/>
          </p:cNvCxnSpPr>
          <p:nvPr/>
        </p:nvCxnSpPr>
        <p:spPr>
          <a:xfrm>
            <a:off x="5704113" y="1539829"/>
            <a:ext cx="0" cy="28706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2B6128-F2E2-5B9E-0FFD-3C29BA16538D}"/>
              </a:ext>
            </a:extLst>
          </p:cNvPr>
          <p:cNvSpPr/>
          <p:nvPr/>
        </p:nvSpPr>
        <p:spPr>
          <a:xfrm>
            <a:off x="2554515" y="3330445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ysClr val="windowText" lastClr="000000"/>
                </a:solidFill>
              </a:rPr>
              <a:t>2</a:t>
            </a:r>
            <a:endParaRPr lang="ko-KR" alt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71DBAD-B2DB-5AA5-D43F-73C5A5D0A4A4}"/>
              </a:ext>
            </a:extLst>
          </p:cNvPr>
          <p:cNvSpPr/>
          <p:nvPr/>
        </p:nvSpPr>
        <p:spPr>
          <a:xfrm>
            <a:off x="3634515" y="3330445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6E38736-441D-82A6-998D-53D550A4D89E}"/>
              </a:ext>
            </a:extLst>
          </p:cNvPr>
          <p:cNvSpPr/>
          <p:nvPr/>
        </p:nvSpPr>
        <p:spPr>
          <a:xfrm>
            <a:off x="6937829" y="3330445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2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356363-68E9-4B06-4E74-EE6BEF02A39D}"/>
              </a:ext>
            </a:extLst>
          </p:cNvPr>
          <p:cNvSpPr/>
          <p:nvPr/>
        </p:nvSpPr>
        <p:spPr>
          <a:xfrm>
            <a:off x="8017829" y="3330445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ysClr val="windowText" lastClr="000000"/>
                </a:solidFill>
              </a:rPr>
              <a:t>4</a:t>
            </a:r>
            <a:endParaRPr lang="ko-KR" alt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6C8F8AD-CBC8-E545-B086-5D5074451EA5}"/>
              </a:ext>
            </a:extLst>
          </p:cNvPr>
          <p:cNvSpPr/>
          <p:nvPr/>
        </p:nvSpPr>
        <p:spPr>
          <a:xfrm>
            <a:off x="2992210" y="2768600"/>
            <a:ext cx="204607" cy="41307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3C63A25C-FB27-3D2E-CC5D-430F9BEC8C78}"/>
              </a:ext>
            </a:extLst>
          </p:cNvPr>
          <p:cNvSpPr/>
          <p:nvPr/>
        </p:nvSpPr>
        <p:spPr>
          <a:xfrm>
            <a:off x="7915525" y="2768600"/>
            <a:ext cx="204607" cy="41307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B535E7-32CD-B890-62A4-EBE30DD5E363}"/>
              </a:ext>
            </a:extLst>
          </p:cNvPr>
          <p:cNvSpPr/>
          <p:nvPr/>
        </p:nvSpPr>
        <p:spPr>
          <a:xfrm>
            <a:off x="9097485" y="1539829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ysClr val="windowText" lastClr="000000"/>
                </a:solidFill>
              </a:rPr>
              <a:t>2</a:t>
            </a:r>
            <a:endParaRPr lang="ko-KR" alt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3F6D7B-9DD8-FF21-5958-01C1D3DB7C5B}"/>
              </a:ext>
            </a:extLst>
          </p:cNvPr>
          <p:cNvSpPr/>
          <p:nvPr/>
        </p:nvSpPr>
        <p:spPr>
          <a:xfrm>
            <a:off x="9097485" y="3330445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ysClr val="windowText" lastClr="000000"/>
                </a:solidFill>
              </a:rPr>
              <a:t>2</a:t>
            </a:r>
            <a:endParaRPr lang="ko-KR" alt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64D982-E607-1179-6FC2-FA4F83E82A1E}"/>
              </a:ext>
            </a:extLst>
          </p:cNvPr>
          <p:cNvSpPr/>
          <p:nvPr/>
        </p:nvSpPr>
        <p:spPr>
          <a:xfrm>
            <a:off x="1474515" y="3330445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FF0000"/>
                </a:solidFill>
              </a:rPr>
              <a:t>4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B072F9-AFB2-3F43-06EF-90F610B27C31}"/>
              </a:ext>
            </a:extLst>
          </p:cNvPr>
          <p:cNvSpPr/>
          <p:nvPr/>
        </p:nvSpPr>
        <p:spPr>
          <a:xfrm>
            <a:off x="6808033" y="4900054"/>
            <a:ext cx="3807019" cy="16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각 칸들은 서로를 건너뛸 수 없으며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조합 조건이 맞지 않는다면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더 이상 이동하지 않고 정지한다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.</a:t>
            </a:r>
            <a:endParaRPr lang="ko-KR" altLang="en-US" sz="15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A0DCA80B-6DDE-3633-63AC-56ED54257818}"/>
              </a:ext>
            </a:extLst>
          </p:cNvPr>
          <p:cNvSpPr/>
          <p:nvPr/>
        </p:nvSpPr>
        <p:spPr>
          <a:xfrm rot="5400000">
            <a:off x="2971293" y="919570"/>
            <a:ext cx="246439" cy="18265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B1130E90-7ED8-09EA-14AA-B1F5CDC1A588}"/>
              </a:ext>
            </a:extLst>
          </p:cNvPr>
          <p:cNvSpPr/>
          <p:nvPr/>
        </p:nvSpPr>
        <p:spPr>
          <a:xfrm rot="5400000">
            <a:off x="8434438" y="919570"/>
            <a:ext cx="246439" cy="18265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24EBDD-5AB2-46CA-E6E9-AF13B23EA218}"/>
              </a:ext>
            </a:extLst>
          </p:cNvPr>
          <p:cNvSpPr/>
          <p:nvPr/>
        </p:nvSpPr>
        <p:spPr>
          <a:xfrm>
            <a:off x="140866" y="158519"/>
            <a:ext cx="3807019" cy="726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ysClr val="windowText" lastClr="000000"/>
                </a:solidFill>
                <a:latin typeface="+mj-lt"/>
              </a:rPr>
              <a:t>인게임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 – 2048 UI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및 동작 설명</a:t>
            </a:r>
            <a:b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-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이동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조건</a:t>
            </a:r>
          </a:p>
        </p:txBody>
      </p:sp>
    </p:spTree>
    <p:extLst>
      <p:ext uri="{BB962C8B-B14F-4D97-AF65-F5344CB8AC3E}">
        <p14:creationId xmlns:p14="http://schemas.microsoft.com/office/powerpoint/2010/main" val="1207742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66A60-EB3A-5499-7DE2-21CBA6625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5C03A6D9-A30C-5373-9EA8-99D6BAF849F6}"/>
              </a:ext>
            </a:extLst>
          </p:cNvPr>
          <p:cNvSpPr/>
          <p:nvPr/>
        </p:nvSpPr>
        <p:spPr>
          <a:xfrm>
            <a:off x="3408299" y="5038353"/>
            <a:ext cx="5375402" cy="1091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칸은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0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부터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2048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까지 있으며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가장 큰 숫자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+mj-lt"/>
              </a:rPr>
              <a:t>한칸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=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+mj-lt"/>
              </a:rPr>
              <a:t>피해량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rgbClr val="FF0000"/>
                </a:solidFill>
                <a:latin typeface="+mj-lt"/>
              </a:rPr>
              <a:t>※</a:t>
            </a:r>
            <a:r>
              <a:rPr lang="ko-KR" altLang="en-US" sz="1500" b="1" dirty="0">
                <a:solidFill>
                  <a:srgbClr val="FF0000"/>
                </a:solidFill>
                <a:latin typeface="+mj-lt"/>
              </a:rPr>
              <a:t>중복되는 칸이 </a:t>
            </a:r>
            <a:r>
              <a:rPr lang="en-US" altLang="ko-KR" sz="1500" b="1" dirty="0">
                <a:solidFill>
                  <a:srgbClr val="FF0000"/>
                </a:solidFill>
                <a:latin typeface="+mj-lt"/>
              </a:rPr>
              <a:t>2</a:t>
            </a:r>
            <a:r>
              <a:rPr lang="ko-KR" altLang="en-US" sz="1500" b="1" dirty="0" err="1">
                <a:solidFill>
                  <a:srgbClr val="FF0000"/>
                </a:solidFill>
                <a:latin typeface="+mj-lt"/>
              </a:rPr>
              <a:t>칸이여도</a:t>
            </a:r>
            <a:r>
              <a:rPr lang="en-US" altLang="ko-KR" sz="1500" b="1" dirty="0">
                <a:solidFill>
                  <a:srgbClr val="FF0000"/>
                </a:solidFill>
                <a:latin typeface="+mj-lt"/>
              </a:rPr>
              <a:t>, 1</a:t>
            </a:r>
            <a:r>
              <a:rPr lang="ko-KR" altLang="en-US" sz="1500" b="1" dirty="0">
                <a:solidFill>
                  <a:srgbClr val="FF0000"/>
                </a:solidFill>
                <a:latin typeface="+mj-lt"/>
              </a:rPr>
              <a:t>칸만 적용</a:t>
            </a:r>
            <a:endParaRPr lang="ko-KR" altLang="en-US" sz="15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F73752-8C94-3CC9-ECDE-BF88650CB0A2}"/>
              </a:ext>
            </a:extLst>
          </p:cNvPr>
          <p:cNvSpPr/>
          <p:nvPr/>
        </p:nvSpPr>
        <p:spPr>
          <a:xfrm>
            <a:off x="140866" y="158519"/>
            <a:ext cx="3807019" cy="726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ysClr val="windowText" lastClr="000000"/>
                </a:solidFill>
                <a:latin typeface="+mj-lt"/>
              </a:rPr>
              <a:t>인게임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 – 2048 UI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및 동작 설명</a:t>
            </a:r>
            <a:b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-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칸의 크기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29F9F6-E38A-0CCC-4FDF-9073A7E9246E}"/>
              </a:ext>
            </a:extLst>
          </p:cNvPr>
          <p:cNvSpPr/>
          <p:nvPr/>
        </p:nvSpPr>
        <p:spPr>
          <a:xfrm>
            <a:off x="2868299" y="1002826"/>
            <a:ext cx="108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2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8A157B-3C06-E9F7-5676-9836DA3B2502}"/>
              </a:ext>
            </a:extLst>
          </p:cNvPr>
          <p:cNvSpPr/>
          <p:nvPr/>
        </p:nvSpPr>
        <p:spPr>
          <a:xfrm>
            <a:off x="4261669" y="1002826"/>
            <a:ext cx="108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4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568F02-B9D1-EECD-E8DB-9B9EC0378809}"/>
              </a:ext>
            </a:extLst>
          </p:cNvPr>
          <p:cNvSpPr/>
          <p:nvPr/>
        </p:nvSpPr>
        <p:spPr>
          <a:xfrm>
            <a:off x="5556414" y="1002826"/>
            <a:ext cx="108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8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4B4C10-CC98-872B-9685-6DD33FB45678}"/>
              </a:ext>
            </a:extLst>
          </p:cNvPr>
          <p:cNvSpPr/>
          <p:nvPr/>
        </p:nvSpPr>
        <p:spPr>
          <a:xfrm>
            <a:off x="6949784" y="1002826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16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44254DC-EB41-7F9C-CCBC-70436ACC5215}"/>
              </a:ext>
            </a:extLst>
          </p:cNvPr>
          <p:cNvSpPr/>
          <p:nvPr/>
        </p:nvSpPr>
        <p:spPr>
          <a:xfrm>
            <a:off x="8244529" y="1002826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32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1DB9313-1793-C385-E12F-73062059A6F1}"/>
              </a:ext>
            </a:extLst>
          </p:cNvPr>
          <p:cNvSpPr/>
          <p:nvPr/>
        </p:nvSpPr>
        <p:spPr>
          <a:xfrm>
            <a:off x="2868299" y="2351997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64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475742F-D9C0-D11A-2E5F-A1AAF87BA86B}"/>
              </a:ext>
            </a:extLst>
          </p:cNvPr>
          <p:cNvSpPr/>
          <p:nvPr/>
        </p:nvSpPr>
        <p:spPr>
          <a:xfrm>
            <a:off x="4261669" y="2351997"/>
            <a:ext cx="1080000" cy="10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128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266B07-58C9-22E0-ED46-BC6FB7295701}"/>
              </a:ext>
            </a:extLst>
          </p:cNvPr>
          <p:cNvSpPr/>
          <p:nvPr/>
        </p:nvSpPr>
        <p:spPr>
          <a:xfrm>
            <a:off x="5556414" y="2351997"/>
            <a:ext cx="1080000" cy="10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256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748C9F8-E981-7025-2A91-A9741E6F2161}"/>
              </a:ext>
            </a:extLst>
          </p:cNvPr>
          <p:cNvSpPr/>
          <p:nvPr/>
        </p:nvSpPr>
        <p:spPr>
          <a:xfrm>
            <a:off x="6949784" y="2353654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512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57E224-A986-4956-5664-5C5B93F3055A}"/>
              </a:ext>
            </a:extLst>
          </p:cNvPr>
          <p:cNvSpPr/>
          <p:nvPr/>
        </p:nvSpPr>
        <p:spPr>
          <a:xfrm>
            <a:off x="8244529" y="2353654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1024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70FB7FD-B352-3B76-0CC0-AA75BC85B238}"/>
              </a:ext>
            </a:extLst>
          </p:cNvPr>
          <p:cNvSpPr/>
          <p:nvPr/>
        </p:nvSpPr>
        <p:spPr>
          <a:xfrm>
            <a:off x="5556414" y="3695175"/>
            <a:ext cx="1080000" cy="10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2048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6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538B1-FC30-31B3-6C8A-61A992753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334406-6514-A750-03A6-795B66E6809D}"/>
              </a:ext>
            </a:extLst>
          </p:cNvPr>
          <p:cNvCxnSpPr>
            <a:cxnSpLocks/>
          </p:cNvCxnSpPr>
          <p:nvPr/>
        </p:nvCxnSpPr>
        <p:spPr>
          <a:xfrm>
            <a:off x="5872766" y="1736094"/>
            <a:ext cx="0" cy="26820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D22169-15FE-A484-F4EC-9457D0BBBBFC}"/>
              </a:ext>
            </a:extLst>
          </p:cNvPr>
          <p:cNvSpPr/>
          <p:nvPr/>
        </p:nvSpPr>
        <p:spPr>
          <a:xfrm>
            <a:off x="3461206" y="5320055"/>
            <a:ext cx="5269587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</a:rPr>
              <a:t>보드게임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으로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몬스터를　처치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8C76C7-476A-C46C-1F0E-CFA04135A253}"/>
              </a:ext>
            </a:extLst>
          </p:cNvPr>
          <p:cNvSpPr/>
          <p:nvPr/>
        </p:nvSpPr>
        <p:spPr>
          <a:xfrm>
            <a:off x="2409705" y="1762738"/>
            <a:ext cx="2446952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ysClr val="windowText" lastClr="000000"/>
                </a:solidFill>
                <a:latin typeface="+mj-lt"/>
              </a:rPr>
              <a:t>보드게임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4EE6AF1-BB6D-7206-5FCB-A530AB31F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7" t="8547" r="18547" b="29487"/>
          <a:stretch>
            <a:fillRect/>
          </a:stretch>
        </p:blipFill>
        <p:spPr bwMode="auto">
          <a:xfrm>
            <a:off x="2416315" y="1961094"/>
            <a:ext cx="2562193" cy="256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B150E7E-C8D3-48DE-2BB3-CFA53CFDD14B}"/>
              </a:ext>
            </a:extLst>
          </p:cNvPr>
          <p:cNvSpPr/>
          <p:nvPr/>
        </p:nvSpPr>
        <p:spPr>
          <a:xfrm>
            <a:off x="140867" y="158519"/>
            <a:ext cx="1455704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게임 소개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235E58E-E923-F66D-A87B-E49AEDDCF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47983"/>
              </p:ext>
            </p:extLst>
          </p:nvPr>
        </p:nvGraphicFramePr>
        <p:xfrm>
          <a:off x="6095999" y="2140371"/>
          <a:ext cx="46482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1">
                  <a:extLst>
                    <a:ext uri="{9D8B030D-6E8A-4147-A177-3AD203B41FA5}">
                      <a16:colId xmlns:a16="http://schemas.microsoft.com/office/drawing/2014/main" val="2726187902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3585111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몰라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25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장르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보드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전략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어드밴처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90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키워드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마블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카드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주사위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38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플랫폼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PC (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모바일 고려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76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인원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싱글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5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메인 컨텐츠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PVE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63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629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BBC8B-30AD-E3EE-DF28-D731BBADB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32A4B0D-EF6D-CBAE-1699-80D66C6BE2C5}"/>
              </a:ext>
            </a:extLst>
          </p:cNvPr>
          <p:cNvSpPr/>
          <p:nvPr/>
        </p:nvSpPr>
        <p:spPr>
          <a:xfrm>
            <a:off x="140866" y="158519"/>
            <a:ext cx="3807019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ysClr val="windowText" lastClr="000000"/>
                </a:solidFill>
                <a:latin typeface="+mj-lt"/>
              </a:rPr>
              <a:t>인게임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 –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카드 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UI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및 동작 설명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03B6ED0-3178-2A78-578F-344736072534}"/>
              </a:ext>
            </a:extLst>
          </p:cNvPr>
          <p:cNvSpPr/>
          <p:nvPr/>
        </p:nvSpPr>
        <p:spPr>
          <a:xfrm>
            <a:off x="307439" y="2874246"/>
            <a:ext cx="2042063" cy="1710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1.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카드 게임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UI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2.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카드 패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UI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3.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문양 정렬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좌측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)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4.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숫자 정렬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좌측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)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5.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선택 카드 버리기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6.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남은 횟수 고지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E77A16-A8F8-303F-C1AB-F2DF7E308B7B}"/>
              </a:ext>
            </a:extLst>
          </p:cNvPr>
          <p:cNvSpPr/>
          <p:nvPr/>
        </p:nvSpPr>
        <p:spPr>
          <a:xfrm>
            <a:off x="2559050" y="1629000"/>
            <a:ext cx="7073900" cy="360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FFE491-A833-0D57-2785-4ACA1D90D9BF}"/>
              </a:ext>
            </a:extLst>
          </p:cNvPr>
          <p:cNvSpPr/>
          <p:nvPr/>
        </p:nvSpPr>
        <p:spPr>
          <a:xfrm>
            <a:off x="2857501" y="3841960"/>
            <a:ext cx="707270" cy="1196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7FC6E6-B9A0-7478-B44B-A01C5329ED90}"/>
              </a:ext>
            </a:extLst>
          </p:cNvPr>
          <p:cNvSpPr/>
          <p:nvPr/>
        </p:nvSpPr>
        <p:spPr>
          <a:xfrm>
            <a:off x="3704470" y="3841960"/>
            <a:ext cx="707270" cy="1196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405C7B-9891-22E3-531A-9F677FDBA756}"/>
              </a:ext>
            </a:extLst>
          </p:cNvPr>
          <p:cNvSpPr/>
          <p:nvPr/>
        </p:nvSpPr>
        <p:spPr>
          <a:xfrm>
            <a:off x="4551439" y="3841960"/>
            <a:ext cx="707270" cy="1196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A1BEA2-A9FB-E830-3AB3-68435FA79B84}"/>
              </a:ext>
            </a:extLst>
          </p:cNvPr>
          <p:cNvSpPr/>
          <p:nvPr/>
        </p:nvSpPr>
        <p:spPr>
          <a:xfrm>
            <a:off x="5398408" y="3841960"/>
            <a:ext cx="707270" cy="1196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60699-8D73-30B8-A04A-549B5C15D971}"/>
              </a:ext>
            </a:extLst>
          </p:cNvPr>
          <p:cNvSpPr/>
          <p:nvPr/>
        </p:nvSpPr>
        <p:spPr>
          <a:xfrm>
            <a:off x="6245377" y="3841960"/>
            <a:ext cx="707270" cy="1196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6F7B70-8E29-A3B3-0632-ECDE7F527339}"/>
              </a:ext>
            </a:extLst>
          </p:cNvPr>
          <p:cNvSpPr/>
          <p:nvPr/>
        </p:nvSpPr>
        <p:spPr>
          <a:xfrm>
            <a:off x="7092346" y="3841960"/>
            <a:ext cx="707270" cy="1196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2574BB-C5F6-C0F6-6E03-5D0C9C71803A}"/>
              </a:ext>
            </a:extLst>
          </p:cNvPr>
          <p:cNvSpPr/>
          <p:nvPr/>
        </p:nvSpPr>
        <p:spPr>
          <a:xfrm>
            <a:off x="7939315" y="3841960"/>
            <a:ext cx="707270" cy="1196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AEC4A6-F0C7-D744-2092-0C62600403AB}"/>
              </a:ext>
            </a:extLst>
          </p:cNvPr>
          <p:cNvSpPr/>
          <p:nvPr/>
        </p:nvSpPr>
        <p:spPr>
          <a:xfrm>
            <a:off x="8786284" y="3841960"/>
            <a:ext cx="707270" cy="1196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435C437-964B-7F99-BA13-81F34D28CB14}"/>
              </a:ext>
            </a:extLst>
          </p:cNvPr>
          <p:cNvSpPr/>
          <p:nvPr/>
        </p:nvSpPr>
        <p:spPr>
          <a:xfrm>
            <a:off x="2559050" y="1629000"/>
            <a:ext cx="7073900" cy="36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43AC6A-2A65-8EA3-AC8E-A797277DC57E}"/>
              </a:ext>
            </a:extLst>
          </p:cNvPr>
          <p:cNvSpPr/>
          <p:nvPr/>
        </p:nvSpPr>
        <p:spPr>
          <a:xfrm>
            <a:off x="2857501" y="3841959"/>
            <a:ext cx="707270" cy="1196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33528F1-51F4-27FE-7CEF-177722876EF0}"/>
              </a:ext>
            </a:extLst>
          </p:cNvPr>
          <p:cNvSpPr/>
          <p:nvPr/>
        </p:nvSpPr>
        <p:spPr>
          <a:xfrm>
            <a:off x="2349502" y="1375000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9A3C06-5D99-B5DB-AD8E-61CC721A0783}"/>
              </a:ext>
            </a:extLst>
          </p:cNvPr>
          <p:cNvSpPr/>
          <p:nvPr/>
        </p:nvSpPr>
        <p:spPr>
          <a:xfrm>
            <a:off x="2857501" y="2032000"/>
            <a:ext cx="707270" cy="666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66F9E9-C83F-6E27-CC19-091895EEE252}"/>
              </a:ext>
            </a:extLst>
          </p:cNvPr>
          <p:cNvSpPr/>
          <p:nvPr/>
        </p:nvSpPr>
        <p:spPr>
          <a:xfrm>
            <a:off x="2857501" y="2847616"/>
            <a:ext cx="707270" cy="666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166662-C942-9C23-071C-4EAA5A76A4A2}"/>
              </a:ext>
            </a:extLst>
          </p:cNvPr>
          <p:cNvSpPr/>
          <p:nvPr/>
        </p:nvSpPr>
        <p:spPr>
          <a:xfrm>
            <a:off x="2857501" y="2032000"/>
            <a:ext cx="707270" cy="666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6C66F63-282A-7535-EC1E-E62CFE5EC4E1}"/>
              </a:ext>
            </a:extLst>
          </p:cNvPr>
          <p:cNvSpPr/>
          <p:nvPr/>
        </p:nvSpPr>
        <p:spPr>
          <a:xfrm>
            <a:off x="2857501" y="2842034"/>
            <a:ext cx="707270" cy="67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28F9B15-4597-7628-3795-FCF14B478026}"/>
              </a:ext>
            </a:extLst>
          </p:cNvPr>
          <p:cNvSpPr/>
          <p:nvPr/>
        </p:nvSpPr>
        <p:spPr>
          <a:xfrm>
            <a:off x="2957136" y="4186229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1C38C45-F01D-F293-D2D7-52F540FBEF8E}"/>
              </a:ext>
            </a:extLst>
          </p:cNvPr>
          <p:cNvSpPr/>
          <p:nvPr/>
        </p:nvSpPr>
        <p:spPr>
          <a:xfrm>
            <a:off x="2957136" y="2085617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CCC124D-B4C5-F328-3EF1-0E25C49A37DE}"/>
              </a:ext>
            </a:extLst>
          </p:cNvPr>
          <p:cNvSpPr/>
          <p:nvPr/>
        </p:nvSpPr>
        <p:spPr>
          <a:xfrm>
            <a:off x="2957136" y="2907826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F2DA64-CC82-180A-D933-3B38BD9BE4DB}"/>
              </a:ext>
            </a:extLst>
          </p:cNvPr>
          <p:cNvSpPr/>
          <p:nvPr/>
        </p:nvSpPr>
        <p:spPr>
          <a:xfrm>
            <a:off x="8432649" y="1993426"/>
            <a:ext cx="966498" cy="92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6FB8886-A2C0-CF65-769E-2068F9E473C2}"/>
              </a:ext>
            </a:extLst>
          </p:cNvPr>
          <p:cNvSpPr/>
          <p:nvPr/>
        </p:nvSpPr>
        <p:spPr>
          <a:xfrm>
            <a:off x="8675734" y="2210105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58B8F24-7027-3A6F-96AB-607BB0358F3B}"/>
              </a:ext>
            </a:extLst>
          </p:cNvPr>
          <p:cNvSpPr/>
          <p:nvPr/>
        </p:nvSpPr>
        <p:spPr>
          <a:xfrm>
            <a:off x="8432649" y="2934783"/>
            <a:ext cx="966498" cy="303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591B63E-D0E5-7896-80FF-F80C2DA855D4}"/>
              </a:ext>
            </a:extLst>
          </p:cNvPr>
          <p:cNvSpPr/>
          <p:nvPr/>
        </p:nvSpPr>
        <p:spPr>
          <a:xfrm>
            <a:off x="8639598" y="3071574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57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CB4D7-A3CE-2CD8-9608-B361F0528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3C0842-2BF9-8ECC-7164-0DF7BB5DD3DF}"/>
              </a:ext>
            </a:extLst>
          </p:cNvPr>
          <p:cNvSpPr/>
          <p:nvPr/>
        </p:nvSpPr>
        <p:spPr>
          <a:xfrm>
            <a:off x="6236314" y="1426456"/>
            <a:ext cx="3822086" cy="39329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FEEE04-ACB1-75FA-6D39-B6F9CD1EAAAE}"/>
              </a:ext>
            </a:extLst>
          </p:cNvPr>
          <p:cNvSpPr/>
          <p:nvPr/>
        </p:nvSpPr>
        <p:spPr>
          <a:xfrm>
            <a:off x="7237767" y="1822660"/>
            <a:ext cx="1754716" cy="2968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3500000" algn="br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944F82-AACF-C6E8-3F02-3D9B1F7BEADE}"/>
              </a:ext>
            </a:extLst>
          </p:cNvPr>
          <p:cNvSpPr/>
          <p:nvPr/>
        </p:nvSpPr>
        <p:spPr>
          <a:xfrm>
            <a:off x="140866" y="158519"/>
            <a:ext cx="3807019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ysClr val="windowText" lastClr="000000"/>
                </a:solidFill>
                <a:latin typeface="+mj-lt"/>
              </a:rPr>
              <a:t>인게임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 –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카드 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UI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및 동작 설명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91D6D94-9CA2-5AD9-B714-00A6B614A5C6}"/>
              </a:ext>
            </a:extLst>
          </p:cNvPr>
          <p:cNvSpPr/>
          <p:nvPr/>
        </p:nvSpPr>
        <p:spPr>
          <a:xfrm>
            <a:off x="307439" y="2874246"/>
            <a:ext cx="2042063" cy="1311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1.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카드 패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UI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2.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카드 이미지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UI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3.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숫자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4.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문양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5.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카드 클릭 시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상태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621CF0-4CA7-8825-D8DC-F61020CF7B05}"/>
              </a:ext>
            </a:extLst>
          </p:cNvPr>
          <p:cNvSpPr/>
          <p:nvPr/>
        </p:nvSpPr>
        <p:spPr>
          <a:xfrm>
            <a:off x="3065630" y="1822660"/>
            <a:ext cx="1754716" cy="2968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CEAF0C-C964-9DB3-32D6-EC3416068D4C}"/>
              </a:ext>
            </a:extLst>
          </p:cNvPr>
          <p:cNvSpPr/>
          <p:nvPr/>
        </p:nvSpPr>
        <p:spPr>
          <a:xfrm>
            <a:off x="3199519" y="3937000"/>
            <a:ext cx="705369" cy="714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2CAC6C-A379-DBDC-D966-D5C735735481}"/>
              </a:ext>
            </a:extLst>
          </p:cNvPr>
          <p:cNvSpPr/>
          <p:nvPr/>
        </p:nvSpPr>
        <p:spPr>
          <a:xfrm>
            <a:off x="3990882" y="3937000"/>
            <a:ext cx="705369" cy="714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B9E3C6-9FE6-D52B-506D-F2D6C0B4489B}"/>
              </a:ext>
            </a:extLst>
          </p:cNvPr>
          <p:cNvSpPr/>
          <p:nvPr/>
        </p:nvSpPr>
        <p:spPr>
          <a:xfrm>
            <a:off x="3199519" y="1943100"/>
            <a:ext cx="1496732" cy="1935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EA8AD5-EE07-EF6A-2B52-29C2BF57513E}"/>
              </a:ext>
            </a:extLst>
          </p:cNvPr>
          <p:cNvSpPr/>
          <p:nvPr/>
        </p:nvSpPr>
        <p:spPr>
          <a:xfrm>
            <a:off x="7237767" y="1822660"/>
            <a:ext cx="1754716" cy="2968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1C140F-CE03-CF9C-25CE-115E5228F95D}"/>
              </a:ext>
            </a:extLst>
          </p:cNvPr>
          <p:cNvSpPr/>
          <p:nvPr/>
        </p:nvSpPr>
        <p:spPr>
          <a:xfrm>
            <a:off x="7371656" y="3937000"/>
            <a:ext cx="705369" cy="714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713DA5-816B-893C-3585-648FEA02A187}"/>
              </a:ext>
            </a:extLst>
          </p:cNvPr>
          <p:cNvSpPr/>
          <p:nvPr/>
        </p:nvSpPr>
        <p:spPr>
          <a:xfrm>
            <a:off x="8163019" y="3937000"/>
            <a:ext cx="705369" cy="714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389E4C-B91F-E085-0915-CCA15F03ED9A}"/>
              </a:ext>
            </a:extLst>
          </p:cNvPr>
          <p:cNvSpPr/>
          <p:nvPr/>
        </p:nvSpPr>
        <p:spPr>
          <a:xfrm>
            <a:off x="7371656" y="1943100"/>
            <a:ext cx="1496732" cy="1935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B2A56E-B80D-8A69-92FB-CBF69E2840AB}"/>
              </a:ext>
            </a:extLst>
          </p:cNvPr>
          <p:cNvSpPr/>
          <p:nvPr/>
        </p:nvSpPr>
        <p:spPr>
          <a:xfrm>
            <a:off x="7148626" y="1736332"/>
            <a:ext cx="2018990" cy="3153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8A75B7-8C62-2C1D-15AF-20F1B80A999C}"/>
              </a:ext>
            </a:extLst>
          </p:cNvPr>
          <p:cNvSpPr/>
          <p:nvPr/>
        </p:nvSpPr>
        <p:spPr>
          <a:xfrm>
            <a:off x="3024384" y="1803400"/>
            <a:ext cx="1795962" cy="2987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2FBBAF-9E5F-2031-448C-5AEE6220699C}"/>
              </a:ext>
            </a:extLst>
          </p:cNvPr>
          <p:cNvSpPr/>
          <p:nvPr/>
        </p:nvSpPr>
        <p:spPr>
          <a:xfrm>
            <a:off x="3199519" y="1943100"/>
            <a:ext cx="1496732" cy="1935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698355-2B39-B3E6-2F7A-CC3C78499D67}"/>
              </a:ext>
            </a:extLst>
          </p:cNvPr>
          <p:cNvSpPr/>
          <p:nvPr/>
        </p:nvSpPr>
        <p:spPr>
          <a:xfrm>
            <a:off x="3199519" y="3937000"/>
            <a:ext cx="705369" cy="714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AD1C94-8B6A-218E-7871-459D023C5FCA}"/>
              </a:ext>
            </a:extLst>
          </p:cNvPr>
          <p:cNvSpPr/>
          <p:nvPr/>
        </p:nvSpPr>
        <p:spPr>
          <a:xfrm>
            <a:off x="3984170" y="3937000"/>
            <a:ext cx="705369" cy="714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00D7F26-A2BD-E46B-4822-EC14A66C50BC}"/>
              </a:ext>
            </a:extLst>
          </p:cNvPr>
          <p:cNvSpPr/>
          <p:nvPr/>
        </p:nvSpPr>
        <p:spPr>
          <a:xfrm>
            <a:off x="3650888" y="2402747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6CDA14E-4B4E-8070-7FC3-EC62CD6ACEB1}"/>
              </a:ext>
            </a:extLst>
          </p:cNvPr>
          <p:cNvSpPr/>
          <p:nvPr/>
        </p:nvSpPr>
        <p:spPr>
          <a:xfrm>
            <a:off x="3293928" y="4036486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2F0516E-61EA-5260-4718-40C3D47ECC9D}"/>
              </a:ext>
            </a:extLst>
          </p:cNvPr>
          <p:cNvSpPr/>
          <p:nvPr/>
        </p:nvSpPr>
        <p:spPr>
          <a:xfrm>
            <a:off x="4093374" y="4036486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069D2B1-3409-5737-A81A-646DEA30B518}"/>
              </a:ext>
            </a:extLst>
          </p:cNvPr>
          <p:cNvSpPr/>
          <p:nvPr/>
        </p:nvSpPr>
        <p:spPr>
          <a:xfrm>
            <a:off x="6739562" y="1473957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338B0CC-4AB5-6B66-2AB6-93098508AB52}"/>
              </a:ext>
            </a:extLst>
          </p:cNvPr>
          <p:cNvSpPr/>
          <p:nvPr/>
        </p:nvSpPr>
        <p:spPr>
          <a:xfrm>
            <a:off x="2725814" y="1473957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324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2FF2C-3FA7-1DAD-F0A7-BD08AA902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14" name="그룹 19513">
            <a:extLst>
              <a:ext uri="{FF2B5EF4-FFF2-40B4-BE49-F238E27FC236}">
                <a16:creationId xmlns:a16="http://schemas.microsoft.com/office/drawing/2014/main" id="{544318E2-7AEC-DD73-AB67-A3B21B8B09B6}"/>
              </a:ext>
            </a:extLst>
          </p:cNvPr>
          <p:cNvGrpSpPr/>
          <p:nvPr/>
        </p:nvGrpSpPr>
        <p:grpSpPr>
          <a:xfrm>
            <a:off x="10539864" y="1817938"/>
            <a:ext cx="825630" cy="1030082"/>
            <a:chOff x="4406901" y="581668"/>
            <a:chExt cx="825630" cy="1030082"/>
          </a:xfrm>
        </p:grpSpPr>
        <p:sp>
          <p:nvSpPr>
            <p:cNvPr id="19515" name="직사각형 19514">
              <a:extLst>
                <a:ext uri="{FF2B5EF4-FFF2-40B4-BE49-F238E27FC236}">
                  <a16:creationId xmlns:a16="http://schemas.microsoft.com/office/drawing/2014/main" id="{288DB944-07B4-9F3F-5482-89C61817B37F}"/>
                </a:ext>
              </a:extLst>
            </p:cNvPr>
            <p:cNvSpPr/>
            <p:nvPr/>
          </p:nvSpPr>
          <p:spPr>
            <a:xfrm>
              <a:off x="4406901" y="581668"/>
              <a:ext cx="825630" cy="1030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516" name="Picture 4" descr="카드마술.. 알고 하시나요? 트럼프카드에 담겨진 의미 : 네이버 블로그">
              <a:extLst>
                <a:ext uri="{FF2B5EF4-FFF2-40B4-BE49-F238E27FC236}">
                  <a16:creationId xmlns:a16="http://schemas.microsoft.com/office/drawing/2014/main" id="{7BB93A7C-356F-7ABA-FE0E-F769D06FA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312" y="793242"/>
              <a:ext cx="734807" cy="73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17" name="직사각형 19516">
              <a:extLst>
                <a:ext uri="{FF2B5EF4-FFF2-40B4-BE49-F238E27FC236}">
                  <a16:creationId xmlns:a16="http://schemas.microsoft.com/office/drawing/2014/main" id="{F1B51152-8D5F-FA2B-B674-74755C0AE1C5}"/>
                </a:ext>
              </a:extLst>
            </p:cNvPr>
            <p:cNvSpPr/>
            <p:nvPr/>
          </p:nvSpPr>
          <p:spPr>
            <a:xfrm>
              <a:off x="4903497" y="581668"/>
              <a:ext cx="329034" cy="423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ysClr val="windowText" lastClr="000000"/>
                  </a:solidFill>
                  <a:latin typeface="+mj-lt"/>
                </a:rPr>
                <a:t>9</a:t>
              </a:r>
              <a:endParaRPr lang="ko-KR" altLang="en-US" sz="20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grpSp>
        <p:nvGrpSpPr>
          <p:cNvPr id="19510" name="그룹 19509">
            <a:extLst>
              <a:ext uri="{FF2B5EF4-FFF2-40B4-BE49-F238E27FC236}">
                <a16:creationId xmlns:a16="http://schemas.microsoft.com/office/drawing/2014/main" id="{A8611F5F-DDDE-67A1-2F9F-37A69CA81A21}"/>
              </a:ext>
            </a:extLst>
          </p:cNvPr>
          <p:cNvGrpSpPr/>
          <p:nvPr/>
        </p:nvGrpSpPr>
        <p:grpSpPr>
          <a:xfrm>
            <a:off x="10164513" y="1817938"/>
            <a:ext cx="825630" cy="1030082"/>
            <a:chOff x="4406901" y="581668"/>
            <a:chExt cx="825630" cy="1030082"/>
          </a:xfrm>
        </p:grpSpPr>
        <p:sp>
          <p:nvSpPr>
            <p:cNvPr id="19511" name="직사각형 19510">
              <a:extLst>
                <a:ext uri="{FF2B5EF4-FFF2-40B4-BE49-F238E27FC236}">
                  <a16:creationId xmlns:a16="http://schemas.microsoft.com/office/drawing/2014/main" id="{6B6F511E-242E-8F54-0F0E-223C4C006426}"/>
                </a:ext>
              </a:extLst>
            </p:cNvPr>
            <p:cNvSpPr/>
            <p:nvPr/>
          </p:nvSpPr>
          <p:spPr>
            <a:xfrm>
              <a:off x="4406901" y="581668"/>
              <a:ext cx="825630" cy="1030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512" name="Picture 4" descr="카드마술.. 알고 하시나요? 트럼프카드에 담겨진 의미 : 네이버 블로그">
              <a:extLst>
                <a:ext uri="{FF2B5EF4-FFF2-40B4-BE49-F238E27FC236}">
                  <a16:creationId xmlns:a16="http://schemas.microsoft.com/office/drawing/2014/main" id="{4443C384-6DD7-0A62-8AF6-7798DB4ED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312" y="793242"/>
              <a:ext cx="734807" cy="73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13" name="직사각형 19512">
              <a:extLst>
                <a:ext uri="{FF2B5EF4-FFF2-40B4-BE49-F238E27FC236}">
                  <a16:creationId xmlns:a16="http://schemas.microsoft.com/office/drawing/2014/main" id="{6E0F6CA3-ACAC-FF1F-FFF5-6ED5B792D095}"/>
                </a:ext>
              </a:extLst>
            </p:cNvPr>
            <p:cNvSpPr/>
            <p:nvPr/>
          </p:nvSpPr>
          <p:spPr>
            <a:xfrm>
              <a:off x="4903497" y="581668"/>
              <a:ext cx="329034" cy="423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ysClr val="windowText" lastClr="000000"/>
                  </a:solidFill>
                  <a:latin typeface="+mj-lt"/>
                </a:rPr>
                <a:t>5</a:t>
              </a:r>
              <a:endParaRPr lang="ko-KR" altLang="en-US" sz="20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grpSp>
        <p:nvGrpSpPr>
          <p:cNvPr id="19506" name="그룹 19505">
            <a:extLst>
              <a:ext uri="{FF2B5EF4-FFF2-40B4-BE49-F238E27FC236}">
                <a16:creationId xmlns:a16="http://schemas.microsoft.com/office/drawing/2014/main" id="{DADF3874-E82F-DC17-5C97-5918878F49D2}"/>
              </a:ext>
            </a:extLst>
          </p:cNvPr>
          <p:cNvGrpSpPr/>
          <p:nvPr/>
        </p:nvGrpSpPr>
        <p:grpSpPr>
          <a:xfrm>
            <a:off x="9816204" y="1817938"/>
            <a:ext cx="825630" cy="1030082"/>
            <a:chOff x="4406901" y="581668"/>
            <a:chExt cx="825630" cy="1030082"/>
          </a:xfrm>
        </p:grpSpPr>
        <p:sp>
          <p:nvSpPr>
            <p:cNvPr id="19507" name="직사각형 19506">
              <a:extLst>
                <a:ext uri="{FF2B5EF4-FFF2-40B4-BE49-F238E27FC236}">
                  <a16:creationId xmlns:a16="http://schemas.microsoft.com/office/drawing/2014/main" id="{EDBE2D0C-F5B6-E725-5F00-74561A3FFD02}"/>
                </a:ext>
              </a:extLst>
            </p:cNvPr>
            <p:cNvSpPr/>
            <p:nvPr/>
          </p:nvSpPr>
          <p:spPr>
            <a:xfrm>
              <a:off x="4406901" y="581668"/>
              <a:ext cx="825630" cy="1030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508" name="Picture 4" descr="카드마술.. 알고 하시나요? 트럼프카드에 담겨진 의미 : 네이버 블로그">
              <a:extLst>
                <a:ext uri="{FF2B5EF4-FFF2-40B4-BE49-F238E27FC236}">
                  <a16:creationId xmlns:a16="http://schemas.microsoft.com/office/drawing/2014/main" id="{24938EF0-ABD9-CFEC-C540-EB50C37AF9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312" y="793242"/>
              <a:ext cx="734807" cy="73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09" name="직사각형 19508">
              <a:extLst>
                <a:ext uri="{FF2B5EF4-FFF2-40B4-BE49-F238E27FC236}">
                  <a16:creationId xmlns:a16="http://schemas.microsoft.com/office/drawing/2014/main" id="{23B8E7B3-61D3-FAD9-29CB-2D1ACDDE8E84}"/>
                </a:ext>
              </a:extLst>
            </p:cNvPr>
            <p:cNvSpPr/>
            <p:nvPr/>
          </p:nvSpPr>
          <p:spPr>
            <a:xfrm>
              <a:off x="4903497" y="581668"/>
              <a:ext cx="329034" cy="423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ysClr val="windowText" lastClr="000000"/>
                  </a:solidFill>
                  <a:latin typeface="+mj-lt"/>
                </a:rPr>
                <a:t>4</a:t>
              </a:r>
              <a:endParaRPr lang="ko-KR" altLang="en-US" sz="20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grpSp>
        <p:nvGrpSpPr>
          <p:cNvPr id="19498" name="그룹 19497">
            <a:extLst>
              <a:ext uri="{FF2B5EF4-FFF2-40B4-BE49-F238E27FC236}">
                <a16:creationId xmlns:a16="http://schemas.microsoft.com/office/drawing/2014/main" id="{7EC278FF-119E-4C9B-4311-B4C5C3E95850}"/>
              </a:ext>
            </a:extLst>
          </p:cNvPr>
          <p:cNvGrpSpPr/>
          <p:nvPr/>
        </p:nvGrpSpPr>
        <p:grpSpPr>
          <a:xfrm>
            <a:off x="9448801" y="1817938"/>
            <a:ext cx="825630" cy="1030082"/>
            <a:chOff x="4406901" y="581668"/>
            <a:chExt cx="825630" cy="1030082"/>
          </a:xfrm>
        </p:grpSpPr>
        <p:sp>
          <p:nvSpPr>
            <p:cNvPr id="19499" name="직사각형 19498">
              <a:extLst>
                <a:ext uri="{FF2B5EF4-FFF2-40B4-BE49-F238E27FC236}">
                  <a16:creationId xmlns:a16="http://schemas.microsoft.com/office/drawing/2014/main" id="{A24822A3-ED89-08D8-D017-9C941B273E63}"/>
                </a:ext>
              </a:extLst>
            </p:cNvPr>
            <p:cNvSpPr/>
            <p:nvPr/>
          </p:nvSpPr>
          <p:spPr>
            <a:xfrm>
              <a:off x="4406901" y="581668"/>
              <a:ext cx="825630" cy="1030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500" name="Picture 4" descr="카드마술.. 알고 하시나요? 트럼프카드에 담겨진 의미 : 네이버 블로그">
              <a:extLst>
                <a:ext uri="{FF2B5EF4-FFF2-40B4-BE49-F238E27FC236}">
                  <a16:creationId xmlns:a16="http://schemas.microsoft.com/office/drawing/2014/main" id="{4945C1AD-AA23-16FB-16CC-4B28C40F7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312" y="793242"/>
              <a:ext cx="734807" cy="73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01" name="직사각형 19500">
              <a:extLst>
                <a:ext uri="{FF2B5EF4-FFF2-40B4-BE49-F238E27FC236}">
                  <a16:creationId xmlns:a16="http://schemas.microsoft.com/office/drawing/2014/main" id="{FCC07ACA-D5BB-4309-4B82-2E35BD7F1138}"/>
                </a:ext>
              </a:extLst>
            </p:cNvPr>
            <p:cNvSpPr/>
            <p:nvPr/>
          </p:nvSpPr>
          <p:spPr>
            <a:xfrm>
              <a:off x="4903497" y="581668"/>
              <a:ext cx="329034" cy="423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ysClr val="windowText" lastClr="000000"/>
                  </a:solidFill>
                  <a:latin typeface="+mj-lt"/>
                </a:rPr>
                <a:t>3</a:t>
              </a:r>
              <a:endParaRPr lang="ko-KR" altLang="en-US" sz="20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grpSp>
        <p:nvGrpSpPr>
          <p:cNvPr id="19461" name="그룹 19460">
            <a:extLst>
              <a:ext uri="{FF2B5EF4-FFF2-40B4-BE49-F238E27FC236}">
                <a16:creationId xmlns:a16="http://schemas.microsoft.com/office/drawing/2014/main" id="{BCDACFAA-6414-8122-3EE7-3A99EC7DDEF5}"/>
              </a:ext>
            </a:extLst>
          </p:cNvPr>
          <p:cNvGrpSpPr/>
          <p:nvPr/>
        </p:nvGrpSpPr>
        <p:grpSpPr>
          <a:xfrm>
            <a:off x="7707403" y="1817938"/>
            <a:ext cx="871042" cy="1030082"/>
            <a:chOff x="7441184" y="2398918"/>
            <a:chExt cx="871042" cy="1030082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699D7F8E-22BF-B3EA-9C8B-0D4F66155C0B}"/>
                </a:ext>
              </a:extLst>
            </p:cNvPr>
            <p:cNvGrpSpPr/>
            <p:nvPr/>
          </p:nvGrpSpPr>
          <p:grpSpPr>
            <a:xfrm>
              <a:off x="7486596" y="2398918"/>
              <a:ext cx="825630" cy="1030082"/>
              <a:chOff x="4406901" y="581668"/>
              <a:chExt cx="825630" cy="1030082"/>
            </a:xfrm>
          </p:grpSpPr>
          <p:sp>
            <p:nvSpPr>
              <p:cNvPr id="19457" name="직사각형 19456">
                <a:extLst>
                  <a:ext uri="{FF2B5EF4-FFF2-40B4-BE49-F238E27FC236}">
                    <a16:creationId xmlns:a16="http://schemas.microsoft.com/office/drawing/2014/main" id="{17C8E290-DDBF-71E3-A39C-F9C0D0BD0FD2}"/>
                  </a:ext>
                </a:extLst>
              </p:cNvPr>
              <p:cNvSpPr/>
              <p:nvPr/>
            </p:nvSpPr>
            <p:spPr>
              <a:xfrm>
                <a:off x="4406901" y="581668"/>
                <a:ext cx="825630" cy="10300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59" name="직사각형 19458">
                <a:extLst>
                  <a:ext uri="{FF2B5EF4-FFF2-40B4-BE49-F238E27FC236}">
                    <a16:creationId xmlns:a16="http://schemas.microsoft.com/office/drawing/2014/main" id="{B63FEF31-AE7A-0682-053B-DD0DA8C32E22}"/>
                  </a:ext>
                </a:extLst>
              </p:cNvPr>
              <p:cNvSpPr/>
              <p:nvPr/>
            </p:nvSpPr>
            <p:spPr>
              <a:xfrm>
                <a:off x="4903497" y="581668"/>
                <a:ext cx="329034" cy="423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000" b="1" dirty="0">
                    <a:solidFill>
                      <a:sysClr val="windowText" lastClr="000000"/>
                    </a:solidFill>
                    <a:latin typeface="+mj-lt"/>
                  </a:rPr>
                  <a:t>7</a:t>
                </a:r>
                <a:endParaRPr lang="ko-KR" altLang="en-US" sz="20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p:grpSp>
        <p:pic>
          <p:nvPicPr>
            <p:cNvPr id="19468" name="Picture 12" descr="블랙 스페이드 카드 놀이 기호 절연 벡터 일러스트 레이 션 | 프리미엄 벡터">
              <a:extLst>
                <a:ext uri="{FF2B5EF4-FFF2-40B4-BE49-F238E27FC236}">
                  <a16:creationId xmlns:a16="http://schemas.microsoft.com/office/drawing/2014/main" id="{BF40AEB2-EB1E-6184-6DB3-AEAD35A8BE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45" t="11945" r="12468" b="12468"/>
            <a:stretch>
              <a:fillRect/>
            </a:stretch>
          </p:blipFill>
          <p:spPr bwMode="auto">
            <a:xfrm>
              <a:off x="7441184" y="2512887"/>
              <a:ext cx="802141" cy="802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71F3DC9A-AAF4-E664-D583-7E9776056E12}"/>
              </a:ext>
            </a:extLst>
          </p:cNvPr>
          <p:cNvGrpSpPr/>
          <p:nvPr/>
        </p:nvGrpSpPr>
        <p:grpSpPr>
          <a:xfrm>
            <a:off x="5144340" y="1817938"/>
            <a:ext cx="825630" cy="1030082"/>
            <a:chOff x="5144340" y="2398918"/>
            <a:chExt cx="825630" cy="1030082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6D79524-14B9-09CF-3317-5032D9C947BA}"/>
                </a:ext>
              </a:extLst>
            </p:cNvPr>
            <p:cNvGrpSpPr/>
            <p:nvPr/>
          </p:nvGrpSpPr>
          <p:grpSpPr>
            <a:xfrm>
              <a:off x="5144340" y="2398918"/>
              <a:ext cx="825630" cy="1030082"/>
              <a:chOff x="4406901" y="581668"/>
              <a:chExt cx="825630" cy="1030082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4B223EFF-A0EB-7B86-5589-6FCF4736D253}"/>
                  </a:ext>
                </a:extLst>
              </p:cNvPr>
              <p:cNvSpPr/>
              <p:nvPr/>
            </p:nvSpPr>
            <p:spPr>
              <a:xfrm>
                <a:off x="4406901" y="581668"/>
                <a:ext cx="825630" cy="10300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1A8867D0-CC68-D9E1-346B-7506766A743C}"/>
                  </a:ext>
                </a:extLst>
              </p:cNvPr>
              <p:cNvSpPr/>
              <p:nvPr/>
            </p:nvSpPr>
            <p:spPr>
              <a:xfrm>
                <a:off x="4903497" y="581668"/>
                <a:ext cx="329034" cy="423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000" b="1" dirty="0">
                    <a:solidFill>
                      <a:sysClr val="windowText" lastClr="000000"/>
                    </a:solidFill>
                    <a:latin typeface="+mj-lt"/>
                  </a:rPr>
                  <a:t>7</a:t>
                </a:r>
                <a:endParaRPr lang="ko-KR" altLang="en-US" sz="20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p:grpSp>
        <p:pic>
          <p:nvPicPr>
            <p:cNvPr id="19466" name="Picture 10" descr="클로버 카드 무료 벡터 | FreeImages">
              <a:extLst>
                <a:ext uri="{FF2B5EF4-FFF2-40B4-BE49-F238E27FC236}">
                  <a16:creationId xmlns:a16="http://schemas.microsoft.com/office/drawing/2014/main" id="{FF4886B0-AC6B-183C-FECC-557D80981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854" y="2591639"/>
              <a:ext cx="644639" cy="644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DF2ACCF-E316-FF8F-CD1B-3FF529E37563}"/>
              </a:ext>
            </a:extLst>
          </p:cNvPr>
          <p:cNvGrpSpPr/>
          <p:nvPr/>
        </p:nvGrpSpPr>
        <p:grpSpPr>
          <a:xfrm>
            <a:off x="4821303" y="1817938"/>
            <a:ext cx="825630" cy="1030082"/>
            <a:chOff x="4466998" y="2913959"/>
            <a:chExt cx="825630" cy="1030082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C2DDC49-82FE-E89E-5A61-FF8B63B57AEB}"/>
                </a:ext>
              </a:extLst>
            </p:cNvPr>
            <p:cNvGrpSpPr/>
            <p:nvPr/>
          </p:nvGrpSpPr>
          <p:grpSpPr>
            <a:xfrm>
              <a:off x="4466998" y="2913959"/>
              <a:ext cx="825630" cy="1030082"/>
              <a:chOff x="4406901" y="581668"/>
              <a:chExt cx="825630" cy="1030082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7C5522C-A488-2E7F-C8A0-FA6C04C9D66A}"/>
                  </a:ext>
                </a:extLst>
              </p:cNvPr>
              <p:cNvSpPr/>
              <p:nvPr/>
            </p:nvSpPr>
            <p:spPr>
              <a:xfrm>
                <a:off x="4406901" y="581668"/>
                <a:ext cx="825630" cy="10300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3F5C7A9C-3601-2927-1178-9AD01E8BB77F}"/>
                  </a:ext>
                </a:extLst>
              </p:cNvPr>
              <p:cNvSpPr/>
              <p:nvPr/>
            </p:nvSpPr>
            <p:spPr>
              <a:xfrm>
                <a:off x="4903497" y="581668"/>
                <a:ext cx="329034" cy="423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000" b="1" dirty="0">
                    <a:solidFill>
                      <a:sysClr val="windowText" lastClr="000000"/>
                    </a:solidFill>
                    <a:latin typeface="+mj-lt"/>
                  </a:rPr>
                  <a:t>7</a:t>
                </a:r>
                <a:endParaRPr lang="ko-KR" altLang="en-US" sz="20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p:grpSp>
        <p:pic>
          <p:nvPicPr>
            <p:cNvPr id="103" name="Picture 8" descr="카드 다이아몬드 Cliparts PNG 이미지 | PNGEgg">
              <a:extLst>
                <a:ext uri="{FF2B5EF4-FFF2-40B4-BE49-F238E27FC236}">
                  <a16:creationId xmlns:a16="http://schemas.microsoft.com/office/drawing/2014/main" id="{2F062DD9-B326-E568-B248-982E0343A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204" b="98398" l="1437" r="96839">
                          <a14:foregroundMark x1="48851" y1="3204" x2="47989" y2="13959"/>
                          <a14:foregroundMark x1="10057" y1="49657" x2="6609" y2="49886"/>
                          <a14:foregroundMark x1="4310" y1="50343" x2="2011" y2="50343"/>
                          <a14:foregroundMark x1="90517" y1="49886" x2="97126" y2="49886"/>
                          <a14:foregroundMark x1="48563" y1="88787" x2="48563" y2="983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189" y="3064981"/>
              <a:ext cx="623245" cy="782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5C09FC-A877-550E-1456-09B34C010EDB}"/>
              </a:ext>
            </a:extLst>
          </p:cNvPr>
          <p:cNvGrpSpPr/>
          <p:nvPr/>
        </p:nvGrpSpPr>
        <p:grpSpPr>
          <a:xfrm>
            <a:off x="6767841" y="158519"/>
            <a:ext cx="825630" cy="1030082"/>
            <a:chOff x="4406901" y="581668"/>
            <a:chExt cx="825630" cy="103008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6DCD794-6E01-66C0-1B68-8F38FCFFBF15}"/>
                </a:ext>
              </a:extLst>
            </p:cNvPr>
            <p:cNvSpPr/>
            <p:nvPr/>
          </p:nvSpPr>
          <p:spPr>
            <a:xfrm>
              <a:off x="4406901" y="581668"/>
              <a:ext cx="825630" cy="1030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Picture 4" descr="카드마술.. 알고 하시나요? 트럼프카드에 담겨진 의미 : 네이버 블로그">
              <a:extLst>
                <a:ext uri="{FF2B5EF4-FFF2-40B4-BE49-F238E27FC236}">
                  <a16:creationId xmlns:a16="http://schemas.microsoft.com/office/drawing/2014/main" id="{D3204087-16F8-C31A-607F-7D4CA7671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312" y="793242"/>
              <a:ext cx="734807" cy="73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F09F6C4-21AD-DBA5-1BE0-8407C1624B4C}"/>
                </a:ext>
              </a:extLst>
            </p:cNvPr>
            <p:cNvSpPr/>
            <p:nvPr/>
          </p:nvSpPr>
          <p:spPr>
            <a:xfrm>
              <a:off x="4903497" y="581668"/>
              <a:ext cx="329034" cy="423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ysClr val="windowText" lastClr="000000"/>
                  </a:solidFill>
                  <a:latin typeface="+mj-lt"/>
                </a:rPr>
                <a:t>7</a:t>
              </a:r>
              <a:endParaRPr lang="ko-KR" altLang="en-US" sz="20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E09A11-7493-0830-2AE5-62716EE8AA66}"/>
              </a:ext>
            </a:extLst>
          </p:cNvPr>
          <p:cNvSpPr/>
          <p:nvPr/>
        </p:nvSpPr>
        <p:spPr>
          <a:xfrm>
            <a:off x="140866" y="158519"/>
            <a:ext cx="3807019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ysClr val="windowText" lastClr="000000"/>
                </a:solidFill>
                <a:latin typeface="+mj-lt"/>
              </a:rPr>
              <a:t>인게임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 –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카드 패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01E52F-F3B8-E9FF-E228-52054ED1BF9F}"/>
              </a:ext>
            </a:extLst>
          </p:cNvPr>
          <p:cNvSpPr/>
          <p:nvPr/>
        </p:nvSpPr>
        <p:spPr>
          <a:xfrm>
            <a:off x="228395" y="581668"/>
            <a:ext cx="3807019" cy="6117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1.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솔로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숫자가 가장 높은 카드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1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장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피해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5)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2.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+mj-lt"/>
              </a:rPr>
              <a:t>다이어드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숫자가 같은 카드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2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장  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피해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10)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3.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+mj-lt"/>
              </a:rPr>
              <a:t>다이어드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 세트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+mj-lt"/>
              </a:rPr>
              <a:t>다이어드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2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개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피해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20)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4.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+mj-lt"/>
              </a:rPr>
              <a:t>트라이어드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숫자가 같은 카드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3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장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피해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40)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5.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+mj-lt"/>
              </a:rPr>
              <a:t>테트라드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숫자가 같은 카드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4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장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피해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200)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6.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소마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같은 무늬 카드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5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장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피해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80)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7.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+mj-lt"/>
              </a:rPr>
              <a:t>레기온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숫자가 같은 카드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3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장과 숫자가 같은 카드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2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장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피해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100)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8.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+mj-lt"/>
              </a:rPr>
              <a:t>네메시스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무늬가 같고 숫자가 연속되는 카드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5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장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피해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300)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9.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+mj-lt"/>
              </a:rPr>
              <a:t>아트로포스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무늬가 같은 최고 숫자 카드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5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장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500" b="1" dirty="0">
                <a:solidFill>
                  <a:sysClr val="windowText" lastClr="000000"/>
                </a:solidFill>
              </a:rPr>
              <a:t>피해 </a:t>
            </a:r>
            <a:r>
              <a:rPr lang="en-US" altLang="ko-KR" sz="1500" b="1" dirty="0">
                <a:solidFill>
                  <a:sysClr val="windowText" lastClr="000000"/>
                </a:solidFill>
              </a:rPr>
              <a:t>500)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10.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+mj-lt"/>
              </a:rPr>
              <a:t>아이온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무늬가 다른 최고 또는 최소 숫자 카드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4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장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피해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1000)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endParaRPr lang="ko-KR" altLang="en-US" sz="1500" b="1" dirty="0">
              <a:solidFill>
                <a:sysClr val="windowText" lastClr="000000"/>
              </a:solidFill>
              <a:latin typeface="+mj-lt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3C62C02-A49D-FE60-8D78-49688B6798AF}"/>
              </a:ext>
            </a:extLst>
          </p:cNvPr>
          <p:cNvGrpSpPr/>
          <p:nvPr/>
        </p:nvGrpSpPr>
        <p:grpSpPr>
          <a:xfrm>
            <a:off x="4466998" y="158519"/>
            <a:ext cx="825630" cy="1030082"/>
            <a:chOff x="4406901" y="581668"/>
            <a:chExt cx="825630" cy="103008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DCC3292-7FEB-574A-D8CB-5D1D6AAF8EE2}"/>
                </a:ext>
              </a:extLst>
            </p:cNvPr>
            <p:cNvSpPr/>
            <p:nvPr/>
          </p:nvSpPr>
          <p:spPr>
            <a:xfrm>
              <a:off x="4406901" y="581668"/>
              <a:ext cx="825630" cy="1030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460" name="Picture 4" descr="카드마술.. 알고 하시나요? 트럼프카드에 담겨진 의미 : 네이버 블로그">
              <a:extLst>
                <a:ext uri="{FF2B5EF4-FFF2-40B4-BE49-F238E27FC236}">
                  <a16:creationId xmlns:a16="http://schemas.microsoft.com/office/drawing/2014/main" id="{597C762A-1092-75D5-24FB-D02A8F51CD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312" y="793242"/>
              <a:ext cx="734807" cy="73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5E23643-EA96-F423-1A6A-E8ACAF12347F}"/>
                </a:ext>
              </a:extLst>
            </p:cNvPr>
            <p:cNvSpPr/>
            <p:nvPr/>
          </p:nvSpPr>
          <p:spPr>
            <a:xfrm>
              <a:off x="4903497" y="581668"/>
              <a:ext cx="329034" cy="423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ysClr val="windowText" lastClr="000000"/>
                  </a:solidFill>
                  <a:latin typeface="+mj-lt"/>
                </a:rPr>
                <a:t>7</a:t>
              </a:r>
              <a:endParaRPr lang="ko-KR" altLang="en-US" sz="20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DBED3A-F3DF-2441-752F-A6C95A573168}"/>
              </a:ext>
            </a:extLst>
          </p:cNvPr>
          <p:cNvSpPr/>
          <p:nvPr/>
        </p:nvSpPr>
        <p:spPr>
          <a:xfrm>
            <a:off x="4387563" y="1178800"/>
            <a:ext cx="924429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 1.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솔로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557477-887D-B00D-ABD7-96E3F7346179}"/>
              </a:ext>
            </a:extLst>
          </p:cNvPr>
          <p:cNvSpPr/>
          <p:nvPr/>
        </p:nvSpPr>
        <p:spPr>
          <a:xfrm>
            <a:off x="6358264" y="1188601"/>
            <a:ext cx="1308432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 2.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+mj-lt"/>
              </a:rPr>
              <a:t>다이어드</a:t>
            </a:r>
            <a:endParaRPr lang="ko-KR" altLang="en-US" sz="1500" b="1" dirty="0">
              <a:solidFill>
                <a:sysClr val="windowText" lastClr="000000"/>
              </a:solidFill>
              <a:latin typeface="+mj-lt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25B8100-02DD-0FFD-13A9-48EB394BE062}"/>
              </a:ext>
            </a:extLst>
          </p:cNvPr>
          <p:cNvGrpSpPr/>
          <p:nvPr/>
        </p:nvGrpSpPr>
        <p:grpSpPr>
          <a:xfrm>
            <a:off x="6548724" y="158519"/>
            <a:ext cx="825630" cy="1030082"/>
            <a:chOff x="4406901" y="581668"/>
            <a:chExt cx="825630" cy="103008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8B1028-D09E-C345-65A9-512AE016D1B5}"/>
                </a:ext>
              </a:extLst>
            </p:cNvPr>
            <p:cNvSpPr/>
            <p:nvPr/>
          </p:nvSpPr>
          <p:spPr>
            <a:xfrm>
              <a:off x="4406901" y="581668"/>
              <a:ext cx="825630" cy="1030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4" descr="카드마술.. 알고 하시나요? 트럼프카드에 담겨진 의미 : 네이버 블로그">
              <a:extLst>
                <a:ext uri="{FF2B5EF4-FFF2-40B4-BE49-F238E27FC236}">
                  <a16:creationId xmlns:a16="http://schemas.microsoft.com/office/drawing/2014/main" id="{AF6FE7F9-E287-82AB-2447-2CDC55FEA5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312" y="793242"/>
              <a:ext cx="734807" cy="73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AA90798-9DA2-1EBD-3A02-0ABE827CF341}"/>
                </a:ext>
              </a:extLst>
            </p:cNvPr>
            <p:cNvSpPr/>
            <p:nvPr/>
          </p:nvSpPr>
          <p:spPr>
            <a:xfrm>
              <a:off x="4903497" y="581668"/>
              <a:ext cx="329034" cy="423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ysClr val="windowText" lastClr="000000"/>
                  </a:solidFill>
                  <a:latin typeface="+mj-lt"/>
                </a:rPr>
                <a:t>7</a:t>
              </a:r>
              <a:endParaRPr lang="ko-KR" altLang="en-US" sz="20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6A5CC77-C8EF-47E5-04AE-00D7C9E4C557}"/>
              </a:ext>
            </a:extLst>
          </p:cNvPr>
          <p:cNvGrpSpPr/>
          <p:nvPr/>
        </p:nvGrpSpPr>
        <p:grpSpPr>
          <a:xfrm>
            <a:off x="8616978" y="180923"/>
            <a:ext cx="825630" cy="1030082"/>
            <a:chOff x="4406901" y="581668"/>
            <a:chExt cx="825630" cy="103008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D4C87A4-3A3F-2C74-9987-B8C932A1A42E}"/>
                </a:ext>
              </a:extLst>
            </p:cNvPr>
            <p:cNvSpPr/>
            <p:nvPr/>
          </p:nvSpPr>
          <p:spPr>
            <a:xfrm>
              <a:off x="4406901" y="581668"/>
              <a:ext cx="825630" cy="1030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Picture 4" descr="카드마술.. 알고 하시나요? 트럼프카드에 담겨진 의미 : 네이버 블로그">
              <a:extLst>
                <a:ext uri="{FF2B5EF4-FFF2-40B4-BE49-F238E27FC236}">
                  <a16:creationId xmlns:a16="http://schemas.microsoft.com/office/drawing/2014/main" id="{4CD4A623-44D9-6535-89EB-887BA3BC71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312" y="793242"/>
              <a:ext cx="734807" cy="73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C5874E4-B171-023F-FB14-0D26037EC3A1}"/>
                </a:ext>
              </a:extLst>
            </p:cNvPr>
            <p:cNvSpPr/>
            <p:nvPr/>
          </p:nvSpPr>
          <p:spPr>
            <a:xfrm>
              <a:off x="4903497" y="581668"/>
              <a:ext cx="329034" cy="423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ysClr val="windowText" lastClr="000000"/>
                  </a:solidFill>
                  <a:latin typeface="+mj-lt"/>
                </a:rPr>
                <a:t>7</a:t>
              </a:r>
              <a:endParaRPr lang="ko-KR" altLang="en-US" sz="20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017D9BF-FDA9-8D9C-5891-C7C05F2E0EDD}"/>
              </a:ext>
            </a:extLst>
          </p:cNvPr>
          <p:cNvSpPr/>
          <p:nvPr/>
        </p:nvSpPr>
        <p:spPr>
          <a:xfrm>
            <a:off x="8616978" y="1188601"/>
            <a:ext cx="2304579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 3.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+mj-lt"/>
              </a:rPr>
              <a:t>다이어드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 세트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CC1E5CF-9651-3503-581A-D6519F741AB8}"/>
              </a:ext>
            </a:extLst>
          </p:cNvPr>
          <p:cNvGrpSpPr/>
          <p:nvPr/>
        </p:nvGrpSpPr>
        <p:grpSpPr>
          <a:xfrm>
            <a:off x="8397861" y="180923"/>
            <a:ext cx="825630" cy="1030082"/>
            <a:chOff x="4406901" y="581668"/>
            <a:chExt cx="825630" cy="1030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CD069CF-B0F1-49A5-C4FC-2B3642F3F041}"/>
                </a:ext>
              </a:extLst>
            </p:cNvPr>
            <p:cNvSpPr/>
            <p:nvPr/>
          </p:nvSpPr>
          <p:spPr>
            <a:xfrm>
              <a:off x="4406901" y="581668"/>
              <a:ext cx="825630" cy="1030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Picture 4" descr="카드마술.. 알고 하시나요? 트럼프카드에 담겨진 의미 : 네이버 블로그">
              <a:extLst>
                <a:ext uri="{FF2B5EF4-FFF2-40B4-BE49-F238E27FC236}">
                  <a16:creationId xmlns:a16="http://schemas.microsoft.com/office/drawing/2014/main" id="{C499E272-6E81-289E-E0D2-AD29EC9E5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312" y="793242"/>
              <a:ext cx="734807" cy="73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AE7B2B5-E6E3-02A4-9502-3726A0C7309B}"/>
                </a:ext>
              </a:extLst>
            </p:cNvPr>
            <p:cNvSpPr/>
            <p:nvPr/>
          </p:nvSpPr>
          <p:spPr>
            <a:xfrm>
              <a:off x="4903497" y="581668"/>
              <a:ext cx="329034" cy="423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ysClr val="windowText" lastClr="000000"/>
                  </a:solidFill>
                  <a:latin typeface="+mj-lt"/>
                </a:rPr>
                <a:t>7</a:t>
              </a:r>
              <a:endParaRPr lang="ko-KR" altLang="en-US" sz="20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8054C32-8D12-9AA9-FBD7-3567A52A3DAF}"/>
              </a:ext>
            </a:extLst>
          </p:cNvPr>
          <p:cNvGrpSpPr/>
          <p:nvPr/>
        </p:nvGrpSpPr>
        <p:grpSpPr>
          <a:xfrm>
            <a:off x="9720087" y="169721"/>
            <a:ext cx="825630" cy="1030082"/>
            <a:chOff x="4466998" y="2913959"/>
            <a:chExt cx="825630" cy="1030082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822D9A40-6C3C-9FE1-F23E-FC452529C0F6}"/>
                </a:ext>
              </a:extLst>
            </p:cNvPr>
            <p:cNvGrpSpPr/>
            <p:nvPr/>
          </p:nvGrpSpPr>
          <p:grpSpPr>
            <a:xfrm>
              <a:off x="4466998" y="2913959"/>
              <a:ext cx="825630" cy="1030082"/>
              <a:chOff x="4406901" y="581668"/>
              <a:chExt cx="825630" cy="1030082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1FCC7DA-403F-3890-4349-954FA11E7B06}"/>
                  </a:ext>
                </a:extLst>
              </p:cNvPr>
              <p:cNvSpPr/>
              <p:nvPr/>
            </p:nvSpPr>
            <p:spPr>
              <a:xfrm>
                <a:off x="4406901" y="581668"/>
                <a:ext cx="825630" cy="10300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3A40CE8-2EA2-BC42-AC12-5BB0FDBA02E8}"/>
                  </a:ext>
                </a:extLst>
              </p:cNvPr>
              <p:cNvSpPr/>
              <p:nvPr/>
            </p:nvSpPr>
            <p:spPr>
              <a:xfrm>
                <a:off x="4903497" y="581668"/>
                <a:ext cx="329034" cy="423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000" b="1" dirty="0">
                    <a:solidFill>
                      <a:sysClr val="windowText" lastClr="000000"/>
                    </a:solidFill>
                    <a:latin typeface="+mj-lt"/>
                  </a:rPr>
                  <a:t>7</a:t>
                </a:r>
                <a:endParaRPr lang="ko-KR" altLang="en-US" sz="20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p:grpSp>
        <p:pic>
          <p:nvPicPr>
            <p:cNvPr id="72" name="Picture 8" descr="카드 다이아몬드 Cliparts PNG 이미지 | PNGEgg">
              <a:extLst>
                <a:ext uri="{FF2B5EF4-FFF2-40B4-BE49-F238E27FC236}">
                  <a16:creationId xmlns:a16="http://schemas.microsoft.com/office/drawing/2014/main" id="{98E16CEA-E9C6-A21B-D878-25F1BD177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204" b="98398" l="1437" r="96839">
                          <a14:foregroundMark x1="48851" y1="3204" x2="47989" y2="13959"/>
                          <a14:foregroundMark x1="10057" y1="49657" x2="6609" y2="49886"/>
                          <a14:foregroundMark x1="4310" y1="50343" x2="2011" y2="50343"/>
                          <a14:foregroundMark x1="90517" y1="49886" x2="97126" y2="49886"/>
                          <a14:foregroundMark x1="48563" y1="88787" x2="48563" y2="983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189" y="3064981"/>
              <a:ext cx="623245" cy="782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D11A8EA-52B6-418B-FE85-2B99A9F6E877}"/>
              </a:ext>
            </a:extLst>
          </p:cNvPr>
          <p:cNvGrpSpPr/>
          <p:nvPr/>
        </p:nvGrpSpPr>
        <p:grpSpPr>
          <a:xfrm>
            <a:off x="9537735" y="169721"/>
            <a:ext cx="825630" cy="1030082"/>
            <a:chOff x="4466998" y="2913959"/>
            <a:chExt cx="825630" cy="103008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8D5C634-DD96-BCC5-7FB0-E3B12E551757}"/>
                </a:ext>
              </a:extLst>
            </p:cNvPr>
            <p:cNvGrpSpPr/>
            <p:nvPr/>
          </p:nvGrpSpPr>
          <p:grpSpPr>
            <a:xfrm>
              <a:off x="4466998" y="2913959"/>
              <a:ext cx="825630" cy="1030082"/>
              <a:chOff x="4406901" y="581668"/>
              <a:chExt cx="825630" cy="1030082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552528A-4EFC-1036-756D-128BA7B3A31F}"/>
                  </a:ext>
                </a:extLst>
              </p:cNvPr>
              <p:cNvSpPr/>
              <p:nvPr/>
            </p:nvSpPr>
            <p:spPr>
              <a:xfrm>
                <a:off x="4406901" y="581668"/>
                <a:ext cx="825630" cy="10300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8635F12-36DA-1223-A0F1-3E2238A57B14}"/>
                  </a:ext>
                </a:extLst>
              </p:cNvPr>
              <p:cNvSpPr/>
              <p:nvPr/>
            </p:nvSpPr>
            <p:spPr>
              <a:xfrm>
                <a:off x="4903497" y="581668"/>
                <a:ext cx="329034" cy="423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000" b="1" dirty="0">
                    <a:solidFill>
                      <a:sysClr val="windowText" lastClr="000000"/>
                    </a:solidFill>
                    <a:latin typeface="+mj-lt"/>
                  </a:rPr>
                  <a:t>7</a:t>
                </a:r>
                <a:endParaRPr lang="ko-KR" altLang="en-US" sz="20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p:grpSp>
        <p:pic>
          <p:nvPicPr>
            <p:cNvPr id="67" name="Picture 8" descr="카드 다이아몬드 Cliparts PNG 이미지 | PNGEgg">
              <a:extLst>
                <a:ext uri="{FF2B5EF4-FFF2-40B4-BE49-F238E27FC236}">
                  <a16:creationId xmlns:a16="http://schemas.microsoft.com/office/drawing/2014/main" id="{7A03AC51-A4A4-6385-5FE0-43BFBF9F5D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204" b="98398" l="1437" r="96839">
                          <a14:foregroundMark x1="48851" y1="3204" x2="47989" y2="13959"/>
                          <a14:foregroundMark x1="10057" y1="49657" x2="6609" y2="49886"/>
                          <a14:foregroundMark x1="4310" y1="50343" x2="2011" y2="50343"/>
                          <a14:foregroundMark x1="90517" y1="49886" x2="97126" y2="49886"/>
                          <a14:foregroundMark x1="48563" y1="88787" x2="48563" y2="983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189" y="3064981"/>
              <a:ext cx="623245" cy="782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66A5D0F-9DD6-2EDA-3BD4-37A029CB2038}"/>
              </a:ext>
            </a:extLst>
          </p:cNvPr>
          <p:cNvGrpSpPr/>
          <p:nvPr/>
        </p:nvGrpSpPr>
        <p:grpSpPr>
          <a:xfrm>
            <a:off x="4466998" y="1817938"/>
            <a:ext cx="825630" cy="1030082"/>
            <a:chOff x="4406901" y="581668"/>
            <a:chExt cx="825630" cy="103008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2BFCD4F-697E-6C9A-BA86-97A038CCA298}"/>
                </a:ext>
              </a:extLst>
            </p:cNvPr>
            <p:cNvSpPr/>
            <p:nvPr/>
          </p:nvSpPr>
          <p:spPr>
            <a:xfrm>
              <a:off x="4406901" y="581668"/>
              <a:ext cx="825630" cy="1030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Picture 4" descr="카드마술.. 알고 하시나요? 트럼프카드에 담겨진 의미 : 네이버 블로그">
              <a:extLst>
                <a:ext uri="{FF2B5EF4-FFF2-40B4-BE49-F238E27FC236}">
                  <a16:creationId xmlns:a16="http://schemas.microsoft.com/office/drawing/2014/main" id="{E0D9A7E9-0A60-3EF4-9F48-EE3BE998D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312" y="793242"/>
              <a:ext cx="734807" cy="73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4A7E999-7212-0BCE-F4A7-A4265707B38F}"/>
                </a:ext>
              </a:extLst>
            </p:cNvPr>
            <p:cNvSpPr/>
            <p:nvPr/>
          </p:nvSpPr>
          <p:spPr>
            <a:xfrm>
              <a:off x="4903497" y="581668"/>
              <a:ext cx="329034" cy="423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ysClr val="windowText" lastClr="000000"/>
                  </a:solidFill>
                  <a:latin typeface="+mj-lt"/>
                </a:rPr>
                <a:t>7</a:t>
              </a:r>
              <a:endParaRPr lang="ko-KR" altLang="en-US" sz="20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1A1A81-1729-DE76-94B1-D523C342A6E2}"/>
              </a:ext>
            </a:extLst>
          </p:cNvPr>
          <p:cNvSpPr/>
          <p:nvPr/>
        </p:nvSpPr>
        <p:spPr>
          <a:xfrm>
            <a:off x="4387563" y="2898061"/>
            <a:ext cx="1479837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 4.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+mj-lt"/>
              </a:rPr>
              <a:t>트라이어드</a:t>
            </a:r>
            <a:endParaRPr lang="ko-KR" altLang="en-US" sz="15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D619150-AFD3-9FBE-F0CF-98E81B819586}"/>
              </a:ext>
            </a:extLst>
          </p:cNvPr>
          <p:cNvSpPr/>
          <p:nvPr/>
        </p:nvSpPr>
        <p:spPr>
          <a:xfrm>
            <a:off x="6833411" y="2898061"/>
            <a:ext cx="1479837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 5.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+mj-lt"/>
              </a:rPr>
              <a:t>테트라드</a:t>
            </a:r>
            <a:endParaRPr lang="ko-KR" altLang="en-US" sz="1500" b="1" dirty="0">
              <a:solidFill>
                <a:sysClr val="windowText" lastClr="000000"/>
              </a:solidFill>
              <a:latin typeface="+mj-lt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FE58210-3DA4-B10C-0B06-74F03AC1B29E}"/>
              </a:ext>
            </a:extLst>
          </p:cNvPr>
          <p:cNvGrpSpPr/>
          <p:nvPr/>
        </p:nvGrpSpPr>
        <p:grpSpPr>
          <a:xfrm>
            <a:off x="7399771" y="1817938"/>
            <a:ext cx="825630" cy="1030082"/>
            <a:chOff x="5144340" y="2398918"/>
            <a:chExt cx="825630" cy="1030082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05E04E81-822F-48AF-3888-5AC55B46A72D}"/>
                </a:ext>
              </a:extLst>
            </p:cNvPr>
            <p:cNvGrpSpPr/>
            <p:nvPr/>
          </p:nvGrpSpPr>
          <p:grpSpPr>
            <a:xfrm>
              <a:off x="5144340" y="2398918"/>
              <a:ext cx="825630" cy="1030082"/>
              <a:chOff x="4406901" y="581668"/>
              <a:chExt cx="825630" cy="1030082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20A489E-D693-53AF-4A42-2705B017EED8}"/>
                  </a:ext>
                </a:extLst>
              </p:cNvPr>
              <p:cNvSpPr/>
              <p:nvPr/>
            </p:nvSpPr>
            <p:spPr>
              <a:xfrm>
                <a:off x="4406901" y="581668"/>
                <a:ext cx="825630" cy="10300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34932AD3-7744-B915-C276-036B7BB5A46A}"/>
                  </a:ext>
                </a:extLst>
              </p:cNvPr>
              <p:cNvSpPr/>
              <p:nvPr/>
            </p:nvSpPr>
            <p:spPr>
              <a:xfrm>
                <a:off x="4903497" y="581668"/>
                <a:ext cx="329034" cy="423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000" b="1" dirty="0">
                    <a:solidFill>
                      <a:sysClr val="windowText" lastClr="000000"/>
                    </a:solidFill>
                    <a:latin typeface="+mj-lt"/>
                  </a:rPr>
                  <a:t>7</a:t>
                </a:r>
                <a:endParaRPr lang="ko-KR" altLang="en-US" sz="20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p:grpSp>
        <p:pic>
          <p:nvPicPr>
            <p:cNvPr id="114" name="Picture 10" descr="클로버 카드 무료 벡터 | FreeImages">
              <a:extLst>
                <a:ext uri="{FF2B5EF4-FFF2-40B4-BE49-F238E27FC236}">
                  <a16:creationId xmlns:a16="http://schemas.microsoft.com/office/drawing/2014/main" id="{D5AE2144-4B5A-E01D-3474-DE17126CF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854" y="2591639"/>
              <a:ext cx="644639" cy="644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E1FAFBE-BA24-F401-1D47-F52AD7D4D5E0}"/>
              </a:ext>
            </a:extLst>
          </p:cNvPr>
          <p:cNvGrpSpPr/>
          <p:nvPr/>
        </p:nvGrpSpPr>
        <p:grpSpPr>
          <a:xfrm>
            <a:off x="7076734" y="1817938"/>
            <a:ext cx="825630" cy="1030082"/>
            <a:chOff x="4466998" y="2913959"/>
            <a:chExt cx="825630" cy="1030082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37B2245E-825C-D417-F166-8BD597AEA7BB}"/>
                </a:ext>
              </a:extLst>
            </p:cNvPr>
            <p:cNvGrpSpPr/>
            <p:nvPr/>
          </p:nvGrpSpPr>
          <p:grpSpPr>
            <a:xfrm>
              <a:off x="4466998" y="2913959"/>
              <a:ext cx="825630" cy="1030082"/>
              <a:chOff x="4406901" y="581668"/>
              <a:chExt cx="825630" cy="1030082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F3E0B9E5-1FD5-CA48-C3B6-08DE1A31B954}"/>
                  </a:ext>
                </a:extLst>
              </p:cNvPr>
              <p:cNvSpPr/>
              <p:nvPr/>
            </p:nvSpPr>
            <p:spPr>
              <a:xfrm>
                <a:off x="4406901" y="581668"/>
                <a:ext cx="825630" cy="10300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A7CFE9DA-ED15-FA59-FD48-0694B3899743}"/>
                  </a:ext>
                </a:extLst>
              </p:cNvPr>
              <p:cNvSpPr/>
              <p:nvPr/>
            </p:nvSpPr>
            <p:spPr>
              <a:xfrm>
                <a:off x="4903497" y="581668"/>
                <a:ext cx="329034" cy="423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000" b="1" dirty="0">
                    <a:solidFill>
                      <a:sysClr val="windowText" lastClr="000000"/>
                    </a:solidFill>
                    <a:latin typeface="+mj-lt"/>
                  </a:rPr>
                  <a:t>7</a:t>
                </a:r>
                <a:endParaRPr lang="ko-KR" altLang="en-US" sz="20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p:grpSp>
        <p:pic>
          <p:nvPicPr>
            <p:cNvPr id="119" name="Picture 8" descr="카드 다이아몬드 Cliparts PNG 이미지 | PNGEgg">
              <a:extLst>
                <a:ext uri="{FF2B5EF4-FFF2-40B4-BE49-F238E27FC236}">
                  <a16:creationId xmlns:a16="http://schemas.microsoft.com/office/drawing/2014/main" id="{BE021A98-F132-72AF-8310-7F55075710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204" b="98398" l="1437" r="96839">
                          <a14:foregroundMark x1="48851" y1="3204" x2="47989" y2="13959"/>
                          <a14:foregroundMark x1="10057" y1="49657" x2="6609" y2="49886"/>
                          <a14:foregroundMark x1="4310" y1="50343" x2="2011" y2="50343"/>
                          <a14:foregroundMark x1="90517" y1="49886" x2="97126" y2="49886"/>
                          <a14:foregroundMark x1="48563" y1="88787" x2="48563" y2="983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189" y="3064981"/>
              <a:ext cx="623245" cy="782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3CBE738E-656F-BEE2-E7D2-0570E6BF814C}"/>
              </a:ext>
            </a:extLst>
          </p:cNvPr>
          <p:cNvGrpSpPr/>
          <p:nvPr/>
        </p:nvGrpSpPr>
        <p:grpSpPr>
          <a:xfrm>
            <a:off x="6722429" y="1817938"/>
            <a:ext cx="825630" cy="1030082"/>
            <a:chOff x="4406901" y="581668"/>
            <a:chExt cx="825630" cy="1030082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245EDE5-22C5-5F85-7643-D4242FA6CD17}"/>
                </a:ext>
              </a:extLst>
            </p:cNvPr>
            <p:cNvSpPr/>
            <p:nvPr/>
          </p:nvSpPr>
          <p:spPr>
            <a:xfrm>
              <a:off x="4406901" y="581668"/>
              <a:ext cx="825630" cy="1030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4" name="Picture 4" descr="카드마술.. 알고 하시나요? 트럼프카드에 담겨진 의미 : 네이버 블로그">
              <a:extLst>
                <a:ext uri="{FF2B5EF4-FFF2-40B4-BE49-F238E27FC236}">
                  <a16:creationId xmlns:a16="http://schemas.microsoft.com/office/drawing/2014/main" id="{4BCCC08F-6CD0-CFA0-4DE6-C1D053877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312" y="793242"/>
              <a:ext cx="734807" cy="73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AB2475EB-88AB-63DA-D24A-40D57017A1FD}"/>
                </a:ext>
              </a:extLst>
            </p:cNvPr>
            <p:cNvSpPr/>
            <p:nvPr/>
          </p:nvSpPr>
          <p:spPr>
            <a:xfrm>
              <a:off x="4903497" y="581668"/>
              <a:ext cx="329034" cy="423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ysClr val="windowText" lastClr="000000"/>
                  </a:solidFill>
                  <a:latin typeface="+mj-lt"/>
                </a:rPr>
                <a:t>7</a:t>
              </a:r>
              <a:endParaRPr lang="ko-KR" altLang="en-US" sz="20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grpSp>
        <p:nvGrpSpPr>
          <p:cNvPr id="19476" name="그룹 19475">
            <a:extLst>
              <a:ext uri="{FF2B5EF4-FFF2-40B4-BE49-F238E27FC236}">
                <a16:creationId xmlns:a16="http://schemas.microsoft.com/office/drawing/2014/main" id="{4A5834DB-DB35-7A95-A94D-44736678872F}"/>
              </a:ext>
            </a:extLst>
          </p:cNvPr>
          <p:cNvGrpSpPr/>
          <p:nvPr/>
        </p:nvGrpSpPr>
        <p:grpSpPr>
          <a:xfrm>
            <a:off x="9100493" y="1817938"/>
            <a:ext cx="825630" cy="1030082"/>
            <a:chOff x="4406901" y="581668"/>
            <a:chExt cx="825630" cy="1030082"/>
          </a:xfrm>
        </p:grpSpPr>
        <p:sp>
          <p:nvSpPr>
            <p:cNvPr id="19477" name="직사각형 19476">
              <a:extLst>
                <a:ext uri="{FF2B5EF4-FFF2-40B4-BE49-F238E27FC236}">
                  <a16:creationId xmlns:a16="http://schemas.microsoft.com/office/drawing/2014/main" id="{6D06B823-5B9D-EBF6-DA9B-48C7053660AF}"/>
                </a:ext>
              </a:extLst>
            </p:cNvPr>
            <p:cNvSpPr/>
            <p:nvPr/>
          </p:nvSpPr>
          <p:spPr>
            <a:xfrm>
              <a:off x="4406901" y="581668"/>
              <a:ext cx="825630" cy="1030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478" name="Picture 4" descr="카드마술.. 알고 하시나요? 트럼프카드에 담겨진 의미 : 네이버 블로그">
              <a:extLst>
                <a:ext uri="{FF2B5EF4-FFF2-40B4-BE49-F238E27FC236}">
                  <a16:creationId xmlns:a16="http://schemas.microsoft.com/office/drawing/2014/main" id="{AFB3A0A3-EEA7-D39A-BF46-B09E28E7B7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312" y="793242"/>
              <a:ext cx="734807" cy="73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79" name="직사각형 19478">
              <a:extLst>
                <a:ext uri="{FF2B5EF4-FFF2-40B4-BE49-F238E27FC236}">
                  <a16:creationId xmlns:a16="http://schemas.microsoft.com/office/drawing/2014/main" id="{329E6022-DF27-D1D7-A3BB-AF1F3661C9EA}"/>
                </a:ext>
              </a:extLst>
            </p:cNvPr>
            <p:cNvSpPr/>
            <p:nvPr/>
          </p:nvSpPr>
          <p:spPr>
            <a:xfrm>
              <a:off x="4903497" y="581668"/>
              <a:ext cx="329034" cy="423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ysClr val="windowText" lastClr="000000"/>
                  </a:solidFill>
                  <a:latin typeface="+mj-lt"/>
                </a:rPr>
                <a:t>1</a:t>
              </a:r>
              <a:endParaRPr lang="ko-KR" altLang="en-US" sz="20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sp>
        <p:nvSpPr>
          <p:cNvPr id="19480" name="직사각형 19479">
            <a:extLst>
              <a:ext uri="{FF2B5EF4-FFF2-40B4-BE49-F238E27FC236}">
                <a16:creationId xmlns:a16="http://schemas.microsoft.com/office/drawing/2014/main" id="{1DA95E65-9D7D-29F6-F1F1-F37E832D9A71}"/>
              </a:ext>
            </a:extLst>
          </p:cNvPr>
          <p:cNvSpPr/>
          <p:nvPr/>
        </p:nvSpPr>
        <p:spPr>
          <a:xfrm>
            <a:off x="9775990" y="2939912"/>
            <a:ext cx="1479837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 6.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소마</a:t>
            </a:r>
          </a:p>
        </p:txBody>
      </p:sp>
      <p:sp>
        <p:nvSpPr>
          <p:cNvPr id="19522" name="직사각형 19521">
            <a:extLst>
              <a:ext uri="{FF2B5EF4-FFF2-40B4-BE49-F238E27FC236}">
                <a16:creationId xmlns:a16="http://schemas.microsoft.com/office/drawing/2014/main" id="{87707A01-D5B5-6FF2-82A5-7AA59537C3AB}"/>
              </a:ext>
            </a:extLst>
          </p:cNvPr>
          <p:cNvSpPr/>
          <p:nvPr/>
        </p:nvSpPr>
        <p:spPr>
          <a:xfrm>
            <a:off x="5259077" y="4570510"/>
            <a:ext cx="1479837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 7.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+mj-lt"/>
              </a:rPr>
              <a:t>레기온</a:t>
            </a:r>
            <a:endParaRPr lang="ko-KR" altLang="en-US" sz="1500" b="1" dirty="0">
              <a:solidFill>
                <a:sysClr val="windowText" lastClr="000000"/>
              </a:solidFill>
              <a:latin typeface="+mj-lt"/>
            </a:endParaRPr>
          </a:p>
        </p:txBody>
      </p:sp>
      <p:grpSp>
        <p:nvGrpSpPr>
          <p:cNvPr id="19533" name="그룹 19532">
            <a:extLst>
              <a:ext uri="{FF2B5EF4-FFF2-40B4-BE49-F238E27FC236}">
                <a16:creationId xmlns:a16="http://schemas.microsoft.com/office/drawing/2014/main" id="{4386E90A-D2D4-1D3A-6A09-9CEE732433E6}"/>
              </a:ext>
            </a:extLst>
          </p:cNvPr>
          <p:cNvGrpSpPr/>
          <p:nvPr/>
        </p:nvGrpSpPr>
        <p:grpSpPr>
          <a:xfrm>
            <a:off x="5068049" y="3454954"/>
            <a:ext cx="871042" cy="1030082"/>
            <a:chOff x="7441184" y="2398918"/>
            <a:chExt cx="871042" cy="1030082"/>
          </a:xfrm>
        </p:grpSpPr>
        <p:grpSp>
          <p:nvGrpSpPr>
            <p:cNvPr id="19534" name="그룹 19533">
              <a:extLst>
                <a:ext uri="{FF2B5EF4-FFF2-40B4-BE49-F238E27FC236}">
                  <a16:creationId xmlns:a16="http://schemas.microsoft.com/office/drawing/2014/main" id="{3BAC11E9-3D47-6904-10B7-6E0B0A6E8977}"/>
                </a:ext>
              </a:extLst>
            </p:cNvPr>
            <p:cNvGrpSpPr/>
            <p:nvPr/>
          </p:nvGrpSpPr>
          <p:grpSpPr>
            <a:xfrm>
              <a:off x="7486596" y="2398918"/>
              <a:ext cx="825630" cy="1030082"/>
              <a:chOff x="4406901" y="581668"/>
              <a:chExt cx="825630" cy="1030082"/>
            </a:xfrm>
          </p:grpSpPr>
          <p:sp>
            <p:nvSpPr>
              <p:cNvPr id="19536" name="직사각형 19535">
                <a:extLst>
                  <a:ext uri="{FF2B5EF4-FFF2-40B4-BE49-F238E27FC236}">
                    <a16:creationId xmlns:a16="http://schemas.microsoft.com/office/drawing/2014/main" id="{C7EC90F8-4555-3FE7-7FDD-B57D40F99190}"/>
                  </a:ext>
                </a:extLst>
              </p:cNvPr>
              <p:cNvSpPr/>
              <p:nvPr/>
            </p:nvSpPr>
            <p:spPr>
              <a:xfrm>
                <a:off x="4406901" y="581668"/>
                <a:ext cx="825630" cy="10300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37" name="직사각형 19536">
                <a:extLst>
                  <a:ext uri="{FF2B5EF4-FFF2-40B4-BE49-F238E27FC236}">
                    <a16:creationId xmlns:a16="http://schemas.microsoft.com/office/drawing/2014/main" id="{3C1FFAC6-6DD5-48D8-81CC-1C70C2F10346}"/>
                  </a:ext>
                </a:extLst>
              </p:cNvPr>
              <p:cNvSpPr/>
              <p:nvPr/>
            </p:nvSpPr>
            <p:spPr>
              <a:xfrm>
                <a:off x="4903497" y="581668"/>
                <a:ext cx="329034" cy="423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000" b="1" dirty="0">
                    <a:solidFill>
                      <a:sysClr val="windowText" lastClr="000000"/>
                    </a:solidFill>
                    <a:latin typeface="+mj-lt"/>
                  </a:rPr>
                  <a:t>7</a:t>
                </a:r>
                <a:endParaRPr lang="ko-KR" altLang="en-US" sz="20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p:grpSp>
        <p:pic>
          <p:nvPicPr>
            <p:cNvPr id="19535" name="Picture 12" descr="블랙 스페이드 카드 놀이 기호 절연 벡터 일러스트 레이 션 | 프리미엄 벡터">
              <a:extLst>
                <a:ext uri="{FF2B5EF4-FFF2-40B4-BE49-F238E27FC236}">
                  <a16:creationId xmlns:a16="http://schemas.microsoft.com/office/drawing/2014/main" id="{D2637425-4327-0046-C924-39DD2C31D0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45" t="11945" r="12468" b="12468"/>
            <a:stretch>
              <a:fillRect/>
            </a:stretch>
          </p:blipFill>
          <p:spPr bwMode="auto">
            <a:xfrm>
              <a:off x="7441184" y="2512887"/>
              <a:ext cx="802141" cy="802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538" name="그룹 19537">
            <a:extLst>
              <a:ext uri="{FF2B5EF4-FFF2-40B4-BE49-F238E27FC236}">
                <a16:creationId xmlns:a16="http://schemas.microsoft.com/office/drawing/2014/main" id="{D512E07A-35BF-C23E-996D-9EEB374113E9}"/>
              </a:ext>
            </a:extLst>
          </p:cNvPr>
          <p:cNvGrpSpPr/>
          <p:nvPr/>
        </p:nvGrpSpPr>
        <p:grpSpPr>
          <a:xfrm>
            <a:off x="4760417" y="3454954"/>
            <a:ext cx="825630" cy="1030082"/>
            <a:chOff x="5144340" y="2398918"/>
            <a:chExt cx="825630" cy="1030082"/>
          </a:xfrm>
        </p:grpSpPr>
        <p:grpSp>
          <p:nvGrpSpPr>
            <p:cNvPr id="19539" name="그룹 19538">
              <a:extLst>
                <a:ext uri="{FF2B5EF4-FFF2-40B4-BE49-F238E27FC236}">
                  <a16:creationId xmlns:a16="http://schemas.microsoft.com/office/drawing/2014/main" id="{2E15BD3D-948B-9EDA-C4BE-2EDAB03E009C}"/>
                </a:ext>
              </a:extLst>
            </p:cNvPr>
            <p:cNvGrpSpPr/>
            <p:nvPr/>
          </p:nvGrpSpPr>
          <p:grpSpPr>
            <a:xfrm>
              <a:off x="5144340" y="2398918"/>
              <a:ext cx="825630" cy="1030082"/>
              <a:chOff x="4406901" y="581668"/>
              <a:chExt cx="825630" cy="1030082"/>
            </a:xfrm>
          </p:grpSpPr>
          <p:sp>
            <p:nvSpPr>
              <p:cNvPr id="19541" name="직사각형 19540">
                <a:extLst>
                  <a:ext uri="{FF2B5EF4-FFF2-40B4-BE49-F238E27FC236}">
                    <a16:creationId xmlns:a16="http://schemas.microsoft.com/office/drawing/2014/main" id="{3770B67A-A706-2578-8044-8BC8281B352E}"/>
                  </a:ext>
                </a:extLst>
              </p:cNvPr>
              <p:cNvSpPr/>
              <p:nvPr/>
            </p:nvSpPr>
            <p:spPr>
              <a:xfrm>
                <a:off x="4406901" y="581668"/>
                <a:ext cx="825630" cy="10300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42" name="직사각형 19541">
                <a:extLst>
                  <a:ext uri="{FF2B5EF4-FFF2-40B4-BE49-F238E27FC236}">
                    <a16:creationId xmlns:a16="http://schemas.microsoft.com/office/drawing/2014/main" id="{CA3B8BA5-92FD-6934-3F25-E15F7FD946AF}"/>
                  </a:ext>
                </a:extLst>
              </p:cNvPr>
              <p:cNvSpPr/>
              <p:nvPr/>
            </p:nvSpPr>
            <p:spPr>
              <a:xfrm>
                <a:off x="4903497" y="581668"/>
                <a:ext cx="329034" cy="423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000" b="1" dirty="0">
                    <a:solidFill>
                      <a:sysClr val="windowText" lastClr="000000"/>
                    </a:solidFill>
                    <a:latin typeface="+mj-lt"/>
                  </a:rPr>
                  <a:t>7</a:t>
                </a:r>
                <a:endParaRPr lang="ko-KR" altLang="en-US" sz="20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p:grpSp>
        <p:pic>
          <p:nvPicPr>
            <p:cNvPr id="19540" name="Picture 10" descr="클로버 카드 무료 벡터 | FreeImages">
              <a:extLst>
                <a:ext uri="{FF2B5EF4-FFF2-40B4-BE49-F238E27FC236}">
                  <a16:creationId xmlns:a16="http://schemas.microsoft.com/office/drawing/2014/main" id="{E16E5282-9EAA-365C-AD64-27FBE06C5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854" y="2591639"/>
              <a:ext cx="644639" cy="644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543" name="그룹 19542">
            <a:extLst>
              <a:ext uri="{FF2B5EF4-FFF2-40B4-BE49-F238E27FC236}">
                <a16:creationId xmlns:a16="http://schemas.microsoft.com/office/drawing/2014/main" id="{F8F86F79-CD2B-C996-B590-529D0E96B6CE}"/>
              </a:ext>
            </a:extLst>
          </p:cNvPr>
          <p:cNvGrpSpPr/>
          <p:nvPr/>
        </p:nvGrpSpPr>
        <p:grpSpPr>
          <a:xfrm>
            <a:off x="4437380" y="3454954"/>
            <a:ext cx="825630" cy="1030082"/>
            <a:chOff x="4466998" y="2913959"/>
            <a:chExt cx="825630" cy="1030082"/>
          </a:xfrm>
        </p:grpSpPr>
        <p:grpSp>
          <p:nvGrpSpPr>
            <p:cNvPr id="19544" name="그룹 19543">
              <a:extLst>
                <a:ext uri="{FF2B5EF4-FFF2-40B4-BE49-F238E27FC236}">
                  <a16:creationId xmlns:a16="http://schemas.microsoft.com/office/drawing/2014/main" id="{5E6828B1-C2FC-63F4-77F2-BC5AEBE70D6D}"/>
                </a:ext>
              </a:extLst>
            </p:cNvPr>
            <p:cNvGrpSpPr/>
            <p:nvPr/>
          </p:nvGrpSpPr>
          <p:grpSpPr>
            <a:xfrm>
              <a:off x="4466998" y="2913959"/>
              <a:ext cx="825630" cy="1030082"/>
              <a:chOff x="4406901" y="581668"/>
              <a:chExt cx="825630" cy="1030082"/>
            </a:xfrm>
          </p:grpSpPr>
          <p:sp>
            <p:nvSpPr>
              <p:cNvPr id="19546" name="직사각형 19545">
                <a:extLst>
                  <a:ext uri="{FF2B5EF4-FFF2-40B4-BE49-F238E27FC236}">
                    <a16:creationId xmlns:a16="http://schemas.microsoft.com/office/drawing/2014/main" id="{F7E968E5-B8DD-BD46-0436-35C6FD7A9867}"/>
                  </a:ext>
                </a:extLst>
              </p:cNvPr>
              <p:cNvSpPr/>
              <p:nvPr/>
            </p:nvSpPr>
            <p:spPr>
              <a:xfrm>
                <a:off x="4406901" y="581668"/>
                <a:ext cx="825630" cy="10300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47" name="직사각형 19546">
                <a:extLst>
                  <a:ext uri="{FF2B5EF4-FFF2-40B4-BE49-F238E27FC236}">
                    <a16:creationId xmlns:a16="http://schemas.microsoft.com/office/drawing/2014/main" id="{59ABE6A9-5742-45DD-59DF-B39C9E6F410C}"/>
                  </a:ext>
                </a:extLst>
              </p:cNvPr>
              <p:cNvSpPr/>
              <p:nvPr/>
            </p:nvSpPr>
            <p:spPr>
              <a:xfrm>
                <a:off x="4903497" y="581668"/>
                <a:ext cx="329034" cy="423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000" b="1" dirty="0">
                    <a:solidFill>
                      <a:sysClr val="windowText" lastClr="000000"/>
                    </a:solidFill>
                    <a:latin typeface="+mj-lt"/>
                  </a:rPr>
                  <a:t>7</a:t>
                </a:r>
                <a:endParaRPr lang="ko-KR" altLang="en-US" sz="20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p:grpSp>
        <p:pic>
          <p:nvPicPr>
            <p:cNvPr id="19545" name="Picture 8" descr="카드 다이아몬드 Cliparts PNG 이미지 | PNGEgg">
              <a:extLst>
                <a:ext uri="{FF2B5EF4-FFF2-40B4-BE49-F238E27FC236}">
                  <a16:creationId xmlns:a16="http://schemas.microsoft.com/office/drawing/2014/main" id="{F81F1C8A-647B-5FF5-BEEE-FEE9058B1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204" b="98398" l="1437" r="96839">
                          <a14:foregroundMark x1="48851" y1="3204" x2="47989" y2="13959"/>
                          <a14:foregroundMark x1="10057" y1="49657" x2="6609" y2="49886"/>
                          <a14:foregroundMark x1="4310" y1="50343" x2="2011" y2="50343"/>
                          <a14:foregroundMark x1="90517" y1="49886" x2="97126" y2="49886"/>
                          <a14:foregroundMark x1="48563" y1="88787" x2="48563" y2="983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189" y="3064981"/>
              <a:ext cx="623245" cy="782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548" name="그룹 19547">
            <a:extLst>
              <a:ext uri="{FF2B5EF4-FFF2-40B4-BE49-F238E27FC236}">
                <a16:creationId xmlns:a16="http://schemas.microsoft.com/office/drawing/2014/main" id="{48EA8F2E-1290-6655-CFB4-045ADE332949}"/>
              </a:ext>
            </a:extLst>
          </p:cNvPr>
          <p:cNvGrpSpPr/>
          <p:nvPr/>
        </p:nvGrpSpPr>
        <p:grpSpPr>
          <a:xfrm>
            <a:off x="6473948" y="3454954"/>
            <a:ext cx="874987" cy="1030082"/>
            <a:chOff x="7437239" y="2398918"/>
            <a:chExt cx="874987" cy="1030082"/>
          </a:xfrm>
        </p:grpSpPr>
        <p:grpSp>
          <p:nvGrpSpPr>
            <p:cNvPr id="19549" name="그룹 19548">
              <a:extLst>
                <a:ext uri="{FF2B5EF4-FFF2-40B4-BE49-F238E27FC236}">
                  <a16:creationId xmlns:a16="http://schemas.microsoft.com/office/drawing/2014/main" id="{19D94074-EB95-E624-7AF8-41D8B286DFB3}"/>
                </a:ext>
              </a:extLst>
            </p:cNvPr>
            <p:cNvGrpSpPr/>
            <p:nvPr/>
          </p:nvGrpSpPr>
          <p:grpSpPr>
            <a:xfrm>
              <a:off x="7486596" y="2398918"/>
              <a:ext cx="825630" cy="1030082"/>
              <a:chOff x="4406901" y="581668"/>
              <a:chExt cx="825630" cy="1030082"/>
            </a:xfrm>
          </p:grpSpPr>
          <p:sp>
            <p:nvSpPr>
              <p:cNvPr id="19551" name="직사각형 19550">
                <a:extLst>
                  <a:ext uri="{FF2B5EF4-FFF2-40B4-BE49-F238E27FC236}">
                    <a16:creationId xmlns:a16="http://schemas.microsoft.com/office/drawing/2014/main" id="{B7B54157-2526-15E6-8A59-FA6916876CBC}"/>
                  </a:ext>
                </a:extLst>
              </p:cNvPr>
              <p:cNvSpPr/>
              <p:nvPr/>
            </p:nvSpPr>
            <p:spPr>
              <a:xfrm>
                <a:off x="4406901" y="581668"/>
                <a:ext cx="825630" cy="10300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52" name="직사각형 19551">
                <a:extLst>
                  <a:ext uri="{FF2B5EF4-FFF2-40B4-BE49-F238E27FC236}">
                    <a16:creationId xmlns:a16="http://schemas.microsoft.com/office/drawing/2014/main" id="{7ECBDADF-8738-7C23-EB9D-7E264EADB25D}"/>
                  </a:ext>
                </a:extLst>
              </p:cNvPr>
              <p:cNvSpPr/>
              <p:nvPr/>
            </p:nvSpPr>
            <p:spPr>
              <a:xfrm>
                <a:off x="4903497" y="581668"/>
                <a:ext cx="329034" cy="423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000" b="1" dirty="0">
                    <a:solidFill>
                      <a:sysClr val="windowText" lastClr="000000"/>
                    </a:solidFill>
                    <a:latin typeface="+mj-lt"/>
                  </a:rPr>
                  <a:t>6</a:t>
                </a:r>
                <a:endParaRPr lang="ko-KR" altLang="en-US" sz="20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p:grpSp>
        <p:pic>
          <p:nvPicPr>
            <p:cNvPr id="19550" name="Picture 12" descr="블랙 스페이드 카드 놀이 기호 절연 벡터 일러스트 레이 션 | 프리미엄 벡터">
              <a:extLst>
                <a:ext uri="{FF2B5EF4-FFF2-40B4-BE49-F238E27FC236}">
                  <a16:creationId xmlns:a16="http://schemas.microsoft.com/office/drawing/2014/main" id="{7CB7B4A6-B645-F8A5-0C64-56448A6E36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45" t="11945" r="12468" b="12468"/>
            <a:stretch>
              <a:fillRect/>
            </a:stretch>
          </p:blipFill>
          <p:spPr bwMode="auto">
            <a:xfrm>
              <a:off x="7437239" y="2512887"/>
              <a:ext cx="802141" cy="802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553" name="그룹 19552">
            <a:extLst>
              <a:ext uri="{FF2B5EF4-FFF2-40B4-BE49-F238E27FC236}">
                <a16:creationId xmlns:a16="http://schemas.microsoft.com/office/drawing/2014/main" id="{FF20D0AC-936D-209F-299B-410DC411E179}"/>
              </a:ext>
            </a:extLst>
          </p:cNvPr>
          <p:cNvGrpSpPr/>
          <p:nvPr/>
        </p:nvGrpSpPr>
        <p:grpSpPr>
          <a:xfrm>
            <a:off x="6170261" y="3454954"/>
            <a:ext cx="825630" cy="1030082"/>
            <a:chOff x="5144340" y="2398918"/>
            <a:chExt cx="825630" cy="1030082"/>
          </a:xfrm>
        </p:grpSpPr>
        <p:grpSp>
          <p:nvGrpSpPr>
            <p:cNvPr id="19554" name="그룹 19553">
              <a:extLst>
                <a:ext uri="{FF2B5EF4-FFF2-40B4-BE49-F238E27FC236}">
                  <a16:creationId xmlns:a16="http://schemas.microsoft.com/office/drawing/2014/main" id="{688F6706-59E4-E0B6-F708-03BD0B968AD3}"/>
                </a:ext>
              </a:extLst>
            </p:cNvPr>
            <p:cNvGrpSpPr/>
            <p:nvPr/>
          </p:nvGrpSpPr>
          <p:grpSpPr>
            <a:xfrm>
              <a:off x="5144340" y="2398918"/>
              <a:ext cx="825630" cy="1030082"/>
              <a:chOff x="4406901" y="581668"/>
              <a:chExt cx="825630" cy="1030082"/>
            </a:xfrm>
          </p:grpSpPr>
          <p:sp>
            <p:nvSpPr>
              <p:cNvPr id="19556" name="직사각형 19555">
                <a:extLst>
                  <a:ext uri="{FF2B5EF4-FFF2-40B4-BE49-F238E27FC236}">
                    <a16:creationId xmlns:a16="http://schemas.microsoft.com/office/drawing/2014/main" id="{B9F40F03-97C5-F2A8-08F9-DCB0F154A94C}"/>
                  </a:ext>
                </a:extLst>
              </p:cNvPr>
              <p:cNvSpPr/>
              <p:nvPr/>
            </p:nvSpPr>
            <p:spPr>
              <a:xfrm>
                <a:off x="4406901" y="581668"/>
                <a:ext cx="825630" cy="10300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57" name="직사각형 19556">
                <a:extLst>
                  <a:ext uri="{FF2B5EF4-FFF2-40B4-BE49-F238E27FC236}">
                    <a16:creationId xmlns:a16="http://schemas.microsoft.com/office/drawing/2014/main" id="{9B1CA27A-74BE-5034-F240-CDC3B494791F}"/>
                  </a:ext>
                </a:extLst>
              </p:cNvPr>
              <p:cNvSpPr/>
              <p:nvPr/>
            </p:nvSpPr>
            <p:spPr>
              <a:xfrm>
                <a:off x="4903497" y="581668"/>
                <a:ext cx="329034" cy="423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000" b="1" dirty="0">
                    <a:solidFill>
                      <a:sysClr val="windowText" lastClr="000000"/>
                    </a:solidFill>
                    <a:latin typeface="+mj-lt"/>
                  </a:rPr>
                  <a:t>6</a:t>
                </a:r>
                <a:endParaRPr lang="ko-KR" altLang="en-US" sz="20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p:grpSp>
        <p:pic>
          <p:nvPicPr>
            <p:cNvPr id="19555" name="Picture 10" descr="클로버 카드 무료 벡터 | FreeImages">
              <a:extLst>
                <a:ext uri="{FF2B5EF4-FFF2-40B4-BE49-F238E27FC236}">
                  <a16:creationId xmlns:a16="http://schemas.microsoft.com/office/drawing/2014/main" id="{DA0F3B39-1AC1-15F5-6797-0B30F9CCD6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854" y="2591639"/>
              <a:ext cx="644639" cy="644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558" name="그룹 19557">
            <a:extLst>
              <a:ext uri="{FF2B5EF4-FFF2-40B4-BE49-F238E27FC236}">
                <a16:creationId xmlns:a16="http://schemas.microsoft.com/office/drawing/2014/main" id="{C8FCFBDF-B99B-09AC-3F5B-2AB9BAE0064A}"/>
              </a:ext>
            </a:extLst>
          </p:cNvPr>
          <p:cNvGrpSpPr/>
          <p:nvPr/>
        </p:nvGrpSpPr>
        <p:grpSpPr>
          <a:xfrm>
            <a:off x="9638926" y="3454954"/>
            <a:ext cx="825630" cy="1030082"/>
            <a:chOff x="4406901" y="581668"/>
            <a:chExt cx="825630" cy="1030082"/>
          </a:xfrm>
        </p:grpSpPr>
        <p:sp>
          <p:nvSpPr>
            <p:cNvPr id="19559" name="직사각형 19558">
              <a:extLst>
                <a:ext uri="{FF2B5EF4-FFF2-40B4-BE49-F238E27FC236}">
                  <a16:creationId xmlns:a16="http://schemas.microsoft.com/office/drawing/2014/main" id="{032064BA-6760-40D9-E568-E3A0E3FDF787}"/>
                </a:ext>
              </a:extLst>
            </p:cNvPr>
            <p:cNvSpPr/>
            <p:nvPr/>
          </p:nvSpPr>
          <p:spPr>
            <a:xfrm>
              <a:off x="4406901" y="581668"/>
              <a:ext cx="825630" cy="1030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560" name="Picture 4" descr="카드마술.. 알고 하시나요? 트럼프카드에 담겨진 의미 : 네이버 블로그">
              <a:extLst>
                <a:ext uri="{FF2B5EF4-FFF2-40B4-BE49-F238E27FC236}">
                  <a16:creationId xmlns:a16="http://schemas.microsoft.com/office/drawing/2014/main" id="{6E815B09-0C31-B24B-23D1-D59CAA275E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312" y="793242"/>
              <a:ext cx="734807" cy="73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61" name="직사각형 19560">
              <a:extLst>
                <a:ext uri="{FF2B5EF4-FFF2-40B4-BE49-F238E27FC236}">
                  <a16:creationId xmlns:a16="http://schemas.microsoft.com/office/drawing/2014/main" id="{8CD1A829-B2C2-9DB2-CEB2-CDA4C6AFACFE}"/>
                </a:ext>
              </a:extLst>
            </p:cNvPr>
            <p:cNvSpPr/>
            <p:nvPr/>
          </p:nvSpPr>
          <p:spPr>
            <a:xfrm>
              <a:off x="4903497" y="581668"/>
              <a:ext cx="329034" cy="423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ysClr val="windowText" lastClr="000000"/>
                  </a:solidFill>
                  <a:latin typeface="+mj-lt"/>
                </a:rPr>
                <a:t>5</a:t>
              </a:r>
              <a:endParaRPr lang="ko-KR" altLang="en-US" sz="20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grpSp>
        <p:nvGrpSpPr>
          <p:cNvPr id="19562" name="그룹 19561">
            <a:extLst>
              <a:ext uri="{FF2B5EF4-FFF2-40B4-BE49-F238E27FC236}">
                <a16:creationId xmlns:a16="http://schemas.microsoft.com/office/drawing/2014/main" id="{1F9459BB-71A1-BC57-EF5A-9EFD0B0E9CCD}"/>
              </a:ext>
            </a:extLst>
          </p:cNvPr>
          <p:cNvGrpSpPr/>
          <p:nvPr/>
        </p:nvGrpSpPr>
        <p:grpSpPr>
          <a:xfrm>
            <a:off x="9263575" y="3454954"/>
            <a:ext cx="825630" cy="1030082"/>
            <a:chOff x="4406901" y="581668"/>
            <a:chExt cx="825630" cy="1030082"/>
          </a:xfrm>
        </p:grpSpPr>
        <p:sp>
          <p:nvSpPr>
            <p:cNvPr id="19563" name="직사각형 19562">
              <a:extLst>
                <a:ext uri="{FF2B5EF4-FFF2-40B4-BE49-F238E27FC236}">
                  <a16:creationId xmlns:a16="http://schemas.microsoft.com/office/drawing/2014/main" id="{8B0CA9A4-6E30-D197-3E58-0F734ADDFFD1}"/>
                </a:ext>
              </a:extLst>
            </p:cNvPr>
            <p:cNvSpPr/>
            <p:nvPr/>
          </p:nvSpPr>
          <p:spPr>
            <a:xfrm>
              <a:off x="4406901" y="581668"/>
              <a:ext cx="825630" cy="1030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564" name="Picture 4" descr="카드마술.. 알고 하시나요? 트럼프카드에 담겨진 의미 : 네이버 블로그">
              <a:extLst>
                <a:ext uri="{FF2B5EF4-FFF2-40B4-BE49-F238E27FC236}">
                  <a16:creationId xmlns:a16="http://schemas.microsoft.com/office/drawing/2014/main" id="{CB70653C-0B79-EA38-4582-A0610CEB8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312" y="793242"/>
              <a:ext cx="734807" cy="73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65" name="직사각형 19564">
              <a:extLst>
                <a:ext uri="{FF2B5EF4-FFF2-40B4-BE49-F238E27FC236}">
                  <a16:creationId xmlns:a16="http://schemas.microsoft.com/office/drawing/2014/main" id="{0F2683E1-77AB-7927-451A-D7B74F3D4ABF}"/>
                </a:ext>
              </a:extLst>
            </p:cNvPr>
            <p:cNvSpPr/>
            <p:nvPr/>
          </p:nvSpPr>
          <p:spPr>
            <a:xfrm>
              <a:off x="4903497" y="581668"/>
              <a:ext cx="329034" cy="423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ysClr val="windowText" lastClr="000000"/>
                  </a:solidFill>
                  <a:latin typeface="+mj-lt"/>
                </a:rPr>
                <a:t>4</a:t>
              </a:r>
              <a:endParaRPr lang="ko-KR" altLang="en-US" sz="20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grpSp>
        <p:nvGrpSpPr>
          <p:cNvPr id="19566" name="그룹 19565">
            <a:extLst>
              <a:ext uri="{FF2B5EF4-FFF2-40B4-BE49-F238E27FC236}">
                <a16:creationId xmlns:a16="http://schemas.microsoft.com/office/drawing/2014/main" id="{80F9191A-E5EB-F73C-9ADA-F2FA8728B921}"/>
              </a:ext>
            </a:extLst>
          </p:cNvPr>
          <p:cNvGrpSpPr/>
          <p:nvPr/>
        </p:nvGrpSpPr>
        <p:grpSpPr>
          <a:xfrm>
            <a:off x="8915266" y="3454954"/>
            <a:ext cx="825630" cy="1030082"/>
            <a:chOff x="4406901" y="581668"/>
            <a:chExt cx="825630" cy="1030082"/>
          </a:xfrm>
        </p:grpSpPr>
        <p:sp>
          <p:nvSpPr>
            <p:cNvPr id="19567" name="직사각형 19566">
              <a:extLst>
                <a:ext uri="{FF2B5EF4-FFF2-40B4-BE49-F238E27FC236}">
                  <a16:creationId xmlns:a16="http://schemas.microsoft.com/office/drawing/2014/main" id="{D81C895B-AF5F-290A-9CF9-AB0A2C680BD0}"/>
                </a:ext>
              </a:extLst>
            </p:cNvPr>
            <p:cNvSpPr/>
            <p:nvPr/>
          </p:nvSpPr>
          <p:spPr>
            <a:xfrm>
              <a:off x="4406901" y="581668"/>
              <a:ext cx="825630" cy="1030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568" name="Picture 4" descr="카드마술.. 알고 하시나요? 트럼프카드에 담겨진 의미 : 네이버 블로그">
              <a:extLst>
                <a:ext uri="{FF2B5EF4-FFF2-40B4-BE49-F238E27FC236}">
                  <a16:creationId xmlns:a16="http://schemas.microsoft.com/office/drawing/2014/main" id="{B07258A4-80B4-961B-C9BB-946D4545BC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312" y="793242"/>
              <a:ext cx="734807" cy="73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69" name="직사각형 19568">
              <a:extLst>
                <a:ext uri="{FF2B5EF4-FFF2-40B4-BE49-F238E27FC236}">
                  <a16:creationId xmlns:a16="http://schemas.microsoft.com/office/drawing/2014/main" id="{C94441DF-7504-560C-9C47-D690BFBC2079}"/>
                </a:ext>
              </a:extLst>
            </p:cNvPr>
            <p:cNvSpPr/>
            <p:nvPr/>
          </p:nvSpPr>
          <p:spPr>
            <a:xfrm>
              <a:off x="4903497" y="581668"/>
              <a:ext cx="329034" cy="423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ysClr val="windowText" lastClr="000000"/>
                  </a:solidFill>
                  <a:latin typeface="+mj-lt"/>
                </a:rPr>
                <a:t>3</a:t>
              </a:r>
              <a:endParaRPr lang="ko-KR" altLang="en-US" sz="20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grpSp>
        <p:nvGrpSpPr>
          <p:cNvPr id="19570" name="그룹 19569">
            <a:extLst>
              <a:ext uri="{FF2B5EF4-FFF2-40B4-BE49-F238E27FC236}">
                <a16:creationId xmlns:a16="http://schemas.microsoft.com/office/drawing/2014/main" id="{13E9D2BC-ADBC-95C2-E24E-1DD042ED18B4}"/>
              </a:ext>
            </a:extLst>
          </p:cNvPr>
          <p:cNvGrpSpPr/>
          <p:nvPr/>
        </p:nvGrpSpPr>
        <p:grpSpPr>
          <a:xfrm>
            <a:off x="8547863" y="3454954"/>
            <a:ext cx="825630" cy="1030082"/>
            <a:chOff x="4406901" y="581668"/>
            <a:chExt cx="825630" cy="1030082"/>
          </a:xfrm>
        </p:grpSpPr>
        <p:sp>
          <p:nvSpPr>
            <p:cNvPr id="19571" name="직사각형 19570">
              <a:extLst>
                <a:ext uri="{FF2B5EF4-FFF2-40B4-BE49-F238E27FC236}">
                  <a16:creationId xmlns:a16="http://schemas.microsoft.com/office/drawing/2014/main" id="{5817ED10-6ADD-6CE9-BF82-C772E0213C33}"/>
                </a:ext>
              </a:extLst>
            </p:cNvPr>
            <p:cNvSpPr/>
            <p:nvPr/>
          </p:nvSpPr>
          <p:spPr>
            <a:xfrm>
              <a:off x="4406901" y="581668"/>
              <a:ext cx="825630" cy="1030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572" name="Picture 4" descr="카드마술.. 알고 하시나요? 트럼프카드에 담겨진 의미 : 네이버 블로그">
              <a:extLst>
                <a:ext uri="{FF2B5EF4-FFF2-40B4-BE49-F238E27FC236}">
                  <a16:creationId xmlns:a16="http://schemas.microsoft.com/office/drawing/2014/main" id="{D1BFA2F1-E273-848E-7F44-D7865C35D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312" y="793242"/>
              <a:ext cx="734807" cy="73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73" name="직사각형 19572">
              <a:extLst>
                <a:ext uri="{FF2B5EF4-FFF2-40B4-BE49-F238E27FC236}">
                  <a16:creationId xmlns:a16="http://schemas.microsoft.com/office/drawing/2014/main" id="{2F2FF498-6C3C-DE9C-78E9-A1257ED2E58E}"/>
                </a:ext>
              </a:extLst>
            </p:cNvPr>
            <p:cNvSpPr/>
            <p:nvPr/>
          </p:nvSpPr>
          <p:spPr>
            <a:xfrm>
              <a:off x="4903497" y="581668"/>
              <a:ext cx="329034" cy="423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ysClr val="windowText" lastClr="000000"/>
                  </a:solidFill>
                  <a:latin typeface="+mj-lt"/>
                </a:rPr>
                <a:t>2</a:t>
              </a:r>
              <a:endParaRPr lang="ko-KR" altLang="en-US" sz="20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grpSp>
        <p:nvGrpSpPr>
          <p:cNvPr id="19574" name="그룹 19573">
            <a:extLst>
              <a:ext uri="{FF2B5EF4-FFF2-40B4-BE49-F238E27FC236}">
                <a16:creationId xmlns:a16="http://schemas.microsoft.com/office/drawing/2014/main" id="{7974DF8A-FB5D-BCF6-E01D-D64A1F094EBB}"/>
              </a:ext>
            </a:extLst>
          </p:cNvPr>
          <p:cNvGrpSpPr/>
          <p:nvPr/>
        </p:nvGrpSpPr>
        <p:grpSpPr>
          <a:xfrm>
            <a:off x="8199555" y="3454954"/>
            <a:ext cx="825630" cy="1030082"/>
            <a:chOff x="4406901" y="581668"/>
            <a:chExt cx="825630" cy="1030082"/>
          </a:xfrm>
        </p:grpSpPr>
        <p:sp>
          <p:nvSpPr>
            <p:cNvPr id="19575" name="직사각형 19574">
              <a:extLst>
                <a:ext uri="{FF2B5EF4-FFF2-40B4-BE49-F238E27FC236}">
                  <a16:creationId xmlns:a16="http://schemas.microsoft.com/office/drawing/2014/main" id="{BCE7A043-56AD-70C8-EB0B-7CE2DB63750E}"/>
                </a:ext>
              </a:extLst>
            </p:cNvPr>
            <p:cNvSpPr/>
            <p:nvPr/>
          </p:nvSpPr>
          <p:spPr>
            <a:xfrm>
              <a:off x="4406901" y="581668"/>
              <a:ext cx="825630" cy="1030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576" name="Picture 4" descr="카드마술.. 알고 하시나요? 트럼프카드에 담겨진 의미 : 네이버 블로그">
              <a:extLst>
                <a:ext uri="{FF2B5EF4-FFF2-40B4-BE49-F238E27FC236}">
                  <a16:creationId xmlns:a16="http://schemas.microsoft.com/office/drawing/2014/main" id="{62965E61-9D56-7A62-E1F5-B9913AF8A1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312" y="793242"/>
              <a:ext cx="734807" cy="73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77" name="직사각형 19576">
              <a:extLst>
                <a:ext uri="{FF2B5EF4-FFF2-40B4-BE49-F238E27FC236}">
                  <a16:creationId xmlns:a16="http://schemas.microsoft.com/office/drawing/2014/main" id="{825C9B79-CA07-1C56-6E1B-55159B32727C}"/>
                </a:ext>
              </a:extLst>
            </p:cNvPr>
            <p:cNvSpPr/>
            <p:nvPr/>
          </p:nvSpPr>
          <p:spPr>
            <a:xfrm>
              <a:off x="4903497" y="581668"/>
              <a:ext cx="329034" cy="423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ysClr val="windowText" lastClr="000000"/>
                  </a:solidFill>
                  <a:latin typeface="+mj-lt"/>
                </a:rPr>
                <a:t>1</a:t>
              </a:r>
              <a:endParaRPr lang="ko-KR" altLang="en-US" sz="20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sp>
        <p:nvSpPr>
          <p:cNvPr id="19578" name="직사각형 19577">
            <a:extLst>
              <a:ext uri="{FF2B5EF4-FFF2-40B4-BE49-F238E27FC236}">
                <a16:creationId xmlns:a16="http://schemas.microsoft.com/office/drawing/2014/main" id="{C2EAD8E4-FC3B-9E1B-E52C-61C722F56E2B}"/>
              </a:ext>
            </a:extLst>
          </p:cNvPr>
          <p:cNvSpPr/>
          <p:nvPr/>
        </p:nvSpPr>
        <p:spPr>
          <a:xfrm>
            <a:off x="8875052" y="4576928"/>
            <a:ext cx="1479837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 8.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+mj-lt"/>
              </a:rPr>
              <a:t>네메시스</a:t>
            </a:r>
            <a:endParaRPr lang="ko-KR" altLang="en-US" sz="15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9579" name="직사각형 19578">
            <a:extLst>
              <a:ext uri="{FF2B5EF4-FFF2-40B4-BE49-F238E27FC236}">
                <a16:creationId xmlns:a16="http://schemas.microsoft.com/office/drawing/2014/main" id="{C762D7F9-BE72-5520-4623-BCF89B5E09C4}"/>
              </a:ext>
            </a:extLst>
          </p:cNvPr>
          <p:cNvSpPr/>
          <p:nvPr/>
        </p:nvSpPr>
        <p:spPr>
          <a:xfrm>
            <a:off x="5259077" y="6159256"/>
            <a:ext cx="1479837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 9.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+mj-lt"/>
              </a:rPr>
              <a:t>아트로포스</a:t>
            </a:r>
            <a:endParaRPr lang="ko-KR" altLang="en-US" sz="1500" b="1" dirty="0">
              <a:solidFill>
                <a:sysClr val="windowText" lastClr="000000"/>
              </a:solidFill>
              <a:latin typeface="+mj-lt"/>
            </a:endParaRPr>
          </a:p>
        </p:txBody>
      </p:sp>
      <p:grpSp>
        <p:nvGrpSpPr>
          <p:cNvPr id="19605" name="그룹 19604">
            <a:extLst>
              <a:ext uri="{FF2B5EF4-FFF2-40B4-BE49-F238E27FC236}">
                <a16:creationId xmlns:a16="http://schemas.microsoft.com/office/drawing/2014/main" id="{1FFCF5A8-267B-8523-184E-5BD749AE222A}"/>
              </a:ext>
            </a:extLst>
          </p:cNvPr>
          <p:cNvGrpSpPr/>
          <p:nvPr/>
        </p:nvGrpSpPr>
        <p:grpSpPr>
          <a:xfrm>
            <a:off x="6355025" y="5061416"/>
            <a:ext cx="825630" cy="1030082"/>
            <a:chOff x="4406901" y="581668"/>
            <a:chExt cx="825630" cy="1030082"/>
          </a:xfrm>
        </p:grpSpPr>
        <p:sp>
          <p:nvSpPr>
            <p:cNvPr id="19606" name="직사각형 19605">
              <a:extLst>
                <a:ext uri="{FF2B5EF4-FFF2-40B4-BE49-F238E27FC236}">
                  <a16:creationId xmlns:a16="http://schemas.microsoft.com/office/drawing/2014/main" id="{0512EFD9-2A4F-2EA4-EA27-FB75F79CEB7D}"/>
                </a:ext>
              </a:extLst>
            </p:cNvPr>
            <p:cNvSpPr/>
            <p:nvPr/>
          </p:nvSpPr>
          <p:spPr>
            <a:xfrm>
              <a:off x="4406901" y="581668"/>
              <a:ext cx="825630" cy="1030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607" name="Picture 4" descr="카드마술.. 알고 하시나요? 트럼프카드에 담겨진 의미 : 네이버 블로그">
              <a:extLst>
                <a:ext uri="{FF2B5EF4-FFF2-40B4-BE49-F238E27FC236}">
                  <a16:creationId xmlns:a16="http://schemas.microsoft.com/office/drawing/2014/main" id="{121A33F6-7211-4882-78CA-64C6D0716B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312" y="793242"/>
              <a:ext cx="734807" cy="73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08" name="직사각형 19607">
              <a:extLst>
                <a:ext uri="{FF2B5EF4-FFF2-40B4-BE49-F238E27FC236}">
                  <a16:creationId xmlns:a16="http://schemas.microsoft.com/office/drawing/2014/main" id="{440EA1F0-924C-B30D-F4E2-1BAB7365A123}"/>
                </a:ext>
              </a:extLst>
            </p:cNvPr>
            <p:cNvSpPr/>
            <p:nvPr/>
          </p:nvSpPr>
          <p:spPr>
            <a:xfrm>
              <a:off x="4903497" y="581668"/>
              <a:ext cx="329034" cy="423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ysClr val="windowText" lastClr="000000"/>
                  </a:solidFill>
                  <a:latin typeface="+mj-lt"/>
                </a:rPr>
                <a:t>A</a:t>
              </a:r>
              <a:endParaRPr lang="ko-KR" altLang="en-US" sz="20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grpSp>
        <p:nvGrpSpPr>
          <p:cNvPr id="19609" name="그룹 19608">
            <a:extLst>
              <a:ext uri="{FF2B5EF4-FFF2-40B4-BE49-F238E27FC236}">
                <a16:creationId xmlns:a16="http://schemas.microsoft.com/office/drawing/2014/main" id="{FB941860-2C49-7E6D-972D-AA879833F1FE}"/>
              </a:ext>
            </a:extLst>
          </p:cNvPr>
          <p:cNvGrpSpPr/>
          <p:nvPr/>
        </p:nvGrpSpPr>
        <p:grpSpPr>
          <a:xfrm>
            <a:off x="5979674" y="5061416"/>
            <a:ext cx="825630" cy="1030082"/>
            <a:chOff x="4406901" y="581668"/>
            <a:chExt cx="825630" cy="1030082"/>
          </a:xfrm>
        </p:grpSpPr>
        <p:sp>
          <p:nvSpPr>
            <p:cNvPr id="19610" name="직사각형 19609">
              <a:extLst>
                <a:ext uri="{FF2B5EF4-FFF2-40B4-BE49-F238E27FC236}">
                  <a16:creationId xmlns:a16="http://schemas.microsoft.com/office/drawing/2014/main" id="{C992D834-A69C-352F-BA4D-CE61C3D87AD6}"/>
                </a:ext>
              </a:extLst>
            </p:cNvPr>
            <p:cNvSpPr/>
            <p:nvPr/>
          </p:nvSpPr>
          <p:spPr>
            <a:xfrm>
              <a:off x="4406901" y="581668"/>
              <a:ext cx="825630" cy="1030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611" name="Picture 4" descr="카드마술.. 알고 하시나요? 트럼프카드에 담겨진 의미 : 네이버 블로그">
              <a:extLst>
                <a:ext uri="{FF2B5EF4-FFF2-40B4-BE49-F238E27FC236}">
                  <a16:creationId xmlns:a16="http://schemas.microsoft.com/office/drawing/2014/main" id="{AD9BBCAB-C380-7FD0-BB9E-8172FC3FD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312" y="793242"/>
              <a:ext cx="734807" cy="73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12" name="직사각형 19611">
              <a:extLst>
                <a:ext uri="{FF2B5EF4-FFF2-40B4-BE49-F238E27FC236}">
                  <a16:creationId xmlns:a16="http://schemas.microsoft.com/office/drawing/2014/main" id="{A97178E5-0BD3-757A-0644-F6193FA446AC}"/>
                </a:ext>
              </a:extLst>
            </p:cNvPr>
            <p:cNvSpPr/>
            <p:nvPr/>
          </p:nvSpPr>
          <p:spPr>
            <a:xfrm>
              <a:off x="4903497" y="581668"/>
              <a:ext cx="329034" cy="423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ysClr val="windowText" lastClr="000000"/>
                  </a:solidFill>
                  <a:latin typeface="+mj-lt"/>
                </a:rPr>
                <a:t>K</a:t>
              </a:r>
              <a:endParaRPr lang="ko-KR" altLang="en-US" sz="20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grpSp>
        <p:nvGrpSpPr>
          <p:cNvPr id="19613" name="그룹 19612">
            <a:extLst>
              <a:ext uri="{FF2B5EF4-FFF2-40B4-BE49-F238E27FC236}">
                <a16:creationId xmlns:a16="http://schemas.microsoft.com/office/drawing/2014/main" id="{88ACC1E8-DAB7-D7B7-5443-37759F70C865}"/>
              </a:ext>
            </a:extLst>
          </p:cNvPr>
          <p:cNvGrpSpPr/>
          <p:nvPr/>
        </p:nvGrpSpPr>
        <p:grpSpPr>
          <a:xfrm>
            <a:off x="5631365" y="5061416"/>
            <a:ext cx="825630" cy="1030082"/>
            <a:chOff x="4406901" y="581668"/>
            <a:chExt cx="825630" cy="1030082"/>
          </a:xfrm>
        </p:grpSpPr>
        <p:sp>
          <p:nvSpPr>
            <p:cNvPr id="19614" name="직사각형 19613">
              <a:extLst>
                <a:ext uri="{FF2B5EF4-FFF2-40B4-BE49-F238E27FC236}">
                  <a16:creationId xmlns:a16="http://schemas.microsoft.com/office/drawing/2014/main" id="{B9413D74-544C-8CD5-A503-82876F795963}"/>
                </a:ext>
              </a:extLst>
            </p:cNvPr>
            <p:cNvSpPr/>
            <p:nvPr/>
          </p:nvSpPr>
          <p:spPr>
            <a:xfrm>
              <a:off x="4406901" y="581668"/>
              <a:ext cx="825630" cy="1030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615" name="Picture 4" descr="카드마술.. 알고 하시나요? 트럼프카드에 담겨진 의미 : 네이버 블로그">
              <a:extLst>
                <a:ext uri="{FF2B5EF4-FFF2-40B4-BE49-F238E27FC236}">
                  <a16:creationId xmlns:a16="http://schemas.microsoft.com/office/drawing/2014/main" id="{BB386AFF-DE6D-47CF-4255-F3424743D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312" y="793242"/>
              <a:ext cx="734807" cy="73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16" name="직사각형 19615">
              <a:extLst>
                <a:ext uri="{FF2B5EF4-FFF2-40B4-BE49-F238E27FC236}">
                  <a16:creationId xmlns:a16="http://schemas.microsoft.com/office/drawing/2014/main" id="{BEC1A0D4-F4DC-08EC-9803-6A2108E9906A}"/>
                </a:ext>
              </a:extLst>
            </p:cNvPr>
            <p:cNvSpPr/>
            <p:nvPr/>
          </p:nvSpPr>
          <p:spPr>
            <a:xfrm>
              <a:off x="4903497" y="581668"/>
              <a:ext cx="329034" cy="423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ysClr val="windowText" lastClr="000000"/>
                  </a:solidFill>
                  <a:latin typeface="+mj-lt"/>
                </a:rPr>
                <a:t>Q</a:t>
              </a:r>
              <a:endParaRPr lang="ko-KR" altLang="en-US" sz="20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grpSp>
        <p:nvGrpSpPr>
          <p:cNvPr id="19617" name="그룹 19616">
            <a:extLst>
              <a:ext uri="{FF2B5EF4-FFF2-40B4-BE49-F238E27FC236}">
                <a16:creationId xmlns:a16="http://schemas.microsoft.com/office/drawing/2014/main" id="{2E064ABC-3F0B-9445-69AA-4939EBCD70EE}"/>
              </a:ext>
            </a:extLst>
          </p:cNvPr>
          <p:cNvGrpSpPr/>
          <p:nvPr/>
        </p:nvGrpSpPr>
        <p:grpSpPr>
          <a:xfrm>
            <a:off x="5263962" y="5061416"/>
            <a:ext cx="825630" cy="1030082"/>
            <a:chOff x="4406901" y="581668"/>
            <a:chExt cx="825630" cy="1030082"/>
          </a:xfrm>
        </p:grpSpPr>
        <p:sp>
          <p:nvSpPr>
            <p:cNvPr id="19618" name="직사각형 19617">
              <a:extLst>
                <a:ext uri="{FF2B5EF4-FFF2-40B4-BE49-F238E27FC236}">
                  <a16:creationId xmlns:a16="http://schemas.microsoft.com/office/drawing/2014/main" id="{302CCEAD-AE24-EAF4-A0E5-242E77183F64}"/>
                </a:ext>
              </a:extLst>
            </p:cNvPr>
            <p:cNvSpPr/>
            <p:nvPr/>
          </p:nvSpPr>
          <p:spPr>
            <a:xfrm>
              <a:off x="4406901" y="581668"/>
              <a:ext cx="825630" cy="1030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619" name="Picture 4" descr="카드마술.. 알고 하시나요? 트럼프카드에 담겨진 의미 : 네이버 블로그">
              <a:extLst>
                <a:ext uri="{FF2B5EF4-FFF2-40B4-BE49-F238E27FC236}">
                  <a16:creationId xmlns:a16="http://schemas.microsoft.com/office/drawing/2014/main" id="{C121A6D8-E050-EB00-69B0-541E5D10B4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312" y="793242"/>
              <a:ext cx="734807" cy="73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20" name="직사각형 19619">
              <a:extLst>
                <a:ext uri="{FF2B5EF4-FFF2-40B4-BE49-F238E27FC236}">
                  <a16:creationId xmlns:a16="http://schemas.microsoft.com/office/drawing/2014/main" id="{92F5DCC7-8478-04C2-7392-CFFD88574763}"/>
                </a:ext>
              </a:extLst>
            </p:cNvPr>
            <p:cNvSpPr/>
            <p:nvPr/>
          </p:nvSpPr>
          <p:spPr>
            <a:xfrm>
              <a:off x="4903497" y="581668"/>
              <a:ext cx="329034" cy="423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ysClr val="windowText" lastClr="000000"/>
                  </a:solidFill>
                  <a:latin typeface="+mj-lt"/>
                </a:rPr>
                <a:t>J</a:t>
              </a:r>
              <a:endParaRPr lang="ko-KR" altLang="en-US" sz="20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grpSp>
        <p:nvGrpSpPr>
          <p:cNvPr id="19621" name="그룹 19620">
            <a:extLst>
              <a:ext uri="{FF2B5EF4-FFF2-40B4-BE49-F238E27FC236}">
                <a16:creationId xmlns:a16="http://schemas.microsoft.com/office/drawing/2014/main" id="{7446C2A0-E5EE-C51B-1ACC-9D17E7F7B8E5}"/>
              </a:ext>
            </a:extLst>
          </p:cNvPr>
          <p:cNvGrpSpPr/>
          <p:nvPr/>
        </p:nvGrpSpPr>
        <p:grpSpPr>
          <a:xfrm>
            <a:off x="4915654" y="5061416"/>
            <a:ext cx="889130" cy="1030082"/>
            <a:chOff x="4406901" y="581668"/>
            <a:chExt cx="889130" cy="1030082"/>
          </a:xfrm>
        </p:grpSpPr>
        <p:sp>
          <p:nvSpPr>
            <p:cNvPr id="19622" name="직사각형 19621">
              <a:extLst>
                <a:ext uri="{FF2B5EF4-FFF2-40B4-BE49-F238E27FC236}">
                  <a16:creationId xmlns:a16="http://schemas.microsoft.com/office/drawing/2014/main" id="{64A17806-670E-26D5-8EBC-4A7B94737AC1}"/>
                </a:ext>
              </a:extLst>
            </p:cNvPr>
            <p:cNvSpPr/>
            <p:nvPr/>
          </p:nvSpPr>
          <p:spPr>
            <a:xfrm>
              <a:off x="4406901" y="581668"/>
              <a:ext cx="825630" cy="1030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623" name="Picture 4" descr="카드마술.. 알고 하시나요? 트럼프카드에 담겨진 의미 : 네이버 블로그">
              <a:extLst>
                <a:ext uri="{FF2B5EF4-FFF2-40B4-BE49-F238E27FC236}">
                  <a16:creationId xmlns:a16="http://schemas.microsoft.com/office/drawing/2014/main" id="{6FA888DF-C14F-052C-2CAB-613785027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312" y="793242"/>
              <a:ext cx="734807" cy="73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24" name="직사각형 19623">
              <a:extLst>
                <a:ext uri="{FF2B5EF4-FFF2-40B4-BE49-F238E27FC236}">
                  <a16:creationId xmlns:a16="http://schemas.microsoft.com/office/drawing/2014/main" id="{5C95D0B1-2F2F-0088-8E66-94C0F9AB007C}"/>
                </a:ext>
              </a:extLst>
            </p:cNvPr>
            <p:cNvSpPr/>
            <p:nvPr/>
          </p:nvSpPr>
          <p:spPr>
            <a:xfrm>
              <a:off x="4866739" y="581668"/>
              <a:ext cx="429292" cy="423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2000" b="1" dirty="0">
                  <a:solidFill>
                    <a:sysClr val="windowText" lastClr="000000"/>
                  </a:solidFill>
                  <a:latin typeface="+mj-lt"/>
                </a:rPr>
                <a:t>10</a:t>
              </a:r>
              <a:endParaRPr lang="ko-KR" altLang="en-US" sz="20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grpSp>
        <p:nvGrpSpPr>
          <p:cNvPr id="19625" name="그룹 19624">
            <a:extLst>
              <a:ext uri="{FF2B5EF4-FFF2-40B4-BE49-F238E27FC236}">
                <a16:creationId xmlns:a16="http://schemas.microsoft.com/office/drawing/2014/main" id="{196F5626-87F5-FE76-EFF5-B3A4CC04A871}"/>
              </a:ext>
            </a:extLst>
          </p:cNvPr>
          <p:cNvGrpSpPr/>
          <p:nvPr/>
        </p:nvGrpSpPr>
        <p:grpSpPr>
          <a:xfrm>
            <a:off x="8769869" y="5000077"/>
            <a:ext cx="871042" cy="1030082"/>
            <a:chOff x="7441184" y="2398918"/>
            <a:chExt cx="871042" cy="1030082"/>
          </a:xfrm>
        </p:grpSpPr>
        <p:grpSp>
          <p:nvGrpSpPr>
            <p:cNvPr id="19626" name="그룹 19625">
              <a:extLst>
                <a:ext uri="{FF2B5EF4-FFF2-40B4-BE49-F238E27FC236}">
                  <a16:creationId xmlns:a16="http://schemas.microsoft.com/office/drawing/2014/main" id="{8A16E0CC-6304-F231-0E70-AE6786F25657}"/>
                </a:ext>
              </a:extLst>
            </p:cNvPr>
            <p:cNvGrpSpPr/>
            <p:nvPr/>
          </p:nvGrpSpPr>
          <p:grpSpPr>
            <a:xfrm>
              <a:off x="7486596" y="2398918"/>
              <a:ext cx="825630" cy="1030082"/>
              <a:chOff x="4406901" y="581668"/>
              <a:chExt cx="825630" cy="1030082"/>
            </a:xfrm>
          </p:grpSpPr>
          <p:sp>
            <p:nvSpPr>
              <p:cNvPr id="19628" name="직사각형 19627">
                <a:extLst>
                  <a:ext uri="{FF2B5EF4-FFF2-40B4-BE49-F238E27FC236}">
                    <a16:creationId xmlns:a16="http://schemas.microsoft.com/office/drawing/2014/main" id="{A60E224F-427D-2A6D-7504-AD0554931D55}"/>
                  </a:ext>
                </a:extLst>
              </p:cNvPr>
              <p:cNvSpPr/>
              <p:nvPr/>
            </p:nvSpPr>
            <p:spPr>
              <a:xfrm>
                <a:off x="4406901" y="581668"/>
                <a:ext cx="825630" cy="10300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29" name="직사각형 19628">
                <a:extLst>
                  <a:ext uri="{FF2B5EF4-FFF2-40B4-BE49-F238E27FC236}">
                    <a16:creationId xmlns:a16="http://schemas.microsoft.com/office/drawing/2014/main" id="{DB850327-3CE5-E8DC-704A-B4CB48B23765}"/>
                  </a:ext>
                </a:extLst>
              </p:cNvPr>
              <p:cNvSpPr/>
              <p:nvPr/>
            </p:nvSpPr>
            <p:spPr>
              <a:xfrm>
                <a:off x="4903497" y="581668"/>
                <a:ext cx="329034" cy="423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000" b="1" dirty="0">
                    <a:solidFill>
                      <a:sysClr val="windowText" lastClr="000000"/>
                    </a:solidFill>
                    <a:latin typeface="+mj-lt"/>
                  </a:rPr>
                  <a:t>K</a:t>
                </a:r>
                <a:endParaRPr lang="ko-KR" altLang="en-US" sz="20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p:grpSp>
        <p:pic>
          <p:nvPicPr>
            <p:cNvPr id="19627" name="Picture 12" descr="블랙 스페이드 카드 놀이 기호 절연 벡터 일러스트 레이 션 | 프리미엄 벡터">
              <a:extLst>
                <a:ext uri="{FF2B5EF4-FFF2-40B4-BE49-F238E27FC236}">
                  <a16:creationId xmlns:a16="http://schemas.microsoft.com/office/drawing/2014/main" id="{2A58F2EF-2838-6023-8A2C-0A8809CD64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45" t="11945" r="12468" b="12468"/>
            <a:stretch>
              <a:fillRect/>
            </a:stretch>
          </p:blipFill>
          <p:spPr bwMode="auto">
            <a:xfrm>
              <a:off x="7441184" y="2512887"/>
              <a:ext cx="802141" cy="802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630" name="그룹 19629">
            <a:extLst>
              <a:ext uri="{FF2B5EF4-FFF2-40B4-BE49-F238E27FC236}">
                <a16:creationId xmlns:a16="http://schemas.microsoft.com/office/drawing/2014/main" id="{DCADA402-9F58-C49C-C65E-28B0F6FD11E0}"/>
              </a:ext>
            </a:extLst>
          </p:cNvPr>
          <p:cNvGrpSpPr/>
          <p:nvPr/>
        </p:nvGrpSpPr>
        <p:grpSpPr>
          <a:xfrm>
            <a:off x="8462237" y="5000077"/>
            <a:ext cx="825630" cy="1030082"/>
            <a:chOff x="5144340" y="2398918"/>
            <a:chExt cx="825630" cy="1030082"/>
          </a:xfrm>
        </p:grpSpPr>
        <p:grpSp>
          <p:nvGrpSpPr>
            <p:cNvPr id="19631" name="그룹 19630">
              <a:extLst>
                <a:ext uri="{FF2B5EF4-FFF2-40B4-BE49-F238E27FC236}">
                  <a16:creationId xmlns:a16="http://schemas.microsoft.com/office/drawing/2014/main" id="{313D4BBB-39FF-5C3B-8C21-22230DAE0CCB}"/>
                </a:ext>
              </a:extLst>
            </p:cNvPr>
            <p:cNvGrpSpPr/>
            <p:nvPr/>
          </p:nvGrpSpPr>
          <p:grpSpPr>
            <a:xfrm>
              <a:off x="5144340" y="2398918"/>
              <a:ext cx="825630" cy="1030082"/>
              <a:chOff x="4406901" y="581668"/>
              <a:chExt cx="825630" cy="1030082"/>
            </a:xfrm>
          </p:grpSpPr>
          <p:sp>
            <p:nvSpPr>
              <p:cNvPr id="19633" name="직사각형 19632">
                <a:extLst>
                  <a:ext uri="{FF2B5EF4-FFF2-40B4-BE49-F238E27FC236}">
                    <a16:creationId xmlns:a16="http://schemas.microsoft.com/office/drawing/2014/main" id="{AA8A1F7E-2164-7A34-950C-79E1691F56C0}"/>
                  </a:ext>
                </a:extLst>
              </p:cNvPr>
              <p:cNvSpPr/>
              <p:nvPr/>
            </p:nvSpPr>
            <p:spPr>
              <a:xfrm>
                <a:off x="4406901" y="581668"/>
                <a:ext cx="825630" cy="10300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34" name="직사각형 19633">
                <a:extLst>
                  <a:ext uri="{FF2B5EF4-FFF2-40B4-BE49-F238E27FC236}">
                    <a16:creationId xmlns:a16="http://schemas.microsoft.com/office/drawing/2014/main" id="{3115E8BA-F846-497F-5282-5B2B35F0C6F8}"/>
                  </a:ext>
                </a:extLst>
              </p:cNvPr>
              <p:cNvSpPr/>
              <p:nvPr/>
            </p:nvSpPr>
            <p:spPr>
              <a:xfrm>
                <a:off x="4903497" y="581668"/>
                <a:ext cx="329034" cy="423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000" b="1" dirty="0">
                    <a:solidFill>
                      <a:sysClr val="windowText" lastClr="000000"/>
                    </a:solidFill>
                    <a:latin typeface="+mj-lt"/>
                  </a:rPr>
                  <a:t>K</a:t>
                </a:r>
              </a:p>
            </p:txBody>
          </p:sp>
        </p:grpSp>
        <p:pic>
          <p:nvPicPr>
            <p:cNvPr id="19632" name="Picture 10" descr="클로버 카드 무료 벡터 | FreeImages">
              <a:extLst>
                <a:ext uri="{FF2B5EF4-FFF2-40B4-BE49-F238E27FC236}">
                  <a16:creationId xmlns:a16="http://schemas.microsoft.com/office/drawing/2014/main" id="{CEDD153F-AA2C-62A5-8053-C8615F772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854" y="2591639"/>
              <a:ext cx="644639" cy="644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635" name="그룹 19634">
            <a:extLst>
              <a:ext uri="{FF2B5EF4-FFF2-40B4-BE49-F238E27FC236}">
                <a16:creationId xmlns:a16="http://schemas.microsoft.com/office/drawing/2014/main" id="{48A3A7C1-8B09-439E-0C7F-F1E6010D6361}"/>
              </a:ext>
            </a:extLst>
          </p:cNvPr>
          <p:cNvGrpSpPr/>
          <p:nvPr/>
        </p:nvGrpSpPr>
        <p:grpSpPr>
          <a:xfrm>
            <a:off x="8139200" y="5000077"/>
            <a:ext cx="825630" cy="1030082"/>
            <a:chOff x="4466998" y="2913959"/>
            <a:chExt cx="825630" cy="1030082"/>
          </a:xfrm>
        </p:grpSpPr>
        <p:grpSp>
          <p:nvGrpSpPr>
            <p:cNvPr id="19636" name="그룹 19635">
              <a:extLst>
                <a:ext uri="{FF2B5EF4-FFF2-40B4-BE49-F238E27FC236}">
                  <a16:creationId xmlns:a16="http://schemas.microsoft.com/office/drawing/2014/main" id="{A07574A5-92A7-B793-DE34-0705BC99D88C}"/>
                </a:ext>
              </a:extLst>
            </p:cNvPr>
            <p:cNvGrpSpPr/>
            <p:nvPr/>
          </p:nvGrpSpPr>
          <p:grpSpPr>
            <a:xfrm>
              <a:off x="4466998" y="2913959"/>
              <a:ext cx="825630" cy="1030082"/>
              <a:chOff x="4406901" y="581668"/>
              <a:chExt cx="825630" cy="1030082"/>
            </a:xfrm>
          </p:grpSpPr>
          <p:sp>
            <p:nvSpPr>
              <p:cNvPr id="19638" name="직사각형 19637">
                <a:extLst>
                  <a:ext uri="{FF2B5EF4-FFF2-40B4-BE49-F238E27FC236}">
                    <a16:creationId xmlns:a16="http://schemas.microsoft.com/office/drawing/2014/main" id="{0681C801-C945-3E26-DBD7-53B9B302E755}"/>
                  </a:ext>
                </a:extLst>
              </p:cNvPr>
              <p:cNvSpPr/>
              <p:nvPr/>
            </p:nvSpPr>
            <p:spPr>
              <a:xfrm>
                <a:off x="4406901" y="581668"/>
                <a:ext cx="825630" cy="10300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39" name="직사각형 19638">
                <a:extLst>
                  <a:ext uri="{FF2B5EF4-FFF2-40B4-BE49-F238E27FC236}">
                    <a16:creationId xmlns:a16="http://schemas.microsoft.com/office/drawing/2014/main" id="{A942A10C-AA61-C157-7E17-2690FB19E06A}"/>
                  </a:ext>
                </a:extLst>
              </p:cNvPr>
              <p:cNvSpPr/>
              <p:nvPr/>
            </p:nvSpPr>
            <p:spPr>
              <a:xfrm>
                <a:off x="4903497" y="581668"/>
                <a:ext cx="329034" cy="423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000" b="1" dirty="0">
                    <a:solidFill>
                      <a:sysClr val="windowText" lastClr="000000"/>
                    </a:solidFill>
                    <a:latin typeface="+mj-lt"/>
                  </a:rPr>
                  <a:t>K</a:t>
                </a:r>
                <a:endParaRPr lang="ko-KR" altLang="en-US" sz="20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p:grpSp>
        <p:pic>
          <p:nvPicPr>
            <p:cNvPr id="19637" name="Picture 8" descr="카드 다이아몬드 Cliparts PNG 이미지 | PNGEgg">
              <a:extLst>
                <a:ext uri="{FF2B5EF4-FFF2-40B4-BE49-F238E27FC236}">
                  <a16:creationId xmlns:a16="http://schemas.microsoft.com/office/drawing/2014/main" id="{0BA1610A-0EC6-CC31-E592-025EE2760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204" b="98398" l="1437" r="96839">
                          <a14:foregroundMark x1="48851" y1="3204" x2="47989" y2="13959"/>
                          <a14:foregroundMark x1="10057" y1="49657" x2="6609" y2="49886"/>
                          <a14:foregroundMark x1="4310" y1="50343" x2="2011" y2="50343"/>
                          <a14:foregroundMark x1="90517" y1="49886" x2="97126" y2="49886"/>
                          <a14:foregroundMark x1="48563" y1="88787" x2="48563" y2="983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189" y="3064981"/>
              <a:ext cx="623245" cy="782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640" name="그룹 19639">
            <a:extLst>
              <a:ext uri="{FF2B5EF4-FFF2-40B4-BE49-F238E27FC236}">
                <a16:creationId xmlns:a16="http://schemas.microsoft.com/office/drawing/2014/main" id="{16FDAB3F-55DC-D7E7-D8E4-5DD9489C8C8F}"/>
              </a:ext>
            </a:extLst>
          </p:cNvPr>
          <p:cNvGrpSpPr/>
          <p:nvPr/>
        </p:nvGrpSpPr>
        <p:grpSpPr>
          <a:xfrm>
            <a:off x="7784895" y="5000077"/>
            <a:ext cx="825630" cy="1030082"/>
            <a:chOff x="4406901" y="581668"/>
            <a:chExt cx="825630" cy="1030082"/>
          </a:xfrm>
        </p:grpSpPr>
        <p:sp>
          <p:nvSpPr>
            <p:cNvPr id="19641" name="직사각형 19640">
              <a:extLst>
                <a:ext uri="{FF2B5EF4-FFF2-40B4-BE49-F238E27FC236}">
                  <a16:creationId xmlns:a16="http://schemas.microsoft.com/office/drawing/2014/main" id="{BE2F81CE-BA70-E5A5-221E-5C7E542CB20B}"/>
                </a:ext>
              </a:extLst>
            </p:cNvPr>
            <p:cNvSpPr/>
            <p:nvPr/>
          </p:nvSpPr>
          <p:spPr>
            <a:xfrm>
              <a:off x="4406901" y="581668"/>
              <a:ext cx="825630" cy="1030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642" name="Picture 4" descr="카드마술.. 알고 하시나요? 트럼프카드에 담겨진 의미 : 네이버 블로그">
              <a:extLst>
                <a:ext uri="{FF2B5EF4-FFF2-40B4-BE49-F238E27FC236}">
                  <a16:creationId xmlns:a16="http://schemas.microsoft.com/office/drawing/2014/main" id="{3E9D25D5-D181-2352-26EA-EA3047A59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312" y="793242"/>
              <a:ext cx="734807" cy="73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43" name="직사각형 19642">
              <a:extLst>
                <a:ext uri="{FF2B5EF4-FFF2-40B4-BE49-F238E27FC236}">
                  <a16:creationId xmlns:a16="http://schemas.microsoft.com/office/drawing/2014/main" id="{5A617FED-937D-1162-97D8-824A3E0A253A}"/>
                </a:ext>
              </a:extLst>
            </p:cNvPr>
            <p:cNvSpPr/>
            <p:nvPr/>
          </p:nvSpPr>
          <p:spPr>
            <a:xfrm>
              <a:off x="4903497" y="581668"/>
              <a:ext cx="329034" cy="423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ysClr val="windowText" lastClr="000000"/>
                  </a:solidFill>
                  <a:latin typeface="+mj-lt"/>
                </a:rPr>
                <a:t>K</a:t>
              </a:r>
              <a:endParaRPr lang="ko-KR" altLang="en-US" sz="20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grpSp>
        <p:nvGrpSpPr>
          <p:cNvPr id="19644" name="그룹 19643">
            <a:extLst>
              <a:ext uri="{FF2B5EF4-FFF2-40B4-BE49-F238E27FC236}">
                <a16:creationId xmlns:a16="http://schemas.microsoft.com/office/drawing/2014/main" id="{B0921A35-053B-6AF8-DD64-A916F2E34A3E}"/>
              </a:ext>
            </a:extLst>
          </p:cNvPr>
          <p:cNvGrpSpPr/>
          <p:nvPr/>
        </p:nvGrpSpPr>
        <p:grpSpPr>
          <a:xfrm>
            <a:off x="11068569" y="5000077"/>
            <a:ext cx="871042" cy="1030082"/>
            <a:chOff x="7441184" y="2398918"/>
            <a:chExt cx="871042" cy="1030082"/>
          </a:xfrm>
        </p:grpSpPr>
        <p:grpSp>
          <p:nvGrpSpPr>
            <p:cNvPr id="19645" name="그룹 19644">
              <a:extLst>
                <a:ext uri="{FF2B5EF4-FFF2-40B4-BE49-F238E27FC236}">
                  <a16:creationId xmlns:a16="http://schemas.microsoft.com/office/drawing/2014/main" id="{5D45CF15-DEFC-A901-503E-C98B827CFE92}"/>
                </a:ext>
              </a:extLst>
            </p:cNvPr>
            <p:cNvGrpSpPr/>
            <p:nvPr/>
          </p:nvGrpSpPr>
          <p:grpSpPr>
            <a:xfrm>
              <a:off x="7486596" y="2398918"/>
              <a:ext cx="825630" cy="1030082"/>
              <a:chOff x="4406901" y="581668"/>
              <a:chExt cx="825630" cy="1030082"/>
            </a:xfrm>
          </p:grpSpPr>
          <p:sp>
            <p:nvSpPr>
              <p:cNvPr id="19647" name="직사각형 19646">
                <a:extLst>
                  <a:ext uri="{FF2B5EF4-FFF2-40B4-BE49-F238E27FC236}">
                    <a16:creationId xmlns:a16="http://schemas.microsoft.com/office/drawing/2014/main" id="{9E6B8712-36CA-E4D7-35E6-293EAA5DFEFC}"/>
                  </a:ext>
                </a:extLst>
              </p:cNvPr>
              <p:cNvSpPr/>
              <p:nvPr/>
            </p:nvSpPr>
            <p:spPr>
              <a:xfrm>
                <a:off x="4406901" y="581668"/>
                <a:ext cx="825630" cy="10300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48" name="직사각형 19647">
                <a:extLst>
                  <a:ext uri="{FF2B5EF4-FFF2-40B4-BE49-F238E27FC236}">
                    <a16:creationId xmlns:a16="http://schemas.microsoft.com/office/drawing/2014/main" id="{7A592DFF-3CAD-69F1-2D56-856CBA3F312B}"/>
                  </a:ext>
                </a:extLst>
              </p:cNvPr>
              <p:cNvSpPr/>
              <p:nvPr/>
            </p:nvSpPr>
            <p:spPr>
              <a:xfrm>
                <a:off x="4903497" y="581668"/>
                <a:ext cx="329034" cy="423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000" b="1" dirty="0">
                    <a:solidFill>
                      <a:sysClr val="windowText" lastClr="000000"/>
                    </a:solidFill>
                    <a:latin typeface="+mj-lt"/>
                  </a:rPr>
                  <a:t>A</a:t>
                </a:r>
                <a:endParaRPr lang="ko-KR" altLang="en-US" sz="20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p:grpSp>
        <p:pic>
          <p:nvPicPr>
            <p:cNvPr id="19646" name="Picture 12" descr="블랙 스페이드 카드 놀이 기호 절연 벡터 일러스트 레이 션 | 프리미엄 벡터">
              <a:extLst>
                <a:ext uri="{FF2B5EF4-FFF2-40B4-BE49-F238E27FC236}">
                  <a16:creationId xmlns:a16="http://schemas.microsoft.com/office/drawing/2014/main" id="{EE6951EF-9395-B0E2-6967-03FEFC805E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45" t="11945" r="12468" b="12468"/>
            <a:stretch>
              <a:fillRect/>
            </a:stretch>
          </p:blipFill>
          <p:spPr bwMode="auto">
            <a:xfrm>
              <a:off x="7441184" y="2512887"/>
              <a:ext cx="802141" cy="802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649" name="그룹 19648">
            <a:extLst>
              <a:ext uri="{FF2B5EF4-FFF2-40B4-BE49-F238E27FC236}">
                <a16:creationId xmlns:a16="http://schemas.microsoft.com/office/drawing/2014/main" id="{6228C691-1E37-D065-61A0-4D08456721EF}"/>
              </a:ext>
            </a:extLst>
          </p:cNvPr>
          <p:cNvGrpSpPr/>
          <p:nvPr/>
        </p:nvGrpSpPr>
        <p:grpSpPr>
          <a:xfrm>
            <a:off x="10760937" y="5000077"/>
            <a:ext cx="825630" cy="1030082"/>
            <a:chOff x="5144340" y="2398918"/>
            <a:chExt cx="825630" cy="1030082"/>
          </a:xfrm>
        </p:grpSpPr>
        <p:grpSp>
          <p:nvGrpSpPr>
            <p:cNvPr id="19650" name="그룹 19649">
              <a:extLst>
                <a:ext uri="{FF2B5EF4-FFF2-40B4-BE49-F238E27FC236}">
                  <a16:creationId xmlns:a16="http://schemas.microsoft.com/office/drawing/2014/main" id="{264791E7-E681-B567-9B48-6D28E7DE1D93}"/>
                </a:ext>
              </a:extLst>
            </p:cNvPr>
            <p:cNvGrpSpPr/>
            <p:nvPr/>
          </p:nvGrpSpPr>
          <p:grpSpPr>
            <a:xfrm>
              <a:off x="5144340" y="2398918"/>
              <a:ext cx="825630" cy="1030082"/>
              <a:chOff x="4406901" y="581668"/>
              <a:chExt cx="825630" cy="1030082"/>
            </a:xfrm>
          </p:grpSpPr>
          <p:sp>
            <p:nvSpPr>
              <p:cNvPr id="19652" name="직사각형 19651">
                <a:extLst>
                  <a:ext uri="{FF2B5EF4-FFF2-40B4-BE49-F238E27FC236}">
                    <a16:creationId xmlns:a16="http://schemas.microsoft.com/office/drawing/2014/main" id="{7F85667B-5A78-0982-D793-1C17CDE8914B}"/>
                  </a:ext>
                </a:extLst>
              </p:cNvPr>
              <p:cNvSpPr/>
              <p:nvPr/>
            </p:nvSpPr>
            <p:spPr>
              <a:xfrm>
                <a:off x="4406901" y="581668"/>
                <a:ext cx="825630" cy="10300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53" name="직사각형 19652">
                <a:extLst>
                  <a:ext uri="{FF2B5EF4-FFF2-40B4-BE49-F238E27FC236}">
                    <a16:creationId xmlns:a16="http://schemas.microsoft.com/office/drawing/2014/main" id="{70B246DF-877F-12CF-EB30-060238F88284}"/>
                  </a:ext>
                </a:extLst>
              </p:cNvPr>
              <p:cNvSpPr/>
              <p:nvPr/>
            </p:nvSpPr>
            <p:spPr>
              <a:xfrm>
                <a:off x="4903497" y="581668"/>
                <a:ext cx="329034" cy="423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000" b="1" dirty="0">
                    <a:solidFill>
                      <a:sysClr val="windowText" lastClr="000000"/>
                    </a:solidFill>
                    <a:latin typeface="+mj-lt"/>
                  </a:rPr>
                  <a:t>A</a:t>
                </a:r>
                <a:endParaRPr lang="ko-KR" altLang="en-US" sz="20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p:grpSp>
        <p:pic>
          <p:nvPicPr>
            <p:cNvPr id="19651" name="Picture 10" descr="클로버 카드 무료 벡터 | FreeImages">
              <a:extLst>
                <a:ext uri="{FF2B5EF4-FFF2-40B4-BE49-F238E27FC236}">
                  <a16:creationId xmlns:a16="http://schemas.microsoft.com/office/drawing/2014/main" id="{6528D16E-F9C5-EF57-DAAF-9A348E783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854" y="2591639"/>
              <a:ext cx="644639" cy="644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654" name="그룹 19653">
            <a:extLst>
              <a:ext uri="{FF2B5EF4-FFF2-40B4-BE49-F238E27FC236}">
                <a16:creationId xmlns:a16="http://schemas.microsoft.com/office/drawing/2014/main" id="{93570925-A70E-EA72-C53E-7C3DDDA9954C}"/>
              </a:ext>
            </a:extLst>
          </p:cNvPr>
          <p:cNvGrpSpPr/>
          <p:nvPr/>
        </p:nvGrpSpPr>
        <p:grpSpPr>
          <a:xfrm>
            <a:off x="10437900" y="5000077"/>
            <a:ext cx="825630" cy="1030082"/>
            <a:chOff x="4466998" y="2913959"/>
            <a:chExt cx="825630" cy="1030082"/>
          </a:xfrm>
        </p:grpSpPr>
        <p:grpSp>
          <p:nvGrpSpPr>
            <p:cNvPr id="19655" name="그룹 19654">
              <a:extLst>
                <a:ext uri="{FF2B5EF4-FFF2-40B4-BE49-F238E27FC236}">
                  <a16:creationId xmlns:a16="http://schemas.microsoft.com/office/drawing/2014/main" id="{2F15A520-4E4F-65F3-168F-872F4973D297}"/>
                </a:ext>
              </a:extLst>
            </p:cNvPr>
            <p:cNvGrpSpPr/>
            <p:nvPr/>
          </p:nvGrpSpPr>
          <p:grpSpPr>
            <a:xfrm>
              <a:off x="4466998" y="2913959"/>
              <a:ext cx="825630" cy="1030082"/>
              <a:chOff x="4406901" y="581668"/>
              <a:chExt cx="825630" cy="1030082"/>
            </a:xfrm>
          </p:grpSpPr>
          <p:sp>
            <p:nvSpPr>
              <p:cNvPr id="19657" name="직사각형 19656">
                <a:extLst>
                  <a:ext uri="{FF2B5EF4-FFF2-40B4-BE49-F238E27FC236}">
                    <a16:creationId xmlns:a16="http://schemas.microsoft.com/office/drawing/2014/main" id="{22FABE3C-BC5B-D454-1E2D-ECAA079CAB6E}"/>
                  </a:ext>
                </a:extLst>
              </p:cNvPr>
              <p:cNvSpPr/>
              <p:nvPr/>
            </p:nvSpPr>
            <p:spPr>
              <a:xfrm>
                <a:off x="4406901" y="581668"/>
                <a:ext cx="825630" cy="10300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58" name="직사각형 19657">
                <a:extLst>
                  <a:ext uri="{FF2B5EF4-FFF2-40B4-BE49-F238E27FC236}">
                    <a16:creationId xmlns:a16="http://schemas.microsoft.com/office/drawing/2014/main" id="{1830832C-F629-0954-0D05-068C4427F025}"/>
                  </a:ext>
                </a:extLst>
              </p:cNvPr>
              <p:cNvSpPr/>
              <p:nvPr/>
            </p:nvSpPr>
            <p:spPr>
              <a:xfrm>
                <a:off x="4903497" y="581668"/>
                <a:ext cx="329034" cy="423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000" b="1" dirty="0">
                    <a:solidFill>
                      <a:sysClr val="windowText" lastClr="000000"/>
                    </a:solidFill>
                    <a:latin typeface="+mj-lt"/>
                  </a:rPr>
                  <a:t>A</a:t>
                </a:r>
                <a:endParaRPr lang="ko-KR" altLang="en-US" sz="20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p:grpSp>
        <p:pic>
          <p:nvPicPr>
            <p:cNvPr id="19656" name="Picture 8" descr="카드 다이아몬드 Cliparts PNG 이미지 | PNGEgg">
              <a:extLst>
                <a:ext uri="{FF2B5EF4-FFF2-40B4-BE49-F238E27FC236}">
                  <a16:creationId xmlns:a16="http://schemas.microsoft.com/office/drawing/2014/main" id="{64D47886-51BB-ED17-4F14-B126A4CDF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204" b="98398" l="1437" r="96839">
                          <a14:foregroundMark x1="48851" y1="3204" x2="47989" y2="13959"/>
                          <a14:foregroundMark x1="10057" y1="49657" x2="6609" y2="49886"/>
                          <a14:foregroundMark x1="4310" y1="50343" x2="2011" y2="50343"/>
                          <a14:foregroundMark x1="90517" y1="49886" x2="97126" y2="49886"/>
                          <a14:foregroundMark x1="48563" y1="88787" x2="48563" y2="983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189" y="3064981"/>
              <a:ext cx="623245" cy="782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659" name="그룹 19658">
            <a:extLst>
              <a:ext uri="{FF2B5EF4-FFF2-40B4-BE49-F238E27FC236}">
                <a16:creationId xmlns:a16="http://schemas.microsoft.com/office/drawing/2014/main" id="{B84F925B-3D84-9225-8931-1C4BE13C4D3A}"/>
              </a:ext>
            </a:extLst>
          </p:cNvPr>
          <p:cNvGrpSpPr/>
          <p:nvPr/>
        </p:nvGrpSpPr>
        <p:grpSpPr>
          <a:xfrm>
            <a:off x="10083595" y="5000077"/>
            <a:ext cx="825630" cy="1030082"/>
            <a:chOff x="4406901" y="581668"/>
            <a:chExt cx="825630" cy="1030082"/>
          </a:xfrm>
        </p:grpSpPr>
        <p:sp>
          <p:nvSpPr>
            <p:cNvPr id="19660" name="직사각형 19659">
              <a:extLst>
                <a:ext uri="{FF2B5EF4-FFF2-40B4-BE49-F238E27FC236}">
                  <a16:creationId xmlns:a16="http://schemas.microsoft.com/office/drawing/2014/main" id="{CEA56DA6-54B8-3AD7-35A4-1337E0D1122F}"/>
                </a:ext>
              </a:extLst>
            </p:cNvPr>
            <p:cNvSpPr/>
            <p:nvPr/>
          </p:nvSpPr>
          <p:spPr>
            <a:xfrm>
              <a:off x="4406901" y="581668"/>
              <a:ext cx="825630" cy="1030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661" name="Picture 4" descr="카드마술.. 알고 하시나요? 트럼프카드에 담겨진 의미 : 네이버 블로그">
              <a:extLst>
                <a:ext uri="{FF2B5EF4-FFF2-40B4-BE49-F238E27FC236}">
                  <a16:creationId xmlns:a16="http://schemas.microsoft.com/office/drawing/2014/main" id="{E111ACE2-458B-85D7-0371-80506A94A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312" y="793242"/>
              <a:ext cx="734807" cy="73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62" name="직사각형 19661">
              <a:extLst>
                <a:ext uri="{FF2B5EF4-FFF2-40B4-BE49-F238E27FC236}">
                  <a16:creationId xmlns:a16="http://schemas.microsoft.com/office/drawing/2014/main" id="{85063BFF-E206-1E4A-9EA9-79514B075737}"/>
                </a:ext>
              </a:extLst>
            </p:cNvPr>
            <p:cNvSpPr/>
            <p:nvPr/>
          </p:nvSpPr>
          <p:spPr>
            <a:xfrm>
              <a:off x="4903497" y="581668"/>
              <a:ext cx="329034" cy="423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ysClr val="windowText" lastClr="000000"/>
                  </a:solidFill>
                  <a:latin typeface="+mj-lt"/>
                </a:rPr>
                <a:t>A</a:t>
              </a:r>
              <a:endParaRPr lang="ko-KR" altLang="en-US" sz="20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sp>
        <p:nvSpPr>
          <p:cNvPr id="19663" name="직사각형 19662">
            <a:extLst>
              <a:ext uri="{FF2B5EF4-FFF2-40B4-BE49-F238E27FC236}">
                <a16:creationId xmlns:a16="http://schemas.microsoft.com/office/drawing/2014/main" id="{5495881A-7677-110F-74AB-40C4614DDD26}"/>
              </a:ext>
            </a:extLst>
          </p:cNvPr>
          <p:cNvSpPr/>
          <p:nvPr/>
        </p:nvSpPr>
        <p:spPr>
          <a:xfrm>
            <a:off x="9232548" y="6159256"/>
            <a:ext cx="1479837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 10.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+mj-lt"/>
              </a:rPr>
              <a:t>아이온</a:t>
            </a:r>
            <a:endParaRPr lang="ko-KR" altLang="en-US" sz="1500" b="1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7143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DBC89-548D-C9DA-00C0-5B468D511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79B22C3-9257-DC18-F985-F0B63BCAA8B9}"/>
              </a:ext>
            </a:extLst>
          </p:cNvPr>
          <p:cNvSpPr/>
          <p:nvPr/>
        </p:nvSpPr>
        <p:spPr>
          <a:xfrm>
            <a:off x="140867" y="158519"/>
            <a:ext cx="1455704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로딩 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UI</a:t>
            </a:r>
            <a:endParaRPr lang="ko-KR" altLang="en-US" sz="20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6AF30A-7179-AA72-A67E-DF0B9887B731}"/>
              </a:ext>
            </a:extLst>
          </p:cNvPr>
          <p:cNvSpPr/>
          <p:nvPr/>
        </p:nvSpPr>
        <p:spPr>
          <a:xfrm>
            <a:off x="1423014" y="581668"/>
            <a:ext cx="9994286" cy="57556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8480AD5-F721-1D93-A834-797FF67FC8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7" t="8547" r="18547" b="29487"/>
          <a:stretch>
            <a:fillRect/>
          </a:stretch>
        </p:blipFill>
        <p:spPr bwMode="auto">
          <a:xfrm>
            <a:off x="5139060" y="1707094"/>
            <a:ext cx="2562193" cy="2562193"/>
          </a:xfrm>
          <a:prstGeom prst="rect">
            <a:avLst/>
          </a:prstGeom>
          <a:noFill/>
          <a:effectLst>
            <a:glow rad="635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F91B1C1-C8E3-E770-6C10-F79CB5CB47BD}"/>
              </a:ext>
            </a:extLst>
          </p:cNvPr>
          <p:cNvSpPr/>
          <p:nvPr/>
        </p:nvSpPr>
        <p:spPr>
          <a:xfrm>
            <a:off x="3468758" y="4692436"/>
            <a:ext cx="5902796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보드판으로 맞아 보셨나요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?</a:t>
            </a:r>
            <a:b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</a:b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나름 아프답니다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?</a:t>
            </a:r>
            <a:b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-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알고 싶지 않았던 몬스터</a:t>
            </a:r>
          </a:p>
        </p:txBody>
      </p:sp>
    </p:spTree>
    <p:extLst>
      <p:ext uri="{BB962C8B-B14F-4D97-AF65-F5344CB8AC3E}">
        <p14:creationId xmlns:p14="http://schemas.microsoft.com/office/powerpoint/2010/main" val="53701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D4DA0-A372-93B1-0377-263408530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4D3500A-41FF-D6BD-00F1-396C2BB848AD}"/>
              </a:ext>
            </a:extLst>
          </p:cNvPr>
          <p:cNvCxnSpPr>
            <a:cxnSpLocks/>
          </p:cNvCxnSpPr>
          <p:nvPr/>
        </p:nvCxnSpPr>
        <p:spPr>
          <a:xfrm>
            <a:off x="5872766" y="1736094"/>
            <a:ext cx="0" cy="26820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62891A-25AE-841C-5388-B29503ADE8C4}"/>
              </a:ext>
            </a:extLst>
          </p:cNvPr>
          <p:cNvSpPr/>
          <p:nvPr/>
        </p:nvSpPr>
        <p:spPr>
          <a:xfrm>
            <a:off x="3461206" y="5320055"/>
            <a:ext cx="5269587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</a:rPr>
              <a:t>보드게임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으로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몬스터를　처치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F78826-0FBE-44B3-D288-126CA7D35E6C}"/>
              </a:ext>
            </a:extLst>
          </p:cNvPr>
          <p:cNvSpPr/>
          <p:nvPr/>
        </p:nvSpPr>
        <p:spPr>
          <a:xfrm>
            <a:off x="2409705" y="1762738"/>
            <a:ext cx="2446952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ysClr val="windowText" lastClr="000000"/>
                </a:solidFill>
                <a:latin typeface="+mj-lt"/>
              </a:rPr>
              <a:t>보드게임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E6A5F6-B515-BE6F-F589-1975FD6D6946}"/>
              </a:ext>
            </a:extLst>
          </p:cNvPr>
          <p:cNvSpPr/>
          <p:nvPr/>
        </p:nvSpPr>
        <p:spPr>
          <a:xfrm>
            <a:off x="6745394" y="1762739"/>
            <a:ext cx="2446952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ysClr val="windowText" lastClr="000000"/>
                </a:solidFill>
                <a:latin typeface="+mj-lt"/>
              </a:rPr>
              <a:t>몬스터 어택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FFDBF70-E1B7-7993-AF0E-72FD25908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6" y="2217387"/>
            <a:ext cx="2151208" cy="215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BEEB9CE-820F-8E2D-B0CD-B3D653F4A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7" t="8547" r="18547" b="29487"/>
          <a:stretch>
            <a:fillRect/>
          </a:stretch>
        </p:blipFill>
        <p:spPr bwMode="auto">
          <a:xfrm>
            <a:off x="2416315" y="1961094"/>
            <a:ext cx="2562193" cy="256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47299CB-5AA9-8891-2A62-272F524A6EE5}"/>
              </a:ext>
            </a:extLst>
          </p:cNvPr>
          <p:cNvSpPr/>
          <p:nvPr/>
        </p:nvSpPr>
        <p:spPr>
          <a:xfrm>
            <a:off x="140867" y="158519"/>
            <a:ext cx="1455704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403896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59093-545F-7382-70D2-161306F58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ED3337A-0BC7-C55B-BCC0-6FA6033A0C94}"/>
              </a:ext>
            </a:extLst>
          </p:cNvPr>
          <p:cNvCxnSpPr>
            <a:cxnSpLocks/>
          </p:cNvCxnSpPr>
          <p:nvPr/>
        </p:nvCxnSpPr>
        <p:spPr>
          <a:xfrm>
            <a:off x="5872766" y="1736094"/>
            <a:ext cx="0" cy="26820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A1D15B3-7A39-43F3-6FAC-A3445D7B996E}"/>
              </a:ext>
            </a:extLst>
          </p:cNvPr>
          <p:cNvSpPr/>
          <p:nvPr/>
        </p:nvSpPr>
        <p:spPr>
          <a:xfrm>
            <a:off x="3461206" y="5320055"/>
            <a:ext cx="5269587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</a:rPr>
              <a:t>높은 점수를 얻어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몬스터를 공격해 처치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C39F120-D690-68AC-CAE1-52E218713411}"/>
              </a:ext>
            </a:extLst>
          </p:cNvPr>
          <p:cNvSpPr/>
          <p:nvPr/>
        </p:nvSpPr>
        <p:spPr>
          <a:xfrm>
            <a:off x="2409705" y="1762738"/>
            <a:ext cx="2446952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ysClr val="windowText" lastClr="000000"/>
                </a:solidFill>
                <a:latin typeface="+mj-lt"/>
              </a:rPr>
              <a:t>보드게임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84BF4DE-E4E5-16AD-6725-739F1723082F}"/>
              </a:ext>
            </a:extLst>
          </p:cNvPr>
          <p:cNvSpPr/>
          <p:nvPr/>
        </p:nvSpPr>
        <p:spPr>
          <a:xfrm>
            <a:off x="6745394" y="1762739"/>
            <a:ext cx="2446952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ysClr val="windowText" lastClr="000000"/>
                </a:solidFill>
                <a:latin typeface="+mj-lt"/>
              </a:rPr>
              <a:t>몬스터 어택</a:t>
            </a:r>
          </a:p>
        </p:txBody>
      </p:sp>
      <p:pic>
        <p:nvPicPr>
          <p:cNvPr id="56" name="Picture 8">
            <a:extLst>
              <a:ext uri="{FF2B5EF4-FFF2-40B4-BE49-F238E27FC236}">
                <a16:creationId xmlns:a16="http://schemas.microsoft.com/office/drawing/2014/main" id="{B5A2B9E3-6F78-AC6A-F87C-730ACFA9D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6" y="2217387"/>
            <a:ext cx="2151208" cy="215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EBA8AC14-EC41-B1FD-B639-6B2604E1C9E7}"/>
              </a:ext>
            </a:extLst>
          </p:cNvPr>
          <p:cNvSpPr/>
          <p:nvPr/>
        </p:nvSpPr>
        <p:spPr>
          <a:xfrm rot="18900000">
            <a:off x="3897435" y="2691544"/>
            <a:ext cx="2446952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rgbClr val="FF0000"/>
                </a:solidFill>
                <a:latin typeface="+mj-lt"/>
              </a:rPr>
              <a:t>512</a:t>
            </a:r>
            <a:endParaRPr lang="ko-KR" altLang="en-US" sz="25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2" name="더하기 기호 61">
            <a:extLst>
              <a:ext uri="{FF2B5EF4-FFF2-40B4-BE49-F238E27FC236}">
                <a16:creationId xmlns:a16="http://schemas.microsoft.com/office/drawing/2014/main" id="{AA3CDA1C-C92E-00BD-74D9-BB6CFCEF5BEA}"/>
              </a:ext>
            </a:extLst>
          </p:cNvPr>
          <p:cNvSpPr/>
          <p:nvPr/>
        </p:nvSpPr>
        <p:spPr>
          <a:xfrm>
            <a:off x="6319210" y="2217387"/>
            <a:ext cx="569666" cy="569666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6656E96-0FE4-4E89-41FC-EDCE878EC1D1}"/>
              </a:ext>
            </a:extLst>
          </p:cNvPr>
          <p:cNvSpPr/>
          <p:nvPr/>
        </p:nvSpPr>
        <p:spPr>
          <a:xfrm>
            <a:off x="6048646" y="2751779"/>
            <a:ext cx="1110794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500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4" name="Picture 6">
            <a:extLst>
              <a:ext uri="{FF2B5EF4-FFF2-40B4-BE49-F238E27FC236}">
                <a16:creationId xmlns:a16="http://schemas.microsoft.com/office/drawing/2014/main" id="{F232042B-AF40-51E5-7812-385CDF154D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7" t="8547" r="18547" b="29487"/>
          <a:stretch>
            <a:fillRect/>
          </a:stretch>
        </p:blipFill>
        <p:spPr bwMode="auto">
          <a:xfrm>
            <a:off x="2416315" y="1961094"/>
            <a:ext cx="2562193" cy="256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9B1C81D-527D-F601-ED00-8B944F676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1803686"/>
            <a:ext cx="2319336" cy="231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1CE53214-DD0D-C3DC-6A23-22E65E71F47B}"/>
              </a:ext>
            </a:extLst>
          </p:cNvPr>
          <p:cNvSpPr/>
          <p:nvPr/>
        </p:nvSpPr>
        <p:spPr>
          <a:xfrm>
            <a:off x="140867" y="158519"/>
            <a:ext cx="1455704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360533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7CE12-4143-93AF-B208-44B1597C1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43B630-57C9-EB9B-A1E0-2638C44C1312}"/>
              </a:ext>
            </a:extLst>
          </p:cNvPr>
          <p:cNvSpPr/>
          <p:nvPr/>
        </p:nvSpPr>
        <p:spPr>
          <a:xfrm>
            <a:off x="3461206" y="5320055"/>
            <a:ext cx="5269587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</a:rPr>
              <a:t>순차적인 스테이지 클리어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FC720D6-5292-A88F-DE5B-CD1C6C0C6470}"/>
              </a:ext>
            </a:extLst>
          </p:cNvPr>
          <p:cNvSpPr/>
          <p:nvPr/>
        </p:nvSpPr>
        <p:spPr>
          <a:xfrm>
            <a:off x="2768600" y="3855170"/>
            <a:ext cx="6654800" cy="1397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893E168-B5D6-15A5-8887-B1F87C53A230}"/>
              </a:ext>
            </a:extLst>
          </p:cNvPr>
          <p:cNvSpPr/>
          <p:nvPr/>
        </p:nvSpPr>
        <p:spPr>
          <a:xfrm>
            <a:off x="2743200" y="3747220"/>
            <a:ext cx="355600" cy="355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DA6315-BC5F-18DD-DCD3-8FB58E09CDA6}"/>
              </a:ext>
            </a:extLst>
          </p:cNvPr>
          <p:cNvSpPr/>
          <p:nvPr/>
        </p:nvSpPr>
        <p:spPr>
          <a:xfrm>
            <a:off x="5918200" y="3747220"/>
            <a:ext cx="355600" cy="355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98AE3A3-A254-C4A7-0B97-25D23EB59DE5}"/>
              </a:ext>
            </a:extLst>
          </p:cNvPr>
          <p:cNvSpPr/>
          <p:nvPr/>
        </p:nvSpPr>
        <p:spPr>
          <a:xfrm>
            <a:off x="9103164" y="3747220"/>
            <a:ext cx="355600" cy="355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2655218-7BAC-686D-2EAA-9AAC6C5369F0}"/>
              </a:ext>
            </a:extLst>
          </p:cNvPr>
          <p:cNvSpPr/>
          <p:nvPr/>
        </p:nvSpPr>
        <p:spPr>
          <a:xfrm>
            <a:off x="8215532" y="1835432"/>
            <a:ext cx="2110936" cy="1588564"/>
          </a:xfrm>
          <a:prstGeom prst="roundRect">
            <a:avLst>
              <a:gd name="adj" fmla="val 8501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BCBF883-45AB-370B-34EC-2C36CEF64E54}"/>
              </a:ext>
            </a:extLst>
          </p:cNvPr>
          <p:cNvSpPr/>
          <p:nvPr/>
        </p:nvSpPr>
        <p:spPr>
          <a:xfrm>
            <a:off x="1865532" y="1835432"/>
            <a:ext cx="2110936" cy="1588564"/>
          </a:xfrm>
          <a:prstGeom prst="roundRect">
            <a:avLst>
              <a:gd name="adj" fmla="val 8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90D05A0-2892-4FA5-8B61-69106CBB3D54}"/>
              </a:ext>
            </a:extLst>
          </p:cNvPr>
          <p:cNvSpPr/>
          <p:nvPr/>
        </p:nvSpPr>
        <p:spPr>
          <a:xfrm>
            <a:off x="5040532" y="1840436"/>
            <a:ext cx="2110936" cy="1588564"/>
          </a:xfrm>
          <a:prstGeom prst="roundRect">
            <a:avLst>
              <a:gd name="adj" fmla="val 8501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B3AA8A5-F1F7-9C74-20C5-2BA9BEE56D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" t="-1003" r="48220" b="48219"/>
          <a:stretch>
            <a:fillRect/>
          </a:stretch>
        </p:blipFill>
        <p:spPr bwMode="auto">
          <a:xfrm>
            <a:off x="8713080" y="1943069"/>
            <a:ext cx="1191803" cy="134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BD8DC9F6-A27A-D59C-C23B-5C0F42CA65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8" t="-2784" r="893" b="50000"/>
          <a:stretch>
            <a:fillRect/>
          </a:stretch>
        </p:blipFill>
        <p:spPr bwMode="auto">
          <a:xfrm>
            <a:off x="5538197" y="1943069"/>
            <a:ext cx="1191803" cy="134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17A688D-C339-920F-9BF3-06789A7D3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9" t="48892" r="1782" b="-1676"/>
          <a:stretch>
            <a:fillRect/>
          </a:stretch>
        </p:blipFill>
        <p:spPr bwMode="auto">
          <a:xfrm>
            <a:off x="2325099" y="1943069"/>
            <a:ext cx="1191803" cy="134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2961B9-6EE9-FDC9-9DA8-6171E6B92A0E}"/>
              </a:ext>
            </a:extLst>
          </p:cNvPr>
          <p:cNvSpPr/>
          <p:nvPr/>
        </p:nvSpPr>
        <p:spPr>
          <a:xfrm>
            <a:off x="140867" y="158519"/>
            <a:ext cx="1455704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331081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1871F-207D-4ADF-E770-7950EA508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78945F8E-06FF-C94E-FA0E-13D29D85ED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7" t="8547" r="18547" b="29487"/>
          <a:stretch>
            <a:fillRect/>
          </a:stretch>
        </p:blipFill>
        <p:spPr bwMode="auto">
          <a:xfrm>
            <a:off x="4814904" y="938166"/>
            <a:ext cx="2562193" cy="256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CB3986B-2A14-9FBE-F040-75B92762E057}"/>
              </a:ext>
            </a:extLst>
          </p:cNvPr>
          <p:cNvSpPr/>
          <p:nvPr/>
        </p:nvSpPr>
        <p:spPr>
          <a:xfrm>
            <a:off x="4872524" y="724576"/>
            <a:ext cx="2446952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보드 게임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74F28C6-7227-4C34-AB90-72C5A1B71359}"/>
              </a:ext>
            </a:extLst>
          </p:cNvPr>
          <p:cNvSpPr/>
          <p:nvPr/>
        </p:nvSpPr>
        <p:spPr>
          <a:xfrm>
            <a:off x="5365600" y="5827768"/>
            <a:ext cx="2446952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카드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740156-4D7C-2916-80EE-2B8B610F8B4A}"/>
              </a:ext>
            </a:extLst>
          </p:cNvPr>
          <p:cNvSpPr/>
          <p:nvPr/>
        </p:nvSpPr>
        <p:spPr>
          <a:xfrm>
            <a:off x="5365600" y="3850394"/>
            <a:ext cx="2446952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A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 캐릭터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02C6C4E-9DA8-CE61-5629-3104FBBA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90" y="4277472"/>
            <a:ext cx="1438972" cy="143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558590-E805-2AE3-E46A-D5471A8AA601}"/>
              </a:ext>
            </a:extLst>
          </p:cNvPr>
          <p:cNvSpPr/>
          <p:nvPr/>
        </p:nvSpPr>
        <p:spPr>
          <a:xfrm>
            <a:off x="7812552" y="5827768"/>
            <a:ext cx="2446952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블록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62BFD05-DD7F-3152-7814-48C61A3783AE}"/>
              </a:ext>
            </a:extLst>
          </p:cNvPr>
          <p:cNvSpPr/>
          <p:nvPr/>
        </p:nvSpPr>
        <p:spPr>
          <a:xfrm>
            <a:off x="7812552" y="3850394"/>
            <a:ext cx="2446952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B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 캐릭터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71D806-EAB7-BCED-62D6-EBBE8056E69A}"/>
              </a:ext>
            </a:extLst>
          </p:cNvPr>
          <p:cNvSpPr/>
          <p:nvPr/>
        </p:nvSpPr>
        <p:spPr>
          <a:xfrm>
            <a:off x="8403403" y="4472700"/>
            <a:ext cx="1265250" cy="126525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ysClr val="windowText" lastClr="000000"/>
                </a:solidFill>
              </a:rPr>
              <a:t>2048</a:t>
            </a:r>
            <a:endParaRPr lang="ko-KR" altLang="en-US" sz="30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D6349E-7B52-2249-BF7B-8670A41AB927}"/>
              </a:ext>
            </a:extLst>
          </p:cNvPr>
          <p:cNvCxnSpPr>
            <a:cxnSpLocks/>
          </p:cNvCxnSpPr>
          <p:nvPr/>
        </p:nvCxnSpPr>
        <p:spPr>
          <a:xfrm>
            <a:off x="4310666" y="3850394"/>
            <a:ext cx="0" cy="26820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B396FD-DFEA-3FF6-787A-E6331AE08F1D}"/>
              </a:ext>
            </a:extLst>
          </p:cNvPr>
          <p:cNvSpPr/>
          <p:nvPr/>
        </p:nvSpPr>
        <p:spPr>
          <a:xfrm>
            <a:off x="1143009" y="3814588"/>
            <a:ext cx="2446952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고정 게임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495875-58DD-86C1-91E0-8BED9250F58A}"/>
              </a:ext>
            </a:extLst>
          </p:cNvPr>
          <p:cNvSpPr/>
          <p:nvPr/>
        </p:nvSpPr>
        <p:spPr>
          <a:xfrm>
            <a:off x="1691976" y="4373292"/>
            <a:ext cx="270720" cy="270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16AA25-69EF-5941-E2B2-5E62C254A9F2}"/>
              </a:ext>
            </a:extLst>
          </p:cNvPr>
          <p:cNvSpPr/>
          <p:nvPr/>
        </p:nvSpPr>
        <p:spPr>
          <a:xfrm>
            <a:off x="1691976" y="4644012"/>
            <a:ext cx="270720" cy="270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069C652-17E2-22B5-2088-4370276FFC33}"/>
              </a:ext>
            </a:extLst>
          </p:cNvPr>
          <p:cNvSpPr/>
          <p:nvPr/>
        </p:nvSpPr>
        <p:spPr>
          <a:xfrm>
            <a:off x="1691976" y="4904285"/>
            <a:ext cx="270720" cy="270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51375E8-B485-495C-0887-7F30963A899D}"/>
              </a:ext>
            </a:extLst>
          </p:cNvPr>
          <p:cNvSpPr/>
          <p:nvPr/>
        </p:nvSpPr>
        <p:spPr>
          <a:xfrm>
            <a:off x="1691976" y="5175005"/>
            <a:ext cx="270720" cy="270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01500D-9EC3-756D-96F9-4D798D25DE42}"/>
              </a:ext>
            </a:extLst>
          </p:cNvPr>
          <p:cNvSpPr/>
          <p:nvPr/>
        </p:nvSpPr>
        <p:spPr>
          <a:xfrm>
            <a:off x="1962696" y="4373292"/>
            <a:ext cx="270720" cy="270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697800-472D-2FF5-11D7-3818138FC96B}"/>
              </a:ext>
            </a:extLst>
          </p:cNvPr>
          <p:cNvSpPr/>
          <p:nvPr/>
        </p:nvSpPr>
        <p:spPr>
          <a:xfrm>
            <a:off x="1691976" y="5445724"/>
            <a:ext cx="270720" cy="270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BDAE2E4-2A5B-2EF7-4EE0-E31974CB6F16}"/>
              </a:ext>
            </a:extLst>
          </p:cNvPr>
          <p:cNvSpPr/>
          <p:nvPr/>
        </p:nvSpPr>
        <p:spPr>
          <a:xfrm>
            <a:off x="2233415" y="4373292"/>
            <a:ext cx="270720" cy="270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8F7299-8E37-A91F-459A-11A735933C7F}"/>
              </a:ext>
            </a:extLst>
          </p:cNvPr>
          <p:cNvSpPr/>
          <p:nvPr/>
        </p:nvSpPr>
        <p:spPr>
          <a:xfrm>
            <a:off x="2774854" y="5442794"/>
            <a:ext cx="270720" cy="270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71ED55-2145-139C-AC46-DB77D1FA86C6}"/>
              </a:ext>
            </a:extLst>
          </p:cNvPr>
          <p:cNvSpPr/>
          <p:nvPr/>
        </p:nvSpPr>
        <p:spPr>
          <a:xfrm>
            <a:off x="2504135" y="4373292"/>
            <a:ext cx="270720" cy="270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C7273EF-58D1-F8BD-BF52-AA7FACE7685F}"/>
              </a:ext>
            </a:extLst>
          </p:cNvPr>
          <p:cNvSpPr/>
          <p:nvPr/>
        </p:nvSpPr>
        <p:spPr>
          <a:xfrm>
            <a:off x="2774854" y="4644012"/>
            <a:ext cx="270720" cy="270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0BEAF6-E1AD-8910-AA50-616214DDB20D}"/>
              </a:ext>
            </a:extLst>
          </p:cNvPr>
          <p:cNvSpPr/>
          <p:nvPr/>
        </p:nvSpPr>
        <p:spPr>
          <a:xfrm>
            <a:off x="2774854" y="4904285"/>
            <a:ext cx="270720" cy="270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6C5CC1-9168-7D66-8E59-81C15BD1E031}"/>
              </a:ext>
            </a:extLst>
          </p:cNvPr>
          <p:cNvSpPr/>
          <p:nvPr/>
        </p:nvSpPr>
        <p:spPr>
          <a:xfrm>
            <a:off x="2774854" y="5175005"/>
            <a:ext cx="270720" cy="270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0ACF6E0-A9E1-E7EF-7192-DBD08A7C5ABD}"/>
              </a:ext>
            </a:extLst>
          </p:cNvPr>
          <p:cNvSpPr/>
          <p:nvPr/>
        </p:nvSpPr>
        <p:spPr>
          <a:xfrm>
            <a:off x="2774854" y="4373292"/>
            <a:ext cx="270720" cy="270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63EC818-EBD7-FF39-CE76-128C56FE6A7C}"/>
              </a:ext>
            </a:extLst>
          </p:cNvPr>
          <p:cNvSpPr/>
          <p:nvPr/>
        </p:nvSpPr>
        <p:spPr>
          <a:xfrm>
            <a:off x="1962696" y="5445724"/>
            <a:ext cx="270720" cy="270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7FC6A2-265D-3C7B-3CE2-13F55A8D63A5}"/>
              </a:ext>
            </a:extLst>
          </p:cNvPr>
          <p:cNvSpPr/>
          <p:nvPr/>
        </p:nvSpPr>
        <p:spPr>
          <a:xfrm>
            <a:off x="2231125" y="5445724"/>
            <a:ext cx="270720" cy="270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E31F144-CA1C-1323-9472-040C28F22E21}"/>
              </a:ext>
            </a:extLst>
          </p:cNvPr>
          <p:cNvSpPr/>
          <p:nvPr/>
        </p:nvSpPr>
        <p:spPr>
          <a:xfrm>
            <a:off x="2501845" y="5445724"/>
            <a:ext cx="270720" cy="270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A55A058-FFE4-ADAE-5635-E55C0994299C}"/>
              </a:ext>
            </a:extLst>
          </p:cNvPr>
          <p:cNvSpPr/>
          <p:nvPr/>
        </p:nvSpPr>
        <p:spPr>
          <a:xfrm>
            <a:off x="1143009" y="5844642"/>
            <a:ext cx="2446952" cy="406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마블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3BC07F2-F405-A9AC-AF29-9AAF4B58A946}"/>
              </a:ext>
            </a:extLst>
          </p:cNvPr>
          <p:cNvSpPr/>
          <p:nvPr/>
        </p:nvSpPr>
        <p:spPr>
          <a:xfrm>
            <a:off x="140867" y="158519"/>
            <a:ext cx="1455704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32095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32866-524E-96E4-359C-915E022AE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299A0-7E35-30A9-7B68-0AF7122D15A9}"/>
              </a:ext>
            </a:extLst>
          </p:cNvPr>
          <p:cNvSpPr/>
          <p:nvPr/>
        </p:nvSpPr>
        <p:spPr>
          <a:xfrm>
            <a:off x="1706558" y="1492999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876554-9B6F-1761-CA36-16CBE8742861}"/>
              </a:ext>
            </a:extLst>
          </p:cNvPr>
          <p:cNvSpPr/>
          <p:nvPr/>
        </p:nvSpPr>
        <p:spPr>
          <a:xfrm>
            <a:off x="1993215" y="1632352"/>
            <a:ext cx="8205569" cy="398897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en-US" altLang="ko-KR" sz="4000" dirty="0">
                <a:solidFill>
                  <a:schemeClr val="tx1"/>
                </a:solidFill>
              </a:rPr>
            </a:br>
            <a:r>
              <a:rPr lang="ko-KR" altLang="en-US" sz="4000" dirty="0">
                <a:solidFill>
                  <a:schemeClr val="tx1"/>
                </a:solidFill>
              </a:rPr>
              <a:t>대충 백그라운드 이미지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CB5E3CB-EB88-A857-A91B-0302B34C37BC}"/>
              </a:ext>
            </a:extLst>
          </p:cNvPr>
          <p:cNvSpPr/>
          <p:nvPr/>
        </p:nvSpPr>
        <p:spPr>
          <a:xfrm>
            <a:off x="5419953" y="3278152"/>
            <a:ext cx="1352094" cy="423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</a:rPr>
              <a:t>게임 시작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8A2800-2B1C-47A0-C1B3-5E4F9F2DBBDF}"/>
              </a:ext>
            </a:extLst>
          </p:cNvPr>
          <p:cNvSpPr/>
          <p:nvPr/>
        </p:nvSpPr>
        <p:spPr>
          <a:xfrm>
            <a:off x="140866" y="158519"/>
            <a:ext cx="1724665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>
                <a:solidFill>
                  <a:sysClr val="windowText" lastClr="000000"/>
                </a:solidFill>
                <a:latin typeface="+mj-lt"/>
              </a:rPr>
              <a:t>타이틀 화면</a:t>
            </a:r>
            <a:endParaRPr lang="ko-KR" altLang="en-US" sz="20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EDDD2D-C126-326A-E5E4-CA8CE5A7F4D8}"/>
              </a:ext>
            </a:extLst>
          </p:cNvPr>
          <p:cNvSpPr/>
          <p:nvPr/>
        </p:nvSpPr>
        <p:spPr>
          <a:xfrm>
            <a:off x="5419953" y="3849652"/>
            <a:ext cx="1352094" cy="423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</a:rPr>
              <a:t>게임 방법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4FB561-74B7-7064-1960-A3EDACEC71A9}"/>
              </a:ext>
            </a:extLst>
          </p:cNvPr>
          <p:cNvSpPr/>
          <p:nvPr/>
        </p:nvSpPr>
        <p:spPr>
          <a:xfrm>
            <a:off x="5419953" y="4394200"/>
            <a:ext cx="1352094" cy="423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</a:rPr>
              <a:t>제작진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A2B404-1AF7-FA80-F07F-FD387322A0E2}"/>
              </a:ext>
            </a:extLst>
          </p:cNvPr>
          <p:cNvSpPr/>
          <p:nvPr/>
        </p:nvSpPr>
        <p:spPr>
          <a:xfrm>
            <a:off x="5419953" y="4941852"/>
            <a:ext cx="1352094" cy="423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종료</a:t>
            </a:r>
          </a:p>
        </p:txBody>
      </p:sp>
    </p:spTree>
    <p:extLst>
      <p:ext uri="{BB962C8B-B14F-4D97-AF65-F5344CB8AC3E}">
        <p14:creationId xmlns:p14="http://schemas.microsoft.com/office/powerpoint/2010/main" val="311086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2C979-6FB8-79A3-48E5-E82504712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5B43C6-CFCF-E665-2A90-426B424C0A76}"/>
              </a:ext>
            </a:extLst>
          </p:cNvPr>
          <p:cNvSpPr/>
          <p:nvPr/>
        </p:nvSpPr>
        <p:spPr>
          <a:xfrm>
            <a:off x="1406514" y="1030514"/>
            <a:ext cx="9378972" cy="52208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AF411C-2B77-C8C2-1CC3-16F6F03E8E84}"/>
              </a:ext>
            </a:extLst>
          </p:cNvPr>
          <p:cNvSpPr/>
          <p:nvPr/>
        </p:nvSpPr>
        <p:spPr>
          <a:xfrm>
            <a:off x="1468574" y="1208939"/>
            <a:ext cx="4336513" cy="4918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F4FFDF-2C0E-F9C4-FDAD-A2BE3C67E1FD}"/>
              </a:ext>
            </a:extLst>
          </p:cNvPr>
          <p:cNvSpPr/>
          <p:nvPr/>
        </p:nvSpPr>
        <p:spPr>
          <a:xfrm>
            <a:off x="5867149" y="1208939"/>
            <a:ext cx="4783871" cy="4918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ECD84F-D824-238A-BBC4-5F4003D4202A}"/>
              </a:ext>
            </a:extLst>
          </p:cNvPr>
          <p:cNvSpPr/>
          <p:nvPr/>
        </p:nvSpPr>
        <p:spPr>
          <a:xfrm>
            <a:off x="8242279" y="1309787"/>
            <a:ext cx="2226438" cy="4639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적 몬스터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6C29F4-EAC3-A04D-EDF6-C0A697CF4381}"/>
              </a:ext>
            </a:extLst>
          </p:cNvPr>
          <p:cNvSpPr/>
          <p:nvPr/>
        </p:nvSpPr>
        <p:spPr>
          <a:xfrm>
            <a:off x="5987392" y="1309787"/>
            <a:ext cx="2254887" cy="4639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아군 캐릭터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641B28-1CE3-E2DD-03B1-F7D4645C5A6E}"/>
              </a:ext>
            </a:extLst>
          </p:cNvPr>
          <p:cNvSpPr/>
          <p:nvPr/>
        </p:nvSpPr>
        <p:spPr>
          <a:xfrm>
            <a:off x="1615970" y="3502196"/>
            <a:ext cx="4130937" cy="25475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유저 보드게임 </a:t>
            </a:r>
            <a:r>
              <a:rPr lang="en-US" altLang="ko-KR" dirty="0">
                <a:solidFill>
                  <a:sysClr val="windowText" lastClr="000000"/>
                </a:solidFill>
              </a:rPr>
              <a:t>UI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ko-KR" altLang="en-US" dirty="0">
                <a:solidFill>
                  <a:sysClr val="windowText" lastClr="000000"/>
                </a:solidFill>
              </a:rPr>
              <a:t>포커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롤 악마카드게임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2048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5D475F6-C94E-EFF9-4C41-E6D3714E27A9}"/>
              </a:ext>
            </a:extLst>
          </p:cNvPr>
          <p:cNvSpPr/>
          <p:nvPr/>
        </p:nvSpPr>
        <p:spPr>
          <a:xfrm>
            <a:off x="8963737" y="4112233"/>
            <a:ext cx="682672" cy="55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남은 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D5E4E0-F062-929C-3EF8-96CB5F623054}"/>
              </a:ext>
            </a:extLst>
          </p:cNvPr>
          <p:cNvSpPr/>
          <p:nvPr/>
        </p:nvSpPr>
        <p:spPr>
          <a:xfrm>
            <a:off x="6140932" y="5039269"/>
            <a:ext cx="939965" cy="55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공격력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085841-6345-5D27-7085-BAA8D9BCFF4E}"/>
              </a:ext>
            </a:extLst>
          </p:cNvPr>
          <p:cNvSpPr/>
          <p:nvPr/>
        </p:nvSpPr>
        <p:spPr>
          <a:xfrm>
            <a:off x="7215363" y="5039269"/>
            <a:ext cx="917339" cy="55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체력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98B4FE-F28D-6171-F757-E46709DE61EE}"/>
              </a:ext>
            </a:extLst>
          </p:cNvPr>
          <p:cNvSpPr/>
          <p:nvPr/>
        </p:nvSpPr>
        <p:spPr>
          <a:xfrm>
            <a:off x="1615970" y="1309787"/>
            <a:ext cx="4130937" cy="2013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마블 </a:t>
            </a:r>
            <a:r>
              <a:rPr lang="en-US" altLang="ko-KR" dirty="0">
                <a:solidFill>
                  <a:sysClr val="windowText" lastClr="000000"/>
                </a:solidFill>
              </a:rPr>
              <a:t>UI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19C8E2-21FC-07C2-B056-DD6B356594F8}"/>
              </a:ext>
            </a:extLst>
          </p:cNvPr>
          <p:cNvSpPr/>
          <p:nvPr/>
        </p:nvSpPr>
        <p:spPr>
          <a:xfrm>
            <a:off x="140867" y="158519"/>
            <a:ext cx="1455704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ysClr val="windowText" lastClr="000000"/>
                </a:solidFill>
                <a:latin typeface="+mj-lt"/>
              </a:rPr>
              <a:t>인게임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UI</a:t>
            </a:r>
            <a:endParaRPr lang="ko-KR" altLang="en-US" sz="20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1F994D-EF9E-AC76-800F-DEEB10C88018}"/>
              </a:ext>
            </a:extLst>
          </p:cNvPr>
          <p:cNvSpPr/>
          <p:nvPr/>
        </p:nvSpPr>
        <p:spPr>
          <a:xfrm>
            <a:off x="8347652" y="5039269"/>
            <a:ext cx="939965" cy="55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공격력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535341-FBFE-29D5-2A5C-DE4F361933D6}"/>
              </a:ext>
            </a:extLst>
          </p:cNvPr>
          <p:cNvSpPr/>
          <p:nvPr/>
        </p:nvSpPr>
        <p:spPr>
          <a:xfrm>
            <a:off x="9422083" y="5039269"/>
            <a:ext cx="917339" cy="55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체력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54D3847-F6E6-B6B5-51D2-671E26D79356}"/>
              </a:ext>
            </a:extLst>
          </p:cNvPr>
          <p:cNvSpPr/>
          <p:nvPr/>
        </p:nvSpPr>
        <p:spPr>
          <a:xfrm>
            <a:off x="4687345" y="5537958"/>
            <a:ext cx="1045338" cy="501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어택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BDE10FA-82BE-D4D1-8C94-66CAE95D54B6}"/>
              </a:ext>
            </a:extLst>
          </p:cNvPr>
          <p:cNvSpPr/>
          <p:nvPr/>
        </p:nvSpPr>
        <p:spPr>
          <a:xfrm>
            <a:off x="5330257" y="1131361"/>
            <a:ext cx="1045338" cy="501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타이머</a:t>
            </a:r>
          </a:p>
        </p:txBody>
      </p:sp>
    </p:spTree>
    <p:extLst>
      <p:ext uri="{BB962C8B-B14F-4D97-AF65-F5344CB8AC3E}">
        <p14:creationId xmlns:p14="http://schemas.microsoft.com/office/powerpoint/2010/main" val="121696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91226-F3F3-70AE-32A2-128F7DF6E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9E8B91-C1CC-C7DA-99E6-D213272BF1B5}"/>
              </a:ext>
            </a:extLst>
          </p:cNvPr>
          <p:cNvSpPr/>
          <p:nvPr/>
        </p:nvSpPr>
        <p:spPr>
          <a:xfrm>
            <a:off x="1406514" y="1030514"/>
            <a:ext cx="9378972" cy="52208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387A73-5DC1-2FF6-688A-4EA2CC8C9874}"/>
              </a:ext>
            </a:extLst>
          </p:cNvPr>
          <p:cNvSpPr/>
          <p:nvPr/>
        </p:nvSpPr>
        <p:spPr>
          <a:xfrm>
            <a:off x="1468574" y="1208939"/>
            <a:ext cx="4336513" cy="4918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0D04EE-EDD7-E21F-BED3-287EAC9DB9F8}"/>
              </a:ext>
            </a:extLst>
          </p:cNvPr>
          <p:cNvSpPr/>
          <p:nvPr/>
        </p:nvSpPr>
        <p:spPr>
          <a:xfrm>
            <a:off x="5867149" y="1208939"/>
            <a:ext cx="4783871" cy="4918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2C01E9F-D4E0-D9E2-BE60-D6D11B78D3EE}"/>
              </a:ext>
            </a:extLst>
          </p:cNvPr>
          <p:cNvSpPr/>
          <p:nvPr/>
        </p:nvSpPr>
        <p:spPr>
          <a:xfrm>
            <a:off x="8242279" y="1309787"/>
            <a:ext cx="2226438" cy="4639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적 몬스터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D560E9-607F-D32E-26E6-4FF7B536B1CC}"/>
              </a:ext>
            </a:extLst>
          </p:cNvPr>
          <p:cNvSpPr/>
          <p:nvPr/>
        </p:nvSpPr>
        <p:spPr>
          <a:xfrm>
            <a:off x="5987392" y="1309787"/>
            <a:ext cx="2254887" cy="4639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유저 캐릭터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C11D8C-CB38-3225-75BA-4E5FBA3EC1E0}"/>
              </a:ext>
            </a:extLst>
          </p:cNvPr>
          <p:cNvSpPr/>
          <p:nvPr/>
        </p:nvSpPr>
        <p:spPr>
          <a:xfrm>
            <a:off x="1615970" y="3502196"/>
            <a:ext cx="4130937" cy="25475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유저 보드게임 </a:t>
            </a:r>
            <a:r>
              <a:rPr lang="en-US" altLang="ko-KR" dirty="0">
                <a:solidFill>
                  <a:sysClr val="windowText" lastClr="000000"/>
                </a:solidFill>
              </a:rPr>
              <a:t>UI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ko-KR" altLang="en-US" dirty="0">
                <a:solidFill>
                  <a:sysClr val="windowText" lastClr="000000"/>
                </a:solidFill>
              </a:rPr>
              <a:t>포커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롤 악마카드게임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2048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AD7397B-43A4-B83F-1E12-38080A2EC1F0}"/>
              </a:ext>
            </a:extLst>
          </p:cNvPr>
          <p:cNvSpPr/>
          <p:nvPr/>
        </p:nvSpPr>
        <p:spPr>
          <a:xfrm>
            <a:off x="8963737" y="4112233"/>
            <a:ext cx="682672" cy="55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남은 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0670A8-9ED4-D77F-8571-B4E187AB8859}"/>
              </a:ext>
            </a:extLst>
          </p:cNvPr>
          <p:cNvSpPr/>
          <p:nvPr/>
        </p:nvSpPr>
        <p:spPr>
          <a:xfrm>
            <a:off x="6140932" y="5039269"/>
            <a:ext cx="939965" cy="55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공격력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9A4395-CF07-0CBE-EEB0-773A87C4C3EA}"/>
              </a:ext>
            </a:extLst>
          </p:cNvPr>
          <p:cNvSpPr/>
          <p:nvPr/>
        </p:nvSpPr>
        <p:spPr>
          <a:xfrm>
            <a:off x="7215363" y="5039269"/>
            <a:ext cx="917339" cy="55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체력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7CB259-CB5F-9E3C-D64B-527C9BEEB8AE}"/>
              </a:ext>
            </a:extLst>
          </p:cNvPr>
          <p:cNvSpPr/>
          <p:nvPr/>
        </p:nvSpPr>
        <p:spPr>
          <a:xfrm>
            <a:off x="1615970" y="1309787"/>
            <a:ext cx="4130937" cy="2013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마블 </a:t>
            </a:r>
            <a:r>
              <a:rPr lang="en-US" altLang="ko-KR" dirty="0">
                <a:solidFill>
                  <a:sysClr val="windowText" lastClr="000000"/>
                </a:solidFill>
              </a:rPr>
              <a:t>UI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7D6C29-C006-08C5-E002-4826F39C7C8E}"/>
              </a:ext>
            </a:extLst>
          </p:cNvPr>
          <p:cNvSpPr/>
          <p:nvPr/>
        </p:nvSpPr>
        <p:spPr>
          <a:xfrm>
            <a:off x="140867" y="158519"/>
            <a:ext cx="4169876" cy="423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ysClr val="windowText" lastClr="000000"/>
                </a:solidFill>
                <a:latin typeface="+mj-lt"/>
              </a:rPr>
              <a:t>인게임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+mj-lt"/>
              </a:rPr>
              <a:t>UI –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j-lt"/>
              </a:rPr>
              <a:t>기초 설명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9979DD8-B1D8-6FA2-12B1-57C6CA5F3455}"/>
              </a:ext>
            </a:extLst>
          </p:cNvPr>
          <p:cNvSpPr/>
          <p:nvPr/>
        </p:nvSpPr>
        <p:spPr>
          <a:xfrm>
            <a:off x="8347652" y="5039269"/>
            <a:ext cx="939965" cy="55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공격력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90BDE3-8590-007A-0B1C-0E10EBBCF721}"/>
              </a:ext>
            </a:extLst>
          </p:cNvPr>
          <p:cNvSpPr/>
          <p:nvPr/>
        </p:nvSpPr>
        <p:spPr>
          <a:xfrm>
            <a:off x="9422083" y="5039269"/>
            <a:ext cx="917339" cy="55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체력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B55553D-86E0-60F2-2444-5E474F314164}"/>
              </a:ext>
            </a:extLst>
          </p:cNvPr>
          <p:cNvSpPr/>
          <p:nvPr/>
        </p:nvSpPr>
        <p:spPr>
          <a:xfrm>
            <a:off x="4687345" y="5537958"/>
            <a:ext cx="1045338" cy="501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어택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352110-366E-F06C-D44D-F976408A1B94}"/>
              </a:ext>
            </a:extLst>
          </p:cNvPr>
          <p:cNvSpPr/>
          <p:nvPr/>
        </p:nvSpPr>
        <p:spPr>
          <a:xfrm>
            <a:off x="5330257" y="1131361"/>
            <a:ext cx="1045338" cy="501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타이머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9CF552-200D-53FC-EC2F-DEC57A1FD0C9}"/>
              </a:ext>
            </a:extLst>
          </p:cNvPr>
          <p:cNvSpPr/>
          <p:nvPr/>
        </p:nvSpPr>
        <p:spPr>
          <a:xfrm>
            <a:off x="1406512" y="1028690"/>
            <a:ext cx="9378972" cy="5098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38F2FD6-AD7A-124F-0869-AF02EAAED3E3}"/>
              </a:ext>
            </a:extLst>
          </p:cNvPr>
          <p:cNvSpPr/>
          <p:nvPr/>
        </p:nvSpPr>
        <p:spPr>
          <a:xfrm>
            <a:off x="1088572" y="801788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1D1BE0-4C2C-1B51-C6A1-172D8ECF8193}"/>
              </a:ext>
            </a:extLst>
          </p:cNvPr>
          <p:cNvSpPr/>
          <p:nvPr/>
        </p:nvSpPr>
        <p:spPr>
          <a:xfrm>
            <a:off x="1615970" y="1288511"/>
            <a:ext cx="4116713" cy="2013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3095E-211C-1125-982D-577481C34DD2}"/>
              </a:ext>
            </a:extLst>
          </p:cNvPr>
          <p:cNvSpPr/>
          <p:nvPr/>
        </p:nvSpPr>
        <p:spPr>
          <a:xfrm>
            <a:off x="1615970" y="3513085"/>
            <a:ext cx="4116713" cy="2614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807D3F-A59E-D323-9603-850AFE40D1C7}"/>
              </a:ext>
            </a:extLst>
          </p:cNvPr>
          <p:cNvSpPr/>
          <p:nvPr/>
        </p:nvSpPr>
        <p:spPr>
          <a:xfrm>
            <a:off x="6015495" y="1288511"/>
            <a:ext cx="2226439" cy="4660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C6F9C8-AD11-8860-46D2-1D542F55C558}"/>
              </a:ext>
            </a:extLst>
          </p:cNvPr>
          <p:cNvSpPr/>
          <p:nvPr/>
        </p:nvSpPr>
        <p:spPr>
          <a:xfrm>
            <a:off x="8259084" y="1288511"/>
            <a:ext cx="2226439" cy="4660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E90D4D-001D-3891-5299-38D54D73F8CC}"/>
              </a:ext>
            </a:extLst>
          </p:cNvPr>
          <p:cNvSpPr/>
          <p:nvPr/>
        </p:nvSpPr>
        <p:spPr>
          <a:xfrm>
            <a:off x="65469" y="2466517"/>
            <a:ext cx="3807019" cy="1624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1.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+mj-lt"/>
              </a:rPr>
              <a:t>인게임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 메인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UI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2.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마블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UI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3.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유저 보드게임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UI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4.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유저 캐릭터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UI</a:t>
            </a:r>
            <a:b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</a:b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5.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j-lt"/>
              </a:rPr>
              <a:t>적 캐릭터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j-lt"/>
              </a:rPr>
              <a:t>UI</a:t>
            </a:r>
            <a:endParaRPr lang="ko-KR" altLang="en-US" sz="15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C200366-4C47-5BE7-3520-5BA20F693F41}"/>
              </a:ext>
            </a:extLst>
          </p:cNvPr>
          <p:cNvSpPr/>
          <p:nvPr/>
        </p:nvSpPr>
        <p:spPr>
          <a:xfrm>
            <a:off x="3420326" y="1084817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181E004-405E-58EB-E766-0449C606F171}"/>
              </a:ext>
            </a:extLst>
          </p:cNvPr>
          <p:cNvSpPr/>
          <p:nvPr/>
        </p:nvSpPr>
        <p:spPr>
          <a:xfrm>
            <a:off x="3928325" y="3378074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6D48DCF-63D7-114A-036C-1B468B779D92}"/>
              </a:ext>
            </a:extLst>
          </p:cNvPr>
          <p:cNvSpPr/>
          <p:nvPr/>
        </p:nvSpPr>
        <p:spPr>
          <a:xfrm>
            <a:off x="6833950" y="2574059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8B29FA6-17C9-6007-9A65-83AAC82EC4CC}"/>
              </a:ext>
            </a:extLst>
          </p:cNvPr>
          <p:cNvSpPr/>
          <p:nvPr/>
        </p:nvSpPr>
        <p:spPr>
          <a:xfrm>
            <a:off x="9074978" y="2574059"/>
            <a:ext cx="507999" cy="5079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1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1661</Words>
  <Application>Microsoft Office PowerPoint</Application>
  <PresentationFormat>와이드스크린</PresentationFormat>
  <Paragraphs>287</Paragraphs>
  <Slides>23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다훈 심</dc:creator>
  <cp:lastModifiedBy>다훈 심</cp:lastModifiedBy>
  <cp:revision>1</cp:revision>
  <dcterms:created xsi:type="dcterms:W3CDTF">2025-05-24T22:03:18Z</dcterms:created>
  <dcterms:modified xsi:type="dcterms:W3CDTF">2025-05-25T02:57:54Z</dcterms:modified>
</cp:coreProperties>
</file>