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168C-A87D-4AF3-1C8E-0862466C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2929D-F8F4-F432-5C7B-64E77CBB0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84F1-4665-6C0E-913E-17DF402E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5EFD-8C56-CDF1-CCC3-39F4F925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0760-D917-B24E-AEFF-3CFD3E57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470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879D-9186-B3AC-73B1-412BCE5C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3B03A-AB8D-455B-543C-6108F0A10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DAA4-62C5-8B5F-535D-4DA9B54B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5D93-FDAF-9897-9EE4-52300CDC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95F8-9073-A812-3785-8D18BEC6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51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DEB40-6219-0C00-2C3E-060E91C0C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7792F-9134-4A07-20B5-D46A3041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EEF5-D36C-CBCD-C02D-BF4FE26E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38F5-B587-E896-5400-77A38377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5A62-E0A2-3306-69C0-90EA0A4B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46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1C79-E6EE-4A8B-4317-A27D0A6F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46FA-AD67-1E97-284B-145610CF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3498-9B44-9186-B24E-D2F84521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7E89-4CE3-F4D5-A067-8258B6B0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70C8-D996-CF23-FCCD-4AE67959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665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2E9A-9122-114A-262B-54209C42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79348-C6FA-2BF8-C7B0-FC05F73C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9B88-E025-D657-10D7-40FC213E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A908C-43AE-0B15-7EE5-301BBD17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70CF-D260-F143-AB0B-C2C7C437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76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2968-06B1-A56D-B8E2-E4E7976B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EE92-DEAD-01A9-685A-C12E6AF4A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BD9AD-4218-C724-E54B-4CD034A52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7E68B-410D-7520-9403-653F13FF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A243C-2B21-07A3-2F0C-40FA40D2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D88F-3B0D-4D72-3F39-B59278BE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40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0F8A-2FC9-7434-F52C-012E0662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0AFE6-FCE9-0D3C-025B-11F6141B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6B894-A0F7-D0DD-7529-0724EFB87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28A0F-FE0B-37C8-F017-C8B7BBA2A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0AF9E-A534-CD56-95F1-BFE01B2FF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7B1CA-2790-A691-C3D8-8341194D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51D0B-F94C-40B7-C224-E98D7684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592AE-C1C1-4FFA-54C3-824DFC19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2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DF52-EAAA-5642-EBE3-D0BFE56E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E0C30-C26A-46ED-40C3-0BA3048B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6B4CD-64DB-9B9A-C28B-EC16E0C7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8F37A-91F0-96DF-4B22-D280DB64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035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DFF2D-8049-9898-41F6-00C1142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B2F8F-5682-5CD2-4DD1-33E35B8A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5DF2-C847-E0C1-9719-E0B7FB80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542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2B17-3BAA-1612-237E-514DFEB3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5607-F472-D4F0-236A-51408A24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64878-9FD2-CD49-259F-5D7A77D0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D425D-CC96-2081-78EB-8522AA18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2F991-5511-FDD1-8B75-DB45A5C6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0CA72-A0D5-F23E-B006-1527506B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580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7C01-37D9-334B-E0DB-341BC6EE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2D68C-5A8F-929D-A0A5-5B6D48F23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5410A-047D-4895-4484-01EF87E4F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FD7A0-0AD4-79B9-78F8-65A8B5FD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40485-1F26-9284-3FF3-CDE9C858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5000A-E75A-D9EF-F726-4453A8C7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822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909EE-9993-E5D4-43FA-323E0533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B7FBC-6197-6700-E01B-8FAE451B1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57A3-EA3C-06CB-7EC1-5BAEB5F1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56C9-960C-4E35-A97A-F819C71F8F64}" type="datetimeFigureOut">
              <a:rPr lang="en-DK" smtClean="0"/>
              <a:t>09/06/2022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CFAA-3017-BF98-E589-C973DF35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BA74-CB89-7244-09FF-78F412BEA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139D-EE00-45E0-8B16-E1AB91ABCEC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21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1913AA-A0D9-F4DD-9664-666A9A19B50D}"/>
              </a:ext>
            </a:extLst>
          </p:cNvPr>
          <p:cNvSpPr/>
          <p:nvPr/>
        </p:nvSpPr>
        <p:spPr>
          <a:xfrm>
            <a:off x="5232918" y="2911151"/>
            <a:ext cx="1726163" cy="103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Copenhagen Baby Heath Study </a:t>
            </a:r>
            <a:endParaRPr lang="en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52FD8-9798-F0B3-0885-58C8578F5EE4}"/>
              </a:ext>
            </a:extLst>
          </p:cNvPr>
          <p:cNvSpPr/>
          <p:nvPr/>
        </p:nvSpPr>
        <p:spPr>
          <a:xfrm>
            <a:off x="1185571" y="1007706"/>
            <a:ext cx="1584649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 </a:t>
            </a:r>
            <a:endParaRPr lang="en-DK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94D408-4299-1EA4-2387-D3195CCAD063}"/>
              </a:ext>
            </a:extLst>
          </p:cNvPr>
          <p:cNvSpPr/>
          <p:nvPr/>
        </p:nvSpPr>
        <p:spPr>
          <a:xfrm>
            <a:off x="3303620" y="2155371"/>
            <a:ext cx="1483567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en-DK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F09114-32B9-E43E-4BD7-4EEF0504848B}"/>
              </a:ext>
            </a:extLst>
          </p:cNvPr>
          <p:cNvCxnSpPr>
            <a:cxnSpLocks/>
            <a:stCxn id="4" idx="0"/>
            <a:endCxn id="11" idx="3"/>
          </p:cNvCxnSpPr>
          <p:nvPr/>
        </p:nvCxnSpPr>
        <p:spPr>
          <a:xfrm flipH="1" flipV="1">
            <a:off x="4787187" y="2533261"/>
            <a:ext cx="1308813" cy="37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E0A53-2B66-13F4-9908-2FFB286AC89E}"/>
              </a:ext>
            </a:extLst>
          </p:cNvPr>
          <p:cNvCxnSpPr>
            <a:cxnSpLocks/>
            <a:stCxn id="11" idx="1"/>
            <a:endCxn id="5" idx="2"/>
          </p:cNvCxnSpPr>
          <p:nvPr/>
        </p:nvCxnSpPr>
        <p:spPr>
          <a:xfrm flipH="1" flipV="1">
            <a:off x="1977896" y="1763486"/>
            <a:ext cx="1325724" cy="769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606A44-5A91-47D0-E979-6143F8D7198F}"/>
              </a:ext>
            </a:extLst>
          </p:cNvPr>
          <p:cNvSpPr/>
          <p:nvPr/>
        </p:nvSpPr>
        <p:spPr>
          <a:xfrm>
            <a:off x="3253079" y="1007706"/>
            <a:ext cx="1584649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DK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DB0B3-8F87-17E9-3787-9BDFDBC1C12F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4045404" y="1763486"/>
            <a:ext cx="0" cy="391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2108862-D575-3E82-523C-27DA08F60F92}"/>
              </a:ext>
            </a:extLst>
          </p:cNvPr>
          <p:cNvSpPr/>
          <p:nvPr/>
        </p:nvSpPr>
        <p:spPr>
          <a:xfrm>
            <a:off x="5183153" y="4423487"/>
            <a:ext cx="1711391" cy="76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Ruth </a:t>
            </a:r>
            <a:r>
              <a:rPr lang="en-US" dirty="0" err="1"/>
              <a:t>pH.D.</a:t>
            </a:r>
            <a:r>
              <a:rPr lang="en-US" dirty="0"/>
              <a:t> thesis</a:t>
            </a:r>
            <a:endParaRPr lang="en-D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6C6D52-341C-F828-381D-C472483D23C8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6038849" y="3946849"/>
            <a:ext cx="57151" cy="47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4ABF5B8-59A7-1B19-2EDA-EF2B08B4F94C}"/>
              </a:ext>
            </a:extLst>
          </p:cNvPr>
          <p:cNvSpPr/>
          <p:nvPr/>
        </p:nvSpPr>
        <p:spPr>
          <a:xfrm>
            <a:off x="3304979" y="5060300"/>
            <a:ext cx="1325724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Cohort/</a:t>
            </a:r>
          </a:p>
          <a:p>
            <a:pPr algn="ctr"/>
            <a:r>
              <a:rPr lang="en-US" dirty="0"/>
              <a:t>Data</a:t>
            </a:r>
            <a:endParaRPr lang="en-DK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9729BA-4EF4-B967-F535-3A23D47A636D}"/>
              </a:ext>
            </a:extLst>
          </p:cNvPr>
          <p:cNvSpPr/>
          <p:nvPr/>
        </p:nvSpPr>
        <p:spPr>
          <a:xfrm>
            <a:off x="5052379" y="5816080"/>
            <a:ext cx="1408146" cy="7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 model</a:t>
            </a:r>
            <a:endParaRPr lang="en-DK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9907BB-94D9-1FDD-52E4-193F63CC738E}"/>
              </a:ext>
            </a:extLst>
          </p:cNvPr>
          <p:cNvSpPr/>
          <p:nvPr/>
        </p:nvSpPr>
        <p:spPr>
          <a:xfrm>
            <a:off x="6882201" y="5804417"/>
            <a:ext cx="1408146" cy="76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CHDs</a:t>
            </a:r>
            <a:endParaRPr lang="en-DK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3ECDFE-3B64-634C-CF5A-32AA8D3911EF}"/>
              </a:ext>
            </a:extLst>
          </p:cNvPr>
          <p:cNvCxnSpPr>
            <a:stCxn id="25" idx="1"/>
            <a:endCxn id="28" idx="3"/>
          </p:cNvCxnSpPr>
          <p:nvPr/>
        </p:nvCxnSpPr>
        <p:spPr>
          <a:xfrm flipH="1">
            <a:off x="4630703" y="4808375"/>
            <a:ext cx="552450" cy="629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86BC8-AB90-C2E6-1079-5EBFBDF28D1D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flipH="1">
            <a:off x="5756452" y="5193263"/>
            <a:ext cx="282397" cy="622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AD87F7-C2FC-C5E7-AC05-072C888C774C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>
            <a:off x="6038849" y="5193263"/>
            <a:ext cx="1547425" cy="611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1237ED-90A7-B244-FD99-1C1BC24E241C}"/>
              </a:ext>
            </a:extLst>
          </p:cNvPr>
          <p:cNvSpPr/>
          <p:nvPr/>
        </p:nvSpPr>
        <p:spPr>
          <a:xfrm>
            <a:off x="7404815" y="2130100"/>
            <a:ext cx="1617304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</a:t>
            </a:r>
            <a:endParaRPr lang="en-DK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5DA6554-8B3E-93ED-8764-44EE9A18DC49}"/>
              </a:ext>
            </a:extLst>
          </p:cNvPr>
          <p:cNvSpPr/>
          <p:nvPr/>
        </p:nvSpPr>
        <p:spPr>
          <a:xfrm>
            <a:off x="7404815" y="982435"/>
            <a:ext cx="1496007" cy="640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using now?</a:t>
            </a:r>
            <a:endParaRPr lang="en-DK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E26C33-D892-B4F6-7695-F8531BD8BC24}"/>
              </a:ext>
            </a:extLst>
          </p:cNvPr>
          <p:cNvSpPr/>
          <p:nvPr/>
        </p:nvSpPr>
        <p:spPr>
          <a:xfrm>
            <a:off x="9441997" y="1119284"/>
            <a:ext cx="1651518" cy="75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context?</a:t>
            </a:r>
            <a:endParaRPr lang="en-DK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7E84B2-D354-AF90-174F-AA23F69A4D0B}"/>
              </a:ext>
            </a:extLst>
          </p:cNvPr>
          <p:cNvCxnSpPr>
            <a:stCxn id="37" idx="0"/>
            <a:endCxn id="38" idx="2"/>
          </p:cNvCxnSpPr>
          <p:nvPr/>
        </p:nvCxnSpPr>
        <p:spPr>
          <a:xfrm flipH="1" flipV="1">
            <a:off x="8152819" y="1623137"/>
            <a:ext cx="60648" cy="506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DAE2A6-A257-D447-F4A2-CECE443F9629}"/>
              </a:ext>
            </a:extLst>
          </p:cNvPr>
          <p:cNvCxnSpPr>
            <a:cxnSpLocks/>
            <a:stCxn id="37" idx="0"/>
            <a:endCxn id="39" idx="1"/>
          </p:cNvCxnSpPr>
          <p:nvPr/>
        </p:nvCxnSpPr>
        <p:spPr>
          <a:xfrm flipV="1">
            <a:off x="8213467" y="1497174"/>
            <a:ext cx="1228530" cy="632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F26164-3D92-6A9C-45A4-D76864565C18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959081" y="2885880"/>
            <a:ext cx="1254386" cy="54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FF893A8-C796-6A47-F5F8-B477ABF0D77B}"/>
              </a:ext>
            </a:extLst>
          </p:cNvPr>
          <p:cNvSpPr/>
          <p:nvPr/>
        </p:nvSpPr>
        <p:spPr>
          <a:xfrm>
            <a:off x="1035114" y="2282111"/>
            <a:ext cx="1483567" cy="778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kind of software</a:t>
            </a:r>
            <a:endParaRPr lang="en-DK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42B36-137C-41A0-7881-D5555497E78E}"/>
              </a:ext>
            </a:extLst>
          </p:cNvPr>
          <p:cNvCxnSpPr>
            <a:cxnSpLocks/>
            <a:stCxn id="11" idx="1"/>
            <a:endCxn id="53" idx="3"/>
          </p:cNvCxnSpPr>
          <p:nvPr/>
        </p:nvCxnSpPr>
        <p:spPr>
          <a:xfrm flipH="1">
            <a:off x="2518681" y="2533261"/>
            <a:ext cx="784939" cy="138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2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Rygner Holm</dc:creator>
  <cp:lastModifiedBy>Victor Rygner Holm</cp:lastModifiedBy>
  <cp:revision>1</cp:revision>
  <dcterms:created xsi:type="dcterms:W3CDTF">2022-06-09T14:59:50Z</dcterms:created>
  <dcterms:modified xsi:type="dcterms:W3CDTF">2022-06-09T15:12:48Z</dcterms:modified>
</cp:coreProperties>
</file>