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7" r:id="rId3"/>
    <p:sldId id="42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041"/>
    <a:srgbClr val="008080"/>
    <a:srgbClr val="082040"/>
    <a:srgbClr val="031D3E"/>
    <a:srgbClr val="0C2448"/>
    <a:srgbClr val="0F2851"/>
    <a:srgbClr val="071E40"/>
    <a:srgbClr val="689BAF"/>
    <a:srgbClr val="EB429D"/>
    <a:srgbClr val="0C2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B9687-6FC3-4FEB-8E8B-D2C27BB5D93D}" v="2" dt="2022-04-13T12:18:2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759C5AB9-3E07-CFE9-8EA8-2014DA3DC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50" r="17715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rgbClr val="062041"/>
          </a:solidFill>
          <a:ln w="38100">
            <a:noFill/>
          </a:ln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05130E9-42FC-EC15-3FDC-6CB9ED2050CD}"/>
              </a:ext>
            </a:extLst>
          </p:cNvPr>
          <p:cNvSpPr/>
          <p:nvPr/>
        </p:nvSpPr>
        <p:spPr>
          <a:xfrm>
            <a:off x="-563880" y="2884316"/>
            <a:ext cx="6273800" cy="1089363"/>
          </a:xfrm>
          <a:prstGeom prst="roundRect">
            <a:avLst>
              <a:gd name="adj" fmla="val 50000"/>
            </a:avLst>
          </a:prstGeom>
          <a:solidFill>
            <a:srgbClr val="06204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38A7046-B78E-D2C3-AA89-89F3DF5B6667}"/>
              </a:ext>
            </a:extLst>
          </p:cNvPr>
          <p:cNvSpPr/>
          <p:nvPr/>
        </p:nvSpPr>
        <p:spPr>
          <a:xfrm>
            <a:off x="-563880" y="4863486"/>
            <a:ext cx="6273800" cy="1089363"/>
          </a:xfrm>
          <a:prstGeom prst="roundRect">
            <a:avLst>
              <a:gd name="adj" fmla="val 50000"/>
            </a:avLst>
          </a:prstGeom>
          <a:solidFill>
            <a:srgbClr val="06204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8F1FF88-4492-4D53-8B1D-A2C082D12807}"/>
              </a:ext>
            </a:extLst>
          </p:cNvPr>
          <p:cNvSpPr/>
          <p:nvPr/>
        </p:nvSpPr>
        <p:spPr>
          <a:xfrm>
            <a:off x="-563880" y="985771"/>
            <a:ext cx="6273800" cy="1089363"/>
          </a:xfrm>
          <a:prstGeom prst="roundRect">
            <a:avLst>
              <a:gd name="adj" fmla="val 50000"/>
            </a:avLst>
          </a:prstGeom>
          <a:solidFill>
            <a:srgbClr val="06204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8539351-BB37-734C-4320-EB87611E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" y="2964941"/>
            <a:ext cx="720000" cy="720000"/>
          </a:xfrm>
          <a:prstGeom prst="rect">
            <a:avLst/>
          </a:prstGeom>
        </p:spPr>
      </p:pic>
      <p:pic>
        <p:nvPicPr>
          <p:cNvPr id="14" name="Imagem 13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2DD38C35-FFC6-21ED-C34F-3F06BA0FE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4" y="5106102"/>
            <a:ext cx="720000" cy="72000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4ACEC1AE-3A09-1908-0392-0D088A5FB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2" y="1201302"/>
            <a:ext cx="720000" cy="720000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492B7B13-4090-C422-2FA7-5F58D97CBB18}"/>
              </a:ext>
            </a:extLst>
          </p:cNvPr>
          <p:cNvSpPr txBox="1">
            <a:spLocks/>
          </p:cNvSpPr>
          <p:nvPr/>
        </p:nvSpPr>
        <p:spPr>
          <a:xfrm>
            <a:off x="1038204" y="1381792"/>
            <a:ext cx="5740008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Menu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0766B63D-DB82-ED9D-198F-0F210810DD6D}"/>
              </a:ext>
            </a:extLst>
          </p:cNvPr>
          <p:cNvSpPr txBox="1">
            <a:spLocks/>
          </p:cNvSpPr>
          <p:nvPr/>
        </p:nvSpPr>
        <p:spPr>
          <a:xfrm>
            <a:off x="1038204" y="3253468"/>
            <a:ext cx="5586116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097D040B-C5E0-DCD4-C7CD-DF0AA5AB3AD9}"/>
              </a:ext>
            </a:extLst>
          </p:cNvPr>
          <p:cNvSpPr txBox="1">
            <a:spLocks/>
          </p:cNvSpPr>
          <p:nvPr/>
        </p:nvSpPr>
        <p:spPr>
          <a:xfrm>
            <a:off x="1038204" y="5212894"/>
            <a:ext cx="5586116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Atendimentos</a:t>
            </a:r>
          </a:p>
        </p:txBody>
      </p:sp>
    </p:spTree>
    <p:extLst>
      <p:ext uri="{BB962C8B-B14F-4D97-AF65-F5344CB8AC3E}">
        <p14:creationId xmlns:p14="http://schemas.microsoft.com/office/powerpoint/2010/main" val="41476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3F098FE-84E9-4EBA-B2FA-083410DF351D}"/>
              </a:ext>
            </a:extLst>
          </p:cNvPr>
          <p:cNvSpPr/>
          <p:nvPr/>
        </p:nvSpPr>
        <p:spPr>
          <a:xfrm>
            <a:off x="1863214" y="9149"/>
            <a:ext cx="10327212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6E729A-F8FE-4B85-AAC9-78D4C7700980}"/>
              </a:ext>
            </a:extLst>
          </p:cNvPr>
          <p:cNvSpPr/>
          <p:nvPr/>
        </p:nvSpPr>
        <p:spPr>
          <a:xfrm>
            <a:off x="0" y="0"/>
            <a:ext cx="1959429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1"/>
              </a:gs>
              <a:gs pos="5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7E35AD7-FDE9-4A49-9EC3-D284D9D27353}"/>
              </a:ext>
            </a:extLst>
          </p:cNvPr>
          <p:cNvSpPr/>
          <p:nvPr/>
        </p:nvSpPr>
        <p:spPr>
          <a:xfrm>
            <a:off x="8743942" y="1440210"/>
            <a:ext cx="3330952" cy="5364080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A850D56-D70D-D857-B106-2C5F4CEAD8B9}"/>
              </a:ext>
            </a:extLst>
          </p:cNvPr>
          <p:cNvSpPr/>
          <p:nvPr/>
        </p:nvSpPr>
        <p:spPr>
          <a:xfrm>
            <a:off x="5423854" y="1440210"/>
            <a:ext cx="3119778" cy="2851872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112ECF-A223-CAE1-3FB5-BC061DD94C2D}"/>
              </a:ext>
            </a:extLst>
          </p:cNvPr>
          <p:cNvSpPr/>
          <p:nvPr/>
        </p:nvSpPr>
        <p:spPr>
          <a:xfrm>
            <a:off x="2143711" y="1440210"/>
            <a:ext cx="3119778" cy="2851872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3C73E7E-7C96-DFC5-A693-E233E50D3B9A}"/>
              </a:ext>
            </a:extLst>
          </p:cNvPr>
          <p:cNvSpPr/>
          <p:nvPr/>
        </p:nvSpPr>
        <p:spPr>
          <a:xfrm>
            <a:off x="2159740" y="4401609"/>
            <a:ext cx="6383891" cy="2402681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BEF6DB-90B8-CE60-DB66-27B0CF614302}"/>
              </a:ext>
            </a:extLst>
          </p:cNvPr>
          <p:cNvGrpSpPr/>
          <p:nvPr/>
        </p:nvGrpSpPr>
        <p:grpSpPr>
          <a:xfrm>
            <a:off x="9776832" y="136200"/>
            <a:ext cx="2259581" cy="1144252"/>
            <a:chOff x="9776832" y="148640"/>
            <a:chExt cx="2259581" cy="114425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71CEFD9-DD18-A662-D2BE-9C85D189C0AD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9E96BC80-DDED-E520-FF0B-77D880278C70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F710A6A-4484-8976-001E-746D9FEE70A2}"/>
              </a:ext>
            </a:extLst>
          </p:cNvPr>
          <p:cNvGrpSpPr/>
          <p:nvPr/>
        </p:nvGrpSpPr>
        <p:grpSpPr>
          <a:xfrm>
            <a:off x="7234960" y="136200"/>
            <a:ext cx="2259581" cy="1144252"/>
            <a:chOff x="9776832" y="148640"/>
            <a:chExt cx="2259581" cy="1144252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E906AC6-E494-D988-565B-B5D1F0DEB747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B3C2A504-5D2A-6511-8201-66F9829D4175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BC2C17D-58D7-AEE4-6B65-B6990294A88B}"/>
              </a:ext>
            </a:extLst>
          </p:cNvPr>
          <p:cNvGrpSpPr/>
          <p:nvPr/>
        </p:nvGrpSpPr>
        <p:grpSpPr>
          <a:xfrm>
            <a:off x="4693087" y="136200"/>
            <a:ext cx="2259581" cy="1144252"/>
            <a:chOff x="9776832" y="148640"/>
            <a:chExt cx="2259581" cy="114425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EDD9FA8-9A71-496E-1B06-DE405C978A5C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A5551A5C-271B-D8EF-EA9C-EFAEF2B9951C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DE51642-C77B-AB6C-AB9E-DB003F8AD9DA}"/>
              </a:ext>
            </a:extLst>
          </p:cNvPr>
          <p:cNvGrpSpPr/>
          <p:nvPr/>
        </p:nvGrpSpPr>
        <p:grpSpPr>
          <a:xfrm>
            <a:off x="2151214" y="136200"/>
            <a:ext cx="2259581" cy="1144252"/>
            <a:chOff x="9776832" y="148640"/>
            <a:chExt cx="2259581" cy="1144252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00E159C-60C4-5AB8-B1C0-992F205AE6E2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A007866E-FD67-7692-7BD3-1F8234FA54B3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051CC5AA-C23D-4195-2CD5-79FE95EF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201" y="1437186"/>
            <a:ext cx="360000" cy="3600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D127D62-0FC8-72AD-9054-6493068F5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87" y="4451840"/>
            <a:ext cx="360000" cy="360000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9711261D-2522-8EA5-2069-2297D14E6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6" y="3151306"/>
            <a:ext cx="360000" cy="3600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4F8230E4-143D-2A98-67AF-6A5634E0E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1" y="1643713"/>
            <a:ext cx="360000" cy="360000"/>
          </a:xfrm>
          <a:prstGeom prst="rect">
            <a:avLst/>
          </a:prstGeom>
        </p:spPr>
      </p:pic>
      <p:pic>
        <p:nvPicPr>
          <p:cNvPr id="33" name="Imagem 3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268F8D5-9D59-48F5-49B5-D7C98C23C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" y="2257566"/>
            <a:ext cx="360000" cy="360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50F5FA19-33F2-0A66-78A5-95F81EEC3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87" y="1490579"/>
            <a:ext cx="360000" cy="360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E9D68CAE-84D8-9517-D404-A684A05F2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3" y="1125100"/>
            <a:ext cx="360000" cy="360000"/>
          </a:xfrm>
          <a:prstGeom prst="rect">
            <a:avLst/>
          </a:prstGeom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64178647-D8CD-EA16-A15E-CC5665FA3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81" y="1483051"/>
            <a:ext cx="360000" cy="360000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1029211C-AB61-4A08-A893-2D072E783C8F}"/>
              </a:ext>
            </a:extLst>
          </p:cNvPr>
          <p:cNvSpPr txBox="1">
            <a:spLocks/>
          </p:cNvSpPr>
          <p:nvPr/>
        </p:nvSpPr>
        <p:spPr>
          <a:xfrm>
            <a:off x="509884" y="1109827"/>
            <a:ext cx="1336164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Menu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3B6DCBE-8D57-FD82-7357-70C15B360AA0}"/>
              </a:ext>
            </a:extLst>
          </p:cNvPr>
          <p:cNvSpPr txBox="1">
            <a:spLocks/>
          </p:cNvSpPr>
          <p:nvPr/>
        </p:nvSpPr>
        <p:spPr>
          <a:xfrm>
            <a:off x="509884" y="1653873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FB7435C1-EED4-4A5C-F744-4EF18DB21A29}"/>
              </a:ext>
            </a:extLst>
          </p:cNvPr>
          <p:cNvSpPr txBox="1">
            <a:spLocks/>
          </p:cNvSpPr>
          <p:nvPr/>
        </p:nvSpPr>
        <p:spPr>
          <a:xfrm>
            <a:off x="509884" y="223724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Atendimentos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F7FD615D-9FB6-52E1-0551-881745AC775A}"/>
              </a:ext>
            </a:extLst>
          </p:cNvPr>
          <p:cNvSpPr txBox="1">
            <a:spLocks/>
          </p:cNvSpPr>
          <p:nvPr/>
        </p:nvSpPr>
        <p:spPr>
          <a:xfrm>
            <a:off x="498651" y="315130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Filtros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1B0795CE-F75A-438D-923E-7BAD4398A7BA}"/>
              </a:ext>
            </a:extLst>
          </p:cNvPr>
          <p:cNvSpPr txBox="1">
            <a:spLocks/>
          </p:cNvSpPr>
          <p:nvPr/>
        </p:nvSpPr>
        <p:spPr>
          <a:xfrm>
            <a:off x="60797" y="144151"/>
            <a:ext cx="1898631" cy="61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Análise de Atendimentos</a:t>
            </a:r>
          </a:p>
        </p:txBody>
      </p:sp>
    </p:spTree>
    <p:extLst>
      <p:ext uri="{BB962C8B-B14F-4D97-AF65-F5344CB8AC3E}">
        <p14:creationId xmlns:p14="http://schemas.microsoft.com/office/powerpoint/2010/main" val="37976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3F098FE-84E9-4EBA-B2FA-083410DF351D}"/>
              </a:ext>
            </a:extLst>
          </p:cNvPr>
          <p:cNvSpPr/>
          <p:nvPr/>
        </p:nvSpPr>
        <p:spPr>
          <a:xfrm>
            <a:off x="1863214" y="9149"/>
            <a:ext cx="10327212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6E729A-F8FE-4B85-AAC9-78D4C7700980}"/>
              </a:ext>
            </a:extLst>
          </p:cNvPr>
          <p:cNvSpPr/>
          <p:nvPr/>
        </p:nvSpPr>
        <p:spPr>
          <a:xfrm>
            <a:off x="0" y="0"/>
            <a:ext cx="1959429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1"/>
              </a:gs>
              <a:gs pos="5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3C73E7E-7C96-DFC5-A693-E233E50D3B9A}"/>
              </a:ext>
            </a:extLst>
          </p:cNvPr>
          <p:cNvSpPr/>
          <p:nvPr/>
        </p:nvSpPr>
        <p:spPr>
          <a:xfrm>
            <a:off x="2159740" y="113671"/>
            <a:ext cx="9862427" cy="6660139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9711261D-2522-8EA5-2069-2297D14E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6" y="3151306"/>
            <a:ext cx="360000" cy="3600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4F8230E4-143D-2A98-67AF-6A5634E0E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1" y="1643713"/>
            <a:ext cx="360000" cy="360000"/>
          </a:xfrm>
          <a:prstGeom prst="rect">
            <a:avLst/>
          </a:prstGeom>
        </p:spPr>
      </p:pic>
      <p:pic>
        <p:nvPicPr>
          <p:cNvPr id="33" name="Imagem 3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268F8D5-9D59-48F5-49B5-D7C98C23C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" y="2257566"/>
            <a:ext cx="360000" cy="360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E9D68CAE-84D8-9517-D404-A684A05F2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3" y="1125100"/>
            <a:ext cx="360000" cy="360000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1029211C-AB61-4A08-A893-2D072E783C8F}"/>
              </a:ext>
            </a:extLst>
          </p:cNvPr>
          <p:cNvSpPr txBox="1">
            <a:spLocks/>
          </p:cNvSpPr>
          <p:nvPr/>
        </p:nvSpPr>
        <p:spPr>
          <a:xfrm>
            <a:off x="509884" y="1109827"/>
            <a:ext cx="1336164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Menu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3B6DCBE-8D57-FD82-7357-70C15B360AA0}"/>
              </a:ext>
            </a:extLst>
          </p:cNvPr>
          <p:cNvSpPr txBox="1">
            <a:spLocks/>
          </p:cNvSpPr>
          <p:nvPr/>
        </p:nvSpPr>
        <p:spPr>
          <a:xfrm>
            <a:off x="509884" y="1653873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FB7435C1-EED4-4A5C-F744-4EF18DB21A29}"/>
              </a:ext>
            </a:extLst>
          </p:cNvPr>
          <p:cNvSpPr txBox="1">
            <a:spLocks/>
          </p:cNvSpPr>
          <p:nvPr/>
        </p:nvSpPr>
        <p:spPr>
          <a:xfrm>
            <a:off x="509884" y="223724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Atendimentos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F7FD615D-9FB6-52E1-0551-881745AC775A}"/>
              </a:ext>
            </a:extLst>
          </p:cNvPr>
          <p:cNvSpPr txBox="1">
            <a:spLocks/>
          </p:cNvSpPr>
          <p:nvPr/>
        </p:nvSpPr>
        <p:spPr>
          <a:xfrm>
            <a:off x="498651" y="315130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Filtros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1B0795CE-F75A-438D-923E-7BAD4398A7BA}"/>
              </a:ext>
            </a:extLst>
          </p:cNvPr>
          <p:cNvSpPr txBox="1">
            <a:spLocks/>
          </p:cNvSpPr>
          <p:nvPr/>
        </p:nvSpPr>
        <p:spPr>
          <a:xfrm>
            <a:off x="60797" y="144151"/>
            <a:ext cx="1898631" cy="61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Análise de Atendimentos</a:t>
            </a:r>
          </a:p>
        </p:txBody>
      </p:sp>
    </p:spTree>
    <p:extLst>
      <p:ext uri="{BB962C8B-B14F-4D97-AF65-F5344CB8AC3E}">
        <p14:creationId xmlns:p14="http://schemas.microsoft.com/office/powerpoint/2010/main" val="32553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3D9685F-E64D-6E32-1405-62091629763F}"/>
              </a:ext>
            </a:extLst>
          </p:cNvPr>
          <p:cNvSpPr/>
          <p:nvPr/>
        </p:nvSpPr>
        <p:spPr>
          <a:xfrm>
            <a:off x="220822" y="5710337"/>
            <a:ext cx="2295331" cy="1045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#000000</a:t>
            </a:r>
          </a:p>
          <a:p>
            <a:pPr algn="ctr"/>
            <a:r>
              <a:rPr lang="pt-BR" dirty="0"/>
              <a:t>(0,0,0)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C017AE-09DC-75BF-86A0-95C9F8FF5B39}"/>
              </a:ext>
            </a:extLst>
          </p:cNvPr>
          <p:cNvSpPr/>
          <p:nvPr/>
        </p:nvSpPr>
        <p:spPr>
          <a:xfrm>
            <a:off x="4948334" y="5710332"/>
            <a:ext cx="2295331" cy="1045029"/>
          </a:xfrm>
          <a:prstGeom prst="rect">
            <a:avLst/>
          </a:prstGeom>
          <a:solidFill>
            <a:srgbClr val="C0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#C0597D</a:t>
            </a:r>
          </a:p>
          <a:p>
            <a:pPr algn="ctr"/>
            <a:r>
              <a:rPr lang="pt-BR" dirty="0"/>
              <a:t>(192,89,125)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06A67E-D5EB-9977-32E3-1ECF7105E9B1}"/>
              </a:ext>
            </a:extLst>
          </p:cNvPr>
          <p:cNvSpPr/>
          <p:nvPr/>
        </p:nvSpPr>
        <p:spPr>
          <a:xfrm>
            <a:off x="2584578" y="5710333"/>
            <a:ext cx="2295331" cy="1045029"/>
          </a:xfrm>
          <a:prstGeom prst="rect">
            <a:avLst/>
          </a:prstGeom>
          <a:solidFill>
            <a:srgbClr val="2C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#2C7CB2</a:t>
            </a:r>
          </a:p>
          <a:p>
            <a:pPr algn="ctr"/>
            <a:r>
              <a:rPr lang="pt-BR" dirty="0"/>
              <a:t>(44,124,178)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2CC9D7B-2AF7-2D44-7F91-C1D96BF56F3E}"/>
              </a:ext>
            </a:extLst>
          </p:cNvPr>
          <p:cNvSpPr/>
          <p:nvPr/>
        </p:nvSpPr>
        <p:spPr>
          <a:xfrm>
            <a:off x="7380515" y="5710331"/>
            <a:ext cx="2295331" cy="10450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#F2F2F2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(242,242,242)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A239903-274D-4475-68AB-4F62546D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2" y="173676"/>
            <a:ext cx="9693124" cy="5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5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7342</TotalTime>
  <Words>37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terms:created xsi:type="dcterms:W3CDTF">2022-02-02T21:26:44Z</dcterms:created>
  <dcterms:modified xsi:type="dcterms:W3CDTF">2022-12-07T00:19:58Z</dcterms:modified>
</cp:coreProperties>
</file>