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76DB7-42D9-4A33-906A-E1F96418405C}" v="14" dt="2020-10-21T11:30:10.345"/>
    <p1510:client id="{3468A157-C5E4-DBD3-7AFD-EE54E42D7229}" v="10" dt="2020-11-11T11:35:43.673"/>
    <p1510:client id="{567DBBFF-AE9B-96A6-C559-4105191EECA0}" v="4" dt="2020-11-10T12:05:45.325"/>
    <p1510:client id="{7B355C55-08B2-79E8-6556-AB8667BEDB5E}" v="120" dt="2020-10-21T11:50:59.694"/>
    <p1510:client id="{FA2B94CF-90D7-5368-A1FB-9862035CFB20}" v="483" dt="2020-10-22T13:23:19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Company Colalto Junior" userId="S::edson.colalto@fatec.sp.gov.br::75bdd23f-9df8-4baf-99bf-6fd7546b34fc" providerId="AD" clId="Web-{7B355C55-08B2-79E8-6556-AB8667BEDB5E}"/>
    <pc:docChg chg="addSld modSld">
      <pc:chgData name="Edson Company Colalto Junior" userId="S::edson.colalto@fatec.sp.gov.br::75bdd23f-9df8-4baf-99bf-6fd7546b34fc" providerId="AD" clId="Web-{7B355C55-08B2-79E8-6556-AB8667BEDB5E}" dt="2020-10-21T11:50:59.694" v="116" actId="14100"/>
      <pc:docMkLst>
        <pc:docMk/>
      </pc:docMkLst>
      <pc:sldChg chg="addSp delSp modSp mod setBg">
        <pc:chgData name="Edson Company Colalto Junior" userId="S::edson.colalto@fatec.sp.gov.br::75bdd23f-9df8-4baf-99bf-6fd7546b34fc" providerId="AD" clId="Web-{7B355C55-08B2-79E8-6556-AB8667BEDB5E}" dt="2020-10-21T11:37:56.237" v="60" actId="20577"/>
        <pc:sldMkLst>
          <pc:docMk/>
          <pc:sldMk cId="1154277400" sldId="257"/>
        </pc:sldMkLst>
        <pc:spChg chg="mod">
          <ac:chgData name="Edson Company Colalto Junior" userId="S::edson.colalto@fatec.sp.gov.br::75bdd23f-9df8-4baf-99bf-6fd7546b34fc" providerId="AD" clId="Web-{7B355C55-08B2-79E8-6556-AB8667BEDB5E}" dt="2020-10-21T11:36:45.326" v="53"/>
          <ac:spMkLst>
            <pc:docMk/>
            <pc:sldMk cId="1154277400" sldId="257"/>
            <ac:spMk id="2" creationId="{1191101E-728C-477D-AB0E-BF855268D36D}"/>
          </ac:spMkLst>
        </pc:spChg>
        <pc:spChg chg="del mod">
          <ac:chgData name="Edson Company Colalto Junior" userId="S::edson.colalto@fatec.sp.gov.br::75bdd23f-9df8-4baf-99bf-6fd7546b34fc" providerId="AD" clId="Web-{7B355C55-08B2-79E8-6556-AB8667BEDB5E}" dt="2020-10-21T11:36:20.981" v="51"/>
          <ac:spMkLst>
            <pc:docMk/>
            <pc:sldMk cId="1154277400" sldId="257"/>
            <ac:spMk id="3" creationId="{0AAEE5D8-176A-4D22-A9E0-2364D98552A8}"/>
          </ac:spMkLst>
        </pc:spChg>
        <pc:spChg chg="add">
          <ac:chgData name="Edson Company Colalto Junior" userId="S::edson.colalto@fatec.sp.gov.br::75bdd23f-9df8-4baf-99bf-6fd7546b34fc" providerId="AD" clId="Web-{7B355C55-08B2-79E8-6556-AB8667BEDB5E}" dt="2020-10-21T11:36:20.981" v="51"/>
          <ac:spMkLst>
            <pc:docMk/>
            <pc:sldMk cId="1154277400" sldId="257"/>
            <ac:spMk id="9" creationId="{1DA27254-207B-4B52-973B-03A6D7C253A8}"/>
          </ac:spMkLst>
        </pc:spChg>
        <pc:spChg chg="add">
          <ac:chgData name="Edson Company Colalto Junior" userId="S::edson.colalto@fatec.sp.gov.br::75bdd23f-9df8-4baf-99bf-6fd7546b34fc" providerId="AD" clId="Web-{7B355C55-08B2-79E8-6556-AB8667BEDB5E}" dt="2020-10-21T11:36:20.981" v="51"/>
          <ac:spMkLst>
            <pc:docMk/>
            <pc:sldMk cId="1154277400" sldId="257"/>
            <ac:spMk id="22" creationId="{D6188152-70CA-4742-AA0D-863A7FDB4793}"/>
          </ac:spMkLst>
        </pc:spChg>
        <pc:grpChg chg="add">
          <ac:chgData name="Edson Company Colalto Junior" userId="S::edson.colalto@fatec.sp.gov.br::75bdd23f-9df8-4baf-99bf-6fd7546b34fc" providerId="AD" clId="Web-{7B355C55-08B2-79E8-6556-AB8667BEDB5E}" dt="2020-10-21T11:36:20.981" v="51"/>
          <ac:grpSpMkLst>
            <pc:docMk/>
            <pc:sldMk cId="1154277400" sldId="257"/>
            <ac:grpSpMk id="11" creationId="{AE3358E8-FEB4-4E5C-903A-92C75E6BDD18}"/>
          </ac:grpSpMkLst>
        </pc:grpChg>
        <pc:graphicFrameChg chg="add modGraphic">
          <ac:chgData name="Edson Company Colalto Junior" userId="S::edson.colalto@fatec.sp.gov.br::75bdd23f-9df8-4baf-99bf-6fd7546b34fc" providerId="AD" clId="Web-{7B355C55-08B2-79E8-6556-AB8667BEDB5E}" dt="2020-10-21T11:37:56.237" v="60" actId="20577"/>
          <ac:graphicFrameMkLst>
            <pc:docMk/>
            <pc:sldMk cId="1154277400" sldId="257"/>
            <ac:graphicFrameMk id="5" creationId="{D09C3FAE-B5D9-47E7-BA44-1F9EAFEBC61B}"/>
          </ac:graphicFrameMkLst>
        </pc:graphicFrameChg>
      </pc:sldChg>
      <pc:sldChg chg="addSp delSp modSp new mod setBg">
        <pc:chgData name="Edson Company Colalto Junior" userId="S::edson.colalto@fatec.sp.gov.br::75bdd23f-9df8-4baf-99bf-6fd7546b34fc" providerId="AD" clId="Web-{7B355C55-08B2-79E8-6556-AB8667BEDB5E}" dt="2020-10-21T11:50:44.709" v="115"/>
        <pc:sldMkLst>
          <pc:docMk/>
          <pc:sldMk cId="472295267" sldId="258"/>
        </pc:sldMkLst>
        <pc:spChg chg="mod">
          <ac:chgData name="Edson Company Colalto Junior" userId="S::edson.colalto@fatec.sp.gov.br::75bdd23f-9df8-4baf-99bf-6fd7546b34fc" providerId="AD" clId="Web-{7B355C55-08B2-79E8-6556-AB8667BEDB5E}" dt="2020-10-21T11:50:44.709" v="115"/>
          <ac:spMkLst>
            <pc:docMk/>
            <pc:sldMk cId="472295267" sldId="258"/>
            <ac:spMk id="2" creationId="{66AC0185-986E-4968-8A1A-CE3DF5E8529D}"/>
          </ac:spMkLst>
        </pc:spChg>
        <pc:spChg chg="del mod">
          <ac:chgData name="Edson Company Colalto Junior" userId="S::edson.colalto@fatec.sp.gov.br::75bdd23f-9df8-4baf-99bf-6fd7546b34fc" providerId="AD" clId="Web-{7B355C55-08B2-79E8-6556-AB8667BEDB5E}" dt="2020-10-21T11:44:45.185" v="98"/>
          <ac:spMkLst>
            <pc:docMk/>
            <pc:sldMk cId="472295267" sldId="258"/>
            <ac:spMk id="3" creationId="{FE6E87BD-0F96-4941-90D8-D49D6E8A57FC}"/>
          </ac:spMkLst>
        </pc:spChg>
        <pc:spChg chg="add del">
          <ac:chgData name="Edson Company Colalto Junior" userId="S::edson.colalto@fatec.sp.gov.br::75bdd23f-9df8-4baf-99bf-6fd7546b34fc" providerId="AD" clId="Web-{7B355C55-08B2-79E8-6556-AB8667BEDB5E}" dt="2020-10-21T11:44:45.185" v="98"/>
          <ac:spMkLst>
            <pc:docMk/>
            <pc:sldMk cId="472295267" sldId="258"/>
            <ac:spMk id="8" creationId="{603AE127-802C-459A-A612-DB85B67F0DC0}"/>
          </ac:spMkLst>
        </pc:spChg>
        <pc:spChg chg="add del">
          <ac:chgData name="Edson Company Colalto Junior" userId="S::edson.colalto@fatec.sp.gov.br::75bdd23f-9df8-4baf-99bf-6fd7546b34fc" providerId="AD" clId="Web-{7B355C55-08B2-79E8-6556-AB8667BEDB5E}" dt="2020-10-21T11:44:45.185" v="98"/>
          <ac:spMkLst>
            <pc:docMk/>
            <pc:sldMk cId="472295267" sldId="258"/>
            <ac:spMk id="10" creationId="{9323D83D-50D6-4040-A58B-FCEA340F886A}"/>
          </ac:spMkLst>
        </pc:spChg>
        <pc:spChg chg="add del">
          <ac:chgData name="Edson Company Colalto Junior" userId="S::edson.colalto@fatec.sp.gov.br::75bdd23f-9df8-4baf-99bf-6fd7546b34fc" providerId="AD" clId="Web-{7B355C55-08B2-79E8-6556-AB8667BEDB5E}" dt="2020-10-21T11:44:45.185" v="98"/>
          <ac:spMkLst>
            <pc:docMk/>
            <pc:sldMk cId="472295267" sldId="258"/>
            <ac:spMk id="14" creationId="{F10FD715-4DCE-4779-B634-EC78315EA213}"/>
          </ac:spMkLst>
        </pc:spChg>
        <pc:spChg chg="add">
          <ac:chgData name="Edson Company Colalto Junior" userId="S::edson.colalto@fatec.sp.gov.br::75bdd23f-9df8-4baf-99bf-6fd7546b34fc" providerId="AD" clId="Web-{7B355C55-08B2-79E8-6556-AB8667BEDB5E}" dt="2020-10-21T11:44:45.185" v="98"/>
          <ac:spMkLst>
            <pc:docMk/>
            <pc:sldMk cId="472295267" sldId="258"/>
            <ac:spMk id="20" creationId="{14D16F1A-5D78-4402-81FF-31A98AFD6BBD}"/>
          </ac:spMkLst>
        </pc:spChg>
        <pc:spChg chg="add">
          <ac:chgData name="Edson Company Colalto Junior" userId="S::edson.colalto@fatec.sp.gov.br::75bdd23f-9df8-4baf-99bf-6fd7546b34fc" providerId="AD" clId="Web-{7B355C55-08B2-79E8-6556-AB8667BEDB5E}" dt="2020-10-21T11:44:45.185" v="98"/>
          <ac:spMkLst>
            <pc:docMk/>
            <pc:sldMk cId="472295267" sldId="258"/>
            <ac:spMk id="22" creationId="{1B2FB7F0-6A45-43E8-88A7-48E46E6D48CA}"/>
          </ac:spMkLst>
        </pc:spChg>
        <pc:spChg chg="add">
          <ac:chgData name="Edson Company Colalto Junior" userId="S::edson.colalto@fatec.sp.gov.br::75bdd23f-9df8-4baf-99bf-6fd7546b34fc" providerId="AD" clId="Web-{7B355C55-08B2-79E8-6556-AB8667BEDB5E}" dt="2020-10-21T11:44:45.185" v="98"/>
          <ac:spMkLst>
            <pc:docMk/>
            <pc:sldMk cId="472295267" sldId="258"/>
            <ac:spMk id="24" creationId="{6BA9C607-662B-4FBB-A3F3-CF593AD736CD}"/>
          </ac:spMkLst>
        </pc:spChg>
        <pc:graphicFrameChg chg="add">
          <ac:chgData name="Edson Company Colalto Junior" userId="S::edson.colalto@fatec.sp.gov.br::75bdd23f-9df8-4baf-99bf-6fd7546b34fc" providerId="AD" clId="Web-{7B355C55-08B2-79E8-6556-AB8667BEDB5E}" dt="2020-10-21T11:44:45.185" v="98"/>
          <ac:graphicFrameMkLst>
            <pc:docMk/>
            <pc:sldMk cId="472295267" sldId="258"/>
            <ac:graphicFrameMk id="16" creationId="{3C436502-410B-4510-B965-7B35F0ED42CE}"/>
          </ac:graphicFrameMkLst>
        </pc:graphicFrameChg>
        <pc:cxnChg chg="add del">
          <ac:chgData name="Edson Company Colalto Junior" userId="S::edson.colalto@fatec.sp.gov.br::75bdd23f-9df8-4baf-99bf-6fd7546b34fc" providerId="AD" clId="Web-{7B355C55-08B2-79E8-6556-AB8667BEDB5E}" dt="2020-10-21T11:44:45.185" v="98"/>
          <ac:cxnSpMkLst>
            <pc:docMk/>
            <pc:sldMk cId="472295267" sldId="258"/>
            <ac:cxnSpMk id="12" creationId="{1A1FE6BB-DFB2-4080-9B5E-076EF5DDE67B}"/>
          </ac:cxnSpMkLst>
        </pc:cxnChg>
      </pc:sldChg>
      <pc:sldChg chg="modSp new">
        <pc:chgData name="Edson Company Colalto Junior" userId="S::edson.colalto@fatec.sp.gov.br::75bdd23f-9df8-4baf-99bf-6fd7546b34fc" providerId="AD" clId="Web-{7B355C55-08B2-79E8-6556-AB8667BEDB5E}" dt="2020-10-21T11:50:59.694" v="116" actId="14100"/>
        <pc:sldMkLst>
          <pc:docMk/>
          <pc:sldMk cId="346614081" sldId="259"/>
        </pc:sldMkLst>
        <pc:spChg chg="mod">
          <ac:chgData name="Edson Company Colalto Junior" userId="S::edson.colalto@fatec.sp.gov.br::75bdd23f-9df8-4baf-99bf-6fd7546b34fc" providerId="AD" clId="Web-{7B355C55-08B2-79E8-6556-AB8667BEDB5E}" dt="2020-10-21T11:48:20.559" v="112"/>
          <ac:spMkLst>
            <pc:docMk/>
            <pc:sldMk cId="346614081" sldId="259"/>
            <ac:spMk id="2" creationId="{35A9E89F-7923-4052-965A-E385A06ED9BB}"/>
          </ac:spMkLst>
        </pc:spChg>
        <pc:spChg chg="mod">
          <ac:chgData name="Edson Company Colalto Junior" userId="S::edson.colalto@fatec.sp.gov.br::75bdd23f-9df8-4baf-99bf-6fd7546b34fc" providerId="AD" clId="Web-{7B355C55-08B2-79E8-6556-AB8667BEDB5E}" dt="2020-10-21T11:50:59.694" v="116" actId="14100"/>
          <ac:spMkLst>
            <pc:docMk/>
            <pc:sldMk cId="346614081" sldId="259"/>
            <ac:spMk id="3" creationId="{E79D55AF-E2A8-4F36-A02D-5A4436C8492F}"/>
          </ac:spMkLst>
        </pc:spChg>
      </pc:sldChg>
    </pc:docChg>
  </pc:docChgLst>
  <pc:docChgLst>
    <pc:chgData name="Edson Company Colalto Junior" userId="S::edson.colalto@fatec.sp.gov.br::75bdd23f-9df8-4baf-99bf-6fd7546b34fc" providerId="AD" clId="Web-{567DBBFF-AE9B-96A6-C559-4105191EECA0}"/>
    <pc:docChg chg="modSld">
      <pc:chgData name="Edson Company Colalto Junior" userId="S::edson.colalto@fatec.sp.gov.br::75bdd23f-9df8-4baf-99bf-6fd7546b34fc" providerId="AD" clId="Web-{567DBBFF-AE9B-96A6-C559-4105191EECA0}" dt="2020-11-10T12:05:45.325" v="3" actId="20577"/>
      <pc:docMkLst>
        <pc:docMk/>
      </pc:docMkLst>
      <pc:sldChg chg="modSp">
        <pc:chgData name="Edson Company Colalto Junior" userId="S::edson.colalto@fatec.sp.gov.br::75bdd23f-9df8-4baf-99bf-6fd7546b34fc" providerId="AD" clId="Web-{567DBBFF-AE9B-96A6-C559-4105191EECA0}" dt="2020-11-10T12:05:45.309" v="2" actId="20577"/>
        <pc:sldMkLst>
          <pc:docMk/>
          <pc:sldMk cId="2728516087" sldId="260"/>
        </pc:sldMkLst>
        <pc:spChg chg="mod">
          <ac:chgData name="Edson Company Colalto Junior" userId="S::edson.colalto@fatec.sp.gov.br::75bdd23f-9df8-4baf-99bf-6fd7546b34fc" providerId="AD" clId="Web-{567DBBFF-AE9B-96A6-C559-4105191EECA0}" dt="2020-11-10T12:05:45.309" v="2" actId="20577"/>
          <ac:spMkLst>
            <pc:docMk/>
            <pc:sldMk cId="2728516087" sldId="260"/>
            <ac:spMk id="3" creationId="{A2148135-53A2-4B66-94D9-70BEAE812878}"/>
          </ac:spMkLst>
        </pc:spChg>
      </pc:sldChg>
    </pc:docChg>
  </pc:docChgLst>
  <pc:docChgLst>
    <pc:chgData name="Edson Company Colalto Junior" userId="S::edson.colalto@fatec.sp.gov.br::75bdd23f-9df8-4baf-99bf-6fd7546b34fc" providerId="AD" clId="Web-{3468A157-C5E4-DBD3-7AFD-EE54E42D7229}"/>
    <pc:docChg chg="modSld">
      <pc:chgData name="Edson Company Colalto Junior" userId="S::edson.colalto@fatec.sp.gov.br::75bdd23f-9df8-4baf-99bf-6fd7546b34fc" providerId="AD" clId="Web-{3468A157-C5E4-DBD3-7AFD-EE54E42D7229}" dt="2020-11-11T11:19:42.269" v="8" actId="20577"/>
      <pc:docMkLst>
        <pc:docMk/>
      </pc:docMkLst>
      <pc:sldChg chg="modSp">
        <pc:chgData name="Edson Company Colalto Junior" userId="S::edson.colalto@fatec.sp.gov.br::75bdd23f-9df8-4baf-99bf-6fd7546b34fc" providerId="AD" clId="Web-{3468A157-C5E4-DBD3-7AFD-EE54E42D7229}" dt="2020-11-11T11:19:38.488" v="6" actId="20577"/>
        <pc:sldMkLst>
          <pc:docMk/>
          <pc:sldMk cId="2728516087" sldId="260"/>
        </pc:sldMkLst>
        <pc:spChg chg="mod">
          <ac:chgData name="Edson Company Colalto Junior" userId="S::edson.colalto@fatec.sp.gov.br::75bdd23f-9df8-4baf-99bf-6fd7546b34fc" providerId="AD" clId="Web-{3468A157-C5E4-DBD3-7AFD-EE54E42D7229}" dt="2020-11-11T11:19:38.488" v="6" actId="20577"/>
          <ac:spMkLst>
            <pc:docMk/>
            <pc:sldMk cId="2728516087" sldId="260"/>
            <ac:spMk id="3" creationId="{A2148135-53A2-4B66-94D9-70BEAE812878}"/>
          </ac:spMkLst>
        </pc:spChg>
      </pc:sldChg>
    </pc:docChg>
  </pc:docChgLst>
  <pc:docChgLst>
    <pc:chgData name="Edson Company Colalto Junior" userId="S::edson.colalto@fatec.sp.gov.br::75bdd23f-9df8-4baf-99bf-6fd7546b34fc" providerId="AD" clId="Web-{FA2B94CF-90D7-5368-A1FB-9862035CFB20}"/>
    <pc:docChg chg="addSld modSld">
      <pc:chgData name="Edson Company Colalto Junior" userId="S::edson.colalto@fatec.sp.gov.br::75bdd23f-9df8-4baf-99bf-6fd7546b34fc" providerId="AD" clId="Web-{FA2B94CF-90D7-5368-A1FB-9862035CFB20}" dt="2020-10-22T13:23:19.906" v="493"/>
      <pc:docMkLst>
        <pc:docMk/>
      </pc:docMkLst>
      <pc:sldChg chg="addSp delSp modSp">
        <pc:chgData name="Edson Company Colalto Junior" userId="S::edson.colalto@fatec.sp.gov.br::75bdd23f-9df8-4baf-99bf-6fd7546b34fc" providerId="AD" clId="Web-{FA2B94CF-90D7-5368-A1FB-9862035CFB20}" dt="2020-10-22T13:23:19.906" v="493"/>
        <pc:sldMkLst>
          <pc:docMk/>
          <pc:sldMk cId="472295267" sldId="258"/>
        </pc:sldMkLst>
        <pc:spChg chg="mod">
          <ac:chgData name="Edson Company Colalto Junior" userId="S::edson.colalto@fatec.sp.gov.br::75bdd23f-9df8-4baf-99bf-6fd7546b34fc" providerId="AD" clId="Web-{FA2B94CF-90D7-5368-A1FB-9862035CFB20}" dt="2020-10-22T13:23:19.906" v="493"/>
          <ac:spMkLst>
            <pc:docMk/>
            <pc:sldMk cId="472295267" sldId="258"/>
            <ac:spMk id="2" creationId="{66AC0185-986E-4968-8A1A-CE3DF5E8529D}"/>
          </ac:spMkLst>
        </pc:spChg>
        <pc:spChg chg="del">
          <ac:chgData name="Edson Company Colalto Junior" userId="S::edson.colalto@fatec.sp.gov.br::75bdd23f-9df8-4baf-99bf-6fd7546b34fc" providerId="AD" clId="Web-{FA2B94CF-90D7-5368-A1FB-9862035CFB20}" dt="2020-10-22T13:22:57.749" v="488"/>
          <ac:spMkLst>
            <pc:docMk/>
            <pc:sldMk cId="472295267" sldId="258"/>
            <ac:spMk id="20" creationId="{14D16F1A-5D78-4402-81FF-31A98AFD6BBD}"/>
          </ac:spMkLst>
        </pc:spChg>
        <pc:spChg chg="del">
          <ac:chgData name="Edson Company Colalto Junior" userId="S::edson.colalto@fatec.sp.gov.br::75bdd23f-9df8-4baf-99bf-6fd7546b34fc" providerId="AD" clId="Web-{FA2B94CF-90D7-5368-A1FB-9862035CFB20}" dt="2020-10-22T13:22:57.749" v="488"/>
          <ac:spMkLst>
            <pc:docMk/>
            <pc:sldMk cId="472295267" sldId="258"/>
            <ac:spMk id="22" creationId="{1B2FB7F0-6A45-43E8-88A7-48E46E6D48CA}"/>
          </ac:spMkLst>
        </pc:spChg>
        <pc:spChg chg="del">
          <ac:chgData name="Edson Company Colalto Junior" userId="S::edson.colalto@fatec.sp.gov.br::75bdd23f-9df8-4baf-99bf-6fd7546b34fc" providerId="AD" clId="Web-{FA2B94CF-90D7-5368-A1FB-9862035CFB20}" dt="2020-10-22T13:22:57.749" v="488"/>
          <ac:spMkLst>
            <pc:docMk/>
            <pc:sldMk cId="472295267" sldId="258"/>
            <ac:spMk id="24" creationId="{6BA9C607-662B-4FBB-A3F3-CF593AD736CD}"/>
          </ac:spMkLst>
        </pc:spChg>
        <pc:spChg chg="add">
          <ac:chgData name="Edson Company Colalto Junior" userId="S::edson.colalto@fatec.sp.gov.br::75bdd23f-9df8-4baf-99bf-6fd7546b34fc" providerId="AD" clId="Web-{FA2B94CF-90D7-5368-A1FB-9862035CFB20}" dt="2020-10-22T13:22:57.749" v="488"/>
          <ac:spMkLst>
            <pc:docMk/>
            <pc:sldMk cId="472295267" sldId="258"/>
            <ac:spMk id="29" creationId="{1DA27254-207B-4B52-973B-03A6D7C253A8}"/>
          </ac:spMkLst>
        </pc:spChg>
        <pc:spChg chg="add">
          <ac:chgData name="Edson Company Colalto Junior" userId="S::edson.colalto@fatec.sp.gov.br::75bdd23f-9df8-4baf-99bf-6fd7546b34fc" providerId="AD" clId="Web-{FA2B94CF-90D7-5368-A1FB-9862035CFB20}" dt="2020-10-22T13:22:57.749" v="488"/>
          <ac:spMkLst>
            <pc:docMk/>
            <pc:sldMk cId="472295267" sldId="258"/>
            <ac:spMk id="42" creationId="{D6188152-70CA-4742-AA0D-863A7FDB4793}"/>
          </ac:spMkLst>
        </pc:spChg>
        <pc:grpChg chg="add">
          <ac:chgData name="Edson Company Colalto Junior" userId="S::edson.colalto@fatec.sp.gov.br::75bdd23f-9df8-4baf-99bf-6fd7546b34fc" providerId="AD" clId="Web-{FA2B94CF-90D7-5368-A1FB-9862035CFB20}" dt="2020-10-22T13:22:57.749" v="488"/>
          <ac:grpSpMkLst>
            <pc:docMk/>
            <pc:sldMk cId="472295267" sldId="258"/>
            <ac:grpSpMk id="31" creationId="{AE3358E8-FEB4-4E5C-903A-92C75E6BDD18}"/>
          </ac:grpSpMkLst>
        </pc:grpChg>
        <pc:graphicFrameChg chg="mod modGraphic">
          <ac:chgData name="Edson Company Colalto Junior" userId="S::edson.colalto@fatec.sp.gov.br::75bdd23f-9df8-4baf-99bf-6fd7546b34fc" providerId="AD" clId="Web-{FA2B94CF-90D7-5368-A1FB-9862035CFB20}" dt="2020-10-22T13:22:57.749" v="488"/>
          <ac:graphicFrameMkLst>
            <pc:docMk/>
            <pc:sldMk cId="472295267" sldId="258"/>
            <ac:graphicFrameMk id="16" creationId="{3C436502-410B-4510-B965-7B35F0ED42CE}"/>
          </ac:graphicFrameMkLst>
        </pc:graphicFrameChg>
      </pc:sldChg>
      <pc:sldChg chg="addSp delSp modSp mod setBg">
        <pc:chgData name="Edson Company Colalto Junior" userId="S::edson.colalto@fatec.sp.gov.br::75bdd23f-9df8-4baf-99bf-6fd7546b34fc" providerId="AD" clId="Web-{FA2B94CF-90D7-5368-A1FB-9862035CFB20}" dt="2020-10-22T13:11:50.265" v="360" actId="20577"/>
        <pc:sldMkLst>
          <pc:docMk/>
          <pc:sldMk cId="346614081" sldId="259"/>
        </pc:sldMkLst>
        <pc:spChg chg="mod">
          <ac:chgData name="Edson Company Colalto Junior" userId="S::edson.colalto@fatec.sp.gov.br::75bdd23f-9df8-4baf-99bf-6fd7546b34fc" providerId="AD" clId="Web-{FA2B94CF-90D7-5368-A1FB-9862035CFB20}" dt="2020-10-22T13:11:50.265" v="360" actId="20577"/>
          <ac:spMkLst>
            <pc:docMk/>
            <pc:sldMk cId="346614081" sldId="259"/>
            <ac:spMk id="2" creationId="{35A9E89F-7923-4052-965A-E385A06ED9BB}"/>
          </ac:spMkLst>
        </pc:spChg>
        <pc:spChg chg="mod">
          <ac:chgData name="Edson Company Colalto Junior" userId="S::edson.colalto@fatec.sp.gov.br::75bdd23f-9df8-4baf-99bf-6fd7546b34fc" providerId="AD" clId="Web-{FA2B94CF-90D7-5368-A1FB-9862035CFB20}" dt="2020-10-22T13:10:27.513" v="352" actId="20577"/>
          <ac:spMkLst>
            <pc:docMk/>
            <pc:sldMk cId="346614081" sldId="259"/>
            <ac:spMk id="3" creationId="{E79D55AF-E2A8-4F36-A02D-5A4436C8492F}"/>
          </ac:spMkLst>
        </pc:spChg>
        <pc:spChg chg="add">
          <ac:chgData name="Edson Company Colalto Junior" userId="S::edson.colalto@fatec.sp.gov.br::75bdd23f-9df8-4baf-99bf-6fd7546b34fc" providerId="AD" clId="Web-{FA2B94CF-90D7-5368-A1FB-9862035CFB20}" dt="2020-10-22T13:10:06.825" v="350"/>
          <ac:spMkLst>
            <pc:docMk/>
            <pc:sldMk cId="346614081" sldId="259"/>
            <ac:spMk id="5" creationId="{603AE127-802C-459A-A612-DB85B67F0DC0}"/>
          </ac:spMkLst>
        </pc:spChg>
        <pc:spChg chg="add">
          <ac:chgData name="Edson Company Colalto Junior" userId="S::edson.colalto@fatec.sp.gov.br::75bdd23f-9df8-4baf-99bf-6fd7546b34fc" providerId="AD" clId="Web-{FA2B94CF-90D7-5368-A1FB-9862035CFB20}" dt="2020-10-22T13:10:06.825" v="350"/>
          <ac:spMkLst>
            <pc:docMk/>
            <pc:sldMk cId="346614081" sldId="259"/>
            <ac:spMk id="6" creationId="{9323D83D-50D6-4040-A58B-FCEA340F886A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10:06.810" v="349"/>
          <ac:spMkLst>
            <pc:docMk/>
            <pc:sldMk cId="346614081" sldId="259"/>
            <ac:spMk id="8" creationId="{A65AC7D1-EAA9-48F5-B509-60A7F50BF703}"/>
          </ac:spMkLst>
        </pc:spChg>
        <pc:spChg chg="add">
          <ac:chgData name="Edson Company Colalto Junior" userId="S::edson.colalto@fatec.sp.gov.br::75bdd23f-9df8-4baf-99bf-6fd7546b34fc" providerId="AD" clId="Web-{FA2B94CF-90D7-5368-A1FB-9862035CFB20}" dt="2020-10-22T13:10:06.825" v="350"/>
          <ac:spMkLst>
            <pc:docMk/>
            <pc:sldMk cId="346614081" sldId="259"/>
            <ac:spMk id="9" creationId="{F10FD715-4DCE-4779-B634-EC78315EA213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10:06.810" v="349"/>
          <ac:spMkLst>
            <pc:docMk/>
            <pc:sldMk cId="346614081" sldId="259"/>
            <ac:spMk id="10" creationId="{D6320AF9-619A-4175-865B-5663E1AEF4C5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10:06.810" v="349"/>
          <ac:spMkLst>
            <pc:docMk/>
            <pc:sldMk cId="346614081" sldId="259"/>
            <ac:spMk id="16" creationId="{7E018740-5C2B-4A41-AC1A-7E68D1EC1954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10:06.810" v="349"/>
          <ac:spMkLst>
            <pc:docMk/>
            <pc:sldMk cId="346614081" sldId="259"/>
            <ac:spMk id="18" creationId="{166F75A4-C475-4941-8EE2-B80A06A2C1BB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10:06.810" v="349"/>
          <ac:spMkLst>
            <pc:docMk/>
            <pc:sldMk cId="346614081" sldId="259"/>
            <ac:spMk id="20" creationId="{A032553A-72E8-4B0D-8405-FF9771C9AF05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10:06.810" v="349"/>
          <ac:spMkLst>
            <pc:docMk/>
            <pc:sldMk cId="346614081" sldId="259"/>
            <ac:spMk id="22" creationId="{765800AC-C3B9-498E-87BC-29FAE4C76B21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10:06.810" v="349"/>
          <ac:spMkLst>
            <pc:docMk/>
            <pc:sldMk cId="346614081" sldId="259"/>
            <ac:spMk id="24" creationId="{1F9D6ACB-2FF4-49F9-978A-E0D5327FC635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10:06.810" v="349"/>
          <ac:spMkLst>
            <pc:docMk/>
            <pc:sldMk cId="346614081" sldId="259"/>
            <ac:spMk id="26" creationId="{142BFA2A-77A0-4F60-A32A-685681C84889}"/>
          </ac:spMkLst>
        </pc:spChg>
        <pc:cxnChg chg="add">
          <ac:chgData name="Edson Company Colalto Junior" userId="S::edson.colalto@fatec.sp.gov.br::75bdd23f-9df8-4baf-99bf-6fd7546b34fc" providerId="AD" clId="Web-{FA2B94CF-90D7-5368-A1FB-9862035CFB20}" dt="2020-10-22T13:10:06.825" v="350"/>
          <ac:cxnSpMkLst>
            <pc:docMk/>
            <pc:sldMk cId="346614081" sldId="259"/>
            <ac:cxnSpMk id="7" creationId="{1A1FE6BB-DFB2-4080-9B5E-076EF5DDE67B}"/>
          </ac:cxnSpMkLst>
        </pc:cxnChg>
        <pc:cxnChg chg="add del">
          <ac:chgData name="Edson Company Colalto Junior" userId="S::edson.colalto@fatec.sp.gov.br::75bdd23f-9df8-4baf-99bf-6fd7546b34fc" providerId="AD" clId="Web-{FA2B94CF-90D7-5368-A1FB-9862035CFB20}" dt="2020-10-22T13:10:06.810" v="349"/>
          <ac:cxnSpMkLst>
            <pc:docMk/>
            <pc:sldMk cId="346614081" sldId="259"/>
            <ac:cxnSpMk id="12" creationId="{063B6EC6-D752-4EE7-908B-F8F19E8C7FEA}"/>
          </ac:cxnSpMkLst>
        </pc:cxnChg>
        <pc:cxnChg chg="add del">
          <ac:chgData name="Edson Company Colalto Junior" userId="S::edson.colalto@fatec.sp.gov.br::75bdd23f-9df8-4baf-99bf-6fd7546b34fc" providerId="AD" clId="Web-{FA2B94CF-90D7-5368-A1FB-9862035CFB20}" dt="2020-10-22T13:10:06.810" v="349"/>
          <ac:cxnSpMkLst>
            <pc:docMk/>
            <pc:sldMk cId="346614081" sldId="259"/>
            <ac:cxnSpMk id="14" creationId="{EFECD4E8-AD3E-4228-82A2-9461958EA94D}"/>
          </ac:cxnSpMkLst>
        </pc:cxnChg>
      </pc:sldChg>
      <pc:sldChg chg="addSp delSp modSp new mod setBg">
        <pc:chgData name="Edson Company Colalto Junior" userId="S::edson.colalto@fatec.sp.gov.br::75bdd23f-9df8-4baf-99bf-6fd7546b34fc" providerId="AD" clId="Web-{FA2B94CF-90D7-5368-A1FB-9862035CFB20}" dt="2020-10-22T13:22:31.608" v="485" actId="20577"/>
        <pc:sldMkLst>
          <pc:docMk/>
          <pc:sldMk cId="2728516087" sldId="260"/>
        </pc:sldMkLst>
        <pc:spChg chg="mod">
          <ac:chgData name="Edson Company Colalto Junior" userId="S::edson.colalto@fatec.sp.gov.br::75bdd23f-9df8-4baf-99bf-6fd7546b34fc" providerId="AD" clId="Web-{FA2B94CF-90D7-5368-A1FB-9862035CFB20}" dt="2020-10-22T13:21:24.200" v="468"/>
          <ac:spMkLst>
            <pc:docMk/>
            <pc:sldMk cId="2728516087" sldId="260"/>
            <ac:spMk id="2" creationId="{C5A4420A-FDAC-47A2-BCEE-54D195D53B9B}"/>
          </ac:spMkLst>
        </pc:spChg>
        <pc:spChg chg="add del mod">
          <ac:chgData name="Edson Company Colalto Junior" userId="S::edson.colalto@fatec.sp.gov.br::75bdd23f-9df8-4baf-99bf-6fd7546b34fc" providerId="AD" clId="Web-{FA2B94CF-90D7-5368-A1FB-9862035CFB20}" dt="2020-10-22T13:22:31.608" v="485" actId="20577"/>
          <ac:spMkLst>
            <pc:docMk/>
            <pc:sldMk cId="2728516087" sldId="260"/>
            <ac:spMk id="3" creationId="{A2148135-53A2-4B66-94D9-70BEAE812878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20.403" v="465"/>
          <ac:spMkLst>
            <pc:docMk/>
            <pc:sldMk cId="2728516087" sldId="260"/>
            <ac:spMk id="6" creationId="{A65AC7D1-EAA9-48F5-B509-60A7F50BF703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20.403" v="465"/>
          <ac:spMkLst>
            <pc:docMk/>
            <pc:sldMk cId="2728516087" sldId="260"/>
            <ac:spMk id="8" creationId="{D6320AF9-619A-4175-865B-5663E1AEF4C5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12.356" v="461"/>
          <ac:spMkLst>
            <pc:docMk/>
            <pc:sldMk cId="2728516087" sldId="260"/>
            <ac:spMk id="9" creationId="{14D16F1A-5D78-4402-81FF-31A98AFD6BBD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18.043" v="463"/>
          <ac:spMkLst>
            <pc:docMk/>
            <pc:sldMk cId="2728516087" sldId="260"/>
            <ac:spMk id="10" creationId="{A65AC7D1-EAA9-48F5-B509-60A7F50BF703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12.356" v="461"/>
          <ac:spMkLst>
            <pc:docMk/>
            <pc:sldMk cId="2728516087" sldId="260"/>
            <ac:spMk id="11" creationId="{1B2FB7F0-6A45-43E8-88A7-48E46E6D48CA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18.043" v="463"/>
          <ac:spMkLst>
            <pc:docMk/>
            <pc:sldMk cId="2728516087" sldId="260"/>
            <ac:spMk id="12" creationId="{D6320AF9-619A-4175-865B-5663E1AEF4C5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12.356" v="461"/>
          <ac:spMkLst>
            <pc:docMk/>
            <pc:sldMk cId="2728516087" sldId="260"/>
            <ac:spMk id="13" creationId="{6BA9C607-662B-4FBB-A3F3-CF593AD736CD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18.043" v="463"/>
          <ac:spMkLst>
            <pc:docMk/>
            <pc:sldMk cId="2728516087" sldId="260"/>
            <ac:spMk id="18" creationId="{7E018740-5C2B-4A41-AC1A-7E68D1EC1954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20.403" v="465"/>
          <ac:spMkLst>
            <pc:docMk/>
            <pc:sldMk cId="2728516087" sldId="260"/>
            <ac:spMk id="19" creationId="{7E018740-5C2B-4A41-AC1A-7E68D1EC1954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18.043" v="463"/>
          <ac:spMkLst>
            <pc:docMk/>
            <pc:sldMk cId="2728516087" sldId="260"/>
            <ac:spMk id="20" creationId="{166F75A4-C475-4941-8EE2-B80A06A2C1BB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20.403" v="465"/>
          <ac:spMkLst>
            <pc:docMk/>
            <pc:sldMk cId="2728516087" sldId="260"/>
            <ac:spMk id="21" creationId="{166F75A4-C475-4941-8EE2-B80A06A2C1BB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18.043" v="463"/>
          <ac:spMkLst>
            <pc:docMk/>
            <pc:sldMk cId="2728516087" sldId="260"/>
            <ac:spMk id="22" creationId="{A032553A-72E8-4B0D-8405-FF9771C9AF05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20.403" v="465"/>
          <ac:spMkLst>
            <pc:docMk/>
            <pc:sldMk cId="2728516087" sldId="260"/>
            <ac:spMk id="23" creationId="{A032553A-72E8-4B0D-8405-FF9771C9AF05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18.043" v="463"/>
          <ac:spMkLst>
            <pc:docMk/>
            <pc:sldMk cId="2728516087" sldId="260"/>
            <ac:spMk id="24" creationId="{765800AC-C3B9-498E-87BC-29FAE4C76B21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20.403" v="465"/>
          <ac:spMkLst>
            <pc:docMk/>
            <pc:sldMk cId="2728516087" sldId="260"/>
            <ac:spMk id="25" creationId="{765800AC-C3B9-498E-87BC-29FAE4C76B21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18.043" v="463"/>
          <ac:spMkLst>
            <pc:docMk/>
            <pc:sldMk cId="2728516087" sldId="260"/>
            <ac:spMk id="26" creationId="{1F9D6ACB-2FF4-49F9-978A-E0D5327FC635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20.403" v="465"/>
          <ac:spMkLst>
            <pc:docMk/>
            <pc:sldMk cId="2728516087" sldId="260"/>
            <ac:spMk id="27" creationId="{1F9D6ACB-2FF4-49F9-978A-E0D5327FC635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18.043" v="463"/>
          <ac:spMkLst>
            <pc:docMk/>
            <pc:sldMk cId="2728516087" sldId="260"/>
            <ac:spMk id="28" creationId="{A5EC319D-0FEA-4B95-A3EA-01E35672C95B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20.403" v="465"/>
          <ac:spMkLst>
            <pc:docMk/>
            <pc:sldMk cId="2728516087" sldId="260"/>
            <ac:spMk id="29" creationId="{A5EC319D-0FEA-4B95-A3EA-01E35672C95B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24.184" v="467"/>
          <ac:spMkLst>
            <pc:docMk/>
            <pc:sldMk cId="2728516087" sldId="260"/>
            <ac:spMk id="31" creationId="{1DA27254-207B-4B52-973B-03A6D7C253A8}"/>
          </ac:spMkLst>
        </pc:spChg>
        <pc:spChg chg="add">
          <ac:chgData name="Edson Company Colalto Junior" userId="S::edson.colalto@fatec.sp.gov.br::75bdd23f-9df8-4baf-99bf-6fd7546b34fc" providerId="AD" clId="Web-{FA2B94CF-90D7-5368-A1FB-9862035CFB20}" dt="2020-10-22T13:21:24.200" v="468"/>
          <ac:spMkLst>
            <pc:docMk/>
            <pc:sldMk cId="2728516087" sldId="260"/>
            <ac:spMk id="33" creationId="{86C16C40-7C29-4ACC-B851-7E08E459B596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24.184" v="467"/>
          <ac:spMkLst>
            <pc:docMk/>
            <pc:sldMk cId="2728516087" sldId="260"/>
            <ac:spMk id="42" creationId="{D6188152-70CA-4742-AA0D-863A7FDB4793}"/>
          </ac:spMkLst>
        </pc:spChg>
        <pc:grpChg chg="add del">
          <ac:chgData name="Edson Company Colalto Junior" userId="S::edson.colalto@fatec.sp.gov.br::75bdd23f-9df8-4baf-99bf-6fd7546b34fc" providerId="AD" clId="Web-{FA2B94CF-90D7-5368-A1FB-9862035CFB20}" dt="2020-10-22T13:21:24.184" v="467"/>
          <ac:grpSpMkLst>
            <pc:docMk/>
            <pc:sldMk cId="2728516087" sldId="260"/>
            <ac:grpSpMk id="32" creationId="{AE3358E8-FEB4-4E5C-903A-92C75E6BDD18}"/>
          </ac:grpSpMkLst>
        </pc:grpChg>
        <pc:grpChg chg="add">
          <ac:chgData name="Edson Company Colalto Junior" userId="S::edson.colalto@fatec.sp.gov.br::75bdd23f-9df8-4baf-99bf-6fd7546b34fc" providerId="AD" clId="Web-{FA2B94CF-90D7-5368-A1FB-9862035CFB20}" dt="2020-10-22T13:21:24.200" v="468"/>
          <ac:grpSpMkLst>
            <pc:docMk/>
            <pc:sldMk cId="2728516087" sldId="260"/>
            <ac:grpSpMk id="34" creationId="{C8C7BCF2-9254-495D-8120-F4C32A172F59}"/>
          </ac:grpSpMkLst>
        </pc:grpChg>
        <pc:graphicFrameChg chg="add del">
          <ac:chgData name="Edson Company Colalto Junior" userId="S::edson.colalto@fatec.sp.gov.br::75bdd23f-9df8-4baf-99bf-6fd7546b34fc" providerId="AD" clId="Web-{FA2B94CF-90D7-5368-A1FB-9862035CFB20}" dt="2020-10-22T13:21:12.356" v="461"/>
          <ac:graphicFrameMkLst>
            <pc:docMk/>
            <pc:sldMk cId="2728516087" sldId="260"/>
            <ac:graphicFrameMk id="5" creationId="{5F47990B-034D-4CA2-AD22-5D3577FCE3F7}"/>
          </ac:graphicFrameMkLst>
        </pc:graphicFrameChg>
        <pc:graphicFrameChg chg="add del">
          <ac:chgData name="Edson Company Colalto Junior" userId="S::edson.colalto@fatec.sp.gov.br::75bdd23f-9df8-4baf-99bf-6fd7546b34fc" providerId="AD" clId="Web-{FA2B94CF-90D7-5368-A1FB-9862035CFB20}" dt="2020-10-22T13:21:24.184" v="467"/>
          <ac:graphicFrameMkLst>
            <pc:docMk/>
            <pc:sldMk cId="2728516087" sldId="260"/>
            <ac:graphicFrameMk id="43" creationId="{CFFC13DB-0A87-4C56-9433-2BF9CE025FAA}"/>
          </ac:graphicFrameMkLst>
        </pc:graphicFrameChg>
        <pc:picChg chg="add del">
          <ac:chgData name="Edson Company Colalto Junior" userId="S::edson.colalto@fatec.sp.gov.br::75bdd23f-9df8-4baf-99bf-6fd7546b34fc" providerId="AD" clId="Web-{FA2B94CF-90D7-5368-A1FB-9862035CFB20}" dt="2020-10-22T13:21:18.043" v="463"/>
          <ac:picMkLst>
            <pc:docMk/>
            <pc:sldMk cId="2728516087" sldId="260"/>
            <ac:picMk id="7" creationId="{08B227AD-34D7-4F7B-921B-89B3E1821CE8}"/>
          </ac:picMkLst>
        </pc:picChg>
        <pc:picChg chg="add del">
          <ac:chgData name="Edson Company Colalto Junior" userId="S::edson.colalto@fatec.sp.gov.br::75bdd23f-9df8-4baf-99bf-6fd7546b34fc" providerId="AD" clId="Web-{FA2B94CF-90D7-5368-A1FB-9862035CFB20}" dt="2020-10-22T13:21:20.403" v="465"/>
          <ac:picMkLst>
            <pc:docMk/>
            <pc:sldMk cId="2728516087" sldId="260"/>
            <ac:picMk id="30" creationId="{778935C1-4FBA-46FE-81A5-0071B391F332}"/>
          </ac:picMkLst>
        </pc:picChg>
        <pc:cxnChg chg="add del">
          <ac:chgData name="Edson Company Colalto Junior" userId="S::edson.colalto@fatec.sp.gov.br::75bdd23f-9df8-4baf-99bf-6fd7546b34fc" providerId="AD" clId="Web-{FA2B94CF-90D7-5368-A1FB-9862035CFB20}" dt="2020-10-22T13:21:18.043" v="463"/>
          <ac:cxnSpMkLst>
            <pc:docMk/>
            <pc:sldMk cId="2728516087" sldId="260"/>
            <ac:cxnSpMk id="14" creationId="{063B6EC6-D752-4EE7-908B-F8F19E8C7FEA}"/>
          </ac:cxnSpMkLst>
        </pc:cxnChg>
        <pc:cxnChg chg="add del">
          <ac:chgData name="Edson Company Colalto Junior" userId="S::edson.colalto@fatec.sp.gov.br::75bdd23f-9df8-4baf-99bf-6fd7546b34fc" providerId="AD" clId="Web-{FA2B94CF-90D7-5368-A1FB-9862035CFB20}" dt="2020-10-22T13:21:20.403" v="465"/>
          <ac:cxnSpMkLst>
            <pc:docMk/>
            <pc:sldMk cId="2728516087" sldId="260"/>
            <ac:cxnSpMk id="15" creationId="{063B6EC6-D752-4EE7-908B-F8F19E8C7FEA}"/>
          </ac:cxnSpMkLst>
        </pc:cxnChg>
        <pc:cxnChg chg="add del">
          <ac:chgData name="Edson Company Colalto Junior" userId="S::edson.colalto@fatec.sp.gov.br::75bdd23f-9df8-4baf-99bf-6fd7546b34fc" providerId="AD" clId="Web-{FA2B94CF-90D7-5368-A1FB-9862035CFB20}" dt="2020-10-22T13:21:18.043" v="463"/>
          <ac:cxnSpMkLst>
            <pc:docMk/>
            <pc:sldMk cId="2728516087" sldId="260"/>
            <ac:cxnSpMk id="16" creationId="{EFECD4E8-AD3E-4228-82A2-9461958EA94D}"/>
          </ac:cxnSpMkLst>
        </pc:cxnChg>
        <pc:cxnChg chg="add del">
          <ac:chgData name="Edson Company Colalto Junior" userId="S::edson.colalto@fatec.sp.gov.br::75bdd23f-9df8-4baf-99bf-6fd7546b34fc" providerId="AD" clId="Web-{FA2B94CF-90D7-5368-A1FB-9862035CFB20}" dt="2020-10-22T13:21:20.403" v="465"/>
          <ac:cxnSpMkLst>
            <pc:docMk/>
            <pc:sldMk cId="2728516087" sldId="260"/>
            <ac:cxnSpMk id="17" creationId="{EFECD4E8-AD3E-4228-82A2-9461958EA94D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A5EBC4-54D4-42E1-AA23-C3D656FDD9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E95372F-A33D-432D-B967-91AC9D8E43FD}">
      <dgm:prSet/>
      <dgm:spPr/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Biblioteca</a:t>
          </a:r>
          <a:r>
            <a:rPr lang="en-US" b="1" dirty="0">
              <a:solidFill>
                <a:schemeClr val="tx1"/>
              </a:solidFill>
            </a:rPr>
            <a:t> JavaScript </a:t>
          </a:r>
          <a:r>
            <a:rPr lang="en-US" b="1" dirty="0" err="1">
              <a:solidFill>
                <a:schemeClr val="tx1"/>
              </a:solidFill>
            </a:rPr>
            <a:t>desenvolvida</a:t>
          </a:r>
          <a:r>
            <a:rPr lang="en-US" b="1" dirty="0">
              <a:solidFill>
                <a:schemeClr val="tx1"/>
              </a:solidFill>
            </a:rPr>
            <a:t> por John Resig, profundo </a:t>
          </a:r>
          <a:r>
            <a:rPr lang="en-US" b="1" dirty="0" err="1">
              <a:solidFill>
                <a:schemeClr val="tx1"/>
              </a:solidFill>
            </a:rPr>
            <a:t>conhecedor</a:t>
          </a:r>
          <a:r>
            <a:rPr lang="en-US" b="1" dirty="0">
              <a:solidFill>
                <a:schemeClr val="tx1"/>
              </a:solidFill>
            </a:rPr>
            <a:t> de JavaScript, para </a:t>
          </a:r>
          <a:r>
            <a:rPr lang="en-US" b="1" dirty="0" err="1">
              <a:solidFill>
                <a:schemeClr val="tx1"/>
              </a:solidFill>
            </a:rPr>
            <a:t>adicionar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interatividade</a:t>
          </a:r>
          <a:r>
            <a:rPr lang="en-US" b="1" dirty="0">
              <a:solidFill>
                <a:schemeClr val="tx1"/>
              </a:solidFill>
            </a:rPr>
            <a:t> e </a:t>
          </a:r>
          <a:r>
            <a:rPr lang="en-US" b="1" dirty="0" err="1">
              <a:solidFill>
                <a:schemeClr val="tx1"/>
              </a:solidFill>
            </a:rPr>
            <a:t>dinamismo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às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páginas</a:t>
          </a:r>
          <a:r>
            <a:rPr lang="en-US" b="1" dirty="0">
              <a:solidFill>
                <a:schemeClr val="tx1"/>
              </a:solidFill>
            </a:rPr>
            <a:t> web;</a:t>
          </a:r>
          <a:endParaRPr lang="en-US" b="1" i="0" u="none" strike="noStrike" cap="none" baseline="0" noProof="0" dirty="0">
            <a:solidFill>
              <a:srgbClr val="010000"/>
            </a:solidFill>
            <a:latin typeface="Trebuchet MS"/>
          </a:endParaRPr>
        </a:p>
      </dgm:t>
    </dgm:pt>
    <dgm:pt modelId="{FD2F2798-9DFB-4B62-B7BE-DE92D245BD3C}" type="parTrans" cxnId="{93175621-4AC7-437F-9F80-0B07EFF9F4E0}">
      <dgm:prSet/>
      <dgm:spPr/>
      <dgm:t>
        <a:bodyPr/>
        <a:lstStyle/>
        <a:p>
          <a:endParaRPr lang="en-US"/>
        </a:p>
      </dgm:t>
    </dgm:pt>
    <dgm:pt modelId="{FD4A9E5A-B6BB-4C04-B5AE-D26747DD3E82}" type="sibTrans" cxnId="{93175621-4AC7-437F-9F80-0B07EFF9F4E0}">
      <dgm:prSet/>
      <dgm:spPr/>
      <dgm:t>
        <a:bodyPr/>
        <a:lstStyle/>
        <a:p>
          <a:endParaRPr lang="en-US"/>
        </a:p>
      </dgm:t>
    </dgm:pt>
    <dgm:pt modelId="{CBCAF965-99D7-4AF7-BD35-E5766AF8F8C1}">
      <dgm:prSet/>
      <dgm:spPr/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Possui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funcionalidades</a:t>
          </a:r>
          <a:r>
            <a:rPr lang="en-US" b="1" dirty="0">
              <a:solidFill>
                <a:schemeClr val="tx1"/>
              </a:solidFill>
            </a:rPr>
            <a:t> que </a:t>
          </a:r>
          <a:r>
            <a:rPr lang="en-US" b="1" dirty="0" err="1">
              <a:solidFill>
                <a:schemeClr val="tx1"/>
              </a:solidFill>
            </a:rPr>
            <a:t>permitem</a:t>
          </a:r>
          <a:r>
            <a:rPr lang="en-US" b="1" dirty="0">
              <a:solidFill>
                <a:schemeClr val="tx1"/>
              </a:solidFill>
            </a:rPr>
            <a:t> a </a:t>
          </a:r>
          <a:r>
            <a:rPr lang="en-US" b="1" dirty="0" err="1">
              <a:solidFill>
                <a:schemeClr val="tx1"/>
              </a:solidFill>
            </a:rPr>
            <a:t>criação</a:t>
          </a:r>
          <a:r>
            <a:rPr lang="en-US" b="1" dirty="0">
              <a:solidFill>
                <a:schemeClr val="tx1"/>
              </a:solidFill>
            </a:rPr>
            <a:t> de scripts que </a:t>
          </a:r>
          <a:r>
            <a:rPr lang="en-US" b="1" dirty="0" err="1">
              <a:solidFill>
                <a:schemeClr val="tx1"/>
              </a:solidFill>
            </a:rPr>
            <a:t>visam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incrementar</a:t>
          </a:r>
          <a:r>
            <a:rPr lang="en-US" b="1" dirty="0">
              <a:solidFill>
                <a:schemeClr val="tx1"/>
              </a:solidFill>
            </a:rPr>
            <a:t> a </a:t>
          </a:r>
          <a:r>
            <a:rPr lang="en-US" b="1" dirty="0" err="1">
              <a:solidFill>
                <a:schemeClr val="tx1"/>
              </a:solidFill>
            </a:rPr>
            <a:t>usabilidade</a:t>
          </a:r>
          <a:r>
            <a:rPr lang="en-US" b="1" dirty="0">
              <a:solidFill>
                <a:schemeClr val="tx1"/>
              </a:solidFill>
            </a:rPr>
            <a:t>, a </a:t>
          </a:r>
          <a:r>
            <a:rPr lang="en-US" b="1" dirty="0" err="1">
              <a:solidFill>
                <a:schemeClr val="tx1"/>
              </a:solidFill>
            </a:rPr>
            <a:t>acessibilidade</a:t>
          </a:r>
          <a:r>
            <a:rPr lang="en-US" b="1" dirty="0">
              <a:solidFill>
                <a:schemeClr val="tx1"/>
              </a:solidFill>
            </a:rPr>
            <a:t> e o design;</a:t>
          </a:r>
        </a:p>
      </dgm:t>
    </dgm:pt>
    <dgm:pt modelId="{BA057B4F-0858-4A43-B25E-FD48EFBD19EB}" type="parTrans" cxnId="{284F2B7E-DD92-42CA-9861-CD6A387A48D2}">
      <dgm:prSet/>
      <dgm:spPr/>
      <dgm:t>
        <a:bodyPr/>
        <a:lstStyle/>
        <a:p>
          <a:endParaRPr lang="en-US"/>
        </a:p>
      </dgm:t>
    </dgm:pt>
    <dgm:pt modelId="{B41FBBC0-53A6-4EC5-AC58-6381D44391DB}" type="sibTrans" cxnId="{284F2B7E-DD92-42CA-9861-CD6A387A48D2}">
      <dgm:prSet/>
      <dgm:spPr/>
      <dgm:t>
        <a:bodyPr/>
        <a:lstStyle/>
        <a:p>
          <a:endParaRPr lang="en-US"/>
        </a:p>
      </dgm:t>
    </dgm:pt>
    <dgm:pt modelId="{B6B30DE1-2423-4F87-8DE6-6B32AE3B4D1A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É </a:t>
          </a:r>
          <a:r>
            <a:rPr lang="en-US" b="1" dirty="0" err="1">
              <a:solidFill>
                <a:schemeClr val="tx1"/>
              </a:solidFill>
            </a:rPr>
            <a:t>uma</a:t>
          </a:r>
          <a:r>
            <a:rPr lang="en-US" b="1" dirty="0">
              <a:solidFill>
                <a:schemeClr val="tx1"/>
              </a:solidFill>
            </a:rPr>
            <a:t> forma simples e </a:t>
          </a:r>
          <a:r>
            <a:rPr lang="en-US" b="1" dirty="0" err="1">
              <a:solidFill>
                <a:schemeClr val="tx1"/>
              </a:solidFill>
            </a:rPr>
            <a:t>fácil</a:t>
          </a:r>
          <a:r>
            <a:rPr lang="en-US" b="1" dirty="0">
              <a:solidFill>
                <a:schemeClr val="tx1"/>
              </a:solidFill>
            </a:rPr>
            <a:t> de </a:t>
          </a:r>
          <a:r>
            <a:rPr lang="en-US" b="1" dirty="0" err="1">
              <a:solidFill>
                <a:schemeClr val="tx1"/>
              </a:solidFill>
            </a:rPr>
            <a:t>escrever</a:t>
          </a:r>
          <a:r>
            <a:rPr lang="en-US" b="1" dirty="0">
              <a:solidFill>
                <a:schemeClr val="tx1"/>
              </a:solidFill>
            </a:rPr>
            <a:t> JavaScript, </a:t>
          </a:r>
          <a:r>
            <a:rPr lang="en-US" b="1" dirty="0" err="1">
              <a:solidFill>
                <a:schemeClr val="tx1"/>
              </a:solidFill>
            </a:rPr>
            <a:t>permitindo</a:t>
          </a:r>
          <a:r>
            <a:rPr lang="en-US" b="1" dirty="0">
              <a:solidFill>
                <a:schemeClr val="tx1"/>
              </a:solidFill>
            </a:rPr>
            <a:t> que </a:t>
          </a:r>
          <a:r>
            <a:rPr lang="en-US" b="1" dirty="0" err="1">
              <a:solidFill>
                <a:schemeClr val="tx1"/>
              </a:solidFill>
            </a:rPr>
            <a:t>não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somente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desenvolvedores</a:t>
          </a:r>
          <a:r>
            <a:rPr lang="en-US" b="1" dirty="0">
              <a:solidFill>
                <a:schemeClr val="tx1"/>
              </a:solidFill>
            </a:rPr>
            <a:t>, mas designers </a:t>
          </a:r>
          <a:r>
            <a:rPr lang="en-US" b="1" dirty="0" err="1">
              <a:solidFill>
                <a:schemeClr val="tx1"/>
              </a:solidFill>
            </a:rPr>
            <a:t>desenvolvam</a:t>
          </a:r>
          <a:r>
            <a:rPr lang="en-US" b="1" dirty="0">
              <a:solidFill>
                <a:schemeClr val="tx1"/>
              </a:solidFill>
            </a:rPr>
            <a:t> scripts.</a:t>
          </a:r>
        </a:p>
      </dgm:t>
    </dgm:pt>
    <dgm:pt modelId="{93FE9D29-6539-4A4F-8197-FD8F7ACA091A}" type="parTrans" cxnId="{A49926FB-57D3-4DBC-97B1-619D2EF80CF3}">
      <dgm:prSet/>
      <dgm:spPr/>
      <dgm:t>
        <a:bodyPr/>
        <a:lstStyle/>
        <a:p>
          <a:endParaRPr lang="en-US"/>
        </a:p>
      </dgm:t>
    </dgm:pt>
    <dgm:pt modelId="{14B16667-955A-4E86-8154-9FF645637129}" type="sibTrans" cxnId="{A49926FB-57D3-4DBC-97B1-619D2EF80CF3}">
      <dgm:prSet/>
      <dgm:spPr/>
      <dgm:t>
        <a:bodyPr/>
        <a:lstStyle/>
        <a:p>
          <a:endParaRPr lang="en-US"/>
        </a:p>
      </dgm:t>
    </dgm:pt>
    <dgm:pt modelId="{8F413468-94CE-4B1C-94A2-C16A1D78E582}" type="pres">
      <dgm:prSet presAssocID="{E1A5EBC4-54D4-42E1-AA23-C3D656FDD912}" presName="root" presStyleCnt="0">
        <dgm:presLayoutVars>
          <dgm:dir/>
          <dgm:resizeHandles val="exact"/>
        </dgm:presLayoutVars>
      </dgm:prSet>
      <dgm:spPr/>
    </dgm:pt>
    <dgm:pt modelId="{2E719D46-669C-42FF-BEB6-F2451852CE85}" type="pres">
      <dgm:prSet presAssocID="{3E95372F-A33D-432D-B967-91AC9D8E43FD}" presName="compNode" presStyleCnt="0"/>
      <dgm:spPr/>
    </dgm:pt>
    <dgm:pt modelId="{53906788-FC12-45C0-A48C-C3E2A6D6FDF5}" type="pres">
      <dgm:prSet presAssocID="{3E95372F-A33D-432D-B967-91AC9D8E43FD}" presName="bgRect" presStyleLbl="bgShp" presStyleIdx="0" presStyleCnt="3"/>
      <dgm:spPr/>
    </dgm:pt>
    <dgm:pt modelId="{DE1AD1D0-F321-4AED-8287-607B2923DF4B}" type="pres">
      <dgm:prSet presAssocID="{3E95372F-A33D-432D-B967-91AC9D8E43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862D41D-7ADD-4172-84C4-1FCA1518514F}" type="pres">
      <dgm:prSet presAssocID="{3E95372F-A33D-432D-B967-91AC9D8E43FD}" presName="spaceRect" presStyleCnt="0"/>
      <dgm:spPr/>
    </dgm:pt>
    <dgm:pt modelId="{8D2CF335-1675-48C5-881A-3AA48D22F89F}" type="pres">
      <dgm:prSet presAssocID="{3E95372F-A33D-432D-B967-91AC9D8E43FD}" presName="parTx" presStyleLbl="revTx" presStyleIdx="0" presStyleCnt="3">
        <dgm:presLayoutVars>
          <dgm:chMax val="0"/>
          <dgm:chPref val="0"/>
        </dgm:presLayoutVars>
      </dgm:prSet>
      <dgm:spPr/>
    </dgm:pt>
    <dgm:pt modelId="{9E610859-0F98-48E1-BC41-75CD01005C58}" type="pres">
      <dgm:prSet presAssocID="{FD4A9E5A-B6BB-4C04-B5AE-D26747DD3E82}" presName="sibTrans" presStyleCnt="0"/>
      <dgm:spPr/>
    </dgm:pt>
    <dgm:pt modelId="{C85C5444-C67F-425C-A005-FE68ADC72610}" type="pres">
      <dgm:prSet presAssocID="{CBCAF965-99D7-4AF7-BD35-E5766AF8F8C1}" presName="compNode" presStyleCnt="0"/>
      <dgm:spPr/>
    </dgm:pt>
    <dgm:pt modelId="{159D8BDB-F408-436D-B7C0-37E68AED8A03}" type="pres">
      <dgm:prSet presAssocID="{CBCAF965-99D7-4AF7-BD35-E5766AF8F8C1}" presName="bgRect" presStyleLbl="bgShp" presStyleIdx="1" presStyleCnt="3"/>
      <dgm:spPr/>
    </dgm:pt>
    <dgm:pt modelId="{5E085745-1F37-4429-9D3C-C2D95832FC77}" type="pres">
      <dgm:prSet presAssocID="{CBCAF965-99D7-4AF7-BD35-E5766AF8F8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ADDAB8A-76D7-4699-8796-1B14C2E3B6EF}" type="pres">
      <dgm:prSet presAssocID="{CBCAF965-99D7-4AF7-BD35-E5766AF8F8C1}" presName="spaceRect" presStyleCnt="0"/>
      <dgm:spPr/>
    </dgm:pt>
    <dgm:pt modelId="{9D261147-3280-43FA-B92B-022E32DEBD92}" type="pres">
      <dgm:prSet presAssocID="{CBCAF965-99D7-4AF7-BD35-E5766AF8F8C1}" presName="parTx" presStyleLbl="revTx" presStyleIdx="1" presStyleCnt="3">
        <dgm:presLayoutVars>
          <dgm:chMax val="0"/>
          <dgm:chPref val="0"/>
        </dgm:presLayoutVars>
      </dgm:prSet>
      <dgm:spPr/>
    </dgm:pt>
    <dgm:pt modelId="{8B405578-9846-46BC-AF2A-F0468E9D8A1D}" type="pres">
      <dgm:prSet presAssocID="{B41FBBC0-53A6-4EC5-AC58-6381D44391DB}" presName="sibTrans" presStyleCnt="0"/>
      <dgm:spPr/>
    </dgm:pt>
    <dgm:pt modelId="{4B6A757E-72C8-46EB-B6F6-EB3E1D56EFFA}" type="pres">
      <dgm:prSet presAssocID="{B6B30DE1-2423-4F87-8DE6-6B32AE3B4D1A}" presName="compNode" presStyleCnt="0"/>
      <dgm:spPr/>
    </dgm:pt>
    <dgm:pt modelId="{ACFC7E65-B185-4A60-A21C-98CA2DCB71C3}" type="pres">
      <dgm:prSet presAssocID="{B6B30DE1-2423-4F87-8DE6-6B32AE3B4D1A}" presName="bgRect" presStyleLbl="bgShp" presStyleIdx="2" presStyleCnt="3"/>
      <dgm:spPr/>
    </dgm:pt>
    <dgm:pt modelId="{1D91DC0B-7A4D-486A-BFCB-29EC8B87992E}" type="pres">
      <dgm:prSet presAssocID="{B6B30DE1-2423-4F87-8DE6-6B32AE3B4D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4E9ECC6-3508-4985-80B0-891B13BF6148}" type="pres">
      <dgm:prSet presAssocID="{B6B30DE1-2423-4F87-8DE6-6B32AE3B4D1A}" presName="spaceRect" presStyleCnt="0"/>
      <dgm:spPr/>
    </dgm:pt>
    <dgm:pt modelId="{407370F0-E35C-46AE-899E-27123E75EA8D}" type="pres">
      <dgm:prSet presAssocID="{B6B30DE1-2423-4F87-8DE6-6B32AE3B4D1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3175621-4AC7-437F-9F80-0B07EFF9F4E0}" srcId="{E1A5EBC4-54D4-42E1-AA23-C3D656FDD912}" destId="{3E95372F-A33D-432D-B967-91AC9D8E43FD}" srcOrd="0" destOrd="0" parTransId="{FD2F2798-9DFB-4B62-B7BE-DE92D245BD3C}" sibTransId="{FD4A9E5A-B6BB-4C04-B5AE-D26747DD3E82}"/>
    <dgm:cxn modelId="{1B38E360-0470-405E-9BC8-C72BF9396CF3}" type="presOf" srcId="{E1A5EBC4-54D4-42E1-AA23-C3D656FDD912}" destId="{8F413468-94CE-4B1C-94A2-C16A1D78E582}" srcOrd="0" destOrd="0" presId="urn:microsoft.com/office/officeart/2018/2/layout/IconVerticalSolidList"/>
    <dgm:cxn modelId="{284F2B7E-DD92-42CA-9861-CD6A387A48D2}" srcId="{E1A5EBC4-54D4-42E1-AA23-C3D656FDD912}" destId="{CBCAF965-99D7-4AF7-BD35-E5766AF8F8C1}" srcOrd="1" destOrd="0" parTransId="{BA057B4F-0858-4A43-B25E-FD48EFBD19EB}" sibTransId="{B41FBBC0-53A6-4EC5-AC58-6381D44391DB}"/>
    <dgm:cxn modelId="{0D8D0783-6725-4DB1-96DF-7C9CCA73F624}" type="presOf" srcId="{3E95372F-A33D-432D-B967-91AC9D8E43FD}" destId="{8D2CF335-1675-48C5-881A-3AA48D22F89F}" srcOrd="0" destOrd="0" presId="urn:microsoft.com/office/officeart/2018/2/layout/IconVerticalSolidList"/>
    <dgm:cxn modelId="{B9A22A91-8193-498F-98C0-CA53ECE009C8}" type="presOf" srcId="{CBCAF965-99D7-4AF7-BD35-E5766AF8F8C1}" destId="{9D261147-3280-43FA-B92B-022E32DEBD92}" srcOrd="0" destOrd="0" presId="urn:microsoft.com/office/officeart/2018/2/layout/IconVerticalSolidList"/>
    <dgm:cxn modelId="{2C63D1C5-9433-4403-BB44-0708280366C5}" type="presOf" srcId="{B6B30DE1-2423-4F87-8DE6-6B32AE3B4D1A}" destId="{407370F0-E35C-46AE-899E-27123E75EA8D}" srcOrd="0" destOrd="0" presId="urn:microsoft.com/office/officeart/2018/2/layout/IconVerticalSolidList"/>
    <dgm:cxn modelId="{A49926FB-57D3-4DBC-97B1-619D2EF80CF3}" srcId="{E1A5EBC4-54D4-42E1-AA23-C3D656FDD912}" destId="{B6B30DE1-2423-4F87-8DE6-6B32AE3B4D1A}" srcOrd="2" destOrd="0" parTransId="{93FE9D29-6539-4A4F-8197-FD8F7ACA091A}" sibTransId="{14B16667-955A-4E86-8154-9FF645637129}"/>
    <dgm:cxn modelId="{A79B5CC2-A12B-48B2-8CE4-A03BA239F170}" type="presParOf" srcId="{8F413468-94CE-4B1C-94A2-C16A1D78E582}" destId="{2E719D46-669C-42FF-BEB6-F2451852CE85}" srcOrd="0" destOrd="0" presId="urn:microsoft.com/office/officeart/2018/2/layout/IconVerticalSolidList"/>
    <dgm:cxn modelId="{77182BE4-DA4D-48D5-96C1-9225C6BF8550}" type="presParOf" srcId="{2E719D46-669C-42FF-BEB6-F2451852CE85}" destId="{53906788-FC12-45C0-A48C-C3E2A6D6FDF5}" srcOrd="0" destOrd="0" presId="urn:microsoft.com/office/officeart/2018/2/layout/IconVerticalSolidList"/>
    <dgm:cxn modelId="{4E5E3C7C-D98D-46F1-B19D-7AE8DEEAC006}" type="presParOf" srcId="{2E719D46-669C-42FF-BEB6-F2451852CE85}" destId="{DE1AD1D0-F321-4AED-8287-607B2923DF4B}" srcOrd="1" destOrd="0" presId="urn:microsoft.com/office/officeart/2018/2/layout/IconVerticalSolidList"/>
    <dgm:cxn modelId="{1991AE28-20DD-4251-B3D4-3224CAFC6032}" type="presParOf" srcId="{2E719D46-669C-42FF-BEB6-F2451852CE85}" destId="{F862D41D-7ADD-4172-84C4-1FCA1518514F}" srcOrd="2" destOrd="0" presId="urn:microsoft.com/office/officeart/2018/2/layout/IconVerticalSolidList"/>
    <dgm:cxn modelId="{0BF13FF7-BACA-4C6A-8309-237E86EBD837}" type="presParOf" srcId="{2E719D46-669C-42FF-BEB6-F2451852CE85}" destId="{8D2CF335-1675-48C5-881A-3AA48D22F89F}" srcOrd="3" destOrd="0" presId="urn:microsoft.com/office/officeart/2018/2/layout/IconVerticalSolidList"/>
    <dgm:cxn modelId="{7311F573-A9AC-4C43-85A2-0D6085DA0B51}" type="presParOf" srcId="{8F413468-94CE-4B1C-94A2-C16A1D78E582}" destId="{9E610859-0F98-48E1-BC41-75CD01005C58}" srcOrd="1" destOrd="0" presId="urn:microsoft.com/office/officeart/2018/2/layout/IconVerticalSolidList"/>
    <dgm:cxn modelId="{2D86CB9A-CF7D-4692-BCB9-567B7907CF9D}" type="presParOf" srcId="{8F413468-94CE-4B1C-94A2-C16A1D78E582}" destId="{C85C5444-C67F-425C-A005-FE68ADC72610}" srcOrd="2" destOrd="0" presId="urn:microsoft.com/office/officeart/2018/2/layout/IconVerticalSolidList"/>
    <dgm:cxn modelId="{D2B2E0F0-AF0F-4FB5-8855-EFA88DBDC022}" type="presParOf" srcId="{C85C5444-C67F-425C-A005-FE68ADC72610}" destId="{159D8BDB-F408-436D-B7C0-37E68AED8A03}" srcOrd="0" destOrd="0" presId="urn:microsoft.com/office/officeart/2018/2/layout/IconVerticalSolidList"/>
    <dgm:cxn modelId="{68722DE3-205E-4D7A-B09E-79DECAC9343D}" type="presParOf" srcId="{C85C5444-C67F-425C-A005-FE68ADC72610}" destId="{5E085745-1F37-4429-9D3C-C2D95832FC77}" srcOrd="1" destOrd="0" presId="urn:microsoft.com/office/officeart/2018/2/layout/IconVerticalSolidList"/>
    <dgm:cxn modelId="{08A7D87B-D302-4413-A872-6F18CA6DD97E}" type="presParOf" srcId="{C85C5444-C67F-425C-A005-FE68ADC72610}" destId="{3ADDAB8A-76D7-4699-8796-1B14C2E3B6EF}" srcOrd="2" destOrd="0" presId="urn:microsoft.com/office/officeart/2018/2/layout/IconVerticalSolidList"/>
    <dgm:cxn modelId="{EF998F26-5EAB-409F-9889-55B58FB095B6}" type="presParOf" srcId="{C85C5444-C67F-425C-A005-FE68ADC72610}" destId="{9D261147-3280-43FA-B92B-022E32DEBD92}" srcOrd="3" destOrd="0" presId="urn:microsoft.com/office/officeart/2018/2/layout/IconVerticalSolidList"/>
    <dgm:cxn modelId="{D310FA54-32CD-474B-9AEA-07DB3BBDF58C}" type="presParOf" srcId="{8F413468-94CE-4B1C-94A2-C16A1D78E582}" destId="{8B405578-9846-46BC-AF2A-F0468E9D8A1D}" srcOrd="3" destOrd="0" presId="urn:microsoft.com/office/officeart/2018/2/layout/IconVerticalSolidList"/>
    <dgm:cxn modelId="{05DBEBED-1D2A-4BAE-8BED-9CC3368D0A80}" type="presParOf" srcId="{8F413468-94CE-4B1C-94A2-C16A1D78E582}" destId="{4B6A757E-72C8-46EB-B6F6-EB3E1D56EFFA}" srcOrd="4" destOrd="0" presId="urn:microsoft.com/office/officeart/2018/2/layout/IconVerticalSolidList"/>
    <dgm:cxn modelId="{20587497-AAB2-4EE1-B7E5-2635CDCBC33E}" type="presParOf" srcId="{4B6A757E-72C8-46EB-B6F6-EB3E1D56EFFA}" destId="{ACFC7E65-B185-4A60-A21C-98CA2DCB71C3}" srcOrd="0" destOrd="0" presId="urn:microsoft.com/office/officeart/2018/2/layout/IconVerticalSolidList"/>
    <dgm:cxn modelId="{70AC6E24-7C88-43A9-825F-E28E6BEE2753}" type="presParOf" srcId="{4B6A757E-72C8-46EB-B6F6-EB3E1D56EFFA}" destId="{1D91DC0B-7A4D-486A-BFCB-29EC8B87992E}" srcOrd="1" destOrd="0" presId="urn:microsoft.com/office/officeart/2018/2/layout/IconVerticalSolidList"/>
    <dgm:cxn modelId="{90EFFCC3-6002-4863-BAFB-2B3EC131D891}" type="presParOf" srcId="{4B6A757E-72C8-46EB-B6F6-EB3E1D56EFFA}" destId="{84E9ECC6-3508-4985-80B0-891B13BF6148}" srcOrd="2" destOrd="0" presId="urn:microsoft.com/office/officeart/2018/2/layout/IconVerticalSolidList"/>
    <dgm:cxn modelId="{4711AB8C-EAFE-4C03-860A-40A356A57EFE}" type="presParOf" srcId="{4B6A757E-72C8-46EB-B6F6-EB3E1D56EFFA}" destId="{407370F0-E35C-46AE-899E-27123E75EA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013B3D-153B-4976-9ACD-7CF0ED86CBB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AA01AE-3BD0-4AE7-B70A-5FBC11EFA834}">
      <dgm:prSet/>
      <dgm:spPr/>
      <dgm:t>
        <a:bodyPr/>
        <a:lstStyle/>
        <a:p>
          <a:r>
            <a:rPr lang="en-US"/>
            <a:t>Utiliza seletores para localizar elementos de marcação HTML; </a:t>
          </a:r>
        </a:p>
      </dgm:t>
    </dgm:pt>
    <dgm:pt modelId="{24BBA5CC-F001-408D-877F-69A4AC8F72DE}" type="parTrans" cxnId="{BDC5B619-0FB0-4193-8B39-651EF8DEC109}">
      <dgm:prSet/>
      <dgm:spPr/>
      <dgm:t>
        <a:bodyPr/>
        <a:lstStyle/>
        <a:p>
          <a:endParaRPr lang="en-US"/>
        </a:p>
      </dgm:t>
    </dgm:pt>
    <dgm:pt modelId="{C2D70173-59F0-41D7-9121-6D602DBF88DA}" type="sibTrans" cxnId="{BDC5B619-0FB0-4193-8B39-651EF8DEC109}">
      <dgm:prSet/>
      <dgm:spPr/>
      <dgm:t>
        <a:bodyPr/>
        <a:lstStyle/>
        <a:p>
          <a:endParaRPr lang="en-US"/>
        </a:p>
      </dgm:t>
    </dgm:pt>
    <dgm:pt modelId="{482F2ABE-0BA0-44B8-B7AE-E5523236CE55}">
      <dgm:prSet/>
      <dgm:spPr/>
      <dgm:t>
        <a:bodyPr/>
        <a:lstStyle/>
        <a:p>
          <a:r>
            <a:rPr lang="en-US"/>
            <a:t>É indiferente às inconsistências de renderização entre navegadores; </a:t>
          </a:r>
        </a:p>
      </dgm:t>
    </dgm:pt>
    <dgm:pt modelId="{B581A443-78D9-473F-B11E-8A54A79AAB3C}" type="parTrans" cxnId="{C9EBB4F9-43AC-44BA-8256-FE2AC26DD4D4}">
      <dgm:prSet/>
      <dgm:spPr/>
      <dgm:t>
        <a:bodyPr/>
        <a:lstStyle/>
        <a:p>
          <a:endParaRPr lang="en-US"/>
        </a:p>
      </dgm:t>
    </dgm:pt>
    <dgm:pt modelId="{8CF0D142-BC8D-4CAD-8E9C-CF6EEA314077}" type="sibTrans" cxnId="{C9EBB4F9-43AC-44BA-8256-FE2AC26DD4D4}">
      <dgm:prSet/>
      <dgm:spPr/>
      <dgm:t>
        <a:bodyPr/>
        <a:lstStyle/>
        <a:p>
          <a:endParaRPr lang="en-US"/>
        </a:p>
      </dgm:t>
    </dgm:pt>
    <dgm:pt modelId="{1E6772BB-4243-4B1D-BD41-F7E3FBC77D85}">
      <dgm:prSet/>
      <dgm:spPr/>
      <dgm:t>
        <a:bodyPr/>
        <a:lstStyle/>
        <a:p>
          <a:r>
            <a:rPr lang="en-US"/>
            <a:t>Permite interação implícita, não sendo necessária a construção de loops para a localização de elementos no documento HTML; </a:t>
          </a:r>
        </a:p>
      </dgm:t>
    </dgm:pt>
    <dgm:pt modelId="{A54B49FB-1E99-4B81-9DBA-A6B435C62A33}" type="parTrans" cxnId="{CF34AA14-D5F3-4B47-A790-125D71D4F149}">
      <dgm:prSet/>
      <dgm:spPr/>
      <dgm:t>
        <a:bodyPr/>
        <a:lstStyle/>
        <a:p>
          <a:endParaRPr lang="en-US"/>
        </a:p>
      </dgm:t>
    </dgm:pt>
    <dgm:pt modelId="{9D7440CE-0FC1-45B2-8083-254E66B9A129}" type="sibTrans" cxnId="{CF34AA14-D5F3-4B47-A790-125D71D4F149}">
      <dgm:prSet/>
      <dgm:spPr/>
      <dgm:t>
        <a:bodyPr/>
        <a:lstStyle/>
        <a:p>
          <a:endParaRPr lang="en-US"/>
        </a:p>
      </dgm:t>
    </dgm:pt>
    <dgm:pt modelId="{E258FFEC-515F-4BE8-A20D-ECAB94136C62}">
      <dgm:prSet/>
      <dgm:spPr/>
      <dgm:t>
        <a:bodyPr/>
        <a:lstStyle/>
        <a:p>
          <a:r>
            <a:rPr lang="en-US"/>
            <a:t>Permite a criação e inserção de novas funcionalidades na biblioteca.</a:t>
          </a:r>
        </a:p>
      </dgm:t>
    </dgm:pt>
    <dgm:pt modelId="{B1311A2E-D43B-420A-900C-5EF177D47E87}" type="parTrans" cxnId="{BFF870E3-CB9F-46D3-9751-4506862555C1}">
      <dgm:prSet/>
      <dgm:spPr/>
      <dgm:t>
        <a:bodyPr/>
        <a:lstStyle/>
        <a:p>
          <a:endParaRPr lang="en-US"/>
        </a:p>
      </dgm:t>
    </dgm:pt>
    <dgm:pt modelId="{0D1BD568-49D7-4055-8D48-C808D222A332}" type="sibTrans" cxnId="{BFF870E3-CB9F-46D3-9751-4506862555C1}">
      <dgm:prSet/>
      <dgm:spPr/>
      <dgm:t>
        <a:bodyPr/>
        <a:lstStyle/>
        <a:p>
          <a:endParaRPr lang="en-US"/>
        </a:p>
      </dgm:t>
    </dgm:pt>
    <dgm:pt modelId="{D01B22C4-F2D8-48A1-B675-9EE22B64D25D}" type="pres">
      <dgm:prSet presAssocID="{AB013B3D-153B-4976-9ACD-7CF0ED86CBB1}" presName="linear" presStyleCnt="0">
        <dgm:presLayoutVars>
          <dgm:animLvl val="lvl"/>
          <dgm:resizeHandles val="exact"/>
        </dgm:presLayoutVars>
      </dgm:prSet>
      <dgm:spPr/>
    </dgm:pt>
    <dgm:pt modelId="{60A4E159-82B5-497F-8D68-753B6092B5D2}" type="pres">
      <dgm:prSet presAssocID="{9EAA01AE-3BD0-4AE7-B70A-5FBC11EFA83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72CB4A7-625E-4B1A-A7B8-DE17F67A24D4}" type="pres">
      <dgm:prSet presAssocID="{C2D70173-59F0-41D7-9121-6D602DBF88DA}" presName="spacer" presStyleCnt="0"/>
      <dgm:spPr/>
    </dgm:pt>
    <dgm:pt modelId="{9F726D7A-18CA-4569-BB79-4B44825D3C24}" type="pres">
      <dgm:prSet presAssocID="{482F2ABE-0BA0-44B8-B7AE-E5523236CE5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E837C9C-9517-4806-80EC-84FA90FF7C5D}" type="pres">
      <dgm:prSet presAssocID="{8CF0D142-BC8D-4CAD-8E9C-CF6EEA314077}" presName="spacer" presStyleCnt="0"/>
      <dgm:spPr/>
    </dgm:pt>
    <dgm:pt modelId="{D633ED35-5D13-4BEE-8FD8-0935CEC241D2}" type="pres">
      <dgm:prSet presAssocID="{1E6772BB-4243-4B1D-BD41-F7E3FBC77D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90FAEF-1D94-4C03-938F-04F1C7A11774}" type="pres">
      <dgm:prSet presAssocID="{9D7440CE-0FC1-45B2-8083-254E66B9A129}" presName="spacer" presStyleCnt="0"/>
      <dgm:spPr/>
    </dgm:pt>
    <dgm:pt modelId="{76EFA928-E772-4388-9C6A-526219D81200}" type="pres">
      <dgm:prSet presAssocID="{E258FFEC-515F-4BE8-A20D-ECAB94136C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F34AA14-D5F3-4B47-A790-125D71D4F149}" srcId="{AB013B3D-153B-4976-9ACD-7CF0ED86CBB1}" destId="{1E6772BB-4243-4B1D-BD41-F7E3FBC77D85}" srcOrd="2" destOrd="0" parTransId="{A54B49FB-1E99-4B81-9DBA-A6B435C62A33}" sibTransId="{9D7440CE-0FC1-45B2-8083-254E66B9A129}"/>
    <dgm:cxn modelId="{BDC5B619-0FB0-4193-8B39-651EF8DEC109}" srcId="{AB013B3D-153B-4976-9ACD-7CF0ED86CBB1}" destId="{9EAA01AE-3BD0-4AE7-B70A-5FBC11EFA834}" srcOrd="0" destOrd="0" parTransId="{24BBA5CC-F001-408D-877F-69A4AC8F72DE}" sibTransId="{C2D70173-59F0-41D7-9121-6D602DBF88DA}"/>
    <dgm:cxn modelId="{14653234-E642-41E3-9AE6-A294E2E36D7E}" type="presOf" srcId="{482F2ABE-0BA0-44B8-B7AE-E5523236CE55}" destId="{9F726D7A-18CA-4569-BB79-4B44825D3C24}" srcOrd="0" destOrd="0" presId="urn:microsoft.com/office/officeart/2005/8/layout/vList2"/>
    <dgm:cxn modelId="{FA99AA93-3B1E-4C4A-B934-C79D749647D2}" type="presOf" srcId="{AB013B3D-153B-4976-9ACD-7CF0ED86CBB1}" destId="{D01B22C4-F2D8-48A1-B675-9EE22B64D25D}" srcOrd="0" destOrd="0" presId="urn:microsoft.com/office/officeart/2005/8/layout/vList2"/>
    <dgm:cxn modelId="{26DC2ED4-4419-4695-9B44-A4F7286553FA}" type="presOf" srcId="{9EAA01AE-3BD0-4AE7-B70A-5FBC11EFA834}" destId="{60A4E159-82B5-497F-8D68-753B6092B5D2}" srcOrd="0" destOrd="0" presId="urn:microsoft.com/office/officeart/2005/8/layout/vList2"/>
    <dgm:cxn modelId="{BFF870E3-CB9F-46D3-9751-4506862555C1}" srcId="{AB013B3D-153B-4976-9ACD-7CF0ED86CBB1}" destId="{E258FFEC-515F-4BE8-A20D-ECAB94136C62}" srcOrd="3" destOrd="0" parTransId="{B1311A2E-D43B-420A-900C-5EF177D47E87}" sibTransId="{0D1BD568-49D7-4055-8D48-C808D222A332}"/>
    <dgm:cxn modelId="{638C67F7-BD27-4119-ACA6-BC214BE20A81}" type="presOf" srcId="{1E6772BB-4243-4B1D-BD41-F7E3FBC77D85}" destId="{D633ED35-5D13-4BEE-8FD8-0935CEC241D2}" srcOrd="0" destOrd="0" presId="urn:microsoft.com/office/officeart/2005/8/layout/vList2"/>
    <dgm:cxn modelId="{C9EBB4F9-43AC-44BA-8256-FE2AC26DD4D4}" srcId="{AB013B3D-153B-4976-9ACD-7CF0ED86CBB1}" destId="{482F2ABE-0BA0-44B8-B7AE-E5523236CE55}" srcOrd="1" destOrd="0" parTransId="{B581A443-78D9-473F-B11E-8A54A79AAB3C}" sibTransId="{8CF0D142-BC8D-4CAD-8E9C-CF6EEA314077}"/>
    <dgm:cxn modelId="{97B480FF-77BF-4CE8-A81C-9E195AE3639C}" type="presOf" srcId="{E258FFEC-515F-4BE8-A20D-ECAB94136C62}" destId="{76EFA928-E772-4388-9C6A-526219D81200}" srcOrd="0" destOrd="0" presId="urn:microsoft.com/office/officeart/2005/8/layout/vList2"/>
    <dgm:cxn modelId="{3333184F-0800-451B-A8F1-41050F24DEA9}" type="presParOf" srcId="{D01B22C4-F2D8-48A1-B675-9EE22B64D25D}" destId="{60A4E159-82B5-497F-8D68-753B6092B5D2}" srcOrd="0" destOrd="0" presId="urn:microsoft.com/office/officeart/2005/8/layout/vList2"/>
    <dgm:cxn modelId="{29C55A77-842C-412D-9052-DA7AEDDD5887}" type="presParOf" srcId="{D01B22C4-F2D8-48A1-B675-9EE22B64D25D}" destId="{A72CB4A7-625E-4B1A-A7B8-DE17F67A24D4}" srcOrd="1" destOrd="0" presId="urn:microsoft.com/office/officeart/2005/8/layout/vList2"/>
    <dgm:cxn modelId="{D8B4805C-47EB-4C38-9D32-ED2A3C3085AC}" type="presParOf" srcId="{D01B22C4-F2D8-48A1-B675-9EE22B64D25D}" destId="{9F726D7A-18CA-4569-BB79-4B44825D3C24}" srcOrd="2" destOrd="0" presId="urn:microsoft.com/office/officeart/2005/8/layout/vList2"/>
    <dgm:cxn modelId="{234DC805-ED17-49EA-86E0-ED3D7BB999DF}" type="presParOf" srcId="{D01B22C4-F2D8-48A1-B675-9EE22B64D25D}" destId="{0E837C9C-9517-4806-80EC-84FA90FF7C5D}" srcOrd="3" destOrd="0" presId="urn:microsoft.com/office/officeart/2005/8/layout/vList2"/>
    <dgm:cxn modelId="{F0771E7D-E1F4-41EE-8E79-618782B2EDB5}" type="presParOf" srcId="{D01B22C4-F2D8-48A1-B675-9EE22B64D25D}" destId="{D633ED35-5D13-4BEE-8FD8-0935CEC241D2}" srcOrd="4" destOrd="0" presId="urn:microsoft.com/office/officeart/2005/8/layout/vList2"/>
    <dgm:cxn modelId="{05E9FDC9-A90B-4014-B865-48DD72629803}" type="presParOf" srcId="{D01B22C4-F2D8-48A1-B675-9EE22B64D25D}" destId="{6D90FAEF-1D94-4C03-938F-04F1C7A11774}" srcOrd="5" destOrd="0" presId="urn:microsoft.com/office/officeart/2005/8/layout/vList2"/>
    <dgm:cxn modelId="{0D283943-FA69-4B5F-8191-2E9CEE7D974F}" type="presParOf" srcId="{D01B22C4-F2D8-48A1-B675-9EE22B64D25D}" destId="{76EFA928-E772-4388-9C6A-526219D8120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06788-FC12-45C0-A48C-C3E2A6D6FDF5}">
      <dsp:nvSpPr>
        <dsp:cNvPr id="0" name=""/>
        <dsp:cNvSpPr/>
      </dsp:nvSpPr>
      <dsp:spPr>
        <a:xfrm>
          <a:off x="0" y="600"/>
          <a:ext cx="6656769" cy="14057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AD1D0-F321-4AED-8287-607B2923DF4B}">
      <dsp:nvSpPr>
        <dsp:cNvPr id="0" name=""/>
        <dsp:cNvSpPr/>
      </dsp:nvSpPr>
      <dsp:spPr>
        <a:xfrm>
          <a:off x="425229" y="316887"/>
          <a:ext cx="773144" cy="773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CF335-1675-48C5-881A-3AA48D22F89F}">
      <dsp:nvSpPr>
        <dsp:cNvPr id="0" name=""/>
        <dsp:cNvSpPr/>
      </dsp:nvSpPr>
      <dsp:spPr>
        <a:xfrm>
          <a:off x="1623604" y="600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solidFill>
                <a:schemeClr val="tx1"/>
              </a:solidFill>
            </a:rPr>
            <a:t>Biblioteca</a:t>
          </a:r>
          <a:r>
            <a:rPr lang="en-US" sz="1900" b="1" kern="1200" dirty="0">
              <a:solidFill>
                <a:schemeClr val="tx1"/>
              </a:solidFill>
            </a:rPr>
            <a:t> JavaScript </a:t>
          </a:r>
          <a:r>
            <a:rPr lang="en-US" sz="1900" b="1" kern="1200" dirty="0" err="1">
              <a:solidFill>
                <a:schemeClr val="tx1"/>
              </a:solidFill>
            </a:rPr>
            <a:t>desenvolvida</a:t>
          </a:r>
          <a:r>
            <a:rPr lang="en-US" sz="1900" b="1" kern="1200" dirty="0">
              <a:solidFill>
                <a:schemeClr val="tx1"/>
              </a:solidFill>
            </a:rPr>
            <a:t> por John Resig, profundo </a:t>
          </a:r>
          <a:r>
            <a:rPr lang="en-US" sz="1900" b="1" kern="1200" dirty="0" err="1">
              <a:solidFill>
                <a:schemeClr val="tx1"/>
              </a:solidFill>
            </a:rPr>
            <a:t>conhecedor</a:t>
          </a:r>
          <a:r>
            <a:rPr lang="en-US" sz="1900" b="1" kern="1200" dirty="0">
              <a:solidFill>
                <a:schemeClr val="tx1"/>
              </a:solidFill>
            </a:rPr>
            <a:t> de JavaScript, para </a:t>
          </a:r>
          <a:r>
            <a:rPr lang="en-US" sz="1900" b="1" kern="1200" dirty="0" err="1">
              <a:solidFill>
                <a:schemeClr val="tx1"/>
              </a:solidFill>
            </a:rPr>
            <a:t>adicionar</a:t>
          </a:r>
          <a:r>
            <a:rPr lang="en-US" sz="1900" b="1" kern="1200" dirty="0">
              <a:solidFill>
                <a:schemeClr val="tx1"/>
              </a:solidFill>
            </a:rPr>
            <a:t> </a:t>
          </a:r>
          <a:r>
            <a:rPr lang="en-US" sz="1900" b="1" kern="1200" dirty="0" err="1">
              <a:solidFill>
                <a:schemeClr val="tx1"/>
              </a:solidFill>
            </a:rPr>
            <a:t>interatividade</a:t>
          </a:r>
          <a:r>
            <a:rPr lang="en-US" sz="1900" b="1" kern="1200" dirty="0">
              <a:solidFill>
                <a:schemeClr val="tx1"/>
              </a:solidFill>
            </a:rPr>
            <a:t> e </a:t>
          </a:r>
          <a:r>
            <a:rPr lang="en-US" sz="1900" b="1" kern="1200" dirty="0" err="1">
              <a:solidFill>
                <a:schemeClr val="tx1"/>
              </a:solidFill>
            </a:rPr>
            <a:t>dinamismo</a:t>
          </a:r>
          <a:r>
            <a:rPr lang="en-US" sz="1900" b="1" kern="1200" dirty="0">
              <a:solidFill>
                <a:schemeClr val="tx1"/>
              </a:solidFill>
            </a:rPr>
            <a:t> </a:t>
          </a:r>
          <a:r>
            <a:rPr lang="en-US" sz="1900" b="1" kern="1200" dirty="0" err="1">
              <a:solidFill>
                <a:schemeClr val="tx1"/>
              </a:solidFill>
            </a:rPr>
            <a:t>às</a:t>
          </a:r>
          <a:r>
            <a:rPr lang="en-US" sz="1900" b="1" kern="1200" dirty="0">
              <a:solidFill>
                <a:schemeClr val="tx1"/>
              </a:solidFill>
            </a:rPr>
            <a:t> </a:t>
          </a:r>
          <a:r>
            <a:rPr lang="en-US" sz="1900" b="1" kern="1200" dirty="0" err="1">
              <a:solidFill>
                <a:schemeClr val="tx1"/>
              </a:solidFill>
            </a:rPr>
            <a:t>páginas</a:t>
          </a:r>
          <a:r>
            <a:rPr lang="en-US" sz="1900" b="1" kern="1200" dirty="0">
              <a:solidFill>
                <a:schemeClr val="tx1"/>
              </a:solidFill>
            </a:rPr>
            <a:t> web;</a:t>
          </a:r>
          <a:endParaRPr lang="en-US" sz="1900" b="1" i="0" u="none" strike="noStrike" kern="1200" cap="none" baseline="0" noProof="0" dirty="0">
            <a:solidFill>
              <a:srgbClr val="010000"/>
            </a:solidFill>
            <a:latin typeface="Trebuchet MS"/>
          </a:endParaRPr>
        </a:p>
      </dsp:txBody>
      <dsp:txXfrm>
        <a:off x="1623604" y="600"/>
        <a:ext cx="5033164" cy="1405718"/>
      </dsp:txXfrm>
    </dsp:sp>
    <dsp:sp modelId="{159D8BDB-F408-436D-B7C0-37E68AED8A03}">
      <dsp:nvSpPr>
        <dsp:cNvPr id="0" name=""/>
        <dsp:cNvSpPr/>
      </dsp:nvSpPr>
      <dsp:spPr>
        <a:xfrm>
          <a:off x="0" y="1757748"/>
          <a:ext cx="6656769" cy="14057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85745-1F37-4429-9D3C-C2D95832FC77}">
      <dsp:nvSpPr>
        <dsp:cNvPr id="0" name=""/>
        <dsp:cNvSpPr/>
      </dsp:nvSpPr>
      <dsp:spPr>
        <a:xfrm>
          <a:off x="425229" y="2074035"/>
          <a:ext cx="773144" cy="773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61147-3280-43FA-B92B-022E32DEBD92}">
      <dsp:nvSpPr>
        <dsp:cNvPr id="0" name=""/>
        <dsp:cNvSpPr/>
      </dsp:nvSpPr>
      <dsp:spPr>
        <a:xfrm>
          <a:off x="1623604" y="1757748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solidFill>
                <a:schemeClr val="tx1"/>
              </a:solidFill>
            </a:rPr>
            <a:t>Possui</a:t>
          </a:r>
          <a:r>
            <a:rPr lang="en-US" sz="1900" b="1" kern="1200" dirty="0">
              <a:solidFill>
                <a:schemeClr val="tx1"/>
              </a:solidFill>
            </a:rPr>
            <a:t> </a:t>
          </a:r>
          <a:r>
            <a:rPr lang="en-US" sz="1900" b="1" kern="1200" dirty="0" err="1">
              <a:solidFill>
                <a:schemeClr val="tx1"/>
              </a:solidFill>
            </a:rPr>
            <a:t>funcionalidades</a:t>
          </a:r>
          <a:r>
            <a:rPr lang="en-US" sz="1900" b="1" kern="1200" dirty="0">
              <a:solidFill>
                <a:schemeClr val="tx1"/>
              </a:solidFill>
            </a:rPr>
            <a:t> que </a:t>
          </a:r>
          <a:r>
            <a:rPr lang="en-US" sz="1900" b="1" kern="1200" dirty="0" err="1">
              <a:solidFill>
                <a:schemeClr val="tx1"/>
              </a:solidFill>
            </a:rPr>
            <a:t>permitem</a:t>
          </a:r>
          <a:r>
            <a:rPr lang="en-US" sz="1900" b="1" kern="1200" dirty="0">
              <a:solidFill>
                <a:schemeClr val="tx1"/>
              </a:solidFill>
            </a:rPr>
            <a:t> a </a:t>
          </a:r>
          <a:r>
            <a:rPr lang="en-US" sz="1900" b="1" kern="1200" dirty="0" err="1">
              <a:solidFill>
                <a:schemeClr val="tx1"/>
              </a:solidFill>
            </a:rPr>
            <a:t>criação</a:t>
          </a:r>
          <a:r>
            <a:rPr lang="en-US" sz="1900" b="1" kern="1200" dirty="0">
              <a:solidFill>
                <a:schemeClr val="tx1"/>
              </a:solidFill>
            </a:rPr>
            <a:t> de scripts que </a:t>
          </a:r>
          <a:r>
            <a:rPr lang="en-US" sz="1900" b="1" kern="1200" dirty="0" err="1">
              <a:solidFill>
                <a:schemeClr val="tx1"/>
              </a:solidFill>
            </a:rPr>
            <a:t>visam</a:t>
          </a:r>
          <a:r>
            <a:rPr lang="en-US" sz="1900" b="1" kern="1200" dirty="0">
              <a:solidFill>
                <a:schemeClr val="tx1"/>
              </a:solidFill>
            </a:rPr>
            <a:t> </a:t>
          </a:r>
          <a:r>
            <a:rPr lang="en-US" sz="1900" b="1" kern="1200" dirty="0" err="1">
              <a:solidFill>
                <a:schemeClr val="tx1"/>
              </a:solidFill>
            </a:rPr>
            <a:t>incrementar</a:t>
          </a:r>
          <a:r>
            <a:rPr lang="en-US" sz="1900" b="1" kern="1200" dirty="0">
              <a:solidFill>
                <a:schemeClr val="tx1"/>
              </a:solidFill>
            </a:rPr>
            <a:t> a </a:t>
          </a:r>
          <a:r>
            <a:rPr lang="en-US" sz="1900" b="1" kern="1200" dirty="0" err="1">
              <a:solidFill>
                <a:schemeClr val="tx1"/>
              </a:solidFill>
            </a:rPr>
            <a:t>usabilidade</a:t>
          </a:r>
          <a:r>
            <a:rPr lang="en-US" sz="1900" b="1" kern="1200" dirty="0">
              <a:solidFill>
                <a:schemeClr val="tx1"/>
              </a:solidFill>
            </a:rPr>
            <a:t>, a </a:t>
          </a:r>
          <a:r>
            <a:rPr lang="en-US" sz="1900" b="1" kern="1200" dirty="0" err="1">
              <a:solidFill>
                <a:schemeClr val="tx1"/>
              </a:solidFill>
            </a:rPr>
            <a:t>acessibilidade</a:t>
          </a:r>
          <a:r>
            <a:rPr lang="en-US" sz="1900" b="1" kern="1200" dirty="0">
              <a:solidFill>
                <a:schemeClr val="tx1"/>
              </a:solidFill>
            </a:rPr>
            <a:t> e o design;</a:t>
          </a:r>
        </a:p>
      </dsp:txBody>
      <dsp:txXfrm>
        <a:off x="1623604" y="1757748"/>
        <a:ext cx="5033164" cy="1405718"/>
      </dsp:txXfrm>
    </dsp:sp>
    <dsp:sp modelId="{ACFC7E65-B185-4A60-A21C-98CA2DCB71C3}">
      <dsp:nvSpPr>
        <dsp:cNvPr id="0" name=""/>
        <dsp:cNvSpPr/>
      </dsp:nvSpPr>
      <dsp:spPr>
        <a:xfrm>
          <a:off x="0" y="3514896"/>
          <a:ext cx="6656769" cy="14057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1DC0B-7A4D-486A-BFCB-29EC8B87992E}">
      <dsp:nvSpPr>
        <dsp:cNvPr id="0" name=""/>
        <dsp:cNvSpPr/>
      </dsp:nvSpPr>
      <dsp:spPr>
        <a:xfrm>
          <a:off x="425229" y="3831182"/>
          <a:ext cx="773144" cy="773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370F0-E35C-46AE-899E-27123E75EA8D}">
      <dsp:nvSpPr>
        <dsp:cNvPr id="0" name=""/>
        <dsp:cNvSpPr/>
      </dsp:nvSpPr>
      <dsp:spPr>
        <a:xfrm>
          <a:off x="1623604" y="3514896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É </a:t>
          </a:r>
          <a:r>
            <a:rPr lang="en-US" sz="1900" b="1" kern="1200" dirty="0" err="1">
              <a:solidFill>
                <a:schemeClr val="tx1"/>
              </a:solidFill>
            </a:rPr>
            <a:t>uma</a:t>
          </a:r>
          <a:r>
            <a:rPr lang="en-US" sz="1900" b="1" kern="1200" dirty="0">
              <a:solidFill>
                <a:schemeClr val="tx1"/>
              </a:solidFill>
            </a:rPr>
            <a:t> forma simples e </a:t>
          </a:r>
          <a:r>
            <a:rPr lang="en-US" sz="1900" b="1" kern="1200" dirty="0" err="1">
              <a:solidFill>
                <a:schemeClr val="tx1"/>
              </a:solidFill>
            </a:rPr>
            <a:t>fácil</a:t>
          </a:r>
          <a:r>
            <a:rPr lang="en-US" sz="1900" b="1" kern="1200" dirty="0">
              <a:solidFill>
                <a:schemeClr val="tx1"/>
              </a:solidFill>
            </a:rPr>
            <a:t> de </a:t>
          </a:r>
          <a:r>
            <a:rPr lang="en-US" sz="1900" b="1" kern="1200" dirty="0" err="1">
              <a:solidFill>
                <a:schemeClr val="tx1"/>
              </a:solidFill>
            </a:rPr>
            <a:t>escrever</a:t>
          </a:r>
          <a:r>
            <a:rPr lang="en-US" sz="1900" b="1" kern="1200" dirty="0">
              <a:solidFill>
                <a:schemeClr val="tx1"/>
              </a:solidFill>
            </a:rPr>
            <a:t> JavaScript, </a:t>
          </a:r>
          <a:r>
            <a:rPr lang="en-US" sz="1900" b="1" kern="1200" dirty="0" err="1">
              <a:solidFill>
                <a:schemeClr val="tx1"/>
              </a:solidFill>
            </a:rPr>
            <a:t>permitindo</a:t>
          </a:r>
          <a:r>
            <a:rPr lang="en-US" sz="1900" b="1" kern="1200" dirty="0">
              <a:solidFill>
                <a:schemeClr val="tx1"/>
              </a:solidFill>
            </a:rPr>
            <a:t> que </a:t>
          </a:r>
          <a:r>
            <a:rPr lang="en-US" sz="1900" b="1" kern="1200" dirty="0" err="1">
              <a:solidFill>
                <a:schemeClr val="tx1"/>
              </a:solidFill>
            </a:rPr>
            <a:t>não</a:t>
          </a:r>
          <a:r>
            <a:rPr lang="en-US" sz="1900" b="1" kern="1200" dirty="0">
              <a:solidFill>
                <a:schemeClr val="tx1"/>
              </a:solidFill>
            </a:rPr>
            <a:t> </a:t>
          </a:r>
          <a:r>
            <a:rPr lang="en-US" sz="1900" b="1" kern="1200" dirty="0" err="1">
              <a:solidFill>
                <a:schemeClr val="tx1"/>
              </a:solidFill>
            </a:rPr>
            <a:t>somente</a:t>
          </a:r>
          <a:r>
            <a:rPr lang="en-US" sz="1900" b="1" kern="1200" dirty="0">
              <a:solidFill>
                <a:schemeClr val="tx1"/>
              </a:solidFill>
            </a:rPr>
            <a:t> </a:t>
          </a:r>
          <a:r>
            <a:rPr lang="en-US" sz="1900" b="1" kern="1200" dirty="0" err="1">
              <a:solidFill>
                <a:schemeClr val="tx1"/>
              </a:solidFill>
            </a:rPr>
            <a:t>desenvolvedores</a:t>
          </a:r>
          <a:r>
            <a:rPr lang="en-US" sz="1900" b="1" kern="1200" dirty="0">
              <a:solidFill>
                <a:schemeClr val="tx1"/>
              </a:solidFill>
            </a:rPr>
            <a:t>, mas designers </a:t>
          </a:r>
          <a:r>
            <a:rPr lang="en-US" sz="1900" b="1" kern="1200" dirty="0" err="1">
              <a:solidFill>
                <a:schemeClr val="tx1"/>
              </a:solidFill>
            </a:rPr>
            <a:t>desenvolvam</a:t>
          </a:r>
          <a:r>
            <a:rPr lang="en-US" sz="1900" b="1" kern="1200" dirty="0">
              <a:solidFill>
                <a:schemeClr val="tx1"/>
              </a:solidFill>
            </a:rPr>
            <a:t> scripts.</a:t>
          </a:r>
        </a:p>
      </dsp:txBody>
      <dsp:txXfrm>
        <a:off x="1623604" y="3514896"/>
        <a:ext cx="5033164" cy="1405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4E159-82B5-497F-8D68-753B6092B5D2}">
      <dsp:nvSpPr>
        <dsp:cNvPr id="0" name=""/>
        <dsp:cNvSpPr/>
      </dsp:nvSpPr>
      <dsp:spPr>
        <a:xfrm>
          <a:off x="0" y="29662"/>
          <a:ext cx="6656769" cy="116795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Utiliza seletores para localizar elementos de marcação HTML; </a:t>
          </a:r>
        </a:p>
      </dsp:txBody>
      <dsp:txXfrm>
        <a:off x="57015" y="86677"/>
        <a:ext cx="6542739" cy="1053922"/>
      </dsp:txXfrm>
    </dsp:sp>
    <dsp:sp modelId="{9F726D7A-18CA-4569-BB79-4B44825D3C24}">
      <dsp:nvSpPr>
        <dsp:cNvPr id="0" name=""/>
        <dsp:cNvSpPr/>
      </dsp:nvSpPr>
      <dsp:spPr>
        <a:xfrm>
          <a:off x="0" y="1260974"/>
          <a:ext cx="6656769" cy="1167952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É indiferente às inconsistências de renderização entre navegadores; </a:t>
          </a:r>
        </a:p>
      </dsp:txBody>
      <dsp:txXfrm>
        <a:off x="57015" y="1317989"/>
        <a:ext cx="6542739" cy="1053922"/>
      </dsp:txXfrm>
    </dsp:sp>
    <dsp:sp modelId="{D633ED35-5D13-4BEE-8FD8-0935CEC241D2}">
      <dsp:nvSpPr>
        <dsp:cNvPr id="0" name=""/>
        <dsp:cNvSpPr/>
      </dsp:nvSpPr>
      <dsp:spPr>
        <a:xfrm>
          <a:off x="0" y="2492287"/>
          <a:ext cx="6656769" cy="1167952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Permite interação implícita, não sendo necessária a construção de loops para a localização de elementos no documento HTML; </a:t>
          </a:r>
        </a:p>
      </dsp:txBody>
      <dsp:txXfrm>
        <a:off x="57015" y="2549302"/>
        <a:ext cx="6542739" cy="1053922"/>
      </dsp:txXfrm>
    </dsp:sp>
    <dsp:sp modelId="{76EFA928-E772-4388-9C6A-526219D81200}">
      <dsp:nvSpPr>
        <dsp:cNvPr id="0" name=""/>
        <dsp:cNvSpPr/>
      </dsp:nvSpPr>
      <dsp:spPr>
        <a:xfrm>
          <a:off x="0" y="3723600"/>
          <a:ext cx="6656769" cy="1167952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Permite a criação e inserção de novas funcionalidades na biblioteca.</a:t>
          </a:r>
        </a:p>
      </dsp:txBody>
      <dsp:txXfrm>
        <a:off x="57015" y="3780615"/>
        <a:ext cx="6542739" cy="1053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7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6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707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46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719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80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91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3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8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3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4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1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3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7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5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5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12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5D18EFB-C09C-47BE-9383-DBF11ABA6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2239" r="34280" b="3135"/>
          <a:stretch/>
        </p:blipFill>
        <p:spPr>
          <a:xfrm>
            <a:off x="5053263" y="-1"/>
            <a:ext cx="7135561" cy="6858001"/>
          </a:xfrm>
          <a:custGeom>
            <a:avLst/>
            <a:gdLst/>
            <a:ahLst/>
            <a:cxnLst/>
            <a:rect l="l" t="t" r="r" b="b"/>
            <a:pathLst>
              <a:path w="7135561" h="6858001">
                <a:moveTo>
                  <a:pt x="450267" y="0"/>
                </a:moveTo>
                <a:lnTo>
                  <a:pt x="7135561" y="0"/>
                </a:lnTo>
                <a:lnTo>
                  <a:pt x="7135561" y="6858001"/>
                </a:lnTo>
                <a:lnTo>
                  <a:pt x="98089" y="6858001"/>
                </a:lnTo>
                <a:lnTo>
                  <a:pt x="1873508" y="4521201"/>
                </a:lnTo>
                <a:close/>
                <a:moveTo>
                  <a:pt x="0" y="0"/>
                </a:moveTo>
                <a:lnTo>
                  <a:pt x="450267" y="0"/>
                </a:lnTo>
                <a:lnTo>
                  <a:pt x="0" y="482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8000"/>
              <a:t>JQuery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329892-480C-49E2-BD6B-45E98C95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138EE9-D930-4AF5-8DCA-D506DFDDA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8B2A878B-CC9E-4401-8BAA-9D344B5A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6DD53AF4-988B-41E6-AB9C-E5ADE7FCA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E3E2BE66-B731-4E8F-92AE-434C347F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1C04AA99-545A-4E18-A307-96512638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D21765B3-48FB-47ED-AFBD-CE583447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9908EBEC-783D-4C0E-AE8E-165D6FAC6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D9A05D3D-E46B-44B4-BDFD-F9F117379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1101E-728C-477D-AB0E-BF855268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5400"/>
              <a:t>JQuery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9C3FAE-B5D9-47E7-BA44-1F9EAFEBC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01430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427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C0185-986E-4968-8A1A-CE3DF5E85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Outras características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C436502-410B-4510-B965-7B35F0ED4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198852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29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9E89F-7923-4052-965A-E385A06E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err="1"/>
              <a:t>Primeiros</a:t>
            </a:r>
            <a:r>
              <a:rPr lang="en-US" sz="4800" dirty="0"/>
              <a:t> </a:t>
            </a:r>
            <a:r>
              <a:rPr lang="en-US" sz="4800" dirty="0" err="1"/>
              <a:t>passos</a:t>
            </a:r>
            <a:endParaRPr lang="en-US" sz="4000" dirty="0"/>
          </a:p>
        </p:txBody>
      </p:sp>
      <p:sp>
        <p:nvSpPr>
          <p:cNvPr id="6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55AF-E2A8-4F36-A02D-5A4436C8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 err="1"/>
              <a:t>Vincular</a:t>
            </a:r>
            <a:r>
              <a:rPr lang="en-US" sz="2400" dirty="0"/>
              <a:t> a </a:t>
            </a:r>
            <a:r>
              <a:rPr lang="en-US" sz="2400" dirty="0" err="1"/>
              <a:t>biblioteca</a:t>
            </a:r>
            <a:r>
              <a:rPr lang="en-US" sz="2400" dirty="0"/>
              <a:t> </a:t>
            </a:r>
            <a:r>
              <a:rPr lang="en-US" sz="2400" dirty="0" err="1"/>
              <a:t>JQuery</a:t>
            </a:r>
            <a:r>
              <a:rPr lang="en-US" sz="2400" dirty="0"/>
              <a:t> </a:t>
            </a:r>
            <a:r>
              <a:rPr lang="en-US" sz="2400" dirty="0" err="1"/>
              <a:t>às</a:t>
            </a:r>
            <a:r>
              <a:rPr lang="en-US" sz="2400" dirty="0"/>
              <a:t> </a:t>
            </a:r>
            <a:r>
              <a:rPr lang="en-US" sz="2400" dirty="0" err="1"/>
              <a:t>páginas</a:t>
            </a:r>
            <a:r>
              <a:rPr lang="en-US" sz="2400" dirty="0"/>
              <a:t> </a:t>
            </a:r>
            <a:r>
              <a:rPr lang="en-US" sz="2400" dirty="0" err="1"/>
              <a:t>onde</a:t>
            </a:r>
            <a:r>
              <a:rPr lang="en-US" sz="2400" dirty="0"/>
              <a:t> </a:t>
            </a:r>
            <a:r>
              <a:rPr lang="en-US" sz="2400" dirty="0" err="1"/>
              <a:t>serão</a:t>
            </a:r>
            <a:r>
              <a:rPr lang="en-US" sz="2400" dirty="0"/>
              <a:t> </a:t>
            </a:r>
            <a:r>
              <a:rPr lang="en-US" sz="2400" dirty="0" err="1"/>
              <a:t>aplicados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efeitos</a:t>
            </a:r>
            <a:r>
              <a:rPr lang="en-US" sz="2400" dirty="0"/>
              <a:t>;</a:t>
            </a:r>
          </a:p>
          <a:p>
            <a:pPr lvl="1"/>
            <a:r>
              <a:rPr lang="en-US" sz="2400" dirty="0"/>
              <a:t>Pode ser </a:t>
            </a:r>
            <a:r>
              <a:rPr lang="en-US" sz="2400" dirty="0" err="1"/>
              <a:t>feito</a:t>
            </a:r>
            <a:r>
              <a:rPr lang="en-US" sz="2400" dirty="0"/>
              <a:t> via CDN (</a:t>
            </a:r>
            <a:r>
              <a:rPr lang="en-US" sz="2400" dirty="0">
                <a:ea typeface="+mn-lt"/>
                <a:cs typeface="+mn-lt"/>
              </a:rPr>
              <a:t>Content Delivery Network – Rede de </a:t>
            </a:r>
            <a:r>
              <a:rPr lang="en-US" sz="2400" dirty="0" err="1">
                <a:ea typeface="+mn-lt"/>
                <a:cs typeface="+mn-lt"/>
              </a:rPr>
              <a:t>Distribuição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Conteúdo</a:t>
            </a:r>
            <a:r>
              <a:rPr lang="en-US" sz="2400" dirty="0"/>
              <a:t>), </a:t>
            </a:r>
            <a:r>
              <a:rPr lang="en-US" sz="2400" dirty="0" err="1"/>
              <a:t>pesquisando</a:t>
            </a:r>
            <a:r>
              <a:rPr lang="en-US" sz="2400" dirty="0"/>
              <a:t> no site code.jquery.com e </a:t>
            </a:r>
            <a:r>
              <a:rPr lang="en-US" sz="2400" dirty="0" err="1"/>
              <a:t>fazendo</a:t>
            </a:r>
            <a:r>
              <a:rPr lang="en-US" sz="2400" dirty="0"/>
              <a:t> o link </a:t>
            </a:r>
            <a:r>
              <a:rPr lang="en-US" sz="2400" dirty="0" err="1"/>
              <a:t>direto</a:t>
            </a:r>
            <a:r>
              <a:rPr lang="en-US" sz="2400" dirty="0"/>
              <a:t> pela tag script. </a:t>
            </a:r>
            <a:r>
              <a:rPr lang="en-US" sz="2400" dirty="0" err="1"/>
              <a:t>Exemplo</a:t>
            </a:r>
            <a:r>
              <a:rPr lang="en-US" sz="2400" dirty="0">
                <a:ea typeface="+mn-lt"/>
                <a:cs typeface="+mn-lt"/>
              </a:rPr>
              <a:t>: </a:t>
            </a:r>
          </a:p>
          <a:p>
            <a:pPr lvl="2" indent="0">
              <a:buNone/>
            </a:pPr>
            <a:r>
              <a:rPr lang="en-US" sz="2000" dirty="0">
                <a:ea typeface="+mn-lt"/>
                <a:cs typeface="+mn-lt"/>
              </a:rPr>
              <a:t>&lt;script   </a:t>
            </a:r>
            <a:r>
              <a:rPr lang="en-US" sz="2000" dirty="0" err="1">
                <a:ea typeface="+mn-lt"/>
                <a:cs typeface="+mn-lt"/>
              </a:rPr>
              <a:t>src</a:t>
            </a:r>
            <a:r>
              <a:rPr lang="en-US" sz="2000" dirty="0">
                <a:ea typeface="+mn-lt"/>
                <a:cs typeface="+mn-lt"/>
              </a:rPr>
              <a:t>="https://code.jquery.com/jquery-3.5.1.min.js"   integrity="sha256-9/aliU8dGd2tb6OSsuzixeV4y/faTqgFtohetphbbj0="   </a:t>
            </a:r>
            <a:r>
              <a:rPr lang="en-US" sz="2000" dirty="0" err="1">
                <a:ea typeface="+mn-lt"/>
                <a:cs typeface="+mn-lt"/>
              </a:rPr>
              <a:t>crossorigin</a:t>
            </a:r>
            <a:r>
              <a:rPr lang="en-US" sz="2000" dirty="0">
                <a:ea typeface="+mn-lt"/>
                <a:cs typeface="+mn-lt"/>
              </a:rPr>
              <a:t>="anonymous"&gt;&lt;/script&gt;</a:t>
            </a:r>
            <a:endParaRPr lang="en-US" sz="2000"/>
          </a:p>
          <a:p>
            <a:pPr lvl="1"/>
            <a:r>
              <a:rPr lang="en-US" sz="2400" dirty="0" err="1">
                <a:ea typeface="+mn-lt"/>
                <a:cs typeface="+mn-lt"/>
              </a:rPr>
              <a:t>Também</a:t>
            </a:r>
            <a:r>
              <a:rPr lang="en-US" sz="2400" dirty="0">
                <a:ea typeface="+mn-lt"/>
                <a:cs typeface="+mn-lt"/>
              </a:rPr>
              <a:t> é </a:t>
            </a:r>
            <a:r>
              <a:rPr lang="en-US" sz="2400" dirty="0" err="1">
                <a:ea typeface="+mn-lt"/>
                <a:cs typeface="+mn-lt"/>
              </a:rPr>
              <a:t>possível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baixar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biblioteca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direto</a:t>
            </a:r>
            <a:r>
              <a:rPr lang="en-US" sz="2400" dirty="0">
                <a:ea typeface="+mn-lt"/>
                <a:cs typeface="+mn-lt"/>
              </a:rPr>
              <a:t> do site jquery.com e </a:t>
            </a:r>
            <a:r>
              <a:rPr lang="en-US" sz="2400" dirty="0" err="1">
                <a:ea typeface="+mn-lt"/>
                <a:cs typeface="+mn-lt"/>
              </a:rPr>
              <a:t>vincular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diretamente</a:t>
            </a:r>
            <a:r>
              <a:rPr lang="en-US" sz="2400" dirty="0">
                <a:ea typeface="+mn-lt"/>
                <a:cs typeface="+mn-lt"/>
              </a:rPr>
              <a:t> o </a:t>
            </a:r>
            <a:r>
              <a:rPr lang="en-US" sz="2400" dirty="0" err="1">
                <a:ea typeface="+mn-lt"/>
                <a:cs typeface="+mn-lt"/>
              </a:rPr>
              <a:t>arquivo</a:t>
            </a:r>
            <a:r>
              <a:rPr lang="en-US" sz="2400" dirty="0">
                <a:ea typeface="+mn-lt"/>
                <a:cs typeface="+mn-lt"/>
              </a:rPr>
              <a:t> com a </a:t>
            </a:r>
            <a:r>
              <a:rPr lang="en-US" sz="2400" dirty="0" err="1">
                <a:ea typeface="+mn-lt"/>
                <a:cs typeface="+mn-lt"/>
              </a:rPr>
              <a:t>extensão</a:t>
            </a:r>
            <a:r>
              <a:rPr lang="en-US" sz="2400" dirty="0">
                <a:ea typeface="+mn-lt"/>
                <a:cs typeface="+mn-lt"/>
              </a:rPr>
              <a:t> .</a:t>
            </a:r>
            <a:r>
              <a:rPr lang="en-US" sz="2400" dirty="0" err="1">
                <a:ea typeface="+mn-lt"/>
                <a:cs typeface="+mn-lt"/>
              </a:rPr>
              <a:t>js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como</a:t>
            </a:r>
            <a:r>
              <a:rPr lang="en-US" sz="2400" dirty="0">
                <a:ea typeface="+mn-lt"/>
                <a:cs typeface="+mn-lt"/>
              </a:rPr>
              <a:t> no </a:t>
            </a:r>
            <a:r>
              <a:rPr lang="en-US" sz="2400" dirty="0" err="1">
                <a:ea typeface="+mn-lt"/>
                <a:cs typeface="+mn-lt"/>
              </a:rPr>
              <a:t>exemplo</a:t>
            </a:r>
            <a:r>
              <a:rPr lang="en-US" sz="2400" dirty="0">
                <a:ea typeface="+mn-lt"/>
                <a:cs typeface="+mn-lt"/>
              </a:rPr>
              <a:t>: </a:t>
            </a:r>
          </a:p>
          <a:p>
            <a:pPr marL="914400" lvl="2" indent="0">
              <a:buNone/>
            </a:pPr>
            <a:r>
              <a:rPr lang="en-US" sz="2000" dirty="0">
                <a:ea typeface="+mn-lt"/>
                <a:cs typeface="+mn-lt"/>
              </a:rPr>
              <a:t>&lt;script </a:t>
            </a:r>
            <a:r>
              <a:rPr lang="en-US" sz="2000" dirty="0" err="1">
                <a:ea typeface="+mn-lt"/>
                <a:cs typeface="+mn-lt"/>
              </a:rPr>
              <a:t>src</a:t>
            </a:r>
            <a:r>
              <a:rPr lang="en-US" sz="2000" dirty="0">
                <a:ea typeface="+mn-lt"/>
                <a:cs typeface="+mn-lt"/>
              </a:rPr>
              <a:t>="</a:t>
            </a:r>
            <a:r>
              <a:rPr lang="en-US" sz="2000" dirty="0" err="1">
                <a:ea typeface="+mn-lt"/>
                <a:cs typeface="+mn-lt"/>
              </a:rPr>
              <a:t>js</a:t>
            </a:r>
            <a:r>
              <a:rPr lang="en-US" sz="2000" dirty="0">
                <a:ea typeface="+mn-lt"/>
                <a:cs typeface="+mn-lt"/>
              </a:rPr>
              <a:t>/jquery-3.5.1.js"&gt;&lt;/script&gt;</a:t>
            </a:r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61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C8C7BCF2-9254-495D-8120-F4C32A172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10">
              <a:extLst>
                <a:ext uri="{FF2B5EF4-FFF2-40B4-BE49-F238E27FC236}">
                  <a16:creationId xmlns:a16="http://schemas.microsoft.com/office/drawing/2014/main" id="{2A300F88-100F-497A-94AF-634DA690B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1">
              <a:extLst>
                <a:ext uri="{FF2B5EF4-FFF2-40B4-BE49-F238E27FC236}">
                  <a16:creationId xmlns:a16="http://schemas.microsoft.com/office/drawing/2014/main" id="{0FF989CC-A02B-4B8A-946E-E47729162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F3460194-35A9-4C0D-BB74-CA8B24E06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CC31FCA4-2862-4AAF-8345-EF05E4E34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14">
              <a:extLst>
                <a:ext uri="{FF2B5EF4-FFF2-40B4-BE49-F238E27FC236}">
                  <a16:creationId xmlns:a16="http://schemas.microsoft.com/office/drawing/2014/main" id="{6D40B2E4-0C94-4F89-B149-F9B0AB7A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DB16AFCB-50B7-4346-ABC6-3A8C5D02D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8356DF69-976D-4483-99D0-DBBD1C054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5DDB3B9F-0EE7-417C-A3F1-D8F2F2C6F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18">
              <a:extLst>
                <a:ext uri="{FF2B5EF4-FFF2-40B4-BE49-F238E27FC236}">
                  <a16:creationId xmlns:a16="http://schemas.microsoft.com/office/drawing/2014/main" id="{A2CDDF67-D03A-4E88-8BF9-0B44B61A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19">
              <a:extLst>
                <a:ext uri="{FF2B5EF4-FFF2-40B4-BE49-F238E27FC236}">
                  <a16:creationId xmlns:a16="http://schemas.microsoft.com/office/drawing/2014/main" id="{8AA7EFCE-40F3-4772-874E-436BE0FA0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A4420A-FDAC-47A2-BCEE-54D195D5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Como </a:t>
            </a:r>
            <a:r>
              <a:rPr lang="en-US" err="1"/>
              <a:t>funciona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8135-53A2-4B66-94D9-70BEAE81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2985"/>
            <a:ext cx="9375415" cy="52624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ea typeface="+mn-lt"/>
                <a:cs typeface="+mn-lt"/>
              </a:rPr>
              <a:t>A jQuery </a:t>
            </a:r>
            <a:r>
              <a:rPr lang="en-US" sz="2400" dirty="0" err="1">
                <a:ea typeface="+mn-lt"/>
                <a:cs typeface="+mn-lt"/>
              </a:rPr>
              <a:t>funciona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encontrando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elementos</a:t>
            </a:r>
            <a:r>
              <a:rPr lang="en-US" sz="2400" dirty="0">
                <a:ea typeface="+mn-lt"/>
                <a:cs typeface="+mn-lt"/>
              </a:rPr>
              <a:t> HTML e </a:t>
            </a:r>
            <a:r>
              <a:rPr lang="en-US" sz="2400" dirty="0" err="1">
                <a:ea typeface="+mn-lt"/>
                <a:cs typeface="+mn-lt"/>
              </a:rPr>
              <a:t>anexando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métodos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eles</a:t>
            </a:r>
            <a:r>
              <a:rPr lang="en-US" sz="2400" dirty="0">
                <a:ea typeface="+mn-lt"/>
                <a:cs typeface="+mn-lt"/>
              </a:rPr>
              <a:t>, de forma a </a:t>
            </a:r>
            <a:r>
              <a:rPr lang="en-US" sz="2400" dirty="0" err="1">
                <a:ea typeface="+mn-lt"/>
                <a:cs typeface="+mn-lt"/>
              </a:rPr>
              <a:t>controlar</a:t>
            </a:r>
            <a:r>
              <a:rPr lang="en-US" sz="2400" dirty="0">
                <a:ea typeface="+mn-lt"/>
                <a:cs typeface="+mn-lt"/>
              </a:rPr>
              <a:t> o </a:t>
            </a:r>
            <a:r>
              <a:rPr lang="en-US" sz="2400" dirty="0" err="1">
                <a:ea typeface="+mn-lt"/>
                <a:cs typeface="+mn-lt"/>
              </a:rPr>
              <a:t>comportamento</a:t>
            </a:r>
            <a:r>
              <a:rPr lang="en-US" sz="2400" dirty="0">
                <a:ea typeface="+mn-lt"/>
                <a:cs typeface="+mn-lt"/>
              </a:rPr>
              <a:t> da </a:t>
            </a:r>
            <a:r>
              <a:rPr lang="en-US" sz="2400" dirty="0" err="1">
                <a:ea typeface="+mn-lt"/>
                <a:cs typeface="+mn-lt"/>
              </a:rPr>
              <a:t>página</a:t>
            </a:r>
            <a:r>
              <a:rPr lang="en-US" sz="2400" dirty="0">
                <a:ea typeface="+mn-lt"/>
                <a:cs typeface="+mn-lt"/>
              </a:rPr>
              <a:t> web;</a:t>
            </a:r>
          </a:p>
          <a:p>
            <a:r>
              <a:rPr lang="en-US" sz="2400" dirty="0">
                <a:ea typeface="+mn-lt"/>
                <a:cs typeface="+mn-lt"/>
              </a:rPr>
              <a:t>O </a:t>
            </a:r>
            <a:r>
              <a:rPr lang="en-US" sz="2400" dirty="0" err="1">
                <a:ea typeface="+mn-lt"/>
                <a:cs typeface="+mn-lt"/>
              </a:rPr>
              <a:t>responsável</a:t>
            </a:r>
            <a:r>
              <a:rPr lang="en-US" sz="2400" dirty="0">
                <a:ea typeface="+mn-lt"/>
                <a:cs typeface="+mn-lt"/>
              </a:rPr>
              <a:t> por </a:t>
            </a:r>
            <a:r>
              <a:rPr lang="en-US" sz="2400" dirty="0" err="1">
                <a:ea typeface="+mn-lt"/>
                <a:cs typeface="+mn-lt"/>
              </a:rPr>
              <a:t>encontrar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elementos</a:t>
            </a:r>
            <a:r>
              <a:rPr lang="en-US" sz="2400" dirty="0">
                <a:ea typeface="+mn-lt"/>
                <a:cs typeface="+mn-lt"/>
              </a:rPr>
              <a:t> HTML no </a:t>
            </a:r>
            <a:r>
              <a:rPr lang="en-US" sz="2400" dirty="0" err="1">
                <a:ea typeface="+mn-lt"/>
                <a:cs typeface="+mn-lt"/>
              </a:rPr>
              <a:t>documento</a:t>
            </a:r>
            <a:r>
              <a:rPr lang="en-US" sz="2400" dirty="0">
                <a:ea typeface="+mn-lt"/>
                <a:cs typeface="+mn-lt"/>
              </a:rPr>
              <a:t> é o </a:t>
            </a:r>
            <a:r>
              <a:rPr lang="en-US" sz="2400" dirty="0" err="1">
                <a:ea typeface="+mn-lt"/>
                <a:cs typeface="+mn-lt"/>
              </a:rPr>
              <a:t>construtor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função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construtora</a:t>
            </a:r>
            <a:r>
              <a:rPr lang="en-US" sz="2400" dirty="0">
                <a:ea typeface="+mn-lt"/>
                <a:cs typeface="+mn-lt"/>
              </a:rPr>
              <a:t>: </a:t>
            </a:r>
          </a:p>
          <a:p>
            <a:pPr lvl="1" indent="0">
              <a:buNone/>
            </a:pP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$() (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sinal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 de 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cifrão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seguindo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 de 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parênteses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);</a:t>
            </a:r>
            <a:endParaRPr lang="en-US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sz="2400" dirty="0">
                <a:ea typeface="+mn-lt"/>
                <a:cs typeface="+mn-lt"/>
              </a:rPr>
              <a:t>Por </a:t>
            </a:r>
            <a:r>
              <a:rPr lang="en-US" sz="2400" dirty="0" err="1">
                <a:ea typeface="+mn-lt"/>
                <a:cs typeface="+mn-lt"/>
              </a:rPr>
              <a:t>meio</a:t>
            </a:r>
            <a:r>
              <a:rPr lang="en-US" sz="2400" dirty="0">
                <a:ea typeface="+mn-lt"/>
                <a:cs typeface="+mn-lt"/>
              </a:rPr>
              <a:t> do </a:t>
            </a:r>
            <a:r>
              <a:rPr lang="en-US" sz="2400" dirty="0" err="1">
                <a:ea typeface="+mn-lt"/>
                <a:cs typeface="+mn-lt"/>
              </a:rPr>
              <a:t>construtor</a:t>
            </a:r>
            <a:r>
              <a:rPr lang="en-US" sz="2400" dirty="0">
                <a:ea typeface="+mn-lt"/>
                <a:cs typeface="+mn-lt"/>
              </a:rPr>
              <a:t> é </a:t>
            </a:r>
            <a:r>
              <a:rPr lang="en-US" sz="2400" dirty="0" err="1">
                <a:ea typeface="+mn-lt"/>
                <a:cs typeface="+mn-lt"/>
              </a:rPr>
              <a:t>possível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selecionar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todos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elementos</a:t>
            </a:r>
            <a:r>
              <a:rPr lang="en-US" sz="2400" dirty="0">
                <a:ea typeface="+mn-lt"/>
                <a:cs typeface="+mn-lt"/>
              </a:rPr>
              <a:t> de um </a:t>
            </a:r>
            <a:r>
              <a:rPr lang="en-US" sz="2400" dirty="0" err="1">
                <a:ea typeface="+mn-lt"/>
                <a:cs typeface="+mn-lt"/>
              </a:rPr>
              <a:t>determinado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tipo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ocorrência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específica</a:t>
            </a:r>
            <a:r>
              <a:rPr lang="en-US" sz="2400" dirty="0">
                <a:ea typeface="+mn-lt"/>
                <a:cs typeface="+mn-lt"/>
              </a:rPr>
              <a:t> de um </a:t>
            </a:r>
            <a:r>
              <a:rPr lang="en-US" sz="2400" dirty="0" err="1">
                <a:ea typeface="+mn-lt"/>
                <a:cs typeface="+mn-lt"/>
              </a:rPr>
              <a:t>elemento</a:t>
            </a:r>
            <a:r>
              <a:rPr lang="en-US" sz="2400" dirty="0">
                <a:ea typeface="+mn-lt"/>
                <a:cs typeface="+mn-lt"/>
              </a:rPr>
              <a:t>. Por </a:t>
            </a:r>
            <a:r>
              <a:rPr lang="en-US" sz="2400" dirty="0" err="1">
                <a:ea typeface="+mn-lt"/>
                <a:cs typeface="+mn-lt"/>
              </a:rPr>
              <a:t>exemplo</a:t>
            </a:r>
            <a:r>
              <a:rPr lang="en-US" sz="2400" dirty="0">
                <a:ea typeface="+mn-lt"/>
                <a:cs typeface="+mn-lt"/>
              </a:rPr>
              <a:t>,  </a:t>
            </a:r>
            <a:r>
              <a:rPr lang="en-US" sz="2400" dirty="0" err="1">
                <a:ea typeface="+mn-lt"/>
                <a:cs typeface="+mn-lt"/>
              </a:rPr>
              <a:t>em</a:t>
            </a:r>
            <a:r>
              <a:rPr lang="en-US" sz="2400" dirty="0">
                <a:ea typeface="+mn-lt"/>
                <a:cs typeface="+mn-lt"/>
              </a:rPr>
              <a:t> $('p') </a:t>
            </a:r>
            <a:r>
              <a:rPr lang="en-US" sz="2400" dirty="0" err="1">
                <a:ea typeface="+mn-lt"/>
                <a:cs typeface="+mn-lt"/>
              </a:rPr>
              <a:t>são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selecionados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todos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elementos</a:t>
            </a:r>
            <a:r>
              <a:rPr lang="en-US" sz="2400" dirty="0">
                <a:ea typeface="+mn-lt"/>
                <a:cs typeface="+mn-lt"/>
              </a:rPr>
              <a:t> do </a:t>
            </a:r>
            <a:r>
              <a:rPr lang="en-US" sz="2400" dirty="0" err="1">
                <a:ea typeface="+mn-lt"/>
                <a:cs typeface="+mn-lt"/>
              </a:rPr>
              <a:t>tipo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parágrafo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dirty="0" err="1">
                <a:ea typeface="+mn-lt"/>
                <a:cs typeface="+mn-lt"/>
              </a:rPr>
              <a:t>Já</a:t>
            </a:r>
            <a:r>
              <a:rPr lang="en-US" sz="2400" dirty="0">
                <a:ea typeface="+mn-lt"/>
                <a:cs typeface="+mn-lt"/>
              </a:rPr>
              <a:t> no </a:t>
            </a:r>
            <a:r>
              <a:rPr lang="en-US" sz="2400" dirty="0" err="1">
                <a:ea typeface="+mn-lt"/>
                <a:cs typeface="+mn-lt"/>
              </a:rPr>
              <a:t>trecho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abaixo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apenas</a:t>
            </a:r>
            <a:r>
              <a:rPr lang="en-US" sz="2400" dirty="0">
                <a:ea typeface="+mn-lt"/>
                <a:cs typeface="+mn-lt"/>
              </a:rPr>
              <a:t> o </a:t>
            </a:r>
            <a:r>
              <a:rPr lang="en-US" sz="2400" dirty="0" err="1">
                <a:ea typeface="+mn-lt"/>
                <a:cs typeface="+mn-lt"/>
              </a:rPr>
              <a:t>elemento</a:t>
            </a:r>
            <a:r>
              <a:rPr lang="en-US" sz="2400" dirty="0">
                <a:ea typeface="+mn-lt"/>
                <a:cs typeface="+mn-lt"/>
              </a:rPr>
              <a:t> com id = "paragrafo1" é </a:t>
            </a:r>
            <a:r>
              <a:rPr lang="en-US" sz="2400" dirty="0" err="1">
                <a:ea typeface="+mn-lt"/>
                <a:cs typeface="+mn-lt"/>
              </a:rPr>
              <a:t>selecionado</a:t>
            </a:r>
            <a:r>
              <a:rPr lang="en-US" sz="2400" dirty="0">
                <a:ea typeface="+mn-lt"/>
                <a:cs typeface="+mn-lt"/>
              </a:rPr>
              <a:t>: 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>
                <a:ea typeface="+mn-lt"/>
                <a:cs typeface="+mn-lt"/>
              </a:rPr>
              <a:t>&lt;p id="paragrafo_1"&gt;Parágrafo</a:t>
            </a:r>
            <a:r>
              <a:rPr lang="en-US" sz="2000" dirty="0">
                <a:ea typeface="+mn-lt"/>
                <a:cs typeface="+mn-lt"/>
              </a:rPr>
              <a:t> 1&lt;/p&gt;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$('#paragrafo_1')</a:t>
            </a:r>
            <a:endParaRPr 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28516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JQuery</vt:lpstr>
      <vt:lpstr>JQuery</vt:lpstr>
      <vt:lpstr>Outras características</vt:lpstr>
      <vt:lpstr>Primeiros passos</vt:lpstr>
      <vt:lpstr>Como funciona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184</cp:revision>
  <dcterms:created xsi:type="dcterms:W3CDTF">2020-10-21T11:28:26Z</dcterms:created>
  <dcterms:modified xsi:type="dcterms:W3CDTF">2020-11-11T11:35:43Z</dcterms:modified>
</cp:coreProperties>
</file>