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407D482-8C75-4B04-82EC-C3300F7C19AC}">
          <p14:sldIdLst>
            <p14:sldId id="256"/>
            <p14:sldId id="257"/>
            <p14:sldId id="258"/>
            <p14:sldId id="259"/>
            <p14:sldId id="263"/>
            <p14:sldId id="260"/>
            <p14:sldId id="261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872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8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78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48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458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04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1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65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28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92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43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96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59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53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19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DA44BA-209E-4816-855A-2BDEB0763A1D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423F7-4A8D-407C-8288-094E90D6B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647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4A44C-3CCE-4520-A753-D413ACDB2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0274" y="1502872"/>
            <a:ext cx="7197726" cy="2421464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по ПМ.05 «Проектирование и разработка информационных систем»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6CEBC6-0841-4D0B-9F7F-9EB4990B5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информационной системы авиастроительного предприятия»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41П: Ивлев В.А.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Кисарова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М.В.</a:t>
            </a:r>
          </a:p>
        </p:txBody>
      </p:sp>
    </p:spTree>
    <p:extLst>
      <p:ext uri="{BB962C8B-B14F-4D97-AF65-F5344CB8AC3E}">
        <p14:creationId xmlns:p14="http://schemas.microsoft.com/office/powerpoint/2010/main" val="2833995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20CCF3D-F352-4736-9F6C-71F3A4CC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7308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97DD8-8C10-47BE-A00C-F949E43C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B1B0-8EC5-4EFE-8AAB-F2954F78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исследования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анализ информационной системы, предназначенной для учета продукции и сотрудников авиастроительного предприятия.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исследования: разработка и проектирование информационной системы, необходимой для максимально простого и удобного получения информации перечня продукции и сотрудников, тестирование и проверка функционирования элементов разработанной информационной системы, оценка применимости информационной системы в рамках предприятия.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 исследования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информационная система, предназначенная для просмотра сведений и учета о продукции и сотрудниках. 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 исследования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информационной системы для авиастроительного предприятия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1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97DD8-8C10-47BE-A00C-F949E43C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B1B0-8EC5-4EFE-8AAB-F2954F78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авиастроительного предприятия является необходимой платформой для работы с данными о производимой и тестируемой продукции а также с информацией о сотрудниках.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Данная система позволяет максимально просто получать необходимую информацию, а также добавлять и редактировать ее.</a:t>
            </a:r>
          </a:p>
        </p:txBody>
      </p:sp>
    </p:spTree>
    <p:extLst>
      <p:ext uri="{BB962C8B-B14F-4D97-AF65-F5344CB8AC3E}">
        <p14:creationId xmlns:p14="http://schemas.microsoft.com/office/powerpoint/2010/main" val="353763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97DD8-8C10-47BE-A00C-F949E43C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5AE122-E996-F88A-5CAB-C49AE541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134" y="2065867"/>
            <a:ext cx="6256531" cy="425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3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97DD8-8C10-47BE-A00C-F949E43C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5539AC-BC70-9FA5-2C41-C03571BF7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47" y="1982217"/>
            <a:ext cx="4244305" cy="4266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61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97DD8-8C10-47BE-A00C-F949E43C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сотрудников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A26686-CD78-4741-8A28-FA7CADA8A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3" t="6541" r="7713" b="8123"/>
          <a:stretch/>
        </p:blipFill>
        <p:spPr bwMode="auto">
          <a:xfrm>
            <a:off x="3636603" y="2173877"/>
            <a:ext cx="4918793" cy="37058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242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97DD8-8C10-47BE-A00C-F949E43C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продукции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C3F7A0-A503-3367-8A97-018A4B27B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008" y="2142067"/>
            <a:ext cx="4413984" cy="3373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584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97DD8-8C10-47BE-A00C-F949E43C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отчета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541895-4CD7-59E8-A709-915DE7075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59" y="2111053"/>
            <a:ext cx="4784882" cy="3658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97DD8-8C10-47BE-A00C-F949E43C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B1B0-8EC5-4EFE-8AAB-F2954F78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курсового проекта была спроектирована и разработана информационная система по учёту продукции и сотрудников в условиях авиастроительного предприятия.</a:t>
            </a:r>
          </a:p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исследования были выявлены необходимые аспекты для курсовой программы, среды которых были простота освоения и интуитивно понятный интерфейс.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917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75</TotalTime>
  <Words>223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Небесная</vt:lpstr>
      <vt:lpstr>Курсовая работа по ПМ.05 «Проектирование и разработка информационных систем»</vt:lpstr>
      <vt:lpstr>Цели и задачи</vt:lpstr>
      <vt:lpstr>Анализ и проектирование</vt:lpstr>
      <vt:lpstr>База данных</vt:lpstr>
      <vt:lpstr>Авторизация</vt:lpstr>
      <vt:lpstr>Просмотр сотрудников</vt:lpstr>
      <vt:lpstr>Просмотр продукции</vt:lpstr>
      <vt:lpstr>Получение отчета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ПМ.05 «Проектирование и разработка информационных систем»</dc:title>
  <dc:creator>Student</dc:creator>
  <cp:lastModifiedBy>Pelmenь</cp:lastModifiedBy>
  <cp:revision>13</cp:revision>
  <dcterms:created xsi:type="dcterms:W3CDTF">2023-11-23T07:26:36Z</dcterms:created>
  <dcterms:modified xsi:type="dcterms:W3CDTF">2024-11-20T16:17:13Z</dcterms:modified>
</cp:coreProperties>
</file>