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7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05.10.2019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34" y="1761338"/>
            <a:ext cx="4367531" cy="1517356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BREAKOUT</a:t>
            </a:r>
            <a:endParaRPr lang="ru-RU" dirty="0">
              <a:latin typeface="Product Sans" panose="020B040303050204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Product Sans" panose="020B0403030502040203" pitchFamily="34" charset="0"/>
              </a:rPr>
              <a:t>Apresentação do </a:t>
            </a:r>
            <a:r>
              <a:rPr lang="pt-BR">
                <a:latin typeface="Product Sans" panose="020B0403030502040203" pitchFamily="34" charset="0"/>
              </a:rPr>
              <a:t>jogo Breakout</a:t>
            </a:r>
            <a:endParaRPr lang="ru-RU" dirty="0">
              <a:latin typeface="Product Sans" panose="020B040303050204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Product Sans Black" panose="020B0A03030502040203" pitchFamily="34" charset="0"/>
              </a:rPr>
              <a:t>Outubro</a:t>
            </a:r>
            <a:br>
              <a:rPr lang="en-US" dirty="0">
                <a:latin typeface="Product Sans Black" panose="020B0A03030502040203" pitchFamily="34" charset="0"/>
              </a:rPr>
            </a:br>
            <a:r>
              <a:rPr lang="en-US" dirty="0">
                <a:latin typeface="Product Sans Black" panose="020B0A03030502040203" pitchFamily="34" charset="0"/>
              </a:rPr>
              <a:t>2019</a:t>
            </a:r>
            <a:endParaRPr lang="ru-RU" dirty="0">
              <a:latin typeface="Product Sans Black" panose="020B0A0303050204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AC1DC2-3CFC-4C4B-AAA6-E8505B244F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BERGQVIST@EXAMPLE.COM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10" name="Picture Placeholder 9" descr="Cottages In The Middle Of Beach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70" t="43102" r="70" b="22996"/>
          <a:stretch/>
        </p:blipFill>
        <p:spPr>
          <a:xfrm>
            <a:off x="912412" y="2373273"/>
            <a:ext cx="11271651" cy="254958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01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</a:t>
            </a:r>
            <a:br>
              <a:rPr lang="en-US" dirty="0"/>
            </a:br>
            <a:r>
              <a:rPr lang="en-US" dirty="0"/>
              <a:t>constituter adipescent elit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Fusce posuere, magna sed pulvinar ultricies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30%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20%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5%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23577849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Colorful cliff city near ocean shore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3230" b="1323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468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Product Sans</vt:lpstr>
      <vt:lpstr>Product Sans Black</vt:lpstr>
      <vt:lpstr>Office Theme</vt:lpstr>
      <vt:lpstr>BREAKOUT</vt:lpstr>
      <vt:lpstr>DIVIDER SLIDE</vt:lpstr>
      <vt:lpstr>TEXT LAYOUT 01</vt:lpstr>
      <vt:lpstr>TEXT LAYOUT 02</vt:lpstr>
      <vt:lpstr>COMPARISON</vt:lpstr>
      <vt:lpstr>CHART SLIDE</vt:lpstr>
      <vt:lpstr>TABLE SLIDE</vt:lpstr>
      <vt:lpstr>BIG IMAGE</vt:lpstr>
      <vt:lpstr>Lorem ipsum dolor sit amet, consectetuer adipiscing elit. Maecenas porttitor congue massa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2019-10-03T22:09:23Z</dcterms:created>
  <dcterms:modified xsi:type="dcterms:W3CDTF">2019-10-06T00:02:48Z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