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6F4BA-A0DA-4BF8-A780-BEE838EC83B0}"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2BC67732-05A5-4791-98D2-AE661895BD5A}">
      <dgm:prSet/>
      <dgm:spPr/>
      <dgm:t>
        <a:bodyPr/>
        <a:lstStyle/>
        <a:p>
          <a:pPr>
            <a:defRPr cap="all"/>
          </a:pPr>
          <a:r>
            <a:rPr lang="en-US"/>
            <a:t>Used python</a:t>
          </a:r>
        </a:p>
      </dgm:t>
    </dgm:pt>
    <dgm:pt modelId="{FF826FE7-286F-4ED7-B8AD-BF1CD886289D}" type="parTrans" cxnId="{311EDFCA-2BC6-4420-9C00-872113B68F11}">
      <dgm:prSet/>
      <dgm:spPr/>
      <dgm:t>
        <a:bodyPr/>
        <a:lstStyle/>
        <a:p>
          <a:endParaRPr lang="en-US"/>
        </a:p>
      </dgm:t>
    </dgm:pt>
    <dgm:pt modelId="{47A4B89F-6315-4F3E-8085-1EAFA29B3448}" type="sibTrans" cxnId="{311EDFCA-2BC6-4420-9C00-872113B68F11}">
      <dgm:prSet/>
      <dgm:spPr/>
      <dgm:t>
        <a:bodyPr/>
        <a:lstStyle/>
        <a:p>
          <a:endParaRPr lang="en-US"/>
        </a:p>
      </dgm:t>
    </dgm:pt>
    <dgm:pt modelId="{0C70D854-5A3C-4902-A7B6-7EE80960F182}">
      <dgm:prSet/>
      <dgm:spPr/>
      <dgm:t>
        <a:bodyPr/>
        <a:lstStyle/>
        <a:p>
          <a:pPr>
            <a:defRPr cap="all"/>
          </a:pPr>
          <a:r>
            <a:rPr lang="en-US"/>
            <a:t>Library ply</a:t>
          </a:r>
        </a:p>
      </dgm:t>
    </dgm:pt>
    <dgm:pt modelId="{121074EC-9109-4A67-87E2-69C5CEED190A}" type="parTrans" cxnId="{D9688C48-0067-4E0A-B61B-94A8E07600B7}">
      <dgm:prSet/>
      <dgm:spPr/>
      <dgm:t>
        <a:bodyPr/>
        <a:lstStyle/>
        <a:p>
          <a:endParaRPr lang="en-US"/>
        </a:p>
      </dgm:t>
    </dgm:pt>
    <dgm:pt modelId="{7F296C51-EF88-4D5B-B57A-696D675A53BB}" type="sibTrans" cxnId="{D9688C48-0067-4E0A-B61B-94A8E07600B7}">
      <dgm:prSet/>
      <dgm:spPr/>
      <dgm:t>
        <a:bodyPr/>
        <a:lstStyle/>
        <a:p>
          <a:endParaRPr lang="en-US"/>
        </a:p>
      </dgm:t>
    </dgm:pt>
    <dgm:pt modelId="{639C6CF1-ED55-42C7-9A7D-3F07E73DAD13}" type="pres">
      <dgm:prSet presAssocID="{5C06F4BA-A0DA-4BF8-A780-BEE838EC83B0}" presName="root" presStyleCnt="0">
        <dgm:presLayoutVars>
          <dgm:dir/>
          <dgm:resizeHandles val="exact"/>
        </dgm:presLayoutVars>
      </dgm:prSet>
      <dgm:spPr/>
    </dgm:pt>
    <dgm:pt modelId="{EFBD56FF-CB6A-4AA1-96F5-4129880CFA9E}" type="pres">
      <dgm:prSet presAssocID="{2BC67732-05A5-4791-98D2-AE661895BD5A}" presName="compNode" presStyleCnt="0"/>
      <dgm:spPr/>
    </dgm:pt>
    <dgm:pt modelId="{D0BA0BD9-D979-40E7-9244-D8D2C0ED3E6E}" type="pres">
      <dgm:prSet presAssocID="{2BC67732-05A5-4791-98D2-AE661895BD5A}" presName="iconBgRect" presStyleLbl="bgShp" presStyleIdx="0" presStyleCnt="2"/>
      <dgm:spPr/>
    </dgm:pt>
    <dgm:pt modelId="{0F79CE16-0F9C-4D82-84E7-E25583D0FDB6}" type="pres">
      <dgm:prSet presAssocID="{2BC67732-05A5-4791-98D2-AE661895BD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6AE0C2-B7D4-46FB-9A0A-8CC06136D70D}" type="pres">
      <dgm:prSet presAssocID="{2BC67732-05A5-4791-98D2-AE661895BD5A}" presName="spaceRect" presStyleCnt="0"/>
      <dgm:spPr/>
    </dgm:pt>
    <dgm:pt modelId="{A9117CCA-F8A2-4D23-9F91-72ECA8EEBB5E}" type="pres">
      <dgm:prSet presAssocID="{2BC67732-05A5-4791-98D2-AE661895BD5A}" presName="textRect" presStyleLbl="revTx" presStyleIdx="0" presStyleCnt="2">
        <dgm:presLayoutVars>
          <dgm:chMax val="1"/>
          <dgm:chPref val="1"/>
        </dgm:presLayoutVars>
      </dgm:prSet>
      <dgm:spPr/>
    </dgm:pt>
    <dgm:pt modelId="{C16BD207-5732-4E73-9493-41BF17121BED}" type="pres">
      <dgm:prSet presAssocID="{47A4B89F-6315-4F3E-8085-1EAFA29B3448}" presName="sibTrans" presStyleCnt="0"/>
      <dgm:spPr/>
    </dgm:pt>
    <dgm:pt modelId="{27413FE9-F580-46FA-9C1D-A97C021AC055}" type="pres">
      <dgm:prSet presAssocID="{0C70D854-5A3C-4902-A7B6-7EE80960F182}" presName="compNode" presStyleCnt="0"/>
      <dgm:spPr/>
    </dgm:pt>
    <dgm:pt modelId="{42332DD9-A3F7-458C-AF51-BB1CC7E29309}" type="pres">
      <dgm:prSet presAssocID="{0C70D854-5A3C-4902-A7B6-7EE80960F182}" presName="iconBgRect" presStyleLbl="bgShp" presStyleIdx="1" presStyleCnt="2"/>
      <dgm:spPr/>
    </dgm:pt>
    <dgm:pt modelId="{4FE480D9-F076-431E-B577-A682E82691AD}" type="pres">
      <dgm:prSet presAssocID="{0C70D854-5A3C-4902-A7B6-7EE80960F1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3D94DA5-28E0-4A92-884B-04A77297A523}" type="pres">
      <dgm:prSet presAssocID="{0C70D854-5A3C-4902-A7B6-7EE80960F182}" presName="spaceRect" presStyleCnt="0"/>
      <dgm:spPr/>
    </dgm:pt>
    <dgm:pt modelId="{AAED8DC0-F3A7-4210-B648-44FECC7FB254}" type="pres">
      <dgm:prSet presAssocID="{0C70D854-5A3C-4902-A7B6-7EE80960F182}" presName="textRect" presStyleLbl="revTx" presStyleIdx="1" presStyleCnt="2">
        <dgm:presLayoutVars>
          <dgm:chMax val="1"/>
          <dgm:chPref val="1"/>
        </dgm:presLayoutVars>
      </dgm:prSet>
      <dgm:spPr/>
    </dgm:pt>
  </dgm:ptLst>
  <dgm:cxnLst>
    <dgm:cxn modelId="{71D7F85D-7C14-462D-8DD2-13C3F76DC01A}" type="presOf" srcId="{0C70D854-5A3C-4902-A7B6-7EE80960F182}" destId="{AAED8DC0-F3A7-4210-B648-44FECC7FB254}" srcOrd="0" destOrd="0" presId="urn:microsoft.com/office/officeart/2018/5/layout/IconCircleLabelList"/>
    <dgm:cxn modelId="{D9688C48-0067-4E0A-B61B-94A8E07600B7}" srcId="{5C06F4BA-A0DA-4BF8-A780-BEE838EC83B0}" destId="{0C70D854-5A3C-4902-A7B6-7EE80960F182}" srcOrd="1" destOrd="0" parTransId="{121074EC-9109-4A67-87E2-69C5CEED190A}" sibTransId="{7F296C51-EF88-4D5B-B57A-696D675A53BB}"/>
    <dgm:cxn modelId="{A1EDC152-9854-4D49-95F1-857A6DD88518}" type="presOf" srcId="{2BC67732-05A5-4791-98D2-AE661895BD5A}" destId="{A9117CCA-F8A2-4D23-9F91-72ECA8EEBB5E}" srcOrd="0" destOrd="0" presId="urn:microsoft.com/office/officeart/2018/5/layout/IconCircleLabelList"/>
    <dgm:cxn modelId="{3B69E79E-7CA4-4FA8-B567-CD104D8023CB}" type="presOf" srcId="{5C06F4BA-A0DA-4BF8-A780-BEE838EC83B0}" destId="{639C6CF1-ED55-42C7-9A7D-3F07E73DAD13}" srcOrd="0" destOrd="0" presId="urn:microsoft.com/office/officeart/2018/5/layout/IconCircleLabelList"/>
    <dgm:cxn modelId="{311EDFCA-2BC6-4420-9C00-872113B68F11}" srcId="{5C06F4BA-A0DA-4BF8-A780-BEE838EC83B0}" destId="{2BC67732-05A5-4791-98D2-AE661895BD5A}" srcOrd="0" destOrd="0" parTransId="{FF826FE7-286F-4ED7-B8AD-BF1CD886289D}" sibTransId="{47A4B89F-6315-4F3E-8085-1EAFA29B3448}"/>
    <dgm:cxn modelId="{F898275F-667E-45DE-97EB-1A5520066D80}" type="presParOf" srcId="{639C6CF1-ED55-42C7-9A7D-3F07E73DAD13}" destId="{EFBD56FF-CB6A-4AA1-96F5-4129880CFA9E}" srcOrd="0" destOrd="0" presId="urn:microsoft.com/office/officeart/2018/5/layout/IconCircleLabelList"/>
    <dgm:cxn modelId="{5C6DF5C1-2F98-4AD2-A0C3-5792599FA309}" type="presParOf" srcId="{EFBD56FF-CB6A-4AA1-96F5-4129880CFA9E}" destId="{D0BA0BD9-D979-40E7-9244-D8D2C0ED3E6E}" srcOrd="0" destOrd="0" presId="urn:microsoft.com/office/officeart/2018/5/layout/IconCircleLabelList"/>
    <dgm:cxn modelId="{ECB57DD0-4BF0-4A2F-BF74-97873C59E1F3}" type="presParOf" srcId="{EFBD56FF-CB6A-4AA1-96F5-4129880CFA9E}" destId="{0F79CE16-0F9C-4D82-84E7-E25583D0FDB6}" srcOrd="1" destOrd="0" presId="urn:microsoft.com/office/officeart/2018/5/layout/IconCircleLabelList"/>
    <dgm:cxn modelId="{F0EABF6E-0997-4560-8104-E0E6B6D58C92}" type="presParOf" srcId="{EFBD56FF-CB6A-4AA1-96F5-4129880CFA9E}" destId="{466AE0C2-B7D4-46FB-9A0A-8CC06136D70D}" srcOrd="2" destOrd="0" presId="urn:microsoft.com/office/officeart/2018/5/layout/IconCircleLabelList"/>
    <dgm:cxn modelId="{4C912377-86E2-4E0E-88B3-9712A9DDC47C}" type="presParOf" srcId="{EFBD56FF-CB6A-4AA1-96F5-4129880CFA9E}" destId="{A9117CCA-F8A2-4D23-9F91-72ECA8EEBB5E}" srcOrd="3" destOrd="0" presId="urn:microsoft.com/office/officeart/2018/5/layout/IconCircleLabelList"/>
    <dgm:cxn modelId="{BB93C96C-7B42-47A5-BF53-96621E1C7B57}" type="presParOf" srcId="{639C6CF1-ED55-42C7-9A7D-3F07E73DAD13}" destId="{C16BD207-5732-4E73-9493-41BF17121BED}" srcOrd="1" destOrd="0" presId="urn:microsoft.com/office/officeart/2018/5/layout/IconCircleLabelList"/>
    <dgm:cxn modelId="{0F6EFE1B-F3D2-4ADB-A1A2-EEEB0EA31B8E}" type="presParOf" srcId="{639C6CF1-ED55-42C7-9A7D-3F07E73DAD13}" destId="{27413FE9-F580-46FA-9C1D-A97C021AC055}" srcOrd="2" destOrd="0" presId="urn:microsoft.com/office/officeart/2018/5/layout/IconCircleLabelList"/>
    <dgm:cxn modelId="{0D54E98A-C1BB-494D-891B-87874195C8D8}" type="presParOf" srcId="{27413FE9-F580-46FA-9C1D-A97C021AC055}" destId="{42332DD9-A3F7-458C-AF51-BB1CC7E29309}" srcOrd="0" destOrd="0" presId="urn:microsoft.com/office/officeart/2018/5/layout/IconCircleLabelList"/>
    <dgm:cxn modelId="{E8553A6A-3456-48BF-9F04-0B34421AC2F3}" type="presParOf" srcId="{27413FE9-F580-46FA-9C1D-A97C021AC055}" destId="{4FE480D9-F076-431E-B577-A682E82691AD}" srcOrd="1" destOrd="0" presId="urn:microsoft.com/office/officeart/2018/5/layout/IconCircleLabelList"/>
    <dgm:cxn modelId="{D1B51F78-C11C-42D0-AEBD-9D18DA62C1F5}" type="presParOf" srcId="{27413FE9-F580-46FA-9C1D-A97C021AC055}" destId="{F3D94DA5-28E0-4A92-884B-04A77297A523}" srcOrd="2" destOrd="0" presId="urn:microsoft.com/office/officeart/2018/5/layout/IconCircleLabelList"/>
    <dgm:cxn modelId="{EED48FAD-9E90-4324-BA8D-FD5FB1961BC4}" type="presParOf" srcId="{27413FE9-F580-46FA-9C1D-A97C021AC055}" destId="{AAED8DC0-F3A7-4210-B648-44FECC7FB25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A0BD9-D979-40E7-9244-D8D2C0ED3E6E}">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9CE16-0F9C-4D82-84E7-E25583D0FDB6}">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17CCA-F8A2-4D23-9F91-72ECA8EEBB5E}">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Used python</a:t>
          </a:r>
        </a:p>
      </dsp:txBody>
      <dsp:txXfrm>
        <a:off x="1548914" y="3176402"/>
        <a:ext cx="3600000" cy="720000"/>
      </dsp:txXfrm>
    </dsp:sp>
    <dsp:sp modelId="{42332DD9-A3F7-458C-AF51-BB1CC7E29309}">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480D9-F076-431E-B577-A682E82691AD}">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D8DC0-F3A7-4210-B648-44FECC7FB254}">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Library ply</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11F2-41AD-43F3-AB92-701464BD7C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6D244BBA-1403-483E-A262-087726DFF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40F486D5-88B7-4DA3-A258-11657672772D}"/>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76956EB3-098E-48F1-AD1C-C83F3E06252F}"/>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4653DAF-81E7-4487-B98D-ABD48683E1BE}"/>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63172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5FAE-65A7-47BE-B35E-551D9788CA57}"/>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B7039576-9E9E-43CB-9D42-617DEDB00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24AE63F-045E-4F7E-A198-B9F8F776186B}"/>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AA252B95-3DE5-4597-9855-0EE011B773A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0349714-A242-4B4A-B08E-FC22404BA45E}"/>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246366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EB8D98-73CF-4E8D-AF4B-02AB4BE2C0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925A082F-E996-4875-B613-D222B1395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D06CB77B-BA33-478F-96FF-67DDF127F43B}"/>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9B2BCA88-1049-4B0E-B1A1-45BB40440B7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8E83450-13FC-47F9-AA60-9E6235165A71}"/>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278578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286D-12BF-46E7-A06B-E1207328CA57}"/>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87B5B073-91DC-4A82-8509-728E4A7E0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9286D9F-C02E-4037-966E-1403074F7549}"/>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086E35BD-3429-4633-BB71-2A2285E8251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8AA63BF-D5B6-4E23-A7FA-9DCE1621F93B}"/>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9402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35C5-3240-4D31-B144-D7FFC5384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F6EC05E8-D6AE-4896-8701-24D5316F5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C4082-B6D9-44BF-B748-35ECF56419BE}"/>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53C52D08-F4A1-4CB4-96CE-74AAE97687D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5F84C82-CE97-4E47-A58F-339DCD1677FD}"/>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47874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9D03-F20F-4399-92C3-D9F8B90C87B6}"/>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2449F7EA-20C3-4C89-8767-009B8F4B9B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794D01DB-F1CC-47C1-ACAA-2F1C9233A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9DEEEB3B-B3B2-4389-9A7D-CA600268F68A}"/>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6" name="Footer Placeholder 5">
            <a:extLst>
              <a:ext uri="{FF2B5EF4-FFF2-40B4-BE49-F238E27FC236}">
                <a16:creationId xmlns:a16="http://schemas.microsoft.com/office/drawing/2014/main" id="{728386EF-BA99-404D-BB52-DE014089A235}"/>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8ADE0C2-8130-4254-A140-3C31FBE41035}"/>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37610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8D0A-3A6C-471E-87BD-0C9DB9BE50DE}"/>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22509DF8-03B8-4C5B-9479-A578EB525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5ABBA-D034-4F9F-A2AF-DB87AF1A0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765A93AD-BBD1-4A78-8E2D-7035B9B97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671C8-D6DA-4123-BAA4-CD51E5413F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BED9A00D-BD79-4AAA-8F45-6A6A95B52575}"/>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8" name="Footer Placeholder 7">
            <a:extLst>
              <a:ext uri="{FF2B5EF4-FFF2-40B4-BE49-F238E27FC236}">
                <a16:creationId xmlns:a16="http://schemas.microsoft.com/office/drawing/2014/main" id="{9D062E6C-8D18-42FC-94D5-EB4CC569E118}"/>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4330CCF5-5482-4019-B2D0-E4F792CB4300}"/>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423451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DC89-EA30-4794-BAF1-7973CDA7AA9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3BEEDC90-DF39-4D5E-A3E3-5BB19808D1A7}"/>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4" name="Footer Placeholder 3">
            <a:extLst>
              <a:ext uri="{FF2B5EF4-FFF2-40B4-BE49-F238E27FC236}">
                <a16:creationId xmlns:a16="http://schemas.microsoft.com/office/drawing/2014/main" id="{C7435742-7066-42EA-8E09-0974D5309BA9}"/>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D76D8B57-41E2-4D89-8D1F-2C6F7F0C158C}"/>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240207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05143-C062-4C3A-B5B5-122A00A35BEC}"/>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3" name="Footer Placeholder 2">
            <a:extLst>
              <a:ext uri="{FF2B5EF4-FFF2-40B4-BE49-F238E27FC236}">
                <a16:creationId xmlns:a16="http://schemas.microsoft.com/office/drawing/2014/main" id="{279A2644-680A-403A-9AB4-3EB470AE0796}"/>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6050488E-2BFF-4821-85FD-044C9181E280}"/>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70289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5645-308C-45D6-A3F4-CE489B8F2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63925768-56DB-4F6D-A9FB-C8987E37E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C0A5FE3D-8903-4528-954E-0FFD3226A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9BA4D-E232-47EF-B265-A78352F2F2ED}"/>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6" name="Footer Placeholder 5">
            <a:extLst>
              <a:ext uri="{FF2B5EF4-FFF2-40B4-BE49-F238E27FC236}">
                <a16:creationId xmlns:a16="http://schemas.microsoft.com/office/drawing/2014/main" id="{500E8F64-B793-4CD8-A5DE-C178DE0078B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985CF26-F10D-4E50-82FE-3456E28C5371}"/>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6150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61B7-E9A6-429D-896B-C0ABA476F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F0EE293E-52C8-4BC0-A335-6E595966B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EAFFDF40-00FC-453B-9DBD-1E7015F47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03ABD-038E-4DEF-8F71-BF8237EF6204}"/>
              </a:ext>
            </a:extLst>
          </p:cNvPr>
          <p:cNvSpPr>
            <a:spLocks noGrp="1"/>
          </p:cNvSpPr>
          <p:nvPr>
            <p:ph type="dt" sz="half" idx="10"/>
          </p:nvPr>
        </p:nvSpPr>
        <p:spPr/>
        <p:txBody>
          <a:bodyPr/>
          <a:lstStyle/>
          <a:p>
            <a:fld id="{82B4E606-CB0A-47C7-A04C-FD9FC379680C}" type="datetimeFigureOut">
              <a:rPr lang="es-ES_tradnl" smtClean="0"/>
              <a:t>14/05/2021</a:t>
            </a:fld>
            <a:endParaRPr lang="es-ES_tradnl"/>
          </a:p>
        </p:txBody>
      </p:sp>
      <p:sp>
        <p:nvSpPr>
          <p:cNvPr id="6" name="Footer Placeholder 5">
            <a:extLst>
              <a:ext uri="{FF2B5EF4-FFF2-40B4-BE49-F238E27FC236}">
                <a16:creationId xmlns:a16="http://schemas.microsoft.com/office/drawing/2014/main" id="{0490A93F-B25B-4B20-B2EF-07D10A2103DB}"/>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72C9A450-37E1-47C2-81A9-3F21CAA97188}"/>
              </a:ext>
            </a:extLst>
          </p:cNvPr>
          <p:cNvSpPr>
            <a:spLocks noGrp="1"/>
          </p:cNvSpPr>
          <p:nvPr>
            <p:ph type="sldNum" sz="quarter" idx="12"/>
          </p:nvPr>
        </p:nvSpPr>
        <p:spPr/>
        <p:txBody>
          <a:body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88358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07A03-4B1E-4CF7-9243-54BF81EE5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0331564A-FF9F-4A06-AA05-943206E31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38CEDEB-9592-4350-9739-1C2094D94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E606-CB0A-47C7-A04C-FD9FC379680C}" type="datetimeFigureOut">
              <a:rPr lang="es-ES_tradnl" smtClean="0"/>
              <a:t>14/05/2021</a:t>
            </a:fld>
            <a:endParaRPr lang="es-ES_tradnl"/>
          </a:p>
        </p:txBody>
      </p:sp>
      <p:sp>
        <p:nvSpPr>
          <p:cNvPr id="5" name="Footer Placeholder 4">
            <a:extLst>
              <a:ext uri="{FF2B5EF4-FFF2-40B4-BE49-F238E27FC236}">
                <a16:creationId xmlns:a16="http://schemas.microsoft.com/office/drawing/2014/main" id="{EF866DA1-DBE9-4D23-9617-AFDBE33C1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41DB9E4D-C179-4242-97D4-CEF197FDA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5D3C2-FB1C-44B3-B75F-78B48ADE549B}" type="slidenum">
              <a:rPr lang="es-ES_tradnl" smtClean="0"/>
              <a:t>‹#›</a:t>
            </a:fld>
            <a:endParaRPr lang="es-ES_tradnl"/>
          </a:p>
        </p:txBody>
      </p:sp>
    </p:spTree>
    <p:extLst>
      <p:ext uri="{BB962C8B-B14F-4D97-AF65-F5344CB8AC3E}">
        <p14:creationId xmlns:p14="http://schemas.microsoft.com/office/powerpoint/2010/main" val="125230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9A66EC3-DEE5-4F47-99E4-A0BD96F6E334}"/>
              </a:ext>
            </a:extLst>
          </p:cNvPr>
          <p:cNvPicPr>
            <a:picLocks noChangeAspect="1"/>
          </p:cNvPicPr>
          <p:nvPr/>
        </p:nvPicPr>
        <p:blipFill rotWithShape="1">
          <a:blip r:embed="rId2"/>
          <a:srcRect t="5981" b="974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C61C0-FDEC-439B-A6FC-26E0DCAF6C72}"/>
              </a:ext>
            </a:extLst>
          </p:cNvPr>
          <p:cNvSpPr>
            <a:spLocks noGrp="1"/>
          </p:cNvSpPr>
          <p:nvPr>
            <p:ph type="ctrTitle"/>
          </p:nvPr>
        </p:nvSpPr>
        <p:spPr>
          <a:xfrm>
            <a:off x="5703595" y="114431"/>
            <a:ext cx="6485356" cy="2093171"/>
          </a:xfrm>
          <a:effectLst>
            <a:outerShdw blurRad="50800" dist="38100" dir="2700000" algn="tl" rotWithShape="0">
              <a:prstClr val="black">
                <a:alpha val="40000"/>
              </a:prstClr>
            </a:outerShdw>
          </a:effectLst>
        </p:spPr>
        <p:txBody>
          <a:bodyPr>
            <a:normAutofit fontScale="90000"/>
          </a:bodyPr>
          <a:lstStyle/>
          <a:p>
            <a:r>
              <a:rPr lang="en-US" sz="5200" dirty="0">
                <a:solidFill>
                  <a:srgbClr val="FFFFFF"/>
                </a:solidFill>
              </a:rPr>
              <a:t>Programming Language: </a:t>
            </a:r>
            <a:br>
              <a:rPr lang="en-US" sz="5200" dirty="0">
                <a:solidFill>
                  <a:srgbClr val="FFFFFF"/>
                </a:solidFill>
              </a:rPr>
            </a:br>
            <a:r>
              <a:rPr lang="en-US" sz="5200" dirty="0">
                <a:solidFill>
                  <a:srgbClr val="FFFFFF"/>
                </a:solidFill>
              </a:rPr>
              <a:t>JAV</a:t>
            </a:r>
            <a:endParaRPr lang="es-ES_tradnl" sz="5200" dirty="0">
              <a:solidFill>
                <a:srgbClr val="FFFFFF"/>
              </a:solidFill>
            </a:endParaRPr>
          </a:p>
        </p:txBody>
      </p:sp>
      <p:sp>
        <p:nvSpPr>
          <p:cNvPr id="3" name="Subtitle 2">
            <a:extLst>
              <a:ext uri="{FF2B5EF4-FFF2-40B4-BE49-F238E27FC236}">
                <a16:creationId xmlns:a16="http://schemas.microsoft.com/office/drawing/2014/main" id="{CA563400-0490-47FC-A4F4-90A6FD1044A9}"/>
              </a:ext>
            </a:extLst>
          </p:cNvPr>
          <p:cNvSpPr>
            <a:spLocks noGrp="1"/>
          </p:cNvSpPr>
          <p:nvPr>
            <p:ph type="subTitle" idx="1"/>
          </p:nvPr>
        </p:nvSpPr>
        <p:spPr>
          <a:xfrm>
            <a:off x="3917073" y="4300773"/>
            <a:ext cx="10058400" cy="1709325"/>
          </a:xfrm>
          <a:effectLst>
            <a:outerShdw blurRad="50800" dist="38100" dir="2700000" algn="tl" rotWithShape="0">
              <a:prstClr val="black">
                <a:alpha val="40000"/>
              </a:prstClr>
            </a:outerShdw>
          </a:effectLst>
        </p:spPr>
        <p:txBody>
          <a:bodyPr>
            <a:normAutofit lnSpcReduction="10000"/>
          </a:bodyPr>
          <a:lstStyle/>
          <a:p>
            <a:r>
              <a:rPr lang="en-US" dirty="0">
                <a:solidFill>
                  <a:srgbClr val="FFFFFF"/>
                </a:solidFill>
              </a:rPr>
              <a:t>Victor Navas </a:t>
            </a:r>
          </a:p>
          <a:p>
            <a:r>
              <a:rPr lang="en-US" dirty="0">
                <a:solidFill>
                  <a:srgbClr val="FFFFFF"/>
                </a:solidFill>
              </a:rPr>
              <a:t>Jorge Alonso</a:t>
            </a:r>
          </a:p>
          <a:p>
            <a:r>
              <a:rPr lang="en-US" dirty="0">
                <a:solidFill>
                  <a:srgbClr val="FFFFFF"/>
                </a:solidFill>
              </a:rPr>
              <a:t>Prof. Alcibiades Bustillo</a:t>
            </a:r>
          </a:p>
          <a:p>
            <a:r>
              <a:rPr lang="en-US" dirty="0">
                <a:solidFill>
                  <a:srgbClr val="FFFFFF"/>
                </a:solidFill>
              </a:rPr>
              <a:t>COMP4036</a:t>
            </a:r>
          </a:p>
          <a:p>
            <a:endParaRPr lang="en-US" dirty="0">
              <a:solidFill>
                <a:srgbClr val="FFFFFF"/>
              </a:solidFill>
            </a:endParaRPr>
          </a:p>
        </p:txBody>
      </p:sp>
    </p:spTree>
    <p:extLst>
      <p:ext uri="{BB962C8B-B14F-4D97-AF65-F5344CB8AC3E}">
        <p14:creationId xmlns:p14="http://schemas.microsoft.com/office/powerpoint/2010/main" val="95927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95EF0-74CE-435E-81E2-A6CB13D78848}"/>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rPr>
              <a:t>Objective:</a:t>
            </a:r>
            <a:endParaRPr lang="es-ES_tradnl" sz="4000">
              <a:solidFill>
                <a:schemeClr val="bg1"/>
              </a:solidFill>
            </a:endParaRPr>
          </a:p>
        </p:txBody>
      </p:sp>
      <p:pic>
        <p:nvPicPr>
          <p:cNvPr id="5" name="Picture 4" descr="Toy plastic numbers">
            <a:extLst>
              <a:ext uri="{FF2B5EF4-FFF2-40B4-BE49-F238E27FC236}">
                <a16:creationId xmlns:a16="http://schemas.microsoft.com/office/drawing/2014/main" id="{0F1575A6-4FDF-4024-9A49-FC119821A65C}"/>
              </a:ext>
            </a:extLst>
          </p:cNvPr>
          <p:cNvPicPr>
            <a:picLocks noChangeAspect="1"/>
          </p:cNvPicPr>
          <p:nvPr/>
        </p:nvPicPr>
        <p:blipFill rotWithShape="1">
          <a:blip r:embed="rId2"/>
          <a:srcRect l="16811" r="22969"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1" name="Group 10">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2" name="Freeform: Shape 11">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1807D0E-1976-48D8-A08D-6445460685BC}"/>
              </a:ext>
            </a:extLst>
          </p:cNvPr>
          <p:cNvSpPr>
            <a:spLocks noGrp="1"/>
          </p:cNvSpPr>
          <p:nvPr>
            <p:ph idx="1"/>
          </p:nvPr>
        </p:nvSpPr>
        <p:spPr>
          <a:xfrm>
            <a:off x="6981826" y="3146400"/>
            <a:ext cx="4391024" cy="2682000"/>
          </a:xfrm>
        </p:spPr>
        <p:txBody>
          <a:bodyPr>
            <a:normAutofit/>
          </a:bodyPr>
          <a:lstStyle/>
          <a:p>
            <a:r>
              <a:rPr lang="en-US" sz="2200" dirty="0">
                <a:solidFill>
                  <a:schemeClr val="bg1">
                    <a:alpha val="80000"/>
                  </a:schemeClr>
                </a:solidFill>
              </a:rPr>
              <a:t>Our goal is to teach the younger kids how to write and understand the basics of programing for them to start developing. Our language is functional, and it specializes in mathematics. We want programing to be more accessible for everyone. </a:t>
            </a:r>
            <a:endParaRPr lang="es-ES_tradnl" sz="2200" dirty="0">
              <a:solidFill>
                <a:schemeClr val="bg1">
                  <a:alpha val="80000"/>
                </a:schemeClr>
              </a:solidFill>
            </a:endParaRPr>
          </a:p>
        </p:txBody>
      </p:sp>
    </p:spTree>
    <p:extLst>
      <p:ext uri="{BB962C8B-B14F-4D97-AF65-F5344CB8AC3E}">
        <p14:creationId xmlns:p14="http://schemas.microsoft.com/office/powerpoint/2010/main" val="390831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F3D10-6DFC-4C43-8A6E-0777661C8988}"/>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What is JAV?</a:t>
            </a:r>
            <a:endParaRPr lang="es-ES_tradnl"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BCB424F-9B47-4D4C-BC1D-BF302F0CCD66}"/>
              </a:ext>
            </a:extLst>
          </p:cNvPr>
          <p:cNvSpPr>
            <a:spLocks noGrp="1"/>
          </p:cNvSpPr>
          <p:nvPr>
            <p:ph idx="1"/>
          </p:nvPr>
        </p:nvSpPr>
        <p:spPr>
          <a:xfrm>
            <a:off x="6477270" y="1130846"/>
            <a:ext cx="4974771" cy="4351338"/>
          </a:xfrm>
        </p:spPr>
        <p:txBody>
          <a:bodyPr>
            <a:normAutofit/>
          </a:bodyPr>
          <a:lstStyle/>
          <a:p>
            <a:r>
              <a:rPr lang="en-US">
                <a:solidFill>
                  <a:schemeClr val="bg1"/>
                </a:solidFill>
              </a:rPr>
              <a:t>JAV is a programming language capable of resolving and storing number and variables for use whenever you want. JAV can resolve different data types like int, float, and string. Our language uses the most effective ways to solve different areas in mathematics.</a:t>
            </a:r>
            <a:endParaRPr lang="es-ES_tradnl">
              <a:solidFill>
                <a:schemeClr val="bg1"/>
              </a:solidFill>
            </a:endParaRPr>
          </a:p>
        </p:txBody>
      </p:sp>
    </p:spTree>
    <p:extLst>
      <p:ext uri="{BB962C8B-B14F-4D97-AF65-F5344CB8AC3E}">
        <p14:creationId xmlns:p14="http://schemas.microsoft.com/office/powerpoint/2010/main" val="321424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B6263-5813-4B55-9722-2290B0F8AFBD}"/>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rPr>
              <a:t>How to use JAV</a:t>
            </a:r>
            <a:endParaRPr lang="es-ES_tradnl" sz="4000">
              <a:solidFill>
                <a:schemeClr val="bg1"/>
              </a:solidFill>
            </a:endParaRPr>
          </a:p>
        </p:txBody>
      </p:sp>
      <p:pic>
        <p:nvPicPr>
          <p:cNvPr id="5" name="Picture 4" descr="Electronic circuit board">
            <a:extLst>
              <a:ext uri="{FF2B5EF4-FFF2-40B4-BE49-F238E27FC236}">
                <a16:creationId xmlns:a16="http://schemas.microsoft.com/office/drawing/2014/main" id="{F5B92FE2-02E3-485C-A640-9A32A49DCD76}"/>
              </a:ext>
            </a:extLst>
          </p:cNvPr>
          <p:cNvPicPr>
            <a:picLocks noChangeAspect="1"/>
          </p:cNvPicPr>
          <p:nvPr/>
        </p:nvPicPr>
        <p:blipFill rotWithShape="1">
          <a:blip r:embed="rId2"/>
          <a:srcRect l="35352" r="4428"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8" name="Group 17">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9" name="Freeform: Shape 18">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883AC1D-2F5A-4B78-BDFE-36E780DAC7E1}"/>
              </a:ext>
            </a:extLst>
          </p:cNvPr>
          <p:cNvSpPr>
            <a:spLocks noGrp="1"/>
          </p:cNvSpPr>
          <p:nvPr>
            <p:ph idx="1"/>
          </p:nvPr>
        </p:nvSpPr>
        <p:spPr>
          <a:xfrm>
            <a:off x="6981826" y="3146400"/>
            <a:ext cx="4391024" cy="2682000"/>
          </a:xfrm>
        </p:spPr>
        <p:txBody>
          <a:bodyPr>
            <a:normAutofit/>
          </a:bodyPr>
          <a:lstStyle/>
          <a:p>
            <a:r>
              <a:rPr lang="en-US" sz="2200">
                <a:solidFill>
                  <a:schemeClr val="bg1">
                    <a:alpha val="80000"/>
                  </a:schemeClr>
                </a:solidFill>
              </a:rPr>
              <a:t>In order to use JAV you must input numbers. It is not designed to use strings. Language can store strings within variables. Is very similar to calculator so he can calculate any type of equation within the subject's algebra, pre-calculus and trigonometry.</a:t>
            </a:r>
            <a:endParaRPr lang="es-ES_tradnl" sz="2200">
              <a:solidFill>
                <a:schemeClr val="bg1">
                  <a:alpha val="80000"/>
                </a:schemeClr>
              </a:solidFill>
            </a:endParaRPr>
          </a:p>
        </p:txBody>
      </p:sp>
    </p:spTree>
    <p:extLst>
      <p:ext uri="{BB962C8B-B14F-4D97-AF65-F5344CB8AC3E}">
        <p14:creationId xmlns:p14="http://schemas.microsoft.com/office/powerpoint/2010/main" val="147110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B0D92C-31AD-4E10-BF9D-1E13DC7CFD59}"/>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a:solidFill>
                  <a:schemeClr val="bg1"/>
                </a:solidFill>
                <a:latin typeface="+mj-lt"/>
                <a:ea typeface="+mj-ea"/>
                <a:cs typeface="+mj-cs"/>
              </a:rPr>
              <a:t>Key Features </a:t>
            </a:r>
          </a:p>
        </p:txBody>
      </p:sp>
      <p:sp>
        <p:nvSpPr>
          <p:cNvPr id="3" name="Content Placeholder 2">
            <a:extLst>
              <a:ext uri="{FF2B5EF4-FFF2-40B4-BE49-F238E27FC236}">
                <a16:creationId xmlns:a16="http://schemas.microsoft.com/office/drawing/2014/main" id="{64D68113-0CA6-4619-BF27-313A6B2716C2}"/>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2000"/>
              <a:t>Data Types    </a:t>
            </a:r>
          </a:p>
          <a:p>
            <a:pPr lvl="1"/>
            <a:r>
              <a:rPr lang="en-US" sz="2000"/>
              <a:t> Int    </a:t>
            </a:r>
          </a:p>
          <a:p>
            <a:pPr lvl="1"/>
            <a:r>
              <a:rPr lang="en-US" sz="2000"/>
              <a:t> Float    </a:t>
            </a:r>
          </a:p>
          <a:p>
            <a:pPr lvl="1"/>
            <a:r>
              <a:rPr lang="en-US" sz="2000"/>
              <a:t> Strings    </a:t>
            </a:r>
          </a:p>
          <a:p>
            <a:r>
              <a:rPr lang="en-US" sz="2000"/>
              <a:t> Condition   </a:t>
            </a:r>
          </a:p>
          <a:p>
            <a:pPr lvl="1"/>
            <a:r>
              <a:rPr lang="en-US" sz="2000"/>
              <a:t>If-then-else</a:t>
            </a:r>
          </a:p>
          <a:p>
            <a:r>
              <a:rPr lang="en-US" sz="2000"/>
              <a:t>Arithmetic's    </a:t>
            </a:r>
          </a:p>
          <a:p>
            <a:pPr lvl="1"/>
            <a:r>
              <a:rPr lang="en-US" sz="2000"/>
              <a:t> Addition (+)    </a:t>
            </a:r>
          </a:p>
          <a:p>
            <a:pPr lvl="1"/>
            <a:r>
              <a:rPr lang="en-US" sz="2000"/>
              <a:t>Subtraction (-)    </a:t>
            </a:r>
          </a:p>
          <a:p>
            <a:pPr lvl="1"/>
            <a:r>
              <a:rPr lang="en-US" sz="2000"/>
              <a:t> Division (/)    </a:t>
            </a:r>
          </a:p>
          <a:p>
            <a:pPr lvl="1"/>
            <a:r>
              <a:rPr lang="en-US" sz="2000"/>
              <a:t> Multiplication (*)   </a:t>
            </a:r>
          </a:p>
          <a:p>
            <a:pPr lvl="1"/>
            <a:r>
              <a:rPr lang="en-US" sz="2000"/>
              <a:t> Power (^)</a:t>
            </a:r>
          </a:p>
          <a:p>
            <a:pPr lvl="1"/>
            <a:endParaRPr lang="en-US" sz="2000"/>
          </a:p>
        </p:txBody>
      </p:sp>
      <p:sp>
        <p:nvSpPr>
          <p:cNvPr id="4" name="TextBox 3">
            <a:extLst>
              <a:ext uri="{FF2B5EF4-FFF2-40B4-BE49-F238E27FC236}">
                <a16:creationId xmlns:a16="http://schemas.microsoft.com/office/drawing/2014/main" id="{74D4EE19-8303-4623-8C37-258BB0F082AE}"/>
              </a:ext>
            </a:extLst>
          </p:cNvPr>
          <p:cNvSpPr txBox="1"/>
          <p:nvPr/>
        </p:nvSpPr>
        <p:spPr>
          <a:xfrm>
            <a:off x="8451604" y="1412489"/>
            <a:ext cx="2926080" cy="4363844"/>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000"/>
              <a:t>Trigonometric functions    </a:t>
            </a:r>
          </a:p>
          <a:p>
            <a:pPr marL="914400" lvl="1" indent="-228600">
              <a:lnSpc>
                <a:spcPct val="90000"/>
              </a:lnSpc>
              <a:spcAft>
                <a:spcPts val="600"/>
              </a:spcAft>
              <a:buFont typeface="Arial" panose="020B0604020202020204" pitchFamily="34" charset="0"/>
              <a:buChar char="•"/>
            </a:pPr>
            <a:r>
              <a:rPr lang="en-US" sz="2000"/>
              <a:t>Cos   </a:t>
            </a:r>
          </a:p>
          <a:p>
            <a:pPr marL="914400" lvl="1" indent="-228600">
              <a:lnSpc>
                <a:spcPct val="90000"/>
              </a:lnSpc>
              <a:spcAft>
                <a:spcPts val="600"/>
              </a:spcAft>
              <a:buFont typeface="Arial" panose="020B0604020202020204" pitchFamily="34" charset="0"/>
              <a:buChar char="•"/>
            </a:pPr>
            <a:r>
              <a:rPr lang="en-US" sz="2000"/>
              <a:t>Sin     </a:t>
            </a:r>
          </a:p>
          <a:p>
            <a:pPr marL="914400" lvl="1" indent="-228600">
              <a:lnSpc>
                <a:spcPct val="90000"/>
              </a:lnSpc>
              <a:spcAft>
                <a:spcPts val="600"/>
              </a:spcAft>
              <a:buFont typeface="Arial" panose="020B0604020202020204" pitchFamily="34" charset="0"/>
              <a:buChar char="•"/>
            </a:pPr>
            <a:r>
              <a:rPr lang="en-US" sz="2000"/>
              <a:t>Tan    </a:t>
            </a:r>
          </a:p>
          <a:p>
            <a:pPr marL="914400" lvl="1" indent="-228600">
              <a:lnSpc>
                <a:spcPct val="90000"/>
              </a:lnSpc>
              <a:spcAft>
                <a:spcPts val="600"/>
              </a:spcAft>
              <a:buFont typeface="Arial" panose="020B0604020202020204" pitchFamily="34" charset="0"/>
              <a:buChar char="•"/>
            </a:pPr>
            <a:r>
              <a:rPr lang="en-US" sz="2000"/>
              <a:t>Sec     </a:t>
            </a:r>
          </a:p>
          <a:p>
            <a:pPr marL="914400" lvl="1" indent="-228600">
              <a:lnSpc>
                <a:spcPct val="90000"/>
              </a:lnSpc>
              <a:spcAft>
                <a:spcPts val="600"/>
              </a:spcAft>
              <a:buFont typeface="Arial" panose="020B0604020202020204" pitchFamily="34" charset="0"/>
              <a:buChar char="•"/>
            </a:pPr>
            <a:r>
              <a:rPr lang="en-US" sz="2000"/>
              <a:t>Csc     </a:t>
            </a:r>
          </a:p>
          <a:p>
            <a:pPr marL="914400" lvl="1" indent="-228600">
              <a:lnSpc>
                <a:spcPct val="90000"/>
              </a:lnSpc>
              <a:spcAft>
                <a:spcPts val="600"/>
              </a:spcAft>
              <a:buFont typeface="Arial" panose="020B0604020202020204" pitchFamily="34" charset="0"/>
              <a:buChar char="•"/>
            </a:pPr>
            <a:r>
              <a:rPr lang="en-US" sz="2000"/>
              <a:t>Cot</a:t>
            </a:r>
          </a:p>
          <a:p>
            <a:pPr marL="285750" indent="-228600">
              <a:lnSpc>
                <a:spcPct val="90000"/>
              </a:lnSpc>
              <a:spcAft>
                <a:spcPts val="600"/>
              </a:spcAft>
              <a:buFont typeface="Arial" panose="020B0604020202020204" pitchFamily="34" charset="0"/>
              <a:buChar char="•"/>
            </a:pPr>
            <a:r>
              <a:rPr lang="en-US" sz="2000"/>
              <a:t>Number Comparison    </a:t>
            </a:r>
          </a:p>
          <a:p>
            <a:pPr marL="742950" lvl="1" indent="-228600">
              <a:lnSpc>
                <a:spcPct val="90000"/>
              </a:lnSpc>
              <a:spcAft>
                <a:spcPts val="600"/>
              </a:spcAft>
              <a:buFont typeface="Arial" panose="020B0604020202020204" pitchFamily="34" charset="0"/>
              <a:buChar char="•"/>
            </a:pPr>
            <a:r>
              <a:rPr lang="en-US" sz="2000"/>
              <a:t>Greater than (&gt;)    </a:t>
            </a:r>
          </a:p>
          <a:p>
            <a:pPr marL="742950" lvl="1" indent="-228600">
              <a:lnSpc>
                <a:spcPct val="90000"/>
              </a:lnSpc>
              <a:spcAft>
                <a:spcPts val="600"/>
              </a:spcAft>
              <a:buFont typeface="Arial" panose="020B0604020202020204" pitchFamily="34" charset="0"/>
              <a:buChar char="•"/>
            </a:pPr>
            <a:r>
              <a:rPr lang="en-US" sz="2000"/>
              <a:t>Less than (&lt;)    </a:t>
            </a:r>
          </a:p>
          <a:p>
            <a:pPr marL="742950" lvl="1" indent="-228600">
              <a:lnSpc>
                <a:spcPct val="90000"/>
              </a:lnSpc>
              <a:spcAft>
                <a:spcPts val="600"/>
              </a:spcAft>
              <a:buFont typeface="Arial" panose="020B0604020202020204" pitchFamily="34" charset="0"/>
              <a:buChar char="•"/>
            </a:pPr>
            <a:r>
              <a:rPr lang="en-US" sz="2000"/>
              <a:t>Same (==) </a:t>
            </a:r>
          </a:p>
        </p:txBody>
      </p:sp>
    </p:spTree>
    <p:extLst>
      <p:ext uri="{BB962C8B-B14F-4D97-AF65-F5344CB8AC3E}">
        <p14:creationId xmlns:p14="http://schemas.microsoft.com/office/powerpoint/2010/main" val="3523009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13879F-086B-44CB-B649-98F029F5655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Software Development </a:t>
            </a:r>
            <a:endParaRPr lang="es-ES_tradnl" sz="4000">
              <a:solidFill>
                <a:srgbClr val="FFFFFF"/>
              </a:solidFill>
            </a:endParaRPr>
          </a:p>
        </p:txBody>
      </p:sp>
      <p:graphicFrame>
        <p:nvGraphicFramePr>
          <p:cNvPr id="5" name="Content Placeholder 2">
            <a:extLst>
              <a:ext uri="{FF2B5EF4-FFF2-40B4-BE49-F238E27FC236}">
                <a16:creationId xmlns:a16="http://schemas.microsoft.com/office/drawing/2014/main" id="{5BD3C4C9-F9D9-4554-B1EE-930533EE86D7}"/>
              </a:ext>
            </a:extLst>
          </p:cNvPr>
          <p:cNvGraphicFramePr>
            <a:graphicFrameLocks noGrp="1"/>
          </p:cNvGraphicFramePr>
          <p:nvPr>
            <p:ph idx="1"/>
            <p:extLst>
              <p:ext uri="{D42A27DB-BD31-4B8C-83A1-F6EECF244321}">
                <p14:modId xmlns:p14="http://schemas.microsoft.com/office/powerpoint/2010/main" val="202937009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675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214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Programming Language:  JAV</vt:lpstr>
      <vt:lpstr>Objective:</vt:lpstr>
      <vt:lpstr>What is JAV?</vt:lpstr>
      <vt:lpstr>How to use JAV</vt:lpstr>
      <vt:lpstr>Key Features </vt:lpstr>
      <vt:lpstr>Software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dc:title>
  <dc:creator>VICTORIA GARCIA MONTALVO</dc:creator>
  <cp:lastModifiedBy>VICTORIA GARCIA MONTALVO</cp:lastModifiedBy>
  <cp:revision>7</cp:revision>
  <dcterms:created xsi:type="dcterms:W3CDTF">2021-05-14T15:37:53Z</dcterms:created>
  <dcterms:modified xsi:type="dcterms:W3CDTF">2021-05-14T16:39:00Z</dcterms:modified>
</cp:coreProperties>
</file>