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4452ab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4452ab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4452ab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4452ab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4452ab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4452ab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54452ab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54452ab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4452ab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4452ab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4452ab2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4452ab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4452ab2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54452ab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4452a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4452a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4452ab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4452ab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4452ab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4452ab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54452ab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54452ab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4452ab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4452ab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4452ab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4452ab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4452ab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4452ab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4452ab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4452ab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95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Implementações de algorítmos de contagem de números primos naive e Bag of tasks em OpenMP.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3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765"/>
              <a:t>Curso de Pós-graduação, Intituto de Computação - UFF</a:t>
            </a:r>
            <a:endParaRPr sz="176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765"/>
              <a:t>Professora: Lucia </a:t>
            </a:r>
            <a:endParaRPr sz="176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765"/>
              <a:t>Aluno: Victor Abi-Ramia Antonio Rachide</a:t>
            </a:r>
            <a:endParaRPr sz="17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10^7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86" y="1152475"/>
            <a:ext cx="6172639" cy="39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10^7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68" y="1152475"/>
            <a:ext cx="6090057" cy="4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10^7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00" y="1152473"/>
            <a:ext cx="5923606" cy="3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10^8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25" y="1152475"/>
            <a:ext cx="6233361" cy="4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10^8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17" y="1152475"/>
            <a:ext cx="5886557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10^8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49" y="1017724"/>
            <a:ext cx="6190899" cy="38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Trabalho disponível em: https://github.com/VictorAbiRamia/labPP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946150"/>
            <a:ext cx="69151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Bag of tasks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946150"/>
            <a:ext cx="73818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Discussão sobre Bag of tasks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-&gt; omp section, omp parallel for -&gt; omp barrier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-&gt;omp atomic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–&gt;</a:t>
            </a:r>
            <a:r>
              <a:rPr lang="pt-BR"/>
              <a:t> Uma thread não tem acesso a uma variável privada de outra thread.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Computador: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780651"/>
            <a:ext cx="8064499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usados: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759200"/>
            <a:ext cx="8520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-&gt; Apresentar por n, média, desvio.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-&gt; Schedule: Chunksize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2174875"/>
            <a:ext cx="4543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10^6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88" y="1152475"/>
            <a:ext cx="6063426" cy="39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10^6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48" y="1017723"/>
            <a:ext cx="5909892" cy="3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= 10^6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823" y="1017723"/>
            <a:ext cx="5988341" cy="4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