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notesSlides/notesSlide2.xml" ContentType="application/vnd.openxmlformats-officedocument.presentationml.notesSlide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notesSlides/notesSlide3.xml" ContentType="application/vnd.openxmlformats-officedocument.presentationml.notesSlide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2" r:id="rId23"/>
    <p:sldId id="283" r:id="rId24"/>
    <p:sldId id="280" r:id="rId25"/>
    <p:sldId id="276" r:id="rId26"/>
    <p:sldId id="284" r:id="rId27"/>
    <p:sldId id="27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ктор Кузьминов" initials="ВК" lastIdx="1" clrIdx="0">
    <p:extLst>
      <p:ext uri="{19B8F6BF-5375-455C-9EA6-DF929625EA0E}">
        <p15:presenceInfo xmlns:p15="http://schemas.microsoft.com/office/powerpoint/2012/main" userId="54471b8534a3f6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1" autoAdjust="0"/>
  </p:normalViewPr>
  <p:slideViewPr>
    <p:cSldViewPr snapToGrid="0">
      <p:cViewPr varScale="1">
        <p:scale>
          <a:sx n="110" d="100"/>
          <a:sy n="110" d="100"/>
        </p:scale>
        <p:origin x="1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90D0F4-C6C0-4688-82A0-F9B5097026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8D7201-954F-4F32-AF67-6794C83D1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1F0F-3C48-4695-8949-BB45A1825AA0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F0BE87-2BF3-4A83-9719-8CAF23DFDA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15B27F-1FC1-40A0-A215-D4E228CC7F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D711F-0E45-470B-9F9D-DD28DF7D1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913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53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809 8,'-16'1,"1"1,-30 6,-27 3,30-9,-235-5,214-7,45 6,-1 1,-29-2,10 5,11 1,-1-2,-40-5,67 5,-1 1,1 0,0 0,0 0,-1 1,1-1,0 0,0 0,0 1,-1-1,1 0,0 1,0 0,0-1,0 1,0-1,0 1,0 0,0 0,0 0,0 0,0 0,0 0,1 0,-1 0,0 0,1 0,-1 0,1 0,-1 0,1 0,-1 1,1-1,0 0,0 0,-1 1,1-1,0 0,1 2,-1 62,1-50,12 75,-1-29,-8-41,1 1,1-1,10 24,-2-5,-5-6,-2 0,5 51,-6-39,-1 12,-4-42,0 0,1-1,0 1,1-1,0 0,12 26,-11-26,0 0,0 0,-1 0,-1 0,-1 0,0 0,0 1,-1-1,-4 21,3-17,0 0,1-1,0 1,2 0,5 26,-2-19,-1 1,0-1,-1 42,-3-35,9 55,-4-55,-2 0,-1 50,-3-53,1 0,2 0,9 43,9 54,-15-92,-1 4,-4 74,1 13,9-62,-6-43,-1-1,1 27,-5 929,1-973,0 1,0-1,0 1,0 0,0-1,1 1,-1-1,1 1,0-1,0 1,0-1,0 0,0 1,0-1,1 0,-1 0,1 0,-1 0,1 0,0 0,0 0,0-1,0 1,0 0,3 1,0-1,1-1,-1 1,1-1,-1 0,1 0,0-1,-1 1,1-1,0-1,10-1,45-10,-44 8,1 1,-1 0,22 0,151-18,-167 19,0 0,24-6,8-2,-51 9,0 0,-1 0,1 0,0-1,-1 0,1 0,-1 0,1 0,-1 0,0 0,0-1,0 0,0 1,4-7,0 1,2-1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6.9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23,'1'-1,"-1"0,1-1,0 1,-1 0,1 0,0 0,0-1,0 1,0 0,0 0,0 0,0 0,0 1,0-1,1 0,-1 0,0 1,0-1,1 1,-1-1,0 1,1-1,-1 1,1 0,-1 0,0 0,1 0,2 0,-1-1,0 1,0 0,0 0,0 0,0 0,1 0,-1 1,0-1,0 1,0 0,-1 0,7 2,-8-2,0 1,-1-1,1 1,0-1,0 1,-1 0,1-1,-1 1,1 0,-1-1,0 1,0 0,0-1,0 1,0 0,0 0,0-1,0 1,-1 0,1-1,-1 1,1 0,-1-1,0 1,1-1,-1 1,0-1,0 1,0-1,-2 2,-36 44,37-45,1-1,-1 0,1 0,-1 0,1 0,0 1,-1-1,1 1,0-1,0 1,0-1,0 1,0 0,1-1,-1 1,0 0,1 0,-1-1,1 1,0 0,-1 0,1 0,0 0,0 0,0 0,1-1,-1 1,0 0,1 0,-1 0,1-1,-1 1,1 0,1 2,2-1,-1 1,1-1,0 0,0-1,0 1,0-1,0 1,0-1,1-1,-1 1,1-1,7 2,76 16,-71-13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2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1,'139'6,"-134"-6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6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143 1,'-1'0,"0"1,0-1,0 1,0-1,0 1,0 0,1-1,-1 1,0 0,0 0,1-1,-1 1,0 0,1 0,-1 0,1 0,-1 0,1 0,0 0,-1 0,1 1,-10 30,7-22,-4 9,1 2,-1 0,-2-1,0-1,0 1,-2-1,-20 27,31-46,0 1,-1-1,1 1,0-1,0 1,0-1,-1 0,1 1,0-1,-1 0,1 1,0-1,-1 0,1 1,0-1,-1 0,1 0,-1 1,1-1,0 0,-1 0,1 0,-1 0,1 1,-1-1,1 0,-1 0,1 0,-1 0,1 0,-1 0,1 0,0 0,-1 0,1-1,-1 1,1 0,-1 0,1 0,-1 0,1-1,0 1,-1 0,1-1,-1 1,1 0,0 0,-1-1,1 1,0-1,-1 1,-4-25,5 17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7.1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0,'3'9,"1"0,0 0,0 0,1-1,9 12,6 9,-13-16,2 0,0-1,0 0,1-1,1 0,-1 0,2-1,0 0,17 10,-12-10,-12-8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47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0 286,'11'-3,"-1"1,1-1,-1-1,0 1,0-2,0 0,-1 0,0 0,11-10,-13 10,0 0,-1 0,1-1,-1-1,-1 1,7-10,-10 14,0-1,0 0,0 1,-1-1,1 0,-1 0,0 0,0 0,0 0,0 0,0-1,-1 1,0 0,1 0,-1 0,0-1,-1 1,1 0,-2-6,2 8,-1 0,0-1,0 1,0 0,1 0,-1 0,0 1,0-1,0 0,0 0,0 0,-1 1,1-1,0 0,0 1,0-1,-1 1,1 0,0-1,-1 1,1 0,0 0,-1 0,1 0,0 0,0 0,-1 0,1 0,0 0,-1 1,1-1,0 0,0 1,-1-1,-1 2,1-1,0 0,-1 0,1 0,0 0,0 0,0 0,1 1,-1-1,0 1,0-1,1 1,-1 0,1-1,-1 1,1 0,0 0,0 0,0 0,0 0,-1 5,1 4,1 1,1 0,0-1,0 1,2-1,5 22,-6-28,-1 0,1 0,0 1,1-1,-1 0,1-1,0 1,0 0,1-1,-1 0,1 0,0 0,0 0,1 0,-1-1,8 4,-11-6,1 0,0-1,-1 1,1-1,0 0,0 1,-1-1,1 0,0 0,0 0,0 0,-1 0,1-1,0 1,0-1,-1 1,1-1,0 1,-1-1,1 0,-1 0,1 0,-1 0,1 0,1-1,32-40,-14 14,-9 13,16-15,-20 68,-7-25,0-10,0 0,0-1,0 1,1 0,-1-1,1 1,-1-1,1 0,0 1,0-1,0 0,0 0,0 0,0 0,1-1,-1 1,1 0,-1-1,1 0,0 0,-1 0,1 0,0 0,0 0,-1-1,1 1,0-1,0 0,0 0,0 0,0 0,0 0,0-1,-1 1,1-1,0 0,0 0,0 0,-1 0,1 0,-1-1,1 1,-1-1,1 0,-1 1,0-1,0 0,0 0,4-5,7-12,33-49,-43 63,0 0,0 0,-1 0,0 0,0-1,-1 1,1-1,-1 0,0 1,0-1,-1-6,-2 5,-2 21,0 22,4-21,1 0,0 0,1 0,8 26,-10-38,1-1,-1 1,1-1,0 1,0-1,0 1,0-1,0 0,1 0,-1 1,1-1,-1 0,1 0,0-1,0 1,0 0,0-1,0 1,0-1,0 1,1-1,-1 0,1 0,-1 0,0 0,1-1,-1 1,1-1,0 1,-1-1,1 0,-1 0,1 0,0 0,-1 0,4-2,-2 1,0-1,0 1,0-1,0 0,-1-1,1 1,-1 0,0-1,1 0,-1 0,0 0,-1 0,1-1,0 1,2-7,30-64,-20 39,-16 44,1 1,0-1,0 0,1 1,0-1,5 17,-5-22,1 0,-1-1,1 1,0 0,0-1,0 1,0-1,1 0,0 1,-1-1,1 0,0-1,1 1,-1-1,0 1,1-1,-1 0,1 0,0 0,-1-1,1 1,0-1,0 0,0 0,0-1,6 1,12 2,0-2,0-1,37-4,-46 3,-8 0,0 0,0 0,0 0,0-1,0 0,-1 1,1-2,-1 1,0-1,1 1,-1-1,0 0,-1-1,1 1,0-1,5-7,-5 5,0 0,0 0,0-1,0 1,-1-1,-1 0,1 0,-1 0,0 0,1-12,-1 6,0 5,-1 0,0 0,-1-1,0-15,0 23,0 0,-1 0,1 0,0 0,0 0,-1 0,1 0,0 0,-1 0,1 0,-1 0,0 0,1 0,-1 1,0-1,1 0,-1 0,0 1,0-1,1 0,-1 1,0-1,0 1,0-1,0 1,0-1,0 1,0 0,0 0,0-1,0 1,0 0,0 0,0 0,0 0,0 0,0 0,0 0,0 1,0-1,0 0,0 1,0-1,0 0,0 1,0-1,0 1,-1 0,0 1,-1 0,1-1,0 1,-1 0,1 0,0 0,0 1,1-1,-1 0,0 1,1-1,0 1,-1 0,1-1,0 1,0 0,1 0,-1-1,0 1,1 0,0 0,0 5,2 72,-1-71,-1-7,0 1,0-1,0 1,1-1,-1 0,1 0,-1 1,1-1,0 0,0 0,0 0,0 0,0 0,0 0,1 0,-1 0,1 0,-1 0,1-1,0 1,-1-1,1 1,0-1,0 0,0 1,0-1,0 0,1 0,-1-1,0 1,4 0,-4-1,1 0,0 0,-1-1,1 1,0-1,-1 0,1 1,-1-1,1-1,-1 1,1 0,-1-1,0 1,1-1,-1 1,0-1,0 0,0 0,-1 0,1 0,0 0,-1-1,1 1,-1 0,0-1,2-3,1 0,0-1,0 1,1-1,0 1,1 1,-1-1,1 1,0 0,13-8,-12 9,-1-1,1 0,-1 0,0-1,0 1,-1-1,0 0,0-1,7-12,-7 95,-4-46,1-22,-2 1,1-1,-2 1,1-1,-1 0,-3 16,4-24,0-1,0 1,0 0,0-1,-1 1,1 0,0-1,0 1,0 0,-1-1,1 1,0 0,0-1,-1 1,1 0,0 0,-1-1,1 1,0 0,-1 0,1 0,0-1,-1 1,1 0,-1 0,1 0,0 0,-1 0,1 0,-1 0,1 0,0 0,-1 0,1 0,-1 0,1 0,0 0,-1 0,1 0,0 0,-1 1,1-1,0 0,-1 0,1 0,0 1,-1-1,1 0,0 0,-1 1,1-1,0 0,0 1,-1-1,1 0,0 1,0-1,0 0,0 1,-1-1,1 1,0-1,0 1,-7-34,7 31,0 1,0-1,1 0,-1 1,1-1,-1 1,1-1,0 1,-1-1,1 1,0 0,0-1,0 1,0 0,0-1,0 1,0 0,1 0,-1 0,0 0,1 0,-1 1,0-1,1 0,-1 0,4 0,49-6,-48 7,0 0,-1 0,1-1,0 0,-1 0,1 0,0-1,-1 0,6-2,-8 2,0 0,0 0,0-1,0 1,0-1,0 1,0-1,-1 0,0 0,1 0,-1-1,0 1,-1 0,1-1,-1 1,1-1,-1 0,0 1,0-1,-1 0,1 0,-1 1,0-1,0 0,0 0,0 0,-1 1,1-1,-1 0,-1-4,-4 26,4 15,2-23,-1 5,1 0,1 0,1-1,0 1,5 18,-6-31,0 0,-1 1,1-1,0 0,0 0,0 0,1 0,-1 0,0-1,1 1,-1 0,1-1,-1 1,1-1,0 1,0-1,0 0,0 1,0-1,0 0,0 0,0-1,0 1,0 0,1-1,-1 1,0-1,0 0,1 0,-1 0,0 0,0 0,1 0,-1-1,0 1,0-1,1 1,-1-1,0 0,0 0,0 0,0 0,2-2,3-1,-1 0,0 0,-1-1,1 0,-1 0,0 0,0-1,-1 0,6-8,-4 6,-1 0,1 0,1 1,0 0,8-6,-4 5,1 0,0-1,-1 0,18-18,-27 25,0 0,0 0,0-1,-1 1,1-1,-1 1,1-1,-1 1,0-1,0 0,0 1,0-1,-1 0,1 0,-1 0,1 0,-1 0,0 0,0 0,0 0,-1 1,1-1,-1 0,-1-5,2 8,0 0,0-1,0 1,0 0,0 0,0 0,0-1,0 1,0 0,0 0,-1 0,1-1,0 1,0 0,0 0,0 0,0 0,0-1,0 1,-1 0,1 0,0 0,0 0,0-1,0 1,0 0,-1 0,1 0,0 0,0 0,0 0,-1 0,1 0,0 0,0 0,0 0,-1 0,1 0,0 0,0 0,0 0,-1 0,1 0,0 0,0 0,-1 0,1 0,0 0,0 0,0 0,0 0,-1 0,1 0,0 1,0-1,0 0,-8 17,-1 22,8-31,-1 9,1 1,0 0,1 0,1 0,0 0,7 29,-8-46,0-1,1 1,-1 0,0 0,0 0,1-1,-1 1,0 0,1-1,-1 1,1 0,-1-1,1 1,-1 0,1-1,0 1,-1-1,1 1,0-1,-1 1,1-1,0 0,0 1,-1-1,1 0,0 1,0-1,-1 0,1 0,0 0,0 0,0 0,0 0,-1 0,1 0,0 0,0 0,0 0,-1-1,1 1,0 0,0-1,0 1,-1 0,1-1,0 1,-1-1,1 1,0-1,-1 1,2-2,0 0,0 0,0 0,0-1,0 1,0 0,-1-1,1 0,-1 1,1-1,-1 0,0 0,0 1,1-6,-2 1,0 0,0 0,0-1,-1 1,-2-11,3 17,0 0,0 0,-1-1,1 1,-1 0,1 0,-1 0,1 0,-1-1,1 1,-1 0,0 0,0 0,0 0,1 0,-1 1,0-1,0 0,0 0,0 1,0-1,-1 0,1 1,0-1,0 1,0-1,-1 1,1 0,0 0,0-1,-1 1,1 0,0 0,0 0,-1 0,1 0,0 1,0-1,-2 1,-2 4,15 1,16 0,-22-6,0-1,0 0,-1 0,1 0,0 0,0-1,0 1,-1-1,1 0,-1 0,0-1,1 1,-1-1,0 1,0-1,3-4,5-7,-1 0,15-26,-19 28,2 0,0 0,10-12,-5 9,-11 13,-2 6,-3 10,-2 7,2 1,0-1,2 1,0 0,1 0,5 34,-5-54,1 0,-1 0,1 0,-1 0,1 0,0 0,0 0,0 0,0-1,0 1,0 0,1-1,-1 1,0 0,1-1,-1 0,1 1,-1-1,1 0,0 0,0 0,0 0,2 1,0-1,-1-1,0 0,0 0,1 0,-1 0,0 0,1 0,-1-1,0 0,0 0,0 0,1 0,2-2,4-1,-2-1,1 0,0-1,-1 0,0 0,-1-1,1 0,9-12,57-113,-71 132,-2 7,-2 22,-9 35,2-42,5-10,-1 0,0 0,0-1,-1 1,-1-1,0 0,-1 0,0-1,-12 13,19-23,0 1,0-1,0 0,0 0,0 0,0 0,-1 0,1 0,0 0,0 0,0 0,0 0,-1 0,1 0,0 0,0 0,0 0,0 0,-1 0,1 0,0 0,0 0,0 0,0 0,-1 0,1 0,0 0,0 0,0 0,0 0,-1 0,1 0,0 0,0-1,0 1,0 0,0 0,0 0,-1 0,1 0,0-1,0 1,0 0,0 0,0 0,0 0,0 0,0-1,0 1,0 0,0 0,-3-17,2-17,1 33,1-45,-2-94,1 138,0 0,-1-1,1 1,0 0,-1 0,0-1,0 1,1 0,-1 0,0 0,-1 0,1 0,0 0,-3-2,4 4,0 0,0 0,0 0,0 0,0-1,0 1,0 0,0 0,-1 0,1 0,0 0,0 0,0 0,0 0,0 0,0 0,0 0,-1 0,1 0,0 0,0 0,0 0,0 0,0 0,0 0,0 0,0 1,-1-1,1 0,0 0,0 0,0 0,0 0,0 0,0 0,0 0,0 0,0 0,0 0,0 0,0 1,0-1,0 0,-1 0,1 0,0 0,0 0,0 0,0 0,0 0,0 1,0-1,0 0,0 0,0 0,0 0,0 0,0 0,0 0,0 0,1 1,-1-1,0 0,0 0,0 0,0 0,0 0,8 22,10 11,31 40,8 16,-51-78,-1-2,-1 0,1 0,1-1,-1 0,2 0,-1-1,8 7,-10-11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2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2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3 287,'0'40,"-2"-22,1 0,1-1,1 1,1 0,0 0,1 0,1-1,1 0,0 0,12 25,44 86,-37-70,-22-50,1 1,0 0,1-1,0 0,0 0,1 0,0 0,6 7,-4-7,-2-3,0 1,0-1,0-1,0 1,1-1,6 4,-10-6,1-1,0-1,-1 1,1 0,-1 0,1-1,0 0,-1 1,1-1,0 0,0 0,-1-1,1 1,0-1,-1 1,1-1,0 0,-1 0,5-2,1-1,-1-1,0 1,0-1,-1 0,0-1,0 0,0 0,8-11,38-61,-45 66,4-9,0-2,-2 1,9-29,7-18,-18 46,0 0,-2 0,3-28,-6 42,0-5,1 0,-2 0,0 0,-1 0,0-1,-1 1,-6-27,7 40,0 0,0 1,0-1,0 0,-1 0,1 1,0-1,0 0,-1 1,1-1,-1 0,1 1,0-1,-1 0,1 1,-1-1,0 1,1-1,-1 1,1-1,-1 1,0 0,1-1,-1 1,0 0,0-1,-1 1,-8 15,0 34,9-4,9 84,-6-108,2-1,1 1,0 0,2-1,0 0,13 22,-17-36,1-1,0 1,0-1,0 0,1 0,-1-1,1 1,0-1,1 0,-1-1,1 1,0-1,0 0,0-1,0 1,0-1,0 0,1-1,-1 1,1-1,-1-1,1 1,0-1,-1 0,1-1,-1 1,1-1,-1-1,1 1,-1-1,0 0,1-1,-1 1,0-1,-1 0,1-1,0 1,-1-1,0 0,0-1,0 1,-1-1,1 0,-1 0,0-1,5-9,2-6,26-36,-30 48,-2-1,-1 0,1 0,-2-1,1 1,-1-1,-1 0,0 0,0 0,-1 0,-1-19,1 12,0 0,7-29,-4 29,0 0,-2 0,1 0,-2 0,-1 0,0-1,-1 1,-1 0,-7-29,4 36,-1 1,0 0,-1 1,0 0,0 0,-1 0,0 1,-1 0,0 1,0 0,-13-8,13 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4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1 785,'0'1,"1"0,-1 0,1 0,-1 0,1-1,0 1,-1 0,1 0,0 0,0 0,0-1,0 1,0 0,0-1,-1 1,2-1,-1 1,0-1,0 1,0-1,0 0,0 1,0-1,0 0,0 0,0 0,2 0,38 3,-36-3,19 1,-9 0,-1-1,1 0,20-3,-31 2,1 0,-1 0,1-1,-1 1,0-1,0 0,0 0,0-1,0 1,0-1,-1 0,1 0,-1 0,6-7,172-234,-112 148,-56 78,-2-2,0 1,-2-1,11-30,-5 11,-10 28,-1 0,0 0,-1-1,0 1,-1-1,2-21,-4 27,0 1,-1 0,0-1,0 1,0 0,0 0,-1 0,0 0,0 0,0 0,-1 0,0 0,0 1,0 0,0-1,-1 1,-5-5,1 2,0 0,0 1,-1 0,0 0,0 1,-1 1,1-1,-20-5,22 8,0 0,0 1,0 0,-1 0,1 1,0 0,0 0,-1 0,1 1,0 0,0 1,0-1,-13 6,12-1,1 0,0 1,0-1,1 2,0-1,0 0,0 1,1 0,-6 13,-2 0,8-11,1-1,0 1,0 1,1-1,0 0,-2 13,-10 34,11-43,1-1,0 0,0 1,2-1,-1 15,-6 41,-67 221,54-199,9-48,3 0,1 1,-4 87,12-81,-1-19,6 58,-3-78,0-1,1 0,0 0,0 0,1 0,0-1,1 1,0-1,9 13,-4-8,0-1,1 0,1 0,0-1,0-1,2 0,-1-1,1 0,0-1,21 10,-19-13,0-1,0 0,0-1,1 0,-1-2,1 0,0 0,-1-2,25-2,-26 2,1 0,-7 0,-1 0,1 0,0-1,-1 0,1 0,16-5,-23 4,1 1,-1-1,1 1,-1-1,0 0,1 0,-1 0,0 0,0 0,-1-1,1 1,0-1,-1 1,1-1,-1 1,0-1,0 0,0 0,0 1,-1-1,1 0,-1 0,1 0,-1 0,0-3,15-127,-16 127,1 1,-1-1,1 1,-2-1,1 1,-1 0,1-1,-2 1,1 0,0 0,-1 0,0 1,0-1,0 1,-1-1,0 1,0 0,0 0,0 1,0-1,-9-4,-11-8,0 1,-49-21,-174-57,235 89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7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1 910,'1'-2,"1"1,0-1,0 0,0 0,0 1,0-1,0 1,1 0,-1-1,0 1,1 0,-1 1,1-1,-1 0,1 1,-1-1,1 1,2 0,14-6,4-6,0-1,-1-1,-1-1,0-1,-1 0,-1-2,-1 0,0-2,-1 0,-1 0,18-33,-10 12,26-60,-31 58,-2 9,16-55,-29 77,5-14,-1 0,-2 0,-1 0,0-1,-2 1,-1-51,-3 73,-1 0,1 0,-1 0,0 1,0-1,0 0,0 1,-1 0,1-1,-1 1,0 0,0 0,0 1,0-1,-1 1,1-1,-1 1,-3-2,-2-1,1 1,-1-1,0 2,-1-1,1 1,-17-3,19 5,0 1,1-1,-1 1,0 1,0-1,0 1,1 0,-1 1,0 0,1 0,0 0,-1 1,1 0,-11 6,8-2,1 0,0 1,0 0,0 0,1 0,0 1,1 0,-8 14,3-5,5-7,-1-1,2 1,-1 0,1 0,1 0,0 1,-4 23,7-30,-6 44,-2 84,-10 14,10-7,-1 13,11-119,0-6,-1 0,-1-1,-10 53,-1 1,10-60,-1 0,-1 0,-8 24,7-24,1-1,0 1,2-1,0 1,2 0,0 0,6 38,-6-58,0 0,0-1,1 1,-1-1,0 1,0-1,1 1,-1-1,0 1,1-1,-1 1,0-1,1 0,-1 1,1-1,-1 0,1 1,-1-1,0 0,1 1,-1-1,1 0,0 0,-1 1,1-1,-1 0,1 0,-1 0,1 0,-1 0,1 0,0 0,-1 0,1 0,-1 0,1 0,-1 0,1-1,-1 1,1 0,-1 0,1 0,-1-1,1 1,-1 0,1-1,-1 1,2-1,29-21,-23 17,14-10,1 1,43-18,-36 19,-1-2,33-21,-53 28,-1-1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8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3,'-4'0,"0"0,0 1,0-1,0 1,0 0,0 0,0 1,1-1,-1 1,0-1,1 1,-1 1,1-1,0 0,0 1,-1-1,2 1,-1 0,0 0,1 0,-4 6,-3 7,1-1,0 2,-10 30,-8 18,21-56,2 1,0 0,0 0,0-1,1 2,1-1,0 0,0 0,1 0,0 1,1-1,3 15,-3-19,1 1,-1-1,1 0,0 0,1 0,0-1,0 1,0-1,7 9,-8-11,0-1,1 1,-1-1,1 0,0 0,-1 0,1 0,0-1,0 1,0-1,1 0,-1 1,0-1,1-1,-1 1,0 0,1-1,4 0,-2 0,-1-1,1 0,-1-1,1 1,-1-1,0 0,0 0,0-1,0 1,0-1,-1 0,7-6,52-48,-54 47,-5 4,1 0,-1 0,0-1,0 0,0 0,-1 0,-1 0,1-1,-1 1,0-1,0 1,0-13,0-3,-1 1,-1-1,-4-23,3 39,0 0,-1 0,0 1,0-1,-1 1,0 0,0 0,-1 0,1 0,-1 0,0 1,-1-1,1 1,-1 0,0 1,-1-1,1 1,-1 0,0 0,1 1,-2 0,1 0,0 0,-1 1,1 0,-12-3,-18 5,19 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19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315 2,'-27'-1,"11"1,1-1,0 2,-1 0,-27 6,39-5,0-1,-1 1,1-1,0 1,0 1,1-1,-1 0,0 1,1 0,0 0,-1 0,1 0,0 0,0 1,1-1,-1 1,1 0,0 0,0 0,0 0,-1 6,-1-1,1-1,1 1,0 1,0-1,1 0,0 0,0 1,2 16,0-21,0-1,0 1,0-1,1 0,0 1,0-1,0 0,0 0,1 0,0 0,-1-1,1 1,1-1,-1 1,0-1,1 0,0-1,0 1,7 3,8 5,-13-9,-1 1,0-1,-1 1,1 0,0 0,-1 1,1-1,-1 1,0 0,0 0,-1 1,1-1,-1 1,0-1,0 1,-1 0,1 0,1 6,-1-3,-1-1,0 1,-1 0,1 0,-1 0,-1 0,0 14,0-19,-1 0,1 0,0 0,-1 0,0 0,0 0,0-1,0 1,0 0,-1-1,1 1,-1-1,1 1,-1-1,0 0,0 0,0 0,0 0,0 0,-1 0,1 0,-1-1,-4 3,-7 1,0 0,0-1,0-1,-1 0,1-1,-18 0,28-2,-1 0,1 1,0-2,-1 1,1 0,-1-1,1 0,0 0,0 0,0 0,-1-1,1 0,1 0,-1 0,0 0,0-1,1 1,-1-1,1 0,0 0,0 0,0 0,0-1,-3-5,1-2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19:20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 16,'0'-1,"0"0,-1 0,1 0,-1 0,1 1,-1-1,0 0,1 0,-1 1,0-1,1 0,-1 0,0 1,0-1,1 1,-1-1,0 1,0-1,0 1,0 0,0-1,0 1,0 0,0 0,0-1,0 1,0 0,0 0,0 0,0 0,0 1,0-1,0 0,0 0,0 0,0 1,-1 0,-38 11,34-7,1 0,0 0,1 0,-1 0,1 1,0 0,0 0,-3 7,-21 30,25-40,0 1,1-1,-1 0,1 1,0 0,0-1,0 1,1 0,-1 0,1 0,0 0,0 0,0 0,0 1,1-1,0 0,0 0,0 0,0 1,1-1,0 0,-1 0,1 0,1 0,-1 0,1 0,0 0,-1 0,2 0,-1-1,4 5,3 4,1 0,0 0,1-1,1-1,0 0,0-1,18 11,-18-13,-1 1,0 0,0 0,-1 1,0 0,-1 1,0 1,0-1,-1 1,11 20,-5-5,-6-13,0 1,-1 0,0 0,-1 1,-1 0,-1 0,6 30,-10-43,0-1,0 1,-1-1,1 1,0-1,-1 1,1-1,-1 1,0-1,1 1,-1-1,0 0,0 1,0-1,0 0,0 0,0 0,0 0,0 0,0 0,-1 0,1 0,0 0,-1 0,1-1,0 1,-1 0,1-1,-1 1,1-1,-1 0,1 0,-1 1,0-1,-1 0,-11 1,1-1,-1 0,-16-1,13-1,-35 2,37 2,1-2,0 0,-1-1,1 0,0-1,-1-1,1 0,0 0,-23-11,27 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2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2,'65'-1,"69"2,-75 10,-53-10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0:41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1039 4413,'-1'-15,"1"1,0 0,2 0,-1-1,2 1,0 0,1 1,0-1,1 1,0-1,1 1,1 1,0-1,1 1,9-11,51-76,-46 68,22-43,-25 41,28-38,35-38,65-82,-73 104,-40 45,40-38,-1 5,90-71,-127 120,75-42,-25 18,25-25,-43 42,-11 6,-37 19,1 0,0 1,1 1,-1 1,40-4,-34 5,-14 2,-1 0,0 0,1 1,-1 1,1 0,-1 1,1 0,-1 1,0 0,0 1,0 1,0 0,0 0,-1 1,22 13,6 9,-1 2,-1 1,-1 2,-2 2,49 62,39 45,16 37,-119-154,-1 2,23 44,-9-15,5 10,46 114,-53-100,-19-45,2-1,29 54,38 78,-48-101,-26-50,0 0,1-1,1 0,0 0,10 12,17 20,22 22,-40-47,0 0,-2 2,0 0,22 44,-6-10,44 83,-13-29,-27-34,-30-60,2-1,-1 0,2-1,16 24,-10-18,-1 0,14 31,-16-30,0 0,24 31,12 15,-33-46,1-1,0 0,20 20,-3-3,-28-30,1 0,1-1,-1 0,1 0,0 0,11 8,67 52,-34-25,-27-23,1-1,0-1,33 15,-44-25,1-1,0 0,0 0,0-2,1 0,-1 0,1-1,18 0,116 16,-99-17,-28 1,0-1,0-2,0 0,0-1,0-1,26-7,-35 4,0-1,-1 0,0 0,0-2,-1 1,0-1,15-17,-11 11,1 0,21-13,-11 8,-1 0,-1-2,32-36,-6 7,-36 35,0-1,19-31,-21 29,2 0,19-21,74-74,-88 95,1 2,1 1,0 0,1 2,27-14,-30 19,-1-2,0 1,-1-2,0 0,-1-2,-1 1,0-2,0 0,17-24,-17 16,2 1,0 1,1 1,2 1,36-30,-8 9,-1-1,49-58,-22 25,58-67,-26 19,-80 88,159-184,-18 51,-159 161,0-1,1 1,-1 1,1 0,1 0,-1 0,1 1,-1 1,1 0,0 0,1 1,17-2,17 1,75 3,-58 1,661-1,-712 0,0-1,0-1,-1 0,1 0,-1-1,1 0,-1-1,18-9,5-6,37-28,10-6,-47 32,-2-2,0-1,-2-2,41-45,-9 10,13-33,73-71,-138 156,46-45,59-75,-97 105,-2-1,-1 0,0-1,15-45,-17 41,3-13,-1 0,15-91,-26 115,1-8,1 1,10-29,-2 9,-2 0,5-48,-10 55,0-15,-3 0,-5-81,-1 30,4 80,0 16,-1 0,1 0,-1 0,-1 0,0-1,0 1,-1 0,0 1,0-1,-1 0,0 1,-1-1,0 1,-9-14,-25-35,30 43,-1 1,0 0,-20-21,18 23,-1 1,-1 1,0-1,0 2,0 0,-25-10,-90-23,5 1,106 34,0 1,-1 0,1 2,-1 0,0 1,0 0,0 2,-19 1,26-1,0 0,-1 0,1 2,0-1,0 1,0 1,1 0,-1 0,0 1,1 1,0 0,0 0,0 1,1 0,0 0,-13 13,7-8,0-1,0-1,0-1,-1 0,0-1,-1-1,-25 7,28-9,0-2,-1 1,-15-1,-27 6,-56 14,-119 31,225-51,-14 5,-1-1,-39 5,-7-2,-127 33,194-42,-16 6,-1-1,0-1,0-1,-36 2,-113 13,-260-19,414 0,0-1,0 0,0-1,1 0,-1-1,-16-8,12 5,1 1,-34-6,-72-14,89 15,-48-23,36 14,34 14,0 0,1-1,-1 0,1-1,-12-12,-19-13,7-2,29 29,0 0,0 0,-1 0,0 1,-7-6,-143-93,-25 13,165 84,-27-12,23 11,0-1,-33-21,-62-35,52 31,-105-62,-20-12,169 98,0 1,-29-10,-33-17,64 29,-1 1,1 1,-1 0,-1 1,1 1,0 1,-1 1,-26 1,-50-2,-125 5,186 2,0 2,1 1,0 2,-62 27,33-3,44-23,0-1,-25 10,-106 46,78-33,-50 34,-9 8,34-9,49-41,-47 35,70-45,0-1,0-1,-43 15,44-18,-36 17,41-17,0-2,-1 0,-38 11,-70 19,15-20,60-11,21-2,-53 1,75-6,0-1,-1 0,1 0,0-1,1 0,-1-1,0 0,1 0,-1-1,1 0,0 0,0-1,0 0,1 0,-10-10,-8-4,1-1,0-1,2-1,1-1,-22-30,0-18,32 51,-1 0,-1 1,-25-29,15 21,1 0,-19-34,-31-40,-18-14,54 66,-70-73,-42-45,87 98,-97-83,76 71,60 57,-1 0,-1 2,-38-27,51 43,0 1,-1 0,1 0,-1 2,0-1,0 2,-1-1,1 2,0-1,-1 2,1 0,-1 0,1 1,-16 4,-32 17,-18 4,59-20,-1 1,2 0,-1 1,1 1,1 1,-23 16,30-19,1 2,-1-1,1 1,1 1,0 0,0 0,1 0,0 1,1 0,-10 23,6-13,-13 25,-17 50,11-31,22-51,0 1,1 0,1 0,0 1,-3 18,-9 54,-3 27,-17 89,34-187,-1 0,-1 0,0 0,-13 27,6-16,-7 43,18-60,-2 0,1 0,-1-1,-1 1,0 0,0-1,-1 0,-10 14,4-7,1-1,0 2,-12 30,12-26,-23 39,21-40,1 0,-11 27,-12 24,-7 18,31-64,-25 46,26-56,1 2,0-1,-7 28,9-26,0 1,-18 33,13-32,2 1,0 0,-6 28,-5 13,7-21,-10 53,14-53,-19 57,6-34,-17 81,13 20,18-99,-2 71,11 437,0-562,1 0,0 0,1 0,1 0,0 0,10 20,11 42,-24-68,1 0,0 1,0-1,0 0,1-1,0 1,0 0,1-1,0 1,0-1,0 0,1-1,0 1,0-1,0 0,1 0,-1 0,1-1,1 0,8 5,-1 0,-1 1,0 1,-1 0,0 1,-1 0,0 1,10 17,-10-15,0 0,1-1,1 0,0-1,20 15,-20-20,0-2,0 0,0 0,27 7,-23-8,-1 0,31 16,-36-15,-1 0,0 0,0 1,-1 1,15 14,-16-16,-1 0,1 0,0 0,1-1,-1-1,1 1,0-1,0-1,1 0,-1 0,0-1,1 0,17 1,6-1,0-1,57-6,-85 4,-1 0,0 0,1 0,-1 0,0-1,0 0,1 0,-1 0,-1 0,1 0,0-1,-1 0,1 0,2-3,40-53,-22 24,-17 26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1:27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1,'5'0,"0"2,0-1,0 0,0 1,0 0,-1 0,1 1,-1-1,1 1,-1 0,0 0,0 0,0 1,0-1,-1 1,1 0,5 9,-5-8,0 0,0 0,0-1,1 1,-1-1,1 0,0 0,1-1,-1 1,1-1,10 4,0-2,0 0,-1 1,1 1,-1 1,-1 0,1 0,23 21,111 65,-47-27,55 33,10-7,-134-74,-11-6,0-1,30 12,-8 1,-14-5,81 43,79 39,-69-40,27-7,-105-39,1-2,0-2,76 10,-67-16,1-3,81-5,-29-1,-75 2,1-2,39-8,8 5,-59 5,0 0,31-6,-22 1,-12 2,0 0,0 0,20-10,29-13,-39 17,-1-1,35-20,91-77,-90 41,23 3,-40 28,59-35,-12 11,-65 44,4-1,-1-2,38-32,-18 12,13-14,-54 45,0 1,0-1,1 2,0-1,0 1,12-5,0 0,20-21,-33 25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4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0,'0'3,"3"1,1 4,0 2,3 0,-1-4,0-7,-6-3,-1 2,-2-2,-2 1,-2-1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6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0,'0'12,"-1"-1,-1 1,0-1,0 0,-1 0,-5 11,10-21,-1 0,1-1,0 1,-1-1,1 0,0 1,-1-1,1 0,0 0,-1 0,1 0,0 0,-1-1,1 1,0 0,-1-1,3 0,29-29,-33 30,0 0,0 0,1 0,-1 0,0 0,0 0,0 0,1-1,-1 1,0 0,0 0,0 0,0 0,1 0,-1-1,0 1,0 0,0 0,0 0,0 0,0-1,1 1,-1 0,0 0,0-1,0 1,0 0,0 0,0 0,0-1,0 1,0 0,0 0,0-1,0 1,0 0,0 0,0 0,0-1,0 1,0 0,-1 0,1 0,0-1,0 1,-13-7,-17 2,19 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7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36,'0'4,"1"1,-1-1,1 0,0 0,0 0,0 0,4 7,-5-10,0-1,1 1,-1 0,0-1,1 1,-1 0,1-1,-1 1,1 0,-1-1,1 1,-1-1,1 1,-1-1,1 1,0-1,-1 1,1-1,0 0,-1 1,1-1,0 0,0 1,-1-1,1 0,0 0,0 0,-1 0,1 0,0 0,0 0,0 0,-1 0,1 0,0 0,0-1,-1 1,1 0,0-1,0 1,-1 0,1-1,0 1,-1-1,1 1,-1-1,1 1,0-2,5-3,-8 7,2-2,0 1,-1 0,1-1,0 1,0-1,0 1,0 0,0-1,0 1,0-1,0 1,0 0,0-1,0 1,0-1,0 1,0 0,1-1,-1 1,0-1,0 1,1-1,-1 1,0-1,1 1,-1-1,1 1,-1-1,1 1,0 0,-1-1,1 1,-1-1,1 1,-1 0,1-1,0 1,-1-1,1 1,-1-1,1 0,0 1,0-1,-1 0,1 1,0-1,-1 0,1 0,0 0,0 0,0 0,-1 0,1 0,0 0,0 0,-1 0,1 0,0 0,0 0,-1 0,1-1,0 1,0 0,-1-1,1 1,0-1,-1 1,1 0,-1-1,1 0,0 1,-1-1,1 1,-1-1,1 0,0-1,-1 1,1 0,-1-1,0 1,1 0,-1-1,0 1,0 0,0-1,0 1,0-1,0 1,0 0,0-1,0 1,-1-1,1 1,-1 0,1-1,-1 1,1 0,-1 0,0 0,0-1,-1-1,1 2,1 0,-1 0,0 0,1 0,-1 0,0 0,0 0,0 1,0-1,0 0,0 0,0 1,0-1,0 1,0-1,0 1,0-1,-1 1,1 0,0-1,0 1,0 0,-1 0,1 0,0 0,0 0,-1 0,1 0,0 1,0-1,0 0,-1 1,1-1,0 1,0-1,0 1,0-1,0 1,0 0,0-1,0 1,0 0,0 0,1 0,-1 0,0 0,0 0,1 0,-2 1,2 0,-1-1,1 0,-1 1,1-1,0 1,0-1,-1 1,1-1,0 1,0-1,0 1,1-1,-1 1,0-1,0 1,1-1,-1 0,1 1,-1-1,1 0,0 1,0-1,-1 0,1 1,0-1,0 0,0 0,0 0,1 0,-1 0,0 0,0 0,0-1,1 1,-1 0,0-1,1 1,-1-1,1 1,-1-1,1 0,1 1,0 0,0-1,0 1,0-1,0 0,0 0,0 0,0 0,0-1,1 1,-1-1,0 1,0-1,0 0,-1-1,1 1,0 0,0-1,-1 1,1-1,-1 0,1 0,-1 0,3-3,-4 3,1 0,-1 1,0-1,0 0,0 0,0 0,0-1,-1 1,1 0,-1 0,1 0,-1-1,0 1,0 0,0 0,0 0,0-1,0 1,-1 0,1 0,-1 0,0-1,1 1,-1 0,0 0,0 0,0 0,-1 0,1 1,0-1,-1 0,1 0,-3-1,2 1,0 0,-1 1,1-1,0 1,-1 0,1 0,-1 0,0 0,1 0,-1 1,0-1,1 1,-1-1,0 1,0 0,1 0,-1 0,0 1,1-1,-1 0,0 1,1 0,-1 0,0 0,1 0,-1 0,-2 2,-7 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8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61,'1'3,"0"0,0-1,0 1,0 0,0-1,1 0,-1 1,1-1,-1 0,1 1,0-1,0 0,0-1,0 1,0 0,4 2,39 22,-41-25,-1 1,1-1,0 0,0-1,0 1,0-1,0 1,0-1,0 0,0-1,0 1,0-1,0 0,0 0,0 0,0 0,7-4,-10 4,1-1,0 1,-1-1,1 1,-1-1,0 0,1 0,-1 0,0 0,0 0,0 0,0 0,-1 0,1 0,0 0,-1 0,0-1,1 1,-1 0,0 0,0-1,0 1,0 0,-1 0,1 0,-1-1,1 1,-1 0,0 0,0 0,0 0,0 0,-2-3,1 1,0 1,-1-1,0 0,0 1,1 0,-2 0,1 0,0 0,-1 0,1 1,-1-1,0 1,-6-3,8 4,0 0,-1 0,1 0,0 0,0 1,-1-1,1 1,0-1,-1 1,1 0,-1 0,1 0,0 0,-1 1,1-1,0 0,-1 1,1 0,0 0,0-1,-1 1,1 0,0 1,0-1,0 0,-2 3,-2 8,8-10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09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17,'-29'-8,"-3"-1,30 9,1 0,0 1,0-1,-1 0,1 1,0-1,0 0,0 1,-1 0,1-1,0 1,0 0,0-1,0 1,0 0,0 0,0 0,1 0,-1 0,0 0,0 0,1 0,-1 0,0 0,0 2,0 2,-1-1,1 1,0-1,0 1,1 0,-1-1,1 1,0 0,1 7,-1-11,0 1,0-1,0 0,0 0,0 1,0-1,1 0,-1 1,1-1,-1 0,1 0,-1 0,1 0,-1 1,1-1,0 0,0 0,0 0,0 0,-1-1,1 1,0 0,1 0,-1 0,0-1,0 1,0-1,0 1,0-1,1 1,-1-1,0 0,0 1,1-1,-1 0,0 0,1 0,1 0,-1-1,0 0,-1-1,1 1,0-1,-1 1,1-1,-1 1,0-1,1 0,-1 1,0-1,0 0,0 0,0 0,-1 0,1 0,0 0,-1 0,0 0,1-1,-1-1,2-13,-3 30,1-14,0 1,0 0,0 0,0-1,0 1,0 0,0 0,0 0,0-1,0 1,0 0,0 0,0 0,0-1,0 1,0 0,0 0,-1 0,1-1,0 1,0 0,0 0,0 0,0-1,0 1,-1 0,1 0,0 0,0 0,0 0,0 0,-1-1,1 1,0 0,0 0,0 0,-1 0,1 0,0 0,0 0,-1 0,1 0,0 0,0 0,0 0,-1 0,1 0,0 0,0 0,0 0,-1 0,1 0,0 0,0 0,0 1,-1-1,1 0,0 0,0 0,0 0,-1 0,1 0,0 1,0-1,-2 5,12-3,-7-3,-1-1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2.1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12,'0'1,"-1"0,1 0,0 0,0 0,0 0,0 0,0 0,0 0,0 0,0 0,0 0,1 0,-1 0,0 0,1 0,-1 0,0 0,1 0,-1-1,1 1,0 0,-1 0,1 0,0 0,-1-1,1 1,0 0,0-1,0 1,-1-1,1 1,0-1,0 1,0-1,0 0,0 1,0-1,0 0,0 0,0 0,0 1,0-1,0 0,0 0,0-1,0 1,0 0,0 0,0 0,0-1,0 1,0-1,0 1,0 0,1-2,-1 2,-1 0,1 0,0-1,0 1,-1 0,1-1,0 1,0-1,-1 1,1-1,0 1,-1-1,1 1,-1-1,1 0,-1 1,1-1,-1 0,0 0,1 1,-1-1,0 0,1 0,-1 1,0-1,0 0,0 0,0 0,0 0,0 1,0-1,0 0,0 0,0 0,0 1,0-1,0 0,-1 0,1 0,0 1,-1-1,1 0,-1 0,1 1,-1-1,1 1,-1-1,1 0,-1 1,1-1,-1 1,0-1,0 1,1-1,-1 1,0 0,1-1,-1 1,-1-1,1 1,-1 0,0 0,1-1,-1 1,1 0,-1 0,1 1,-1-1,1 0,-1 0,1 1,-1-1,1 1,-1-1,1 1,0-1,-1 1,1 0,0 0,-1 0,1 0,0 0,0 0,0 0,0 0,0 0,0 1,0-1,0 0,1 1,-1-1,0 0,1 1,-1-1,0 3,1-2,-1-1,1 1,0-1,-1 1,1-1,0 1,0-1,0 1,0-1,0 1,0-1,0 1,0-1,2 4,-2-5,0 1,1-1,-1 1,1 0,-1-1,1 1,-1-1,1 1,-1-1,1 1,-1-1,1 0,0 1,-1-1,1 0,0 1,-1-1,1 0,0 0,0 1,-1-1,1 0,0 0,0 0,-1 0,1 0,0 0,0 0,-1-1,1 1,1 0,11-7,-14 8,1 0,-1-1,1 1,-1 0,1 0,0 0,0 0,-1 0,1 0,0 0,0 0,0 0,0-1,0 1,0 0,0 0,0 0,0 0,1 0,-1 0,0 0,1 0,0 1,1 4,-2-10,0 3,0 0,-1 0,1 0,0 0,-1 0,1 0,0 0,-1 0,1 0,-1 1,0-1,1 0,-1 0,0 1,1-1,-1 0,0 1,0-1,0 0,-5-1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13.4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0,'0'4,"0"3,0 4,0 4,3-1,1 0,4-2,-1-7,-1-6,-1-7,-5-2,-3 3,0 7,0 7,0-2,2-4,0-6,0-2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1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0,'2'7,"1"-1,-1 1,1-1,0 0,1 0,0 0,0-1,0 1,0-1,1 0,0 0,7 5,0 3,146 176,-139-164,-3-4,22 41,-99-100,17 15,37 20,1 1,0-1,0 0,0-1,0 0,1 1,-9-9,20 17,0-1,0 0,0 0,1-1,0 0,9 4,21 9,-17-4,0-1,0-1,32 10,-51-20,-1 0,0 0,1 0,-1 0,0 0,1 0,-1-1,0 1,1 0,-1 0,0 0,1 0,-1-1,0 1,0 0,1 0,-1-1,0 1,0 0,1-1,-1 1,0 0,0 0,0-1,1 1,-1-1,0 1,0 0,0-1,0 1,0 0,0-1,0 1,0 0,0-1,0 1,0 0,0-1,0 1,0-1,0 1,0 0,0-1,-1 1,1 0,0-1,0 1,0 0,-1-1,1 1,0 0,0 0,-1-1,-11-31,8 22,-25-65,28 71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0,'172'7,"-166"-7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3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0,'5'3,"0"-1,-1 1,0 0,1 1,-1-1,-1 1,1-1,0 1,-1 0,0 1,4 5,6 6,51 56,61 89,-12-9,-97-131,1-2,31 29,-40-41,-19-6,-16-7,19 4,-94-25,228 70,-125-43,-1 0,1 0,-1 0,1 0,-1 0,1 0,-1-1,1 1,-1 0,1 0,-1-1,1 1,-1 0,1-1,-1 1,1 0,-1-1,0 1,1-1,-1 1,0 0,1-1,-1 1,0-1,1 1,-1-1,0 0,0 1,0-1,0 1,1-1,-1 1,0-1,0 1,0-1,0 0,0 1,-1-1,1 1,0-1,0 1,0-1,0 1,0-1,-1 1,1-1,-1 0,-7-36,6 31,-10-38,10 40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5.4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0,'14'2,"1"0,-1 1,1 0,-1 1,0 1,15 7,29 9,79 38,-93-49,-38-10,0 1,1 1,-1-1,0 1,0 0,0 0,0 1,0 0,0 0,-1 0,6 5,41 34,-47-39,0 0,0 0,0 0,0 0,1-1,-1 1,1-1,-1-1,7 2,-12-3,0 0,0 0,0 0,0-1,1 1,-1 0,0 0,0 0,0 0,0 0,0 0,0 0,1-1,-1 1,0 0,0 0,0 0,0 0,0-1,0 1,0 0,0 0,0 0,0 0,0-1,0 1,0 0,0 0,0 0,0 0,0-1,0 1,0 0,0 0,0 0,0 0,0-1,0 1,0 0,0 0,-1 0,1 0,0-1,0 1,0 0,0 0,0 0,0 0,-1 0,1 0,0 0,0-1,0 1,-13-18,-16-15,25 28,-4-1,1-1,0 0,0-1,0 1,1-2,1 1,-1 0,1-1,-4-11,10 20,0 0,-1 0,1 0,0 0,0 0,-1 0,1 0,0 0,-1 0,1 0,0 0,0 1,-1-1,1 0,0 0,-1 1,1-1,0 1,-1-1,1 0,-1 1,1-1,-1 1,1 0,-1-1,2 2,25 18,-26-19,9 7,-1 0,0 0,-1 1,9 12,-14-19,-1 1,0-1,-1 1,1 0,0-1,-1 1,1 0,-1 0,0 0,0 0,0 1,-1-1,1 0,-1 0,1 0,-1 1,0-1,0 0,-1 0,0 6,-1-7,1-1,-1 1,1-1,-1 1,0-1,0 0,0 0,1 1,-1-1,0-1,0 1,0 0,-1 0,1-1,0 1,0-1,0 0,0 0,-1 0,1 0,0 0,0 0,0 0,0-1,-1 1,-1-2,1 2,0-1,-1 1,1 0,0 0,0 0,0 0,0 0,0 1,0 0,0-1,0 1,-4 2,4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7.1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58,'238'19,"-119"-5,-109-13,0 0,0 1,-1 1,1 0,-1 0,1 1,-1 0,9 6,26 9,-24-14,-23-16,-5-9,6 11,-22-54,22 60,1 0,0 0,-1 0,0 0,0 1,0-1,0 1,0-1,0 1,-1 0,1 0,-1 0,0 0,1 0,-1 1,0-1,-5-1,8 3,0 0,0 0,0 0,0 0,0 0,0 1,1-1,-1 0,0 0,0 0,0 0,0 0,0 0,0 0,0 0,0 0,0 1,0-1,0 0,0 0,0 0,0 0,0 0,0 0,0 0,0 0,0 0,0 1,0-1,0 0,0 0,0 0,0 0,0 0,0 0,0 0,-1 0,1 0,0 1,0-1,0 0,0 0,0 0,0 0,0 0,0 0,0 0,0 0,-1 0,1 0,0 0,0 0,0 0,0 0,0 0,0 0,0 0,0 0,0 0,-1 0,1 0,0 0,0 0,0 0,0 0,0 0,0 0,0 0,-1 0,10 12,16 14,-23-24,25 25,-18-20,0 1,0 0,-1 1,-1 0,1 0,-1 1,-1-1,0 2,0-1,5 15,-11-25,0 1,0 0,1-1,-1 1,0 0,0-1,0 1,0 0,0-1,0 1,0 0,-1 0,1-1,0 1,0 0,0-1,-1 1,1 0,0-1,-1 1,1-1,0 1,-1-1,1 1,-1-1,1 1,-1-1,1 1,-1-1,0 1,1-1,-1 1,-29 4,-31-11,61 5,-5 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48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9,'39'13,"-15"-3,79 16,14-1,-10-3,-42-11,-52-10,0 1,0 0,0 1,24 9,-35-11,-1 0,1 0,0-1,0 1,0 0,0-1,0 1,0-1,0 0,0 0,0 1,0-1,0-1,0 1,0 0,0 0,2-1,-1-10,-16-7,-3 4,0 2,-24-16,24 17,0 0,-26-24,116 67,-48-17,45 33,-70-47,1 0,0 0,-1 0,1 0,-1 1,1-1,-1 0,0 1,0-1,1 1,-1 0,0-1,0 1,-1 0,1 0,0 0,-1 0,1 0,-1-1,1 5,-2-4,1 0,-1-1,0 1,0-1,0 1,0-1,0 0,-1 1,1-1,0 0,-1 0,1 0,-1 0,1 0,-1 0,1 0,-1 0,0-1,1 1,-1-1,0 1,-3 0,-3 0,0 2,0-1,0 1,1 0,-1 0,1 1,0 0,0 0,0 1,0 0,1 0,-7 8,10-10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0.5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0,'7'2,"-1"0,0 1,0 0,0 0,-1 0,1 0,-1 1,9 8,8 3,11 6,7 4,55 25,-11-19,15 7,-81-30,-2 1,1 0,-1 1,0 1,25 23,-33-27,1 0,0-1,0-1,1 1,13 4,0 1,-30-55,1 5,-3 1,-17-49,20 69,0-1,18 37,3 11,18 50,-3-8,-27-66,-1 1,0-1,0 0,0 0,-1 1,1-1,0 8,-2-13,0 1,0 0,-1-1,1 1,0 0,0-1,0 1,0 0,0-1,-1 1,1-1,0 1,-1-1,1 1,0 0,-1-1,1 1,-1-1,1 0,-1 1,1-1,-1 1,1-1,-1 0,0 1,-1 0,0-1,0 1,0-1,0 0,0 0,0 0,0 0,0 0,0-1,0 1,0 0,-3-2,-8-2,-1 1,1 0,0 1,-1 0,1 1,-1 1,1 0,-1 1,0 0,-14 4,23-3,2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2.5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1,'1'14,"2"0,0 1,0-1,1 0,1 0,0-1,9 16,10 29,37 84,-43-105,-12-26,12 22,-18-32,1 0,-1 0,1 0,-1 0,1 0,-1 0,0 0,1 0,-1 0,0 0,0 0,0 1,0-1,0 0,0 0,0 0,0 0,0 0,0 0,-1 3,-3-5,1 1,0 0,-1-1,1 0,0 0,0 0,-1 0,1 0,0-1,0 1,0-1,1 0,-1 0,-3-3,-2 1,-1-1,0-1,1 0,-1 0,1-1,0 0,1 0,0 0,-8-11,16 18,0 0,-1-1,1 1,0 0,0 0,-1-1,1 1,0 0,0 0,-1 0,1 0,0 0,0 0,-1 0,1 1,0-1,0 0,-1 0,1 0,0 1,-1-1,1 0,0 1,-1-1,1 1,-1-1,1 1,1 0,29 15,9 13,-21-14,1-1,27 14,-46-28,-1 1,0-1,1 0,-1 0,0 0,1 0,-1 0,0 0,0 0,1 0,-1 0,1 0,-1 0,0 0,1 0,-1 0,0 0,1 0,-1 0,0 0,0 0,1 0,-1 0,0 0,1-1,-1 1,0 0,1 0,-1 0,0-1,0 1,1 0,-1 0,0-1,0 1,0-1,5-16,-5-29,0 37,0-84,0 87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7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1,'0'9,"1"1,0 0,0-1,6 16,-7-24,0 1,0-1,0 0,0 0,0 0,1 0,-1 0,0-1,1 1,-1 0,1 0,-1 0,1 0,-1 0,1 0,0-1,0 1,-1 0,1 0,0-1,0 1,0-1,-1 1,1-1,0 1,0-1,0 1,0-1,0 0,0 0,0 1,0-1,0 0,0 0,0 0,0 0,0 0,0 0,0 0,0-1,0 1,0 0,0-1,0 1,0 0,0-1,0 1,0-1,0 1,0-1,-1 0,1 1,0-1,0 0,-1 0,1 1,0-2,3-3,-1 1,0 0,-1-1,1 0,-1 1,0-1,0 0,0 0,-1-1,2-7,-3 14,0-1,0 0,0 0,-1 1,1-1,0 0,0 0,0 0,-1 0,1 1,0-1,0 0,0 0,-1 0,1 0,0 0,0 1,-1-1,1 0,0 0,0 0,-1 0,1 0,0 0,0 0,-1 0,1 0,0 0,0 0,-1 0,1 0,0 0,0-1,-1 1,1 0,0 0,0 0,0 0,-1 0,1 0,0-1,0 1,-1 0,1 0,0 0,0 0,0-1,0 1,0 0,-1 0,1-1,0 1,0 0,0 0,0-1,0 1,0 0,0 0,0-1,0 1,0 0,0 0,0-1,0 1,0 0,0 0,0-1,0 1,0 0,-21 18,14-13,0 1,0-1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8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1,'0'3,"0"4,0 4,0 4,0 2,0 1,0-5,0-8,0-9,0-6,0-4,0 2,0 7,0 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30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40,'0'-1,"0"0,-1 1,1-1,-1 0,1 1,-1-1,1 0,-1 1,1-1,-1 0,1 1,-1-1,0 1,1-1,-1 1,0 0,0-1,1 1,-1 0,0-1,0 1,0 0,1 0,-1 0,0 0,0-1,0 1,0 0,1 1,-1-1,0 0,0 0,0 0,1 0,-1 1,0-1,0 0,0 1,1-1,-1 0,0 1,0 0,0-1,0 1,0-1,0 0,0 0,1 1,-1-1,0 0,0 1,0-1,1 1,-1-1,0 1,1-1,-1 1,1-1,-1 1,0 0,1-1,-1 1,1 0,0 0,-1-1,1 1,-1 0,1 0,0 0,0 0,0-1,-1 1,1 0,0 0,0 0,0 0,0 0,0-1,1 1,-1 0,0 0,0 0,0 0,1-1,-1 1,0 0,1 0,-1-1,1 2,0-2,-1 0,1 1,-1-1,0 0,1 0,-1 1,1-1,-1 0,1 0,-1 0,1 0,-1 0,1 0,-1 0,1 0,-1 0,1 0,-1 0,1 0,-1 0,1 0,-1-1,1 1,-1 0,0 0,1 0,-1-1,1 1,-1 0,0-1,1 1,-1 0,1-1,-1 1,0 0,0-1,1 1,-1-1,0 1,0-1,1 1,-1 0,0-1,0 1,0-2,0 2,0 0,0 0,0-1,0 1,0 0,0 0,0-1,0 1,1 0,-1 0,0-1,0 1,0 0,0 0,0 0,0-1,0 1,1 0,-1 0,0 0,0 0,0-1,0 1,1 0,-1 0,0 0,0 0,0 0,1 0,-1-1,0 1,0 0,1 0,-1 0,0 0,0 0,0 0,1 0,-1 0,0 0,0 0,1 0,-1 0,0 0,0 0,1 1,-1-1,0 0,0 0,0 0,1 0,-1 1,0-1,0 0,0 1,0-1,0 1,0-1,0 0,1 1,-1-1,0 1,0-1,0 0,0 1,1-1,-1 0,0 1,0-1,1 0,-1 0,0 1,1-1,-1 0,0 0,1 1,-1-1,0 0,1 0,-1 0,1 0,-1 1,0-1,1 0,-1 0,1 0,-1 0,1 0,3-14,-4 13,1 0,-1 0,0 0,0 0,1 0,-1 0,0 0,0 0,0 0,0 0,0 0,-1 0,1 0,0 0,0 0,-1 0,1 0,0 0,-1 1,1-1,-1 0,1 0,-1 0,0 0,1 1,-1-1,-1 0,3-2,2-11,-3 14,0 0,0 0,0-1,-1 1,1 0,0 0,0 0,0-1,0 1,0 0,-1 0,1 0,0 0,0-1,0 1,-1 0,1 0,0 0,0 0,-1 0,1 0,0 0,0 0,0-1,-1 1,1 0,0 0,0 0,-1 0,1 0,0 0,0 1,-1-1,1 0,0 0,0 0,-1 0,1 0,0 0,0 0,-1 0,1 0,0 1,0-1,0 0,0 0,-1 0,1 0,0 1,0-1,0 0,0 0,0 1,-1-1,1 0,0 0,0 0,0 1,0-1,-6 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1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3,3 1,1-6,0-6,-1-7,-1 1,-1 5,0 6,0 4,2 2,4-2,1-5,-1-6,-2-4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3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1,'152'0,"-146"0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2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0,'0'3,"0"5,0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3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0,'0'3,"0"5,0 3,0 4,3-2,5-2,3-3,0-7,-1-6,-3-5,-3 2,2 2,-1 0,0-4,-2 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0.2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20,'-1'0,"-1"0,1 0,0 0,0 0,-1 0,1 0,0 0,0 1,-1-1,1 0,0 1,0-1,0 1,0-1,-1 1,1-1,0 1,0 0,0 0,0-1,0 1,1 0,-1 0,0 0,0 0,1 0,-1 0,0 0,1 0,-1 0,1 1,-1-1,0 2,1 0,0 0,0-1,1 1,-1 0,0 0,1 0,0 0,0-1,0 1,0 0,0-1,0 1,1-1,1 3,-1-2,-1-1,1 1,0-1,0 0,0 0,0 0,0 0,0 0,0-1,1 1,-1-1,1 1,-1-1,4 1,-4-2,-1 1,0-1,1 0,-1 0,0 0,1 0,-1 0,0-1,1 1,-1 0,0-1,0 1,1-1,-1 1,0-1,0 1,0-1,0 0,0 0,0 0,0 1,0-1,0 0,0 0,0 0,0 0,-1-1,1 1,0 0,-1 0,1 0,0-2,-1 1,1 1,-1 0,1-1,-1 1,1 0,-1-1,0 1,0 0,0-1,0 1,0-1,0 1,0 0,0-1,-1 1,1 0,-1-1,1 1,-1 0,0-2,-4 0,5 15,9 6,-8-18,-1 0,0 0,1 0,-1 1,1-1,-1 0,0-1,1 1,-1 0,0 0,1 0,-1 0,0 0,1 0,-1 0,0-1,1 1,-1 0,0 0,1 0,-1-1,0 1,1 0,-1 0,0-1,0 1,1 0,-1-1,0 1,0-1,2-1,-1 0,0-1,0 1,0 0,0-1,-1 1,1-1,-1 1,1-1,-1 1,0-1,0 1,0-1,-1-2,1 3,0 0,-1-1,0 1,1 0,-1 0,0 0,0 0,0 0,0 0,-1 0,1 0,0 0,-1 0,0 1,1-1,-1 1,0-1,0 1,0 0,0-1,0 1,0 0,-3-1,-8-2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21.1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0,'-4'0,"0"3,0 5,1 3,0 3,2 3,0 2,4-3,4-4,2-8,-2-6,-1-7,-2 1,-2 5,-1 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5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0,'1'7,"0"0,0 0,1 0,0 0,0 0,6 11,-5-10,0-1,0 1,-1-1,0 1,1 14,0 5,11 47,-4-30,-4-5,-1 0,-2 1,-1 0,-5 47,3-86,0 1,0-1,0 1,0-1,0 1,0-1,-1 1,1-1,-1 1,1-1,-1 0,1 1,-1-1,0 0,1 1,-1-1,0 0,0 0,0 1,0-1,0 0,-1 0,1 0,-2 1,2-2,-1-1,1 1,0 0,-1 0,1-1,-1 1,1-1,0 1,0-1,-1 0,1 1,0-1,0 0,0 0,0 0,-1 0,1 0,1 0,-1 0,0 0,0 0,0 0,0-1,0-1,-23-29,17 23,0 0,1 0,0 0,-6-14,12 23,0 0,0 0,0 0,-1 0,1 0,0 0,0 0,0-1,0 1,0 0,0 0,0 0,0 0,0 0,0 0,0 0,0-1,0 1,0 0,0 0,0 0,0 0,0 0,0 0,0-1,0 1,0 0,0 0,0 0,0 0,0 0,0 0,0-1,0 1,0 0,0 0,0 0,0 0,0 0,1 0,-1 0,0 0,0-1,0 1,0 0,0 0,0 0,0 0,1 0,-1 0,0 0,0 0,0 0,0 0,0 0,0 0,1 0,-1 0,0 0,0 0,0 0,0 0,0 0,0 0,1 0,12 7,12 11,-15-6,-1 0,0 1,10 19,-15-23,0-1,1 1,0-1,0 0,1-1,0 1,0-1,1 0,0-1,0 0,0 0,15 9,-39-99,16 69,1-1,1 0,0 1,2-1,0 0,0 1,1 0,12-28,-10 36,-3 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8.1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0,'13'265,"-26"-93,13-172,0 0,0 0,0 1,1-1,-1 0,0 0,0 0,0 1,0-1,0 0,0 0,0 0,0 1,0-1,0 0,0 0,0 0,0 1,0-1,0 0,0 0,0 0,0 1,0-1,0 0,0 0,0 0,0 1,-1-1,1 0,0 0,0 0,0 0,0 1,0-1,0 0,-1 0,1 0,0 0,0 0,0 0,-1 1,1-1,0 0,0 0,0 0,0 0,-1 0,1 0,0 0,0 0,-1 0,1 0,0 0,0 0,0 0,-1 0,1 0,0 0,0 0,0 0,-1 0,1-1,0 1,0 0,-15-18,-13-32,27 48,-17-27,-9-20,61 90,-20-26,-4-4,1 3,2 0,-1-2,21 17,-32-29,0 0,0 0,-1 0,1 0,0 0,0 0,0 0,0 0,0-1,0 1,0 0,0 0,-1-1,1 1,0-1,0 1,0 0,-1-1,1 0,0 1,-1-1,1 1,0-1,-1 0,1 1,-1-1,1 0,-1 0,1 0,0-1,21-33,-16 24,-1 3,-1 0,0 0,0-1,-1 1,0-1,1-10,-3 14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2:59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 0,'0'37,"-2"0,-1 0,-2 0,-19 68,-5-16,29-89,0 0,0 0,0 0,0 0,0 0,0 1,0-1,0 0,0 0,0 0,0 0,0 0,0 0,0 0,0 1,0-1,0 0,-1 0,1 0,0 0,0 0,0 0,0 0,0 0,0 0,0 0,-1 0,1 0,0 0,0 1,0-1,0 0,0 0,0 0,-1 0,1 0,0 0,0 0,0 0,0-1,0 1,-1 0,1 0,0 0,0 0,0 0,0 0,0 0,0 0,0 0,-1 0,1 0,0 0,0 0,0-1,0 1,0 0,0 0,0 0,0 0,0 0,0 0,0 0,0-1,0 1,0 0,-1 0,1 0,0-1,-5-16,-1-22,6 25,-2 1,0-1,-4-18,-3-12,12 56,0 1,1-1,0 0,1 0,0 0,1 0,1-1,11 15,-18-25,1 0,0 0,0-1,-1 1,1 0,0 0,0-1,0 1,0 0,0-1,0 1,0-1,0 0,0 1,0-1,0 0,0 1,1-1,-1 0,0 0,0 0,0 0,0 0,0 0,0 0,2-1,-1 0,1 0,0-1,0 1,-1-1,1 1,-1-1,0 0,1 0,3-4,3-5,0-1,0 0,6-14,-13 23,14-21,-14 21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3:01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0,'-1'22,"-1"-1,-9 36,-2 22,7-35,-22 84,4-22,11-66,13-40,0 1,0-1,0 0,0 0,0 0,0 1,0-1,0 0,-1 0,1 0,0 1,0-1,0 0,0 0,0 0,-1 0,1 0,0 0,0 1,0-1,-1 0,1 0,0 0,0 0,0 0,-1 0,1 0,0 0,0 0,0 0,-1 0,1 0,0 0,0 0,0 0,-1 0,1 0,0 0,0 0,0 0,-1 0,1 0,0 0,0-1,0 1,-1 0,-7-23,-1-11,-2-1,-20-40,27 63,-7-8,19 36,6 9,34 56,-45-76,1 0,0 1,1-2,-1 1,1 0,0-1,0 0,0 0,1 0,-1-1,9 4,-13-7,1 1,-1-1,1 0,0 1,-1-1,1 0,-1 0,1 0,0 0,-1-1,1 1,0 0,-1-1,1 1,-1-1,1 0,-1 1,1-1,-1 0,0 0,3-2,28-30,0 1,18 1,-30 19,0 0,26-23,-42 32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3:03.0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147 0,'-1'33,"-1"-1,-1 1,-2-1,-1 0,-2-1,0 1,-21 45,20-52,8-19,-1 0,0 0,0-1,0 1,-1-1,0 1,0-1,-6 8,9-13,-1 0,1 1,0-1,0 0,0 0,-1 0,1 0,0 0,0 0,0 0,-1 0,1 0,0 0,0 1,0-1,-1 0,1 0,0 0,0 0,0 0,-1-1,1 1,0 0,0 0,-1 0,1 0,0 0,0 0,0 0,-1 0,1 0,0 0,0-1,0 1,0 0,-1 0,1 0,0 0,0-1,0 1,0 0,-7-15,-3-21,9 31,-7-29,-6-61,14 91,2 13,5 23,36 84,-43-115,1 0,-1-1,0 1,1 0,-1 0,0-1,1 1,-1-1,1 1,-1 0,1-1,-1 1,1-1,-1 1,1-1,-1 1,1-1,0 0,-1 1,1-1,0 0,0 1,-1-1,1 0,0 0,0 0,-1 1,1-1,1 0,27-8,-21 4,-1 0,1 0,-1-1,12-10,-5 0,-3 3,0 1,23-17,-22 18,-8 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3:04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1,'2'4,"0"0,0 0,-1 0,1 0,-1 0,0 1,0-1,-1 0,1 7,0-6,19 100,-17-84,-1-14,-1-1,0 1,0 0,0-1,-1 1,-1 8,1-14,0-1,0 1,-1 0,1-1,0 1,0 0,-1-1,1 1,0-1,-1 1,1 0,0-1,-1 1,1-1,-1 1,1-1,-1 0,1 1,-1-1,0 1,1-1,-1 0,1 0,-1 1,0-1,0 0,-1 0,0 0,0 0,-1 0,1 0,0-1,0 1,0-1,0 0,0 0,0 1,0-1,-3-3,-36-22,39 25,0 0,0-1,0 0,0 1,0-1,0 0,0 0,1 0,-1 0,1 0,-1 0,1-1,0 1,0 0,-2-5,4 6,-1 1,0 0,1 0,-1-1,0 1,1 0,-1 0,0 0,1-1,-1 1,0 0,1 0,-1 0,1 0,-1 0,0 0,1 0,-1 0,1-1,-1 2,0-1,1 0,-1 0,1 0,-1 0,0 0,1 0,-1 0,1 0,-1 1,0-1,1 0,-1 0,0 1,1-1,-1 0,0 0,1 1,-1-1,0 0,0 1,1-1,-1 0,0 1,0 0,23 16,-20-14,3 1,0 2,1-1,0 0,0-1,0 0,1 0,12 4,-17-7,-1-1,1 1,0-1,-1 0,1 0,0 0,0-1,-1 1,1-1,0 1,-1-1,1 0,0 0,-1 0,1 0,-1-1,0 1,1 0,-1-1,0 0,0 0,0 1,0-1,2-4,-1 3,0-1,-1 0,0 1,1-1,-1 0,0-1,-1 1,1 0,-1 0,0-1,0 1,0-10,1 4,-1 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4.2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3.5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0,'0'3,"0"4,0 5,0 2,0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4.08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1,'3'0,"1"3,0 4,-1 5,-1 2,0 3,-2 2,1 0,-1 0,-1 0,1 1,0-1,0-4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7.03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21 0,'0'4,"0"3,-3 1,-2 3,1 1,1 3,1 2,0 1,1 1,1 0,0 0,0 0,0 0,0-1,1 1,-1-4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7.6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1,'0'297,"0"-281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18.22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0,'0'3,"0"4,0 5,0 2,0 3,0 1,0 1,0 1,0-4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0.13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 0,'2'108,"-4"119,-12-168,12-45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0.57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0,'0'4,"0"3,0 4,0 4,0 2,0 1,0 1,0 0,0 1,0-1,0 0,0 0,0 0,0-1,0 1,0-1,0 1,0-4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0.9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0,'0'3,"0"5,0 3,0 4,0 2,0 1,0 1,0 0,0 1,0-4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1.26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0,'0'4,"0"3,0 4,0 4,0 2,0 1,0 1,0 0,0 1,0-4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1.58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5,0 2,0 3,0 1,0 1,0 1,0-1,0 0,0 0,0 0,0 0,0-1,0-2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5.1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7,'1'0,"2"0,0-1,1-1,0 1,1 0,1 0,1 0,-1 1,1 0,0 0,0 0,0 0,-1 0,1 0,0 0,-1 0,0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1.9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20 0,'0'3,"-3"2,-1 2,0 3,1 4,0 2,2 2,0 0,1-2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3.16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1,'3'0,"1"3,0 4,0 5,-2 2,-1 3,0 2,0 0,-1 0,-1 0,1 0,0 0,0 0,0 0,3-3,1-5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7.0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25 0,'2'91,"-4"97,1-178,-1 1,0-2,-1 1,1 0,-7 13,3-13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27.93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3,0 3,0 2,0 0,0 0,0 0,0 1,0-1,0-1,0 1,0 0,0-1,0 1,0-4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0.58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21 0,'-1'1,"0"-1,0 1,0-1,0 1,0-1,1 1,-1 0,0 0,0-1,0 1,1 0,-1 0,0 0,1 0,-1 0,1 0,-1 0,1 0,-1 0,1 0,0 0,-1 0,1 0,0 1,0-1,0 0,0 2,-3 37,3-35,-1 43,3 241,7-234,1 19,-10-58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1.0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 1,'-1'74,"0"-25,1 1,14 93,-9-106,-3-21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1.56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0,'0'334,"0"-318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2.0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1,'0'297,"0"-281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4.94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0,'0'4,"0"3,0 4,0 4,0 1,0 3,0 0,0 0,0 0,0 1,0-5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6.07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 1,'-2'78,"4"86,7-105,-5-37,-1-1,0 25,-4 46,1-76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6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0,'166'0,"-160"0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6.51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0,'18'110,"-8"0,-1 23,10 15,-20-37,1-95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6.93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57 0,'-19'110,"17"-86,-1 0,-11 39,8-40,2 1,-4 42,7-51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7.41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0,'0'316,"0"-301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7.80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20 0,'0'4,"0"3,0 4,0 4,0 2,0 1,-3 1,-2 0,1 1,1-1,1 0,0 0,2 0,-1-1,1 1,0-1,1-3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38.21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19 0,'0'3,"0"4,0 5,0 2,0 3,0 1,0 1,0 1,0-1,0 0,-3-3,-1-1,0-1,1 2,1 0,0 1,1 1,1-3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1.4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1,'0'390,"0"-374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1.78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1,'0'408,"0"-392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2.11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0,'9'110,"-4"-75,0 44,-6 106,1-169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2.47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0,'0'3,"0"5,0 3,0 3,0 3,0 1,0 1,0 1,0-1,0 0,0 1,0-5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2.79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3,0 3,0 1,0 1,0 1,0-1,0 0,0-3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7.1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21,'159'-7,"-47"-6,-106 12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44.0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1,'0'446,"0"-431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55.31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56 0,'-1'1,"0"-1,0 1,0 0,0-1,0 1,0 0,0-1,1 1,-1 0,0 0,0 0,1 0,-1-1,0 1,1 0,-1 0,1 0,0 1,-1-1,1 0,0 0,-1 0,1 0,0 0,0 0,0 0,0 2,-3 37,3-35,-3 34,-12 62,-3 22,17-108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7:57.28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4,0 4,0 2,0 1,0 1,0 1,0-1,0 0,0 0,0-3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1.3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1 247,'1'-7,"0"1,1-1,0 1,0 0,1-1,-1 1,1 0,1 1,-1-1,1 1,8-10,20-37,-23 34,0 1,1-1,0 2,14-17,-23 32,6-9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1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0 196,'2'0,"0"-1,0 1,0-1,0 1,-1-1,1 0,0 0,0 0,-1 0,1 0,0 0,-1 0,1-1,-1 1,0 0,1-1,-1 1,0-1,2-3,19-36,-20 35,13-30,-7 17,0 1,15-24,-17 33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2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0 212,'2'-1,"0"-1,0 1,0-1,0 1,0-1,0 0,0 0,-1 0,1 0,-1 0,1 0,-1 0,0-1,0 1,0 0,1-4,7-11,101-131,-102 137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2.4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1 249,'2'-2,"0"1,0-1,0 1,0-1,0 1,-1-1,1 0,0 0,-1 0,1 0,-1 0,0-1,0 1,0 0,0 0,1-4,7-12,46-54,32-39,-77 99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2.8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0 198,'1'-6,"1"-1,0 1,0 0,0 1,0-1,1 0,0 1,0-1,1 1,0 0,0 0,4-5,21-30,-22 28,1 0,1 1,0 0,16-14,-17 17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5.6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1,'3'0,"5"0,3 0,4 0,2 0,1 0,1 0,0 0,0 0,1 0,-1 0,0 0,-1 0,1 0,-1 0,-2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6.0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1,'297'0,"-281"0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41.1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2311,'89'-18,"147"17,-119 2,-12 8,54 0,520-9,-573 9,26-1,28-16,-87-4,21-3,4-1,-63 12,-1 2,0 1,38 4,7-1,115-11,-52 1,-122 6,1-1,0 0,21-7,-19 4,27-6,-13 2,57-7,-20 0,-7-1,57-8,-53 9,-62 14,-1 0,0-1,1 1,-1-2,0 1,-1-1,1-1,9-8,51-53,44-59,-95 102,-1-1,22-45,-15 26,1 4,-15 27,-1-1,-1 0,10-24,-13 28,1 1,-1 0,2 0,8-12,13-20,26-38,50-118,-2 5,43-39,-105 179,70-74,-99 115,11-9,0 1,31-21,-26 21,33-31,-39 31,2 1,0 0,1 2,1 0,36-17,128-51,-122 48,79-38,-104 55,-21 9,-1 1,28-8,-9 9,54-5,-40 6,7 3,112 4,-65 3,185-12,-150 0,-82 10,67-2,33-8,-72 0,73 0,-19 1,697 8,-801-7,-31 6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6.4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1,'297'0,"-281"0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6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0,-2 3,0 1,0 1,1-2,1-1,1 0,0-2,-3 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7.5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2,'109'-2,"116"5,-149 13,-61-14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18.8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20,'0'-3,"3"-2,5 1,3 1,4 1,1 1,3 0,0 1,0 0,-3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21.9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62 113,'0'0,"0"1,0 0,0-1,0 1,0 0,1-1,-1 1,0-1,0 1,1 0,-1-1,0 1,1-1,-1 1,1-1,-1 1,1-1,-1 1,1-1,-1 1,1-1,-1 0,1 1,-1-1,1 0,0 0,-1 1,1-1,0 0,-1 0,1 0,0 0,-1 0,1 0,0 0,-1 0,1 0,-1 0,1 0,0 0,-1 0,1-1,1 1,-1 0,1-1,0 1,-1-1,1 1,0-1,-1 0,1 0,-1 0,1 1,-1-1,1-1,-1 1,0 0,1 0,-1 0,2-3,-2 2,0-1,0 0,0 1,0-1,-1 0,1 1,-1-1,0 0,1 0,-1 1,0-1,-1 0,1 0,0 0,-1 1,0-1,0 0,1 1,-2-1,1 1,0-1,0 1,-1-1,1 1,-1 0,0 0,0 0,0 0,0 0,0 0,0 0,0 1,0-1,-1 1,1-1,-1 1,1 0,-1 0,0 0,1 0,-1 1,0-1,0 1,1 0,-1-1,0 1,0 1,1-1,-1 0,0 1,0-1,1 1,-5 1,5-1,0 1,0 0,0-1,0 1,0 0,0 0,0 0,1 0,-1 0,1 0,-1 1,1-1,0 0,0 1,0-1,0 1,1-1,-1 1,0-1,1 1,0 0,0-1,0 1,0 0,0-1,0 1,1-1,-1 1,1 0,1 3,-1-4,-1 0,1 0,0 0,0 0,0 0,0 0,0 0,0 0,1 0,-1 0,0-1,1 1,0-1,-1 1,4 1,-4-2,0-1,0 1,1-1,-1 0,0 1,0-1,1 0,-1 0,0 0,1 0,-1 0,0 0,1 0,-1-1,0 1,0 0,1-1,-1 1,0-1,0 1,0-1,1 0,-1 1,0-1,0 0,0 0,1-2,1 1,-1-1,0 1,-1-1,1 0,0 0,-1 0,0 0,1 0,-1 0,0-1,-1 1,1 0,-1 0,1-1,-1 1,0 0,0-1,0 1,-1 0,1-1,-1 1,0 0,0 0,-2-6,3 9,-1 0,1 0,0 0,-1 0,1 0,-1 1,1-1,0 0,-1 0,1 0,0 0,-1 0,1 0,0 1,-1-1,1 0,0 0,-1 1,1-1,0 0,0 0,-1 1,1-1,0 0,0 1,0-1,-1 0,1 1,0-1,0 0,0 1,0-1,0 0,0 1,0-1,0 0,0 1,0-1,0 1,0-1,0 0,0 1,0-1,0 0,0 1,-3 21,2-10,1 1,0 0,1-1,5 20,-6-30,1 1,-1-1,1 0,0 1,0-1,0 0,0 0,1 1,-1-1,0 0,1 0,0-1,2 4,-3-5,1 1,-1-1,0 1,0-1,1 1,-1-1,0 0,0 0,1 0,-1 0,0 0,1 0,-1 0,0 0,1 0,-1 0,0-1,0 1,1-1,-1 1,0-1,0 1,0-1,0 0,0 0,0 1,2-3,1-1,-1 0,1 0,-1-1,0 1,-1-1,1 0,-1 0,0 0,0 0,0 0,-1 0,1 0,-1-1,-1 1,1 0,-1-1,0 1,0-1,0 1,-1-1,-2-6,3 9,-1-1,0 0,0 1,0-1,0 1,-1-1,0 1,1 0,-1 0,0-1,-1 2,1-1,-6-5,6 6,0 1,0 0,0 0,0 0,0 0,0 0,0 1,-1-1,1 0,0 1,0 0,-1 0,1-1,0 1,-1 1,1-1,0 0,-1 1,1-1,0 1,0-1,0 1,-1 0,-1 1,-19 12,13-7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8:28:29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141 1,'-3'0,"-4"0,-1 3,-3 1,2 4,-2-1,1 2,0 0,1 2,2 1,-1-1,1 1,-1-2,0 1,-1-1,0 0,3-2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2.4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336 1,'-3'0,"1"0,0 1,-1 0,1 0,-1 0,1 0,0 0,0 0,0 0,-1 1,1-1,0 1,1-1,-1 1,0 0,0 0,1 0,-1 0,-1 3,-26 48,21-36,-25 55,23-49,0 0,-2 0,-27 40,14-29,-28 54,6-10,42-65,-7 13,12-26,0-1,0 1,0 0,0 0,0 0,0-1,0 1,0 0,0 0,0 0,-1-1,1 1,0 0,0 0,0 0,0 0,0-1,0 1,-1 0,1 0,0 0,0 0,0 0,-1 0,1 0,0-1,0 1,0 0,-1 0,1 0,0 0,0 0,0 0,-1 0,1 0,0 0,0 0,0 0,-1 0,1 0,0 0,0 0,0 0,-1 1,1-1,0 0,0 0,0 0,-1 0,1 0,0 0,0 0,0 1,0-1,0 0,-1 0,1-6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3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0,'1'9,"0"-1,0 1,1-1,0 1,0-1,1 0,0 0,8 15,43 61,-17-27,-8-6,-2 1,30 82,-28-51,-22-60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3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0,'8'133,"-8"-54,0-71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5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1,'-4'51,"2"-43,1-1,0 1,0 0,1-1,0 1,0 0,1-1,0 1,0 0,1-1,5 14,7 13,15 28,-27-58,0 0,1 0,0-1,0 1,0-1,0 0,0 0,1 0,-1 0,1 0,0-1,6 3,-7-3,1-1,0 0,-1 0,1 0,0 0,0-1,0 1,0-1,0 0,0 0,0-1,-1 1,1-1,0 0,0 0,0 0,-1 0,1-1,0 1,-1-1,0 0,1 0,-1 0,0-1,0 1,0-1,0 0,-1 0,1 0,-1 0,1 0,-1 0,0-1,-1 1,3-4,32-71,-27 58,8-19,-17 37,1 1,-1-1,0 1,1 0,-1-1,0 1,0-1,0 1,0-1,0 1,0-1,-1 1,1 0,0-1,-1 1,1-1,-1 1,1 0,-1-1,0 1,0 0,-1-2,2 2,-1 1,1-1,0 1,-1 0,1-1,0 1,-1-1,1 1,-1 0,1 0,-1-1,1 1,-1 0,1 0,-1 0,1-1,-1 1,1 0,-1 0,1 0,-1 0,1 0,-1 0,1 0,-1 0,1 0,-1 0,0 1,1-1,-1 0,1 0,0 0,-1 1,1-1,-2 1,-10 19,2 28,2 155,3-42,1-5,-5-70,-23 97,32-182,0 1,0-1,0 1,-1-1,1 1,-1-1,1 0,-1 1,1-1,-1 0,0 1,0-1,1 0,-1 0,0 0,0 1,0-1,0 0,-1 0,1-1,-2 3,2-3,0 0,0-1,-1 1,1 0,0 0,0 0,0-1,0 1,0-1,0 1,0-1,0 1,0-1,0 1,0-1,0 0,1 0,-1 1,0-1,0 0,0-1,-8-10,1 0,1 0,-8-18,10 21,-1-1,1-1,0 0,1 0,0-1,1 0,0 1,-2-22,5 26,0 0,0 0,1 0,0 0,0 1,0-1,1 0,0 0,1 1,-1-1,1 1,1 0,-1 0,7-9,2 2,-1 1,2 0,-1 1,30-18,-32 23,0-1,-1 1,0-2,0 1,0-1,-1-1,0 1,0-1,-1-1,-1 1,1-1,5-14,-10 18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1:23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1598,'199'-7,"-186"6,9-2,0 1,0 1,0 1,0 1,0 1,34 7,-38-6,0-1,1 0,-1-1,1-2,22-1,15-1,116 10,367 2,-317-12,360 3,-397-13,-107 14,82-2,302-7,-282 10,-41 4,-9-3,136-6,-47-17,-210 18,0-1,0-1,0 1,-1-1,1-1,-1 1,8-7,-4 4,6-6,0 0,31-32,-34 30,0 1,1 1,35-23,-39 29,6-1,-1-2,0-1,-1 0,0 0,15-15,-8 3,2 1,0 1,1 1,39-21,-30 18,0 1,49-24,-67 37,-1-2,0 0,0-1,14-14,41-31,9 7,-56 37,0-2,37-30,2 0,-14 13,-10 3,59-31,-72 44,37-31,9-6,39-22,142-108,-50 48,-133 85,-41 27,1 2,51-26,-60 31,-17 13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6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1,'-9'282,"9"-274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7.9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1 340,'1'-4,"1"1,-1-1,1 1,0-1,0 1,0 0,0 0,1 0,-1 0,5-4,7-10,2-7,-8 13,-1 0,0-1,0 1,-2-1,1-1,3-13,-2 5,2 0,0 1,2 0,15-23,-17 27,0 1,-5 9,-5 14,-1 4,-8 123,8 186,4-149,-2-171,1-1,-1 1,0 0,0-1,0 1,0 0,0 0,1-1,-1 1,-1 0,1-1,0 1,0 0,0-1,0 1,0 0,-1-1,1 1,0 0,-1-1,1 1,0-1,-1 1,1 0,-1-1,1 1,-1-1,1 1,-1-1,1 0,-1 1,1-1,-1 1,0-1,1 0,-1 0,0 1,1-1,-1 0,0 0,1 0,-1 0,0 0,1 0,-1 0,0 0,1 0,-1 0,0 0,0 0,1 0,-1 0,0-1,1 1,-2-1,-44-29,17 10,23 18,-1 0,1 1,-1 0,0 1,0-1,-10 2,296-1,-272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39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1,'-40'43,"32"-34,-1 0,2 1,-1 0,1 0,1 1,0-1,0 2,1-1,0 1,1-1,1 1,0 0,0 1,-1 22,-1 14,1 1,5 71,5-84,2 1,2-1,20 52,-23-69,0-1,1 0,1-1,1 0,1 0,1-1,0 0,1-1,0 0,2-1,17 14,-28-25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4:42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0,'1'6,"1"0,-1-1,1 1,1-1,-1 1,1-1,0 0,0 0,0 0,7 6,10 20,56 106,-71-125,-1 0,0 0,-1 0,0 0,-1 1,1 20,-4 81,-1-46,0-48,0 0,-1-1,-1 1,-1-1,0 0,-1 0,-2-1,-10 21,-9-4,23-30,0-1,1 0,-1 1,1 0,0-1,0 1,0 1,1-1,-3 7,4-5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2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0 103,'4'3,"-1"-1,1 0,-1 1,0-1,1 1,-1 0,0 0,4 6,8 6,-1-5,0-1,1-1,0 0,24 8,29 15,-49-22,0-2,1 0,0-1,0-2,0 0,1-1,-1 0,1-2,21-1,-7 0,55-7,-76 5,0-1,-1 0,0-2,1 1,-2-2,1 1,12-9,-6 4,0 1,38-12,-36 14,0-1,30-16,-44 21,0 0,0 1,0 0,1 0,-1 0,0 1,1 0,-1 0,1 1,-1 0,1 1,-1-1,1 1,-1 1,14 4,-12-4,1 0,-1 0,1-1,0 0,0-1,-1 0,1 0,19-4,-14 0,1 0,0 1,0 0,0 2,0 0,0 1,22 2,-31-1,0 0,-1 1,1-1,0 2,-1-1,0 1,0 0,0 0,0 1,0-1,0 1,-1 1,0-1,0 1,0 0,0 0,-1 0,0 1,6 9,-9-11,1-1,0 1,0-1,0 0,0 0,0 1,1-2,0 1,-1 0,1 0,0-1,4 3,-5-5,0 0,-1 0,1 0,0-1,0 1,0 0,0-1,-1 0,1 1,0-1,0 0,-1 0,1 0,0 0,-1 0,1 0,-1 0,0 0,1-1,-1 1,0-1,0 1,0-1,0 1,2-4,24-31,-17 22,0 0,1 1,0 0,24-20,-30 30,-1 0,1 0,0 1,0-1,0 1,0 0,0 0,1 1,-1-1,0 1,1 0,-1 1,1-1,-1 1,1 0,-1 1,1-1,-1 1,8 2,4 3,0 0,-1 1,0 0,-1 1,28 20,-21-14,-5-6,0-1,0 0,1-2,-1 0,1-1,0-1,0 0,1-1,21-2,-16-1,-1-1,1-1,25-7,1 1,-42 6,1 0,-1-1,1 1,-1-2,0 1,-1-1,1 0,10-10,35-20,-44 30,-1 0,1-1,-1 0,0 0,-1-1,1 0,-1-1,-1 1,11-17,-8 12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4.4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20,'51'-19,"-41"19,0-1,1 1,-1 0,0 1,0 1,0-1,0 2,0-1,0 1,-1 1,14 6,-18-8,0 1,-1 0,1 0,-1 0,0 0,0 1,0 0,0 0,-1 0,6 7,-8-8,1 0,-1 0,0 0,0 0,0 0,0 0,0 0,-1 1,0-1,1 0,-1 0,0 0,-1 1,1-1,0 0,-1 0,0 0,-2 6,2-6,-1 0,0 0,0-1,0 1,0-1,0 0,0 1,-1-1,1 0,-1-1,0 1,1 0,-1-1,0 1,-5 1,-15 10,65 14,-33-19,0-1,-1 1,0 1,-1 0,0 0,0 0,0 1,-2 0,1 1,-1-1,-1 1,1 0,-2 0,0 0,0 0,-1 1,0-1,-1 1,-1 18,0-27,1 0,-1 0,-1 0,1 1,0-1,-1 0,0 0,1 0,-1 0,0 0,-1 0,1-1,0 1,-1 0,0 0,0-1,1 1,-1-1,-1 0,-3 4,2-3,-1-1,0 0,0 0,0-1,0 1,0-1,-1 0,1 0,0-1,0 1,-10-2,-11 1,-146-5,152 1,5-1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5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216 0,'-1'11,"-1"0,1 0,-2-1,1 1,-2-1,1 1,-1-1,-7 12,-2 2,-1-1,-21 27,-44 61,77-108,0-1,0 0,0 0,0-1,-1 1,1 0,-1-1,1 1,-6 1,-7 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5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1,'1'3,"0"1,0-1,1 0,-1 0,1 1,0-1,0 0,0 0,1-1,-1 1,1 0,-1-1,6 5,12 13,-5 2,-10-13,0-1,1 0,0 0,1 0,0-1,0 0,13 11,-12-13,0 2,-1-1,0 1,-1 0,7 9,-7-9,0 1,1-1,0 0,0-1,8 7,10 10,-16-11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37.5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1,'12'0,"0"0,0 1,0 0,1 1,-1 0,-1 1,24 8,-31-9,-1 0,1 0,-1 0,0 1,0-1,1 1,-2 0,1 0,0 0,-1 0,1 0,-1 1,0-1,0 1,0-1,-1 1,1 0,-1 0,0 0,0 0,0 0,-1 0,1 0,-1 0,0 0,0 0,-1 6,0-4,0 0,-1 0,1 0,-1 0,0-1,-1 1,1-1,-1 1,0-1,-1 0,1 0,-1 0,0-1,-7 7,4-5,1 0,-2 0,1-1,-1 0,1 0,-1-1,-1 0,-16 6,10-8,12-5,4 2,0 0,0 0,0 1,1-1,-1 0,0 0,1 1,-1-1,0 1,1-1,-1 1,1 0,-1-1,4 1,5-1,1 0,-1 0,1 1,-1 0,1 1,-1 1,1-1,-1 2,0-1,12 5,-16-4,1 0,-1 1,0 0,1 0,-2 0,1 0,-1 1,1 0,-1 0,0 0,-1 1,0 0,0 0,0 0,5 11,-4-7,-1 1,1 0,-2 0,0 0,0 1,-1-1,1 22,-3-29,0 1,-1 0,1-1,-1 1,0-1,0 0,-1 1,1-1,-1 0,0 0,0 0,-1 0,1 0,-1 0,0 0,0-1,0 0,0 1,-1-1,1 0,-1-1,-6 5,9-7,-9 8,-1-2,1 1,-1-1,-1-1,1 0,-1-1,0 0,0 0,0-2,0 1,-23 0,-13-3,26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46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93,'1'4,"0"-1,0 0,1 0,-1 1,1-1,0 0,-1 0,1 0,1 0,-1-1,0 1,4 3,34 28,-31-26,1 0,0-1,1 0,-1-1,1-1,0 1,1-2,-1 1,1-2,0 1,0-2,0 0,20 2,1-4,76-1,-99 0,0 0,0-1,0 0,-1 0,1-1,-1 0,0-1,13-7,14-20,-34 28,1 0,1-1,-1 1,0 0,1 1,-1-1,1 0,0 1,0 0,0 0,0 0,0 1,1-1,-1 1,5-1,1 0,1 1,-1 0,1 1,-1 0,1 0,-1 1,18 4,-23-3,0 0,0 0,0 0,0 1,-1-1,1 1,-1 0,1 1,-1-1,0 1,0 0,-1 0,1 0,-1 0,0 0,4 9,2 3,-7-11,0 0,1 0,0-1,0 1,0-1,0 0,4 4,-6-7,0-1,0 1,0-1,0 1,0-1,0 1,1-1,-1 0,0 0,0 0,0 1,0-1,0 0,0 0,0-1,1 1,-1 0,0 0,0 0,0-1,0 1,0-1,0 1,0-1,0 1,0-1,0 1,0-1,0 0,0 0,-1 1,1-1,0 0,0 0,-1 0,1 0,-1 0,2-2,20-26,-18 23,0 0,1 0,-1 0,1 1,0 0,1 0,-1 0,1 1,0-1,0 2,0-1,11-4,-6 4,1 0,-1 2,1-1,0 1,-1 1,1 0,0 1,0 0,0 1,0 0,0 1,-1 0,1 1,-1 0,1 1,-1 0,16 9,-1 0,1-1,1-1,36 10,3 0,-58-17,1-1,-1-1,1 0,0 0,-1-1,1 0,0-1,0 0,0 0,10-2,-13 0,-1 1,0-1,1 0,-1-1,0 0,0 0,0 0,0 0,-1-1,1 0,-1 0,0-1,0 1,-1-1,7-8,0-2,-1-1,0 0,-1-1,0 0,-2 0,0-1,-1 0,6-26,-9 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08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1,'141'160,"1"-19,13 21,-41-47,28 25,-130-128,1 0,0-1,17 11,-17-13,-1 0,0 0,0 2,14 16,-16-16,0-1,0-1,18 13,18 17,-20-14,50 34,15 16,51 48,-112-97,-23-21,0 1,0 0,-1 1,10 10,-8-7,1 0,0-1,1-1,13 10,21 19,43 47,73 80,-115-111,-15-15,2-1,1-1,2-2,53 41,-10-3,-7-1,4-3,-62-55,21 17,-24-21,0-1,-1 1,1 1,-2 0,1 0,8 16,-10-17,-1 0,1-1,1 1,0-1,0 0,0-1,16 10,-12-8,0 1,0 0,12 14,97 145,-83-122,-27-36,-1 1,0 1,-1 0,9 17,47 63,-60-83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19.1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0,0 0,0 0,0 0,0 0,-2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0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1,'15'-1,"-1"1,1 1,-1 1,0 0,21 6,-30-6,1 0,0 1,0 0,-1 0,0 0,0 1,0 0,0 0,0 0,-1 0,1 1,-1 0,-1 0,7 11,-4-7,-1 0,-1 1,1 0,-2 0,0 0,0 1,0-1,0 12,-3-19,1 1,-1 0,0 0,0-1,0 1,-1 0,1-1,-1 1,0 0,0-1,0 1,-1-1,1 1,-1-1,0 0,0 0,0 0,0 0,0 0,-1 0,1 0,-1-1,0 1,0-1,-4 3,7-5,0 0,-1 0,1 1,0-1,0 0,0 0,0 1,0-1,-1 0,1 0,0 1,0-1,0 0,0 1,0-1,0 0,0 0,0 1,0-1,0 0,0 1,0-1,0 0,0 0,0 1,1-1,-1 0,0 1,0-1,0 0,0 0,0 1,1-1,-1 0,0 0,0 0,0 1,1-1,-1 0,0 0,0 0,1 0,-1 0,0 1,1-1,-1 0,0 0,0 0,1 0,-1 0,0 0,0 0,1 0,21 11,-17-9,9 5,-1 1,-1 1,0 0,0 1,-1 0,0 0,-1 1,18 25,-21-27,-1 0,0 1,-1-1,0 1,-1 1,0-1,0 1,-1-1,0 1,-1 0,0 0,-1 0,0 11,-2-19,0-1,1 1,-1 0,0-1,0 1,0-1,-1 1,1-1,-1 0,1 1,-1-1,0 0,0 0,0 0,0 0,0-1,0 1,-1-1,1 1,0-1,-1 0,1 0,-1 0,1 0,-6 1,-9 3,-1-1,-33 3,37-5,0 0,0-1,1 0,-18-1,27-1,1 1,0 0,-1-1,1 0,0 0,0 0,0 0,0 0,0 0,0-1,0 0,0 1,1-1,-1 0,1 0,-1-1,1 1,0 0,-3-5,-3-7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1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90,'4'0,"6"0,5 0,4 0,3 0,-3-4,-3-6,-2-5,-2-4,-4-3,-2 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2.2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 1,'0'4,"0"6,0 4,-4 1,-5 1,-2 3,-3-2,2-1,-3-2,3 1,-2-3,2 1,-1-2,1 2,0-2,0-7,3-3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2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1,'2'9,"1"-1,-1 0,1 1,1-1,-1 0,2 0,-1-1,1 1,0-1,0 0,1 0,7 6,10 16,-18-22,1-1,0 0,1 0,12 9,-12-10,0 1,0-1,-1 2,12 12,25 34,-32-43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4.2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0 345,'5'-1,"-1"1,0-1,0 0,0-1,0 1,0-1,0 0,-1 0,1 0,-1 0,6-5,41-36,-36 30,-4 1,0 0,0 0,-1-1,-1-1,0 1,0-1,-2 0,0-1,0 0,-2 0,1 0,-2 0,2-23,-4 35,0 0,-1 1,1-1,-1 0,0 0,0 1,0-1,0 0,0 1,-1-1,1 0,-1 1,0-1,0 0,0 1,-1-3,0 7,0 0,1 0,-1 0,1 0,-1 0,1 1,0-1,0 0,0 1,0-1,1 1,-1 0,0 3,-1 0,-9 26,1-1,2 1,-6 47,12-64,1 0,1 1,1-1,0 0,1 0,0 0,1 0,1 0,10 25,-8-25,-1 0,0 1,-1 0,1 16,-4-23,0-1,0 1,-1 0,0-1,-1 1,0 0,0-1,-1 1,-3 8,3-14,0 0,0 0,0-1,0 1,-1-1,0 0,1 0,-1 0,0 0,0 0,0 0,0-1,0 1,0-1,0 0,-1 0,1 0,0-1,-1 1,1-1,-1 1,1-1,0 0,-1-1,1 1,-4-1,2 1,0-1,1 1,-1-1,1 0,-1 0,1 0,-1-1,1 1,0-1,-1 0,1-1,0 1,0-1,1 1,-1-1,1 0,-1 0,-5-8,9 11,0-1,0 1,0-1,0 0,0 1,1-1,-1 1,0-1,0 1,0-1,1 1,-1 0,0-1,0 1,1-1,-1 1,0-1,1 1,-1 0,1-1,-1 1,0 0,1-1,-1 1,1 0,-1 0,1 0,-1-1,1 1,-1 0,1 0,-1 0,1 0,-1 0,1 0,-1 0,1 0,0 0,-1 0,2 0,26-2,-26 2,173 2,-154-2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7.5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75,'0'-4,"0"-5,4-2,5 1,6 3,0-2,2 1,1 1,3 2,1 3,2 0,0 2,0 0,-3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8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0,'4'0,"5"0,6 0,4 0,3 0,2 0,1 0,-4 4,-1 2,-1-1,2-1,1-1,0-1,1-1,1-1,-4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8:58.9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0,'4'0,"6"0,5 0,4 0,3 0,2 0,0 0,2 0,-1 0,0 0,0 0,-1 0,-4 4,-1 1,0 1,1-2,1-1,-2-2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00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94,'2'28,"0"-1,7 28,-4-27,3 52,-7-39,1-24,-2-1,0 1,0 0,-2 0,-5 23,8-40,-1 0,0 1,0-1,0 0,0 0,0 0,0 1,0-1,0 0,0 0,0 1,0-1,0 0,0 0,0 1,0-1,0 0,0 0,0 1,0-1,-1 0,1 0,0 0,0 1,0-1,0 0,0 0,-1 0,1 1,0-1,0 0,0 0,0 0,-1 0,1 0,0 1,0-1,-1 0,1 0,0 0,0 0,-1 0,1 0,0 0,0 0,-1 0,1 0,0 0,0 0,0 0,-1 0,1 0,0 0,0 0,-1 0,1 0,0-1,-1 1,-5-20,0-28,4 4,5-235,-3 273,1 0,0 0,0 1,1-1,0 0,0 0,0 1,1-1,-1 1,1 0,6-8,-7 11,-1 0,1 1,0-1,-1 1,1 0,0 0,0 0,0 0,0 0,0 0,0 0,0 0,0 1,0-1,0 1,0 0,1-1,-1 1,0 0,0 0,0 0,0 1,1-1,-1 0,0 1,0 0,0-1,0 1,0 0,0 0,0 0,0 0,-1 1,3 1,14 9,-1 0,0 2,27 29,-29-30,1 0,1-1,-1-1,2 0,24 11,27 17,-41-25,-23-12,0 0,0 0,-1 1,1-1,0 1,-1 1,6 4,-10-7,0-1,0 1,0-1,0 1,1-1,-1 1,-1 0,1-1,0 1,0-1,0 1,0 0,0-1,0 1,-1-1,1 1,0-1,0 1,-1-1,1 1,0-1,-1 1,1-1,-1 1,1-1,0 0,-1 1,1-1,-1 0,1 1,-1-1,1 0,-1 0,1 1,-1-1,0 0,-27 14,23-12,-19 9,0-2,-1-1,-47 10,-5 1,67-15,1 0,0 1,0 0,0 0,0 1,-13 12,13-11,1 0,-1 0,0-1,0-1,-1 1,-15 5,17-9,1 0,-1 1,1-1,0 1,0 1,0-1,-9 7,5-1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04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2 103,'-2'77,"4"88,12-86,-13-72,1 0,0 1,0-2,1 1,0 0,0 0,1-1,6 9,-9-15,-1 1,1-1,0 1,0-1,0 1,0-1,0 0,0 1,0-1,0 0,0 0,0 0,0 0,0 0,0 0,-1 0,1 0,0 0,0 0,0-1,0 1,0 0,0-1,0 1,0 0,0-1,0 1,-1-1,1 0,0 1,0-1,-1 0,1 1,0-1,-1 0,1 0,-1 0,1 1,-1-1,1 0,0-2,22-37,41-136,-64 174,0 0,1 0,-1 0,1 0,-1 0,1 0,0 1,0-1,0 0,0 0,0 1,0-1,0 1,1-1,-1 1,0-1,1 1,-1 0,1 0,0 0,-1 0,1 0,0 0,0 0,0 0,-1 1,1-1,0 1,0-1,0 1,0 0,0-1,0 1,0 0,0 1,0-1,0 0,2 1,2 1,-1 1,1-1,-1 1,0 0,0 0,0 1,0 0,0 0,-1 0,0 0,5 6,44 64,-34-45,33 38,-51-66,0 0,-1 0,1 0,0 0,-1-1,1 1,0 0,0 0,0 0,0-1,0 1,0 0,0-1,0 1,0-1,0 1,0-1,0 0,1 1,-1-1,0 0,0 0,0 0,1 0,-1 0,0 0,0 0,0 0,0 0,1-1,-1 1,0 0,0-1,0 1,0-1,0 1,0-1,0 0,0 1,0-1,0 0,0 0,0 0,-1 1,1-1,0 0,-1 0,1 0,0 0,-1 0,1 0,0-2,4-8,0-1,-1 1,-1-1,4-13,-4 10,25-88,-9 30,28-71,-45 140,8-16,-10 19,1 1,-1-1,0 1,1 0,-1-1,0 1,1-1,-1 1,1 0,-1-1,0 1,1 0,-1 0,1 0,-1-1,1 1,-1 0,1 0,0 0,-1 0,1 0,-1 0,1 0,-1 0,1 0,-1 0,1 0,-1 0,1 0,-1 0,1 0,-1 1,1-1,-1 0,2 1,5 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4:53.2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1637,'3'-6,"0"1,0 0,0-1,0 1,1 0,0 1,0-1,1 1,-1 0,7-5,3-4,0 0,-1 2,2 0,19-11,25-20,29-21,-63 44,1 0,38-20,4-3,107-89,-58 56,28-18,-96 61,87-61,-67 45,28-23,-70 49,0 1,0 2,34-18,9-2,33-17,-76 41,0 0,34-26,16-10,-40 28,41-35,-46 34,38-24,-11 10,106-75,7-6,-169 116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05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2,'36'-1,"40"0,-72 1,1 1,0 0,0-1,-1 1,1 1,-1-1,1 1,-1 0,1 0,-1 0,0 1,4 2,-6-4,-1 1,0-1,0 0,0 1,0-1,0 1,0-1,0 1,0 0,-1-1,1 1,0 0,-1 0,0-1,1 1,-1 0,0 0,0 0,0-1,0 1,0 0,0 0,-1 0,1-1,-1 1,1 0,-1 0,0-1,1 1,-1-1,0 1,0 0,0-1,-2 2,-2 4,-1 1,0-2,0 1,-1-1,-10 9,4-6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05.7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1,'4'0,"6"0,5 0,0 4,1 1,3 0,1-1,3-1,0-1,-3-1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30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0,'0'15,"-1"1,-1-1,-1 0,0-1,0 1,-9 20,-42 79,45-97,-31 76,29-63,-26 48,29-64,2 1,-1 0,2 0,0 1,1-1,0 1,1 0,0 18,0 22,6 57,0-22,-4-74,1 0,0 0,2 0,0 0,1 0,1 0,0 0,10 22,10 24,-19-46,1 1,1-1,1-1,0 1,20 27,6-1,-10-11,40 40,-21-27,24 23,-51-56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31.8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0,'-1'78,"3"87,-1-154,1 0,1 0,-1 0,2 0,-1 0,2-1,-1 0,7 11,-8-16,0-1,0 0,0 1,0-1,1 0,-1-1,1 1,0 0,0-1,0 0,1 0,-1 0,1-1,0 0,0 0,-1 0,1 0,10 2,-4-3,0 0,0 0,0-1,0-1,0 0,0 0,0-1,0 0,0-1,17-7,-23 7,0 0,0 0,0 0,0-1,0 0,-1 0,1 0,-1 0,0-1,-1 0,1 0,-1 0,0 0,0 0,0-1,-1 0,0 1,0-1,0 0,-1 0,1-6,1-12,-2 0,-1-35,0 59,0 15,1 0,1 0,0 0,8 28,-8-38,-1 0,1-1,0 1,1-1,-1 0,1 0,-1 0,1 0,1 0,-1-1,0 1,1-1,0 0,-1 0,1 0,0-1,1 1,-1-1,0 0,1 0,-1-1,9 3,-10-4,0 1,-1-1,1 0,0 0,0 0,-1 0,1-1,0 1,-1-1,1 0,-1 0,1 1,-1-2,1 1,-1 0,1 0,-1-1,0 1,0-1,0 0,0 0,0 0,0 0,0 0,-1 0,1 0,-1-1,1 1,-1 0,0-1,0 1,0-1,0 1,0-6,4-11,0 0,-2 0,2-34,-5 45,2-61,-2 48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44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1,'2'5,"-1"1,1-1,0 0,0 0,1 0,-1 0,1 0,0 0,1-1,-1 1,1-1,0 0,4 4,24 33,23 48,-37-63,29 56,12 57,-12-18,-37-89,-1 0,-1 1,-2 0,-1 1,1 40,7 58,-12-53,-3 67,-13-42,5-74,0-1,-26 52,-7 19,33-77,0 0,-15 24,21-41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52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15,'-24'-5,"22"4,1 0,-1 1,0-1,1 1,-1 0,1-1,-1 1,0 0,1 0,-1 0,0 0,1 0,-1 0,0 1,1-1,-1 0,1 1,-1 0,1-1,-1 1,1 0,-1-1,1 1,-2 2,0-1,0 0,0 0,0 1,0 0,0-1,1 1,-1 0,1 0,0 1,0-1,0 0,0 1,1-1,-1 1,1 0,0-1,-1 8,2-9,0 0,0 1,0-1,0 0,0 1,1-1,-1 0,1 0,0 0,-1 1,1-1,0 0,0 0,1 0,-1 0,0 0,1 0,-1-1,1 1,0 0,-1-1,1 1,0-1,0 0,0 0,0 1,0-1,0 0,0-1,4 2,3 1,-1 0,1-1,-1 0,1 0,0-1,-1 0,15 0,-21-1,0-1,0 1,1 0,-1-1,0 0,0 1,0-1,0 0,0 0,0 0,0 0,0 0,0-1,0 1,-1 0,1-1,-1 0,1 1,-1-1,1 0,-1 0,0 1,0-1,0 0,0 0,0 0,0-1,-1 1,1 0,-1 0,1 0,-1-1,0 1,0-3,1 2,-1-1,0 0,0 1,0-1,0 0,-1 1,1-1,-1 0,0 1,0-1,0 1,-1-1,1 1,-1 0,0-1,0 1,0 0,-4-5,2 6,1-1,-1 1,0-1,1 1,-1 0,0 1,0-1,0 1,-1 0,1 0,0 0,0 0,-1 1,1-1,-7 2,-1-1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34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40,'-1'29,"0"-16,1 1,0-1,1 1,3 13,-3-23,-1-1,1 0,1 1,-1-1,0 0,1 0,0 0,-1 0,1 0,0 0,1-1,-1 1,0-1,1 1,-1-1,1 0,0 0,0 0,0 0,5 2,8 2,0 0,1-1,27 5,-37-9,1 0,0 0,0-1,1 0,-1 0,0-1,0 0,-1 0,16-5,-21 4,1 1,-1-1,0 1,1-1,-1 0,0 0,0 0,-1 0,1-1,0 1,-1 0,1-1,-1 1,0-1,1 0,-1 1,-1-1,1 0,0 1,-1-1,1 0,-1-5,1-10,0 0,-4-28,1 21,0-40,1 77,2 0,-1 0,1 0,1-1,0 1,1-1,0 1,0-1,1 0,1 0,0 0,0-1,1 0,1 0,13 16,2-1,23 23,-43-47,0 1,0-1,0 1,0-1,0 0,1 0,-1 0,0 0,1 0,-1 0,1-1,-1 1,1-1,-1 0,1 0,-1 0,1 0,-1 0,1 0,-1-1,4 0,-4 0,0 0,0 0,0 0,0-1,0 1,-1-1,1 1,0-1,-1 1,1-1,-1 0,0 0,1 0,-1 0,0 0,0 0,0 0,0 0,-1 0,1-1,-1 1,1 0,-1-3,3-64,-1 22,13-34,-13 62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36.8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7 244,'9'0,"-1"0,1 0,-1-1,0 0,1 0,-1-1,0 0,0 0,0-1,0 0,0-1,0 1,-1-2,0 1,0-1,0 0,-1 0,1-1,-1 0,0 0,-1 0,0-1,0 0,8-13,-10 12,1 0,-1 0,0-1,-1 1,0-1,0 1,-1-1,1-13,-2 20,-1 0,1-1,0 1,-1 0,0-1,1 1,-1 0,0 0,0 0,0 0,-1 0,1 0,0 0,-1 0,1 0,-1 1,0-1,1 1,-1-1,0 1,0-1,0 1,0 0,0 0,0 0,0 0,-1 1,1-1,0 0,0 1,-1 0,1-1,0 1,-1 0,1 0,-4 1,2-1,0 0,1 0,-1 1,0 0,1-1,-1 1,0 0,1 1,0-1,-1 1,1-1,0 1,0 0,0 0,0 1,0-1,0 1,0-1,1 1,-1 0,1 0,0 0,-2 4,-4 8,0 0,1 1,-8 32,-2 0,11-28,1 1,1-1,0 1,2-1,1 1,0 0,2 0,3 22,-2 24,-2-60,1-1,0 1,0 0,0 0,1 0,0-1,0 1,1-1,0 0,0 0,0 0,5 6,-6-9,0-1,0 1,0-1,0 0,0 0,1 0,-1 0,0 0,1-1,0 1,-1-1,1 1,0-1,0 0,0 0,0 0,0-1,0 1,0-1,0 1,0-1,0 0,0 0,0-1,0 1,0-1,0 1,0-1,4-1,-4 0,0-1,0 1,-1 0,1-1,-1 1,0-1,1 0,-1 0,0 0,-1 0,1 0,0 0,-1 0,0-1,0 1,0 0,0-1,0 1,-1-1,1 1,-1-1,0-4,1-1,-1 0,0 0,0 0,-1 0,-1-1,1 1,-5-14,5 21,0 0,0 0,-1 0,1 0,0 0,-1 1,1-1,-1 1,1-1,-1 1,0-1,1 1,-1 0,-3-2,-11-3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2:29:54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0 149,'7'-1,"-1"0,1 0,-1-1,1 1,-1-2,0 1,0-1,0 1,0-2,0 1,-1-1,1 0,-1 0,7-7,-9 8,0 0,0 0,0 0,0 0,0-1,-1 1,0-1,0 1,0-1,0 0,0 0,-1 0,1 0,-1 0,0-1,-1 1,1 0,-1 0,0-1,0 1,0 0,0-1,-2-4,2 9,0 0,0 0,0 0,0-1,0 1,0 0,0 0,0 0,0-1,0 1,0 0,0 0,0 0,0-1,0 1,0 0,-1 0,1 0,0-1,0 1,0 0,0 0,0 0,-1 0,1 0,0-1,0 1,0 0,-1 0,1 0,0 0,0 0,0 0,-1 0,1 0,0 0,0 0,0 0,-1 0,1 0,0 0,0 0,0 0,-1 0,1 0,0 0,-1 0,-6 11,-3 18,9 132,0-159,1 0,-1-1,0 1,1 0,-1-1,0 1,0 0,0-1,0 1,0-1,0 0,0 1,-1-1,1 0,0 0,-1 0,1 0,-1 0,1 0,-1 0,0 0,1-1,-1 1,0 0,0-1,1 0,-1 1,0-1,0 0,-2 0,1 0,0 1,0 0,0-1,0 1,0 0,1 0,-1 1,0-1,1 0,-1 1,-2 2,55 2,46-7,-85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6.4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8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1,'2'0,"0"0,2 0,1 0,1 0,1 0,0 0,-1 0,1 0,-1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29.4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82,'4'-2,"0"-1,0 0,0 1,0-1,0-1,-1 1,1 0,-1-1,5-6,1-1,3-11,-6 11,-2 31,10 33,-12-48,0-1,0 1,0 0,-1 0,0-1,0 1,0 0,0 0,-1 0,0 0,0 0,0 1,0-1,-1 0,-2 6,1-9,-1 0,0-1,0 1,0 0,0-1,-1 0,1 0,0 0,0 0,-1 0,1-1,-1 0,-3 1,8-1,21 0,33 0,-49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1,'1'0,"1"0,2 0,2 0,0 0,0 0,1 0,0 0,0 0,-1 0,1 0,-1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8.6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1,'14'0,"19"0,1 1,37 6,-58-4,-7-2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0,'2'0,"0"0,2 0,1 0,1 0,1 0,0 0,0 0,0 0,0 0,-2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0,'133'13,"-127"-13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39.7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0,0 1,1 1,0-1,0 0,1 0,1 0,-1-1,1 0,0 0,-2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0.8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1,'23'1,"1"1,0 1,0 1,-1 1,25 8,1-1,-35-9,0 0,0 1,0 0,-1 2,18 8,-7-2,0-1,46 13,2 2,-41-15,2-1,55 9,-55-14,-1 3,62 21,-48-13,-36-13,-1 0,0 0,0 1,0 0,0 0,0 1,-1 0,0 1,8 7,0-2,0 0,0-1,1 0,1-2,-1 0,25 7,-11-2,48 11,-62-21,-1 2,0 0,1 1,27 15,-35-17,1 0,-1 0,1 0,17 3,-19-6,0 1,-1 0,0 1,1-1,-1 1,0 1,0-1,-1 1,1 1,6 4,-3-1,0-2,1 1,0-1,1-1,-1 0,1 0,0-1,15 2,42 18,-53-18,-1-1,1 0,23 3,31 10,44 26,-51-17,2-4,71 17,-113-34,-1 1,0 1,32 18,38 13,-18-9,-56-21,0-1,1-1,25 6,-27-8,-1 0,0 1,0 1,0 0,25 17,20 10,-49-27,0 1,-1 0,0 0,12 12,8 6,-23-19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1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1,'1'0,"2"0,1 0,1 0,1 0,0 0,1 0,-1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0.5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0,1 0,-1 0,1 0,-1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0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0,'1'0,"1"0,2 0,2 0,0 0,0 0,1 0,0 0,0 0,0 0,-1 0,1 0,0 0,-2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3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0,-1 1,0 1,1-1,0 0,0 0,0 0,-1-1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1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0,0 0,0 0,0 0,-1 0,1 0,0 0,0 0,-1 0,0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0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0,'1'0,"2"0,1 0,1 0,1 0,1 0,-1 0,1 0,0 0,-1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7,'1'0,"2"0,1 0,1 0,1 0,0 0,0-1,-1-1,1 1,0 0,0 0,0 0,-1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2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1,'99'7,"-94"-8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0,'1'0,"2"0,1 0,1 0,1 0,0 0,1 0,0 0,0 0,0 0,0 0,-1 0,1 0,0 0,-1 0,1 0,-2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3:43.5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0,'2'0,"0"0,1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0,'-18'142,"17"-132,1 2,0 1,0-1,1 1,1-1,0 1,4 12,-5-22,0 0,0 0,1 0,0 0,-1-1,1 1,0-1,0 1,1-1,-1 0,0 1,1-1,-1 0,1-1,0 1,-1 0,1-1,0 0,0 1,0-1,0 0,0-1,1 1,-1-1,0 1,0-1,0 0,0 0,5 0,-5-1,0 1,0-1,-1 0,1 0,0 0,0 0,-1 0,1-1,0 1,-1-1,0 0,1 1,-1-1,0 0,0-1,0 1,3-4,30-49,-26 37,1-1,-3 9,7 32,3 14,-14-27,1-1,0 1,0-1,1 0,0 0,1 0,-1-1,8 8,0-3,2 3,1 0,28 20,-41-33,0 1,0-1,1 0,-1 0,1 0,0-1,-1 1,1-1,0 0,0 0,0-1,0 1,0-1,0 1,0-1,0 0,0-1,0 1,0-1,6-1,-7 0,0 0,0 0,-1 1,1-2,-1 1,1 0,-1 0,0-1,0 1,0-1,0 0,-1 0,1 1,1-5,17-49,-8 20,-1-5,-10 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5:55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3937 1,'-4'2,"0"-1,0 2,0-1,0 0,1 1,-1 0,1-1,0 2,0-1,0 0,0 0,0 1,-3 6,-14 13,0-7,0 0,-1-2,-1 0,-23 10,-11 4,-95 34,26-28,-78-6,57-21,-26 13,27-7,38 0,-11 0,59-7,-187 8,210-14,0 2,-62 11,64-8,0-2,-1-1,-65-5,17 1,-308 2,259 7,-60-1,77-8,-120 4,102 11,-420-13,551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0.91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282 0,'-14'133,"7"-46,3-53,-3 20,-2-1,-31 100,38-149,0 0,0 0,-1-1,1 1,-1-1,1 1,-1-1,0 0,-1 0,1 0,0-1,-1 1,0-1,1 0,-1 0,0 0,0 0,0-1,0 0,-1 0,-6 1,9-1,-1 0,0-1,0 0,0 0,0 1,1-2,-1 1,0 0,0-1,0 1,1-1,-1 0,0 0,1 0,-1 0,1 0,-1 0,1-1,-1 1,1-1,0 0,0 0,0 0,0 0,0 0,0 0,0 0,1-1,-1 1,1-1,0 1,0-1,-1-2,-12-37,7 21,0 0,2 0,-5-30,10 45,-1 0,1 0,0 1,0-1,1 0,0 1,0-1,0 0,1 1,0-1,0 1,0 0,0 0,1 0,0 0,0 0,8-8,-5 8,0 0,0 0,1 1,-1 0,1 0,0 0,1 1,-1 0,0 1,1 0,9-2,3 0,0 1,0 1,23 0,-38 2,-1 1,1-1,0 0,-1 1,1 0,-1 0,1 1,-1-1,0 1,0 0,1 0,-1 0,0 1,-1-1,1 1,0 0,-1 0,0 0,0 0,0 1,0 0,0-1,3 7,1 6,0 0,-1 0,0 1,6 33,7 24,-14-66,-1-1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1.5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14,'2'0,"3"0,1-2,2-1,1 0,2 0,1 2,0 0,2 0,-1 1,-2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2.1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 0,'0'2,"-2"1,1 0,4 0,2-2,4 0,2 0,2-1,-2-2,0-1,-3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16:23.25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0 110,'4'-1,"-1"0,1 0,-1 0,1 0,-1-1,0 0,0 0,1 0,-1 0,-1 0,1 0,0-1,0 1,-1-1,0 0,1 0,-1 0,0 0,-1 0,1 0,0-1,-1 1,0 0,0-1,0 1,0-1,0 0,0-5,-1-22,-2 57,5 15,1 1,2-1,20 72,-16-75,-10-38,1 1,-1 0,0 0,0 1,0-1,1 0,-1 0,0 0,0 0,0 0,-1 0,1 0,0 0,0 0,0 0,-1 0,1 0,0 0,-1 0,1 0,-1 0,0 0,1-1,-1 1,0 0,1 0,-1-1,0 1,0 0,1-1,-1 1,0 0,0-1,0 1,-1 0,-3 0,1 0,0 0,-1-1,1 1,0-1,-1 0,-4 0,22-3,0-1,-1 0,1-1,13-7,-10 6,-8 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46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20,'-104'-19,"72"18,-185 3,199 2,-1 1,1 0,0 2,1 0,-1 0,-27 18,12-7,9-3,0 1,0 1,-35 34,47-37,1-1,0 1,1 1,-9 15,-5 8,7-12,2 1,0 0,-21 58,27-48,2 1,1 0,2 1,2-1,1 1,7 61,-3-85,1 1,0-1,1 0,1 0,0 0,1-1,12 19,17 38,-23-43,0 0,2 0,1-2,2 0,0-1,24 25,-14-24,58 43,-9-9,-62-47,1 0,1-1,0-1,0-1,1 0,1-2,-1 0,1 0,1-2,-1-1,23 4,45 6,-54-8,0-2,60 3,-61-8,-22 1,-1 0,1-1,-1 0,1 0,-1-1,1-1,-1 1,1-1,-1-1,0 0,0 0,0-1,-1 0,11-7,-2-1,1 1,0 0,0 1,32-12,18-8,-52 23,0-2,-1 1,0-2,-1 0,0 0,0-2,-1 0,21-24,-23 17,-1 0,-1-1,0 0,8-30,8-21,-1 9,-14 33,2 1,14-27,-22 47,-1 1,0-1,-1 0,0 0,0 0,0 0,-1 0,0 0,-1 0,-1-16,-2-11,-10-42,6 41,0 6,-1 0,-2 0,-1 1,-1 1,-17-29,-6-15,26 52,0 0,-2 1,0 0,-1 0,0 2,-28-30,18 28,-1 1,-45-27,36 25,6 5,-2 2,0 0,-58-16,58 22,0 0,0 3,-1 0,-34 0,48 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9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848 36,'0'-1,"-1"0,1 1,-1-1,1 0,-1 0,0 0,1 0,-1 0,0 1,0-1,0 0,1 0,-1 1,0-1,0 1,0-1,0 1,0-1,0 1,0 0,0-1,0 1,0 0,0 0,0 0,-1 0,0 0,-37-3,35 3,-2 0,-26-1,-44 4,65-2,1 1,-1 0,0 1,1 0,0 1,-1 0,-17 11,-65 34,58-33,-57 38,66-35,0 2,1 0,-43 49,57-56,1-1,0 2,1 0,0 0,1 0,1 1,1 0,0 1,-4 20,-21 98,2-40,-6 63,27-105,-1 89,9-97,-1-17,1 0,2-1,8 46,-8-63,1 6,1 0,1 0,0-1,1 1,15 26,18 35,-31-59,0-1,1 1,1-2,23 31,6-2,65 69,-67-81,1-2,1-1,2-3,0-1,69 32,-76-44,39 21,-53-25,0 0,0-2,0-1,28 7,22 8,-50-17,1 0,-1-1,1 0,28-1,15 3,-14-2,88-3,-62-2,-62-1,-1 0,1 0,-1-1,1-1,-1 0,-1-1,17-8,49-17,-50 22,0-2,0-2,-1 0,-1-2,0 0,-1-2,-1-1,25-22,-33 24,-1-1,0 0,-2-1,0-1,16-27,65-130,-83 152,-1 0,-1-2,-1 1,-1-1,-1 0,3-30,9-37,-15 74,-1 0,-1 0,-1 0,0-1,-1 1,-1 0,-1 0,0 0,-2 1,-7-23,9 30,-11-77,7 36,4 27,1 11,0 0,-1 0,0 0,-10-25,6 21,2-1,0 1,-6-35,9 35,-1 0,-1 0,-1 0,-9-20,1 13,0 1,-2 0,-1 2,-1-1,0 2,-21-18,14 13,9 10,1 0,-2 1,-25-18,-199-116,95 62,89 55,34 19,-1 2,-1 0,0 1,0 2,-1 0,1 2,-1 0,-1 2,1 1,-51 2,-100 0,161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04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974 19,'-86'-1,"-93"3,167 0,1 0,-1 1,1 1,0 0,-17 9,-27 8,15-7,-68 33,55-22,39-17,0 1,1 1,0 0,1 1,0 0,-13 17,-4 10,-30 50,37-55,7-4,1 0,1 0,2 2,0-1,-7 45,8-37,-40 222,44-223,2 5,2 0,3 57,1-21,0-61,1 0,0 0,1 0,1 0,0 0,2-1,-1 0,2-1,17 27,7 19,-22-45,0-1,1 0,0-1,2 0,21 20,25 29,-40-44,0 0,2-1,0-1,1 0,46 25,-26-16,-17-12,0-2,1 0,45 14,-29-15,0-1,0-2,0-2,1-2,57-1,-15-2,77-3,-147-1,-1 0,1-2,-1 1,1-2,-1 0,-1-1,25-15,6-3,-31 16,0-1,-1-1,0 0,-1-1,14-18,-21 26,38-49,-25 29,35-35,-25 33,29-38,25-53,-73 105,-1-1,-1 1,0-1,0-1,-2 1,1-1,-2 1,0-1,-1 0,0-1,0-14,14-78,-11 81,2 0,10-29,-8 24,-2 0,-2 0,-1-1,-1 1,-2-1,-5-49,2-2,-1 60,0-1,-2 2,-1-1,-1 0,0 1,-2 0,0 1,-2 0,-24-36,-71-83,101 134,-1 0,1 1,-1 0,0 0,0 1,-1-1,-11-4,-22-17,23 14,0 2,-1 0,-1 0,1 2,-2 0,-20-5,2 0,-16-3,40 13,0-1,0-1,1 0,-23-12,16 8,-1 1,0 0,-1 1,-42-7,43 12,-1 0,-32 2,32 1,6-1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18.3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0,'8'3,"0"-1,0 1,0 1,0-1,-1 1,0 0,1 1,-2 0,1 0,0 1,5 6,3 1,44 35,-3-1,2-3,72 42,-89-56,-33-23,-1-1,1 0,1 0,11 6,-2-3,0 1,21 16,16 11,38 22,-59-36,57 29,-46-20,-38-26,0 0,1 0,0-1,10 6,101 65,-86-51,-29-21,1 0,-1-1,0 1,1-1,0 0,5 3,1-2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0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36,'459'0,"-318"-18,159 1,-283 17,-1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0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1 127,'5'-1,"1"0,-1-1,0 0,0 0,0 0,6-4,9-3,-11 5,0 0,-1-1,0 0,0 0,14-13,-18 15,0 0,0-1,-1 0,1 1,-1-1,0-1,0 1,-1 0,1-1,-1 1,0-1,2-8,-11 32,-10 32,18 30,0-69,0 1,0 0,-1-1,-1 1,0-1,-1 1,0-1,-5 16,6-26,0 0,0-1,-1 1,1 0,0-1,-1 1,1-1,-1 0,0 1,1-1,-1 0,0 0,0 0,0 0,0 0,0 0,0-1,0 1,0-1,0 1,0-1,0 0,0 0,0 0,0 0,0 0,-1 0,1-1,0 1,0-1,0 1,0-1,-3-1,5 1,0 1,0 0,0-1,0 1,0-1,0 1,1 0,-1-1,0 1,0 0,0-1,0 1,1 0,-1-1,0 1,0 0,0-1,1 1,-1 0,0 0,1-1,-1 1,0 0,1 0,-1-1,0 1,1 0,-1 0,0 0,1 0,-1 0,0 0,1 0,-1-1,1 1,-1 0,0 0,1 1,-1-1,1 0,-1 0,1 0,19-4,-12 4,0 1,0-1,0 1,0 1,10 2,2 0,-6-1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0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17,'-72'-9,"62"7,-1 0,1 0,0 1,-1 0,1 1,-1 0,0 1,1 0,-12 3,-147 40,162-42,0 0,1 1,-1 0,1 1,-1-1,1 1,0 0,0 0,1 1,-1 0,1 0,0 0,0 1,-6 10,-1-1,-17 19,9-11,-29 44,43-56,0 0,1 0,0 0,1 0,0 1,1 0,-3 19,-10 49,10-56,1 1,2-1,-2 35,-12 171,15-131,5 84,1-167,1 0,1 0,1-1,0 0,1 0,1-1,0 1,15 16,87 130,-92-132,2-1,0-1,40 38,-30-28,-24-29,0 1,0-2,0 1,10 7,-7-7,32 25,1-2,50 26,57 7,-96-43,27 15,-68-30,1 0,0-2,0 1,1-2,-1 0,1 0,20-1,36 9,-10-1,29 9,-63-13,0-1,1-2,-1-1,1-1,-1-1,38-5,-61 4,0 0,0 0,0 0,0 0,0 0,0-1,0 0,0 0,-1 0,1 0,-1-1,0 1,1-1,-1 0,0 0,-1 0,1 0,0 0,3-8,3-5,-1 0,-1-1,7-24,4-8,33-101,-39 116,-2 0,-2-1,-1 0,4-53,-10-54,0 2,15 43,-10 71,-1 0,-1 0,-1-28,-3 18,-3-1,-1 1,-1 0,-2 0,-2 0,-18-46,-36-49,49 103,-1 1,-29-38,34 54,0 1,-1 0,0 1,0 1,-21-13,-32-26,54 39,-1 0,0 1,0 0,-1 1,1 0,-17-5,-29-15,39 17,0 1,-26-7,25 9,0-2,-25-12,25 12,0 0,0 2,0 0,0 1,-1 1,-34-2,7 0,6 2,1 1,-51 5,20-1,56-1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4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0 450,'15'-1,"-1"-2,1 0,-1 0,23-9,-5 1,-20 7,1-1,-2-1,1 0,12-9,-12 8,0 0,1 0,19-7,-3 3,44-23,-30 12,-25 12,-1-1,0-1,17-15,-17 13,-4 4,0 1,1 0,0 1,0 0,1 2,0-1,27-7,-24 7,0 0,0-2,29-19,-9 6,-12 9,2 0,36-10,-45 16,-8 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7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1,'16'1,"1"2,0 0,-1 0,0 2,0 0,28 13,43 12,4 3,-66-23,0-1,28 6,-29-8,0 0,22 11,23 7,-29-12,-1 2,55 30,-43-17,107 52,-14-12,-63-8,-71-55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29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2,'42'-1,"-14"0,0 2,0 0,48 9,-57-6,0-2,31 1,-31-3,-1 2,33 5,-15-1,0-2,0-2,0-1,43-4,9 0,-43 3,0 3,46 8,49 6,-126-15,0 0,1 1,-1 0,0 1,15 6,-19-5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0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3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1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5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0,'1'25,"2"-1,1 0,1 0,13 36,-17-54,-1-5,0 1,1-1,-1 1,0-1,1 1,-1-1,1 1,-1-1,1 0,0 1,0-1,-1 0,1 0,0 1,0-1,0 0,0 0,0 0,1 0,-1 0,0 0,0-1,1 1,-1 0,0-1,1 1,-1-1,1 1,-1-1,1 0,-1 1,1-1,-1 0,1 0,-1 0,1 0,-1 0,1-1,-1 1,1 0,-1-1,1 1,-1-1,0 1,1-1,1-1,2-1,-1 0,1 0,-1 0,0-1,0 0,0 0,0 0,-1 0,0 0,0-1,4-7,0-2,1 1,0-1,1 2,13-16,-21 29,0-1,-1 0,1 1,0-1,-1 0,1 1,-1-1,1 1,0-1,-1 1,0-1,1 1,-1 0,1-1,-1 1,0 0,1-1,-1 1,0 0,1-1,-1 1,0 0,0-1,0 1,0 1,10 25,-9-24,3 8,0 1,1-1,0 0,1 0,13 18,-16-25,0-1,0 1,0-1,0 0,1 0,-1 0,1 0,0 0,0-1,0 0,0 0,1 0,-1 0,0-1,1 0,-1 0,1 0,5 1,-7-2,1 0,-1 0,1 0,-1 0,1 0,-1-1,1 1,-1-1,0 0,1 0,-1 0,0-1,0 1,0-1,0 0,4-3,-3 2,-1-1,0 0,-1 0,1-1,-1 1,0 0,0-1,0 1,0-1,-1 0,2-6,22-68,-21 68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2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0 328,'7'-1,"0"-1,0 0,-1 0,0-1,1 0,-1 0,0 0,10-8,11-5,-14 9,26-12,0 1,43-13,-32 6,-44 21,-1 1,1-1,0 1,1 0,-1 0,0 1,1 0,-1 0,11-1,105-17,-96 16,0-2,39-14,-30 8,151-48,-124 34,-52 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7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0,'26'1,"0"2,-1 0,1 2,0 0,-1 2,-1 1,27 12,302 122,-115-59,-200-71,337 105,-125-44,-203-57,-1 2,54 30,5 2,-47-15,-3 0,-27-20,46 33,-6-5,152 105,-131-85,32 31,-2-9,73 48,-175-121,0 1,-1 1,0 0,18 21,19 19,-33-34,-1 1,-1 1,26 40,-25-33,43 49,-30-48,55 40,-53-44,53 51,-61-46,-21-23,0-1,1 0,0-1,1 1,8 6,70 60,-12-8,103 92,-67-67,-94-76,-1 1,-1 0,0 1,-1 0,-1 1,0 1,8 18,-16-29,62 87,-48-71,2 6,-16-18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49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3,'44'0,"-27"-2,0 2,0 0,0 0,0 2,-1 0,1 1,0 1,29 11,-14-2,1-2,45 11,42 14,8 4,-57-20,195 50,-179-48,20 7,-83-22,47 9,-51-13,0 1,0 1,31 13,-29-10,2 0,-1-1,29 4,-29-7,0 2,0 0,33 14,-30-9,0-2,39 9,-34-10,43 17,-50-17,1 0,45 6,-10-1,32 6,46 14,35 6,35 1,-103-23,-83-13,0 1,37 13,-36-10,45 10,-45-15,43 8,75 21,72 26,-160-46,-8-2,49 5,29 3,-108-16,-1 1,0 0,0 2,-1-1,1 2,21 11,-25-12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1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3742,'2'-5,"1"1,-1 0,1-1,0 1,0 0,0 1,1-1,-1 1,8-6,-1-1,56-53,-57 55,0 0,0 0,0 1,1 0,13-7,21-15,1-6,2 2,96-52,24 19,-10 3,-63 26,-59 25,51-26,-58 23,38-20,-2-2,105-80,-39 23,-85 65,51-44,78-91,-45 22,39-44,-151 166,0 0,-2-1,0 0,11-25,-11 21,0 1,37-45,-26 37,-2 0,35-61,9-5,-46 68,-1 0,18-37,-23 39,1 1,29-36,-10 14,13-28,-35 51,2 2,0 0,32-34,-44 54,9-9,1 0,-2 0,0-2,0 1,-1-1,-1-1,-1 0,13-29,-13 24,2 0,1 1,1 0,0 1,2 0,26-27,4-6,-36 42,1 2,-1-1,2 1,-1 1,1-1,20-9,-15 9,0-1,25-20,-25 13,1-1,-2 0,0-1,-2-1,15-25,8 3,-30 36,0 0,-1-1,0 1,0-1,0-1,5-9,0 0,1 0,1 1,0 0,1 1,20-17,-17 15,-4 3,0-2,0 0,-2 0,0-1,11-24,19-29,-10 24,0 2,38-75,-36 79,-27 29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3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0 109,'54'-10,"-21"2,67-17,-79 18,0 1,0 1,1 1,42-3,-2 7,88-12,-99 7,0 3,66 5,-58-1,68-5,-70-5,-37 4,0 1,24 0,73 1,120 5,-171 5,-35-3,48 0,-67-5,1-1,-1 2,0-1,0 2,0 0,0 0,0 1,-1 0,17 8,-18-8,0 0,1 0,-1 0,1-2,-1 1,1-1,16-1,44 7,-51-4,1 0,0-2,26-1,-40 0,8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59.2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0,'0'22,"0"1,0-1,5 28,-4-41,1-1,1 0,-1 0,1 0,1 0,-1-1,1 1,1-1,7 10,-8-11,2 0,-1-1,0 0,1 0,0-1,0 1,1-1,-1-1,1 1,0-1,-1 0,2 0,-1-1,0 0,0-1,1 1,-1-1,1-1,-1 1,1-1,-1-1,1 1,-1-1,0-1,1 1,-1-1,7-3,-9 2,-1 0,0 0,0-1,-1 1,1-1,-1 0,0 0,0 0,0-1,0 1,-1-1,1 1,-1-1,-1 0,3-6,2-8,-1-1,4-28,-8 34,-5 19,-3 23,6-18,0 0,1 0,0 0,1 0,-1 0,2 0,0 0,0-1,1 1,0-1,0 1,1-1,0 0,1 0,6 7,-8-10,0-1,1 0,-1 0,1 0,1 0,-1-1,1 0,-1 0,1 0,0 0,1-1,-1 0,1 0,-1 0,1-1,0 0,0 0,0 0,0-1,0 0,0 0,0 0,1-1,8 0,3 0,-9 1,1-1,-1-1,1 1,-1-1,13-3,-20 3,0 0,0 0,1 1,-1-1,0-1,0 1,-1 0,1 0,0-1,0 1,-1-1,1 0,0 1,-1-1,0 0,1 0,-1 0,0 0,0 0,0 0,0 0,-1 0,1 0,0-1,-1 1,0 0,1-3,7-47,-5 38,-1-1,0 0,0 0,-1 0,-1 0,-1 0,-3-21,0 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0,'3'0,"1"3,-1 4,0 4,3 0,-1 1,0 1,-2 2,-1 2,-1 0,0-3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0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1.7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1,'1'0,"0"1,-1-1,1 1,0-1,0 1,0-1,-1 1,1 0,0-1,-1 1,1 0,0 0,-1-1,1 1,-1 0,1 0,-1 0,0 0,1 0,-1 0,0 0,1 1,7 29,-5-19,9 36,10 78,-14-74,-5-39,-1 0,-1 1,0-1,-1 1,0 0,-1-1,-5 26,6-38,0 0,-1 0,1 0,0-1,-1 1,1 0,0 0,-1-1,1 1,-1 0,0-1,1 1,-1 0,1-1,-1 1,0-1,1 1,-1-1,0 1,0-1,1 0,-1 1,0-1,0 0,0 0,1 0,-1 1,0-1,0 0,-1 0,0-1,-1 1,1-1,0 0,0 0,0 0,0 0,0 0,0 0,1 0,-1-1,-3-2,1 0,1 1,-1-1,1-1,-1 1,1 0,0-1,1 1,-1-1,-3-10,6 7,1 0,0 0,0 0,0-1,1 1,0 1,1-1,0 0,0 1,0-1,1 1,8-12,14-31,-23 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02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6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1,'8'-1,"-1"1,1 1,0-1,-1 1,1 1,13 3,-19-4,0 0,-1 0,1 0,-1 0,1 0,-1 1,1-1,-1 0,0 1,0-1,1 1,-1-1,0 1,0 0,-1-1,1 1,0 0,-1 0,1-1,-1 1,1 0,-1 0,0 0,0 0,0 0,0-1,0 1,0 0,0 0,-1 0,1 0,-1 0,0 2,-1 3,0-1,-1 0,0 0,0 0,0 0,0 0,-1 0,0-1,0 0,-1 0,-5 5,-18 24,27-34,1 1,0-1,0 0,-1 1,1-1,0 0,0 1,0-1,-1 0,1 1,0-1,0 0,0 1,0-1,0 1,0-1,0 0,0 1,0-1,0 1,0-1,0 0,0 1,0-1,0 1,0-1,0 0,1 1,-1-1,0 0,0 1,0-1,1 0,-1 1,0-1,0 0,1 1,19 6,27-6,-44-1,16 0,-3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1,'-2'109,"4"117,-1-221,0-1,0 1,1 0,0-1,-1 0,1 1,1-1,-1 0,1 0,-1 0,1 0,0-1,1 1,-1-1,1 0,4 4,-3-3,1 0,0 0,0-1,0 0,0 0,0 0,1-1,-1 1,1-2,9 3,-8-3,0 0,0-1,0 0,0 0,0-1,0 0,0 0,0 0,0-1,8-4,-12 4,-1 0,0 0,0 0,0-1,0 1,0-1,-1 1,1-1,-1 0,0 0,0 0,0-1,0 1,0 0,-1-1,1 1,-1-1,0 1,0-1,0 0,-1 0,1 1,-1-7,0-5,0 12,0 0,-1 0,2 0,-1 0,0 0,0 0,1 0,0 0,0 0,0 0,0 1,1-4,-1 6,-1 0,1 0,-1 0,1 0,0 0,-1 0,1 0,-1 0,1 0,-1 0,1 0,-1 0,1 1,-1-1,1 0,-1 0,1 1,-1-1,1 0,-1 1,0-1,1 0,-1 1,0-1,1 1,-1-1,0 0,1 1,-1-1,0 1,0-1,1 1,-1-1,0 1,0-1,0 1,0-1,0 1,0 0,0 0,10 23,-10-24,6 22,2 1,1-1,1 0,1-1,19 30,-27-49,-1 0,1 1,0-1,0 0,-1-1,1 1,1 0,-1-1,0 0,0 1,0-1,1-1,-1 1,1 0,-1-1,0 0,1 0,-1 0,1 0,-1 0,7-2,-7 2,1-1,0 0,0 0,0 0,0 0,-1-1,1 0,0 0,-1 0,0 0,1 0,-1 0,0-1,0 0,0 1,-1-1,1-1,2-3,7-15,-1 0,-1-1,-1-1,-1 0,-1 0,6-47,0 14,-11 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2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0,'1'5,"-1"-1,1 0,0 0,0 0,1 0,-1 0,1 0,0 0,4 6,-3-5,-1-1,1 1,-1 0,0 0,0 0,1 8,0 10,-1 0,-1 0,-1 0,-2 0,0 0,-1 0,-9 31,11-51,-1 0,0 0,0-1,0 1,0-1,0 0,-1 0,1 0,-1 0,1 0,-1 0,0-1,0 1,0-1,0 0,0 1,0-1,0-1,0 1,0 0,0-1,0 0,-1 0,1 0,-5 0,5 0,0 0,0 0,0 0,0 0,0 0,0-1,0 1,0-1,1 0,-1 0,0 0,0 0,1 0,-1-1,1 1,-1-1,1 0,0 1,-1-1,1 0,0 0,0-1,1 1,-1 0,0-1,1 1,-1-1,0-3,1 1,0 0,0 0,1-1,0 1,0 0,0-1,1 1,0 0,0-1,0 1,0 0,1 0,0 0,0 0,5-6,1-2,1 2,1-1,0 1,13-10,-6 4,-10 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0:23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3,3 1,1-5,0-6,-4-4,-2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0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4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1,'3'0,"1"0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9.6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0 499,'52'-30,"114"-23,-134 41,11-4,-1-1,61-36,-84 43,1 0,23-8,-22 10,-1-1,22-13,109-58,-33 19,-97 51,-1 0,1 1,29-7,-27 9,1-2,32-15,-46 17,-2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1.1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2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27,'-12'0,"-30"1,41-1,0 0,0 0,0 0,-1 0,1 0,0 0,0 1,0-1,0 0,0 1,0-1,0 1,0-1,0 1,0 0,0-1,0 1,0 0,0 0,1 0,-1-1,0 1,1 0,-1 0,0 0,1 0,-1 2,1-3,0 1,0-1,0 1,-1-1,1 1,1-1,-1 1,0-1,0 0,0 1,0-1,0 1,0-1,0 1,1-1,-1 0,0 1,0-1,1 0,-1 1,0-1,0 0,1 1,-1-1,0 0,1 1,-1-1,0 0,1 0,-1 1,1-1,-1 0,0 0,1 0,-1 0,1 0,-1 0,1 0,-1 1,1-1,-1 0,0-1,1 1,-1 0,1 0,-1 0,1 0,-1 0,0 0,2-1,-1 1,0 0,1-1,-1 1,0-1,0 1,1-1,-1 1,0-1,0 0,0 0,1 0,-1 0,0 1,0-1,0-1,0 0,0 1,-1-1,1 1,-1 0,0 0,1-1,-1 1,0 0,0-1,0 1,0 0,0-1,0 1,-1 0,1-1,0 1,-1 0,1-1,-1 1,1 0,-1 0,0 0,1 0,-3-2,-7 0,1 20,9-10,0-1,0 0,0 0,1 1,0-1,2 7,-3-12,0 1,1-1,-1 0,1 1,-1-1,1 1,0-1,0 0,0 0,-1 1,1-1,0 0,2 2,-2-3,0 0,0 1,-1-1,1 0,0 0,0 0,-1 0,1 0,0 0,0 0,-1 0,1 0,0 0,0 0,-1 0,1-1,0 1,-1 0,1 0,0-1,-1 1,1-1,0 1,-1 0,1-1,-1 1,1-1,-1 0,2 0,0-2,0 0,-1 0,1-1,0 1,-1 0,0-1,0 1,0-1,0 1,-1-1,1 1,-1-6,0 8,1-1,-1 1,0-1,0 1,0-1,0 1,0-1,0 1,0-1,0 1,-1-1,1 1,0-1,-1 1,0-1,1 1,-1 0,0-1,0 1,1 0,-1 0,0-1,0 1,-1 0,1 0,0 0,0 0,0 0,-1 1,0-2,-6 4,2 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3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3,'-1'0,"-1"1,0-1,0 1,1-1,-1 1,1 0,-1 0,0 0,1 0,-1 0,1 0,0 0,-1 0,1 0,0 1,0-1,0 0,0 1,0-1,0 1,0 0,0-1,0 1,1-1,-1 1,1 0,0 0,-1-1,1 1,0 0,0 0,0 0,0-1,0 1,0 0,1 0,-1-1,0 1,1 0,1 2,-2-2,1 0,-1 0,1 0,0 0,-1 0,1 0,0 0,0-1,1 1,-1 0,0-1,0 1,1-1,-1 1,4 1,-4-2,0-1,0 1,0-1,0 0,0 0,0 1,1-1,-1 0,0 0,0 0,0 0,0 0,1 0,-1-1,0 1,0 0,0 0,0-1,0 1,0-1,1 1,-1-1,0 0,0 1,-1-1,1 0,0 1,0-1,1-2,-1 3,1-1,-1 0,0 0,1-1,-1 1,0 0,0 0,0 0,0-1,0 1,0-1,-1 1,1 0,0-1,-1 0,1 1,-1-1,1 1,-1-1,0 1,0-1,0 0,0 1,0-1,0 0,0 1,0-1,-1 0,1 1,-1-1,1 1,-1-1,1 1,-1-1,0 1,0 0,0-1,0 1,-2-2,0 0,0 1,0-1,0 1,-1 0,1 0,-1 0,0 0,1 1,-1-1,0 1,0 0,0 1,0-1,-7 0,8 1,0 0,1 1,-1-1,0 1,1-1,-1 1,1 0,-1 0,1 0,-1 0,1 0,-1 1,1-1,0 1,0 0,0-1,0 1,0 0,0 0,0 0,-2 5,4-6,-1 0,0 1,1-1,-1 1,1-1,-1 1,1 0,0-1,0 1,0-1,0 1,0 0,0-1,0 1,0-1,0 1,1-1,-1 1,1 0,-1-1,1 1,0-1,0 0,-1 1,1-1,0 0,0 1,0-1,0 0,1 0,-1 0,0 0,0 0,1 0,-1 0,1 0,2 0,-2 1,1-1,0 0,-1 0,1 0,0 0,0 0,0-1,0 1,-1-1,1 0,0 0,0 0,0 0,0 0,0-1,0 1,0-1,-1 0,1 0,0 0,-1 0,5-2,-6 2,1 0,-1 0,0-1,0 1,0 0,0 0,0-1,0 1,0 0,-1-1,1 1,0-1,-1 1,1-1,-1 0,1 1,-1-1,0 1,0-1,0 0,0 1,0-1,0 1,0-1,0 0,-1 1,1-1,0 1,-1-1,0 1,1-1,-1 1,0-1,0 1,0 0,0-1,0 1,0 0,0 0,-2-2,-4-6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29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1 521,'-1'17,"2"1,0-1,4 18,-4-29,1 0,0-1,-1 0,2 1,-1-1,1 0,-1 0,1 0,1-1,-1 1,1-1,0 1,6 4,-9-8,-1 0,1 0,0 0,0 0,0-1,0 1,0 0,0-1,0 1,0-1,0 1,0-1,1 0,-1 1,0-1,0 0,0 0,0 0,1 0,-1 0,0 0,0 0,0 0,1 0,-1-1,0 1,0 0,0-1,0 1,0-1,0 1,0-1,0 0,0 1,0-1,0 0,0 0,0 0,0 1,-1-1,1 0,0 0,-1 0,1 0,-1 0,1 0,0-3,4-7,-1-1,0 0,5-24,-2 9,3-8,0 0,5-45,8-30,-11 87,-12 23,1-1,-1 1,1 0,-1 0,0 0,1 0,-1 0,1 0,-1 0,1-1,-1 1,1 0,-1 1,0-1,1 0,-1 0,1 0,-1 0,1 0,-1 0,0 0,1 1,-1-1,1 0,-1 0,0 1,1-1,-1 0,0 1,1-1,-1 1,26 44,-14-23,11 22,-18-33,1 1,0-1,1 0,0-1,1 0,0 0,16 14,-11-9,17 11,-29-26,-1 1,1-1,-1 0,1 0,-1 0,1 0,-1 0,1 0,-1 0,0 0,1 0,-1 0,1 0,-1 0,1 0,-1 0,1 0,-1 0,1 0,-1-1,1 1,-1 0,0 0,1-1,-1 1,1-1,7-20,-2-33,-5 40,0-1,1 0,1 1,0 0,6-16,29-55,-30 63,-2-2,-1 1,-1-1,-1 0,-1 0,-1 0,-1 0,-4-25,4 46,-1 1,1-1,-1 0,0 1,0-1,0 1,0-1,-1 1,1-1,-1 1,1 0,-4-3,-2-3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8:55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36,'-4'1,"1"-1,0 1,-1 0,1 0,0 0,-1 0,1 0,0 1,0-1,0 1,-3 2,5-3,1-1,-1 0,1 1,-1-1,1 1,-1-1,1 1,-1-1,1 1,-1 0,1-1,-1 1,1-1,0 1,0 0,-1-1,1 1,0 0,0-1,0 1,0 0,0 0,0-1,0 1,0 0,0 0,0-1,0 1,0 0,0-1,0 1,1 0,-1-1,0 1,1 0,-1-1,0 1,1-1,-1 1,1 0,-1-1,1 1,-1-1,1 1,-1-1,1 0,0 1,-1-1,1 0,0 1,-1-1,1 0,0 0,-1 1,1-1,0 0,-1 0,2 0,-1 1,0-1,1 1,-1-1,0 1,0-1,1 1,-1-1,0 0,1 0,-1 1,1-1,-1 0,0 0,1-1,-1 1,0 0,1 0,-1-1,0 1,1 0,-1-1,0 0,0 1,0-1,1 0,-1 1,0-1,0 0,0 0,0 0,0 0,0 0,-1 0,1 0,0 0,0-1,-1 1,1 0,-1 0,1-1,-1 1,1 0,-1-1,0 1,0-2,1 1,-1 0,0 0,0 0,1 0,-2 0,1 0,0 0,0 0,-1 0,1 0,-1 0,1 0,-1 0,0 0,0 0,0 1,0-1,0 0,0 1,-1-1,1 0,0 1,-1 0,1-1,-1 1,0 0,1 0,-1 0,0 0,0 0,-3-1,2 1,1 0,-1 1,1-1,-1 1,1 0,-1-1,1 1,-1 1,1-1,-1 0,1 0,-1 1,1 0,-1-1,1 1,-1 0,1 0,0 0,0 1,-1-1,1 1,0-1,0 1,1-1,-1 1,0 0,0 0,1 0,-1 0,1 0,0 1,-1-1,1 0,0 0,1 1,-1-1,0 1,0-1,1 1,0-1,-1 1,1-1,0 1,0-1,1 1,-1-1,0 1,1-1,0 1,-1-1,1 1,0-1,0 0,0 1,1-1,-1 0,0 0,3 3,-1-2,0-1,0 1,1-1,-1 1,0-1,1 0,-1 0,1-1,4 2,-7-2,0-1,0 1,-1-1,1 1,0-1,0 1,0-1,0 0,0 0,0 0,0 1,0-1,0 0,-1 0,1 0,0 0,0 0,0-1,0 1,0 0,0 0,0-1,0 1,0 0,-1-1,1 1,0-1,0 1,0-1,-1 0,1 1,0-1,-1 0,1 1,0-1,-1 0,1 0,-1 1,1-1,-1 0,0 0,1-1,-3-6,-3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5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1,'13'-1,"0"1,-1 1,1 0,0 0,0 2,-1-1,0 1,24 10,-12-3,1-2,41 10,-40-12,0 1,36 15,-52-18,2-1,-1 0,0-1,1 0,-1 0,1-2,17 0,-12 0,-1 1,32 5,38 4,-69-9,0 1,0 0,0 1,0 1,17 5,3 4,57 10,-59-15,-1 0,36 15,21 9,-79-28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59:37.0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0,'28'2,"0"1,51 12,16 2,-43-10,-21-3,45 2,65 12,-118-17,0 2,0 1,29 8,21 3,-57-12,1 0,0 1,-1 1,0 0,0 1,-1 1,27 16,7-2,-39-16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5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871 85,'-63'-18,"-3"7,41 6,-47-3,64 7,0 2,0-1,0 1,0 0,0 1,0 0,0 0,0 0,1 1,-8 4,-16 13,0 2,2 1,0 1,-49 55,70-71,-11 16,-25 36,35-47,-12 17,-22 30,-45 88,73-119,2 1,1 0,1 1,2 0,-8 50,-4-8,17-61,0 0,0 0,1 1,1-1,-3 22,4 19,4 191,0-226,0 0,1 0,0-1,2 1,0-1,1 0,0-1,13 19,-9-23,1 0,0-1,1-1,0 0,1 0,28 14,-12-7,-5-3,-19-11,0 0,0 1,0-1,-1 1,1 0,-1 1,6 6,-5-6,-1 0,1-1,0 1,0-1,1 0,12 5,-11-5,0 0,0 1,0-1,9 9,-3-4,0 0,1-1,0 0,1-1,0-1,0 0,21 4,6 3,64 31,-70-27,54 18,-45-21,-25-7,0 0,1-2,0 0,0-2,32 2,-11-5,-9 1,1-1,-1-2,62-12,-68 8,0-2,-1-1,0-1,0-1,35-21,-10 1,-21 14,-1-2,40-32,-37 24,-18 17,-1-2,0 0,-1 0,-1-1,17-22,-15 15,-2-1,0-1,-1 0,-1-1,-1 0,-1 0,9-45,-7 20,1-31,-8 53,0 1,1 0,9-28,6-30,-13 49,0-4,-1 1,0-44,-4 0,-4-71,-1 128,-2 0,-1 0,-1 1,0 0,-2 0,-1 1,-1 1,-14-21,16 26,0 2,-1-1,0 2,-1-1,-1 2,0-1,-18-12,3 6,-103-66,111 74,0 2,-1 0,0 1,0 1,-23-4,-11-10,48 17,-1 1,1 0,-1 0,0 0,0 1,0 0,-9 0,-93-8,-98-2,-45 13,235-1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48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5974,'18'-2,"-1"-1,1-1,-1 0,0-2,0 0,-1 0,28-16,11-4,9-4,-1-3,77-54,-63 37,55-35,-65 47,-53 31,1-1,-1 0,-1-1,22-18,-3 2,-25 21,-1-1,0 0,0 0,-1 0,1-1,5-8,12-16,47-48,14-17,-45 41,68-86,-82 110,-16 18,0 1,1 0,0 1,19-15,2 0,-2-1,31-35,-7 7,-33 33,-1-2,23-35,25-30,0 0,-10 12,-37 53,-7 7,0 0,26-22,-27 27,-2 0,1-1,15-23,2-3,137-180,-32 39,-95 128,-22 29,0 0,1 1,40-36,-38 39,-2 0,0-2,27-39,73-111,-41 77,-23 31,75-90,-101 119,-14 18,-1 0,0-1,-1-1,14-28,-13 21,25-37,-5 8,51-95,-1 33,19-51,-70 110,-18 35,-1-2,13-33,-17 37,1 1,16-26,-15 27,-1 0,-1 0,8-20,-9 20,0 0,1 1,12-19,-10 20,-1-1,-1-1,8-19,-11 23,0 1,1 1,1-1,0 1,9-11,-6 9,-1-1,14-27,84-250,-42 144,10-96,-51 180,-3-1,21-102,-25 22,-16 136,0 1,0 0,1 0,0 0,0 0,0 0,1 1,0-1,0 1,7-10,-4 4,-1 0,0 0,-1 0,0-1,-1 0,0 1,-1-1,0-15,1 3,9-31,-8 39,0-1,-1 1,1-19,-1 7,2-1,1 1,1 0,19-47,-23 67,2-5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1:50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0 441,'2'-8,"0"0,0 0,1 0,0 0,0 0,1 1,0-1,0 1,11-13,6-13,32-68,-18 33,-21 40,1 0,27-38,-37 59,13-13,-11 21,-4 15,-1 344,-5-167,3-191,0 1,0-1,0 1,0 0,0-1,-1 1,1-1,-1 1,1-1,-1 1,0-1,0 1,-1-1,1 0,0 0,-1 1,1-1,-1 0,0 0,1-1,-4 3,1-1,0-2,0 1,0 0,-1-1,1 0,-1 0,1 0,-1 0,1-1,-1 0,-7 0,-141-5,273 3,123 5,-226 0,-3 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24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0,'-1'1,"-1"0,1 0,-1 0,1 1,-1-1,1 0,0 1,0-1,-1 1,1-1,0 1,0 0,1-1,-1 1,0 0,1 0,-2 3,-11 34,11-29,0-1,0 1,1 0,0 0,0 0,1 0,1 0,-1 0,2 0,-1 0,1 0,1 0,0-1,0 1,1-1,0 0,1 0,0 0,9 11,-9-14,1 0,0 0,0-1,0 0,1 0,-1-1,1 1,1-1,-1-1,0 1,1-1,0-1,-1 1,1-1,0-1,0 0,15 1,-19-1,0-1,1 0,-1 0,0 0,0 0,0-1,0 1,1-1,-1 0,0-1,0 1,-1-1,1 1,0-1,0 0,-1-1,1 1,-1 0,0-1,0 0,0 0,0 0,0 0,-1 0,1-1,-1 1,0-1,0 0,0 1,-1-1,1 0,-1 0,0 0,0 0,1-7,-1-35,-2 41,0 29,1 406,0-424,0 0,-1 0,1 0,-1 0,0 0,-1-1,1 1,-1 0,0-1,0 1,-1-1,0 0,0 0,0 0,-1 0,1 0,-1-1,0 1,-1-1,1 0,-6 3,3-2,-1-1,0 0,0-1,0 0,-1 0,1 0,-1-1,0-1,1 1,-1-1,0-1,0 0,-14-1,20 0,0 1,0-1,0 1,0-1,0 0,0 0,0 0,0-1,1 1,-1-1,0 1,1-1,0 0,-1 0,1 0,0 0,-4-5,2 1,1 1,0-1,0 0,0-1,0 1,1-1,-2-11,-1-8,2 0,2-1,0-30,2 49,-2 3,1 1,0 0,1-1,-1 1,1-1,0 1,0 0,0-1,1 1,0 0,-1 0,1 0,1 0,-1 0,0 1,1-1,0 1,0-1,5-3,-3 3,1 1,0 0,-1 1,1-1,0 1,0 0,0 1,0 0,1-1,-1 2,0-1,0 1,8 1,9-1,3 1,47-5,-64 2,0 1,0-2,0 1,-1-1,1-1,-1 1,1-1,13-10,-11 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0.2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284 1,'-3'0,"0"0,0 0,0 1,0 0,0-1,0 1,0 0,0 0,1 1,-1-1,0 0,1 1,-1 0,1-1,-1 1,1 0,0 1,0-1,0 0,0 0,-3 5,-2 5,1 1,0 0,-7 23,9-26,0 1,0-1,-1 0,-9 16,3-10,1 1,0 0,-12 32,-14 25,-27 40,55-101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1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1,'3'0,"0"1,1-1,-1 1,0 0,0 0,0 0,0 1,0-1,-1 1,1 0,0-1,-1 1,1 0,-1 1,1-1,-1 0,0 1,0-1,0 1,-1-1,3 5,5 9,-1 0,9 28,-10-27,77 153,-78-154,0 0,-1 0,-1 0,-1 1,2 21,-2-25,1 0,0 0,1 0,0-1,1 0,9 14,-14-23,6 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1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1,'-17'45,"11"-31,2-5,1 1,0 0,0-1,1 1,1 0,-1 16,1-25,1 1,0 0,0-1,0 1,0 0,0-1,0 1,1-1,-1 1,0 0,1-1,0 1,-1-1,1 1,0-1,0 1,-1-1,1 1,0-1,0 0,1 0,-1 0,0 1,0-1,1 0,-1 0,0-1,1 1,-1 0,1 0,-1-1,1 1,0-1,-1 1,1-1,-1 0,1 1,0-1,-1 0,1 0,0 0,-1 0,1-1,0 1,-1 0,4-2,45-13,-37 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2.7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689 0,'-105'10,"29"-1,-96-1,146-7,-47 10,39-6,26-4,1 1,-1-1,0 1,1 0,-1 1,1 0,0 0,0 0,0 1,-8 6,15-9,0 0,0 0,0 0,1 0,-1-1,1 1,-1 0,0 0,1 0,0 0,-1-1,1 1,-1 0,1 0,0-1,-1 1,1-1,0 1,0-1,0 1,-1-1,1 1,0-1,0 1,0-1,0 0,0 0,0 0,1 1,32 12,-17-6,0 0,0 2,-1-1,-1 2,1 0,-1 1,22 22,30 21,-57-47,0 0,-1 1,0 1,0 0,-1 0,0 0,-1 1,0 0,0 1,8 17,-13-23,0 0,-1 0,1 0,-1 0,0 0,0 0,0 0,-1 1,1-1,-1 0,-1 0,1 1,-1-1,0 0,0 0,0 0,-1 0,0 0,0 0,0 0,-1-1,1 1,-1-1,0 0,0 1,-1-1,-3 3,-19 15,0-1,-57 33,69-45,-9 4,0 1,2 1,0 1,-24 24,1 2,26-26,0 1,2 1,-20 25,30-34,1 1,-1-1,2 1,-1 0,1 0,1 1,0-1,-2 14,4-18,0-1,1 0,0 0,0 0,1 1,-1-1,1 0,0 0,0 0,1 0,0 0,0 0,0 0,0-1,1 1,-1-1,1 1,7 7,-5-7,1 0,-1 0,1 0,0-1,0 1,1-2,-1 1,1-1,0 0,0 0,0 0,9 1,4-1,-1-1,0-1,25-1,31 2,110 6,-9 1,-167-8,0 0,-1 0,1 1,-1 0,1 0,-1 1,10 5,20 6,-31-13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0:02:32.9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1,'0'4,"0"4,0-2,0-3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9:58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0 115,'126'-7,"119"1,-227 3,1-1,-1-1,29-11,4-1,-24 10,0 2,51-3,-52 7,-21 0,0-1,0 1,1-1,-1 0,0 0,0 0,-1-1,1 1,0-1,-1 0,8-7,-9 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9:59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99,'-2'1,"1"-1,0 1,0 0,0-1,0 1,0 0,0 0,0 0,0 0,0 0,0 0,0 0,1 0,-1 0,0 0,1 0,-1 0,1 1,-1-1,1 0,-1 3,-9 34,8-31,-1 4,0 0,1 0,1 0,-1 1,2-1,0 0,0 0,1 1,3 14,-4-24,1 1,0-1,0 0,0 0,1 0,-1 0,0-1,1 1,-1 0,1-1,-1 1,1 0,0-1,0 0,0 1,0-1,0 0,0 0,0 0,0 0,0-1,0 1,1-1,-1 1,0-1,0 0,1 1,-1-1,0 0,1-1,-1 1,0 0,0-1,1 1,2-2,0 0,0 0,0-1,0 0,0 1,0-2,0 1,-1 0,0-1,0 0,0 0,0 0,0-1,2-5,13-20,-1-1,-2 0,13-38,-14 33,-10 23,0 1,-1 0,6-26,-15 80,2 1,5 74,-2-113,1 0,0 0,1 0,-1 0,1-1,-1 1,1 0,0-1,0 1,1-1,-1 0,1 0,0 0,-1 0,1 0,1-1,2 3,-4-4,0 1,0-1,0 0,-1 0,1 0,0 0,0 0,0 0,1-1,-1 1,0-1,0 1,0-1,0 0,1 0,-1 0,0 0,0 0,0-1,0 1,0 0,1-1,-1 0,0 1,0-1,0 0,0 0,0 0,-1-1,1 1,2-2,4-5,-1 2,0 0,-1-1,1 0,-1 0,-1 0,0-1,0 0,0 0,-1 0,0 0,0-1,4-16,-1-7,15-75,-21 102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0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5,'-1'0,"-1"1,0 0,1 0,-1 0,1 0,-1 0,1 0,0 0,-1 0,1 1,0-1,0 1,0-1,0 0,0 1,0 0,0-1,0 1,1 0,-1-1,0 4,-11 38,11-35,0 0,1 0,0-1,0 1,3 13,-3-20,0 0,0 0,0 1,0-1,0 0,1 0,-1 0,0 0,1 0,-1 0,1 0,0 0,-1 0,1 0,0 0,-1 0,1 0,0 0,0-1,0 1,0 0,0 0,0-1,0 1,0-1,0 1,0-1,0 1,0-1,0 0,0 0,0 1,1-1,-1 0,0 0,0 0,0 0,0 0,1 0,-1-1,0 1,0 0,0-1,0 1,0-1,0 1,2-2,1-2,0 0,0-1,0 0,0 1,-1-1,0-1,0 1,-1 0,1-1,-1 0,0 1,-1-1,1 0,-1 0,0-6,0 6,-1 0,-1 0,1-1,-1 1,0 0,-3-10,3 15,1 0,-1 0,1 0,-1 0,0 0,0 0,1 0,-1 0,0 0,0 0,0 0,0 1,0-1,0 0,0 1,0-1,0 1,0-1,0 1,0-1,-1 1,1 0,0 0,0-1,0 1,-1 0,1 0,0 0,0 0,-1 1,1-1,0 0,0 0,0 1,0-1,0 1,-1-1,1 1,0-1,0 1,-1 1,-2 1,0-1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1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0,'-3'5,"0"1,0-1,1 1,0 0,0 0,1 0,0 0,0 0,-1 11,-1 7,-1 0,1 0,2 50,-2 9,4-82,-1 0,0 1,0-1,0 0,0 0,0 0,0 1,0-1,-1 0,1 0,0 0,-1 0,1 0,-1 0,1 1,-1-1,1 0,-1 0,0 0,0-1,1 1,-1 0,0 0,0 0,0 0,0-1,0 1,0 0,0-1,0 1,0-1,0 1,0-1,-1 0,1 0,0 1,-2-1,2-1,-1 1,1-1,0 0,-1 0,1 0,0 0,0 0,-1 0,1 0,0 0,0-1,0 1,1 0,-1-1,0 1,0-1,1 1,-1-1,1 1,-1-1,1 1,0-1,-1 1,1-1,0 1,0-1,0 0,1-2,-1-3,0-1,0 1,1 0,0-1,1 1,0 0,0-1,0 1,1 0,4-7,11-20,-16 30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02.0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2,'-1'0,"-1"1,1 2,0 1,0 1,1 0,3-1,1-1,0-3,-1-2,0-1,-2-2,0-2,-2 2,0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1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2 329,'0'28,"-1"-13,0 0,1 0,1 0,0 0,1 0,1 0,0 0,1-1,1 1,0-1,10 19,3-2,-9-15,0 0,1-1,13 15,-18-25,0 0,1 0,0 0,0 0,0-1,0 0,1-1,-1 1,1-1,14 4,-18-6,0 0,0 0,1-1,-1 1,0-1,1 0,-1 1,1-2,-1 1,0 0,1-1,-1 1,0-1,1 0,-1 0,0-1,0 1,0 0,0-1,0 0,0 0,-1 0,1 0,0 0,-1-1,0 1,1-1,-1 1,0-1,0 0,1-3,5-10,0 0,-2 0,0-1,7-31,-9 32,-2 9,0 0,0-1,-1 1,-1-1,1 1,-1-1,-1 1,1 0,-1-1,0 1,-1-1,0 1,0 0,-4-9,4 60,6-31,0 1,2-1,-1 0,2 0,0 0,0-1,1 0,1-1,9 11,-2-5,1-1,0-1,1 0,36 22,-51-35,-1-1,1 1,0 0,0-1,0 0,0 0,0 0,0 0,0 0,0 0,0-1,0 0,0 1,0-1,0 0,1-1,-1 1,0 0,0-1,0 0,0 0,0 0,0 0,0 0,0 0,-1-1,1 0,0 1,-1-1,1 0,-1 0,0 0,1-1,-1 1,0-1,0 1,-1-1,1 1,-1-1,1 0,-1 0,0 0,0 0,1-4,10-25,21-44,9-20,-31 60,-2 0,-1 0,-1-1,-3-1,-1 1,-2-40,0 47,0 20,-1 0,0-1,0 1,-1 0,-3-13,3 20,0 1,0-1,0 1,0-1,-1 1,1-1,-1 1,1 0,-1 0,0 0,0 0,0 0,0 0,0 1,0-1,0 1,0-1,-1 1,1 0,-1 0,1 0,-1 0,1 0,-5 0,-22-7,17 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2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79 1,'-4'0,"0"0,0 0,1 0,-1 0,0 1,0 0,1-1,-1 1,0 0,1 1,-1-1,1 1,-1-1,-2 4,3-3,1 1,1-1,-1 1,0 0,1 0,-1-1,1 1,0 0,0 0,0 1,0-1,1 0,-1 0,1 0,0 1,0-1,0 4,0 1,-1 11,1 0,0 0,2 0,6 31,-8-47,1 1,0 0,1-1,-1 1,1 0,-1-1,1 0,0 1,0-1,1 0,-1 0,1 0,-1 0,1-1,0 1,0-1,0 0,0 1,1-1,-1-1,0 1,1 0,-1-1,1 0,0 0,0 0,-1 0,1 0,6-1,-8 0,-1 0,1 0,0 0,0 0,0 0,-1-1,1 1,0-1,-1 1,1-1,0 0,-1 0,1 0,-1 0,1 0,-1 0,0 0,1 0,-1 0,2-3,0 0,-1 0,0 0,0 0,0 0,0 0,0 0,-1-1,1-4,1-4,-2 0,1-1,-2 1,-1-24,0 31,0-1,0 1,-1 0,0-1,0 1,-1 0,1 1,-1-1,0 0,-1 1,0 0,1-1,-2 1,1 1,0-1,-1 1,0 0,0 0,-11-6,7 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50:54.4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5,0 2,0 3,0 1,0 1,0 1,3-4,2-1,-1 0,2-2,0-1,0 1,1-2,0 1,-2-2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0:43.1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0,'1'0,"1"0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2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05.9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16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4:35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1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2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5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6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3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0,'1'0,"3"0,1 0,1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19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1.2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3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4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5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6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7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28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1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2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3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5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6.1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7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39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1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1,'0'3,"-4"2,-1 3,1 4,0 4,-2-2,0 2,0-3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74 0,'0'4,"-4"1,-1 3,0 4,-2 0,0 2,-3-3,1 2,1 2,3 1,-2-1,0-3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2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1,'0'3,"0"6,0 4,-3 0,-2 1,-3-1,-1 0,2 2,2 2,1-3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19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1 119,'15'2,"1"0,-1 1,16 5,-13-3,3-1,0-1,25 0,35 6,-45-3,56 1,-71-6,187-2,36 2,-192 8,-39-6,1-1,0 0,16 0,-29-2,0 1,1-1,-1 0,0 0,0 0,1 0,-1 0,0 0,0 0,1-1,-1 1,0 0,0-1,1 1,-1-1,0 1,0-1,0 0,0 1,0-1,0 0,0 0,1-1,-2 1,0 0,-1 0,1 0,0 0,-1 0,1 0,-1 0,1 0,-1 0,1 1,-1-1,0 0,1 0,-1 0,0 1,0-1,0 0,1 1,-1-1,-2 0,-6-6,-1 1,0 0,-21-7,-145-58,7 17,162 50,18 3,20 5,45 23,97 22,-117-36,100 21,-155-34,0 0,1 0,-1 0,0 1,0-1,0 0,0 1,0-1,0 0,0 1,0-1,0 1,0 0,0-1,0 1,0 0,-1-1,1 1,0 0,0 0,-1 0,1 0,0 0,-1 0,1 0,-1 0,1 0,-1 0,0 0,1 0,-1 1,0 2,0-1,-1 0,1 0,-1 0,0 0,0 1,0-1,0 0,0-1,-1 1,-1 3,-5 7,0-1,-2 0,-18 20,10-15,5-5,-1 1,2 1,-19 25,23-31,-3 6,11-10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3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0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1,'3'0,"5"0,2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0,'4'0,"4"0,2 4,1 1,4-1,-1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4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1,'0'3,"-4"2,-4 0,-2 2,-1 0,0 3,-2 0,2 1,3 3,2 2,3 2,-3-1,1-5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1,'0'3,"-4"2,-1 3,1 4,-3 0,-1 2,2 1,1-1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5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1,'0'4,"-3"0,-2 4,0 4,1 4,-2-2,0 2,0-3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1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1,'3'0,"6"0,4 0,3 0,0 4,0 0,1 1,-2 2,0 0,-3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5:56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1,'4'0,"4"0,5 0,0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6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0,'0'4,"-3"4,-2 5,0 4,2 2,-4-1,1-5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0.9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 1,'0'3,"0"5,0 5,-3 0,-2 2,0 1,-2 2,-1-2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5.2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250 2,'-26'-1,"17"1,0-1,0 2,0-1,1 1,-11 2,15-2,1 1,0-1,0 0,0 1,0 0,0 0,1-1,-1 2,0-1,1 0,0 1,-1-1,1 1,0-1,0 1,0 0,-1 4,-2 3,1 1,0 0,1-1,0 1,1 1,0-1,0 20,5 81,-1-102,0-1,1 1,0-1,0 0,8 13,8 26,17 56,-27-71,22 54,-25-71,-1 1,-1 0,0 0,-1 1,1 29,-3-5,-6 52,5-91,-1 0,1 0,0 0,-1 1,0-1,0 0,0-1,0 1,-1 0,1 0,-1 0,1-1,-1 1,0-1,0 1,0-1,0 0,-1 0,-3 3,2-3,0 0,0 0,-1 0,1-1,0 1,-1-1,1 0,-1-1,1 1,-1-1,1 0,-6 0,0-1,0 0,0-1,0 0,0-1,1 0,0 0,-1-1,1 0,0-1,1 0,-13-9,19 11,0 1,1 0,0-1,-1 0,1 1,0-1,0 0,1 1,-1-1,1 0,-1 0,1 0,0 0,0 1,0-1,0 0,1 0,-1 0,1 0,-1 1,3-6,-1 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3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1,'0'3,"-3"2,-2 3,0 4,1 4,-2-1,0 0,0 2,2 1,-2-3,0 1,1 0,-3-2,1 0,1 1,2 2,1-2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1.6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157 0,'0'4,"0"4,-4 1,0 3,-1 3,1-2</inkml:trace>
  <inkml:trace contextRef="#ctx0" brushRef="#br0" timeOffset="1">72 254,'0'3,"0"6,-3 0,-2 3,-3-1,-1 1,2 3,-2-2,1 1,2 1,-3-1,2-4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0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1,'-4'0,"-1"3,1 5,0 5,2 4,0 2,-2-1,-2-5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2.7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3,1 1,-1 1,1 1,-2 1,1-1,-2 2,-2-2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0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1,'3'0,"2"3,3 2,1 4,-2 3,2 0,-1 1,2-1,-1 1,2-2,-1 1,2-2,-2 1,-2 3,-3-2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0,'0'4,"3"1,2 3,0 4,2 0,0 1,0 3,-3 1,3-1,-1-5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3.7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0,'0'4,"4"1,1 3,3 0,0 3,-1 3,-2 2,2-1,0 1,-1-4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1,'-1'3,"5"2,1 3,-1 4,4 0,-1 1,-1 3,-1-2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4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1 109,'0'-3,"0"-6,3 0,2-3,0-2,-1-3,2 1,0 0,0 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4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0 107,'4'0,"1"-3,-1-6,0-4,2 0,1-1,2 1,0 0,-2-2,-2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26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1,'352'0,"-344"0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1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1 141,'0'-4,"0"-4,3-2,2-1,3-4,1-2,-2-2,2 2,-1 1,3 2,-2 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5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86,'3'0,"2"-4,0-4,2-2,0-2,3 1,0-1,-3-3,-1 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5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13,'0'-4,"4"0,1-1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2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6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77 133,'0'-3,"0"-6,-4 0,-1-3,-3-2,-1-3,-2 1,1 0,-1 3,0 0,3 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1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 67,'0'-4,"-3"-1,-2-3,0-4,-2 0,0-1,0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93 190,'-4'0,"0"-4,-1-4,-2-2,-1-2,2-2,2-4,-3 3,1-1,0-1,-1 3,0 0,1-2,-2-1,1 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7.7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39 106,'-3'0,"-2"-4,0-4,2-5,0-4,-2 1,-1 0,1-1,1 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08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72 139,'-4'0,"-1"-4,1-5,-4 0,1-3,1-3,1-2,-1 2,-1-1,2-1,-2 3,-1 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1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0 415,'6'0,"-1"-1,0-1,1 1,-1-1,0 0,0 0,0 0,0-1,0 1,0-1,-1 0,1-1,-1 1,0-1,6-8,9-8,27-42,-38 50,3-7,-1 0,0 0,-2-1,0-1,8-37,4-8,-7 14,-14 71,0 1,3 27,0 5,-5 66,6 147,-1-257,0 0,1 1,0-1,6 12,-5-11,0-1,0 1,-1 0,0-1,-1 2,2 8,-4-16,0 0,0 0,0 0,-1 0,1-1,0 1,-1 0,0 0,1-1,-1 1,0 0,1-1,-1 1,0-1,0 1,-1-1,1 1,0-1,0 0,-1 1,1-1,-1 0,1 0,-1 0,1 0,-1 0,1-1,-1 1,0 0,0-1,1 1,-1-1,0 1,0-1,-2 0,-14 3,0-1,1-1,-1 0,0-2,0 0,0 0,-25-7,43 8,0 0,0 0,-1 0,1 0,0 0,-1 0,1 0,0-1,0 1,-1 0,1 0,0 0,0 0,-1 0,1-1,0 1,0 0,-1 0,1 0,0-1,0 1,0 0,-1 0,1-1,0 1,0 0,0-1,0 1,0 0,0 0,0-1,0 1,0 0,0-1,0 1,0 0,0 0,0-1,0 1,0 0,0-1,0 1,0-1,13-11,24-8,-36 19,10-3,0 0,0 0,0 1,0 1,0 0,0 0,1 1,18 1,9 3,46 8,-16-1,-50-8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0.2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103 1,'-31'49,"12"5,-18 90,30-99,2 1,3 0,1 0,6 53,-4-91,1 1,0-1,1 0,0 0,0 0,1 0,0 0,0-1,0 0,11 13,8 7,34 31,-30-32,-6-12,-16-12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2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57 1,'21'-1,"-1"2,-1 0,38 8,-53-8,0 0,0 0,-1 0,1 0,0 1,-1-1,0 1,1 0,-1 0,0 0,0 0,0 1,0-1,0 1,0 0,-1 0,1 0,-1 0,0 0,0 1,0-1,-1 1,1-1,-1 1,1 0,-1-1,0 5,1 2,-1 0,0 0,-1 0,0 0,-1 0,0 0,-1 0,0 0,0-1,-1 1,0-1,-1 1,0-1,0 0,-1 0,0-1,-1 0,1 0,-11 11,-11 14,22-27,1 1,-2-1,1 0,-1 0,-11 8,6-5,0 1,0 0,1 0,1 1,0 0,0 0,1 1,0 0,1 1,1 0,0 0,-8 28,14-40,0 1,0-1,0 1,0-1,0 0,0 1,0-1,1 1,-1-1,1 0,-1 1,1-1,0 0,-1 1,1-1,0 0,0 0,0 0,0 0,0 0,0 0,0 0,0 0,0 0,1 0,-1 0,0-1,0 1,1-1,-1 1,1-1,-1 1,0-1,1 0,-1 0,1 1,-1-1,2 0,10 1,1 0,-1-1,17-1,-17 0,74-1,-69 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16.4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43,'0'-2,"1"0,-1 1,1-1,0 0,0 0,-1 0,1 1,0-1,0 0,1 1,-1-1,0 1,1-1,-1 1,1-1,-1 1,1 0,-1 0,1 0,0 0,0 0,-1 0,1 1,0-1,0 0,0 1,0 0,3-1,4-1,0 0,1 1,-1 0,15 1,-17 1,1 0,-1 1,0 0,0 0,0 1,0-1,-1 2,1-1,-1 1,1 0,-1 0,-1 0,1 1,-1 0,1 0,-1 1,-1-1,1 1,-1 0,0 0,0 1,-1-1,0 1,0 0,0 0,-1 0,0 0,-1 0,2 8,-3-13,0 0,-1 0,1 0,0 0,0 0,-1 0,1 0,-1 0,0 0,0 0,0 0,0 0,0-1,0 1,0 0,0-1,-1 1,1-1,0 1,-1-1,0 0,1 1,-1-1,-3 2,-4 1,0-1,0 1,0-1,-14 2,18-5,-1 1,1 0,-1 1,1 0,0-1,-1 1,1 1,0-1,1 1,-1 0,-7 6,11-8,1 0,-1-1,1 1,-1 0,1 0,0 0,-1 0,1 0,0 0,0 0,-1 0,1 0,0-1,0 1,0 0,0 0,0 0,1 0,-1 0,0 0,0 0,1 0,-1 0,0 0,1 0,-1-1,1 1,-1 0,1 0,-1 0,1-1,0 1,-1 0,1-1,0 1,0-1,1 2,41 24,-19-12,-14-5,-1 1,0 0,0 0,11 17,-17-23,-1 0,1 0,-1 0,0 0,0 0,0 0,-1 0,1 1,-1-1,0 1,0-1,-1 1,1-1,-1 1,0-1,-1 9,0-11,0 0,-1 0,1 0,-1 0,1-1,-1 1,1 0,-1-1,0 1,0-1,0 0,0 1,0-1,0 0,0 0,0 0,-1-1,1 1,0 0,0-1,-1 0,1 1,0-1,-4 0,-67-1,52-1,-86 0,89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4.5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0 743,'5'-2,"0"0,0 0,-1-1,1 0,-1 0,0 0,0 0,0-1,0 0,-1 1,7-10,1 1,36-31,2 3,75-48,-33 25,119-75,-189 128,0 1,1 0,1 2,-1 0,1 2,0 0,0 2,35-2,-50 4,0-1,0 0,0 0,0-1,15-7,-16 6,0 1,1 0,0 0,0 1,0 0,12-2,31 2,-29 2,1-1,37-8,-30 4,-1 2,0 1,1 1,33 4,-22-1,46-5,-85 3,0 0,0 0,0 0,0 0,-1-1,1 1,0-1,0 1,0-1,-1 0,1 1,0-1,0 0,-1 0,1 0,-1-1,1 1,-1 0,0-1,1 1,-1-1,0 1,0-1,0 1,0-1,0 0,0 1,-1-1,1 0,0 0,-1 0,0 0,1 0,-1 1,0-1,0 0,0 0,0 0,0 0,0 0,-1 0,1 0,-1 0,1 1,-2-3,0-2,0-1,-1 1,1 1,-1-1,-1 0,1 1,-1 0,0-1,0 2,0-1,-1 0,-8-6,3 5,-1 1,1 0,-22-6,-12-6,44 17,0 0,0 0,0 0,0 0,0 0,0 0,0 0,0 0,0 0,1 0,-1 0,0 0,0 0,0 0,0 0,0 0,0 0,0 0,0 0,0 0,0-1,0 1,0 0,0 0,0 0,0 0,1 0,-1 0,0 0,0 0,0 0,0 0,0-1,0 1,0 0,0 0,0 0,0 0,0 0,0 0,0 0,0 0,0 0,0 0,-1-1,1 1,0 0,0 0,0 0,0 0,0 0,0 0,0 0,0 0,0 0,0 0,0 0,0 0,0 0,0 0,0-1,-1 1,16-2,17 0,-24 2,0-1,0 2,0-1,0 1,0 0,0 0,-1 1,1 1,0-1,-1 1,1 0,-1 1,0-1,0 2,-1-1,9 7,22 14,-32-23,1 1,-1 0,0 0,0 1,-1-1,1 1,-1 0,0 1,0-1,7 9,-11-11,0-1,0 0,1 0,-1 1,0-1,0 0,0 1,0-1,0 0,0 1,-1-1,1 0,0 0,-1 1,1-1,-1 0,1 0,-1 0,0 0,1 1,-1-1,0 0,0 0,0 0,1 0,-1-1,0 1,-1 0,1 0,-1 0,-40 22,34-19,-6 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6.26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0 532,'2'-5,"1"0,-1 0,1 1,-1-1,1 1,0 0,1 0,-1 0,1 0,0 0,0 1,5-4,3-4,15-17,-16 15,0 1,2 0,-1 0,1 1,1 1,0 0,0 1,1 1,20-9,122-36,-46 10,-78 29,-1 1,57-13,36 3,-124 23,0 0,0 0,0 0,1 0,-1 0,0 0,0-1,0 1,1 0,-1 0,0-1,0 1,0-1,0 1,0-1,0 0,0 1,0-1,0 0,0 0,0 1,0-1,0 0,-1 0,1 0,1-2,-3 2,1-1,0 1,-1 0,1-1,-1 1,1 0,-1-1,1 1,-1 0,0 0,0-1,0 1,0 0,0 0,0 0,0 0,0 0,-1 0,-10-8,1 1,-1 1,-15-8,6 6,14 7,0-1,1 1,-1-1,0-1,1 1,0-1,0-1,0 1,0-1,1 0,-7-7,12 12,0-1,0 1,0-1,0 1,1-1,-1 1,0 0,0-1,0 1,1-1,-1 1,0 0,0-1,1 1,-1-1,0 1,1 0,-1 0,0-1,1 1,-1 0,1 0,-1-1,1 1,-1 0,0 0,1 0,-1 0,1 0,-1-1,1 1,-1 0,1 0,-1 0,1 0,-1 0,1 1,0-1,23-2,-22 2,9 1,0 1,0 0,-1 0,1 1,0 1,-1 0,1 0,-1 1,-1 0,15 10,-21-12,0 0,0 0,-1 1,1-1,-1 1,0-1,0 1,0 0,-1 0,0-1,1 1,-1 0,0 1,-1-1,1 0,-1 0,0 0,0 4,-5 80,4-85,1 1,-1-1,0 0,0 0,0 1,0-1,0 0,-1 0,0 0,1 0,-1-1,0 1,-1 0,1-1,0 0,-1 1,1-1,-4 2,-5 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28.8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1,'12'0,"-1"0,0 1,0 0,0 1,1 0,-1 1,-1 0,1 1,0 0,-1 0,0 1,0 1,13 9,14 9,-11-6,1-1,55 26,-64-34,0 2,-2 0,1 1,-1 1,-1 0,0 1,-1 1,18 24,-7-11,-17-17,-1 0,0 0,-1 1,0 0,-1 0,0 0,-1 0,-1 1,0 0,0 0,0 15,16 59,-12-57,-2 0,-1 1,-2 0,-1 0,-1 0,-7 47,7-76,0 0,0 0,0-1,0 1,-1 0,1 0,-1 0,0 0,1-1,-1 1,0 0,0-1,0 1,0 0,-2 1,2-2,1-1,-1 0,0 1,1-1,-1 0,0 0,1 1,-1-1,0 0,0 0,0 0,1 0,-1 0,0 0,0 0,1 0,-1 0,0 0,0-1,1 1,-1 0,0 0,0-1,1 1,-2-1,-2-2,-1 0,1-1,-1 0,1 0,0 0,0 0,-6-9,-1-4,0 2,0-1,-15-31,3 18,21 27,-1 0,1 0,0 0,0 0,0-1,0 1,0-1,0 1,1-1,0 1,-1-1,1 0,-2-6,3 9,0 0,0-1,0 1,0-1,1 1,-1 0,0-1,0 1,0-1,0 1,0 0,0-1,1 1,-1 0,0-1,0 1,1 0,-1-1,0 1,0 0,1 0,-1-1,0 1,1 0,-1 0,0 0,1-1,-1 1,0 0,1 0,-1 0,1 0,-1 0,0 0,1 0,0 0,20 5,20 18,-39-21,13 10,0 0,0 1,24 29,-26-27,0-1,0-1,30 22,-42-35,0 1,0-1,0 0,0 1,0-1,0 0,1 0,-1 0,0 0,0 0,0 0,0 0,0 0,0 0,1-1,-1 1,0 0,0-1,0 1,0-1,0 1,0-1,0 0,0 1,0-1,0 0,-1 0,1 1,0-1,0 0,-1 0,1 0,-1 0,1 0,0 0,-1-1,23-44,-21 41,14-29,-10 20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6:33.60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0,'12'2,"1"0,-1 0,0 1,0 1,0 0,0 1,0 0,-1 0,0 2,0-1,10 10,19 8,94 53,-131-76,-1 0,0 0,0 1,0-1,0 0,0 1,-1-1,1 1,0-1,-1 1,1 0,-1 0,1-1,-1 1,0 0,0 1,0-1,0 0,0 0,-1 0,2 3,-2-1,0 0,0 0,0 0,0 0,-1 0,0-1,0 1,0 0,0 0,0-1,-4 7,0 0,0-1,-1 0,0-1,-1 0,0 0,0 0,-1-1,-14 12,-22 20,39-32,-1-1,1-1,-1 1,-1-1,1 0,-1-1,-10 6,-37 20,41-25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3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8.6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1,'3'0,"2"4,3 1,1-1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0,'0'4,"0"4,3 2,2 2,0-1</inkml:trace>
  <inkml:trace contextRef="#ctx0" brushRef="#br0" timeOffset="1">128 255,'0'3,"0"6,0 4,0 3,0 3,0 2,-4-2,-1-2,-3-3,-4-4,0-4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1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0,'1'5,"0"1,0-1,1 0,0 0,0 0,0 0,0 0,1-1,0 1,6 7,15 33,17 56,-37-77,-1-1,-2 1,0 0,-4 41,1 0,1-50,-1 0,-1 0,-1-1,0 1,-1-1,-12 28,5-14,3-9,-4 16,12-29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09.6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1,'-4'0,"-4"0,-5 0,0 3,-2 2,-1 0,2-1</inkml:trace>
  <inkml:trace contextRef="#ctx0" brushRef="#br0" timeOffset="1">528 65,'4'0,"4"0,2 3,2 2,2-1,3 0,-1-2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0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210 207</inkml:trace>
  <inkml:trace contextRef="#ctx0" brushRef="#br0" timeOffset="1">62 38,'-4'-4,"-4"0,-1-5,-3 1,-3 1,1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6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 0,'0'4,"-4"1,-1 3,-3 0,0 3,1 3,-2-1,0 1,3 1,-2-1,0 0,2-2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0.9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 1,'0'3,"-3"2,-2 3,0 4,-2 0,-4-2,0 1,2-2</inkml:trace>
  <inkml:trace contextRef="#ctx0" brushRef="#br0" timeOffset="1">454 85,'0'4,"3"1,6-1,4 0,3-2,3 0,2-1,1-1,0 0,0 0,-3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3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22,'3'0,"6"0,0 0</inkml:trace>
  <inkml:trace contextRef="#ctx0" brushRef="#br0" timeOffset="1">128 1,'4'0,"1"0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6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1.9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1 233,'0'-4,"3"0,2-1</inkml:trace>
  <inkml:trace contextRef="#ctx0" brushRef="#br0" timeOffset="1">43 0,'0'0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3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0,'0'4,"0"4,0 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6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551 1,'-4'0,"0"4,-5 1,1 3,1 4,1 0</inkml:trace>
  <inkml:trace contextRef="#ctx0" brushRef="#br0" timeOffset="1">22 64,'-4'0,"-4"0,-1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5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1,'89'17,"25"-8,169 0,-281-9,0 0,1 0,-1 0,0 0,0 1,0-1,0 1,1-1,-1 1,0 0,0 0,0 0,-1 0,1 0,0 0,0 1,0-1,-1 1,1-1,-1 1,1-1,-1 1,0 0,1 0,-1 0,0 0,0 0,-1 0,1 0,0 0,-1 0,2 4,-1 7,0 0,0 0,-1 0,-3 22,1 2,2 378,9-317,-7-74,1 1,7 32,-5-32,25 209,-20-126,-8-80,6 149,-5-126,-5 77,2 37,5-106,7 129,-14-81,4 112,3-50,-1-3,-1-147,-2-17,-1 1,1-1,-1 0,0 1,0-1,0 0,0 1,0-1,0 1,-1-1,-1 5,1-6,0 0,0 0,0 0,-1 0,1 0,-1 0,1 0,0-1,-1 1,1-1,-1 1,0-1,1 1,-1-1,1 0,-1 0,0 1,1-1,-1 0,0-1,1 1,-3-1,-6 1,0-2,0 0,0 0,1-1,-16-6,15 5,1 1,-1 0,0 0,1 1,-20-2,-148-13,-184 26,360-9,1 0,0 0,0 0,-1 0,1 0,0 1,-1-1,1 0,0 0,-1 0,1 0,0 0,0 0,-1-1,1 1,0 0,-1 0,1 0,0 0,0 0,-1 0,1 0,0-1,0 1,-1 0,1 0,0 0,0 0,0-1,-1 1,1 0,0 0,0-1,0 1,0 0,1-2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2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39 1,'-3'0,"-6"0,-4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6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14,'0'-4,"4"-1,0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3.9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0 268,'4'0,"1"-4,3-1,0-3,3-1,-1 2</inkml:trace>
  <inkml:trace contextRef="#ctx0" brushRef="#br0" timeOffset="1">233 13,'3'0,"6"0,0-3,3-2,-1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1,'4'0,"1"3,3 2,4-1,0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6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43,'0'0</inkml:trace>
  <inkml:trace contextRef="#ctx0" brushRef="#br0" timeOffset="1">127 1,'0'0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4.9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0,'3'0,"2"0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5.6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0:39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0 157,'574'0,"-490"11,-48-5,-42-10,0 0,0-1,0 0,1 0,0 0,-7-10,-3-2,12 15,-5-7,0 2,0-1,-1 1,0 0,-15-8,3 3,0 0,-23-18,44 30,1 0,-1 0,0 0,0 0,0 0,0 0,0 0,0 0,0 0,0 0,0 0,1 0,-1 0,0 0,0 0,0 0,0 0,0 0,0 0,0 0,0 0,1 0,-1-1,0 1,0 0,0 0,0 0,0 0,0 0,0 0,0 0,0 0,0 0,0 0,0 0,0 0,1-1,-1 1,0 0,0 0,0 0,0 0,0 0,0 0,0 0,0 0,0-1,0 1,0 0,0 0,0 0,0 0,0 0,0 0,0 0,-1 0,1 0,0-1,0 1,0 0,0 0,0 0,0 0,0 0,0 0,0 0,0 0,16 0,16 5,44 24,-49-17,-1-2,2-1,-1-1,36 5,-57-13,0 0,0 1,0 0,-1 1,1-1,0 1,-1 0,1 0,-1 1,9 5,-63 8,39-10,0 0,1 1,0 0,-11 12,-20 16,-9 13,45-45,-1 0,1 0,0 1,0 0,1 0,-1 0,-3 6,4-6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7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14,'3'0,"6"0,0-4,3-1,-1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7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9,'0'-4,"0"-1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0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0,'4'0,"1"0</inkml:trace>
  <inkml:trace contextRef="#ctx0" brushRef="#br0" timeOffset="1">445 297,'0'0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8.7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1,'4'0,"1"3,-1 6,4 0,-1 3,-1-1</inkml:trace>
  <inkml:trace contextRef="#ctx0" brushRef="#br0" timeOffset="1">276 128,'0'0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0,'0'4,"0"0</inkml:trace>
  <inkml:trace contextRef="#ctx0" brushRef="#br0" timeOffset="1">84 43,'0'3,"4"2,1-1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19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21 126,'-1'-4,"1"-4,0-5,0-4,-3 2,-2-1,0-2,2 0,0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1.6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344 54,'-54'20,"41"-15,-8 1,1 1,-1 1,-29 17,44-22,1 1,-1 0,1 1,0-1,0 1,0 0,0 0,1 1,0-1,0 1,1 0,-1 0,1 0,1 1,-4 9,-5 15,-27 56,22-52,10-21,1 1,1 0,0 0,1 1,1-1,0 1,1 16,8 110,-5-125,1 0,1 0,0 0,1-1,1 0,12 25,59 84,-25-44,-46-74,-1 1,1-2,0 1,1-1,-1 0,11 7,-9-7,0 1,-1-1,0 1,0 0,7 10,10 16,49 49,-62-71,3 2,1-1,1 0,0-1,32 16,-1 1,-31-18,1 0,1 0,0-2,0 0,1-1,0-1,0-1,23 4,10 0,-36-5,-1-1,1 0,-1-2,1 0,16-1,-26 0,-1-1,1 0,-1-1,0 1,0-1,0 0,0 0,0-1,0 1,-1-1,1 0,-1-1,0 1,0-1,0 0,0 1,0-2,5-8,7-9,0 1,33-33,-39 45,-1-2,-1 1,0-1,-1-1,0 1,0-1,-1-1,6-17,-3 0,-1 0,6-48,-10 61,0 1,1 0,0 0,15-28,-13 31,-1 0,-1 0,0 0,0-1,-2 0,1 0,0-16,9-65,-8 66,4-55,-9 45,-1-1,-8-56,6 83,0-1,-1 1,0 0,-1 0,-1 1,0 0,0 0,-1 0,-1 1,-16-20,13 17,0 1,-1 1,-1 0,0 0,0 1,-1 1,-1 0,1 1,-2 1,1 0,-17-5,13 6,0-1,-21-12,26 12,1 1,-1 1,-1 0,1 1,-21-5,-22-1,27 5,0 0,-55-1,-71 8,134-1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0 127,'0'0</inkml:trace>
  <inkml:trace contextRef="#ctx0" brushRef="#br0" timeOffset="1">254 0,'3'0,"6"0,4 0,0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9,'3'0,"5"0,5 0,4-4,-2-1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0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0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1,'-4'0,"-1"0</inkml:trace>
  <inkml:trace contextRef="#ctx0" brushRef="#br0" timeOffset="1">14 361,'-4'0,"-1"4,1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1.7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1 495,'3'0,"2"-3,-1-6,4 0,-1-3,3 1,-1-1,2 1,-1-1,2 2,-2-2,-2 2</inkml:trace>
  <inkml:trace contextRef="#ctx0" brushRef="#br0" timeOffset="1">360 9,'4'0,"0"-4,1-1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1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50,'3'0,"2"-4,-1-4,0-5,2 0,1 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2.7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1 191,'0'0</inkml:trace>
  <inkml:trace contextRef="#ctx0" brushRef="#br0" timeOffset="1">128 0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0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1,'-3'0,"-6"0,0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4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1,'-6'0,"-19"0,0 0,0 2,-37 7,55-7,0 0,0 0,0 0,1 1,-1 0,1 1,-1-1,1 1,0 1,1-1,-1 1,1 0,0 0,0 0,0 1,-6 10,4-6,-1 0,1-1,-2 0,-17 15,16-15,0 0,0 0,1 1,-8 12,6-5,1 0,0 1,1 1,1-1,1 1,1 1,0-1,-5 40,0 3,6-35,0 1,0 38,4 13,4 127,0-192,0-1,1 1,1-1,0 0,0 0,2 0,-1-1,2 0,12 17,27 49,-31-51,0-1,2-1,1 0,1-2,1 0,42 35,-5-3,-45-43,1-1,0 0,1-1,0-1,0 0,21 8,0-2,68 17,-88-28,1-1,-1 0,1-1,0-2,0 1,17-3,-24 1,0 0,-1-1,1-1,0 1,-1-1,1-1,-1 0,0 0,0-1,-1 0,12-9,97-76,-95 72,-1 0,0-2,-1 0,-2-2,0 0,-1 0,24-46,-25 30,-3 0,-1-1,7-40,-3 12,-10 31,-1 1,-2-1,-2 0,-4-58,0 4,2 75,-1 1,-1 0,0 1,-1-1,0 0,-1 1,-1 0,-9-17,-16-42,23 56,-1 1,0-1,-1 2,-1 0,0 0,-21-20,20 22,-3-3,-1 1,0 1,-1 0,-1 1,0 1,-1 0,0 2,0 0,-1 1,0 1,0 1,-1 1,0 0,0 2,-41-2,27 3,-46-9,48 6,-52-3,-44 9,106-1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53.2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625 23,'-38'-1,"-50"-10,61 6,-1 2,0 1,-45 2,64 1,-1 0,0 1,1 0,-1 1,1 0,0 1,0 0,0 0,1 1,-1 0,1 0,0 1,1 0,-10 10,0 4,1 0,0 2,2-1,-16 34,1-3,21-35,0 1,1 1,0 0,2 0,0 0,2 0,0 1,1-1,0 26,-1-2,-9 29,8-52,0 0,-1 25,4-23,0 0,1 0,2 0,0 0,1 0,1-1,13 40,35 45,-36-76,-3-4,1 0,2-1,0 0,1-2,2 0,0 0,1-2,35 28,83 55,-114-85,129 96,-139-107,0 0,0-2,0 1,1-2,0 0,0-1,1 0,-1-1,18 1,21-1,72-6,-30 0,-86 3,0 0,-1-1,1-1,-1 0,0 0,1 0,-1-2,0 1,0-1,-1 0,1-1,-1 0,0 0,0-1,-1 0,14-13,11-9,-26 23,1 0,-1-1,0 1,-1-1,1-1,-1 1,7-12,54-109,-49 91,-12 28,0-1,-1 0,0 0,-1 0,0-1,-1 1,0-1,2-13,-4-196,-1 100,-2 96,0-1,-2 0,-1 1,0 0,-2 0,0 1,-16-29,4 7,7 13,-2 0,-2 0,-1 2,-1 0,-25-29,-66-38,100 87,-1 1,1 1,-2-1,1 2,-1 0,-17-6,14 5,-1 0,-27-18,27 15,-1 1,0 0,-1 2,0 0,0 1,-1 0,-33-4,-11-4,41 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523 0,'-3'0,"-6"4,-4 0,-3 1,-3-1,1 2,1 0,3 0</inkml:trace>
  <inkml:trace contextRef="#ctx0" brushRef="#br0" timeOffset="1">100 21,'-4'0,"-4"0,-5 0,-4 0,-2 0,-2 0,3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3.8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0,'-4'0,"-1"0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1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1,'0'3,"0"6,-3 0,-6-1,-4 2,-3-1,0 2,0-1,2-3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4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1,'-3'0,"-2"3,-3 2,-1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0,'0'4,"-4"1,-4-1,-2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1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4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  <inkml:trace contextRef="#ctx0" brushRef="#br0" timeOffset="1">127 0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5.8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1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5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6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280 1,'-2'0,"1"0,0 1,-1-1,1 1,-1 0,1-1,0 1,0 0,-1 0,1 0,0 0,0 0,0 0,0 0,0 0,0 1,0-1,1 0,-1 0,-1 4,-14 33,11-26,-12 30,4-10,-1 0,-34 53,2-22,25-35,1 0,-29 57,43-64,8-38,-2 3,0 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6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8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29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0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0,'-4'0,"0"0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1,'-4'0,"0"0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1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7.5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1,'1'15,"1"0,0 0,1 0,1 0,0-1,1 0,1 1,9 15,6 9,41 57,-48-73,0 1,-1 1,-2 0,0 1,-2 0,8 35,-12-41,-4-13,0 0,1-1,-1 1,2 0,-1-1,1 0,6 12,-8-17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2:31.4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1318,'3'-7,"0"1,1 0,-1 1,1-1,0 1,1 0,-1 0,1 0,0 0,0 1,8-5,160-110,236-146,-265 170,-67 49,141-61,-13 18,77-36,-238 107,181-53,-186 59,1 1,0 2,77-8,-91 14,9-1,-1-2,45-14,-47 12,0 2,40-4,-47 7,0 0,0-1,0-2,0-1,24-9,-26 7,1 2,0 1,0 1,48-4,8-2,-19-3,-38 8,1 1,-1 1,31-2,46-4,-68 5,46-1,-10 7,-15 1,0-3,91-13,-101 9,0 1,65 2,-62 3,90-11,-63 2,-1 3,106 7,-51 0,-77-1,16-1,127-14,-117 6,-1 3,114 7,-54 1,740-3,-848 1,47 9,-47-5,46 1,-8-6,4 0,103 12,-119-7,63 0,-65-5,77 11,-79-6,0-1,80-6,51 4,-123 8,12 1,-25-7,0 3,-1 1,64 21,-42-12,-14-3,17 5,82 11,99 12,-141-22,-76-13,0-1,53 4,86 10,-147-18,46 8,-17-1,-30-5,-1 1,0 2,26 9,33 10,20-5,49 12,-96-20,72 7,-70-13,67 18,-93-18,56 5,-54-9,46 11,-52-8,-1 2,1 1,42 21,-44-19,0-1,41 11,-36-13,41 19,-41-15,54 15,-59-21,0 1,-1 2,0 0,22 13,41 33,47 26,-96-62,1-2,45 14,-19-11,-19-5,52 10,-44-12,0 2,-1 2,64 31,-97-38,-1 1,-1 1,0 0,25 24,-1-1,-11-15,0-1,1-1,53 20,-38-17,-3-3,-31-14,0 1,-1 0,0 1,0 0,0 0,-1 1,0 1,10 9,15 15,2-2,76 49,7 5,10 27,-79-71,-33-28,-1 1,0 1,-1 1,0 0,-1 1,19 27,55 75,-22-32,-63-81,0 0,-1-1,1 1,0 1,-1-1,0 0,-1 1,1 0,-1 0,0 0,0-1,0 10,-2-14,0 0,-1 0,1 0,-1 0,1 0,-1 0,0 0,1 0,-1-1,0 1,0 0,0 0,1-1,-1 1,0 0,0-1,0 1,0-1,0 1,0-1,0 0,0 1,0-1,0 0,-1 0,1 0,0 1,0-1,0 0,0-1,0 1,0 0,0 0,0 0,-2-1,-41-8,-22-16,44 16,0 0,-30-6,13 5,-58-24,-19-4,105 35,-11-2,0-1,0 0,0-2,1-1,-20-11,41 20,-1 0,1 0,0 0,0 0,0 0,0 0,0 0,0 0,-1 0,1 0,0 0,0 0,0 0,0-1,0 1,0 0,0 0,0 0,0 0,-1 0,1 0,0 0,0-1,0 1,0 0,0 0,0 0,0 0,0 0,0 0,0-1,0 1,0 0,0 0,0 0,0 0,0 0,0 0,0-1,0 1,0 0,0 0,0 0,0 0,1 0,-1 0,0 0,0-1,0 1,0 0,0 0,0 0,0 0,0 0,0 0,1 0,-1 0,0 0,0 0,0 0,0 0,0-1,0 1,1 0,14-3,17 2,2 6,-1 1,39 14,-36-9,51 7,-44-9,73 24,-88-24,-7-3,0-1,1 0,31 1,-53-6,1 0,-1 0,0 0,1-1,-1 1,0 0,1-1,-1 1,0 0,0-1,0 1,1 0,-1-1,0 1,0-1,0 1,0 0,0-1,0 1,0-1,1 1,-1 0,0-1,-1 1,1-1,0 1,0 0,0-1,0 1,0-1,0 1,0 0,0-1,-1 1,1 0,0-1,0 1,-1 0,1-1,0 1,0 0,-1-1,-13-27,9 18,0-7,1 0,1-1,1 1,0-1,1 0,1 1,4-33,-2 30,-1 0,0 0,-2-1,0 1,-8-33,-3-19,11 55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1,'1'57,"0"-21,-1 0,-2 0,-11 63,-8 69,11-117,7-34,0 0,-1 0,-10 26,-5-8,19-35,-1 1,1-1,0 0,0 1,-1-1,1 0,0 0,0 1,-1-1,1 0,0 0,-1 1,1-1,0 0,-1 0,1 0,0 0,-1 0,1 1,-1-1,1 0,0 0,-1 0,1 0,-1 0,1 0,0 0,-1 0,1 0,-1-1,-6-19,3-21,3-1,6-70,-2 89,2-1,8-26,-7 31,-1 0,-1 0,3-38,-7 44,1 1,0-1,1 1,1 0,0-1,0 1,1 1,1-1,0 1,9-16,-13 25,0 1,0 0,0 0,0 0,0-1,0 1,0 0,0 0,0 0,0 0,1 1,-1-1,0 0,1 0,-1 1,0-1,1 1,-1-1,1 1,-1 0,1 0,-1-1,1 1,-1 0,1 0,-1 1,1-1,-1 0,1 0,-1 1,1-1,-1 1,1-1,-1 1,0-1,1 1,-1 0,0 0,0 0,1 0,-1 0,0 0,0 0,0 0,0 0,0 0,-1 1,1-1,1 2,6 9,0 2,0-1,10 28,-12-26,13 32,-2 2,13 57,-2-3,-26-96,0 0,0 0,1-1,0 1,7 10,-10-17,1 1,-1-1,1 1,-1-1,0 1,1-1,-1 1,1-1,-1 0,1 1,0-1,-1 0,1 1,-1-1,1 0,0 0,-1 1,1-1,-1 0,1 0,0 0,-1 0,1 0,0 0,-1 0,2 0,-1-1,1 0,-1 0,1 0,-1 0,0 0,0-1,0 1,1 0,-1 0,0-1,-1 1,1-1,0 1,0-1,0-2,5-11,-2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74,'1'4,"0"1,1 0,-1-1,1 1,-1-1,1 0,1 0,4 8,11 28,0 115,-16-143,1 4,1 0,1 0,8 21,-12-34,0-1,-1 0,1 0,0 0,0 0,1 0,-1 0,0 0,0-1,1 1,-1 0,1-1,0 1,0-1,-1 1,1-1,0 0,0 0,0 0,0 0,0 0,0 0,1-1,-1 1,0-1,0 1,0-1,1 0,-1 0,0 0,0 0,1 0,2-1,-2 0,0-1,0 0,0 0,0 0,0 0,0 0,0-1,0 1,-1-1,1 0,-1 1,0-1,0 0,0-1,0 1,1-4,23-63,-20 50,17-51,25-126,-44 155,-4 38,0 16,0 1,2 19,0 0,3 0,10 42,4 16,-18-80,1 1,0-1,1 0,0 0,1 0,0 0,9 17,-3-15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58,'0'50,"-2"0,4-1,10 79,-3-52,-43-260,34 183,-1-1,1 1,0-1,-1 1,1-1,0 1,0 0,0-1,1 1,-1-1,0 1,0-1,1 1,-1-1,1 1,-1 0,1-1,0 1,0 0,-1-1,1 1,0 0,0 0,0 0,0 0,0 0,1 0,-1 0,0 0,0 0,1 1,-1-1,0 0,1 1,-1-1,0 1,1 0,-1-1,1 1,-1 0,1 0,2 0,8 0,-1 1,1 1,-1 0,20 6,-1-1,-13-4,0 0,0-2,0 0,1-1,-1 0,0-2,27-5,-42 6,0 0,0-1,0 1,0-1,0 1,-1-1,1 0,0 0,-1 0,1 0,-1 0,0 0,0 0,0 0,0 0,0-1,0 1,0 0,-1-1,1 1,-1-1,0 1,0-3,-1-66,-1 49,-10-23,0 32,12 13,-1 0,0 0,0 1,1-1,-1 0,0 1,1-1,-1 1,0-1,1 1,-1-1,1 1,-1-1,1 1,-1-1,1 1,-1 0,1-1,0 1,-1 0,1-1,0 1,-1 0,1-1,0 1,0 0,0 1,-5 16,2 0,0 0,1 1,1-1,1 1,0 0,4 21,-1 24,-4-37,1-15,0-1,0 0,1 1,3 17,0-16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1 258,'47'2,"-34"-1,1 0,0-1,0 0,0-1,0 0,0-1,24-7,-35 7,-1 1,1-1,-1 0,0 1,0-1,0 0,0 0,0 0,-1-1,1 1,0 0,-1-1,0 1,0-1,1 1,-2-1,1 0,0 1,0-1,-1 0,1 0,-1-3,1-11,-1 1,-2-29,0 18,2 23,-1-1,1 0,-1 0,0 1,0-1,-1 1,1-1,-1 1,0-1,0 1,0 0,-1 0,0 0,0 0,-5-5,7 7,-1 1,0 0,0 0,0 0,0 0,0 0,0 0,0 0,0 0,0 1,0-1,0 1,0 0,0 0,0 0,-1 0,1 0,0 0,0 0,0 1,0-1,0 1,0-1,0 1,0 0,0 0,0 0,0 0,0 0,0 0,1 1,-1-1,0 1,1-1,0 1,-3 2,1 1,-1-1,2 0,-1 1,0-1,1 1,0 0,0 0,0 0,1 0,-1 0,1 0,0 0,0 10,4 79,-1-49,-2-27,0-5,0 0,0-1,2 1,-1-1,7 23,-7-32,1 0,-1 0,1 0,-1 0,1 0,0 0,0 0,1 0,-1-1,1 0,-1 1,1-1,0 0,-1 0,1 0,0 0,1-1,-1 1,0-1,0 0,0 0,1 0,-1 0,1-1,-1 1,5-1,-8 0,89 3,-83-3,0 0,0-1,0 0,0 0,0 0,-1-1,1 0,0 0,-1-1,1 1,-1-1,6-4,-1-2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0,'-2'83,"4"89,0-162,0 0,1 1,0-1,0-1,1 1,0 0,1-1,0 0,1 0,0 0,0-1,1 0,-1 0,15 12,-19-19,-1 0,1 1,-1-1,1 0,-1 0,1 0,0 0,-1 0,1 0,0-1,0 1,0 0,0-1,0 0,-1 1,1-1,0 0,0 0,0 0,0 0,0 0,3-1,-2 0,0-1,-1 1,1 0,-1-1,1 0,-1 1,0-1,0 0,0 0,0-1,0 1,0 0,2-4,1-2,-1 0,0 0,-1 0,1-1,-2 1,1-1,-1 1,2-18,-4-1,1 4,0 0,8-41,-9 61,1 1,-1-1,0 0,0 1,0-1,0 1,0-1,0 0,-1 1,0-4,-4 5,1 19,0 35,4 77,1-55,-1-57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1,'4'0,"0"3,4 2,4 3,4 1,2-2,2-2,-2 2,-1 0,0-2,1-1,2-1,-4-2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0,'0'40,"1"7,-2 1,-12 72,10-91,-5 24,7-51,1 0,-1 1,0-1,0 0,0 0,0 0,0 0,0 0,0 0,-1 0,1 0,-1 0,0-1,1 1,-1-1,0 1,-4 1,6-2,-1-1,0 0,0 1,1-1,-1 0,0 0,0 0,0 0,1 0,-1 0,0 0,0 0,0 0,1 0,-1 0,0 0,0-1,1 1,-1 0,0-1,0 1,1 0,-1-1,0 1,1-1,-1 1,0-1,0-1,-15-26,2-33,12 51,1 0,0 0,0 0,1 0,1 0,0 1,4-20,-5 27,1 0,0 0,0 0,0 0,0 0,0 0,1 1,-1-1,1 0,-1 0,1 1,-1-1,1 1,0 0,0-1,2 0,-1 1,0 0,1 0,-1 0,0 0,1 1,-1-1,1 1,-1 0,1 0,-1 0,1 0,-1 1,5 1,25 6,-24-5,0 0,-1-1,1 0,0-1,0 0,0 0,0-1,0 0,1 0,15-3,-23 1,1 0,-1 0,0 0,0 0,0 0,0-1,0 1,0 0,0-1,-1 0,0 1,1-1,-1 0,0 0,0 1,0-1,-1 0,1 0,-1 0,1 0,-1 0,-1-5,2 0,-1-1,0 1,-1 0,0 0,0-1,-1 1,-3-10,5 17,0 1,0-1,0 0,0 0,0 0,-1 1,1-1,0 0,-1 0,1 1,0-1,-1 0,1 1,-1-1,1 0,-1 1,0-1,1 1,-1-1,1 1,-1-1,0 1,1-1,-1 1,0 0,0-1,1 1,-1 0,0 0,0 0,0-1,1 1,-1 0,0 0,0 0,0 0,1 0,-1 0,0 1,0-1,0 0,1 0,-1 1,0-1,0 0,1 1,-1-1,0 0,1 1,-1-1,0 1,1 0,-1-1,1 1,-1-1,1 1,-1 0,-2 3,0 0,0 0,1 0,-1 0,1 1,0-1,0 0,-1 8,-1 19,1-1,2 1,1-1,5 41,-4-68,0 0,0 1,0-1,0 0,0 0,1 0,0 1,-1-2,1 1,0 0,1 0,-1-1,0 1,1-1,-1 1,1-1,0 0,0 0,0-1,0 1,0 0,0-1,0 0,1 0,-1 0,0 0,1 0,-1-1,7 1,-3 0,0 0,1-1,-1 0,0 0,1-1,-1 0,0 0,1-1,-1 0,0 0,0 0,0-1,7-4,-11 4,1 0,-2 0,1 0,0-1,-1 1,1-1,-1 0,0 0,0 1,0-1,-1-1,0 1,1 0,-2 0,1 0,0-7,0 6,0 0,-1 1,1-1,1 1,-1-1,1 1,0 0,0-1,0 1,0 0,1 0,4-5,-6 9,-1 0,1 0,-1 0,1 1,-1-1,0 0,1 1,-1-1,0 0,1 1,-1-1,0 0,1 1,-1-1,0 1,1-1,-1 0,0 1,0-1,0 1,0-1,1 1,-1-1,0 1,0-1,0 1,0-1,0 1,0-1,0 1,0-1,0 1,0-1,-1 1,3 23,-2-6,0 0,0 1,2 0,0-1,0 1,10 29,-10-43,-1-1,2 1,-1 0,1-1,-1 0,1 0,0 0,1 0,-1 0,1 0,-1-1,1 0,0 0,1 0,-1 0,0-1,1 1,-1-1,1 0,0 0,0-1,0 0,0 0,0 0,0 0,5 0,-6-1,0 1,-1-1,1 0,-1 0,1 0,-1 0,1-1,0 1,-1-1,1 0,-1 0,0 0,1 0,-1-1,0 0,0 1,0-1,0 0,4-3,-4 0,1-1,-1 1,0 0,0-1,-1 1,1-1,-1 0,0 0,-1 0,2-10,36-157,-37 167,0-1,-1 0,0 1,0-1,0 0,-1 0,0 0,0 0,-1 1,0-1,0 0,-2-7,1 11,1 0,-1 0,0 0,0 0,0 1,0-1,0 1,0-1,-1 1,1 0,-1 0,0 0,1 0,-1 0,0 0,0 1,0 0,0-1,-1 1,1 0,0 1,0-1,-1 1,1-1,0 1,-5 0,4 0,-1 0,0 0,0 0,1 0,-1 1,1 0,-1 0,0 0,1 1,0-1,-1 1,1 0,-7 5,0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8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27 162,'2'72,"-4"75,0-138,0 0,-1 0,0 0,-1 0,-5 9,6-75,4 30,1 0,1 1,1-1,9-25,-8 39,1-1,0 1,1 0,0 1,12-15,-19 26,0 1,0 0,0 0,1 0,-1-1,0 1,0 0,0 0,1 0,-1 0,0 0,0-1,1 1,-1 0,0 0,0 0,1 0,-1 0,0 0,0 0,1 0,-1 0,0 0,0 0,1 0,-1 0,0 0,0 0,1 0,-1 0,0 0,0 0,1 1,-1-1,0 0,0 0,1 0,-1 1,10 12,7 25,-14-30,9 19,-9-18,0 0,1 0,0-1,1 1,0-1,0 0,1 0,0-1,12 13,-17-19,0-1,-1 1,1-1,0 1,-1-1,1 0,0 1,-1-1,1 0,0 0,0 1,-1-1,1 0,0 0,0 0,0 0,-1 0,1 0,0 0,0 0,-1 0,1 0,0 0,0-1,0 1,-1 0,1 0,0-1,-1 1,1-1,0 1,-1-1,1 1,0-1,-1 1,1-1,-1 1,1-1,-1 0,1 1,-1-1,0 0,1 1,-1-1,0 0,0 0,1 1,-1-1,0 0,0 0,0-1,8-52,-7 38,8-50,-5 35,1 0,9-34,-8 27,-5 36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0 343,'58'1,"-22"0,0-1,-1-2,64-11,-65 6,49-14,-76 19,0 0,-1-1,0 0,1 0,-1 0,-1-1,1 0,0 0,7-8,-9 6,-1-1,1 0,-1 0,-1 0,1 0,-1-1,-1 1,1-1,-1 1,0-9,4-14,-3 19,0 0,0 0,-1-1,0 1,-1 0,-1-14,0 22,1 1,-1-1,1 1,-1-1,0 1,0 0,0-1,0 1,-1 0,1 0,-1-1,1 1,-1 1,0-1,0 0,0 0,0 0,0 1,0 0,0-1,0 1,0 0,-1 0,1 0,-1 0,1 0,-1 1,1-1,-1 1,1-1,-1 1,-3 0,-2-1,0 1,0 0,0 0,0 1,0 0,0 0,1 1,-1 0,0 1,1-1,-1 1,1 1,-9 5,12-6,-1 1,1 0,0 0,0 0,0 1,0-1,1 1,0 0,0 0,0 0,1 1,0-1,0 1,0-1,0 1,1 0,0-1,0 1,1 6,-4 43,8 101,-3-153,-1 0,1 0,-1-1,1 1,0 0,0 0,0-1,0 1,1-1,-1 1,1-1,-1 1,1-1,0 0,0 0,0 0,0 0,1 0,-1 0,0-1,1 1,-1-1,1 1,0-1,-1 0,1 0,0 0,5 0,6 2,1-1,-1-1,1-1,21-1,-19 0,2 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0,'0'298,"-1"-335,0 16,1 1,3-26,-2 40,0 0,0 0,1 1,0-1,0 1,0 0,0-1,1 1,0 0,0 0,1 1,5-8,-3 6,0 0,0 1,0 0,1 0,-1 0,1 1,0 0,0 1,1-1,-1 1,1 1,0-1,-1 1,1 1,0 0,0 0,0 0,0 1,1 0,-1 0,0 1,0 0,0 1,9 3,-15-4,1 1,0-1,-1 1,1 0,-1 0,0 0,0 0,0 1,0-1,0 0,0 1,0 0,1 4,19 45,-1-1,6-13,-21-30,1 0,-2 0,1 1,-1 0,0 0,-1 0,0 1,4 17,10 40,-16-51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3,'0'827,"-2"-856,-7-46,4 45,-2-50,8-407,-1 482,0 0,0 0,0-1,1 1,-1 0,1 0,1 0,-1 0,1 1,-1-1,1 0,1 1,-1-1,1 1,-1-1,1 1,1 0,-1 0,0 1,1-1,0 1,0 0,0 0,0 0,1 0,-1 1,1-1,-1 1,1 0,0 1,0-1,0 1,0 0,0 0,0 0,0 1,0 0,0 0,0 0,0 1,0 0,0 0,0 0,0 0,5 3,-4-3,1 1,-1 0,0 0,0 1,0 0,0 0,-1 0,1 1,-1 0,0 0,0 0,0 1,0-1,-1 1,0 0,0 1,0-1,-1 1,1 0,-1-1,-1 1,3 8,1 2,-1 0,-1 0,0 1,-1-1,-1 1,0 28,-2-42,0 1,0 0,-1-1,1 1,-1 0,0-1,0 1,0 0,0-1,-1 0,0 1,0-1,1 0,-2 0,1 0,0 0,-1 0,1 0,-1-1,0 1,0-1,0 0,0 0,0 0,0 0,-1-1,1 1,-1-1,1 0,-1 0,1 0,-1 0,0 0,1-1,-6 0,4 0,-1 0,0 0,0-1,1 0,-1 0,1-1,-1 0,1 1,-1-2,1 1,0-1,0 1,0-2,1 1,-1 0,1-1,-1 0,1 0,0 0,1 0,-5-7,1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1 214,'9'0,"1"1,0-2,-1 1,1-1,-1-1,1 1,-1-2,0 1,0-1,0-1,11-5,65-35,-20 13,-52 27,0-1,-1-1,0 0,0-1,-1 0,1-1,15-14,-27 22,1-1,0 0,0 1,0-1,0 0,-1 0,1 0,0 0,-1 0,1 1,-1-1,1 0,-1 0,0 0,1 0,-1-1,0 1,1 0,-1 0,0 0,0 0,0 0,0 0,0 0,0 0,-1 0,1 0,0 0,-1-2,0 1,-1 1,1 0,-1 0,0-1,1 1,-1 0,0 0,0 0,1 1,-1-1,0 0,0 1,0-1,-3 0,-13-1,1 1,-31 0,43 2,-1-1,0 0,0 1,0-1,0 2,0-1,1 1,-1-1,0 2,1-1,-1 1,1-1,0 2,-1-1,2 0,-1 1,0 0,1 0,0 1,-1-1,2 1,-1 0,1 0,-1 0,1 0,1 0,-1 1,-2 8,0 3,1 0,0 0,1 0,1 1,1 0,0-1,2 1,2 22,-2-37,-1 0,1 0,0 0,0 0,1 0,-1 0,1-1,-1 1,1 0,0-1,0 1,0-1,0 0,1 0,-1 1,1-1,-1-1,1 1,-1 0,1-1,0 1,0-1,0 0,0 0,0 0,0 0,0-1,5 1,12 2,-1-1,1-1,27-2,-29 1,-7 0,38-5,-36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45 128,'-1'0,"-1"0,0 1,1-1,-1 0,1 0,-1 1,0-1,1 1,-1 0,1-1,0 1,-1 0,1 0,-1 0,1 0,0 0,0 0,0 0,0 0,-1 0,1 1,-1 1,0 1,0 0,1 0,-1 0,1 0,0 0,0 0,0 1,0 7,1-4,0-1,0 1,1 0,0-1,0 1,1-1,0 1,0-1,1 0,3 8,-4-13,-1 1,1-1,0 1,0-1,0 1,0-1,0 0,1 0,-1 0,0 0,1-1,0 1,-1-1,1 1,0-1,0 0,0 0,-1 0,1-1,0 1,0-1,0 1,1-1,-1 0,0 0,0 0,0-1,0 1,0-1,0 0,0 1,-1-1,1-1,0 1,0 0,-1-1,1 1,0-1,-1 0,0 0,1 0,-1 0,0 0,0 0,0-1,0 1,-1-1,1 1,-1-1,1 0,-1 0,0 1,0-1,0 0,-1 0,1 0,0-3,1-4,0 1,1 0,0 0,0 1,1-1,0 1,1 0,0 0,6-9,-8 13,0-1,0 0,-1 0,0 0,0 0,0 0,0 0,-1 0,0-1,0 1,-1 0,1-11,-1 13,-1 0,1 0,-1 0,1 0,-1 1,0-1,0 0,0 0,-1 1,1-1,0 1,-1-1,0 1,0 0,1-1,-1 1,0 0,-1 0,1 1,0-1,-1 0,1 1,-1-1,-4-1,-5-2,1 1,-1 0,1 1,-1 1,-15-2,10 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29 214,'-2'0,"1"1,0-1,0 1,0 0,0 0,0-1,0 1,0 0,0 0,0 0,0 0,1 0,-1 0,0 0,1 1,-1-1,1 0,-1 0,1 0,-1 1,1-1,0 0,0 0,0 1,-1-1,1 0,1 2,-5 43,4-40,0 2,-1 3,1-1,0 1,1-1,0 1,4 16,-4-25,0 1,0-1,0 0,0 1,0-1,1 0,-1 1,1-1,0 0,0 0,-1 0,1 0,0-1,1 1,-1-1,0 1,0-1,1 0,-1 1,1-1,-1 0,1-1,-1 1,1 0,-1-1,1 1,2-1,0 1,0-1,0 0,-1 1,1-2,0 1,0 0,-1-1,1 0,0 0,-1-1,1 1,-1-1,1 0,-1 0,0 0,0-1,0 1,0-1,0 0,-1 0,1-1,-1 1,0-1,0 0,0 1,0-1,-1 0,0-1,0 1,0 0,0-1,0 1,-1-1,0 0,0 1,0-1,-1 0,0 1,1-1,-2 0,1 0,0 0,-1 1,0-1,0 0,-1 1,1-1,-5-7,-5-9,-1 0,-1 1,0 1,-2 0,0 1,-1 0,-29-23,11 8,33 32,0 1,1-1,-1 0,0 0,0 1,0-1,1 0,-1 0,0 0,1 0,-1 0,1 0,-1 0,1 0,0 0,-1 0,1 0,0 0,-1 0,1 0,0 0,0 0,0 0,0 0,0 0,0 0,1 0,-1-1,0 1,1-1,1 0,-1 0,1 1,0-1,-1 1,1 0,0-1,0 1,0 0,0 0,0 0,0 0,0 1,4-2,9-1,-1 0,1 1,21 0,114 4,-131-2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1,'0'594,"-2"-580,0 1,-1-1,-1 1,0-1,0 0,-2-1,0 1,0-1,-17 25,18-92,4-40,4-73,-1 153,1-1,1 1,0 0,1 0,7-14,-5 14,-1-2,-1 1,6-30,-8 31,0 0,0 0,1 0,1 0,0 1,1 0,0 0,1 0,1 1,0 0,0 1,1-1,1 2,0-1,22-17,-31 27,0 1,0-1,0 0,0 0,1 1,-1-1,0 1,0-1,1 1,-1-1,0 1,1 0,-1-1,1 1,-1 0,0 0,1 0,-1 0,1 1,-1-1,0 0,1 1,-1-1,0 0,1 1,-1 0,0-1,0 1,1 0,-1-1,0 1,0 0,0 0,0 0,0 0,0 0,0 0,-1 0,1 1,0-1,0 2,5 7,0 2,-2-1,1 0,3 14,2 6,0-13,-5-10,-1 0,0 1,0 0,-1 0,4 13,-7-20,0-1,1 1,-1 0,0-1,0 1,0-1,-1 1,1 0,0-1,-1 1,1-1,-1 1,1-1,-1 1,1-1,-1 0,0 1,0-1,0 0,0 1,0-1,0 0,0 0,0 0,-1 0,1 0,0 0,-1 0,1 0,0-1,-1 1,1 0,-1-1,1 1,-1-1,1 0,-1 1,-2-1,-15 2,1-1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6,'-5'-1,"0"1,0 1,0-1,0 0,0 1,1 0,-1 0,0 1,0-1,1 1,-1 0,1 0,0 1,0-1,0 1,0 0,0 0,0 0,1 1,-1-1,1 1,-5 7,4-3,0 1,0 1,1-1,0 0,1 1,0-1,0 1,1 0,0-1,1 16,0-21,0 1,0-1,0 1,0 0,1-1,0 0,0 1,0-1,0 1,1-1,-1 0,1 0,0 0,3 4,-2-6,0 1,0-1,0 0,0 0,0-1,0 1,1-1,-1 1,1-1,-1 0,1-1,-1 1,1 0,0-1,-1 0,1 0,7-1,-8 1,0 0,1 0,-1-1,0 0,1 1,-1-1,0 0,0-1,0 1,0 0,0-1,0 0,0 0,-1 0,1 0,-1 0,1 0,2-4,-1 1,0 0,-1-1,0 1,0-1,0 0,-1 0,0 0,0 0,2-10,-2 8,-1 0,0 0,0-1,-1 1,0 0,0-1,-1 1,0 0,-1-1,0 1,0 0,-1 0,0 0,0 0,-8-12,9 17,-1 1,0-1,0 1,0 0,0 0,0 0,0 1,-1-1,1 1,0 0,-1 0,1 0,-1 0,0 1,1-1,-1 1,1 0,-1 0,0 0,1 0,-1 1,1-1,-1 1,1 0,-7 3,8-4,1 1,-1-1,0 1,1 0,-1 0,0 0,1 0,-1 0,1 0,0 0,-1 0,1 0,0 1,0-1,-1 0,1 1,0-1,0 1,1 0,-1-1,0 1,1 0,-1-1,1 1,-1 0,1 0,0-1,-1 1,1 0,0 0,0 0,1-1,-1 1,0 0,0 0,1 0,-1-1,1 1,0 0,0-1,-1 1,1-1,0 1,0-1,0 1,1-1,-1 1,0-1,0 0,1 0,2 2,0 0,0 0,1 0,-1 0,1 0,0-1,0 0,0 0,0 0,1-1,-1 0,0 0,1 0,-1-1,0 1,1-1,-1-1,1 1,-1-1,0 0,1 0,-1 0,0-1,0 0,0 0,0 0,8-5,-13 7,1 0,-1 0,0 0,0 0,1 0,-1 0,0 0,0 0,1 0,-1 0,0 0,0-1,1 1,-1 0,0 0,0 0,1 0,-1 0,0 0,0-1,0 1,0 0,1 0,-1 0,0-1,0 1,0 0,0 0,1 0,-1-1,0 1,0 0,0 0,0-1,0 1,0 0,0 0,0-1,0 1,0 0,0-1,0 1,0 0,0 0,0-1,0 1,0 0,0 0,0-1,0 1,-1 0,1 0,0 0,0-1,0 1,0 0,-1 0,0 0,1 0,-1 0,0 0,1 1,-1-1,0 0,1 1,-1-1,0 0,1 1,-1-1,1 1,-1-1,1 1,-1-1,1 1,-1-1,1 1,-1 0,1-1,0 1,-1 0,1-1,0 1,0 0,-1 0,0 3,0 0,0 0,0 0,0 1,1-1,0 0,-1 0,2 0,-1 0,0 1,1-1,0 0,0 0,0 0,0 0,1 0,-1 0,1-1,0 1,0 0,1-1,-1 0,5 6,-3-5,1 1,-1-1,1 0,0-1,0 1,0-1,0 0,0 0,1-1,-1 1,1-1,0-1,0 1,0-1,11 2,68-4,-66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0,'4'1,"-1"1,1-1,0 1,-1 0,1 0,-1 0,0 0,0 1,0-1,0 1,0 0,3 4,20 15,-18-18,-1 0,1 1,-1 0,0 0,0 1,-1-1,8 9,-13-11,1-1,-1 0,0 0,0 1,0-1,0 1,-1-1,1 0,-1 1,1 0,-1-1,0 1,0-1,0 1,0-1,0 1,-1-1,1 1,-1-1,0 1,0-1,0 1,0-1,0 0,0 0,0 1,-1-1,1 0,-4 2,1 1,0 0,-1 0,0-1,0 0,0 0,-1-1,1 1,-7 2,7-3,-1-1,1 2,0-1,0 0,1 1,-1 0,-3 5,6-7,1 0,0 0,0 0,0 0,0 0,1 0,-1 1,0-1,1 0,0 0,-1 1,1-1,0 0,0 1,0-1,1 0,-1 0,1 1,-1-1,1 0,0 0,-1 0,2 3,34 55,-10-19,-17-24,-1 0,0 1,-1 0,-1 1,-1-1,-1 1,0 0,-2 0,0 1,-1 27,0-20,-1-16,1 0,-2 1,1-1,-2 1,1-1,-4 12,4-20,0-1,0 0,0 0,0 0,0 0,-1-1,1 1,-1 0,1 0,-1-1,1 1,-1-1,0 1,0-1,0 0,0 0,0 0,0 0,0 0,0 0,0 0,0-1,-1 1,1-1,0 0,0 1,-1-1,1 0,0 0,0-1,-1 1,1 0,0-1,0 1,0-1,-4-1,-4-3,0 0,0-1,0 0,1 0,0-1,0 0,1-1,0 0,0 0,1 0,0-1,-6-10,9 11,1 0,0 1,1-1,0 0,0 0,0-1,1 1,0 0,1-1,0 1,2-16,-2 6,1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3,'-2'0,"1"1,0-1,0 1,0 0,0-1,0 1,0 0,0 0,0 0,0 0,1 0,-1 0,0 0,0 0,1 0,-1 0,1 1,-1-1,1 0,-1 0,1 1,0-1,0 0,0 0,-1 1,1-1,1 2,-5 43,4-41,0 3,0 1,0-1,1 0,0 0,0 0,1 0,0 0,0-1,1 1,0 0,0-1,5 9,-5-13,0 1,0-1,0 0,0 0,1 0,-1 0,1 0,0-1,0 1,0-1,0 0,0-1,1 1,-1-1,0 1,1-1,-1-1,1 1,-1 0,1-1,-1 0,1 0,5-1,-8 0,0 1,0 0,0-1,-1 1,1-1,0 1,0-1,0 0,0 0,-1 0,1 0,0 0,-1 0,1-1,-1 1,1-1,-1 1,0-1,1 1,-1-1,2-3,-1 0,0 1,0-1,-1 0,1 0,-1 0,0 0,-1 0,1-10,-1 9,0 0,0-1,0 1,-1 0,0 0,-1 0,1 0,-1 0,0 0,0 0,-1 0,0 1,0-1,0 1,-6-7,3 6,-1 0,0 1,0 0,-1 0,1 1,-1-1,0 2,0-1,0 1,-1 0,-11-2,3 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7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1 272,'18'0,"1"-2,0 1,-1-2,1-1,-1 0,0-1,0-1,0 0,-1-2,23-12,2-2,-24 13,0 0,0-2,0 0,17-15,-32 24,0-1,0 1,-1-1,1 0,-1 0,1 0,-1 0,0 0,0 0,-1 0,1-1,-1 1,1-1,-1 1,0-1,0 0,-1 1,1-1,-1 0,0 0,0 1,0-1,0 0,-1 0,1 1,-1-1,0 0,-2-4,3 7,-1-1,0 1,1 0,-1 0,0-1,1 1,-1 0,0 0,0 0,0 0,0 0,0 0,0 0,0 0,-1 0,1 1,0-1,0 0,-1 1,1-1,0 1,-1-1,1 1,-3-1,1 1,0 0,0 1,0-1,0 1,0-1,-1 1,1 0,0 0,1 0,-7 3,3 0,-1 0,0 0,1 1,0 0,0 0,1 0,-1 1,-7 10,-5 18,2 1,-18 55,-7 16,31-84,1-2,0-2,-14 23,14-27,1 0,0 1,-6 17,12-28,0 1,0 0,1 0,0 0,0 0,0 0,1 0,-1 0,1 0,0 0,1 0,-1 0,1 0,2 6,-2-9,0 0,0 1,1-1,-1-1,1 1,-1 0,1 0,0-1,0 1,0-1,0 1,0-1,0 0,0 0,0 1,0-2,1 1,-1 0,0 0,1-1,-1 1,0-1,1 0,-1 0,1 0,-1 0,1 0,-1 0,0-1,1 1,-1-1,0 0,3-1,1 1,1-1,-1 0,0-1,0 0,0 0,-1 0,1 0,-1-1,1 0,-1 0,5-6,-8 6,0 1,0 0,0-1,0 1,-1-1,1 0,-1 1,0-1,0 0,-1 0,1 0,-1 0,0 0,0 0,0 0,0 1,-1-1,0 0,1 0,-2 0,1 0,0 1,-1-1,1 1,-1-1,0 1,0-1,-1 1,1 0,-1 0,1 0,-1 0,0 1,0-1,0 1,0 0,-1 0,1 0,-1 0,1 0,-1 1,1-1,-1 1,0 0,0 1,0-1,0 0,0 1,1 0,-6 0,-5 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1,'-4'0,"0"0,0 0,0 1,0 0,0 0,0 0,1 0,-1 0,0 1,0 0,1 0,-1 0,1 0,0 0,0 1,0 0,0-1,0 1,0 0,-3 5,-2 5,0 0,0 1,2 0,-6 16,-13 25,23-53,1 1,-1 0,1 0,-1 0,1 0,0 0,0 1,0-1,1 0,-1 0,1 1,0-1,-1 0,2 0,-1 1,0-1,1 0,-1 1,1-1,0 0,0 0,2 4,-1-4,0 0,1 0,0 0,0 0,-1-1,2 1,-1-1,0 0,0 0,1 0,-1 0,1 0,0-1,-1 1,1-1,0 0,0 0,6 0,-6 0,1-1,-1 1,0-1,0 0,1 0,-1-1,0 1,0-1,1 0,-1 0,0 0,0-1,0 1,0-1,-1 0,1 0,0 0,-1-1,1 1,-1-1,5-5,-4 3,0 0,-1-1,1 1,-1-1,0 0,-1 0,1 0,-1 0,0 0,-1 0,0-1,0 1,0-13,-2-79,1 302,0-185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1,'2'17,"0"0,2 0,0 0,0-1,13 29,-3-8,2 23,-26-74,6 9,0 0,1 0,-1 0,1-1,0 1,-2-8,4 11,1 1,-1-1,0 0,1 0,-1 1,1-1,0 0,0 0,0 0,0 0,0 1,0-1,0 0,0 0,1 0,-1 0,1 1,-1-1,1 0,0 1,0-1,0 0,0 1,0-1,0 1,0-1,0 1,0 0,1-1,-1 1,1 0,-1 0,1 0,-1 0,4-1,4-1,1 2,-1-1,0 1,1 0,-1 1,13 1,-16 0,1-1,-1 1,1-1,-1-1,0 1,1-1,-1 0,0 0,1-1,-1 0,0 0,8-4,-11 2,-1 0,0 0,0 1,0-1,0 0,0-1,-1 1,0 0,0 0,0-1,0 1,-1 0,1-1,-1 1,-1-1,0-6,2 33,1 0,1-1,0 1,2-1,7 22,-9-35,24 52,-17-48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0,'1'14,"0"0,0 0,1-1,1 1,0-1,1 1,0-1,1 0,0 0,1-1,1 0,15 21,-20-31,0 0,0 0,1 0,-1 0,1 0,0-1,0 1,-1-1,1 0,0 1,0-2,0 1,0 0,0 0,0-1,0 0,1 0,-1 0,0 0,0 0,0 0,0-1,0 1,0-1,0 0,0 0,0 0,0-1,4-2,-3 2,0-1,0 1,0-1,0 0,0 0,-1-1,1 1,-1-1,0 1,0-1,-1 0,1 0,-1-1,0 1,0 0,0-1,0 1,1-9,-2 9,0 0,-1 0,1 0,-1 1,0-1,0-1,0 2,0-1,-1 0,0 0,0 0,0 0,0 0,-4-7,5 11,-1 0,1 0,-1 0,1 1,0-1,-1 0,1 0,-1 0,1 0,-1 1,1-1,0 0,-1 0,1 1,-1-1,1 0,0 0,-1 1,1-1,0 1,0-1,-1 0,1 1,0-1,0 1,-1-1,1 0,0 1,0-1,0 1,0-1,0 1,0-1,0 1,0-1,0 1,0-1,0 1,0-1,0 0,0 2,-4 23,4-18,-1 79,1-82,0 1,1-1,0 1,0-1,0 1,0-1,1 0,-1 0,1 0,0 0,0 0,1 0,-1 0,1 0,0-1,4 4,4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7:34.9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1 234,'14'0,"8"0,-1 0,37-7,-52 6,0 0,0-1,0 0,0 0,0-1,-1 1,1-1,-1 0,0-1,0 1,0-1,0 0,-1-1,5-4,-6 5,0 1,0-1,0-1,0 1,-1 0,1-1,-1 1,0-1,-1 1,1-1,-1 0,0 0,0 0,0 0,-1 0,0 0,0 0,0 0,-1 0,1 0,-1 0,-3-9,2 10,0 0,-1 0,0 0,1 0,-1 0,-1 1,1-1,0 1,-1 0,0 0,1 0,-1 1,-1-1,1 1,0 0,0 0,-1 0,1 1,-1-1,0 1,1 0,-1 0,-9 1,9-1,1 1,0 1,-1-1,1 1,0-1,0 1,-1 1,1-1,0 0,0 1,0 0,1 0,-1 0,0 1,1-1,-1 1,1 0,0-1,0 2,0-1,0 0,0 1,1-1,-4 8,1-1,0-1,1 0,1 1,0 0,0 0,1 0,0 0,1 1,-1 16,2-21,0 1,0-1,1 0,-1 0,1 0,1 0,-1 0,1 0,0 0,0 0,1 0,0-1,0 0,0 1,0-1,1 0,0 0,0-1,1 1,-1-1,1 0,0 0,0-1,0 1,0-1,1 0,-1 0,1-1,9 3,120 29,-120-30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18:15.1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41,'-1'40,"0"-11,1-1,1 1,1-1,2 1,1-1,12 40,-12-50,0 1,-1-1,-1 1,-1 0,0 23,-9 96,7-130,-1-1,0 1,-1-1,0 0,-4 11,6-18,0 0,0 0,0 0,0 0,0-1,0 1,0 0,0 0,0 0,0 0,0 0,0 0,0 0,0 0,0 0,0 0,0 0,0-1,0 1,0 0,0 0,-1 0,1 0,0 0,0 0,0 0,0 0,0 0,0 0,0 0,0 0,0 0,0 0,0 0,-1 0,1 0,0 0,0 0,0 0,0 0,0 0,0 0,0 0,0 0,0 0,0 0,-1 0,1 0,0 0,0 0,0 0,0 0,0 0,0 0,0 0,0 0,0 0,0 0,0 0,0 0,-1 0,1 0,-3-15,1-17,0 20,2 0,0 0,0 0,1 0,1 0,0 0,1 1,0-1,0 1,1 0,1-1,0 2,11-18,-4 9,-8 12,0 0,1 0,0 1,0 0,0 0,9-7,-11 11,0 0,0 1,0-1,0 1,0 0,0 0,1 0,-1 0,0 0,1 1,-1 0,0-1,1 1,-1 0,1 1,-1-1,0 1,1-1,3 2,12 4,-12-4,0 0,0 0,0-1,0 0,0 0,8 0,-13-2,-1 1,1 0,-1 0,1-1,0 1,-1-1,1 0,-1 1,1-1,-1 0,1 0,-1 0,0 0,1 0,-1 0,0 0,0-1,0 1,0 0,0-1,0 1,0 0,0-1,-1 1,1-1,0 0,-1 1,0-1,1 1,-1-1,0-2,3-18,-2 0,0 0,-4-32,1 11,2 59,1 15,1 0,7 40,-6-52,-1 0,0 1,-2 19,-1-27,0 0,1 0,1 0,0 0,1 0,0 0,1 0,0 0,1-1,7 18,-9-27,-1 0,0 1,1-1,0 0,0 1,-1-1,1 0,0 0,1-1,-1 1,0 0,0-1,1 1,-1-1,1 0,0 0,-1 0,1 0,0 0,-1-1,1 1,0-1,0 1,-1-1,1 0,0 0,0-1,0 1,-1 0,1-1,0 0,0 0,2-1,9-4,-1-1,-1 0,1-1,-1 0,13-13,5-2,-21 17,-1-1,0 0,0-1,-1 1,0-2,0 1,-1-1,0 0,6-13,4-11,15-51,-13 34,-14 38,-1-1,0 0,0 0,-1 0,-1 0,0 0,-1 0,0 0,-1 0,-1 0,0 0,-7-22,7 31,-1 0,0 1,0-1,-1 1,1 0,-1 0,1 0,-1 1,0-1,0 1,0 0,0 0,0 1,-1-1,1 1,-1 0,-6-1,9 1,-1 0,0 0,0 0,-1 1,1 0,0 0,0 0,0 0,0 0,0 0,0 1,0-1,0 1,0 0,0 0,0 0,0 1,1-1,-1 0,0 1,1 0,-1 0,1 0,-1 0,1 0,-2 3,-2 9,0 0,2 0,-1 1,2-1,0 1,1 0,1 0,0 23,0-14,-1-1,-7 33,6-40,0 0,0 1,1 0,2-1,-1 1,2-1,2 21,-1-27,0 0,1-1,0 1,1 0,0-1,0 0,1 0,0 0,0 0,1-1,0 0,14 13,-12-12,0-2,1 1,0-1,0 0,1-1,10 5,-17-10,-1 1,1-2,-1 1,1 0,0 0,-1-1,1 0,0 1,0-1,-1 0,1 0,0-1,-1 1,1 0,0-1,0 0,-1 0,1 0,-1 0,1 0,-1 0,1 0,-1-1,0 1,0-1,0 0,0 0,0 0,0 0,2-2,35-44,-32 37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0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260 0,'-3'4,"1"-1,-1 1,1-1,0 1,1 0,-1 0,0 0,1 0,0 0,0 1,1-1,-1 6,-1 59,3-47,2 161,-6 206,-19-218,1-24,20-137,0-1,-1 0,-1 0,1 0,-1 0,-8 14,11-22,-1 0,1 0,-1 0,0 0,1 0,-1 0,0 0,0 0,0-1,0 1,1 0,-1 0,0-1,0 1,0-1,0 1,-1-1,1 1,0-1,0 0,0 1,0-1,-2 0,1-1,0 1,0-1,0 0,0 0,0 0,1 0,-1 0,0-1,1 1,-1 0,1-1,-1 0,1 1,-1-1,1 0,0 1,0-1,-1-2,-18-30,2-1,1-1,1 0,-18-69,29 85,2 0,1 0,0-1,1 1,1 0,1-1,1 1,1 0,6-22,0 20,0 1,22-35,10-22,-35 63,2 1,-1 0,2 1,0 0,0 0,1 1,1 0,0 0,0 1,1 1,1 0,19-11,-22 17,0 1,0 0,0 1,0 0,0 0,1 1,-1 1,0 0,1 0,-1 1,0 0,19 5,-26-4,-1 0,1 0,-1 0,0 1,1-1,-1 0,0 1,0 0,-1 0,1-1,-1 1,1 0,-1 0,0 0,0 1,0-1,0 0,-1 0,1 0,-1 1,0-1,0 0,-1 6,1 0,0 1,-1-1,0 0,-1 1,0-1,0 0,-5 10,-16 30,6-15,-23 64,26-65,-1 0,-2-2,-2 0,0 0,-47 53,64-82,1 0,-1 0,0 0,0 0,0 0,0 0,-1 0,1-1,0 1,-1-1,1 0,-1 0,1 0,-1 0,1 0,-1 0,0-1,1 1,-1-1,0 0,0 0,1 0,-1 0,0 0,0 0,1-1,-1 1,-4-3,5 2,0 0,0 0,0 0,0-1,1 1,-1-1,0 0,1 0,-1 1,1-1,-1 0,1 0,0 0,0 0,0 0,0-1,0 1,1 0,-1 0,1-1,-1 1,1 0,0-1,0 1,0 0,0-1,0 1,0 0,1-1,-1 1,1 0,0-1,1-2,-1 2,0 0,1 0,-1 0,1 0,0 0,0 1,0-1,0 0,0 1,1 0,-1-1,1 1,0 0,-1 0,1 1,0-1,0 0,0 1,0 0,0 0,1 0,-1 0,0 0,0 1,1-1,4 1,-1 0,-1 0,0 0,1 1,-1-1,0 1,0 1,0-1,0 1,0 1,0-1,0 1,-1 0,8 4,11 13,0 1,20 25,-31-33,13 13,24 29,-25-20,-15-20,0 0,1 0,0-1,2 0,21 18,-32-31,0 0,0 0,0 0,0-1,0 1,0 0,0-1,0 0,0 1,0-1,0 0,0 0,0 0,1 0,-1 0,0-1,0 1,0-1,0 1,0-1,0 0,0 0,0 0,0 0,0 0,-1 0,1-1,2-1,7-7,0 0,0 0,11-15,-2 2,37-21,-45 34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1.99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4 338,'18'-1,"0"-1,0 0,0-1,0-1,0-1,-1 0,0-1,0-1,0-1,-1 0,18-13,-28 17,-1 0,1-1,-1 0,0 0,0 0,-1 0,0-1,0 1,0-1,0 0,-1-1,0 1,-1 0,1-1,-1 0,0 0,-1 1,2-10,-4 11,0 0,1 0,-2 0,1 0,0 1,-1-1,0 0,0 1,0-1,-1 1,0 0,0 0,0 0,0 0,0 1,-1-1,1 1,-1 0,0-1,0 2,-1-1,-8-4,-7-2,-1 0,-1 1,-36-8,48 13,7 2,-1 0,1 0,-1 0,1 1,-1-1,1 1,-1 0,0 0,1 0,-1 0,1 1,-1 0,1-1,-1 1,1 0,-1 1,1-1,0 1,-4 1,5 0,-1 0,1-1,-1 1,1 0,0 0,0 0,0 1,1-1,-1 0,1 1,0-1,0 1,0-1,0 1,1 0,-1-1,1 1,0 5,1 269,1-108,-2-166,-1-1,1 1,0-1,1 0,-1 1,1-1,-1 1,1-1,0 0,0 0,1 1,-1-1,1 0,-1 0,1 0,0 0,0-1,0 1,1-1,-1 1,1-1,-1 1,6 2,-2-2,0-1,0 0,1 0,-1-1,0 0,1 0,-1 0,0-1,1 0,-1 0,1-1,6-1,-7 0,1 0,-1 0,0-1,0 1,0-1,0-1,0 1,0-1,-1 0,0-1,7-6,-6 5,1 0,0 0,1 1,-1 0,14-6,-7 4,-2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2.9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186 1,'0'552,"-1"-524,-11 53,2-22,6-33,-2-2,-1 1,-1-1,-1 0,-1 0,-24 41,2-21,30-42,0 1,0-1,0 1,0-1,0 0,-1 0,1 0,-1 0,1-1,-1 1,0-1,0 1,0-1,-4 1,6-2,1 0,-1 0,1 0,-1 0,1 0,-1 0,1 0,0 0,-1 0,1 0,-1 0,1-1,0 1,-1 0,1 0,0 0,-1-1,1 1,0 0,-1-1,1 1,0 0,-1-1,1 1,0 0,0-1,-1 1,1 0,0-1,0 1,0-1,0 1,0-1,0 1,-1 0,1-1,0 1,0-1,0 1,0-1,1 1,-1 0,0-1,0 1,0-1,0 1,0 0,0-1,1 1,-1-1,0 1,0 0,1-1,-1 1,0 0,0-1,1 1,17-22,-5 15,1 1,-1 1,1 0,0 1,0 0,0 2,0-1,18 0,7 2,72 7,-43 10,-53-13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04.17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44 1,'2'95,"-4"107,-9-140,8-42,-1-1,0 27,-16 124,19-109,3 111,-2-170,0 0,1 0,-1 0,0 0,1 1,0-1,-1 0,1 0,0 0,0-1,0 1,0 0,0 0,1 0,-1-1,1 1,-1-1,1 1,-1-1,1 1,0-1,0 0,-1 0,1 0,0 0,0 0,0 0,0-1,0 1,0-1,1 1,-1-1,0 0,0 0,0 0,0 0,0 0,1 0,-1-1,0 1,0 0,3-2,1 0,0 1,0-1,-1 0,1-1,-1 1,1-1,-1 0,0 0,0-1,0 0,0 0,-1 0,1 0,3-6,2-7,-2-1,0 0,-1 0,-1 0,5-22,4-14,12-10,-20 49,0-1,-1-1,7-23,-4 4,1-1,2 2,29-59,-41 94,0 0,0 0,0 1,0-1,0 0,0 0,0 0,0 0,1 0,-1 0,0 1,0-1,0 0,0 0,0 0,0 0,1 0,-1 0,0 0,0 0,0 0,0 1,1-1,-1 0,0 0,0 0,0 0,0 0,0 0,1 0,-1 0,0 0,0 0,0 0,0 0,1-1,-1 1,0 0,0 0,0 0,0 0,0 0,1 0,-1 0,0 0,0 0,0 0,0-1,0 1,0 0,0 0,1 0,-1 0,0 0,0-1,0 1,0 0,0 0,0 0,0 0,0 0,0-1,0 1,0 0,0 0,0 0,4 22,-2 28,-3 422,1-454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8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1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2.5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0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3.7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7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0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5.7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1,'-5'0,"1"0,0 1,0 0,0 0,0 0,0 0,0 1,0-1,0 1,1 0,-1 0,1 1,-1-1,1 1,0-1,0 1,0 0,0 0,0 1,1-1,-1 0,1 1,0 0,-3 6,-3 10,0 1,1 0,-7 36,2-8,-7 19,13-40,-2-1,0-1,-2 1,-1-2,-18 32,17-40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0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6.7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0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4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7.7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2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8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8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1,'5'2,"0"0,0 0,-1 1,1 0,0 0,-1 0,0 1,0-1,0 1,0 0,6 8,1 0,2 4,0 1,0 0,-2 1,15 32,-1-6,-18-32,5 12,2-1,0-1,1 0,2-1,0-1,31 29,-7-4,-34-36,3 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4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19.7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31:20.5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1628,'2'-3,"1"-1,0 1,0-1,0 1,0 0,0 0,1 1,-1-1,1 1,5-3,7-7,4-1,0 0,0 1,2 0,-1 2,1 1,0 1,37-9,66-25,-88 28,-18 7,10-3,-1-1,54-30,-63 30,1 2,0 0,32-9,30-12,5 0,-74 27,1-1,0 0,-1-1,0 0,0-1,-1-1,0 0,0 0,12-11,-13 9,1 0,0 1,0 1,1 0,25-11,-22 12,-1-1,0-1,-1 0,16-12,-13 6,1 0,1 2,0 0,39-18,-2 13,-37 12,-1-1,0 0,0-1,-1-1,20-13,103-63,-125 75,-1 0,1 1,23-9,-25 12,0 0,-1-1,0-1,0 1,-1-2,17-14,-11 8,1 1,0 1,1 0,25-10,-6 1,94-43,-117 56,0 1,0 1,1 0,23-6,-24 9,-1-1,1-1,-1-1,-1 0,1 0,13-10,15-11,1 3,79-33,-62 34,-40 17,0-1,32-18,125-58,-133 65,22-9,-31 13,-1-1,60-35,21-8,-93 43,-9 5,1 2,0-1,27-11,-28 16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1932 1,'-3'0,"-1"0,1 1,-1 0,1 0,-1 0,1 0,-1 0,1 1,0-1,0 1,0 0,0 0,0 0,0 1,-4 3,-38 50,13-16,12-17,-31 47,33-43,-30 33,35-45,1 1,1 1,1 0,-11 23,-17 28,15-29,17-27,0-1,-1 0,-16 19,-37 51,44-57,-33 38,-99 75,19-19,34-22,-93 90,90-87,87-86,0 0,2 0,-15 25,15-23,-1 1,-21 24,19-25,0 0,-15 28,17-27,0-1,-1 0,-13 15,12-16,1 0,-15 24,-4 7,-114 129,20-28,19-25,70-77,25-32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1716 0,'-1'6,"-1"-1,1 0,-1 0,0 0,-1-1,0 1,1 0,-1-1,-1 0,-5 7,-5 9,-9 17,13-18,-1-1,0-1,-1 0,-1-1,-1 0,-19 17,17-20,0 2,1 0,1 1,0 1,1 0,-15 26,21-32,1-2,-2 1,-14 14,-19 28,25-27,-1-1,0 0,-22 20,-70 66,-14 25,123-135,-20 23,-24 30,-54 82,71-90,17-25,-2-1,0 0,-1-1,-25 28,-83 89,82-89,-67 101,21-63,42-40,-58 46,13-12,82-73,-147 148,148-144,9-7,14-12,-2-6,0 1,1 0,20-13,32-27,-54 43,1 1,0 0,1 1,0 1,34-13,22-13,73-48,-130 74,2 1,-1 1,1 0,30-6,32-13,50-17,-6 2,-85 26,42-8,-47 15,-1-2,42-19,26-10,-73 29,0 0,-1-2,29-16,90-42,23-15,-150 75,1 0,0 2,1 1,25-7,15-5,-54 17,1-1,1 0,-1 0,0-1,0 0,-1-1,9-5,-6 3,0 1,1 0,0 1,0 0,0 1,0 0,16-3,85-10,-87 15,-20 2,1 0,0 0,0-1,0 0,0 0,0-1,0 1,-1-1,1 0,-1-1,1 1,4-4,1-1,1 1,0 1,1 0,-1 1,1 0,0 1,0 1,17-2,-17 3,-1-1,1 0,-1-1,1-1,-1 0,0 0,0-1,18-11,-11 5,0 0,39-15,19-11,106-72,-175 105,-1 0,1 1,0 0,0 0,11-2,-13 4,0 0,0-1,0 0,-1 0,1 0,-1-1,1 1,-1-1,0-1,0 1,8-8,-5 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1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84,'1'23,"9"45,0-1,-7-41,0-43,-5-20,1 25,0 0,0 0,2 0,0 1,3-20,-4 31,1 0,-1 0,0 0,1 0,-1 0,0 0,1 0,-1 0,1 0,-1 0,0 0,1 0,-1 0,1 0,-1 0,0 1,1-1,-1 0,0 0,1 0,-1 0,0 1,1-1,-1 0,0 0,0 1,1-1,-1 0,0 1,0-1,1 0,-1 1,0-1,0 0,0 1,0-1,1 1,-1-1,0 0,0 1,0 0,17 25,-12-18,-2-3,0-1,0 0,0 0,1-1,-1 1,9 5,-12-8,0-1,1 0,-1 0,0 0,0 0,1 0,-1 0,0 0,1 1,-1-1,0 0,1 0,-1 0,0 0,1 0,-1 0,0-1,0 1,1 0,-1 0,0 0,1 0,-1 0,0 0,0 0,1-1,-1 1,0 0,0 0,1 0,-1-1,0 1,0 0,0 0,1-1,-1 1,0 0,0-1,4-26,-6-6,3-93,0 120,1 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14,'3'0,"6"0,0-4,3-1,-1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9,'0'-4,"0"-1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3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0,'4'0,"1"0</inkml:trace>
  <inkml:trace contextRef="#ctx0" brushRef="#br0" timeOffset="1">445 297,'0'0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1,'4'0,"1"3,-1 6,4 0,-1 3,-1-1</inkml:trace>
  <inkml:trace contextRef="#ctx0" brushRef="#br0" timeOffset="1">276 128,'0'0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0,'0'4,"0"0</inkml:trace>
  <inkml:trace contextRef="#ctx0" brushRef="#br0" timeOffset="1">84 43,'0'3,"4"2,1-1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21 126,'-1'-4,"1"-4,0-5,0-4,-3 2,-2-1,0-2,2 0,0 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0 127,'0'0</inkml:trace>
  <inkml:trace contextRef="#ctx0" brushRef="#br0" timeOffset="1">254 0,'3'0,"6"0,4 0,0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9,'3'0,"5"0,5 0,4-4,-2-1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2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7,'0'-1,"1"-1,2 1,1 0,1 0,1 1,1-1,0 1,0 0,-1 0,0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0,'3'0,"6"0,4 0,3 0,0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1,'-4'0,"-1"0</inkml:trace>
  <inkml:trace contextRef="#ctx0" brushRef="#br0" timeOffset="1">14 361,'-4'0,"-1"4,1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0,'3'0,"6"0,0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1 495,'3'0,"2"-3,-1-6,4 0,-1-3,3 1,-1-1,2 1,-1-1,2 2,-2-2,-2 2</inkml:trace>
  <inkml:trace contextRef="#ctx0" brushRef="#br0" timeOffset="1">360 9,'4'0,"0"-4,1-1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50,'3'0,"2"-4,-1-4,0-5,2 0,1 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1 191,'0'0</inkml:trace>
  <inkml:trace contextRef="#ctx0" brushRef="#br0" timeOffset="1">128 0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1,'-3'0,"-6"0,0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523 0,'-3'0,"-6"4,-4 0,-3 1,-3-1,1 2,1 0,3 0</inkml:trace>
  <inkml:trace contextRef="#ctx0" brushRef="#br0" timeOffset="1">100 21,'-4'0,"-4"0,-5 0,-4 0,-2 0,-2 0,3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0,'-4'0,"-1"0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7:46.1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443 50,'-11'1,"0"0,0 1,0 1,1-1,-1 2,0-1,1 2,-16 8,-1 2,-47 36,63-41,0 0,1 0,0 2,1-1,0 1,-9 16,-38 82,49-90,0 0,-7 34,10-35,-1 0,-1-1,-14 33,14-39,1 1,0 1,1-1,0 1,1-1,0 1,0 17,3 103,3-65,-2-45,1-1,2 0,0 0,1 0,2 0,0-1,2 0,0 0,1-1,19 29,47 73,-57-87,3 0,1-2,1 0,30 30,-34-45,2-2,43 28,-13-11,-36-24,0 0,1-2,1 0,18 6,46 21,-73-30,1-1,-1 0,1 0,0-1,0-1,1 1,-1-1,0-1,1 0,-1-1,16-1,-19 1,-1-1,1 0,0 0,-1-1,1 0,-1 0,1-1,-1 1,0-2,0 1,0 0,-1-1,1 0,-1-1,0 1,0-1,0 0,5-8,25-36,-21 31,0 0,-2-1,0-1,-1 0,-1-1,13-37,-8 9,41-85,-38 93,-8 16,-2 0,-1 0,0 0,-2-1,3-50,-8-135,-3 98,5 51,0 22,-6-59,3 89,0 0,-1 0,0 0,-1 0,0 0,0 1,-1 0,-1 0,1 0,-13-17,-29-43,39 56,0 1,-1 1,0-1,-1 1,0 1,0-1,-1 2,-16-13,3 8,-41-18,3 2,44 22,-1 0,0 2,-1 0,-37-6,-18-5,46 10,-1 1,-32-2,-12-2,62 8,1 0,0 0,0 1,-1 1,1 0,0 0,-16 3,22-1,0-1,-1 1,1 0,0 0,0 0,0 0,0 1,0-1,0 1,1 0,0 0,-1 1,1-1,0 1,0-1,1 1,-1 0,-2 7,-3 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33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84,'2'0,"-1"-1,1 1,0 0,-1 0,1-1,-1 1,0-1,1 1,-1-1,1 0,-1 1,0-1,1 0,-1 0,0 0,0 0,0 0,0 0,0 0,0 0,0-1,0 1,0 0,0-1,0-1,11-39,-7 23,-2 110,-2-71,-1-14,1-1,-1 0,-1 0,1 1,-1-1,1 0,-3 7,2-11,0 1,0 0,0-1,0 0,0 1,0-1,-1 0,1 1,0-1,-1 0,1 0,-1 0,1 0,-1 0,1 0,-1-1,0 1,1-1,-1 1,0-1,0 1,1-1,-1 0,0 0,-3 0,9 0,5-1,1 0,-1 1,1 1,11 1,-17-1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1,'0'3,"0"6,-3 0,-6-1,-4 2,-3-1,0 2,0-1,2-3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1,'-3'0,"-2"3,-3 2,-1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0,'0'4,"-4"1,-4-1,-2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  <inkml:trace contextRef="#ctx0" brushRef="#br0" timeOffset="1">127 0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3.4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1609,'13'-1,"-1"0,0-1,1 0,-1-1,0-1,0 0,0 0,-1-1,15-9,7-5,52-43,33-21,19-17,-105 76,61-35,-39 26,74-42,-25 14,26-13,-13 5,-59 44,56-33,-69 28,-26 17,0 1,22-9,9-10,-40 24,1 0,0 1,0 1,12-6,118-58,-107 53,-2-1,0-2,35-27,6-4,-42 30,-2 0,0-3,37-37,-57 52,1 2,0-1,1 1,0 1,0 0,17-6,22-13,131-86,-45 33,-123 70,1 1,0 0,0 0,1 2,25-7,-23 8,0-2,0 0,26-13,-32 11,-2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0,'4'0,"0"0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0,'-4'0,"0"0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1,'-4'0,"0"0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10.4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22.51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272 869,'-11'-11,"-11"-2,-152-48,154 58,15 3,1-1,-1 0,1 0,-1 0,1 0,-1 0,-7-5,59-11,-2 9,-33 8,0-2,0 0,0 0,-1-1,1 0,-1-1,0 0,0-1,0 0,19-13,-26 12,0 1,0-1,-1 0,1 0,-1 0,-1 0,1 0,-1-1,0 1,2-14,11-28,-35 98,14-33,0 0,-2 0,0 0,0-1,-2 0,-21 29,31-45,0-1,0 1,0 0,0 0,-1 0,1 0,0 0,0 0,0-1,0 1,0 0,0 0,0 0,0 0,0 0,0 0,0 0,-1 0,1 0,0-1,0 1,0 0,0 0,0 0,0 0,0 0,-1 0,1 0,0 0,0 0,0 0,0 0,0 0,0 0,-1 0,1 0,0 0,0 0,0 0,0 0,0 0,0 0,-1 0,1 0,0 0,0 1,0-1,0 0,0 0,0 0,0 0,0 0,-1 0,1 0,0 0,0 0,0 1,0-1,0 0,0 0,0 0,0 0,0 0,0 0,0 1,3-17,10-18,-2 11,-2 1,-1-1,-1 0,0-1,4-37,-13 66,-1 1,1-1,-1 0,0 0,0 0,0-1,-1 1,0-1,0 0,-5 5,-9 11,-79 96,96-132,6-11,10-25,-9 27,19-44,-21 140,-5-58,-1 0,0 0,-1-1,0 1,-1-1,0 1,-1-1,-12 20,-14 41,31-73,0 1,0-1,0 0,0 0,0 0,0 0,0 1,0-1,0 0,0 0,0 0,0 0,0 1,0-1,0 0,0 0,0 0,0 0,0 1,0-1,0 0,-1 0,1 0,0 0,0 1,0-1,0 0,0 0,0 0,0 0,-1 0,1 0,0 1,0-1,0 0,0 0,-1 0,1 0,0 0,0 0,0 0,0 0,-1 0,1 0,0 0,0 0,0 0,0 0,-1 0,1 0,0 0,0 0,0 0,0 0,-1 0,1 0,-5-14,1-19,3-26,1-41,1 90,0 1,0 0,1-1,0 1,1 0,0 0,8-16,-6 24,-1 12,3 26,-4-21,1 8,0 0,-2 0,0 37,-2-36,0 21,0-84,4-28,-4 63,0-1,1 1,-1-1,1 1,0 0,0-1,0 1,1 0,-1 0,1-1,0 1,0 0,0 1,0-1,0 0,4-2,-6 4,0 1,1 0,-1 0,0 0,1 0,-1-1,1 1,-1 0,0 0,1 0,-1 0,1 0,-1 0,0 0,1 0,-1 0,0 0,1 0,-1 0,1 0,-1 0,0 0,1 1,-1-1,0 0,1 0,-1 0,0 1,1-1,-1 0,0 0,1 1,-1-1,0 0,0 1,1-1,-1 0,0 1,0-1,1 1,5 22,-3 26,-3-49,1 27,0-20,0-1,0 1,-1-1,0 1,0 0,-1-1,0 1,0-1,0 1,-1-1,-3 8,5-14,0 0,0 0,0 1,0-1,-1 0,1 0,0 0,0 0,0 0,0 1,0-1,-1 0,1 0,0 0,0 0,0 0,0 0,-1 0,1 0,0 0,0 0,0 0,0 0,-1 0,1 0,0 0,0 0,0 0,-1 0,1 0,0 0,0 0,0 0,0 0,-1 0,1 0,0 0,0 0,0 0,0 0,-1-1,1 1,0 0,0 0,0 0,0 0,0 0,0-1,-1 1,1 0,0 0,0 0,0-1,-6-16,0-19,6-29,0 41,0 39,7 159,-7-308,0 72,0 48,0 17,0 135,24-212,-4-10,-18 70,1 1,-1-1,2 1,0-1,1 1,0 0,1 1,0-1,11-15,-17 28,0 0,0 0,1 0,-1-1,0 1,0 0,0 0,0 0,0-1,1 1,-1 0,0 0,0 0,0 0,0-1,1 1,-1 0,0 0,0 0,1 0,-1 0,0 0,0 0,0 0,1 0,-1 0,0 0,0 0,1 0,-1 0,0 0,0 0,1 0,-1 0,0 0,0 0,1 0,-1 0,0 0,0 0,0 0,1 1,-1-1,0 0,0 0,0 0,1 0,-1 1,0-1,0 0,0 0,0 0,1 1,5 20,-2 24,2 144,8-322,-16 88,0 31,1-1,1 1,0-1,1 1,4-20,0 100,2 119,-3-154,-3-32,0 1,0-1,0 0,-1 1,1-1,0 0,-1 1,1-1,-1 0,1 0,-1 0,1 0,-1 0,1 0,-1 0,0 1,0-1,1 0,-1 0,0 0,0 0,0 0,0 0,0 0,0-2,30-197,-24 152,9-40,-18 103,2 0,0 0,1 0,3 22,-1 10,-4 24,4 76,4-117,-2-33,-1-17,24-239,-11 157,-10 75,-2 0,3-46,-5 101,9 44,-3-28,4 219,-12-256,7-258,5 138,-9 98,-1 14,3 27,-1 45,-6 35,4 138,-3-633,2 333,5 382,-2-295,-1-55,-3-14,7-194,-4 204,2 0,1 0,1 1,1 0,1 0,16-31,-25 58,0 0,0-1,0 1,0 0,1-1,-1 1,0 0,0 0,0-1,0 1,0 0,0 0,0 0,1-1,-1 1,0 0,0 0,0-1,0 1,1 0,-1 0,0 0,0 0,1 0,-1-1,0 1,0 0,1 0,-1 0,0 0,0 0,1 0,-1 0,0 0,0 0,1 0,-1 0,0 0,1 0,-1 0,0 0,0 0,1 0,-1 0,0 0,0 0,1 1,-1-1,0 0,0 0,9 19,3 37,-10-48,33 248,-32-197,-2-36,0 0,1 0,2 0,9 34,-10-139,-9-191,6 40,13 518,-13-52,0-841,1 598,2 11,7 18,6 32,6 36,-5-21,14 104,-30-161,1 0,0 0,0 0,1 0,4 9,6-64,-9 36,1-6,1 0,0 0,2 1,14-24,-19 34,1 1,-1 0,1 1,-1-1,1 0,0 1,1 0,-1 0,1 1,-1-1,1 1,0 0,0 0,-1 0,1 1,1-1,-1 1,0 1,9-1,-12 0,0 1,0 0,-1 0,1 1,0-1,0 0,0 1,-1-1,1 1,0-1,-1 1,1 0,0 0,-1 0,1 0,-1 0,1 0,-1 0,0 0,1 0,-1 1,0-1,0 1,0-1,0 1,0-1,0 1,0-1,-1 1,1 0,-1 0,1-1,-1 1,1 2,0 7,0-1,0 1,-1 0,-3 17,3-23,-1 0,-1 0,1 0,-1 1,0-1,-1 0,1 0,-1-1,0 1,0-1,0 1,-1-1,0 0,0 0,0 0,0-1,0 0,-1 0,1 0,-1 0,-10 4,0 0,-2 0,1-1,-1 0,0-1,-22 2,26-5,-1 0,0-1,0-1,0 0,0-1,-14-3,28 3,0 1,0-1,0 0,0 0,0 0,0 1,0-1,0 0,0 0,1 0,-1 0,0 1,0-1,1 0,-1 0,0 1,1-1,-1 0,1 1,-1-1,1 0,0 1,-1-1,1 1,-1-1,1 1,0-1,-1 1,2-1,22-22,-2 7,-15 11,1-1,-1 1,0-1,-1-1,0 1,1-1,-2 0,7-11,-10 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16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3187,'7'0,"0"-1,1 0,-1 0,0-1,0 0,0 0,-1-1,1 1,0-2,-1 1,11-8,4-5,35-34,-52 46,39-34,48-34,-25 22,-45 34,20-15,-2-3,36-37,-35 34,-31 30,-1 0,0-1,0 0,11-15,15-21,2 1,1 3,47-40,-38 36,31-27,-55 51,-1-1,-1 0,19-27,1 0,128-137,-44 46,-14 19,-30 38,126-168,-177 211,26-43,19-26,10-16,-48 67,83-127,-88 131,-23 38,1 0,0 0,22-25,-9 15,34-54,-38 51,1 2,25-27,16-25,-46 57,1 0,19-18,-18 21,0-1,13-23,-16 23,1-1,22-21,-29 32,1 0,-1-1,-1 0,1-1,6-16,-9 18,1 0,0-1,0 2,1-1,0 1,0 0,14-13,-12 14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42.597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1 344,'1'-2,"-1"1,1-1,0 0,0 0,0 0,0 0,0 1,0-1,1 0,-1 1,0-1,1 1,-1 0,1-1,0 1,0 0,3-2,40-22,-32 19,54-41,-55 37,1 0,1 0,0 2,27-14,127-32,-118 43,13-4,48-25,12 23,-104 13,1 1,0 2,24-1,19 0,76-5,-26-6,-83 12,7 0,-26 3,-11 2,-6 2,5-5,0 1,0-1,-1 1,1-1,-1 0,1 0,-1 0,1 0,-1 0,1 0,-1 0,0-1,0 1,1 0,-1-1,0 0,0 1,0-1,0 0,0 0,1 0,-3 0,-37 2,28-1,0 0,0 0,-1-2,1 1,0-2,0 0,0 0,-13-5,26 7,0 0,-1 0,1 0,0 0,0 0,-1 0,1 0,0 0,-1 0,1 0,0 0,0-1,-1 1,1 0,0 0,0 0,-1 0,1-1,0 1,0 0,0 0,-1-1,1 1,0 0,0 0,0-1,0 1,0 0,-1 0,1-1,0 1,0 0,0-1,0 1,0 0,0-1,0 1,0 0,0 0,0-1,0 1,0 0,0-1,1 1,14-8,22 0,-183 15,111-1,31-3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2.505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446 164,'-27'-9,"24"7,0 0,0 1,0 0,0-1,0 1,0 1,0-1,-5 0,-47-2,-76-12,106 13,20 2,-1 0,1 0,0 0,-1-1,1 0,-1 0,1-1,0 1,-9-5,14 5,-1 1,1-1,0 0,0 0,-1 1,1-1,0 0,0 0,0 0,0 1,0-1,0 0,0 0,0 0,0 0,0 1,1-1,-1 0,0 0,0 0,1 1,-1-1,1 0,-1 1,1-1,-1 0,1 1,-1-1,1 0,-1 1,1-1,0 1,-1-1,1 1,0-1,-1 1,1 0,1-1,34-23,-31 22,23-17,-19 13,-1 0,1 0,1 1,-1 0,14-4,-23 9,0 0,0-1,0 1,0 0,1 0,-1 0,0 0,0 0,0-1,1 1,-1 0,0 0,0 0,0 0,1 0,-1 0,0 0,0 0,0 0,1 0,-1 0,0 0,0 0,0 0,1 0,-1 0,0 0,0 0,1 0,-1 0,0 0,0 1,0-1,0 0,1 0,-1 0,0 0,0 0,0 0,0 1,1-1,-1 0,0 0,0 0,0 0,0 1,0-1,0 0,0 0,0 0,0 1,1-1,-10 13,-16 10,-14 3,20-15,0 1,1 0,1 2,0 0,0 1,2 0,0 1,-18 26,8-10,22-28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3.148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1 283,'2'-9,"0"0,1 0,0 0,1 1,0-1,0 1,7-10,-2 2,0 1,1 0,1 0,0 1,1 1,1 0,0 0,27-18,3-6,-41 35,1-1,0 1,0 0,0-1,0 1,0 1,0-1,0 0,5-1,-8 3,1 0,-1 0,0 0,1 0,-1 0,1 0,-1 0,1 0,-1 1,0-1,1 0,-1 0,1 0,-1 0,0 1,1-1,-1 0,0 0,1 1,-1-1,0 0,1 0,-1 1,0-1,0 0,1 1,-1-1,0 1,4 23,2 150,-6-159,-1 0,0 0,-1-1,-1 1,0 0,-1-1,-1 0,0 0,-1 0,0 0,-1-1,-1 0,0-1,-18 23,27-37,0 0,0-1,0 1,1 0,-1 0,1 0,0 0,-1 0,1 0,0 0,0 1,4-3,3-2,-6 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4.06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1,'3'5,"1"0,-1 1,1-1,0 0,1-1,-1 1,1-1,0 0,8 5,-8-4,39 30,-2-3,-2 3,52 56,-70-62,0 1,-3 1,28 56,34 87,-68-149,1 0,17 22,-28-43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4.70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 1,'1'7,"0"-1,1 1,0 0,1-1,-1 1,1-1,1 0,-1 0,1 0,0 0,5 6,19 33,-10-11,0 0,45 57,-15-22,-11-19,-34-48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35.681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0 225,'9'-4,"1"0,-1 0,1 1,-1 0,17-3,70-22,-70 18,0 2,45-8,-15 9,66 1,-100 5,-1-1,0-2,25-6,43-6,-78 14,1 0,0-1,-1 0,0-1,0 0,17-9,37-13,-26 17,0 1,1 3,-1 1,53 1,-40-4,-46 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48.783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1144 56,'-5'0,"0"0,0 0,0-1,0 1,0-1,1 0,-1-1,0 1,0-1,1 0,-1 0,1 0,-1-1,1 1,-5-5,8 6,-1 1,1-1,0 0,0 1,-1-1,1 1,0 0,-1-1,1 1,-1 0,1 0,0 0,-1 0,1 0,-1 0,1 0,0 1,-1-1,1 0,0 1,-1-1,1 1,-2 0,-38 21,10-5,-11-2,30-10,0 0,0-1,-1-1,1 0,-1-1,0 0,-16 0,-30-4,-80 4,79 4,-81 18,124-17,1-1,-1 2,1 0,1 1,0 1,-18 14,-5 2,32-22,0 0,0-1,-1 0,1 0,-1-1,1 0,-1 0,0 0,0-1,-10 1,17-2,-1 0,1 0,-1-1,1 1,-1 0,1 0,-1-1,1 1,-1 0,1 0,0-1,-1 1,1 0,0-1,-1 1,1-1,0 1,-1 0,1-1,0 1,0-1,-1 1,1-1,0 1,0-1,0 1,0-1,0 1,-1-1,1 1,0-1,0 1,0-1,1 1,-1-1,0 1,0-1,0 1,0-1,0 1,1-1,-1 1,0 0,0-1,1 1,-1-1,0 1,0-1,1 1,-1 0,1-1,0-1,0 1,0 0,0-1,1 1,-1 0,0 0,1 0,-1 0,1 0,-1 0,1 0,-1 0,1 0,0 1,1-1,1 0,49-5,-50 6,1-1,0 1,-1-1,1 0,0 0,-1-1,1 1,-1-1,0 0,0 0,4-2,-5-2,0 1,-1-1,1 0,-1 1,0-1,-1 0,0 0,0 0,0 1,0-1,-3-9,2-8,1 19,0 1,0 0,0 0,0-1,0 1,-1 0,1 0,-1 0,0 0,0-1,-1 1,1 0,0 1,-3-5,2 6,0-1,-1 0,1 1,-1-1,1 1,-1 0,1 0,-1 0,0 0,0 0,1 0,-1 1,0 0,0-1,-5 1,-33-5,25 3,0-1,-1 2,0 0,-27 3,41-1,0-1,0 1,0-1,0 1,0 0,0 0,0 0,0 1,0-1,0 1,1 0,-1-1,1 1,-1 0,1 1,0-1,-1 0,1 1,0-1,1 1,-1-1,0 1,1 0,0 0,-1 0,1 0,0 0,1 0,-2 6,2-8,0-1,0 1,-1 0,1-1,0 1,0 0,0-1,0 1,0 0,1-1,-1 1,0 0,0-1,0 1,1 0,-1-1,0 1,0 0,1-1,-1 1,1-1,-1 1,1-1,-1 1,0-1,1 1,0-1,-1 0,1 1,-1-1,1 1,-1-1,2 0,28 0,-23-1,0-1,0 0,0-1,0 0,0 0,7-5,-9 3,1 0,-1 0,-1-1,1 0,-1 0,0 0,0 0,0-1,-1 1,4-12,-7 17,1 0,0 0,-1 1,1-1,0 0,0 0,0 1,0-1,0 1,0-1,0 1,0-1,0 1,0-1,0 1,0 0,0 0,0-1,0 1,0 0,0 0,0 0,0 0,0 0,1 1,1-1,39 9,-21-3,25 7,-39-11,-1 1,0-1,1 0,0-1,-1 0,8 1,-13-2,0 0,-1 0,1-1,-1 1,1 0,0 0,-1-1,1 1,-1 0,1 0,-1-1,1 1,-1-1,1 1,-1-1,1 1,-1-1,0 1,1-1,-1 1,1-1,-1 1,0-1,0 1,1-1,-1 0,0 1,0-1,0 0,0 1,0-1,0 1,0-1,0 0,0 1,0-1,0 0,0 1,0-1,-1 0,1 1,0-1,-1 0,0-4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8:54:56.4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13,'186'13,"-146"-11,30 3,110-6,-8-5,-107-9,-33 10,1 2,0 1,-1 1,37 4,11 0,82 8,-144-9,165 0,-96-4,-81 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3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78,'-1'2,"6"58,-4-58,-1-1,0 1,0 0,1-1,-1 1,0-1,1 1,0-1,-1 1,1-1,0 1,0-1,0 0,0 0,0 1,0-1,0 0,0 0,0 0,1 0,-1 0,0 0,1 0,-1-1,0 1,1 0,-1-1,1 1,0-1,-1 1,1-1,2 0,-3 0,1-1,-1 1,1-1,-1 0,0 0,0 0,1 1,-1-1,0 0,0 0,0-1,0 1,0 0,0 0,0 0,-1-1,1 1,0 0,-1-1,1 1,-1 0,1-1,-1 1,0-1,0 1,1-1,-1-2,2-49,-2 45,-7-41,6 47,1 0,0 1,-1-1,0 1,1-1,-1 1,0-1,0 1,0-1,0 1,0 0,0-1,0 1,-1 0,1 0,0 0,-1 0,1 0,-1 0,1 0,-1 0,1 1,-1-1,1 1,-1-1,-2 0,3 1,0 1,0-1,0 0,0 0,0 0,0 1,0-1,0 0,0 1,1-1,-1 1,0-1,0 1,0 0,1-1,-1 1,0 0,1-1,-1 1,0 0,1 0,-1 0,1-1,-1 1,1 0,0 0,-1 0,1 2,-7 27,7-29,-1 17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13,'0'0,"0"-1,0 1,1-1,-1 1,-1-1,1 1,0-1,0 1,0 0,0-1,0 1,0-1,0 1,-1-1,1 1,0 0,0-1,-1 1,1-1,0 1,0 0,-1-1,1 1,-1 0,1-1,0 1,-1 0,1 0,0-1,-1 1,1 0,-1 0,1 0,-1 0,1 0,-1 0,1-1,-1 1,1 0,0 0,-1 0,1 0,-1 1,1-1,-1 0,1 0,-1 0,1 0,-1 0,0 1,0-1,0 1,-1-1,1 1,0 0,-1 0,1-1,0 1,0 0,0 0,0 0,0 0,0 0,0 1,0-1,-1 2,0 3,0 0,0 0,1 0,-1 1,2-1,-1 0,1 1,0-1,0 0,0 1,1-1,0 0,1 0,-1 0,1 1,0-1,1-1,4 10,-7-15,0 0,0 1,1-1,-1 0,0 1,0-1,1 0,-1 1,0-1,0 0,1 1,-1-1,0 0,1 0,-1 1,1-1,-1 0,0 0,1 0,-1 0,1 0,-1 0,0 1,1-1,-1 0,1 0,-1 0,1 0,-1 0,0 0,1-1,-1 1,1 0,-1 0,0 0,1 0,-1 0,1-1,0 1,7-20,-3-25,-5 40,-1 0,1 1,-1-1,0 0,0 1,0-1,0 1,-1 0,0-1,-4-6,5 9,0 0,0 1,-1-1,1 0,0 1,-1-1,1 1,-1-1,0 1,1 0,-1 0,0-1,0 1,0 1,0-1,0 0,0 0,0 1,0-1,0 1,0-1,0 1,0 0,0 0,0 0,-3 1,4-1,-1 1,1-1,0 1,0-1,0 1,0 0,0-1,0 1,0 0,0 0,0 0,0 0,0 0,0 0,1 0,-1 0,0 0,1 1,-1-1,1 0,-1 0,1 1,0-1,-1 0,1 0,0 1,0 1,2 35,2-23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4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1,'-1'0,"-1"0,1 1,0-1,-1 1,1-1,0 1,0 0,0-1,-1 1,1 0,0 0,0 0,0 0,0 0,0 0,0 0,1 0,-1 0,0 0,0 1,1-1,-1 0,1 1,-1-1,1 0,0 1,-1-1,1 0,0 1,0-1,0 3,-1 54,2-44,-3 55,4 67,-2-134,1 0,0 0,0 0,0-1,0 1,0 0,0-1,0 1,1 0,-1-1,0 1,1-1,0 0,-1 0,1 1,0-1,-1 0,1 0,3 1,-1-1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0,'-1'1,"0"0,-1-1,1 1,0 0,0 0,0 0,0 0,0 0,0 0,0 1,0-1,0 0,0 0,1 1,-1-1,1 0,-1 1,1-1,-1 1,1-1,0 0,0 1,-1-1,1 3,0-1,-1 0,0 1,1-1,0 0,0 1,0-1,0 1,1-1,-1 0,2 5,-1-7,-1 1,1-1,-1 0,1 0,0 0,0 1,-1-1,1 0,0 0,0 0,0-1,0 1,0 0,0 0,1 0,-1-1,0 1,0 0,0-1,1 1,-1-1,0 0,1 1,-1-1,0 0,3 0,-3 0,0-1,1 1,-1-1,0 0,0 1,0-1,1 0,-1 0,0 0,0 0,0 0,-1 0,1 0,0 0,0 0,0 0,-1 0,1-1,-1 1,1-2,0 2,0-1,-1 0,1 0,-1 0,1 0,-1 0,0 0,0 0,0 0,0 0,0 0,0 0,-1 0,0-3,1 4,-1 0,1 1,-1-1,1 0,-1 0,1 0,-1 1,0-1,1 0,-1 0,0 1,0-1,1 1,-1-1,0 1,0-1,0 1,0 0,0-1,0 1,0 0,0-1,0 1,0 0,0 0,0 0,0 0,0 0,0 0,1 0,-3 1,1 0,0 0,0 0,0 0,1 1,-1-1,0 1,1-1,-1 1,1 0,-1-1,1 1,0 0,0 0,0 0,0 0,0 0,0 0,0 0,1 0,-1 0,1 1,0-1,-1 0,1 0,0 0,0 1,1-1,-1 0,0 0,1 3,-1-3,1-1,-1 1,0-1,1 1,-1-1,1 1,-1-1,1 0,0 1,-1-1,1 0,0 1,0-1,0 0,0 0,0 0,0 0,0 0,3 2,-3-3,1 1,-1-1,1 0,-1 0,1 0,0 0,-1 0,1 0,0 0,-1 0,1 0,-1-1,1 1,-1-1,1 1,-1-1,1 0,-1 1,1-1,-1 0,0 0,1 0,1-2,-2 2,1 0,-1 0,0 0,0 0,0 0,1 0,-1 0,0 0,0 0,0-1,-1 1,1 0,0-1,0 1,-1-1,1 1,-1-1,1 1,-1-1,0 1,1-1,-1 1,0-1,0 0,0 1,0-1,-1 1,1-1,0 1,-1-1,0-1,0 0,-1 0,0 1,0-1,0 1,0-1,0 1,-1 0,1 0,-1 0,1 0,-1 0,0 1,1-1,-7-2,5 3,1-1,-1 1,0 0,0 0,0 1,0-1,0 1,0-1,0 1,0 1,0-1,-7 2,9-2,0 1,0 0,0 0,0 0,0 0,0 0,0 0,0 0,0 1,1-1,-1 1,0-1,1 1,0 0,-1-1,1 1,0 0,0 0,0 0,0 0,0 0,0 0,1 0,-2 5,2-4,0 1,0 0,1 0,-1 0,1 0,-1 0,1-1,1 1,1 5,-3-8,0-1,0 1,1 0,-1-1,0 1,0-1,0 1,1-1,-1 1,0-1,1 1,-1-1,0 1,1-1,-1 1,1-1,-1 0,1 1,-1-1,1 1,-1-1,1 0,-1 0,1 1,-1-1,1 0,-1 0,1 0,0 0,-1 1,1-1,-1 0,1 0,-1 0,1 0,0-1,-1 1,1 0,-1 0,1 0,0 0,-1 0,1-1,-1 1,1 0,-1-1,1 1,-1 0,1-1,-1 1,0 0,1-1,-1 1,1-1,-1 1,0-1,1 1,-1-1,0 1,0-1,1 1,-1-1,0 0,0 1,0-1,0 1,0-2,6-10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27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870 255,'0'-6,"0"0,-1 0,0 0,0 0,-1 1,0-1,0 0,0 1,0-1,-1 1,0 0,0 0,0 0,-1 0,0 0,0 1,0 0,0-1,-1 2,0-1,0 0,0 1,0 0,0 0,0 1,-1-1,1 1,-13-2,-2-2,0 2,-1 0,1 2,-1 0,0 1,0 1,-22 3,33-1,0 0,1 0,-1 1,1 1,0 0,0 0,0 0,1 1,-1 1,1-1,0 1,1 1,0 0,0 0,-11 13,-8 5,-59 43,54-46,-46 45,49-39,13-16,2 1,0 1,1 0,0 1,1 0,0 1,2 0,0 0,-9 22,9-11,0 1,2 1,-4 34,3-3,3-31,-2 51,7-68,-1-1,1 1,1-1,0 1,0-1,1 0,1 0,0 1,0-2,1 1,1 0,0-1,0 0,1 0,7 9,-13-18,21 26,0-1,34 32,-46-50,1-1,-1 0,1 0,0-1,1-1,-1 1,1-2,0 1,0-2,17 4,118 15,-138-21,0 1,0 0,0 0,0 1,14 7,-15-6,1-1,-1 0,1 0,0-1,0 0,12 2,61-3,-56-1,-1 0,1 2,41 7,-34-4,1-1,-1-2,1-1,34-3,3 0,-57 1,0 0,0-1,0-1,0 0,0-1,0 0,-1-1,1 0,-1-1,-1-1,1 0,-1 0,16-15,-21 14,0 0,0-1,-1 0,6-12,-7 12,1 0,0 1,0-1,1 1,7-9,0 5,1 1,0 0,31-17,-29 18,1 0,-1-1,16-16,-18 15,-2-1,0-1,0 1,-1-2,-1 0,0 0,-1-1,10-24,1-14,-1 0,17-92,-28 107,-2-1,2-72,-8 84,0 7,0-1,-1 1,-9-41,8 55,0 0,0 0,-1 0,0 1,-1-1,1 1,-1 0,-1 0,1 0,-1 1,0-1,0 1,0 0,-1 1,-10-8,-10-4,-1 0,-30-13,44 24,1 1,-1 0,0 1,0 0,0 1,-1 1,-18 0,-81 3,-135-3,78-21,36 3,79 10,-95-5,47 4,72 5,-46 0,68 4,-41 6,36-1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4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45,'0'-2,"0"1,0-1,1 0,-1 1,0-1,1 1,-1-1,1 0,-1 1,1-1,0 1,-1 0,1-1,0 1,0-1,0 1,0 0,0 0,1 0,-1 0,0 0,3-2,-1 2,0-1,0 1,0 0,1-1,-1 1,1 1,-1-1,1 1,-1-1,6 1,-4 0,0 0,0 0,-1 1,1 0,0 0,0 0,0 0,-1 1,1-1,0 1,-1 1,0-1,1 1,-1-1,7 7,-5-1,0 1,-1 0,0 0,0 0,-1 1,0-1,4 15,-7-22,-1 1,1-1,0 0,-1 1,1-1,-1 0,0 1,0-1,0 0,0 1,0-1,-1 0,1 1,-1-1,1 0,-1 0,0 1,0-1,0 0,0 0,0 0,-1 0,1 0,0 0,-1-1,0 1,1 0,-1-1,0 1,0-1,0 1,0-1,0 0,0 0,0 0,0 0,-4 1,-3 0,-21 9,28-1,16 6,10 2,-12-8,0-1,0 2,13 16,-21-23,-1 1,0-1,0 1,0 0,-1 1,0-1,0 0,0 1,0-1,-1 1,0-1,0 1,-1 5,1-2,-1 0,0-1,0 1,-1-1,0 1,-1-1,0 1,0-1,-6 14,6-20,1 1,-1-1,0 0,0 1,0-1,0 0,0 0,-1 0,1-1,0 1,-1 0,1-1,-1 0,0 1,1-1,-1 0,0-1,0 1,0 0,0-1,0 1,0-1,0 0,1 0,-1 0,0-1,0 1,0-1,0 1,0-1,-5-2,-3 0,0-1,0 0,1 0,-1-1,1 0,0-1,0-1,-11-8,9 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9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150 47,'-1'14,"-1"0,-1 0,0 0,-7 17,-1 8,2 4,5-25,0 0,-1 0,-11 27,4-12,11-28,0 0,-1 1,0-1,0 0,0 0,0 0,-1 0,0 0,0-1,0 1,-1-1,-5 6,8-9,1-1,-1 0,1 1,-1-1,1 0,-1 0,1 1,-1-1,1 0,-1 0,0 0,1 0,-1 0,1 0,-1 1,1-2,-1 1,0 0,1 0,-1 0,1 0,-1 0,0 0,1 0,-1-1,1 1,-1 0,1-1,-1 1,0-1,-9-19,5-27,5 45,0-9,1-1,-1 0,2 0,0 0,0 0,1 1,1-1,0 1,10-19,2 1,2 1,27-32,-42 57,10-17,17-22,-29 40,0 1,0-1,1 1,-1 0,1-1,-1 1,1 0,-1 0,1 0,-1 0,1 0,0 0,0 1,0-1,-1 0,1 1,0 0,0-1,3 1,-3 1,0 0,0 0,-1 0,1 0,0 0,-1 0,1 0,-1 1,0-1,1 1,-1-1,0 1,0 0,0-1,1 3,18 34,-15-29,9 22,14 44,-17-41,19 37,-16-36,8 19,-21-52,0 0,1 0,-1 0,1 0,-1 0,1 0,0-1,-1 1,1 0,0-1,0 0,0 1,0-1,1 0,-1 0,0 0,0 0,1-1,2 2,-3-3,0 1,0 0,0-1,0 1,-1-1,1 1,0-1,0 0,-1 0,1 0,-1 0,1 0,-1 0,1 0,-1-1,0 1,1 0,-1-1,0 1,0-1,0 0,0 1,0-1,0 0,-1 1,1-1,-1 0,1 0,-1 0,0 1,1-5,7-59,-8 48,0 1,2-1,0 1,1-1,0 1,1 0,1 0,1 0,0 0,1 1,15-24,2-13,-15 30,-4 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3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515 0,'-5'2,"0"1,0-1,0 1,0 0,0 0,1 1,-6 4,-5 3,-35 20,-107 74,109-72,29-20,0 1,1 0,0 1,-17 20,27-23,0 1,0 0,1 0,1 1,-8 28,-6 12,15-41,1 0,1 0,0 0,1 1,0 0,1 24,8 83,-5-102,0-1,2 0,0 0,1 0,1 0,1-1,0 0,1 0,1-1,1 0,15 20,-17-29,1 0,0 0,0-1,0 0,0 0,14 4,14 10,-13-7,1-2,0 0,38 10,36 14,-79-28,0-1,1-1,0-1,28 2,-26-3,56 4,138-7,-89-3,-123 4,-1-1,0 0,1 0,-1 0,1 0,-1 0,0-1,1 0,-1 0,0 0,1-1,-1 1,0-1,0 0,0 0,-1-1,1 1,0-1,-1 1,1-1,3-5,15-16,-14 16,-1 0,0-1,11-16,-7 6,2-3,0 1,-1-2,-2 0,0 0,-1-1,-2 0,6-29,-6 10,-1 5,2-72,-6-24,-5-113,2 243,0 0,-1-1,1 1,-1 0,1 0,-1 0,-1 0,1 0,0 1,-1-1,0 1,0 0,0-1,0 1,0 0,-1 1,0-1,1 1,-7-4,0 1,0 0,0 1,0 0,-1 0,1 1,-1 1,-11-2,-35-3,-4-1,-74 0,-289 8,421 0,0 0,0 0,-1 0,1 0,0 1,0-1,0 1,0-1,0 1,0 0,0 1,0-1,0 0,-4 4,-2 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4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446 66,'-13'0,"0"1,1 1,-1 0,1 0,-1 1,1 1,0 0,0 1,0 0,1 1,0 0,0 1,1 0,-1 0,1 1,-10 12,2-1,2 0,0 2,1 0,1 1,1 0,-21 48,14-25,2 1,2 0,2 1,-9 59,21-95,-7 53,-1 94,11-138,0 1,0-1,7 23,-7-35,2 0,-1 0,1 0,1 0,-1 0,1-1,1 0,-1 0,1 0,9 9,-6-6,0 0,-1 1,0 0,6 12,18 28,-7-20,1-1,2-2,0 0,46 34,-56-52,0 0,0-1,1-1,0-1,0 0,1-2,21 4,-17-3,18 4,-1-2,2-1,-1-3,0-1,1-2,42-5,-80 3,1 0,-1 0,1 0,-1-1,0 0,0 0,0 0,0 0,0 0,0-1,-1 0,1 0,-1 0,0 0,6-7,3-6,-1 0,13-26,-7 13,-3 9,1 1,0 1,2 0,0 2,37-28,-35 29,0-1,-1 0,0-2,-2 0,24-31,-6 4,-26 36,0-1,-1 0,0 0,8-17,-2 1,-1-1,-1 0,-1-1,-2 0,-1-1,-1 1,-1-1,1-54,-5 12,-4-69,2 134,0 0,-1 1,1-1,-1 0,-1 1,1-1,-1 1,0-1,0 1,0 0,-1 1,0-1,-7-6,-8-7,-41-29,13 11,29 23,0 1,0 1,-1 0,-37-14,10 5,-20-7,40 17,-42-22,46 21,0 2,-1 0,0 1,0 2,-1 0,0 1,-30-1,-6-3,32 4,-54-1,57 5,13 1,0-1,0 2,1 0,-19 3,17 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5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657 48,'-62'-18,"48"16,0 1,-1 0,1 1,-20 3,29-2,1 0,0 0,-1 0,1 0,0 1,0 0,0 0,0 0,0 0,1 0,-1 1,1 0,-1 0,1 0,0 0,0 0,1 1,-5 5,-2 4,-2 0,1-1,-2 0,-24 19,2 0,2-1,0 2,2 1,2 1,0 1,-32 58,7 9,44-85,2-1,0 1,0 1,2-1,0 1,1 0,-2 21,2 14,4 61,0-50,1-55,0 1,1-1,0 1,1-1,0 0,0 1,1-2,0 1,0 0,1-1,9 12,11 13,39 40,-44-51,35 22,-4-4,-32-22,1-1,1-1,0-1,1-1,1-1,0-1,1-1,0-1,35 10,-24-12,1-2,1-1,48 1,-11-2,-7 6,-46-5,1-2,24 1,26-3,124-4,-189 3,-1-1,0 0,0-1,0 1,1-1,-2 0,1 0,0-1,0 0,-1 0,1 0,-1-1,0 0,0 0,-1 0,8-9,0-2,-2-1,0 0,-1 0,9-24,8-10,-20 40,0 0,0-1,-1 0,-1 0,0 0,0-1,-1 1,2-16,-2-285,-5 159,3 78,-3-82,0 146,0 0,-1 0,0 0,-1 1,0-1,0 1,-7-11,-45-64,-19 10,53 45,-1 2,-31-30,-20 5,68 49,1 1,0 0,-1 1,0-1,1 1,-1 0,0 1,0 0,0-1,0 2,-8-1,-75 3,41 1,27-1,-1 0,0 2,1 1,-1 0,1 2,1 0,-1 1,1 1,-33 21,-15 5,37-21,16-6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49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35 166,'6'0,"0"0,0 0,0 0,-1 0,1-1,0 0,0 0,-1-1,1 0,-1 0,1 0,-1 0,0-1,0 0,0 0,0-1,0 1,-1-1,1 0,-1 0,0 0,-1-1,1 1,-1-1,1 0,-2 0,1 0,0-1,-1 1,0-1,0 1,1-8,16-43,-18 105,-7-17,1 0,1 1,2-1,2 42,-2 51,1-123,0 1,1-1,-1 0,0 1,0-1,0 0,0 0,0 0,-1 1,1-1,-1-1,1 1,-1 0,0 0,0-1,0 1,0-1,0 1,0-1,0 0,0 0,-1 0,1 0,0 0,-1 0,1-1,0 1,-1-1,1 0,-1 1,-2-2,-14 3,1-2,-1 0,-22-4,15 2,43 2,0 0,0 1,0 1,1 0,-1 1,25 9,95 29,-80-25,-42-12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0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18,'25'-1,"1"-2,29-5,-30 4,-18 3,0 1,0 0,1 0,-1 1,0 0,0 0,-1 1,1-1,0 2,0-1,-1 1,1 0,-1 0,0 1,9 6,-13-9,0 1,0-1,-1 1,1 0,0-1,0 1,-1 0,1 0,-1 0,0 0,0 0,1 1,-1-1,-1 0,1 1,0-1,0 0,-1 1,0-1,1 1,-1-1,0 1,0-1,0 1,-1-1,1 1,-1-1,1 0,-1 1,0-1,0 0,0 1,0-1,0 0,0 0,0 0,-1 0,1 0,-1 0,0 0,0 0,0-1,1 1,-1-1,-4 3,-44 32,35-26,0 1,-23 21,34-28,0 1,0 0,1 0,-1 0,1 0,0 0,0 1,1-1,-1 1,1 0,1 0,-2 6,-5 17,6-21,0-1,0 0,0 1,1 0,0 13,1-19,0-1,0 1,1-1,-1 1,0 0,1-1,0 1,-1-1,1 1,0-1,0 1,-1-1,1 0,0 0,1 1,-1-1,0 0,0 0,0 0,1 0,-1 0,1 0,-1 0,0-1,1 1,-1 0,1-1,0 1,-1-1,1 0,-1 1,3-1,7 1,0-1,1 1,-1-2,1 0,-1 0,0-1,16-5,38-4,-47 10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6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1,'13'2,"0"0,0 1,0 0,0 1,-1 1,1 0,-1 1,15 9,9 4,-13-7,36 26,-40-25,0-1,39 19,179 58,-185-70,-20-6,0 2,-1 2,30 20,-39-24,1-1,0-1,1 0,1-2,-1-1,1-2,1 0,31 3,-46-6,0 1,-1 0,0 0,0 1,0 0,0 1,-1 0,0 1,0 0,-1 0,11 12,-5-6,0-1,24 15,-22-17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4 152,'-1'33,"0"-23,0-1,1 0,0 0,0 0,1 0,0 0,1 0,0 0,0 0,5 10,-6-90,0 53,-1-1,2 0,1 1,6-25,-9 43,1 0,-1 0,0 0,0 0,1 0,-1 0,0 0,1 0,-1 0,0 0,0 0,1 0,-1 0,0 0,0 0,1 0,-1 0,0 0,0 1,1-1,-1 0,0 0,0 0,1 0,-1 1,0-1,0 0,0 0,0 0,1 1,-1-1,0 0,0 0,0 1,0-1,0 0,0 0,0 1,0-1,0 0,0 1,0-1,0 0,0 0,0 1,14 24,-4-5,-7-16,1 0,0 0,0 0,1-1,-1 1,1-1,-1 0,8 3,-11-6,-1 1,1-1,0 0,0 0,0 1,0-1,0 0,0 0,-1 0,1 0,0 0,0 0,0 0,0 0,0 0,0 0,0-1,0 1,-1 0,1-1,1 0,-1 0,0 0,0 0,0 0,-1 0,1-1,0 1,-1 0,1 0,-1-1,1 1,-1 0,0-1,1 1,-1-1,0 1,0 0,0-1,0 1,-1-2,0-157,1 154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7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2,'90'-1,"97"3,-124 8,-44-6,0-1,27 1,421-5,-448 0,1-1,25-6,39-2,1 10,-67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8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1 432,'12'-1,"0"0,-1-1,18-6,11-1,-14 4,-1-2,33-14,-20 8,71-14,-82 22,0-1,-1-1,37-15,50-18,-83 31,0-2,0 0,27-16,120-76,-158 94,1 0,0 2,0 0,1 1,0 1,35-4,-30 6,-1-2,-1 0,1-2,27-11,-41 12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09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2,'89'-2,"98"5,-124 7,-44-6,1-1,25 1,5-5,-31 0,0 0,0 2,-1 0,1 1,-1 0,1 2,-1 0,22 9,-26-8,0-1,0-1,1 0,0 0,27 0,38 7,-16 1,-41-7,0 0,41 14,-2 4,-49-17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0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0 257,'24'-2,"-1"-1,0-1,0-1,0-1,25-11,44-10,34 4,-107 20,0-1,33-12,6-1,179-44,-162 32,-60 22,0 0,1 2,0 0,0 0,0 1,22-1,-20 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1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1 404,'17'0,"-1"0,1-1,-1 0,1-1,-1-1,0-1,1-1,-2 0,16-7,-2-1,12-5,46-29,82-60,82-37,-236 137,1 1,-1 0,1 2,1-1,-1 2,24-3,-36 6,14-3,-1 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2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28,'51'0,"-4"1,1-2,83-12,-79 6,1 2,0 3,63 5,-9-1,358-2,-453 1,-1 0,1 1,-1 0,13 5,-23-7,14 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4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0 108,'69'0,"-17"2,-1-3,96-13,43-17,-97 11,-73 14,1 1,0 0,35-1,27-5,4 0,61 12,-130-1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5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0 269,'2'-3,"1"0,-1 0,0 0,1 0,-1 1,1 0,0-1,0 1,0 0,0 0,0 0,0 1,1-1,-1 1,4-1,6-5,1 0,1 1,0 0,20-4,20-8,-23 7,0 1,61-10,-62 15,0-1,-1-2,50-19,-68 23,1 0,0 0,0 1,25-2,13-3,51-11,-58 13,0-3,46-16,-77 20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6.9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1232 213,'-1'-2,"0"1,1 0,-1 0,1 0,-1 0,0 0,0 0,0 0,0 0,1 0,-1 0,0 0,-1 1,1-1,0 0,0 1,0-1,0 1,0-1,-1 1,1 0,0-1,0 1,-1 0,1 0,0 0,-3 0,-42-3,41 2,-19 0,0 1,1 0,-1 2,0 1,0 0,1 2,-27 9,15-3,0-2,-48 6,-1-2,28-7,0 3,1 3,0 2,-70 27,100-30,0 2,1 0,1 2,0 0,1 1,1 2,1 0,0 1,1 1,-29 41,40-51,2 1,-1-1,1 1,1 0,0 1,1-1,0 1,0 0,2 0,-1 0,0 18,-6 33,5-34,-3 50,6-21,-1-24,4 51,-1-76,0-1,1 0,-1 1,2-1,-1 0,1 0,0 0,1 0,0-1,0 1,6 7,7 7,-8-10,0-1,1 0,0 0,23 18,10 2,1-2,88 42,-109-61,19 9,0-2,82 21,-88-30,0-2,1-2,43 1,535-6,-608 1,0 0,0-1,0 0,0 0,0 0,0-1,-1 0,1 0,0-1,-1 1,0-2,0 1,0-1,0 0,9-8,-9 6,-1 0,1-1,-1 0,-1 0,1 0,-1 0,0-1,-1 0,0 0,0 0,-1 0,2-13,4-19,-2 0,1-70,-5 88,0 0,2-1,0 1,1 1,12-30,-7 21,10-54,-12 37,-3 19,-1-1,0-36,-3-11,-3-81,0 146,0 1,-1-1,0 1,-1-1,0 1,0 0,-12-17,-48-61,22 40,-2 2,-1 3,-3 1,-67-44,110 82,-1 0,1 0,-1 1,0 0,-1 0,1 1,0-1,-1 1,0 1,1-1,-1 1,0 0,1 1,-1 0,0 0,0 0,0 1,1 0,-1 0,0 1,1-1,-1 2,1-1,0 1,-1 0,1 0,1 0,-1 1,0 0,1 0,0 1,0-1,0 1,1 0,-5 6,-3 4,1-3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18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1087 69,'-3'-3,"1"0,0 0,-1 0,1 1,-1-1,0 1,0 0,0-1,0 1,0 1,-1-1,1 0,0 1,-6-2,-4-3,2 1,1 1,-1 0,1 0,-1 1,0 1,0 0,-1 0,-17 1,-8 1,-46 5,76-2,0-1,0 2,0-1,0 1,0 0,1 0,0 1,0-1,0 2,0-1,-7 9,-11 9,-17 12,7-5,-1-1,-70 43,50-40,-39 20,55-35,4 0,-57 18,79-30,0 1,1 1,0 0,0 1,1 0,0 0,-20 21,27-24,0 0,1 0,0 0,0 1,0 0,0-1,1 1,0 0,0 0,1 0,0 0,0 0,0 8,0 14,4 48,-1-24,-2-33,0 0,1 0,0 0,2 0,0-1,1 1,1-1,13 31,-9-28,0-1,2-1,0 1,2-2,0 0,30 32,37 34,166 106,-196-150,-37-28,0-1,0-1,23 13,-12-10,0-2,1 0,0-2,0-1,41 8,-54-14,27 6,0-3,62 2,-55-5,47 7,-57-4,0-2,71-2,-102-2,0 0,0 0,-1 0,1-1,0 0,-1 0,1 0,-1 0,0-1,0 0,0 0,0 0,0 0,-1 0,4-5,6-8,-1 0,15-26,-5 7,29-54,-27 44,-4 9,34-41,-46 64,0 1,-1-1,-1-1,0 1,-1-1,0 0,-1-1,0 1,2-28,-2-12,-3-72,-1 82,0 11,-3-52,2 78,-1 0,1 1,-1-1,0 0,-1 1,0 0,0-1,0 1,-1 0,-5-6,-111-156,102 144,-2 0,0 2,-1 1,-2 0,0 2,-1 0,-1 2,-44-24,44 26,19 11,-1 0,1 1,0-1,-1 1,-8-2,0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6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24,'1'0,"2"0,1 0,0-1,0 0,0-2,0 1,1-1,-1 0,0 1,0-1,0 0,-1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6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0,'-1'76,"3"82,-1-155,0 1,0-1,1 0,-1 1,1-1,-1 0,1 0,0 0,1-1,-1 1,0 0,1-1,-1 1,1-1,0 0,0 0,0 0,0 0,0-1,0 1,1-1,-1 0,0 0,1 0,-1 0,1 0,4-1,1 2,-1-1,1 0,-1 0,0-1,1 0,-1-1,1 0,-1 0,1-1,13-4,-20 4,1 0,0 0,-1 0,0 0,1-1,-1 1,0-1,0 0,0 1,-1-1,1 0,-1 0,1 0,-1 0,0 0,0 0,0-1,-1 1,1 0,-1-1,0 1,0-4,1 2,-1 0,0 1,-1-1,1 0,-1 0,0 0,0 0,0 1,-1-1,1 0,-1 1,0 0,-1-1,-3-5,6 10,-1-1,1 1,0-1,-1 1,1-1,-1 1,1 0,-1-1,1 1,-1 0,1-1,-1 1,1 0,-1-1,1 1,-1 0,0 0,1 0,-1 0,1 0,-1 0,0 0,1 0,-1 0,1 0,-1 0,0 0,1 0,-1 0,0 0,1 0,-1 1,0-1,-14 20,1 30,13 97,2-79,-1-50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6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0,'572'0,"-552"1,-1 1,26 6,40 3,-35-9,70 12,33 7,-125-18,57-1,-76-2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7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0 172,'104'1,"111"-3,-182-3,-1-1,56-17,-49 11,44-6,-46 10,1-1,-1-2,67-28,-83 31,1 0,0 2,0 1,0 0,34-1,-39 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19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0 318,'23'-2,"0"-1,0-1,0-1,0-1,32-14,12-1,-46 15,1 0,0-1,0-1,31-15,-35 14,1 1,-1 1,33-8,-32 11,0-2,0-1,-1 0,18-10,-19 10,-1 0,1 2,0 0,0 1,1 0,18-1,-22 3,14-1,-1-1,1-1,-1-2,0-1,0-1,-1-1,29-16,-25 14,-15 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0,'-1'21,"-2"1,0-1,-2-1,-8 27,-3 15,8-37,0 0,-1 0,-2-1,-17 29,27-51,5-5,0 0,0 0,1 0,-1 0,1 1,-1 0,1 0,0 0,0 0,0 1,0 0,0 0,0 0,0 0,8 1,1-1,1 0,-1 1,1 0,0 1,17 4,-28-4,1 1,-1 1,0-1,0 0,0 1,0 0,0 0,0 0,-1 1,1-1,-1 1,0 0,0 0,-1 0,1 0,-1 0,0 0,3 9,4 10,-2 1,7 34,-9-37,-3-13,0 1,-1 0,0-1,0 1,-1 0,0 0,-1 0,-3 16,3-22,0 1,0 0,-1 0,1-1,-1 1,0-1,0 0,-1 1,1-1,0 0,-1 0,0 0,0-1,0 1,0-1,0 1,-1-1,1 0,-1 0,1-1,-7 3,-5 2,10-4,0 0,0 0,0-1,1 1,-1-1,-1 0,1 0,0-1,0 0,-10 0,3-3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1:57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9,'3'0,"6"0,4 0,3 0,3 0,2 0,1 0,0 0,0 0,0 0,0 0,0 0,-1 0,-4-4,-4-1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0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1,'30'0,"0"-1,-1 2,0 1,53 9,87 11,-144-18,0-1,50 0,-51-4,0 2,0 1,34 7,-35-5,-1-1,1-1,26 0,-25-2,-1 1,45 8,-44-5,-1-1,46 0,-45-3,0 2,45 7,-28 1,-27-5,1-1,-1 0,1-1,0-1,0 0,-1-1,1 0,0-2,0 0,16-3,-17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1.6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1 127,'24'-1,"0"-1,0-1,-1-1,1-1,35-13,-43 14,1 1,0 0,26 0,34-6,-48 4,2 2,-1 1,59 4,-47 0,45-4,-24-9,-44 7,0 1,28-1,-1 3,83-14,16-9,-129 22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0 291,'49'-1,"0"-2,50-9,255-56,-299 58,0-2,87-33,6-19,-124 55,-8 3,1 0,-1-2,0 0,24-16,-27 16,-2 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6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3,'117'-2,"127"5,-216 1,46 13,-52-11,-1-1,1-1,43 3,-29-6,-1 2,1 2,44 11,-28-3,72 10,-106-21,-3-1,0 0,-1 1,1 1,-1 0,1 2,19 7,-20-6,0-1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37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1 163,'38'-34,"-27"18,0 0,-1 0,0-1,13-33,-23 50,0-1,0 1,1 0,-1 0,0-1,0 1,0 0,0-1,0 1,1 0,-1-1,0 1,0 0,0-1,0 1,0 0,0-1,0 1,0 0,0-1,0 1,0 0,0-1,-1 1,1 0,0-1,0 1,0 0,0-1,0 1,-1 0,1 0,0-1,0 1,-1 0,1 0,0-1,0 1,-1 0,1 0,0 0,-1-1,1 1,0 0,-1 0,1 0,0 0,-1 0,1 0,-1 0,0 0,1 0,-1 0,1 1,-1-1,0 0,1 0,-1 1,1-1,-1 1,1-1,-1 0,1 1,-1-1,1 1,-1-1,1 1,0 0,-1-1,1 1,0-1,-1 1,1 0,0-1,0 1,0-1,0 1,0 0,-1-1,1 2,-1 25,1 0,4 41,0-23,-4-43,-1 0,1 0,-1 0,0 0,0 0,1 0,-1-1,0 1,-1 0,1 0,0-1,0 1,-1-1,1 1,-1-1,1 0,-1 0,0 1,1-1,-1 0,0 0,0-1,0 1,1 0,-1-1,0 1,-3 0,2 0,0 0,0 0,0 0,0 0,0 1,1 0,-1-1,0 1,1 0,-1 1,1-1,0 0,0 1,0-1,0 1,-2 3,4-7,1 1,-1 0,0 0,1-1,-1 1,1 0,-1 0,1 0,-1 0,1-1,-1 1,1 0,-1 0,1 0,-1 0,1 0,-1 0,0 0,1 1,-1-1,1 0,-1 0,1 0,-1 0,1 0,-1 1,0-1,1 0,-1 1,1-1,-1 0,0 0,1 1,-1-1,0 1,1-1,-1 0,0 1,0-1,1 1,-1-1,0 0,0 1,0-1,0 1,0-1,1 1,-1-1,0 1,0-1,0 1,0-1,0 1,0-1,-1 1,1-1,0 1,0-1,0 0,0 1,-1-1,1 1,0-1,0 1,-1 0,46-27,-30 17,-9 7,1 0,-1 1,1-1,-1 1,1 0,10 1,-11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7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1 107,'12'-1,"1"-1,-1 0,0 0,1-1,20-9,-21 7,1 1,0 1,0-1,0 2,18-2,88 6,59-3,-163-1,0-1,0-1,22-8,-24 7,0 1,1 0,0 1,20-2,113-16,-129 20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28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0 529,'5'-2,"0"1,-1-1,1 0,-1 0,1 0,-1-1,7-4,8-5,52-26,-46 23,50-20,-9 8,42-14,-99 38,0-1,0-1,0 0,-1 0,0-1,0 0,0 0,0-1,-1 0,-1 0,1-1,7-11,-7 9,1 1,0-1,1 2,0-1,1 1,-1 0,14-7,-10 7,-1 0,0-1,-1 0,15-15,-17 14,2 1,-1 0,1 0,1 1,16-9,3 1,-18 9,1 0,-1 1,1 0,18-4,-17 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2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22,'25'-1,"46"-8,24-2,-24 11,112 17,-141-13,53-1,-59-4,0 3,52 7,107 16,-170-21,-8-2,0 1,0 1,-1 0,29 12,20 3,-52-14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3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1,'848'0,"-822"1,-1 2,0 1,36 9,-36-6,0-2,1 0,37 0,-48-4,1 0,-1 0,0 1,16 5,-17-3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5.0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23,'551'0,"-526"-2,46-7,23-2,-9 11,-67 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6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1,'551'0,"-532"1,1 1,25 5,39 4,-27-11,1 0,107 12,-90-4,0-3,103-7,-52 0,-117 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7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1,'530'0,"-501"1,0 2,-1 1,32 9,-32-6,0-2,0 0,38 0,-24-5,-24-1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38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1 107,'19'-1,"1"-1,25-6,40-3,382 12,-437-3,0-1,56-13,-52 8,61-5,53-10,-1 3,-129 19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0.7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1,'0'2,"0"0,1 0,0-1,-1 1,1 0,0 0,0-1,0 1,0 0,0-1,0 1,0-1,0 1,1-1,-1 0,1 1,-1-1,1 0,-1 0,1 0,0 0,-1-1,1 1,0 0,0-1,0 1,0-1,-1 1,4-1,56 7,-60-7,172 15,-104-8,1-4,73-5,-23-1,303 3,-405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26:42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23,'1'-1,"-1"0,1 0,-1 0,1 0,0 0,0 0,-1 0,1 0,0 0,0 0,0 0,0 0,0 0,0 1,0-1,1 1,-1-1,0 1,0-1,0 1,1-1,-1 1,0 0,0 0,1 0,-1-1,2 2,43-5,-40 4,17 0,212 1,-88 21,-90-13,-29-4,0-1,29-1,-37-3,0 0,1 1,-1 1,0 1,0 1,0 1,22 9,-27-10,1 0,-1-1,1-1,0 0,0-1,24-1,-21-1,0 2,-1 0,1 1,20 5,-24-4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1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0 448,'1'5,"-1"1,1 0,0 0,0 0,0 0,1-1,0 1,0-1,1 1,-1-1,1 0,0 0,1 0,-1 0,1-1,0 1,0-1,0 0,8 5,-11-8,1 0,-1 0,0 0,0-1,1 1,-1 0,0-1,1 1,-1-1,1 0,-1 1,1-1,-1 0,1 0,-1 0,0 0,1 0,-1 0,1-1,-1 1,1 0,-1-1,0 1,1-1,-1 1,2-2,0 0,-1 0,0-1,0 1,0 0,0-1,0 0,-1 1,1-1,-1 0,1 0,0-5,2-5,-1 0,0 0,-1 0,0-24,4-102,-6 139,0 0,0 0,0 0,1 0,-1 0,0 0,0 0,0 0,0 0,0 0,0 0,0 0,0 0,0 0,1 0,-1 0,0 0,0 0,0 0,0 0,0 0,0 0,0 0,0-1,0 1,0 0,0 0,1 0,-1 0,0 0,0 0,0 0,0 0,0 0,0 0,0 0,0-1,0 1,0 0,0 0,0 0,0 0,0 0,0 0,0 0,0 0,0 0,0-1,0 1,0 0,0 0,7 15,24 38,-30-51,0-1,0 1,0-1,0 1,1-1,-1 0,0 0,1 0,-1 1,0-1,1 0,-1-1,1 1,0 0,-1 0,1-1,0 1,-1-1,1 1,0-1,-1 0,1 0,0 0,0 0,0 0,-1 0,1 0,0 0,3-2,-4 1,1 0,-1 0,0-1,1 1,-1 0,0-1,0 1,0-1,0 1,0-1,0 1,-1-1,1 0,0 1,-1-1,0 0,1 0,-1 0,0 1,0-1,0-2,0-47,-1 34,2-25,0 26,0 0,-1-1,-1 1,-1-1,0 1,-1 0,0 0,-11-28,-17-11,29 52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19.9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1,'18'0,"0"2,-1 0,1 1,0 0,-1 2,33 12,-22-8,1-2,0-1,0-1,45 2,122-7,-80-3,392 3,-489 1,-1 1,29 6,-28-4,1 0,25 0,612-5,-654 0,-1 1,1 0,0 0,-1 1,1-1,-1 0,1 1,0-1,-1 1,1 0,-1 0,0 0,1 0,-1 0,0 1,0-1,1 1,-1 0,-1-1,1 1,2 2,-2 0,0 1,0-1,0 0,-1 1,0-1,0 0,0 1,-1 0,1-1,-1 1,0 6,-5 1412,6-1405,1 1,7 28,-5-28,-1 0,1 27,-4-35,1 0,-1 0,0 0,-1-1,0 1,-1 0,-4 16,4-24,1 0,-1 0,0 0,0 0,0 0,0-1,0 1,-1-1,1 0,-1 1,1-1,-1 0,0-1,0 1,0 0,0-1,0 0,0 1,-1-1,1 0,0-1,-1 1,1-1,0 1,-5-1,-66 8,30-2,-53 0,-835-7,916 0,1 0,-30-8,-27-2,-26 1,64 5,-46-1,16 8,-84 13,43-9,80-6,0 1,-1 1,-34 7,58-9,1 1,-1-1,0 1,0-1,0 0,1 0,-1 0,0 0,0 0,0 0,0 0,1-1,-1 1,0-1,0 1,1-1,-1 0,0 1,1-1,-1 0,1 0,-1 0,1 0,-1-1,1 1,0 0,0-1,-1 1,1-1,0 1,0-1,0 1,1-1,-1 0,0 1,1-1,-1 0,1 0,-1 1,1-1,0-2,-2-12,1 1,0 0,1 0,3-19,-1 6,0-482,-3 278,-2 195,-1 1,-2 1,-2-1,-17-50,17 56,1 0,-4-45,3 12,2 8,3 0,5-84,0 32,0 89,0 0,1-1,1 1,0 0,2 1,0-1,15-29,-17 39,1-4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1,'3'0,"6"0,0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1,'4'0,"5"0,0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 1,'0'4,"-3"1,-6-1,-4 0,0 2,-1 1,1-2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1,'0'3,"4"2,4-1,2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9:42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11 132,'-1'1,"0"0,1 0,-1 0,0 1,1-1,-1 0,0 0,1 0,0 1,-1-1,1 0,0 1,-1-1,1 0,0 1,0-1,0 0,0 1,1 1,0 30,6 3,-5-31,-1 0,0 0,1 0,-2 1,1-1,-1 0,0 1,0-1,0 0,-1 1,0 4,-12-88,12 47,0 22,0 1,1 0,0-1,0 1,1-1,3-14,-4 23,0-1,0 1,0 0,0-1,1 1,-1 0,0-1,0 1,0 0,0-1,1 1,-1 0,0 0,0-1,1 1,-1 0,0 0,0-1,1 1,-1 0,0 0,1 0,-1 0,0-1,1 1,-1 0,0 0,1 0,-1 0,0 0,1 0,-1 0,0 0,1 0,-1 0,1 0,-1 0,0 0,1 0,-1 1,16 12,6 21,-20-30,0 0,1-1,-1 1,1-1,0 0,0 1,0-1,0-1,0 1,1 0,7 3,-11-5,1-1,-1 0,1 0,-1 0,1 1,-1-1,1 0,0 0,-1 0,1 0,-1 0,1 0,-1 0,1 0,0 0,-1 0,1-1,-1 1,1 0,-1 0,1 0,-1-1,1 1,-1 0,1-1,-1 1,1 0,-1-1,1 1,-1 0,1-1,0-1,0-1,-1 1,1 0,-1 0,1 0,-1-1,0 1,1 0,-1 0,0-1,-1 1,1 0,-1-3,-8-51,5 34,1 0,-1-31,4 47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0 275,'0'0</inkml:trace>
  <inkml:trace contextRef="#ctx0" brushRef="#br0" timeOffset="1">339 0,'0'0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13,'4'0,"1"-3,3-2,0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1,'0'4,"-4"0,0 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343 1,'-4'0,"-1"3,-3 2,0 3,-3 0,-2-1,0-2</inkml:trace>
  <inkml:trace contextRef="#ctx0" brushRef="#br0" timeOffset="1">26 42,'-4'0,"-1"4,-3 1,0-1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0,'4'0,"4"0,5 0,0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1,'4'0,"1"0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6.3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249 143,'-5'2,"0"1,0-1,1 1,-1 0,1 0,0 1,0-1,0 1,0 0,0 0,-3 6,-4 2,-16 14,1-1,-32 40,51-55,0 0,1 0,0 0,0 1,1 0,1 0,0 1,-3 14,-1 13,3 2,1-1,2 51,1-6,3 77,0-149,1 0,1 0,0 0,1 0,0-1,10 18,15 42,-23-52,1-1,1 1,1-1,0-1,17 22,-25-37,30 45,3-1,2-2,60 57,58 29,-138-118,8 5,0-2,2 0,33 14,-4-2,-44-21,1 0,0 0,0-1,1-1,-1 0,1-1,0-1,1 0,-1 0,26 0,-1-3,-26 2,-1-2,0 1,1-2,-1 1,0-2,0 0,0 0,0-1,0-1,19-7,8-13,69-53,-71 50,15-14,-32 23,0 2,27-18,17-13,4-5,-51 42,-1-1,-1 0,0-2,-1 1,0-2,-1 0,0-1,-1 0,19-32,-28 40,8-14,-2 0,0-1,-1 0,-1-1,5-31,-5-2,2-82,-9 88,2 33,-1 0,-1 0,-1 0,0 0,-1 0,-1 1,-1-1,0 0,-1 1,-9-20,-6-4,-21-58,28 62,-2 1,-29-52,29 68,-1 0,0 1,-2 0,0 2,0 0,-32-20,18 14,5 2,0 2,0 1,-2 1,0 1,-33-11,31 16,-1 2,0 1,-1 2,1 1,-55 0,-20 3,-85 3,176 1,0 1,1 0,-1 1,1 0,1 2,-27 14,-27 12,68-33,-25 9,0 1,1 2,1 0,-33 22,14 10,32-39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 0,'4'0,"1"0</inkml:trace>
  <inkml:trace contextRef="#ctx0" brushRef="#br0" timeOffset="1">9 444,'-4'0,"-1"0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4:20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33.2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1,'2'5,"1"0,-1 0,1 0,1 0,-1-1,1 1,-1-1,1 0,0 0,1 0,5 4,3 3,21 22,1-2,2-2,57 36,-69-47,0 2,-1 0,-1 1,21 26,5 3,109 108,-29-27,-55-58,101 85,-64-64,-75-63,-2 2,-1 1,44 60,-67-83,1 0,0-1,23 16,19 19,3 15,73 104,-116-147,1 0,28 24,-28-29,-2 0,0 0,0 2,-1-1,14 25,-20-32,0 1,0-1,0 1,1-1,-1-1,11 8,23 26,36 46,-54-69,-11-11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49.4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0 351,'4'-2,"-1"-1,0 0,0 0,0 0,0 0,0 0,-1-1,0 1,1-1,-1 0,-1 1,1-1,1-6,5-4,15-22,37-44,-17 24,-28 34,20-42,-28 51,-1-1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3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 1,'-17'92,"11"-56,5-30,-1 0,1 0,1 0,-1 0,1 0,0 0,1 10,0-13,0-1,0 0,0-1,0 1,0 0,0 0,1 0,-1 0,0-1,1 1,-1-1,1 1,0-1,0 0,-1 1,1-1,0 0,0 0,0-1,0 1,0 0,0 0,1-1,-1 0,0 1,3-1,14 2,-1 0,33-3,-29 0,-5 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0.9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132 1,'-1'12,"-1"1,-1 0,0 0,-9 23,-1 5,7-17,1 1,-1 0,-2-1,0 0,-1-1,-1 0,-2 0,-16 25,28-48,-1 0,1-1,-1 1,1-1,0 1,-1 0,1-1,0 1,-1-1,1 1,0-1,0 1,-1-1,1 1,0-1,0 1,0-1,0 1,0-1,-1 1,1-1,0 1,0-1,0 0,1 1,-1-1,0 1,0-2,0-9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3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1,'0'13,"2"1,0-1,1 0,0 0,1 0,0 0,1 0,0-1,1 0,1 0,10 14,-1-3,1-2,1 0,1-1,34 29,-44-42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1.1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297 0,'-3'2,"0"1,0-1,0 0,0 1,0 0,0-1,1 1,-1 0,1 0,0 1,0-1,-2 4,-5 8,0-3,0 1,1 0,-7 16,-22 35,7-21,-18 21,34-46,0 0,2 0,0 1,-17 38,22-43,-1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397 0,'-5'2,"1"1,0-1,0 1,0 0,1 0,-1 1,1-1,0 1,-1-1,2 1,-4 5,-1 0,-3 4,1 1,1 0,0 1,-9 26,-12 22,7-25,-2-1,-1-2,-2 0,-37 37,44-48,-14 15,32-37,1-1,-1 1,0-1,0 1,0-1,0 0,0 0,0 1,0-1,0-1,0 1,0 0,-1-1,1 1,0-1,-4 1,-3-3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1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1,'-1'51,"0"-21,1 1,1-1,11 59,-1-44,-6-34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2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0,-2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0,'-2'51,"1"-24,0 1,2-1,5 41,-5-62,0-1,0 1,1 0,0 0,0-1,0 1,1-1,0 0,0 0,0 0,0 0,1 0,0-1,0 1,0-1,0 0,1 0,0-1,-1 0,1 1,9 3,-11-6,0 1,0-1,0 0,0 0,0 0,0-1,0 1,1-1,-1 1,0-1,0 0,0-1,1 1,-1 0,0-1,0 0,0 1,0-1,0-1,0 1,4-2,-3 0,-1 0,0 0,0 0,0-1,0 1,0-1,-1 0,0 0,1 0,-2 0,1 0,0 0,1-7,2-10,-1 0,-2-1,0 1,-1-44,-3 160,3 63,19-47,-15-72,1 3,0 63,-4-67,7 45,-5-54,-1 0,-1 0,-3 41,1-66,-1-1,0 1,1 0,-1 0,-1 0,1-1,0 1,-1-1,0 1,0-1,0 0,0 0,0 1,-1-1,1-1,-1 1,-5 4,7-6,-1-1,0 1,0 0,0-1,0 1,0-1,1 1,-1-1,0 0,0 0,0 0,0 0,0 0,0 0,0-1,0 1,0-1,0 1,0-1,1 0,-1 1,0-1,0 0,1 0,-1 0,0-1,1 1,-1 0,1-1,0 1,-1-1,1 1,0-1,0 1,-2-4,-8-14,1 0,1 0,0-1,2 0,-6-21,7 19,-17-66,22 81,0 1,0-1,1 0,0 1,0-1,1 0,0 1,0-1,0 0,1 1,2-7,1 7,-1 0,1 1,0 0,0 0,1 0,-1 0,1 1,0 0,8-4,7-6,-12 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6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47,'0'-3,"4"-1,3 0,4 1,4 1,2 0,1 2,-2-4,-1 0,-3-3,0-1,-3 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3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1,'3'0,"4"0,4 0,4 0,2 0,1 0,1 0,0 0,1 0,-4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6:55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1 337,'2'-1,"0"1,-1-1,1 0,0 0,0 0,0 0,-1 0,1 0,-1 0,1 0,-1 0,1-1,-1 1,0-1,1 1,-1-1,0 0,0 1,0-1,0 0,-1 0,2-3,16-48,-15 44,9-31,15-58,-25 89,-1 1,0-1,-1 0,0 0,0 0,-1 1,0-1,0 0,-4-9,6 18,-1 0,0-1,0 1,0 0,0 0,0 0,0-1,0 1,0 0,0 0,0 0,0 0,0-1,0 1,0 0,0 0,0 0,0-1,0 1,0 0,-1 0,1 0,0-1,0 1,0 0,0 0,0 0,0 0,-1 0,1-1,0 1,0 0,0 0,0 0,-1 0,1 0,0 0,0 0,0 0,0 0,-1 0,1-1,0 1,0 0,0 0,-1 0,1 0,0 0,0 0,0 0,-1 1,1-1,0 0,0 0,0 0,-1 0,-4 15,1 22,2-9,1 1,2-1,1 0,1 0,2 0,0 0,2 0,14 35,56 150,-76-211,0 0,0 0,0 1,0-1,0 0,0 1,-1-1,1 0,-1 1,0-1,1 1,-1-1,0 0,-1 1,1-1,0 1,-1-1,1 1,-1-1,0 0,0 1,1-1,-2 0,1 0,0 0,0 0,-1 0,1 0,-1 0,0 0,-2 1,2-1,-1-1,0 1,0-1,-1 0,1 0,0 0,0-1,0 1,-1-1,1 1,0-1,0 0,-1-1,1 1,0 0,0-1,-1 0,1 0,0 0,0 0,0 0,0-1,-4-2,2 2,0-1,1 0,-1 0,1 0,0-1,-1 1,1-1,1 0,-4-5,7 9,0-1,0 1,0-1,0 1,0-1,1 1,-1-1,0 1,1-1,-1 1,0-1,1 1,-1-1,0 1,1-1,-1 1,1 0,-1-1,1 1,-1 0,1-1,-1 1,1 0,-1 0,1-1,-1 1,1 0,-1 0,1 0,0 0,-1 0,1 0,-1 0,1 0,-1 0,1 0,0 0,-1 0,2 1,29-2,-29 1,7 0,4 1,-1-1,1 0,-1-1,1 0,-1-1,0 0,1-1,-1-1,16-6,-21 7,0 1,0 0,-1 0,1 0,0 1,12-1,-4 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19.1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0,'-8'30,"-1"2,9-31,0 0,0 0,1 1,-1-1,0 0,1 0,-1 1,1-1,-1 0,1 0,0 0,-1 0,1 0,0 0,0 0,0 0,0 0,0 0,0 0,0-1,0 1,0 0,0-1,0 1,2 0,0 0,-1 0,1-1,0 1,0-1,-1 1,1-1,0 0,0 0,-1 0,1 0,0-1,0 1,0-1,-1 0,1 0,-1 0,1 0,0 0,3-3,-5 4,0-1,0 1,0-1,0 0,0 0,0 0,0 1,0-1,-1 0,1 0,0 0,0 0,-1 0,1-1,-1 1,1 0,-1 0,1 0,-1 0,0-1,0 1,1 0,-1 0,0-1,0 1,0 0,0 0,0-1,-1 1,1 0,0 0,-1-1,1 1,-1 0,1 0,-1 0,1 0,-1 0,0 0,1 0,-1 0,0 0,0 0,-1-1,1 1,1 0,-1 0,0 0,0 1,0-1,0 0,1 0,-1 1,0-1,0 0,-1 1,1-1,0 1,0-1,0 1,0 0,0 0,0-1,-1 1,1 0,0 0,0 0,0 0,0 0,-1 0,1 1,0-1,0 0,0 0,0 1,0-1,0 1,0-1,0 1,0 0,0-1,0 1,0 0,0-1,0 1,0 0,0 0,1 0,-1 0,0 2,-2 1,0 0,0 1,1-1,0 1,0 0,0 0,0 0,1 0,-1 5,1 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0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0,'-17'55,"16"-45,1 0,-1 0,2 1,-1-1,2 0,-1 0,5 14,-6-22,1 0,0 0,-1 0,1 0,0 0,0 0,0-1,1 1,-1 0,0 0,0-1,1 1,0-1,-1 1,1-1,-1 0,1 0,0 0,0 0,0 0,0 0,0 0,0 0,0-1,0 1,0-1,0 1,0-1,0 0,0 0,1 0,-1 0,0 0,0-1,0 1,0-1,0 1,0-1,0 0,0 0,0 1,2-3,-2 3,0-1,-1 0,1 0,0 0,-1 0,1 0,-1 0,1 0,-1 0,0 0,1-1,-1 1,0 0,0-1,0 1,0-1,0 0,0 1,-1-1,1 0,0 1,-1-1,1 0,-1 0,0 1,0-1,1 0,-1 0,0 0,-1 0,1 1,0-1,0 0,-1 0,1 0,-1 1,-1-3,1 0,-1 1,1 0,-1 0,0 1,0-1,0 0,0 1,-1-1,1 1,-1 0,1 0,-1 0,0 0,0 0,0 0,0 1,0-1,0 1,-6-1,-29-1,37 3,0 0,0 0,0 0,-1 0,1 0,0 0,0 1,0-1,0 0,0 0,0 1,0-1,0 1,0-1,0 1,0 0,0-1,0 1,1 0,-1-1,0 1,0 0,1 0,-1 0,0 0,1 0,-1 0,1 0,-1 0,0 2,1-3,0 1,0 0,0-1,1 1,-1 0,0-1,0 1,0 0,1-1,-1 1,0 0,1-1,-1 1,0-1,1 1,-1-1,1 1,-1-1,1 1,-1-1,1 1,-1-1,1 0,0 1,-1-1,1 0,-1 1,1-1,0 0,-1 0,1 0,0 1,-1-1,1 0,0 0,0 0,-1 0,1 0,0-1,-1 1,1 0,0 0,-1 0,1 0,0-1,-1 1,1 0,0-1,33-13,-31 12,-1 0,0 0,0 0,0 0,0-1,0 1,-1-1,1 1,-1-1,0 0,1 1,-1-1,0 0,-1 0,1 0,0 0,-1 1,0-1,1 0,-1 0,-1 0,1 0,-1-4,-2-5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2.5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1,'-3'0,"1"0,0 0,0 0,0 1,0-1,0 1,0-1,0 1,0 0,0 0,0 0,0 0,0 0,0 0,0 1,1-1,-1 0,1 1,-1 0,-1 2,0 0,1 0,-1 1,1-1,1 1,-1 0,0-1,1 1,-1 10,1-6,0 0,0 1,2-1,-1 1,1-1,0 1,1-1,0 0,5 13,-5-20,-1 1,1-1,0 0,0 0,0 0,0 0,0 0,0 0,0-1,1 1,-1-1,1 1,-1-1,1 0,0 0,-1 0,1-1,0 1,0 0,-1-1,1 0,0 0,0 0,0 0,3 0,-4 0,1-1,0 1,-1 0,1-1,-1 1,1-1,-1 0,1 1,-1-1,0 0,1-1,-1 1,0 0,0-1,0 1,0-1,0 0,0 0,0 1,-1-1,1 0,-1-1,1 1,-1 0,0 0,0-1,2-3,-2 0,-1-1,1 0,-1 0,-1 0,1 0,-1 0,-3-11,4 17,0 0,0-1,0 1,0 0,-1 0,1 0,-1 0,1-1,-1 1,1 0,-1 0,1 0,-1 0,0 0,0 0,0 0,1 1,-1-1,0 0,0 0,0 1,0-1,0 0,-1 1,1-1,0 1,0-1,0 1,0 0,0 0,-1-1,1 1,0 0,0 0,-1 0,1 0,0 0,0 1,0-1,-1 0,1 0,0 1,0-1,0 1,0-1,0 1,0-1,0 1,0 0,-2 1,1-1,1 1,-1-1,1 1,-1 0,1 0,0-1,0 1,-1 0,1 0,1 0,-1 0,0 0,0 0,1 1,-1-1,1 0,-1 3,1-4,0 0,0-1,0 1,0 0,0 0,0 0,0 0,0 0,0 0,1-1,-1 1,0 0,0 0,1 0,-1-1,1 1,-1 0,0 0,1-1,0 1,-1 0,1-1,-1 1,1 0,0-1,-1 1,1-1,0 1,0-1,-1 0,1 1,0-1,0 0,0 1,0-1,-1 0,1 0,0 0,0 0,0 0,0 0,0 0,0 0,1 0,-1 0,0 0,0-1,0 1,0 0,0-1,0 1,1 0,-1-1,0 1,0-1,0 0,0 1,0-1,-1 0,1 1,0-1,0 0,0 0,-1 0,1 0,0 0,-1 0,1 0,-1 0,1 0,-1 0,1 0,-1 0,0 0,0-1,1 1,-1 0,0 0,0 0,0 0,0-1,-1 1,1 0,0 0,0 0,-1 0,1 0,0 0,-1 0,0-2,-1-1,1 0,-1-1,0 1,0 0,-1 0,1 0,-1 1,0-1,0 0,-4-3,5 5,0 1,0-1,0 1,0-1,0 1,-1 0,1 0,0 0,0 0,-1 1,1-1,-1 0,1 1,-1 0,1-1,-1 1,1 0,-1 1,1-1,-1 0,1 1,-1-1,1 1,0 0,-1-1,-2 3,-3 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4.4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 31,'-2'1,"-1"-1,1 1,-1 0,1 1,-1-1,1 0,0 1,0-1,0 1,0 0,0-1,0 1,0 0,0 0,1 1,-3 2,-21 38,24-41,0 0,0 0,1 0,-1 0,1 0,-1 0,1 0,0 0,-1 0,1 0,0 0,0 0,1 0,-1 0,0 0,1 0,0 2,0-3,-1 0,1 1,-1-1,1 0,0-1,0 1,0 0,0 0,0 0,-1 0,1-1,0 1,1 0,-1-1,0 1,0-1,0 1,0-1,0 0,1 1,0-1,1 0,-1 0,1 0,-1 0,0 0,1-1,-1 1,1-1,-1 0,0 1,0-1,1 0,-1 0,0-1,0 1,0 0,0-1,0 1,-1-1,1 1,0-1,-1 0,1 0,-1 0,1 0,-1 0,0 0,0 0,1-3,-2 2,1 1,-1 0,1 0,-1-1,0 1,0 0,0 0,0-1,-1 1,1 0,-1 0,1-1,-1 1,0 0,-1-3,2 4,-1 1,1-1,0 0,-1 1,1-1,-1 0,1 1,-1-1,1 1,-1-1,1 1,-1-1,0 1,1-1,-1 1,0-1,1 1,-1 0,0 0,1-1,-1 1,0 0,0 0,1 0,-1 0,0-1,0 1,0 0,1 1,-1-1,0 0,0 0,1 0,-1 0,0 1,0-1,1 0,-1 0,0 1,1-1,-1 1,0-1,1 1,-1-1,1 1,-1-1,0 2,0-2,1 1,-1-1,0 1,1-1,-1 1,1-1,-1 1,1-1,-1 1,1 0,-1-1,1 1,0 0,-1-1,1 1,0 0,0 0,-1-1,1 1,0 0,0 0,0-1,0 1,0 0,0 0,0-1,0 1,0 0,1 0,-1-1,0 1,0 0,1 0,-1-1,0 1,1 0,-1-1,1 1,-1-1,1 1,-1 0,1-1,-1 1,1-1,0 1,-1-1,1 0,0 1,1-1,-1 1,0-1,0 0,0 0,0 0,0 1,0-1,0 0,1-1,-1 1,0 0,0 0,0 0,0-1,0 1,0-1,0 1,0-1,0 1,0-1,0 1,0-1,0 0,0 0,0 1,-1-1,1 0,0 0,-1 0,1 0,0 0,-1 0,1 0,-1 0,0 0,1 0,-1 0,0 0,1-2,-1 0,1 0,-1 0,0 0,0 0,0 0,0 0,-1 0,1 0,-1 0,0 0,0 0,0 0,0 0,0 1,-1-1,1 0,-1 1,0-1,0 1,0-1,0 1,0 0,0 0,-1 0,1 0,-1 0,1 1,-1-1,-5-2,6 3,1 1,-1-1,1 0,-1 0,1 1,-1-1,0 0,1 1,-1 0,0-1,1 1,-1 0,0 0,0 0,1 0,-1 0,0 1,0-1,1 0,-1 1,0-1,1 1,-1 0,1-1,-1 1,1 0,-1 0,1 0,-1 0,1 0,0 0,0 1,-1-1,1 0,0 1,0-1,0 1,1-1,-1 1,0-1,0 1,1 0,-1-1,1 1,0 0,-1-1,1 1,0 0,0 0,0-1,0 1,0 2,1-3,-1 1,0 0,0-1,0 1,1-1,-1 1,1 0,-1-1,1 1,0-1,-1 1,1-1,0 0,0 1,0-1,0 0,0 0,1 1,-1-1,0 0,0 0,1 0,-1-1,1 1,-1 0,1 0,-1-1,1 1,-1-1,1 1,3-1,-4 1,0-1,0 0,1 0,-1 0,0 0,0 0,1 0,-1 0,0 0,0 0,0-1,1 1,-1-1,0 1,0 0,0-1,0 0,0 1,0-1,0 0,0 0,0 1,0-1,0 0,0 0,0 0,-1 0,1 0,0 0,-1 0,1 0,-1-1,1 1,-1 0,0 0,1 0,-1-1,0 1,0 0,0-2,-1-8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7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0,'1'9,"0"0,1-1,0 1,0-1,1 1,0-1,1 0,0-1,0 1,7 9,20 45,-25-49,-1-1,2 1,0-2,13 18,8 14,81 130,-92-137,-12-26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5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1,'-2'0,"-1"0,1 0,-1 0,1 0,0 1,-1-1,1 1,0-1,0 1,-1 0,1 0,0 0,0 0,0 0,0 1,0-1,0 1,1-1,-1 1,0 0,1 0,-1-1,1 1,0 0,-1 0,1 0,0 1,0-1,1 0,-1 0,0 1,1-1,-1 0,1 0,0 1,0-1,-1 1,2-1,-1 0,0 1,0-1,1 0,-1 1,1-1,0 0,0 0,0 1,2 2,-2-3,-1-1,2 1,-1 0,0 0,0-1,0 1,1 0,-1-1,1 1,-1-1,1 0,0 0,0 1,-1-1,1 0,0 0,0-1,0 1,0 0,0-1,0 1,0-1,0 0,0 1,1-1,-1 0,0 0,0 0,0-1,0 1,0-1,0 1,0-1,0 1,0-1,2-1,-2 1,1 0,-1 0,0 0,0 0,0 0,0-1,0 1,0-1,-1 1,1-1,0 0,-1 0,0 0,1 1,-1-1,0-1,0 1,0 0,0 0,0 0,0 0,-1-1,1 1,-1 0,1-1,-1 1,0 0,0-1,0 1,0-1,-2-3,2 4,0 1,-1 0,0-1,1 1,-1 0,0 0,1 0,-1-1,0 1,0 0,0 0,0 0,0 0,0 1,0-1,-1 0,1 0,0 1,0-1,-1 1,1-1,0 1,-1-1,1 1,0 0,-1-1,1 1,0 0,-1 0,1 0,-1 0,1 1,0-1,-1 0,1 0,0 1,-1-1,1 1,0-1,-1 1,1 0,-2 1,2-2,0 1,-1-1,1 1,0 0,0 0,0-1,-1 1,1 0,0 0,0 0,0 0,0 0,1 1,-1-1,0 0,0 0,1 1,-1-1,0 0,1 1,0-1,-1 0,1 1,0-1,0 1,-1-1,1 1,0-1,0 0,1 1,-1-1,0 1,0-1,1 0,-1 1,1-1,-1 0,1 1,1 1,-2-3,0 0,1 0,-1 0,0 0,0 0,1 0,-1 0,0 0,1 0,-1 0,0 0,0 0,1 0,-1 0,0 0,0 0,1 0,-1 0,0-1,0 1,1 0,-1 0,0 0,0 0,0-1,1 1,-1 0,0 0,0-1,0 1,0 0,1 0,-1 0,0-1,0 1,0 0,0-1,0 1,0 0,0 0,0-1,0 1,0 0,0 0,0-1,0 1,0 0,0-1,0 1,0 0,0 0,0-1,0 1,-1 0,3-20,-3 18,1-1,-1 0,0 1,0-1,0 1,-1-1,1 1,0 0,-1-1,0 1,-2-3,3 5,1-1,-1 1,1-1,-1 1,1-1,-1 1,0-1,1 1,-1 0,1 0,-1-1,0 1,1 0,-1 0,0 0,1-1,-1 1,0 0,1 0,-1 0,0 0,0 0,1 0,-1 1,0-1,1 0,-1 0,0 0,1 1,-1-1,1 0,-1 1,0-1,1 0,-1 1,1-1,-1 1,1-1,-1 1,1-1,0 1,-1-1,1 1,-1 0,1-1,0 1,0 0,-1-1,1 2,-5 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7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114 40,'-7'0,"0"0,0 0,1 0,-1 1,0 0,0 1,0 0,1 0,-1 0,-7 4,11-4,1 0,-1 0,1 0,0 1,0-1,0 1,0-1,0 1,0-1,1 1,-1 0,1 0,0 0,0 0,0 0,0 0,0 0,1 0,-1 1,1-1,0 0,0 0,0 0,1 6,-1-8,1 1,-1 0,0-1,0 1,1-1,-1 1,1 0,-1-1,1 1,0-1,-1 1,1-1,0 0,0 1,0-1,0 0,0 0,0 0,1 1,-1-1,0 0,1-1,-1 1,0 0,1 0,-1 0,1-1,-1 1,1-1,0 1,-1-1,1 0,-1 0,1 0,0 0,-1 0,1 0,0 0,-1 0,1 0,-1-1,1 1,0-1,-1 1,1-1,-1 0,1 1,-1-1,0 0,1 0,-1 0,0 0,0 0,0-1,1 1,-1 0,0 0,-1-1,1 1,0-1,0 1,0 0,-1-1,1 0,-1 1,1-1,-1-2,2-6,0-1,-1 0,-1 1,0-17,0 24,0 1,0-1,-1 0,1 0,-1 0,1 0,-1 1,0-1,0 0,0 1,0-1,-1 0,1 1,-1 0,0-1,1 1,-1 0,0 0,0 0,0 0,-3-2,4 4,0 0,0-1,0 1,0 0,0 0,0 0,0 0,0 0,0 0,0 0,0 0,1 0,-1 0,0 1,0-1,0 0,0 1,0-1,0 1,1-1,-1 1,0-1,0 1,1-1,-1 1,0 0,1-1,-1 1,0 0,1 0,-1-1,1 1,0 0,-1 0,1 0,-1 0,1 0,0-1,0 1,0 0,0 0,-1 0,1 0,0 0,0 0,1 1,-2 1,1 0,-1 0,1 0,0 0,0 0,1 0,-1 0,0 0,1 0,0 0,0 0,0-1,0 1,2 4,-2-6,0 0,-1 0,1 0,0 0,0 0,1 0,-1 0,0 0,0-1,0 1,1 0,-1-1,0 1,0-1,1 1,-1-1,1 0,-1 1,0-1,1 0,-1 0,1 0,-1 0,0 0,1 0,-1-1,0 1,1 0,-1-1,0 1,1-1,-1 0,0 1,1-1,-1 0,0 1,0-1,0 0,0 0,0 0,0 0,0 0,0 0,0-1,-1 1,1 0,0 0,-1-1,1 1,0-2,0 1,-1 0,1 0,0 0,-1 0,1 0,-1 0,0 0,1 0,-1 0,0 0,0 0,-1 0,1 0,0 0,-1 0,1 0,-1 0,1 1,-1-1,0 0,0 0,0 0,0 1,0-1,0 0,-1 1,1-1,0 1,-1 0,1-1,-1 1,0 0,1 0,-1 0,0 0,0 0,1 0,-1 0,-3 0,-11-2,1 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28.7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1,'-1'4,"0"0,0 0,0 0,-1-1,1 1,-1 0,0 0,-4 5,-11 27,16-32,1 0,-1 1,1-1,0 0,0 1,0-1,1 0,0 1,0-1,1 5,-1-8,-1 1,1-1,-1 0,1 0,0 0,-1 1,1-1,0 0,0 0,0 0,0 0,0-1,0 1,0 0,0 0,0-1,0 1,0 0,1-1,-1 1,0-1,1 1,-1-1,0 0,0 0,1 0,-1 1,0-1,1 0,-1-1,0 1,1 0,-1 0,0-1,1 1,-1 0,2-2,-1 1,1-1,-1 0,0 0,0 0,0-1,0 1,0 0,0-1,-1 1,1-1,-1 0,1 1,-1-1,0 0,0 0,-1 0,1 0,0 0,-1 0,0 0,0 0,0-4,1 2,-1 1,0-1,0 0,0 1,0-1,-1 1,0-1,0 1,0-1,-1 1,1-1,-1 1,0 0,-3-6,4 10,1-1,-1 0,0 1,0-1,1 0,-1 1,0-1,0 1,0-1,0 1,1-1,-1 1,0 0,0-1,0 1,0 0,0 0,0 0,0-1,0 1,0 0,0 0,0 1,0-1,0 0,0 0,0 0,0 1,0-1,0 0,1 1,-1-1,0 1,0-1,0 1,0-1,1 1,-1 0,0-1,1 1,-1 0,0 0,1 0,-1-1,1 1,-1 0,1 0,0 0,-1 0,1 0,-1 1,1 0,-1-1,0 0,1 0,-1 0,1 0,0 1,-1-1,1 0,0 0,0 1,0-1,0 0,0 1,0-1,0 0,0 1,0-1,1 0,-1 0,0 1,1-1,-1 0,1 0,0 0,-1 0,1 0,0 0,-1 0,1 0,0 0,0 0,0 0,0 0,0 0,2 1,-2-2,-1 0,1 0,-1 0,1 0,0 0,-1 0,1 0,-1 0,1-1,-1 1,1 0,0 0,-1 0,1-1,-1 1,1 0,-1 0,1-1,-1 1,0 0,1-1,-1 1,1-1,-1 1,0-1,1 1,-1-1,0 1,1-1,-1 1,0-1,0 1,0-1,1 1,-1-1,0 1,0-1,0 0,0 1,0-1,0 1,0-1,0 1,0-1,-1 1,1-1,0 0,0 1,0-1,-1 1,1-1,0 1,-1-1,0-2,1 0,-1 0,0 0,0 1,-1-1,1 0,-1 1,1-1,-4-4,-6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7:30.1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96 1,'-7'2,"0"0,1 1,0 0,0 0,0 0,0 1,0 0,0 0,1 1,0-1,-8 10,10-9,1 1,0-1,0 1,0-1,1 1,-1 0,1 0,1 0,-1 0,1 0,0 0,1 9,0-12,-1 1,1-1,-1 0,1 0,0 0,0 0,0 0,1-1,-1 1,1 0,2 4,-3-6,0 0,0 0,0-1,1 1,-1 0,0 0,0 0,1-1,-1 1,0-1,1 1,-1-1,0 1,1-1,-1 0,1 0,-1 0,1 0,-1 0,1 0,-1 0,0 0,1 0,-1-1,3 0,-2 0,-1 0,1 0,0-1,0 1,-1 0,1-1,-1 0,1 1,-1-1,0 0,0 1,1-1,-1 0,-1 0,1 0,0 0,0 0,-1 0,1 0,-1 0,1-1,-1 1,0 0,0-3,-1-59,0 56,1 8,0-1,0 1,0 0,0 0,1-1,-1 1,0 0,0 0,0-1,0 1,0 0,0 0,0 0,1-1,-1 1,0 0,0 0,0 0,0 0,1-1,-1 1,0 0,0 0,0 0,1 0,-1 0,0 0,0 0,0-1,1 1,-1 0,0 0,0 0,1 0,-1 0,0 0,0 0,1 0,-1 0,0 0,0 1,1-1,-1 0,0 0,0 0,0 0,1 0,-1 0,0 0,0 0,0 1,1-1,-1 0,0 0,0 0,0 0,0 1,1-1,-1 0,0 0,0 1,0-1,0 0,0 0,0 0,0 1,0-1,0 0,1-1,-1 0,1 0,-1 0,1 0,-1 0,0 0,0 0,0 0,0 0,0 0,0-1,0 1,0 0,0 0,0 0,0 0,-1 0,1 0,0 0,-1 0,1 0,-1 0,1 0,-1 0,0 0,-1-2,-5-5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0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1 782,'6'-2,"-1"1,1-1,-1 0,1-1,-1 1,0-1,8-5,12-6,30-15,-41 20,0 1,1 1,20-7,131-50,-79 28,-4 3,167-43,-74 27,-62 14,-6 5,136-34,197-25,-33 23,-203 39,57-4,70 6,211-7,-477 33,333-12,107 1,-304 12,-96-2,291 12,-205 0,53 7,-109-3,33 6,83 12,-17 4,335 63,-62 5,-286-48,-134-33,77 31,57 1,-188-48,0 1,32 16,23 7,-76-28,0 1,0 0,-1 1,0 0,17 14,-18-12,1-1,0 0,1-1,0 0,20 8,142 51,-162-62,0 2,0 0,0 0,-1 1,0 1,-1 0,1 0,-2 2,1-1,-1 1,12 16,-18-21,20 20,-24-24,1-1,-1 1,1-1,-1 1,1 0,0-1,-1 1,1-1,-1 1,1-1,0 0,0 1,-1-1,1 0,0 1,0-1,-1 0,1 0,0 0,0 0,-1 0,1 1,0-2,0 1,0 0,-1 0,1 0,0 0,0 0,1-1,-2 0,1 0,-1 0,0 0,1-1,-1 1,0 0,0 0,0 0,0 0,0 0,0-1,0 1,0 0,-1 0,1 0,0 0,-1 0,1 0,-1 0,1 0,-1 0,1 0,-2-1,-18-31,13 23,-9-18,-2 1,-1 0,-1 1,-31-29,-2-2,50 54,16 11,20 14,47 28,134 61,-192-100,-6-4,-6-4,0 2,0-1,-1 1,17 12,-25-16,0 0,0 0,0-1,0 1,-1 0,1 0,0 0,0 1,-1-1,1 0,0 0,-1 0,1 0,-1 1,0-1,1 0,-1 0,0 1,0 1,0-1,-1-1,1 1,-1-1,0 1,1 0,-1-1,0 1,0-1,0 0,0 1,-1-1,1 0,0 1,0-1,-1 0,1 0,-1 0,-2 1,-1 1,-1 0,0-1,0 0,1 0,-1 0,-1-1,1 0,0 0,-10 0,-65-4,34 0,9 2,26-1,0 1,0 1,0 0,0 1,0 0,-22 5,33-6,0 1,0-1,0 1,0-1,0 1,0-1,1 1,-1-1,0 1,0 0,1-1,-1 1,0 0,1 0,-1-1,1 1,-1 0,1 0,-1 0,1 0,0 0,-1 0,1 0,0 0,0 0,-1-1,1 1,0 0,0 0,0 0,0 0,1 0,-1 2,15 32,-9-22,-1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2.6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3,'-33'-1,"20"0,0 1,-1 0,1 1,-23 4,32-4,1 0,0 0,0 0,-1 0,1 1,0-1,1 1,-1 0,0 0,0 0,1 1,-1-1,1 0,0 1,0 0,0-1,0 1,0 0,0 0,1 0,-1 0,1 0,-1 6,1-8,-4 16,0 1,1 0,1 0,-1 28,4-41,0 0,0 0,1 0,0 0,0 0,0 0,1-1,-1 1,1 0,0-1,0 0,1 1,0-1,-1 0,1 0,1 0,-1-1,0 1,1-1,0 0,0 0,4 3,117 74,-117-73,1 0,-1 0,0 0,0 1,-1 0,0 1,-1-1,0 1,0 1,7 15,14 20,-22-36,0 0,-1 0,1 0,-2 0,1 0,-1 1,-1 0,0 0,0 0,0 13,-2-20,1 0,-1 0,-1 0,1 0,0 0,-1 0,0 1,1-1,-1 0,0 0,-1-1,1 1,-1 0,1 0,-1-1,0 1,0-1,0 1,0-1,0 0,0 0,-1 1,1-2,-1 1,1 0,-1-1,0 1,0-1,0 0,0 0,0 0,0 0,0 0,0-1,-6 1,-1 0,-1 0,1-1,0-1,-1 0,1 0,-14-4,20 4,1 0,0 0,-1 0,1 0,0-1,0 1,0-1,0 0,0 0,0 0,1 0,-1 0,0-1,1 1,0-1,0 0,0 0,0 1,0-1,0-1,1 1,-2-4,0-6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20,'-2'0,"1"1,0 0,0-1,0 1,0 0,0-1,1 1,-1 0,0 0,0 0,0 0,1 0,-1 0,0 0,1 0,-1 0,1 0,-1 0,1 0,0 0,0 0,-1 1,1-1,0 0,0 0,0 0,0 1,0 0,1 37,1-33,0 0,0 0,1-1,0 1,0-1,0 0,0 0,1 0,7 8,49 43,-24-23,-22-22,0 0,1-1,0 0,1-1,25 10,-39-18,0 0,0 0,1 0,-1 0,0-1,0 1,0-1,1 1,-1-1,0 0,1 0,-1 0,0 0,1-1,-1 1,0-1,0 1,1-1,-1 0,0 1,0-1,0 0,0-1,0 1,2-2,-1 0,0 0,-1-1,1 1,-1-1,0 0,0 1,0-1,-1 0,0 0,1 0,-1 0,1-8,-1-3,0 0,0 0,-1 0,-1 0,-1 0,0 0,-5-16,5 24,-1-1,-1 1,1 1,-1-1,0 0,-1 1,0 0,0 0,0 0,0 1,-1 0,0 0,0 0,0 1,-1 0,0 0,0 0,-10-3,4 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3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2,'-20'0,"12"-1,1 1,0 0,-1 0,1 1,0 0,-11 3,16-3,0 0,0 0,0 0,0 0,0 0,1 1,-1-1,0 0,1 1,-1 0,1-1,0 1,-1 0,1 0,0-1,0 1,0 0,0 0,1 0,-1 1,0-1,1 0,0 0,-1 0,1 0,0 4,0 8,0 0,1 1,1-1,0 0,1 0,0 0,1 0,1 0,0-1,1 0,9 16,-5-5,-1 1,-1 0,-2 0,0 0,-2 1,0 0,-1 26,-3 3,0-39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4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34,'4'0,"3"0,1-3,3-1,1 0,4 1,0 0,-1-1,0-1,-1 1,-1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1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0,'1'11,"1"-1,0 1,1-1,1 1,-1-1,10 17,-4-7,7 30,-16-54,0 1,1-1,-1 1,0 0,1-1,0 1,0 0,0 0,0-1,0 1,1 0,-1 0,1 0,0 0,0 1,0-1,0 0,0 1,1-1,-1 1,1 0,0 0,3-2,-4 2,-1 1,1 0,0-1,0 1,0 0,0 0,0 0,0 0,0 0,0 1,1-1,-1 1,0-1,0 1,1 0,-1 0,0 0,0 0,1 0,-1 0,0 1,0-1,0 1,1 0,-1-1,0 1,0 0,0 0,0 1,0-1,0 0,-1 1,1-1,0 1,-1-1,1 1,-1 0,1-1,-1 1,1 3,0-2,0 1,1-1,-1 1,0-1,1 0,0 0,0 0,0 0,0 0,4 2,-6-5,1 1,-1-1,1 0,-1 0,1 0,-1 1,1-1,-1-1,1 1,-1 0,1 0,-1 0,1-1,-1 1,0-1,1 1,-1-1,0 0,1 0,-1 1,0-1,0 0,1 0,-1 0,0 0,0 0,0 0,0-1,-1 1,2-2,52-49,-51 50,-1-1,1 1,1 0,-1 0,0 0,0 0,1 0,-1 1,1 0,-1 0,1 0,0 0,-1 0,1 1,0-1,0 1,3 0,-5 1,0 0,-1-1,1 1,-1 0,0 0,1 0,-1 0,0 1,0-1,1 0,-1 0,0 1,0-1,1 3,1 1,4 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28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13,'-1'0,"0"1,0-1,0 1,1-1,-1 1,0 0,0-1,0 1,0 0,1 0,-1-1,0 1,1 0,-1 0,1 0,-1 0,1 0,-1 0,1 0,0 0,-1 0,1 0,0 0,0 0,0 0,0 0,0 2,-3 36,3-35,0 3,0-1,1 0,-1 0,1 0,1 0,-1 1,1-1,0-1,0 1,1 0,5 9,-6-13,-1 0,1 0,0 0,-1 0,1 0,0-1,0 1,0 0,0-1,0 0,0 1,1-1,-1 0,0 0,1-1,-1 1,0 0,1-1,-1 1,1-1,-1 0,1 0,-1 0,1 0,-1 0,1 0,-1-1,1 0,-1 1,1-1,-1 0,4-1,-4 0,0 0,1 1,-1-1,0 0,0 0,0 0,0 0,-1 0,1-1,0 1,-1 0,0-1,0 1,1-1,-1 0,-1 1,1-1,0 0,-1 1,1-1,-1 0,0 0,0 0,0 1,0-1,0 0,-1 0,-1-5,1 2,0 0,0 1,-1-1,0 0,0 1,-1-1,1 1,-1 0,0 0,0 0,-1 0,-7-8,-35-12,35 21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1,0-1,0 1,0-1,1 1,-1 0,0-1,0 1,0 0,1 0,-1 0,0 0,1 0,-1 0,1 0,-1 0,1 0,-1 0,1 0,0 0,-1 0,1 0,0 0,0 0,0 0,0 2,-3 38,3-37,0 3,-1 7,1 1,4 28,-4-40,0-1,1 1,-1-1,1 0,0 1,-1-1,1 0,0 1,0-1,1 0,-1 0,0 0,1 0,-1 0,1 0,0 0,0 0,-1-1,1 1,0-1,0 1,1-1,-1 0,0 0,3 1,-4-2,0 0,1 0,-1 0,0 0,1 0,-1-1,0 1,1 0,-1-1,0 1,0-1,1 1,-1-1,0 0,0 0,0 1,0-1,0 0,0 0,0 0,0 0,0 0,-1 0,1 0,0 0,-1-1,1 1,0 0,-1 0,0-1,1 1,-1 0,0-1,0 1,1 0,-1-2,2-11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5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0,'0'4,"0"3,3 1,1 2,0 3,3-1,-1 1,3-2,-1 0,1-2,3-2,-1 1,1-1,-1-2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0,'0'4,"0"3,0 4,-4 1,0 0,0 3,1 0,1 2,1 1,-3-2,-1-2,1 1,1 1,-2-3,-1-3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6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1,'1'6,"0"-1,1 1,0 0,0-1,0 1,0-1,1 0,0 1,0-1,1-1,-1 1,1 0,8 7,0 0,0-1,2 0,21 15,28 7,-53-27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7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360 1,'-1'18,"0"-1,-8 28,1 4,3-23,-1 1,-14 37,-1 5,1-4,-3-2,-53 106,59-136,-2-2,-30 40,43-64,-13 17,0 1,-14 29,26-41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1,'-10'0,"4"0,-1 0,1 0,0 0,-1 1,1 0,-12 3,16-3,0 0,0 1,0-1,0 0,1 0,-1 1,1-1,-1 1,1 0,-1-1,1 1,0 0,0 0,0 0,0 0,0 0,0 0,0 0,1 0,-1 0,1 0,0 0,-1 0,1 4,-1 8,0 0,1-1,0 1,1 0,3 15,-3-24,0-1,0 0,1 0,-1 0,1 0,0 0,0 0,1 0,-1-1,1 1,-1-1,1 0,0 0,0 0,1 0,-1 0,1-1,-1 1,1-1,5 2,6 3,1 0,0-1,1-1,-1-1,31 4,-45-8,-1 0,1 1,0-1,-1 0,1 1,0-1,-1 0,1 1,0 0,-1-1,1 1,-1 0,1 0,-1 0,0 0,1 0,-1 0,2 3,-3-3,1 0,-1 0,1 0,-1 0,0 0,1 0,-1 0,0 1,0-1,0 0,0 0,0 0,0 1,0-1,0 0,-1 0,1 0,0 0,-1 0,0 2,-1 0,0 1,0-1,0 0,0 0,-1 0,1 0,-1 0,0 0,0-1,0 0,0 1,0-1,-1 0,-6 3,7-4,-1 0,1-1,0 1,0-1,-1 1,1-1,0 0,-1 0,1-1,0 1,-1-1,1 1,0-1,0 0,0 0,0-1,0 1,0 0,0-1,0 0,0 0,1 0,-1 0,-2-3,-4-5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8.5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1,'-1'15,"1"0,1 0,1 0,0 0,5 19,-6-31,0 0,1 1,-1-1,1 0,0 0,0 0,0 0,0 0,0 0,1 0,-1-1,1 1,-1-1,1 0,0 0,0 0,0 0,1 0,-1-1,0 1,1-1,-1 0,0 0,1 0,0 0,-1-1,7 1,-4-1,-1 0,0 0,1-1,-1 1,1-1,-1 0,0-1,1 1,-1-1,0 0,0 0,7-5,-10 6,0-1,0 1,-1-1,1 0,0 1,-1-1,0 0,1 0,-1 0,0 0,0 0,0 0,0-1,0 1,0 0,-1 0,1-1,-1 1,0 0,0-1,0 1,0-1,0 1,0 0,0-1,-1 1,1 0,-1 0,0-1,1 1,-3-4,1 3,0 0,0 0,0 0,0 0,0 1,-1-1,1 1,-1-1,1 1,-1 0,0 0,0 0,0 0,-5-2,-3-2,1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1,'-5'0,"1"-1,0 1,0 1,0-1,0 1,0-1,-1 1,1 0,0 1,1-1,-1 1,0 0,0 0,1 0,-1 0,1 0,-1 1,1 0,0-1,0 1,0 0,1 1,-1-1,1 0,0 1,0 0,0-1,0 1,0 0,0 4,-3 11,2 1,1-1,0 1,1-1,3 29,-1-29,-1-1,0 0,-1 1,-5 20,3-25,1 0,0 0,1 17,1-22,0 0,-1 1,0-1,0 0,-1 0,0 0,-1 0,0 0,-5 10,1-9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09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0,'3'0,"1"3,4 2,2-1,4-1,2-1,1 0,2-1,0-1,0 0,0 0,0 0,-3 2,-1 2,-4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1,'2'121,"-5"129,-16-138,12-74,5-34,1 0,0 0,-1 0,1 0,1 0,-1 1,1-1,-1 0,1 0,0 0,1 1,-1-1,1 0,0 0,0 0,0 0,3 6,4-2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2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4014,'10'-1,"-1"0,0 0,0-1,0-1,0 1,0-1,0-1,-1 1,0-2,1 1,-2-1,1 0,7-7,15-13,49-55,-29 27,27-10,0-9,49-62,-43 41,-59 65,-19 21,1 0,0 0,0 1,14-11,-5 4,0-1,0 0,-2 0,18-24,-2 1,58-51,-43 28,-29 38,1 0,24-24,-20 24,-2-1,22-34,-8 11,123-162,-89 97,-25 39,48-90,43-97,-68 88,-44 111,1 9,6-24,44-141,-62 182,6-12,-3-2,8-67,-14 76,16-62,3-7,-18 72,18-49,-20 68,17-80,-19 74,1 1,2 0,14-41,-13 45,-2 0,0 0,-1 0,-1 0,0-1,-2 0,-1-31,3-24,5 16,1-25,9-76,-15 109,1 39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0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8,'3'0,"4"0,5 0,2 0,3 0,2 0,0 0,0 0,0 0,0 0,0 0,-3-3,-4-2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1,'1'37,"1"-1,9 44,-6 1,-3-93,1 0,-1 1,2-1,0 1,0 0,1 0,0 0,1 1,0-1,12-13,-15 20,0 0,0 0,1 1,-1 0,1 0,0 0,-1 0,2 0,-1 1,0-1,0 1,1 0,6-2,-8 4,0 0,1 0,-1 0,0 0,0 0,0 1,0-1,1 1,-1 0,0 0,0 0,0 0,-1 1,1-1,0 1,0 0,-1-1,1 1,-1 1,0-1,1 0,3 5,-4-3,0 0,0-1,0 1,0 0,0 0,-1 1,1-1,-1 0,-1 0,1 1,0-1,-1 0,0 1,0-1,-1 7,4 30,-3-40,0 0,0-1,0 1,1-1,-1 1,0 0,0-1,1 1,-1-1,1 1,-1-1,0 0,1 1,-1-1,1 1,-1-1,1 0,-1 1,1-1,0 0,-1 0,1 1,-1-1,1 0,-1 0,1 0,0 0,-1 0,1 1,0-1,-1 0,1-1,-1 1,1 0,0 0,-1 0,1 0,-1 0,1-1,0 1,-1 0,1 0,-1-1,1 1,-1-1,1 1,-1 0,1-1,-1 1,0-1,1 1,-1-1,1 1,-1-2,33-30,-29 27,-2 2,1 0,-1 1,0 0,1 0,-1 0,1 0,0 0,-1 0,1 0,0 1,0 0,0-1,0 1,0 0,7-1,-8 3,0-1,1 1,-1-1,0 1,0-1,0 1,0 0,0 0,0 0,0 0,0 1,-1-1,1 0,0 1,-1-1,1 1,-1 0,1-1,-1 1,0 0,0 0,0 0,0 0,1 3,11 20,27 60,-36-71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1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1,'0'3,"0"4,0 5,0 2,0 3,0 2,0 0,3-3,2-1,-1-6,-1-5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0,'3'0,"4"0,2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48:12.8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0,'0'294,"3"-308,0 0,2 0,-1 1,2 0,13-25,-16 34,1 0,0 0,0 1,0-1,1 1,-1 0,1 0,0 0,0 1,0 0,0 0,0 0,0 0,1 1,-1 0,1 0,-1 1,0-1,1 1,-1 0,1 1,-1-1,1 1,-1 0,0 0,8 3,-11-3,0 1,0-1,0 0,-1 1,1-1,0 1,-1-1,1 1,-1 0,0-1,0 1,1 0,-1 0,0 0,-1 0,1 0,0 0,0 0,-1 0,1 1,-1-1,0 4,-1 60,-1-31,12 21,-7-40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1:51:05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3.07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170 1,'-1'3,"0"1,-1 0,0-1,0 1,0-1,0 1,-1-1,1 0,-1 0,0 0,0 0,0 0,-5 2,-14 17,7 0,1 1,1 0,1 1,-16 44,20-38,1 0,2 1,-4 56,10 98,2-73,-1-90,1-2,1 1,0 0,2-1,1 0,0 0,1 0,2-1,20 32,-18-36,0-1,0 0,2-1,0-1,0 0,1-1,0 0,1-1,0-1,1-1,31 12,-6-11,0-1,0-3,1-1,0-2,59-4,-15 0,-73 0,-1 0,0-1,1-1,-1 0,0-1,-1 0,1-1,17-11,8-3,-29 15,-1 0,1-1,-1 0,0 0,0-1,-1 0,0 0,0-1,-1 0,0 0,-1 0,1-1,-1 0,-1 0,0 0,4-13,-2 0,0-1,-1 0,-1 0,-1 0,0-46,-3 21,1 19,-2 1,0 0,-10-50,3 44,5 19,0 0,-1 1,-1 0,0-1,-11-20,-4-1,13 22,-1 0,0 1,-1 0,0 0,-19-18,18 21,-1 1,0 1,-1 0,0 0,0 1,-1 1,1 0,-1 1,0 0,-1 1,1 0,-1 1,0 1,-20-1,-18-4,11 2,-52-1,0 7,77-1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4.2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356 1,'-14'-1,"0"2,1 0,-1 0,0 1,1 1,0 0,-20 7,27-6,-1-1,0 1,1 0,0 1,0-1,0 1,0 1,1-1,0 1,0 0,0 0,1 0,0 1,0-1,-2 8,-22 45,4 1,-32 118,45-136,6-27,1 0,1 1,0 0,-1 28,2 81,6 140,-2-246,2 0,0 0,1-1,0 0,2 0,0 0,1-1,1 0,1 0,0-1,1-1,0 1,2-2,14 15,-9-12,1 0,1-1,1-1,0-1,1-1,0-1,1-1,0-1,1-1,27 7,-27-12,0-1,0-1,0-1,36-3,0 0,-52 1,-1 0,1 0,0 0,0-1,0 0,-1-1,1 1,-1-2,0 1,11-7,6-7,36-30,-5 2,-27 26,-1-3,31-29,-49 41,0 0,0 0,-1-1,0 0,-1-1,-1 1,0-2,8-20,2-17,-6 24,-2 0,-1 0,-1-1,-1 0,3-52,-8 36,1 27,0-1,-1 1,-1-1,-1 1,0-1,-1 1,-1 0,-9-26,-10-8,5 11,-1 0,-28-41,39 68,0 2,0-1,-1 1,-1 1,1 0,-2 0,1 1,-1 0,0 1,-1 0,-15-7,-134-45,147 55,2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5.49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390 149,'-55'-17,"50"16,-1 1,1 0,0 0,-1 0,1 1,0-1,-1 1,1 1,0-1,0 1,0-1,0 2,0-1,0 0,0 1,1 0,-1 0,1 1,0-1,-6 7,0 2,1 1,1 0,0 0,1 0,0 1,-5 16,-5 10,1-1,-20 66,-2 6,18 1,12-60,4-27,-2 46,-13 77,24 19,-3-144,2 1,0-1,2 0,1-1,9 24,-7-23,1 1,1-2,1 1,1-2,1 1,1-2,33 36,-33-40,1 0,0-1,2 0,0-2,0 0,1-1,0-1,1-1,38 14,-46-20,0 0,1-1,-1 0,1-1,-1-1,1 0,0 0,-1-1,1-1,0 0,-1-1,1 0,-1-1,0-1,0 1,17-9,-15 4,-1-1,0 0,-1-1,0 0,-1-1,0 0,0 0,-2-2,1 1,-1-1,11-22,3-6,23-52,17-32,-52 102,-1-1,-1-1,-1 1,-1-1,-1-1,3-33,-2-154,-7 163,19-98,-18 115,2 0,7-35,-7 56,-1 0,-1 0,0 0,0 0,-1 0,-1 0,0 0,0 0,-2 0,1 0,-1 0,-1 1,0-1,-1 1,0 0,-10-15,-4 2,-1 1,-1 1,0 1,-2 1,-1 1,0 1,-1 1,-1 1,-41-18,50 27,0 1,-1 1,-24-4,23 5,-1-1,-32-13,8 7,30 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6.73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393 110,'-32'-1,"17"0,0 1,0 0,-19 2,31-1,0-1,0 1,1 0,-1-1,0 1,0 0,0 1,1-1,-1 0,1 1,-1-1,1 1,0 0,-1 0,1 0,0 0,0 0,0 1,1-1,-1 0,0 1,0 2,-22 58,15-36,-1-1,-1 0,-17 29,17-35,0 2,2-1,0 1,-7 32,-20 48,25-73,2 0,1 0,1 0,1 1,-2 54,5-13,6 80,-1-140,0 0,1 0,1 0,-1 0,2 0,0-1,0 0,0 0,1 0,1 0,14 15,-7-7,-3-6,1 0,0-1,1 0,0-1,16 8,1 3,-17-11,2-1,-1-1,1-1,1 1,-1-2,1-1,32 8,-14-8,0-1,64-1,-85-4,1 0,-1-1,1-1,-1 0,0-1,0 0,-1-1,15-8,96-61,-99 58,-13 9,0-1,-1 0,0 0,-1-1,0-1,0 0,-1 0,0 0,-1-1,0 0,0-1,4-13,-4 7,-1-1,-1 0,-1-1,0 1,-2-1,0 0,-2-25,2-82,-5-98,-17 95,17 108,0-1,-2 1,-1 0,-1 1,-1 0,0 0,-2 0,0 1,-1 0,-1 1,-1 1,-1 0,-1 0,0 2,-35-30,34 34,0 0,-2 1,1 1,-1 1,-1 0,0 1,0 1,0 1,-22-3,28 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4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1 690,'2'5,"1"0,0 0,0 0,0-1,1 1,-1-1,1 0,0 0,0 0,1 0,-1-1,1 0,8 5,-11-7,0 0,1 0,-1 0,0 0,1-1,-1 1,0-1,1 0,-1 1,1-1,-1 0,1 0,-1-1,1 1,-1 0,0-1,1 0,-1 1,0-1,1 0,2-2,-1 0,-1 0,1 0,-1 0,0 0,0 0,-1-1,1 1,-1-1,0 0,0 0,3-5,0-7,0 1,0-1,-2 0,0-1,1-26,-1-20,-7-67,3 112,1 19,10 30,-5-21,0-1,1 0,-1-1,2 0,-1 1,1-2,10 9,-15-14,-1-1,1 0,0 1,-1-1,1 0,0 0,0-1,0 1,0 0,0-1,0 1,0-1,0 1,0-1,0 0,0 0,0 0,0 0,0 0,0 0,0-1,0 1,0-1,0 1,0-1,0 0,0 0,0 0,-1 0,1 0,0 0,-1-1,1 1,0 0,-1-1,0 1,1-1,-1 0,0 1,0-1,0 0,1-3,8-9,-1-1,0 0,-1 0,-1-1,-1 0,0-1,-1 1,0-1,1-21,2-19,1-80,-9 132,0 0,0 0,-1 0,1 1,-1-1,0 0,-1 1,1-1,-1 0,0 1,-3-6,4 8,-1-1,0 1,-1 0,1 0,0 0,-1 0,1 1,-1-1,1 1,-1 0,0-1,0 1,1 0,-1 0,0 1,0-1,0 1,0-1,-4 1,-8-1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7.76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41.97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317 23,'-26'0,"8"-1,0 2,-1-1,1 2,-20 4,32-4,0 0,0 0,1 0,-1 1,1 0,0 0,0 0,0 0,0 1,0 0,1 0,0 0,-1 1,2 0,-1-1,-4 9,-2 4,2 0,0 0,1 1,1 0,1 0,-5 27,-2 10,4-21,1 0,2 1,-1 39,6-64,0 1,1 0,1 0,-1-1,2 1,-1-1,2 1,-1-1,2 0,-1 0,1-1,0 1,1-1,10 12,28 26,-32-36,0 1,-2 0,1 1,-1 0,14 26,-20-32,1 0,0 0,0-1,0 0,11 9,13 17,-24-26,1-1,0 0,0 1,0-2,0 1,11 5,16 12,-24-15,0-1,0-1,1 1,0-1,0-1,0 0,17 5,79 10,-79-15,-15-2,0 0,0-1,0 0,0-1,0-1,0 0,-1 0,1-1,0-1,-1 0,1 0,-1-1,0-1,0 0,0 0,-1-1,0 0,0-1,12-10,5-5,-19 16,0 0,0-1,-1 0,1-1,7-10,6-13,-2 0,-1-1,22-55,-35 74,0-1,-1 0,0 0,-1 0,0 0,-2 0,1-1,-2 1,0-1,0 1,-2 0,0-1,0 1,-1 0,-1 0,-1 0,0 1,-12-25,-12-28,25 54,-1 0,0 0,0 1,-1-1,-11-15,0 6,4 4,0 0,-1 1,-1 1,-1 0,-23-17,17 19,0 1,-1 1,-40-14,-12-5,68 27,0 0,0 1,0 0,0 0,0 0,0 1,0 0,-1 1,1-1,0 1,-1 1,1-1,0 1,-8 3,-4 2,0 0,0 2,-29 16,26-12,-46 17,54-25,0-2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6.08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339 1,'-9'1,"1"0,-1 0,1 1,0 0,0 1,-1-1,2 2,-1-1,0 1,1 0,-1 1,1 0,-11 10,-8 8,2 2,-23 28,38-43,-4 8,0 0,1 1,1 1,1 0,1 0,0 1,2 0,0 0,1 1,-2 24,6-36,0 1,1 0,1 0,0 0,0 0,1 0,1 0,0-1,0 1,1 0,0-1,1 0,0 0,1 0,0 0,0 0,1-1,8 10,39 52,-38-48,1-2,29 32,-22-32,2 0,0-1,1-1,1-2,44 22,52 37,-108-67,0-1,1 0,0-1,0-1,1-1,0 0,0-1,0-1,0 0,24 0,-36-3,2 1,-1-1,0 0,0 0,1 0,-1-1,0 0,0 0,0 0,0-1,0 0,0 0,0-1,-1 0,1 0,-1 0,0 0,7-6,59-49,-59 51,-1 0,-1-1,1-1,-1 1,-1-2,0 1,0-2,0 1,-2-1,1 0,10-22,-11 7,-1-1,-1 0,-1-1,-2 1,0 0,-5-53,1 7,0 55,-2 0,1 0,-2 0,-1 0,0 1,-1 0,-16-27,12 20,-23-22,5 7,18 23,0 1,-1 1,-1 0,0 1,-1 0,0 1,-1 0,0 1,-1 1,0 1,-1 0,0 1,-19-6,8 2,18 7,0 1,0 0,0 0,-17-2,-1 1,0 0,1 1,-38-1,49 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7.3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483 1,'-24'0,"0"1,0 0,-27 7,42-6,1 0,-1 1,1 0,0 1,0 0,0 0,1 0,-1 1,1 1,0-1,-11 12,-22 24,17-20,2 2,-24 31,22-26,18-22,0 0,0 0,0 0,1 1,0-1,-4 11,-6 16,3 0,0 1,2 0,2 1,1 0,2 0,0 49,4-60,0 9,1 1,10 55,-9-77,1-1,1 1,0-1,1 0,0-1,0 1,1-1,1 0,0 0,0-1,12 12,66 66,-48-58,2-1,0-2,1-2,2-2,53 21,-44-21,-34-14,1 0,0-1,1-1,-1 0,1-1,1-2,-1 0,24 1,-10-4,-16 1,0-1,0 0,0-2,26-5,-37 6,-1-1,0 0,0 0,0-1,0 1,-1-1,1 0,0 0,-1-1,0 1,0-1,0 0,-1 0,1 0,-1-1,0 1,0-1,4-7,6-15,-1 0,-2-1,0 0,-2 0,7-38,-14 42,-1 0,-1 0,-7-45,-1-11,7 17,2 40,-1 0,-1 0,-5-23,5 37,-1 0,0 0,0 0,-1 1,0 0,0 0,-1 0,-1 0,1 1,-1-1,-7-6,-2 1,-1 0,0 1,0 0,-1 2,-25-13,18 11,14 7,-1 0,1 1,-1 0,0 1,0 0,0 1,0 0,-21 0,2-5,18 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8.54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761 22,'-148'-20,"108"19,-54 1,86 1,1 0,-1 0,0 1,1-1,-1 2,1-1,0 1,0 0,-10 7,-23 30,9-8,18-19,1 0,1 0,0 1,-12 22,11-18,0-1,-21 23,24-30,0 1,0 0,2 1,-1 0,1 0,-7 19,-26 86,21-57,0-3,4 1,2 1,2 0,3 0,0 114,8-159,1-1,0 1,1 0,1-1,0 0,0 0,2 0,-1 0,2 0,9 16,3 5,1 0,2 0,1-2,1-1,2-1,2-1,0-1,44 34,-28-30,1-3,53 28,-71-44,0-1,1-1,1-2,-1 0,45 7,-34-11,8 2,1-1,0-3,72-3,-113-1,-1-1,1 1,0-1,-1 0,1 0,-1-1,0 0,0 0,0 0,0 0,-1-1,1 0,6-6,6-9,27-39,-20 26,-12 13,-1-1,-1 0,-1-1,0 0,-2 0,-1-1,6-29,1 1,-9 26,-1-1,0 1,-2 0,-4-49,1 9,0 32,-1 1,-13-52,-1-12,10 61,-2 0,-1 1,-2 0,-18-37,24 55,0 1,2 3,-1 1,0-1,0 1,-1 1,-11-15,15 22,-5-7,0 0,-1 1,1 0,-2 0,1 1,-18-12,15 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59.54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578 52,'0'-2,"0"0,0 0,0 0,-1-1,1 1,-1 0,1 0,-1 0,0 0,0 0,0 0,0 0,0 0,-1 0,1 1,0-1,-1 0,1 1,-1-1,0 1,1 0,-1-1,0 1,0 0,0 0,0 0,0 0,0 1,0-1,0 0,-1 1,1-1,0 1,0 0,0 0,-4 0,1 0,0 0,0 0,0 1,0-1,0 1,0 1,0-1,0 1,0-1,0 1,1 1,-1-1,1 1,-8 5,-130 147,-30 46,158-184,2 0,-1 0,2 1,1 0,0 1,1 1,-12 39,13-29,2 1,1-1,1 1,1 56,3-37,-1-31,0-1,1 1,1 0,1-1,0 0,1 1,2-1,0 0,13 32,7 6,-22-45,2 1,0-1,0 0,1-1,0 1,12 14,-7-12,0 1,-2 0,13 24,-14-23,0-1,1 0,22 26,48 48,-58-66,38 31,-32-32,131 93,-110-87,88 34,-85-40,-29-11,1-1,1 0,-1-2,1-1,1-1,-1-1,1-1,30 0,-38-3,1-1,-1 0,22-5,-31 4,-1-1,0 1,1-1,-1-1,0 1,0-1,-1-1,1 1,9-9,14-14,0-2,-2 0,43-59,-63 75,0-1,-1 1,0-1,-1 0,-1-1,0 0,-1 1,-1-1,3-25,0-3,0 0,2-80,-8 109,-1 0,-1 1,0-1,-1 1,0 0,-1 0,0 0,-1 0,0 1,-9-14,3 5,0 0,-13-44,16 41,-1 0,-17-30,19 40,0-1,-8-27,10 27,0 0,-16-28,1 8,-29-35,40 58,-1 1,0 0,-1 1,0 1,0-1,-20-11,-2-2,23 17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40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0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1,'0'3,"0"4,0 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1.06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0,'0'3,"0"5,0 3,0 4,0 2,3 1,2 1,2 0,0-3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2.0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467 1,'-24'0,"0"0,0 2,1 1,-26 6,38-6,1 0,-1 2,1-1,0 1,0 1,0 0,1 0,0 1,0 0,-14 15,-8 10,7-9,1 1,2 1,0 1,-23 38,38-52,1 0,0 1,0 0,1 0,1 0,0 0,1 0,0 1,1-1,1 1,0 0,1-1,0 1,1-1,1 0,0 1,1-1,0 0,1-1,0 1,1-1,11 17,17 26,-23-34,2 0,1 0,0-2,35 36,-21-29,2-1,0-2,2-1,0-1,66 30,-40-20,-41-21,1-1,28 11,228 72,-252-86,0-2,1-1,-1 0,1-2,-1-1,39-3,11 0,-56 2,0-1,1 0,-1-1,0-1,-1 0,1-1,-1-1,0 0,0-1,-1-1,0 0,0-1,21-18,-29 22,1 0,-1 0,-1-1,1 1,-1-1,0 0,0-1,-1 1,1-1,-2 0,1 0,-1 0,4-14,-3 3,-1 0,-1-1,0 1,-3-34,1 34,0-3,0-1,-1 1,-1 0,-1 0,-1 0,-1 0,-14-35,7 27,-2 1,-1 0,-22-29,7 15,10 14,-1 0,-34-33,-19-14,65 66,2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35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1,'-1'17,"0"-4,1 0,0 0,4 21,-4-32,0-1,0 0,0 0,0 1,0-1,0 0,1 0,-1 1,1-1,-1 0,1 0,-1 0,1 0,0 1,-1-1,1 0,0 0,0-1,0 1,0 0,0 0,0 0,0 0,0-1,0 1,0-1,0 1,1-1,-1 1,0-1,0 1,0-1,1 0,-1 0,0 0,1 0,-1 0,0 0,0 0,1 0,-1 0,0-1,0 1,1 0,0-1,0-1,0 1,0-1,0 1,0-1,0 0,0 1,0-1,-1 0,1 0,-1 0,0-1,1 1,-1 0,0-1,0 1,0 0,-1-1,1 1,-1-1,1 1,-1-5,1 4,-1-1,1 1,-1-1,0 0,-1 1,1-1,0 1,-1-1,0 1,0-1,0 1,0 0,-1-1,-2-5,-5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4.6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38,'-2'1,"1"-1,-1 1,0-1,1 1,-1 0,0-1,1 1,-1 0,1 0,-1 0,1 0,-1 0,1 1,0-1,0 0,0 1,-1-1,1 1,1-1,-1 1,0-1,0 1,0 0,1 0,-1-1,1 1,0 0,-1 0,1-1,0 4,-1-2,1 1,-1 0,1 0,0 0,0 0,0 0,1 0,-1 0,1 0,0-1,0 1,0 0,2 3,0-4,0 1,1-1,-1 0,1-1,-1 1,1-1,0 0,0 1,0-2,0 1,0 0,0-1,0 0,1 0,-1 0,0 0,7-1,-8 1,-1-1,1 0,-1 0,1 0,-1 0,0 0,1-1,-1 1,1-1,-1 1,0-1,1 0,-1 0,0 0,0 0,0 0,0-1,0 1,0-1,0 1,0-1,-1 0,1 1,0-1,-1 0,0 0,1 0,-1-1,0 1,0 0,0 0,1-4,-2 1,1-1,-1 1,0-1,-1 1,1-1,-1 1,0 0,-1-1,1 1,-1 0,0-1,0 1,-1 0,1 1,-1-1,0 0,-4-4,5 6,0 1,-1-1,1 1,0-1,-1 1,0 0,1 0,-1 0,0 0,0 1,0-1,0 1,0 0,0 0,0 0,-1 0,1 0,0 1,0-1,-1 1,1 0,0 0,-1 0,1 1,0-1,-1 1,1 0,0 0,-5 2,6-2,-1 1,1-1,0 1,0 0,0 0,0 0,0 0,1 0,-1 1,0-1,1 1,0-1,0 1,-1-1,2 1,-1-1,0 1,0 0,1 0,-1-1,1 6,1 71,1-52,-2-24,0-1,0 0,0 1,0-1,1 0,-1 1,1-1,-1 0,1 1,0-1,0 0,0 0,0 0,0 0,0 0,1 0,-1 0,1 0,-1-1,1 1,0 0,-1-1,1 1,0-1,0 0,0 0,0 1,0-2,1 1,-1 0,0 0,0-1,1 1,-1-1,0 1,1-1,-1 0,0 0,1 0,-1 0,0-1,1 1,-1-1,0 1,1-1,-1 0,0 0,0 0,0 0,2-1,-2 1,0-1,0 1,0 0,0-1,0 1,0-1,0 0,-1 1,1-1,-1 0,1 0,-1 0,0 0,0 0,0-1,0 1,0 0,0 0,0-1,-1 1,0-1,1 1,-1 0,0-1,0 1,0-3,0 1,-1 1,1 0,-1-1,0 1,0 0,0-1,0 1,0 0,-1 0,1 0,-1 0,0 0,0 1,0-1,0 0,-1 1,-4-5,-4 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5.37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115 26,'-20'0,"12"-1,1 1,0 0,0 1,-1-1,1 1,-11 3,16-3,0 0,0 0,1 0,-1 0,0 0,0 1,1-1,-1 1,0-1,1 1,0-1,-1 1,1 0,0 0,0 0,0-1,0 1,0 0,0 0,1 1,-1-1,1 0,-1 0,1 0,0 0,0 4,-1-1,0 0,1 0,0 1,0-1,1 0,-1 1,1-1,0 0,0 0,1 1,3 8,-3-12,0 1,0-1,0 0,1 0,-1 0,0-1,1 1,-1 0,1-1,0 0,-1 1,1-1,0 0,0-1,0 1,0 0,0-1,0 1,0-1,0 0,0 0,4-1,-3 1,-1 1,1-1,-1-1,1 1,-1 0,1-1,-1 0,1 0,-1 0,1 0,-1 0,0-1,1 1,-1-1,0 0,0 0,0 0,3-4,-4 3,0-1,0 1,-1-1,1 0,-1 0,0 0,0 0,0 0,0 0,-1 0,1 0,-1 0,0 0,-1 0,1 0,-2-5,1 4,0 0,-1 1,1-1,-1 1,0-1,0 1,-1 0,0 0,1 0,-1 0,0 0,-1 1,1-1,-1 1,-5-4,7 5,0 1,0-1,0 1,0 0,0 0,0 0,0 0,0 0,0 0,-1 0,1 1,0-1,-1 1,1 0,0-1,-1 1,1 0,-1 1,1-1,0 0,-1 1,1-1,0 1,0 0,-1-1,1 1,0 0,0 1,0-1,0 0,0 0,0 1,-2 1,-3 9,2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6.09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0,'-1'0,"-1"0,1 0,0 1,-1-1,1 0,-1 1,1-1,0 0,0 1,-1 0,1-1,0 1,0 0,0 0,-1 0,1-1,0 1,0 0,0 1,1-1,-1 0,0 0,0 1,-1 2,0 0,0 0,1 0,0 0,0 1,0-1,-1 8,2-3,-1-1,2 1,-1-1,1 0,0 1,1-1,4 15,-4-19,0-1,0 0,0 0,0-1,1 1,-1 0,1-1,-1 1,1-1,0 0,0 0,0 0,0 0,1 0,-1-1,0 0,1 1,-1-1,1-1,-1 1,1 0,0-1,-1 0,6 0,-7 0,1 0,0 0,-1 0,1 0,0-1,-1 1,1-1,-1 0,1 0,-1 0,1 0,-1-1,0 1,1 0,-1-1,0 0,0 1,0-1,0 0,0 0,-1 0,1 0,-1-1,1 1,-1 0,0-1,0 1,0-1,0 1,0-1,0 1,0-5,-1 4,1 1,-1-1,0 1,0-1,0 1,-1-1,1 1,-1-1,1 1,-1-1,0 1,0 0,0-1,0 1,0 0,0 0,-1 0,-1-3,-38-25,41 30,-11-6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7.5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 0,'0'6,"1"0,0-1,0 1,0 0,1-1,0 1,0-1,1 0,0 1,-1-1,2 0,6 8,-8-10,0-1,0 0,0 1,0-1,0 0,1 0,-1 0,1 0,0-1,-1 1,1-1,0 0,0 1,0-1,0 0,0-1,0 1,0-1,0 1,0-1,0 0,0 0,1 0,-1 0,5-2,-7 2,0 0,0 0,0-1,0 1,0 0,0-1,0 1,-1 0,1-1,0 1,0-1,0 1,-1-1,1 0,0 1,0-1,-1 0,1 1,-1-1,1 0,-1 0,1 0,-1 0,1 1,-1-1,0 0,1 0,-1 0,0 0,0 0,0 0,0 0,1 0,-2 0,1 0,0 0,0 0,0 0,0 0,0 0,-1 0,1 1,-1-1,1 0,0 0,-1 0,1 0,-1 1,0-1,1 0,-2-1,0 0,0-1,-1 0,0 0,1 1,-1-1,0 1,0 0,0 0,-1 0,1 0,0 1,-6-2,6 2,1 1,-1-1,0 1,0 0,1 0,-1 0,0 1,0-1,0 1,1-1,-1 1,0 0,1 0,-1 0,1 1,-1-1,1 0,0 1,-1 0,1-1,0 1,0 0,0 0,0 0,1 0,-1 1,-2 3,1 0,-1 1,1 0,0-1,1 1,-1 0,2 1,-1-1,1 0,-1 12,2-18,0 1,0-1,0 0,0 0,0 1,0-1,0 0,1 1,-1-1,0 0,1 0,-1 1,1-1,-1 0,1 0,0 0,0 0,-1 0,1 0,0 0,0 0,0 0,0 0,0 0,0-1,0 1,0 0,1-1,-1 1,0-1,0 1,1-1,-1 1,0-1,0 0,1 0,-1 0,0 0,1 0,-1 0,0 0,1 0,1-1,0 1,-1-1,1 1,0-1,-1 0,1 0,-1 0,0 0,1 0,-1 0,0-1,0 1,0-1,0 0,0 1,0-1,0 0,0 0,-1 0,1 0,-1-1,0 1,2-4,-2 3,-1 0,1-1,-1 1,0-1,0 1,-1 0,1-1,-1 1,0 0,1-1,-1 1,-1 0,1 0,0 0,-1 0,0 0,0 0,1 0,-2 0,1 1,0-1,0 1,-1-1,0 1,1 0,-6-3,-4-1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09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 1,'-3'0,"-1"3,-3 1,-1 3,2 4,1-1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0:38.4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31 1,'-3'0,"-1"3,0 4,1 4,0 4,-1-1,-1 0,0-2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8.33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24 0,'-17'55,"15"-40,0 1,0-1,2 1,0-1,1 1,0-1,1 1,6 21,-7-36,-1 1,1-1,0 1,-1-1,1 0,0 1,0-1,0 0,0 1,0-1,0 0,0 0,0 0,1 0,-1 0,0 0,1 0,-1 0,1-1,-1 1,1 0,-1-1,1 0,-1 1,1-1,-1 0,1 1,0-1,-1 0,1 0,-1-1,1 1,0 0,-1 0,1-1,-1 1,1-1,-1 1,1-1,-1 0,1 1,-1-1,0 0,1 0,1-2,1 0,-1 0,1 0,-1 0,0 0,0-1,0 1,0-1,-1 0,1 0,-1 0,0 0,0-1,0 1,-1 0,2-6,-2 1,-1 0,1 0,-1 0,-1 0,0 0,0 0,-1 0,-4-16,5 22,0 1,-1 0,1-1,0 1,-1 0,1 0,-1 0,1 0,-1 0,0 1,0-1,0 1,0-1,0 1,0-1,-1 1,1 0,0 0,-1 0,1 0,0 1,-1-1,1 1,-1-1,1 1,-1 0,0 0,1 0,-1 0,1 1,-1-1,1 1,-1-1,1 1,-4 2,-7 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09.1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63 1,'-2'0,"-1"0,1 1,0 0,-1-1,1 1,-1 0,1 0,0 0,0 0,-1 0,1 1,0-1,0 1,0-1,1 1,-1 0,0 0,1 0,-1 0,1 0,-1 0,1 0,0 0,0 1,0-1,0 0,1 1,-1-1,1 1,-1-1,1 5,-3 11,1 0,2 0,1 24,-1-27,0-2,1-1,0 1,1-1,0 0,6 18,-7-28,-1 0,1 0,-1 0,1 0,0 0,0 0,0-1,0 1,1 0,-1 0,0-1,1 1,-1-1,1 1,-1-1,1 0,0 1,0-1,-1 0,1 0,0 0,0-1,0 1,0 0,0-1,0 1,0-1,1 0,-1 1,0-1,0 0,0 0,0-1,0 1,0 0,0-1,0 1,0-1,0 0,4-1,-4 0,1 1,-1-1,0 0,0 1,0-1,0 0,0 0,-1-1,1 1,-1 0,1 0,-1-1,0 1,1-1,-1 1,-1-1,1 0,0 1,-1-1,1 0,-1 0,0-3,-1-74,-1 53,2 24,0 0,0-1,0 1,-1-1,1 1,-1 0,0 0,0-1,0 1,-1 0,1 0,-1 0,1 0,-1 0,0 0,0 1,-1-1,1 1,0-1,-5-2,3 3,1 0,-1 0,1 1,-1 0,0 0,1 0,-1 0,0 1,0-1,0 1,0 0,1 0,-1 0,0 1,0-1,0 1,1 0,-6 2,-3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5.8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763 54,'-55'-17,"-27"0,64 11,-1 2,0 0,-32-2,40 8,-1 0,1 0,0 1,0 1,0 0,1 1,-1-1,1 2,0 0,-16 12,10-7,0-1,-30 13,27-16,1 1,0 1,0 0,1 2,0 0,1 0,0 2,1 0,0 1,2 0,-1 1,2 1,0 0,-18 31,22-34,1 1,0-1,1 1,0 0,2 0,-1 1,2-1,0 1,0 0,0 29,2 40,4 93,-2-167,1-1,0 1,1-1,0 1,0-1,1 0,0 0,8 10,50 68,-29-44,-13-18,2 0,1-2,0-1,2-1,1-1,0-1,1-1,1-1,50 20,-49-25,1-2,1-1,0-2,0-1,1-1,-1-2,1-1,0-2,59-6,-83 5,0-1,-1 0,1-1,0 0,-1 0,1 0,12-9,51-38,-50 34,-12 9,91-74,-92 74,0-1,-1 0,1-1,-2 0,1 0,-1 0,-1-1,0 1,6-15,-5 5,-1 0,0 0,-2-1,0 1,-1-1,-1 0,0 0,-2 0,-1 1,0-1,-1 1,-1-1,-1 1,-1 0,-1 0,0 1,-18-32,1 5,2 0,-29-85,38 88,7 22,-1 0,0 1,-14-25,17 37,-1 0,0 0,0 1,0 0,-1 0,0 1,0-1,0 1,-1 0,0 1,0 0,-9-4,-3-1,0 2,-1 0,0 1,0 1,0 1,-1 1,-26-1,31 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17.6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430 2,'-60'-1,"-65"2,121 0,1 0,0-1,0 2,0-1,-1 0,1 1,1-1,-1 1,0 0,0 0,1 0,-1 0,1 0,-1 1,1-1,0 1,0-1,0 1,-2 4,-4 9,0-1,-9 27,6-14,2-5,7-15,-1-1,0 0,-1 0,1 0,-1-1,-1 1,-6 7,-50 72,56-79,1-1,0 1,0 0,0 0,1 0,0 1,1-1,0 1,0-1,0 1,0 11,0 11,3 51,1-29,-1-40,1-1,-1 1,2-1,0 0,7 18,8 32,1 51,-13-84,1-1,1 1,2-1,0-1,2 0,1 0,1-1,30 39,-32-47,0-1,1 0,1-1,24 20,-8-7,-24-21,1-1,0 0,0 0,1 0,0-1,13 7,30 16,-41-22,1 1,0-1,0-1,1 0,19 5,7-3,0-1,0-3,52 0,-6-2,73-3,-148 1,1 0,-1-1,0-1,0 1,0-1,-1-1,1 0,-1 0,0 0,0-1,8-7,-11 9,0-1,-1-1,0 1,1-1,-2 1,1-1,-1 0,1 0,-1-1,-1 1,1-1,-1 1,0-1,0 0,-1 0,1 0,0-11,0-34,9-103,-3 112,14-40,3-17,-21 81,2-9,-1 0,-1 0,-1 0,-2-49,-3 67,-1 1,0 0,0 0,-1 1,0-1,0 1,-1 0,0 0,0 0,-1 0,0 1,0 0,0 0,-10-6,4 2,1-1,1 0,-10-12,-77-98,81 101,-1 1,-1 0,-1 1,0 1,-2 1,0 0,0 2,-1 1,-1 0,0 2,-1 0,-41-11,27 11,0 2,-1 1,0 3,0 1,-47 1,70 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18,'0'-3,"3"-1,4 1,4 0,3 0,2 2,1 0,1 1,1 0,-1 0,-3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20.2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781 83,'-1'-1,"1"0,-1 0,1 0,-1 0,1 0,-1 0,0 0,0 0,0 0,1 0,-1 0,0 1,0-1,0 0,0 0,-1 1,1-1,0 1,-2-1,-32-13,21 9,-4-1,-1 1,1 0,-1 2,0 0,0 1,0 1,0 1,-34 4,-11-2,43 0,0 0,0 1,0 2,-35 11,35-9,-1-1,1-1,-1-1,-29 2,45-6,0 1,0-1,1 1,-1 0,0 1,0-1,1 1,-1 0,1 0,-1 1,1 0,0 0,0 0,0 1,0-1,1 1,0 0,-1 1,1-1,-4 6,3-2,0 1,1 0,0-1,0 1,1 1,0-1,0 0,1 1,1-1,-1 1,1 17,-16 140,16-96,3 81,0-139,1 1,1-1,0 1,1-1,7 15,11 28,-13-29,1 0,2-1,1-1,19 29,-12-21,-4-10,0-2,1 0,1-1,1 0,0-2,2-1,0 0,1-2,1 0,39 18,-46-27,1 0,0 0,0-2,0 0,1-1,22 0,3-1,66-7,-67-1,-1-2,70-23,-94 25,-1-1,1 0,-1-2,0 0,-1-1,0-1,-1 0,0-1,-1-1,14-15,28-46,-42 59,0-1,-2-1,0 0,0-1,8-19,-14 24,-1 1,0-1,-1 0,-1 0,0 0,0-1,0-26,-2 0,-7-57,3 75,-2 0,-1 1,0 0,-2 1,0-1,-1 1,-2 1,0 0,0 0,-2 1,0 1,-18-18,-52-48,-84-101,107 113,53 62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0.3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1 668,'8'-1,"0"1,0-2,0 1,0-1,-1-1,1 1,-1-1,1-1,-1 1,10-7,70-55,-35 24,123-64,-145 90,1 1,53-16,-65 25,-1 0,1 2,0 0,0 1,0 1,0 0,1 2,-1 0,0 1,0 1,24 7,-33-5,0 1,0 0,-1 0,0 1,0 0,13 14,36 26,-40-36,2-2,-1 0,1-1,1 0,-1-2,43 7,-28-9,1-1,0-2,51-5,-79 3,0 0,0 0,0-1,0 0,-1-1,1 0,-1 0,1 0,-1-1,9-6,1-3,-1-1,22-25,-12 13,84-63,-92 67,-2 0,0-1,25-49,-2 3,-19 26,-18 36,1 1,-1-1,2 0,-1 1,1 0,0-1,0 1,0 1,9-10,-12 16,0-1,0 0,0 0,-1 0,1 0,0 1,0-1,0 0,-1 1,1-1,0 1,0-1,-1 1,1-1,0 1,-1 0,1-1,-1 1,1 0,-1-1,1 1,-1 0,1-1,-1 1,0 0,0 0,1 0,-1 1,14 26,-14-27,26 85,-24-74,1 0,0 0,1 0,0 0,1 0,0-1,1 1,0-1,1-1,0 1,14 14,2-2,-18-17,0 0,1 0,0-1,0 0,0 0,0-1,1 0,-1 0,1 0,0-1,8 3,-4-3,28 9,0-1,69 8,-49-11,-37-4,46 2,396-7,-451 2,0 1,0 0,-1 1,1 0,-1 1,0 0,13 7,48 14,-46-18,0 2,0 0,-1 2,0 0,-1 2,0 1,-1 1,-1 1,24 21,5 5,26 23,-24-22,-39-33,-5-3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73,'-2'-1,"0"-1,0 1,0-1,1 0,-1 1,1-1,-1 0,1 0,0 0,0 0,0 0,0-1,0 1,0 0,0-3,-11-18,11 21,0 1,0 0,0 0,-1-1,1 1,0 0,0 0,-1 0,1 1,0-1,-1 0,1 0,-1 1,1-1,-1 1,1-1,-1 1,0 0,1 0,-4-1,4 2,0-1,0 1,-1 0,1-1,0 1,0 0,0-1,0 1,0 0,0 0,1 0,-1 0,0 0,0 0,0 0,1 0,-1 1,1-1,-1 2,-2 5,1 1,0-1,0 1,1-1,0 1,1 9,-1 70,5 87,-4-170,1-1,-1 1,1-1,0 1,1-1,-1 0,1 1,0-1,0 0,0 0,1 0,0 0,-1-1,1 1,0-1,1 1,-1-1,1 0,-1 0,1-1,0 1,0-1,0 0,0 0,0 0,1 0,-1-1,0 0,1 0,-1 0,1 0,0-1,-1 0,1 0,-1 0,1 0,0-1,-1 0,1 1,-1-2,1 1,-1-1,0 1,7-5,-6 3,-1 0,1 0,-1 0,0-1,0 0,0 0,0 0,-1 0,0-1,0 1,3-7,28-59,-28 56,-1 0,0 0,-1-1,3-20,9-34,-4 14,3 98,22 185,-37-228,0 1,0-1,0 0,0 1,0-1,0 1,0-1,0 1,0-1,0 1,0-1,0 1,0-1,1 1,-1-1,0 0,0 1,1-1,-1 1,0-1,1 0,-1 1,0-1,1 0,-1 1,0-1,1 0,-1 0,1 1,-1-1,0 0,1 0,-1 0,1 0,0 1,13-15,17-42,-21 36,18-20,1 1,3 1,61-57,-80 83,-8 2,-11 8,-15 5,10 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3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1,'4'5,"-1"-1,1 0,0 0,0 0,1 0,-1-1,1 1,0-1,0 0,5 2,-6-3,17 9,0-1,1-1,25 7,-23-9,-1 1,37 20,-42-20,-1-1,1 0,0-1,35 6,23 8,-64-16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3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2 114,'-1'50,"0"-18,1-1,2 0,9 57,-3-58,1 1,1-1,16 29,-26-59,0 0,0 0,0 0,0-1,0 1,0 0,0 0,0 0,0 0,0 0,0 0,1-1,-1 1,0 0,0 0,0 0,0 0,0 0,0 0,1 0,-1 0,0 0,0 0,0 0,0 0,0 0,1 0,-1 0,0 0,0 0,0 0,0 0,0 0,1 0,-1 0,0 0,0 0,0 0,0 0,0 0,1 0,-1 0,0 0,0 0,0 1,0-1,0 0,0 0,0 0,1 0,-1 0,0 0,0 0,0 1,0-1,0 0,0 0,0 0,0 0,0 0,0 1,0-1,0 0,0 0,0 0,0 0,0 1,4-21,-3-24,-3-39,4-118,0 191,0-1,0 0,1 1,1-1,0 1,0 0,12-19,-13 25,-1 0,2 0,-1 0,0 0,1 0,0 1,0-1,7-4,-8 7,-1 0,0-1,0 2,1-1,-1 0,0 0,1 1,-1-1,1 1,-1 0,0 0,1 0,-1 0,1 0,-1 1,1-1,-1 1,5 1,-3 0,1 1,-1 0,0 0,0 1,-1-1,1 1,-1-1,0 1,1 0,-2 1,5 6,-1-1,-1-1,-1 1,1 0,3 16,-7-23,-1 0,0 0,0 0,0 1,0-1,0 0,-1 0,1 0,-1 0,0 0,0 0,0 0,0 0,-1-1,1 1,-1 0,1-1,-1 1,0-1,0 1,0-1,-1 0,1 0,0 0,-1 0,1 0,-1-1,0 1,1-1,-1 1,0-1,0 0,0 0,-3 0,-7 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4.7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7.4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149 1,'-5'0,"0"0,0 0,0 0,0 0,0 1,0 0,0 0,0 0,0 1,0-1,0 1,1 0,-1 1,1-1,-1 1,1 0,0 0,0 0,0 1,1-1,-1 1,1 0,0 0,0 0,0 1,1-1,-1 1,1-1,0 1,0 0,1 0,-2 7,-2 6,0-1,2 1,0 0,1 0,0 21,2-34,1 0,-1 1,1-1,0 0,0 0,1 0,0 0,0 0,0 0,0-1,1 1,0-1,-1 1,2-1,-1 0,0 0,1 0,0-1,0 1,0-1,0 0,7 3,-7-3,1 0,0-1,0 0,0 0,0 0,0 0,0-1,1 0,-1 0,0 0,1-1,-1 0,0 0,1 0,-1-1,1 1,-1-1,0-1,6-1,-5 0,0 0,-1 0,1-1,-1 1,0-1,0-1,0 1,-1-1,1 1,-1-1,0 0,-1-1,1 1,-1-1,5-11,-2 0,0 0,-1-1,-1 0,0 0,-2 0,0-1,-1 1,-2-35,15 180,-12-102,0 0,-2 25,0-77,-1 7,2 0,0 0,1-1,8-34,-10 51,1 0,0 1,1-1,-1 0,1 1,0-1,-1 1,1 0,1 0,-1-1,0 1,1 1,0-1,0 0,0 1,0-1,0 1,0 0,0 0,1 0,-1 0,1 1,0-1,-1 1,1 0,0 0,0 0,-1 1,1 0,0-1,0 1,5 1,-6 0,1-1,-1 2,0-1,1 0,-1 1,0-1,0 1,0 0,0 0,0 0,-1 0,1 1,-1-1,1 1,-1-1,0 1,0 0,0 0,2 5,33 71,-26-52,-8-22,-1 1,1 0,1-1,-1 1,1-1,0 0,0 0,1 0,0-1,-1 0,1 0,1 0,-1 0,0-1,12 5,-8-4,1-2,0 1,-1-1,1-1,0 1,0-2,0 1,0-2,15-1,-23 2,0-1,1 1,-1-1,0 0,0 1,0-1,0 0,0-1,0 1,-1 0,1 0,0-1,-1 1,1-1,-1 1,1-1,-1 0,1 0,-1 0,0 1,0-1,0 0,1-4,12-53,-13 48,-1 20,0-1,0 1,1 0,0-1,0 1,1-1,0 1,0-1,1 0,0 0,1 0,0 0,0-1,1 1,-1-1,2 0,-1-1,1 1,10 9,0-1,-10-8,1 0,1 0,-1-1,1 1,0-2,10 6,-16-10,0 0,-1 0,1-1,0 1,0-1,0 1,1-1,-1 0,0 0,0 0,0 0,0 0,0-1,0 1,0 0,0-1,0 1,0-1,0 0,0 0,-1 0,1 0,0 0,0 0,-1 0,1-1,-1 1,1-1,-1 1,0-1,1 1,-1-1,0 0,0 0,0 1,1-3,1-4,0 1,0-1,-1 1,0-1,-1 0,1 1,-1-1,-1 0,0-11,-6-77,5 85,1 7,-1 1,1-1,-1 1,0-1,0 1,-1 0,1-1,-1 1,1 0,-1 0,0 0,0 0,0 0,-1 1,1-1,-1 1,1-1,-1 1,0 0,0 0,0 0,0 0,0 1,-1-1,1 1,-5-2,0 1,1 1,-1-1,0 1,1 1,-1-1,0 2,0-1,1 1,-1 0,0 0,-9 3,5 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1,'0'11,"0"8,0 1,1-1,1 0,0 0,7 22,-7-36,0 0,0 0,0 0,1 0,-1 0,1 0,1-1,-1 0,1 1,-1-1,1-1,0 1,1 0,-1-1,1 0,-1 0,1 0,0-1,0 1,0-1,0-1,11 4,-11-4,0 1,0-1,0 1,0-2,1 1,-1 0,0-1,0 0,0 0,1-1,-1 1,0-1,0 0,0-1,0 1,0-1,0 0,0 0,0-1,-1 1,1-1,-1 0,0 0,0-1,0 1,0-1,-1 0,1 0,-1 0,4-7,2-1,1 0,-1-1,13-24,-21 35,0 0,0 0,0 0,0 0,0 0,-1 0,1-1,-1 1,1 0,-1 0,0 0,0-1,0 1,0 0,0 0,0 0,-1-1,1 1,-1 0,1 0,-1 0,0 0,0 0,0 0,0 0,0 0,-2-2,3 4,0-1,0 1,-1 0,1 0,0-1,-1 1,1 0,0-1,-1 1,1 0,0 0,-1 0,1-1,0 1,-1 0,1 0,-1 0,1 0,0 0,-1 0,1 0,-1 0,1 0,0 0,-1 0,1 0,-1 0,1 0,0 0,-1 0,1 0,-1 0,1 1,0-1,-1 0,1 0,0 0,-1 1,-8 17,3 24,6-30,1 1,0 0,1 0,0-1,1 1,1-1,4 13,-2-13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4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0 496,'10'0,"0"-1,-1 0,1 0,-1-1,0-1,1 1,-1-2,0 1,0-1,-1 0,1-1,8-6,-5 2,-1 0,0-1,0-1,-1 0,0 0,-1-1,10-17,-7 9,-1-1,-2 0,0 0,-1-1,-1 0,-1 0,-1-1,-1 0,-1 0,0-25,-4 44,1-1,-1 0,0 1,0 0,0-1,0 1,-1 0,0-1,0 1,0 0,0 0,-1 1,0-1,1 0,-1 1,-1-1,-2-2,4 5,1 0,-1 0,1 0,-1 0,1 0,-1 0,0 1,1-1,-1 0,0 1,0 0,1-1,-1 1,0 0,0 0,0 0,1 0,-1 0,0 0,0 0,0 1,1-1,-1 1,0-1,1 1,-1 0,0 0,1 0,-1-1,1 2,-1-1,1 0,-1 0,1 0,0 1,0-1,0 0,0 1,0-1,0 1,0 0,0-1,-1 4,-19 34,-31 80,33-58,4 1,-9 76,22-123,-13 129,9-108,3 0,1 0,1 0,6 42,-5-74,1-1,-1 0,1 0,0 0,0 1,0-1,0 0,0 0,1 0,0-1,-1 1,1 0,0-1,0 1,0-1,1 1,-1-1,1 0,-1 0,1 0,0 0,0-1,-1 1,1-1,0 0,1 1,-1-1,5 0,-4 0,1 0,-1-1,1 0,-1 0,1 0,-1 0,1-1,-1 1,1-1,-1 0,0-1,1 1,-1-1,0 0,0 0,0 0,0-1,0 1,6-7,-1 0,1-2,-2 1,0-1,0-1,-1 1,0-1,-1-1,0 1,-1-1,-1 0,4-13,-7 18,1 0,-1 1,0-1,-1 0,1 1,-2-1,1 0,-1 0,0 1,-1-1,1 0,-2 1,1-1,-1 1,0 0,0 0,-1 0,0 1,-1-1,-8-10,10 14,-1 1,1-1,-1 0,0 1,0 0,0 0,0 0,-1 0,1 1,-9-2,12 2,0 1,0-1,0 1,-1 0,1 0,0-1,0 1,-1 0,1 0,0 0,0 1,-1-1,1 0,0 0,0 1,-1-1,1 1,0-1,0 1,0-1,0 1,0 0,0-1,0 1,0 0,0 0,0 0,0 0,0 0,1 0,-1 0,0 0,1 0,-1 0,1 0,-1 0,1 0,-1 1,1-1,-1 2,1 4,0 0,0-1,0 1,1 0,-1-1,2 1,-1 0,1-1,0 0,0 1,1-1,-1 0,8 10,-7-12,0 0,0 0,0-1,0 1,1-1,-1 0,1 0,0-1,0 1,0-1,0 1,1-1,-1-1,1 1,-1-1,1 1,-1-1,1-1,0 1,4 0,8-1,-1 1,1 0,-1-2,31-4,-42 4,0 0,-1 0,1-1,-1 0,1 0,-1 0,0 0,0-1,0 0,0 1,0-2,-1 1,1 0,-1-1,0 1,0-1,4-7,-3 5,32-62,-34 63,0 0,0 1,0-1,-1 0,0 0,0 0,0 0,0 0,-1 0,0 0,0 0,-1-7,1 11,0 1,0 0,0 0,0 0,0 0,0 0,0-1,0 1,0 0,0 0,0 0,0 0,0 0,0-1,0 1,0 0,0 0,0 0,0 0,0-1,0 1,0 0,0 0,0 0,0 0,0 0,0-1,0 1,0 0,-1 0,1 0,0 0,0 0,0 0,0 0,0-1,0 1,-1 0,1 0,0 0,0 0,0 0,0 0,0 0,-1 0,1 0,0 0,0 0,0 0,0 0,-1 0,1 0,0 0,0 0,0 0,0 0,0 0,-1 0,1 0,0 0,0 0,0 0,0 1,0-1,-1 0,-4 15,-1 21,5-12,-1 23,5 57,-2-91,1 0,0 1,1-2,0 1,1 0,1-1,0 1,0-1,9 13,-12-23,-1 0,1 0,0 0,0 0,-1-1,1 1,1-1,-1 1,0-1,0 0,0 0,1 0,-1 0,0 0,1 0,-1 0,1-1,-1 0,1 1,-1-1,1 0,-1 0,1 0,0-1,-1 1,1 0,-1-1,0 0,1 0,-1 1,1-1,-1-1,0 1,0 0,0-1,0 1,0-1,0 1,0-1,0 0,0 0,-1 0,1 0,-1 0,0 0,1 0,-1-1,1-2,3-12,-1-1,0 1,1-31,-5 39,0 0,-1 0,0 0,-1 0,0 0,0 1,-1-1,0 0,-5-9,7 16,1 1,-1-1,0 0,0 1,1-1,-1 0,1 0,-1 0,1 0,0 0,0 1,0-1,0 0,0 0,0 0,0 0,1 0,-1 0,1 1,-1-1,1 0,0 0,-1 1,1-1,0 0,0 1,0-1,1 1,-1-1,0 1,2-2,5-2,0-1,1 1,-1 1,1 0,12-5,-12 6,0-1,0 0,-1 0,0-1,9-5,-14 6,-1 0,1 1,-1-1,1 0,-1 0,0 0,-1 0,1-1,-1 1,0 0,1-6,-1 7,0 0,-1 0,1 0,-1 1,0-1,0 0,0 0,0 0,-1 0,1 0,-1 0,1 1,-1-1,0 0,0 0,0 1,-1-1,-1-2,3 5,-1 0,1 0,-1 0,1 0,0 0,-1 0,1 0,-1 1,1-1,0 0,-1 0,1 0,0 1,-1-1,1 0,0 0,-1 1,1-1,0 0,0 1,-1-1,1 0,0 1,0-1,0 0,-1 1,1-1,0 1,0-1,0 0,0 1,0-1,0 1,0-1,0 0,0 1,0-1,0 1,0-1,0 0,0 1,-3 21,2 13,2-1,9 58,-4-40,3 13,-4-32,2 63,-7-96,0 0,0 0,1 0,-1 0,0 0,0 0,0 0,0 0,0 0,0-1,0 1,1 0,-1 0,0 0,0 0,0 0,0 0,0 0,0 0,0 1,0-1,1 0,-1 0,0 0,0 0,0 0,0 0,0 0,0 0,0 0,0 0,0 0,1 0,-1 0,0 0,0 0,0 1,0-1,0 0,0 0,0 0,0 0,0 0,0 0,0 0,0 0,0 1,0-1,0 0,0 0,0 0,0 0,0 0,0 0,0 0,0 1,0-1,0 0,0 0,0 0,0 0,0 0,0 0,0 0,0 0,0 0,0 1,-1-1,1 0,0 0,4-3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3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183 1,'-1'5,"-1"0,1 0,-1 0,0 0,-1 0,1 0,-1-1,-5 8,-5 9,-99 185,81-114,28-87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1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1,'3'0,"4"0,4 0,2 0,3 0,2 0,0 0,0 0,1 0,-4 3,-4 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4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0,'2'7,"0"-1,1 1,-1-1,1 0,0 0,1 0,0 0,5 6,1 2,154 244,-143-223,-16-24,1 0,0-1,1 0,1 0,-1 0,1-1,1 0,17 13,-16-15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05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0,'1'8,"0"-1,1 0,0 0,1 1,-1-1,1-1,0 1,1 0,0-1,0 0,7 9,18 31,2 11,-19-37,-1 0,9 24,7 15,5 15,-23-47,1-2,16 30,-14-30,65 173,-52-135,-13-33,23 45,-22-50,-2 1,9 31,2 4,27 80,-31-83,47 93,15 50,-52-151,-21-37,1 0,-2 0,0 1,8 22,-9-17,2-1,16 31,-3-5,41 84,21 67,-48-119,29 101,-48-117,-9-36,0-1,17 43,-14-44,-1 0,-2 0,5 29,-6-26,1 0,14 36,20 41,23 50,-52-125,16 52,-6-13,64 194,-65-194,13 53,-17-36,50 142,42 25,-92-215,81 199,-37-71,14 6,5 18,-74-173,99 275,-45-155,-16-23,-30-80,0 0,12 53,12 26,-27-63,-4-16,1 0,2-1,19 46,-18-52,-1 1,7 33,12 32,-10-38,16 76,14 40,-47-165,145 366,-137-346,-1 1,-2 0,0 0,-2 0,3 41,-5-56,0-1,0 0,1 1,0-1,0 0,6 10,10 26,33 120,8-20,-32-77,8 24,-23-52,20 40,9 23,-33-80,1 0,16 26,-14-28,-2 0,16 40,-13-17,2 0,1-2,25 44,-31-65,-1 0,13 39,-17-39,2-1,1-1,19 35,-19-38,-1 0,0 1,9 31,8 21,-20-58,0 1,-1 0,0 0,1 19,-2-18,0-1,0 1,1-1,7 18,25 69,4 7,-20-69,-13-25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0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19,'0'-1,"1"0,-1 0,1 0,-1 0,1 0,0 0,0 0,-1 0,1 1,0-1,0 0,0 0,0 1,0-1,0 1,0-1,0 1,0-1,0 1,0 0,0-1,0 1,0 0,1 0,-1 0,0 0,1 0,39-3,-37 3,334 1,-209 17,-105-16,-1 1,40 11,-40-8,0-2,43 5,-50-9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2.1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1,'3'2,"0"0,0 1,0-1,0 1,-1 0,1 0,-1 0,0 0,1 0,1 5,6 6,121 118,-1-1,-34-2,-44-55,-39-56,7 9,0 0,2-2,40 38,-56-57,0 0,-1 0,1 1,-1 0,-1 0,7 13,22 30,59 60,-71-88,-1 0,23 33,-36-43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3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0,'2'19,"0"0,2-1,0 0,2 0,0 0,0 0,19 32,-5-8,60 121,-44-94,-26-52,0 1,10 27,-6-10,3 0,25 42,-10-28,15 28,-31-48,25 37,14 25,120 254,-84-136,-67-154,0-2,17 60,-36-99,1-1,0 1,11 17,-10-20,0 2,-1-1,0 1,5 18,4 16,32 72,-27-71,65 127,-48-102,-25-52,-1 0,0 1,-2 0,10 36,-4 0,-13-45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5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1,-1-1,1 1,0 0,0-1,0 1,-1 0,1 0,-1-1,1 1,0 0,-1 0,1 0,-1 0,0 0,1 0,-1 0,0 0,1 1,8 31,-6-20,29 104,15 42,17 3,-13-12,23 73,0-26,-50-139,-8-22,-9-22,0 1,-2-1,0 1,5 25,36 148,-18-83,20 92,19-4,-45-133,-7-23,-2 0,10 50,-19-69,1-1,12 26,7 28,15 57,-24-87,11 51,25 74,21 101,-49-160,-19-80,1 0,2 0,13 37,70 185,-69-152,-15-61,14 43,-6-43,-9-26,-1-1,-1 1,5 20,8 47,6 50,-20-113,2 0,-1 0,2 0,11 26,6 16,44 137,-59-168,-1 1,4 31,-8-42,5 24,-2-1,2 0,21 67,-23-91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2:29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0,'-1'1,"0"-1,0 1,0-1,0 1,0 0,0-1,0 1,0 0,0 0,1-1,-1 1,0 0,1 0,-1 0,0 0,1 0,-1 0,1 0,0 0,-1 0,1 0,0 0,0 1,-1-1,1 0,0 0,0 2,-3 37,3-35,-1 19,0-1,2 1,1 0,0-1,2 1,1-1,10 31,-2-13,10 50,-4-12,42 132,-47-161,33 135,-39-156,19 49,-19-59,0 1,-2 0,0 0,-2 1,4 30,11 116,-18-155,0-1,1 0,0 0,1 0,7 16,-6-16,-1 0,1 1,-2-1,0 1,1 14,7 54,-1 8,-8-56,1 0,8 38,9 97,-9-112,-4 1,1 69,-6-95,1 0,9 45,8 73,19 37,-20-9,-14-114,5 7,-5-35,2 48,-5-58,1 0,2 1,7 30,-5-31,-1 0,-1 0,0 35,-4-20,2 1,9 52,-7-65,-2 0,-2 31,-1-35,2 0,0 0,8 41,2 16,-9-63,0 0,0-1,2 1,8 25,-8-27,0-1,-1 1,-1 0,2 24,2 18,1 22,-6-57,1 1,6 28,-2-16,-2 1,-1 0,-3 0,-3 42,1 8,3-37,12 69,5 49,-10-113,-1-17,2 75,0 37,0 0,-11-68,4 116,2-166,2-1,1 0,14 36,-10-32,-1 0,5 37,-10-35,1 5,2 68,-7-94,1-1,1 1,0-1,1 1,1-1,7 17,10 35,-12-34,25 56,-23-62,-1 1,-1 0,7 35,8 29,-16-62,10 53,-10-28,-4-29,-1 0,0 38,-1-35,1 0,1-1,1 1,14 34,-18-53,8 29,-1 1,4 57,-10-64,-3-20,1 0,1 0,0 0,0 0,1 0,1 0,5 13,-5-15,-1 1,0 0,-1 0,0 0,0 0,-1 20,6 34,49 157,-43-156,-11-49,2 1,-1-1,8 18,45 150,-51-169,-1 1,-1-1,2 23,-3-21,1 0,8 29,-1-10,-7-24,1-1,0-1,0 1,8 13,-6-12,-2 0,0 0,0 0,-1 0,-1 1,1 16,1-1,36 144,-28-127,16 98,-8-29,-9-76,20 48,-9-28,15 17,-5-12,-3-4,-20-43,0 0,9 30,-9-23,0-1,24 41,6 13,25 46,-37-70,-19-40,-1 1,-1-1,0 1,5 17,-7-16,2 0,0 0,0 0,2-1,0 0,0 0,1-1,14 15,-19-22,-1-1,0 1,-1 0,1 0,-1 0,0 0,-1 0,1 0,0 13,-1-11,1 1,0-1,0 1,6 14,5 18,-12-35,1 0,0 0,0 0,0 0,0 0,1 0,4 6,0-4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2.2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63,'-4'1,"0"1,-1 0,1 0,1 0,-1 1,0 0,0-1,1 1,-5 5,-6 4,5-5,0 0,1 1,0-1,0 2,1-1,0 1,1 0,0 0,0 1,1 0,0 0,1 0,0 1,0-1,-1 14,0 1,1 1,2 0,1 0,0 0,6 37,-4-54,0 1,1-1,1 1,0-1,0 0,0 0,1 0,0-1,1 1,0-1,1 0,6 8,-2-6,0 0,0 0,1-1,0-1,1 1,0-2,20 10,-7-6,1-1,0-2,1 0,-1-2,1-1,0-1,1-2,27 0,92 17,-137-19,-1-1,0 1,0-2,0 0,0 0,0 0,-1-1,1 0,14-8,-4-1,0-1,31-26,-47 36,0 0,0 0,0 0,0-1,-1 1,1-1,-1 0,0 0,0 0,-1 0,1 0,-1 0,0-1,0 1,1-5,-1-9,0 1,-3-29,1 33,0 0,1 0,1 0,0 0,3-14,0 13,-1 0,-1 0,0-1,-1 1,0 0,-1-1,0 1,-2 0,-4-23,4 28,-1 0,0 0,0 1,-1 0,0-1,0 1,-1 1,0-1,-1 1,0 0,0 0,0 0,-1 1,0 0,0 0,-9-5,-26-23,37 28,-1 1,1 0,-1 0,0 1,0 0,0 0,-1 0,-11-4,-17 0,0 1,0 2,-1 1,0 2,1 2,-66 7,70-3,0 2,-43 13,73-18,-11 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3.8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485 0,'-16'0,"0"1,0 0,0 1,1 0,-1 2,1-1,-1 2,1 0,0 1,1 1,-22 13,23-13,0-1,0 0,-17 6,18-8,0 0,1 1,0 0,0 1,-14 10,-3 4,24-18,-1 1,1 0,0 0,0 0,0 0,0 1,0 0,1-1,0 1,-1 0,2 1,-1-1,0 1,1-1,0 1,0 0,-2 7,-13 42,13-42,0 1,0-1,1 1,1 0,-1 19,2-20,0 18,1 0,9 57,-7-77,0 0,1 0,1 0,0 0,0 0,1-1,0 0,1 0,0 0,0 0,14 14,0-4,-7-3,1-2,0 0,1 0,1-1,0-1,1-1,0-1,0 0,32 13,-17-14,2 0,-1-2,1-1,-1-2,58 0,-37-2,-39-1,-1 1,1-2,0 0,0-1,0-1,0 0,23-6,-35 6,0-1,0 1,0 0,0-1,-1 1,1-1,-1 0,0 0,1 0,-2 0,1 0,0-1,-1 1,1-1,-1 1,0-1,0 1,0-1,-1 1,1-5,2-12,-1-1,-2-24,0 40,2-103,-5-100,0 192,1 0,-2 1,0-1,-11-25,12 33,-1-1,0 1,0 0,-1 1,0-1,0 1,-1 0,0 0,-13-10,13 13,-1 0,1 1,-1 0,0 1,-8-3,-21-7,19 4,0 2,-1 0,0 1,0 1,0 1,0 1,-37-1,39 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8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0 447,'21'0,"-1"0,1-2,39-7,-51 6,0 0,-1 0,1-1,-1 0,0 0,0-1,-1 0,1 0,-1-1,0 0,7-8,39-37,-37 37,0-1,-1-1,15-20,-26 28,1 1,-1-1,0 1,0-1,-1 0,-1-1,1 1,-1-1,0 1,-1-1,1-13,-2 17,1 0,-1 0,-1 0,1 0,-1 0,1 0,-1 0,-1 0,1 0,-1 0,0 0,0 1,0-1,-1 1,1 0,-1-1,0 1,-1 0,1 1,-1-1,1 0,-1 1,0 0,0 0,-1 0,1 1,0-1,-1 1,0 0,1 0,-1 1,0-1,0 1,0 0,0 0,0 1,0 0,0 0,-8 0,10 1,1 0,-1 0,0 0,1 0,0 0,-1 0,1 0,0 1,-1 0,1-1,0 1,0 0,0 0,0 0,1 0,-1 0,1 0,-1 1,1-1,-2 3,-26 63,16-35,2-7,-13 47,12-33,-3-3,-4 21,17-51,-4 29,1 1,-1 50,-12 62,17-119,0-17,0 1,1-1,1 0,0 1,1-1,4 16,-5-26,1 0,-1 0,0-1,1 1,0 0,-1-1,1 1,0-1,0 1,1-1,-1 0,0 0,1 0,0 0,-1-1,1 1,0-1,0 1,-1-1,1 0,0 0,1 0,-1 0,0-1,0 1,0-1,0 0,0 0,0 0,1 0,4-2,-4 1,1 0,-1 0,1-1,-1 0,0 0,1 0,-1 0,0-1,0 1,-1-1,1 0,-1 0,1-1,-1 1,0-1,0 1,0-1,-1 0,1 0,-1 0,0-1,0 1,2-8,-2 5,1 0,-1 0,0 0,-1 0,0 0,0 0,0 0,-1-1,0 1,-1 0,0 0,0-1,0 1,-5-13,4 17,0 0,0 0,-1 0,0 1,1-1,-1 1,0 0,0-1,0 1,0 1,-1-1,1 0,0 1,-1-1,-6 0,4 0,0 0,0 1,0 0,0 0,0 1,0-1,0 1,-12 2,6 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31:44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22 323,'0'-4,"1"0,-1 0,1-1,0 1,1 0,-1 0,0 0,1 1,0-1,0 0,0 0,5-5,40-41,-14 18,-20 16,12-14,34-52,-53 74,-4 6,-1 1,1-1,-1 0,1 0,-1 0,0 0,0 0,1 0,-2 0,1-1,0 1,0 0,-1-1,1 1,-1 0,0-1,1 1,-1 0,-1-5,-19 49,15-21,1 0,-2 36,-1 6,2-14,5-37,-1 0,-1 0,0-1,-1 1,0-1,-7 19,5-17,0 1,2-1,-1 1,-1 19,-10 37,13-61,0 1,0-1,1 0,0 1,1 16,1-17,-1 0,0-1,-1 1,0 0,0-1,-4 11,3-17,1 0,-1 0,1 0,-1 0,0-1,0 1,0-1,0 1,0-1,0 0,0 0,-1 0,1 0,0 0,-1 0,1 0,0-1,-1 0,1 1,-1-1,1 0,-1 0,1 0,-1 0,-3-1,2 0,0 1,0 0,0-1,0 0,0 0,0 0,0 0,0 0,1-1,-1 0,1 0,-1 0,1 0,-1 0,-2-4,6 6,0 0,0 0,0 0,-1-1,1 1,0 0,0 0,0 0,0-1,0 1,0 0,0 0,0 0,0-1,0 1,0 0,0 0,0-1,0 1,0 0,0 0,0 0,1-1,-1 1,0 0,0 0,0 0,0 0,0-1,0 1,1 0,-1 0,0 0,0 0,0 0,0-1,1 1,-1 0,0 0,0 0,0 0,0 0,1 0,-1 0,17-5,14 3,19 3,70 11,-88-8,-19-3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238 0,'-1'7,"0"-1,0-1,-1 1,0 0,0 0,-1-1,0 1,0-1,0 0,0 1,-1-2,0 1,0 0,0-1,-8 7,-26 35,31-34,0-1,-1 1,0-1,-1-1,0 1,-1-1,0-1,0 0,-1-1,0 0,-21 12,17-14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0,'2'9,"0"0,0 0,1 0,0 0,0-1,1 1,0-1,1 0,0 0,10 13,18 33,-24-38,0 0,22 26,-5-5,-6-11,19 37,-34-52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2.1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1342,'1'-3,"1"0,-1 0,1 0,0 0,0 0,0 0,0 1,0-1,1 1,-1 0,1-1,0 1,4-2,12-13,-7 4,1 2,-1-1,2 2,-1 0,30-16,-23 14,37-28,-30 15,-21 19,-1 0,2 0,-1 1,1 0,0 0,0 0,0 1,0 0,1 1,13-5,206-51,-206 51,0 0,-1-2,-1 0,1-1,31-26,-32 23,0 1,1 0,0 2,43-18,-20 14,0-3,67-36,-22-8,-67 45,0 1,1 2,1 0,24-11,-11 8,35-23,-21 11,79-45,-114 65,0 1,0 1,0 0,1 1,0 1,26-5,-24 6,0-1,0-1,-1 0,0-1,0-1,28-17,-17 9,46-18,-55 27,0-2,0 0,-1-1,22-15,27-20,-48 34,-1-1,31-26,-29 21,1 1,1 1,39-21,-5 4,-47 25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4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1,'1'1,"-1"0,1 0,0 0,-1 0,1 0,0 0,-1 0,1-1,0 1,0 0,0 0,0-1,-1 1,1-1,0 1,0 0,0-1,1 0,-1 1,0-1,0 0,0 1,0-1,0 0,0 0,0 0,2 0,37 3,-35-3,90 9,17 0,445-10,-410 21,-4-22,104 4,-185 6,25 2,60 9,614-20,-632-18,-113 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1,'6'1,"0"1,0 0,-1 1,1-1,-1 1,1 0,-1 1,0-1,0 1,5 5,17 10,271 168,-80-74,-13-9,-141-63,-25-16,1-1,46 20,77 24,-139-58,41 23,-36-17,77 50,-33-18,13 0,-43-25,73 52,44 53,-126-106,67 33,-4-3,5 12,-9-10,-20-14,-23-13,-36-21,0 1,-1 1,0 1,21 17,-11-6,0-2,2-1,0 0,34 16,-48-28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1:58.8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0,'25'23,"-13"-11,8 7,0 1,-1 1,32 46,2 3,113 111,-92-106,-10 2,114 88,-16-20,51 50,-57-18,128 120,-210-204,-11-15,144 131,-115-116,-42-32,-38-44,2 0,30 28,27 28,-48-51,-1 1,-1 1,27 38,-26-31,47 48,4-4,-41-38,-29-31,1-1,0 1,1-1,-1 0,1 0,9 7,-5-6,0 2,0-1,12 16,17 14,-1-7,-9-9,-1 1,0 1,-2 1,42 53,-51-55,0 0,1-1,1 0,1-2,1 0,26 20,-18-19,0 2,-2 1,30 33,-37-38,-12-10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137 1,'-2'0,"1"1,-1 0,0-1,0 1,0 0,1 0,-1 0,0 0,1 0,-1 1,1-1,0 0,-1 1,1-1,0 1,0-1,0 1,0 0,0-1,0 1,0 0,-1 3,-15 49,14-45,-5 20,-2 0,0-1,-2 0,-25 42,31-61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19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1,'5'1,"1"0,-1 0,0 1,0 0,0 0,-1 0,1 0,0 1,-1 0,1 0,-1 0,0 0,0 1,0 0,4 6,4 3,-1 1,0 0,11 21,55 97,-72-119,-1-1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8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1 104,'3'0,"0"0,-1 0,1-1,0 1,0 0,0-1,0 0,-1 0,1 1,0-2,-1 1,1 0,-1 0,1-1,-1 0,0 1,1-1,-1 0,3-4,-1 0,0 0,0-1,-1 1,0-1,-1 0,3-7,4-12,-6 103,11 21,-13-83,0-12,0 1,-1-1,0 0,0 1,0-1,0 0,0 1,-2 6,2-10,-1 0,1 1,0-1,0 1,-1-1,1 0,0 1,-1-1,1 0,0 0,-1 1,1-1,0 0,-1 0,1 0,-1 1,1-1,0 0,-1 0,1 0,-1 0,1 0,-1 0,1 0,0 0,-1 0,0 0,-23-10,2 2,19 7,-1 0,1 0,0 0,0 0,0-1,0 1,0-1,-4-3,48 15,-33-7,0-1,1-1,-1 0,1 0,-1 0,1-1,16-2,4 1,-23 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29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0,'-3'6,"-1"0,1 0,0 1,0-1,1 1,0-1,-2 11,-4 9,-3 0,-2 0,0-2,-2 1,-1-2,-1 0,-26 27,41-47,2-3,-1 1,1 0,-1-1,1 1,-1-1,1 1,-1 0,1-1,-1 1,0-1,1 0,-1 1,0-1,1 1,-1-1,0 0,0 0,1 1,-1-1,0 0,0 0,0 0,-3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1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10,'0'1,"0"3,1 0,3-1,1 0,2-2,0-1,-2-3,-2-2,-2-1,-3 1,-3 2,-2 1,0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0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1,'2'7,"0"0,1 0,0-1,1 1,-1-1,1 0,1 1,-1-2,7 8,1 2,37 69,-39-63,2-1,0 0,15 19,-23-35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2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70,'-1'-10,"0"-36,1 45,0 0,0 1,1-1,-1 0,0 1,0-1,0 1,1-1,-1 0,0 1,1-1,-1 1,1-1,-1 0,0 1,1-1,-1 1,1 0,-1-1,1 1,0-1,0 1,0 0,0 0,0 0,0 0,0 0,0 0,0 0,1 0,-1 1,0-1,0 0,0 1,0-1,0 1,-1-1,1 1,0 0,0-1,0 1,1 1,0 0,0 1,0-1,-1 1,1 0,-1 0,1 0,-1 0,0 0,0 0,0 0,-1 0,1 0,-1 0,1 1,-1-1,0 0,0 0,-1 0,1 1,-2 4,1-2,0 0,0 0,-1 0,0 0,0-1,0 1,-1-1,0 1,0-1,-5 6,-6 3,4-1,38-15,-28 2,3 0,0-1,0 1,-1 0,1 0,0 0,0 0,0 1,-1-1,1 1,0-1,-1 1,1 0,0 0,-1 0,1 0,-1 1,1-1,-1 1,0-1,0 1,0 0,4 4,17 13,-21-18,0 0,0 0,0-1,1 1,-1 0,0-1,0 0,1 1,-1-1,0 0,5-1,-4 1,3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1,'-3'0,"-1"0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4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412 50,'-65'-3,"40"1,0 2,1 0,-1 1,-32 6,51-4,0 0,-1 0,1 1,1 0,-1 0,1 1,-1-1,1 1,0 0,1 0,-1 1,1 0,0 0,-3 7,-30 34,34-44,-7 6,1 1,0-1,-13 19,20-22,-1-1,1 0,-1 1,2-1,-1 1,0 0,1 0,0-1,1 1,-1 11,0-5,0-1,1 1,1-1,0 1,0-1,1 1,0-1,1 0,1 0,0 0,0 0,1-1,8 14,-5-12,0-1,0 0,1 0,1-1,0-1,0 1,1-2,14 10,12 5,-9-6,-1 1,48 40,7 5,-80-62,10 7,1-1,0 0,0-1,1-1,0 0,0-1,0 0,0-1,19 1,2-2,0-1,60-6,-85 3,-1-1,0 0,1-1,-1 0,0 0,-1-1,1 0,-1-1,0 0,11-11,40-24,-53 38,0 0,0 0,0-1,-1 0,0 0,0 0,0-1,0 0,-1 0,0 0,0 0,0-1,0 1,-1-1,4-9,-4 3,1-1,-2 0,0 0,0 0,-1-1,-1-22,0-46,-2-59,1 134,-1 0,0 0,0 0,-1 0,0 1,0-1,0 1,-1-1,0 1,-8-9,-54-55,56 60,3 4,0 0,-1 0,1 1,-1 1,0-1,-1 1,1 1,-1-1,0 1,1 1,-16-3,-3 1,-1 2,-42 0,61 2,-1-1,1-1,0 0,0 0,0 0,-14-7,13 5,-1 0,1 1,-1 0,-17-2,14 4,-1-1,1 0,0-2,0 1,-20-10,23 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0.2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673 19,'-111'-18,"98"17,-1 1,1 1,-1 0,1 1,-1 1,1 0,0 0,0 2,0 0,1 0,0 1,0 0,-20 15,9-9,1-1,-1-1,-47 13,38-13,-50 23,73-29,0 1,1 0,0 1,0 0,0 0,1 0,0 1,0 0,-12 16,16-17,1-1,-1 1,1-1,0 1,0 0,1-1,0 1,0 0,-1 12,5 61,-1-34,-2-36,1-1,0 1,1-1,0 0,0 1,1-1,-1 0,2-1,-1 1,1 0,10 12,3 2,0 0,28 23,-27-26,5-1,0 0,1-1,1-1,46 21,104 32,-160-62,1-2,-1 1,1-2,0 0,0-1,22 1,99-3,-65-2,-68 1,0-1,0 1,0-1,-1 0,1 0,0 0,-1 0,1-1,0 1,-1-1,0 0,1 0,-1 0,0-1,0 1,0-1,0 1,-1-1,1 0,-1 0,0 0,1-1,-1 1,-1 0,3-6,4-10,-2 1,0-2,6-36,-4 15,67-200,-72 225,0 1,-1-1,-1 0,0 0,-1 0,0 1,-5-25,3 29,0-1,-1 0,-1 1,0 0,0 0,-1 0,0 0,-1 1,0 0,-12-15,12 20,-1 0,1 0,-1 1,1 0,-1 0,-1 1,1-1,0 2,-1-1,-9-1,-38-17,46 18,1 0,-1 0,1 1,-1 0,0 1,1-1,-1 2,0-1,-16 3,14-2,-5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5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8,'0'-3,"0"-1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1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0,'0'3,"-3"2,-1-2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52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0,'3'0,"1"3,0 5,-1 3,-1 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5.4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339 1,'-17'0,"-1"-1,-1 1,1 1,-1 1,-17 4,29-4,0 1,0-1,1 1,-1 0,1 1,0 0,0 0,0 0,0 1,1-1,0 1,0 1,-7 9,-8 9,8-9,0 0,1 1,1 0,0 1,-7 18,10-11,1 0,1 1,0 0,3 0,0 0,1 0,4 42,-1 3,-2-62,1 0,0-1,0 1,0-1,1 1,1-1,-1 1,1-1,0 0,1 0,-1 0,1-1,1 1,-1-1,1 0,1-1,-1 1,9 6,10 6,0-1,1-1,42 19,-7-3,-40-22,1-1,1 0,-1-2,1-1,1 0,-1-2,1-1,-1 0,26-1,-21 0,35 6,24 1,-77-9,3 1,0-1,0-1,0 0,0-1,14-3,-22 3,0 1,0-1,0 0,0 0,0-1,-1 1,1-1,-1 0,0 0,0 0,0 0,0 0,-1-1,1 1,-1-1,0 0,0 0,2-4,33-57,-31 57,0 0,-1 0,0-1,0 0,-1 0,0 0,-1 0,0 0,0-1,-1 1,0-1,0-11,-2-16,-1 0,-1 1,-2-1,-14-54,8 63,-1 1,-18-32,16 34,9 18,-1 0,0 0,0 1,0 0,-1 0,0 0,0 1,0-1,-1 2,0-1,-10-5,-4 0,0 0,-40-12,21 13,-1 2,0 1,0 2,-1 2,-48 4,22-1,52-1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489 75,'-38'0,"21"-2,0 2,0 0,0 1,0 1,1 0,-1 1,0 1,-28 11,32-10,1 1,0 0,0 1,0 1,1 0,0 0,-12 12,2 1,2 0,0 1,1 1,1 1,1 1,-24 51,36-65,1 1,1 0,0 0,0 0,1 0,1 1,0-1,0 0,4 16,3 8,19 63,-18-80,1 0,0 0,1-1,1 0,1-1,15 17,-1-2,35 34,-37-44,-13-11,0 0,2-1,20 14,-19-16,-1-1,2 0,-1 0,1-1,0-1,27 5,-34-9,0 0,-1-1,1 1,0-2,-1 1,1-1,-1-1,1 1,-1-1,0 0,1-1,-1 0,0 0,-1 0,1-1,7-5,9-6,2 1,30-12,-40 20,0 0,-1-1,0 0,0-2,-1 1,0-2,0 1,-1-2,0 0,15-18,-22 18,0 0,0 0,-1 0,-1-1,0 1,0-1,-2 0,1 0,-1-22,7-38,3 26,-6 28,0-1,-2 0,0 0,0-19,-3 32,0 0,-1 0,0 0,0 0,0 0,-1 1,0-1,0 0,0 1,-1-1,1 1,-1 0,-1 0,1 0,-1 0,0 1,-5-6,-6-5,1-2,-22-31,-19-23,-18-4,53 55,16 16,0-1,0 1,0 0,-1 1,1-1,-10-4,-4-3,0 1,0 1,-1 1,0 1,-1 0,0 2,0 0,0 1,0 1,-31-1,-23 6,58-2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2.0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0,'-1'22,"2"0,0 0,2 0,0 0,1 0,2-1,0 0,1 0,20 40,6 10,-29-60,0 1,1-1,1 0,-1 0,2-1,0 0,0 0,1 0,0-1,12 11,-13-13,0 0,-1 0,0 0,0 1,8 13,-6-7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9.2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38 13,'1'1,"-1"0,1 0,-1-1,1 1,0 0,-1-1,1 1,0-1,0 1,-1-1,1 1,0-1,0 1,0-1,0 0,0 0,-1 1,1-1,0 0,0 0,0 0,0 0,0 0,0 0,0 0,0 0,0 0,-1-1,1 1,0 0,0 0,0-1,0 1,0-1,0 0,9-7,-11 8,0-1,1 0,-1 1,0-1,0 1,0-1,0 1,0-1,1 1,-1 0,0-1,0 1,0 0,0 0,0 0,0 0,0 0,0 0,-2 0,-1-1,0 1,0-1,0 0,0 1,0 0,0 0,0 0,0 1,-1 0,1-1,0 1,-4 2,8-3,0 0,0 0,0 0,0 0,0 0,0 0,0 0,1 0,-1 0,0 0,0 0,0 0,0 0,0 0,0 0,0 1,0-1,0 0,0 0,0 0,0 0,0 0,0 0,0 0,0 0,1 0,-1 0,0 0,0 0,0 1,0-1,0 0,0 0,0 0,0 0,0 0,0 0,0 0,0 0,0 0,0 0,0 0,0 1,0-1,-1 0,1 0,0 0,0 0,0 0,0 0,0 0,0 0,0 0,0 0,0 0,12-3,-1-2,-15 3,3 2,1 1,-1-1,0 1,1 0,-1-1,1 1,-1 0,0-1,1 1,0 0,-1-1,1 1,0 0,-1 0,1 0,0 0,0-1,-1 1,1 0,0 0,0 0,0 0,0 0,0-1,0 1,1 0,-1 0,0 0,0 0,1-1,-1 1,1 1,-1-1,0-1,0 1,0-1,0 1,0 0,1-1,-1 1,0-1,0 1,1 0,-1-1,0 1,1-1,-1 1,1-1,-1 1,1-1,-1 1,1-1,-1 0,1 1,-1-1,1 0,-1 1,1-1,0 0,-1 0,1 0,-1 1,1-1,0 0,-1 0,1 0,0 0,-1 0,1 0,0 0,-1 0,1 0,-1-1,1 1,0 0,-1 0,1-1,-1 1,1 0,0 0,-1-1,1 1,-1-1,1 0,3-2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19:48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575 150,'-96'-2,"-105"5,180 1,1 1,-1 0,2 2,-1 0,1 2,0 0,0 1,-21 15,38-22,-1-1,0 1,1-1,0 1,-1 0,1 0,0 0,1 0,-1 0,0 0,1 1,-2 3,-12 52,3-11,7-35,0 1,1 1,1-1,0 1,1-1,0 1,1 0,1 0,1 0,2 17,-1-20,1 0,1-1,0 1,0-1,2 1,-1-1,1-1,1 1,-1-1,2 0,0-1,14 15,1-2,17 18,60 46,-74-70,0-2,0 0,1-2,1-1,47 12,-3 0,-46-14,1-2,0 0,46 4,-61-10,1 0,-1-1,0 0,1-1,-1-1,0 1,1-2,-1 0,0 0,17-9,-23 8,0-1,0 1,0-2,0 1,-1-1,0 1,0-2,-1 1,0 0,0-1,0 0,-1 0,0 0,4-14,-4 12,0 0,1 0,0 1,1 0,-1-1,1 2,1-1,0 0,0 1,10-9,36-22,-34 27,0-1,-2-1,0 0,0-1,-1-1,-1 0,20-27,-27 25,0 1,-2-1,0 0,0 0,-2 0,0-1,-1 1,-1-1,0 0,-1 0,-5-30,4 41,-1 1,0 0,0 0,0 0,0 0,-1 0,0 0,-1 1,1-1,-1 1,0 0,-5-5,-65-58,34 33,20 20,-2 0,0 1,0 1,-1 1,-43-15,51 21,-22-9,0 1,0 3,-2 1,-59-9,41 11,40 5,-1 0,0 0,1 2,-1 0,0 2,0 0,1 0,-20 5,25-2,6-3,0 0,1 1,0 0,-1 0,1 0,0 1,0-1,-6 6,3-1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205 0,'-4'3,"1"0,0 0,1 0,-1 0,0 1,1-1,0 1,0-1,0 1,0 0,0 0,-1 4,-6 12,-15 20,15-23,-1 0,0 0,-1-1,-1-1,-1 0,0 0,0-2,-23 18,26-29,8-4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4.3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1,'3'8,"0"0,0-1,1 1,0-1,1 1,-1-1,2 0,10 11,124 166,-106-128,-31-49,0 0,0 0,1 0,0 0,1-1,-1 1,1-1,1 0,-1-1,1 1,6 4,-3-8,-6-3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5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0,'3'0,"-1"1,1-1,-1 1,0-1,1 1,-1 0,0 0,0 0,0 0,0 0,0 1,0-1,0 1,0-1,0 1,0 0,-1-1,1 1,-1 0,1 0,-1 0,0 0,1 4,0-3,-1 0,1 0,-1 1,0-1,0 0,-1 1,1-1,-1 1,1-1,-1 1,0-1,-1 1,1-1,-1 1,1-1,-3 6,2-7,-1-1,1 1,-1-1,0 1,0-1,0 0,1 0,-1 0,0 0,0 0,-1 0,1-1,0 1,0-1,0 1,0-1,0 0,-1 0,1 0,0 0,0 0,0 0,-1-1,1 1,0-1,0 1,-4-3,54-1,-45 5,0 1,1-1,-1 1,0-1,0 1,0 0,0 0,0 0,-1 1,1-1,-1 1,1 0,-1-1,0 1,0 0,0 0,1 4,3 3,-1-1,0 1,-1 1,4 13,-7-23,-1 0,0 0,0 0,0 0,0 0,0 0,0 0,0 0,0 0,0 0,0 0,0 0,-1 0,1 0,0 0,-1 0,1 0,-1 0,1 0,-1 0,1-1,-1 1,1 0,-1 0,0-1,0 1,-1 1,0-1,-1 0,1 0,0 0,-1 0,1 0,-1-1,1 1,-1-1,1 1,-1-1,-3 0,4 0,-1 0,0 0,0 0,1 0,-1 0,0-1,1 1,-1-1,0 0,1 0,-1 0,1 0,-1 0,1-1,0 1,-1-1,1 1,0-1,0 0,0 0,0 0,-2-3,4 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338 1,'-2'0,"0"0,0 1,0-1,0 1,0 0,0 0,0 0,0 0,0 0,0 0,1 0,-1 1,0-1,1 1,-1-1,1 1,0 0,-1-1,1 1,0 0,-1 2,-24 51,13-25,12-26,-31 53,-48 66,58-97,-1 0,0-2,-54 42,75-64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7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0,'26'48,"-20"-27,0-1,2 0,0 0,2-1,16 27,21 45,-17 14,-10-74,-13-23,-5-5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1,'-1'26,"0"-19,0-1,0 1,1 0,0 0,0-1,0 1,1 0,0-1,1 1,0-1,4 13,-5-18,-1-1,1 1,-1 0,1 0,-1 0,1-1,0 1,0 0,-1-1,1 1,0-1,0 1,0 0,-1-1,1 0,0 1,0-1,0 0,0 1,0-1,0 0,0 0,0 0,0 0,0 0,0 0,0 0,0 0,0 0,0 0,0-1,0 1,0 0,0-1,0 1,-1-1,2 0,21-27,-20 23,5-10,-4 10,-3 19,-1-10,0 3,-1 13,1 0,6 35,-5-50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39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197 1,'-18'55,"10"-22,-1 0,-1-1,-2 0,-1-1,-2-1,-21 34,-37 40,71-100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0,'22'47,"-8"-11,2 0,25 42,-1-2,-25-44,-10-20,0 0,0 0,1-1,1 0,14 18,-18-26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0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1,'0'16,"-1"-10,0-1,1 0,-1 0,1 0,1 0,-1 1,1-1,0 0,0 0,0 0,1 0,-1 0,5 7,-4-10,1-1,-1 0,0 0,0 0,1-1,-1 1,0 0,1-1,-1 0,1 1,3-1,27 7,-29-5,-1 0,0 1,0-1,0 1,0 0,0 0,0 0,-1 0,0 1,0-1,1 1,-2-1,1 1,0 0,-1 0,0 0,0 0,0 0,0 0,-1 0,1 0,-1 0,0 0,-1 0,1 0,-2 5,2-8,-1 0,1 0,-1 0,0-1,1 1,-1 0,0 0,0-1,1 1,-1-1,0 1,0 0,0-1,0 0,0 1,0-1,0 0,0 1,0-1,0 0,0 0,0 0,0 0,0 0,0 0,0 0,0 0,0 0,0 0,0-1,0 1,0 0,0-1,0 1,0-1,0 1,0-1,0 1,1-1,-2-1,-34-26,34 24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39.8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1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33,'9'-1,"0"0,0 0,0 0,-1-1,1-1,10-3,11-4,16 4,-41 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2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170 1,'-1'0,"-1"1,0 0,1-1,-1 1,1 0,-1 0,1 0,0 0,-1 1,1-1,0 0,0 1,0-1,0 0,0 1,0-1,0 1,1 0,-2 1,-12 32,8-18,-2-1,0 0,0 0,-1-1,-21 25,15-20,-23 42,31-43,5-15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2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0,'1'9,"0"0,0-1,1 1,1-1,0 1,0-1,0 0,6 10,41 64,-45-74,21 37,-22-35,1 0,0 0,1 0,0-1,1 0,0 0,0-1,1 0,0 0,0-1,10 7,-14-12,1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3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1,'-1'8,"-1"1,0 0,0-1,-5 14,-2 5,6-15,0 0,0 0,1 0,1 0,0 0,1 0,0 1,1-1,3 18,-3-29,0 0,0 0,0 1,0-2,0 1,0 0,0 0,0 0,0 0,1-1,-1 1,0 0,0-1,1 1,-1-1,0 0,1 1,-1-1,1 0,-1 0,0 0,1 0,-1 0,0 0,1 0,-1 0,1-1,-1 1,2-1,-1 0,0 1,-1 0,1-1,0 1,-1-1,1 0,-1 0,1 1,-1-1,1 0,-1 0,0 0,0 0,1-1,-1 1,0 0,0-1,0 1,0 0,0-1,0 1,-1-1,1 1,0-3,0 2,-1 0,0 0,0 0,0 1,0-1,0 0,0 0,0 0,0 1,-1-1,1 0,-1 0,0 1,1-1,-1 0,0 1,0-1,0 1,0-1,0 1,-2-2,-1 0,1 1,-1 0,0 0,0 1,0-1,0 1,-7-1,7 0,-2 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0,'-3'20,"-1"0,0 0,-1 0,-2 0,0-1,-1 0,0-1,-2 0,-16 25,19-33,3-3,-1 1,0-1,0-1,0 1,-12 10,16-16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45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1,'2'6,"-1"1,1-1,1 1,-1-1,1 0,0 0,0 0,1 0,0-1,0 1,9 9,18 27,47 93,-70-120,6 10,1 0,21 25,-33-46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3:50.4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1,'-2'39,"-8"59,19-100,1 1,-1 0,0 0,12 0,12 2,-27-1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7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1052,'45'-36,"-15"19,-1-1,38-30,-51 37,29-23,75-43,-55 49,-49 21,0 1,0-2,-1 0,0-1,23-17,-29 19,1 0,0 1,0 0,14-5,10-6,-8 4,0 2,32-10,40-18,-27 2,-10 4,90-34,-64 26,-13 4,0-1,-58 28,1 1,0 1,0 0,21-5,-16 7,0-1,0-1,0-1,-1 0,-1-2,21-14,63-39,-53 36,-45 26,1 0,-1-1,-1 1,1-2,0 1,-1-1,0 1,1-1,-1-1,6-7,-5 6,0 1,0-1,0 1,1 0,0 1,-1 0,2 0,-1 0,15-5,3-2,-12 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09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1,'21'2,"0"2,-1 0,0 1,1 1,-2 1,1 0,-1 2,18 10,41 17,-37-19,0 3,-2 1,-1 1,0 3,33 29,10 6,134 75,18 17,-70-42,-129-89,0 2,55 49,-73-58,2 0,0-1,30 16,29 21,37 25,-99-65,0 2,-1-1,-1 2,0 0,-1 0,0 1,-1 1,0 0,-2 0,12 25,-15-27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1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1,'2'0,"0"1,0-1,-1 1,1 0,0 0,0-1,-1 1,1 0,0 1,-1-1,1 0,-1 0,0 1,1-1,-1 1,0-1,2 3,21 35,-19-29,28 43,2 0,75 85,-32-55,158 168,-214-222,-1 1,-1 1,23 48,8 15,10 20,-41-73,2 0,31 42,-38-62,-2 2,13 26,5 9,79 126,-23-49,-21-35,-55-85,1 0,0-1,16 14,5 6,-12-7,-2 1,0 1,-2 1,-1 0,13 36,-11-23,46 74,-38-78,-2 1,-2 1,-1 0,-3 2,24 79,-38-106,-1-3,0 0,1-1,0 1,12 22,-10-22,0 0,-1 1,4 15,10 25,-3-7,8 15,2 3,-23-55,1 1,0-1,0 0,1-1,0 1,0-1,13 16,3 2,-1 0,-2 2,0 0,16 42,-26-56,7 18,-11-24,0 1,0-1,1 0,0-1,1 1,0-1,13 14,5 0,-13-14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0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1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1,'-1'68,"2"76,0-138,1-1,-1 1,1 0,0-1,1 1,-1-1,1 0,0 0,0 0,1 0,-1-1,1 1,0-1,0 0,1 0,9 6,-12-8,-1-1,1 0,0 0,0 0,0 0,0 0,0 0,0 0,0-1,0 1,0-1,1 1,-1-1,0 0,0 0,0 0,0 0,1-1,-1 1,0 0,0-1,0 0,0 1,0-1,0 0,0 0,0 0,0 0,0 0,0-1,-1 1,1-1,-1 1,1-1,-1 1,1-1,-1 0,0 0,0 0,0 1,0-1,0 0,0 0,0-1,-1 1,1-4,13-30,-7 17,0 0,-1-1,0 0,-2 0,2-24,-7 65,2 332,10-293,-8-51,0-1,-1 1,0 0,-1 1,0-1,-1 0,0 0,0 0,0 1,-1-1,-5 16,5-22,-1-1,0 1,0-1,0 0,0 1,0-1,0 0,-1 0,1-1,-1 1,1 0,-1-1,0 0,0 0,1 1,-1-2,0 1,0 0,0 0,0-1,0 0,0 0,0 0,0 0,0 0,0 0,-4-2,3 2,1 0,0 0,0-1,0 0,-1 1,1-1,0-1,0 1,0 0,0-1,0 1,1-1,-1 0,0 0,1 0,-1 0,1 0,0-1,0 1,0-1,0 1,0-1,0 0,1 0,-2-4,2 3,0-1,0 1,1 0,0-1,0 1,0-1,0 1,0 0,1-1,0 1,0 0,0-1,1 1,-1 0,1 0,0 0,0 0,1 1,-1-1,5-4,2-1,1 0,0 0,1 2,0-1,16-7,-18 11,0-1,0 0,-1 0,0-1,0 0,0-1,-1 0,0 0,0 0,0-1,-1 0,5-9,-5 4,0-1,-1 1,6-28,-9 25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3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1,'0'3,"0"5,0 5,0 4,0 2,0 2,0 1,0 0,0 0,0-4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5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0,'-1'26,"2"0,1 0,10 51,-9-68,0 0,0 0,0 0,1-1,1 1,-1-1,1 0,1 0,0-1,0 0,0 0,1 0,-1-1,14 10,-19-15,1 1,0-1,0 1,0-1,0 1,0-1,0 0,0 0,0 0,1 0,-1-1,0 1,1-1,-1 1,0-1,1 0,-1 0,0 0,1 0,-1 0,1 0,-1-1,0 1,1-1,-1 1,0-1,0 0,0 0,1 0,-1 0,0-1,0 1,0-1,-1 1,1-1,2-2,1-3,-1 1,-1-1,1 1,-1-1,-1 0,1 0,-1-1,0 1,-1 0,2-10,-3 7,1 0,1-1,0 1,1 0,-1 0,2 1,0-1,0 0,5-8,-8 18,-1 0,0 0,1 0,-1 0,0 0,1 1,-1-1,0 0,1 0,-1 0,0 0,1 1,-1-1,0 0,0 0,1 1,-1-1,0 0,0 0,0 1,1-1,-1 0,0 1,0-1,0 0,0 0,0 1,0-1,0 0,0 1,1-1,-1 0,0 1,0-1,0 0,-1 1,1-1,0 1,0-1,0 0,0 0,0 1,0-1,0 0,-1 1,1-1,-1 22,-5 10,-4 59,7-57,-21 99,8-54,10-46,-2-1,-1 0,-2-1,-1 0,-1-1,-1 0,-26 38,40-67,-1 1,0 0,0-1,0 1,0-1,0 1,0-1,0 1,-1-1,1 0,0 0,-1 0,1 1,-1-1,1-1,-1 1,0 0,1 0,-1-1,0 1,0 0,1-1,-1 0,0 1,0-1,0 0,0 0,1 0,-1 0,0-1,0 1,0 0,0-1,1 1,-1-1,0 0,1 1,-1-1,0 0,1 0,-2-1,-1-2,1 1,0 0,0-1,0 0,0 0,1 0,-1 0,1 0,0 0,1-1,-1 1,1-1,0 1,0-1,-1-6,2 3,0-1,1 0,0 0,1 1,-1-1,2 0,-1 1,1 0,1 0,-1 0,1 0,1 0,-1 1,1-1,10-10,26-46,-38 55,1 0,-2 0,1 0,-1-1,1-17,-3 18,1 0,1 1,-1-1,2 1,-1-1,1 1,5-12,-6 18,-1 0,1 1,-1-1,1 0,0 1,0-1,-1 1,1-1,0 1,0 0,1 0,-1 0,0 0,0 0,1 1,-1-1,4 0,10-2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6.2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1,'3'0,"-1"0,0-1,1 1,-1 1,0-1,1 0,-1 0,0 1,0-1,1 1,-1 0,0 0,0 0,0 0,0 0,0 0,0 0,0 1,0-1,-1 1,1-1,0 1,-1 0,1 0,-1 0,0 0,0 0,0 0,0 0,0 0,0 0,0 0,-1 0,1 1,-1-1,1 0,-1 1,0-1,0 0,0 1,0-1,0 0,-1 0,1 1,-1-1,1 0,-1 0,0 1,0-1,0 0,0 0,-1 0,-1 3,-3 1,1 0,-1 0,1-1,-2 1,1-1,-11 6,11-7,0 0,0 0,0 1,1-1,-1 2,1-1,-8 11,13-15,-1 0,0 1,1-1,-1 1,1-1,0 1,-1-1,1 1,0-1,0 1,0-1,0 1,0-1,0 1,0-1,1 1,0 1,0 0,0 0,1 0,0 0,-1 0,1-1,0 1,1 0,-1-1,0 0,5 4,5 3,0 0,1-1,17 9,-18-11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7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1,'0'16,"0"19,5 50,-2-72,-1 0,2 0,-1-1,2 1,0-1,0 0,9 15,-12-24,0 0,-1-1,1 1,0 0,1 0,-1-1,0 0,1 1,-1-1,1 0,0 0,0 0,0-1,0 1,0-1,0 1,0-1,0 0,0 0,6 0,-4-1,-1 0,0-1,0 1,0-1,0 0,0 0,-1-1,1 1,0-1,0 0,-1 0,1 0,-1 0,0-1,0 1,1-1,2-3,1-2,1 0,-1 0,0 0,-1-1,0 0,0 0,-1-1,0 1,-1-1,0 0,0-1,-1 1,-1-1,0 1,0-1,-1 0,0 0,-1 0,-1-16,-2 24,-3 13,-3 14,-9 114,-3 32,4-77,11-59,0 1,-22 61,16-38,11-45,-1 0,0-1,-1 1,-1-1,-7 20,10-30,0 0,-1-1,1 1,0 0,-1 0,1-1,-1 1,1-1,-1 1,0-1,1 0,-1 0,0 1,0-1,0 0,0-1,0 1,0 0,0-1,0 1,-1-1,1 1,0-1,0 0,0 0,-1 0,1 0,0-1,0 1,0-1,0 1,0-1,0 0,0 1,0-1,0 0,-3-2,-4-2,0 0,1 0,-1 0,2-1,-1 0,0-1,1 0,0 0,1 0,-9-13,12 15,0 1,0-1,1 0,-1 1,1-1,1 0,-1 0,0-1,1 1,0 0,1 0,-1-1,1 1,0 0,0-1,0 1,1 0,0-1,0 1,0 0,3-6,-2 8,0 1,0-1,0 0,0 0,1 1,-1 0,1-1,0 1,0 0,0 0,0 1,0-1,0 1,0-1,1 1,-1 0,0 0,4 0,73-11,-54 9,-17 1,-1 0,1 0,0-1,-1-1,10-5,28-9,-15 7,-17 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24:19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1,'5'-1,"1"1,-1 0,1 1,-1-1,0 1,1 1,-1-1,0 0,10 5,-14-5,1 1,-1-1,0 0,1 1,-1-1,0 0,0 1,0-1,0 1,0 0,0-1,-1 1,1 0,0 0,-1-1,0 1,1 0,-1 0,0 0,0 0,0-1,0 1,0 0,0 0,0 0,-1 0,1-1,-1 1,0 0,1 0,-1-1,-1 3,1 0,-1 0,0-1,1 1,-1-1,0 0,-1 1,1-1,-1 0,1 0,-1 0,0-1,0 1,0-1,0 1,-1-1,1 0,-1 0,1-1,-1 1,0-1,-4 2,8 3,12 4,13 6,-21-14,-1 0,0 0,0 1,0-1,-1 1,1 0,-1-1,1 1,-1 1,0-1,0 0,0 0,-1 1,1-1,-1 1,0-1,0 1,0 0,0-1,-1 1,1 0,-1 0,0-1,0 1,-1 6,0-6,1-1,-1 0,1 0,-1 1,0-1,-1 0,1 0,0 0,-1 0,1 0,-1-1,0 1,0 0,0-1,-1 1,1-1,-1 0,1 0,-1 0,1 0,-1 0,0 0,0-1,0 1,0-1,0 0,-1 0,1 0,-4 0,-65 3,68-4,-1 0,0 0,0-1,0 1,0-1,1 0,-1-1,0 1,1-1,-1 0,1 0,-6-4,1-3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0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803 109,'-1'-5,"1"1,-1 0,0 0,0 0,0 0,0 0,-1 0,0 0,0 0,0 1,0-1,0 1,-1-1,1 1,-1 0,0 0,0 0,0 1,-1-1,1 1,-1-1,1 1,-1 0,0 0,0 1,-6-3,-4 0,1-1,-1 2,0 0,0 1,0 0,-23 1,-8 0,-50 4,86-3,1 2,0-1,0 1,0 0,0 1,0 0,1 0,-1 1,-7 4,10-3,0-1,0 1,0 0,0 1,1-1,-4 7,3-5,1-1,-1 1,-1-1,-10 9,-27 18,23-20,0 1,1 1,1 1,1 0,0 2,1-1,1 2,-21 33,19-22,11-21,1 0,0 0,0 1,1-1,-4 16,-1 17,-5 62,5-51,7-43,0-1,0 0,1 0,0 1,1-1,0 1,0-1,1 0,3 16,6 11,2 1,-2 1,-1 0,-2 1,2 57,-7-74,0 0,6 28,2 3,-2-11,2-1,2-1,31 69,-39-99,5 12,0-1,2 0,1-1,0 0,2 0,0-2,1 1,1-2,30 26,-29-29,-7-5,0 0,1-1,0-1,0 0,1 0,20 8,11 1,1-3,70 13,-77-20,0 0,1-1,40-1,0-2,-44 0,-1-2,1-1,41-7,-51 3,0-2,-1-1,0-1,0 0,-1-2,-1-1,35-24,-1-18,-44 41,1 0,0 2,1-1,15-9,-16 12,-1 0,0-1,-1-1,0 0,9-13,21-22,-29 36,-1 0,0-1,-1 0,0-1,-1 0,0-1,0 0,-2 0,0 0,0-1,-1 0,-1 0,0 0,-1 0,-1-1,0 0,0-14,7-49,1 6,-8 59,-1-1,2 1,0-1,10-25,-9 26,1 0,-2 0,1-1,-2 0,1-15,-1 4,-2 0,-1 0,-1 1,-2-1,0 1,-1 0,-11-31,0 11,12 29,-1 1,-1-1,0 1,-1 0,-1 0,0 1,-13-17,-160-169,153 170,21 20,-1 0,0 1,0 1,-1-1,0 1,-1 0,-18-10,2 5,0 0,0 2,-1 1,-55-12,32 13,28 3,0 2,-32-2,-115-15,88 18,-135 5,205-2,1 0,-1 0,0 1,1 1,0 0,0 0,0 1,0 0,0 1,1 0,-1 1,1-1,1 2,-1-1,1 1,1 1,-1 0,1 0,0 0,1 1,0-1,0 2,1-1,-8 20,13-28,-7 17,1-1,0 1,2 0,0 0,1 1,-1 29,3-32,-1 0,0 0,-1 0,-10 27,8-26,0-1,1 1,1-1,-1 23,-17 130,23-104,-1-35,-1 0,-1-1,-8 51,8-77,0 1,1-1,-1 0,1 1,0-1,0 0,0 1,1-1,-1 0,1 1,-1-1,1 0,0 0,1 1,-1-1,0 0,1 0,0 0,0-1,0 1,0 0,0-1,0 1,1-1,-1 0,1 1,-1-1,1-1,0 1,4 2,5 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03.96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95,'-1'24,"2"1,0-1,2 0,11 46,-12-63,0 0,1-1,0 1,0-1,1 1,0-1,0 0,0-1,0 1,1-1,0 0,1 0,-1 0,1-1,-1 0,2 0,-1 0,0-1,0 0,14 5,-10-4,1-1,-1 0,1-1,-1 0,1-1,0 0,-1 0,1-1,14-2,-21 1,-1 0,1 0,-1-1,1 1,-1-1,1 1,-1-1,0 0,0-1,0 1,0 0,0-1,-1 0,1 0,-1 1,1-2,-1 1,0 0,0 0,-1 0,1-1,-1 1,0-1,1 0,-2 1,1-1,0 0,-1 1,1-6,1-25,-2-48,-1 60,3 29,0 0,1 0,-1 0,2 0,-1-1,1 1,0-1,6 7,46 56,-48-60,1-1,-1 0,2 0,-1-1,1 0,0-1,1 0,-1-1,1 0,0 0,0-1,1-1,-1 0,1-1,0 0,-1 0,1-1,0-1,15-1,-24 0,0 1,0-1,0 0,0 0,0 0,0 0,0 0,0-1,0 0,-1 1,1-1,-1 0,1 0,-1 0,0-1,0 1,0 0,0-1,0 0,0 1,-1-1,1 0,-1 0,0 0,0 0,0 0,0 0,0 0,0-5,1-11,0 0,-2 0,-2-37,0 22,2 9,1 10,-1 1,-1 0,0 0,-1-1,0 1,-1 0,-10-26,6 26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05.52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1 208,'1'-3,"1"1,-1-1,1 1,0-1,0 1,0-1,1 1,-1 0,0 0,3-2,15-14,60-144,-68 229,12-4,3 7,-26-65,0-1,0 1,0 0,0-1,-1 1,0 0,0-1,0 1,-1 0,1 0,-1-1,-2 7,1-8,0-1,0 0,0 0,0 1,0-1,-1-1,1 1,-1 0,1 0,-1-1,0 0,1 1,-1-1,0 0,0 0,0-1,0 1,0-1,0 1,0-1,0 0,0 0,0 0,-3-1,117-3,-91 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1.79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0 152,'9'-1,"0"0,0-1,-1 0,1-1,-1 0,1 0,-1-1,0 0,-1-1,1 1,-1-1,0-1,13-11,32-21,-49 36,0-1,0 1,0-1,0 0,-1 0,1 0,-1 0,0 0,0 0,0-1,0 1,0-1,-1 0,2-4,-2 6,-1 7,-2 29,4-19,-1 0,2 0,0 0,1 0,0 0,1-1,9 19,10 31,-17-44,-4-12,0-1,-1 1,0 0,0 0,-1 0,1 8,-2-14,0-1,0 1,-1 0,1 0,0-1,-1 1,1 0,-1-1,0 1,0-1,1 1,-1-1,0 1,0-1,0 1,-1-1,1 0,0 0,0 1,-1-1,1 0,-1 0,1 0,-1-1,1 1,-1 0,1 0,-1-1,0 1,0-1,1 0,-1 1,-2-1,-16 2,-1 0,0-2,-30-2,23 0,82 2,-25 0,0 0,1 2,41 8,-54-6,-1-1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4.51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1,'-1'38,"0"-24,0 0,1 0,0 0,1-1,1 1,0 0,1 0,0-1,1 0,1 0,10 22,-11-28,2 3,0 1,1-1,0 0,0-1,1 1,1-2,-1 1,16 11,-19-16,0-1,1 1,0-1,-1 0,1 0,0-1,1 0,-1 0,0 0,0-1,1 0,-1 0,1-1,-1 1,1-1,6-1,-9 0,0-1,-1 1,1 0,-1-1,0 0,1 0,-1 0,0 0,0 0,0-1,0 1,0-1,-1 0,1 0,-1 0,0 0,0 0,0-1,0 1,-1 0,1-1,-1 1,0-1,0 0,0 0,0 1,-1-1,1-5,1-25,-2-56,-1 54,1 38,0 23,1 0,1-1,1 1,1-1,1 1,9 23,-10-35,0-1,2 1,0-1,0-1,1 1,0-1,1 0,0 0,1-1,0 0,1-1,0 0,21 15,-16-15,-4-2,-1 0,2-1,-1 0,1-1,16 5,-26-9,0-1,1 1,-1-1,0 0,0 1,0-1,1 0,-1-1,0 1,0 0,0-1,1 1,-1-1,0 1,0-1,0 0,0 0,0 0,0 0,0 0,-1-1,1 1,0-1,-1 1,1-1,-1 1,1-1,-1 0,0 0,1 0,-1 0,0 0,0 0,-1 0,1 0,0 0,0-3,6-18,1 2,-1-1,-1-1,-2 1,0-1,2-36,-5 24,-1 10,-3-48,2 66,0 1,0 0,-1 0,0 0,0 0,0 0,-1 0,1 0,-2 1,1-1,0 1,-8-8,2 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6.22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0 126,'3'1,"0"-1,0 1,0 1,0-1,0 0,-1 1,1-1,-1 1,1 0,4 3,25 14,-28-18,0-1,0 0,0 0,0-1,1 1,-1-1,0 0,0 0,0-1,0 1,-1-1,1 0,0 1,0-2,-1 1,0 0,1-1,-1 0,0 1,0-1,0-1,-1 1,1 0,-1-1,3-3,-2 2,1 0,-1 0,0 0,0-1,-1 1,0-1,1 0,-2 1,1-1,-1 0,0 0,0 0,-1 0,1 0,-1 0,-2-12,2 18,0 1,-1-1,1 1,0-1,0 1,-1-1,1 1,0-1,0 1,-1-1,1 0,-1 1,1-1,0 0,-1 1,1-1,-1 0,1 1,-1-1,1 0,0 0,-1 0,1 1,-1-1,1 0,-1 0,0 0,1 0,-1 0,1 0,-1 0,1 0,-1 0,1 0,-1 0,1 0,-1-1,1 1,-1 0,1 0,-1 0,1-1,-1 1,1 0,0-1,-1 1,1 0,-1-1,1 1,0 0,-1-1,1 1,0-1,0 1,-1-1,1 1,0-1,0 1,0-1,0 1,-1-1,1 1,0-1,0 1,0-1,0 1,0-1,-16 37,8 5,2 0,1 1,2 0,3 52,0-91,0 0,0-1,0 1,0 0,-1 0,1 0,-1-1,0 1,0 0,0-1,0 1,0-1,-1 1,1-1,-1 0,1 1,-1-1,0 0,0 0,0 0,0 0,-4 2,2-2,1-1,0 1,-1-1,1 0,0 0,-1-1,1 1,-1-1,1 0,-1 1,1-2,-1 1,1 0,-1-1,1 1,-1-1,1 0,-4-2,7 3,-1 0,1 0,-1 1,1-1,0 0,-1-1,1 1,0 0,-1 0,1 0,0 0,-1 0,1 0,0 0,-1 0,1-1,0 1,0 0,-1 0,1 0,0-1,-1 1,1 0,0 0,0-1,0 1,-1 0,1 0,0-1,0 1,0 0,0-1,-1 1,1 0,0-1,0 1,0 0,0-1,0 1,0 0,0-1,0 1,0-1,17-6,25 1,-30 7,0-1,0 1,0 1,0 0,0 1,-1 0,0 1,1 0,-1 1,-1 0,1 1,-1 0,0 1,11 8,-12-7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7.2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44,'0'-2,"0"0,1 0,0 1,-1-1,1 0,0 0,0 1,0-1,0 0,0 1,0-1,1 1,-1-1,0 1,1 0,-1-1,1 1,0 0,-1 0,1 0,0 0,0 1,-1-1,1 0,0 1,0-1,0 1,0-1,2 1,58-7,-62 7,3 0,-1 0,1 0,0 0,-1 0,1 1,0-1,0 1,-1-1,1 1,-1 0,1 0,-1 0,1 1,-1-1,0 0,1 1,-1 0,0-1,0 1,0 0,0 0,-1 0,1 0,0 1,-1-1,2 3,-2-1,0-1,0 0,0 1,-1-1,1 1,-1-1,0 0,0 1,0-1,-1 1,1-1,-1 1,0-1,0 0,0 1,0-1,-1 0,1 0,-1 0,-3 6,-3 3,0 0,-1-1,0 0,-1 0,-18 15,26-24,0-1,0 1,0-1,0 1,0 0,0 0,0 0,0 0,1 0,-1 0,1 1,0-1,0 0,-1 1,1-1,1 1,-1 0,0-1,1 1,-1-1,1 1,0 5,1-5,0-1,0 1,1 0,-1-1,1 1,-1-1,1 0,0 0,0 1,0-1,0 0,1 0,-1-1,1 1,-1 0,1-1,-1 0,1 1,0-1,3 1,28 9,0-1,1-1,36 3,-65-11,9 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29.73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23 1,'-3'3,"1"1,-1-1,1 1,0 0,1 0,-1 0,0 0,1 0,0 0,0 0,0 0,1 7,-2 58,3-47,-1-11,0 0,1 0,0 0,1 0,0 0,0 0,2-1,3 12,-5-18,1 0,-1-1,0 1,1 0,0-1,0 0,0 0,0 0,0 0,1 0,-1 0,1-1,0 0,0 0,-1 0,1 0,1 0,-1-1,0 0,0 0,1 0,-1 0,7 0,-5-2,-1 0,0 0,1 0,-1-1,0 1,0-1,1-1,-2 1,1-1,0 1,0-1,-1-1,0 1,1-1,-1 0,-1 0,5-5,5-5,-1-1,-1 0,16-30,-20 32,-1-2,-1 1,-1 0,0-1,-1 0,0 0,1-30,-5 87,1 183,1-219,1 0,-1 0,1 0,0 0,1-1,-1 1,1-1,0 0,0 1,1-1,7 8,-1-2,1 0,0-1,22 15,-30-23,1 1,0-1,1 0,-1 0,0 0,1-1,-1 1,1-1,-1 0,1 0,-1-1,1 0,0 1,-1-2,1 1,0 0,4-2,-6 1,0 1,-1-1,1 0,0-1,-1 1,1 0,-1-1,0 1,1-1,-1 0,0 0,0 0,0 0,0 0,-1 0,1 0,-1-1,1 1,-1-1,0 1,0-1,0 0,0 1,0-1,0 0,-1 1,1-1,-1-4,8-80,2-63,-10 132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38.88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64 66,'68'2,"-42"0,0-1,0-1,0-2,33-5,-52 5,0 0,0 0,0-1,0 0,-1 0,1-1,-1 0,1 0,-1 0,-1-1,10-9,-15 14,0-1,0 1,0 0,0-1,0 1,0-1,0 1,0 0,0-1,0 1,0 0,-1-1,1 1,0-1,0 1,0 0,-1-1,1 1,0 0,0 0,-1-1,1 1,0 0,0-1,-1 1,1 0,0 0,-1 0,1-1,0 1,-1 0,1 0,-1 0,1 0,0 0,-1 0,1 0,-1 0,1 0,0 0,-1 0,1 0,-1 0,1 0,0 0,-1 0,-24-2,24 2,-4 0,0 0,-1 1,1-1,-1 1,1 0,0 0,0 1,0 0,0-1,0 2,0-1,0 1,1-1,-1 1,-4 4,3-1,0 0,0 1,1 0,0 0,0 0,1 0,0 0,-6 15,8-17,0-1,-1 1,1-1,-1 0,0 0,0 0,-1 0,1 0,-1-1,0 0,0 0,0 0,0 0,0 0,-1-1,1 0,-1 0,1 0,-1 0,-8 1,5-2,-1 1,1-1,-1-1,0 0,1 0,-1-1,0 0,1 0,-1-1,1 0,-11-5,9 0,23 5,23 5,-26 0,-1 1,0 1,0-1,-1 1,0 1,0 0,0 0,0 0,-1 1,0 0,-1 1,10 12,-10-8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0.70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128 0,'-2'15,"-1"-1,0 0,-1 1,0-1,-1-1,-1 1,-10 17,14-27,-28 44,28-45,0 0,-1 0,1 0,0-1,-1 1,1-1,-1 0,0 1,0-1,0-1,0 1,0 0,-4 1,6-3,1 0,-1 0,1 0,-1 0,1 0,-1 0,1-1,-1 1,1 0,0 0,-1 0,1-1,-1 1,1 0,-1 0,1-1,0 1,-1 0,1-1,0 1,-1 0,1-1,0 1,0-1,-1 1,1-1,0 1,0-1,0 1,0 0,-1-1,1 1,0-1,0 1,0-1,0 1,0-1,0 1,0-1,0 1,0-1,1 1,-1-1,0 1,0-1,0 1,1-1,-1 1,0 0,0-1,1 1,-1-1,12-26,-5 20,1 0,0 1,-1 0,2 0,-1 1,1 0,0 1,0-1,0 2,0-1,1 1,0 1,-1 0,1 0,0 1,0 0,0 1,0 0,0 0,19 4,-20 0,-4 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1.16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0,'17'47,"-11"-35,1 7,2 0,0 0,1-1,1-1,0 0,2 0,26 27,36 21,-71-65,-2-2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48.3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1 143,'-1'19,"2"0,0 0,1 1,0-1,2-1,1 1,0 0,1-1,1 0,11 21,-16-36,1 1,0 0,0 0,0-1,0 0,1 0,-1 0,1 0,0 0,0-1,0 1,0-1,1 0,-1 0,0-1,1 1,-1-1,1 0,-1 0,1-1,0 0,-1 1,1-1,0-1,0 1,-1-1,1 0,4-1,-2 0,-1 0,1-1,0 1,-1-2,0 1,0-1,0 0,0 0,-1 0,1-1,-1 0,0 0,-1 0,1-1,-1 1,0-1,5-11,-5 7,-1 0,0 1,-1-1,0 0,1-17,2-12,0 39,4 11,9 19,-16-27,12 20,41 64,-50-81,0 1,1-1,0 0,0 0,0 0,1-1,0 0,0 0,12 5,-15-8,0 0,0 0,0-1,0 0,1 0,-1 0,0 0,1-1,-1 0,0 0,1 0,-1 0,0-1,1 1,-1-1,0 0,1 0,-1-1,5-2,-4 1,0 0,-1-1,1 0,-1 0,1 0,-1-1,-1 1,1-1,0 0,-1 0,0 0,3-9,2-6,-1 0,-2 0,0 0,0-1,-2 0,1-40,-3 29,0-45,-1 72,-1 0,1-1,-1 1,0 0,-1-1,1 1,-1 0,0 0,0 0,-6-7,0 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0.04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 55,'1'-2,"-1"-1,1 0,-1 1,1-1,0 1,0-1,0 1,0-1,0 1,1 0,-1 0,1 0,0 0,-1 0,1 0,0 0,0 0,0 0,0 1,1-1,-1 1,5-2,-6 2,0 1,0-1,1 1,-1-1,0 1,1 0,-1-1,0 1,1 0,-1 0,0 0,1 0,-1 0,1 0,-1 0,0 1,1-1,-1 1,0-1,0 1,1-1,-1 1,0-1,0 1,0 0,0 0,1 0,-1 0,0 0,-1 0,1 0,0 0,0 0,0 0,-1 0,1 0,0 1,-1-1,1 0,-1 0,0 1,1-1,-1 0,0 1,0 1,1 2,0 0,0 1,-1-1,1 0,-1 1,-1-1,1 0,-1 0,0 1,0-1,0 0,-1 0,0 0,0 0,-4 7,-1-2,0 0,-1-1,0 0,-1-1,-16 14,23-21,0 0,1 0,-1 0,1 0,0 0,-1 0,1 1,0-1,0 0,0 1,0-1,0 1,0 0,0-1,1 1,-1 0,1-1,-1 1,1 0,-1-1,1 1,0 0,0 0,0 0,0-1,0 1,0 0,1 0,-1 0,0-1,1 1,0 0,-1-1,1 1,0 0,0-1,0 1,0-1,0 1,0-1,2 2,-1-1,0-1,-1 1,2-1,-1 0,0 0,0 0,0 0,0 0,1 0,-1-1,0 1,1-1,-1 1,0-1,1 0,-1 0,1 0,-1 0,0 0,1-1,-1 1,0-1,1 0,-1 1,0-1,0 0,1 0,-1-1,0 1,2-2,6-7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1.6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99,'2'-1,"0"0,0-1,0 1,0 0,0-1,-1 0,1 1,0-1,-1 0,1 0,-1 1,0-1,0 0,1-3,11-12,-7 12,0 0,-1 0,0-1,0 0,0 1,-1-2,6-9,5 89,9 86,-24-156,0 0,0-1,0 1,0 0,0 0,-1 0,1 0,-1-1,0 1,0 0,0-1,0 1,0 0,-1-1,1 0,-1 1,1-1,-1 0,0 1,0-1,0 0,0-1,0 1,-1 0,1-1,0 1,-1-1,1 1,-1-1,0 0,1 0,-1-1,-5 2,31-11,-10 3,1 1,-1 1,1 0,0 0,18-1,23-4,-41 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5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5.5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1 223,'0'5,"0"1,0 0,0 0,0 0,1 0,0-1,1 1,-1 0,1-1,0 1,0-1,1 1,-1-1,1 0,0 0,1 0,-1-1,1 1,0-1,0 0,0 0,1 0,0-1,-1 1,1-1,0 0,1 0,-1-1,0 0,1 0,-1 0,8 1,3 2,-1 0,1-1,0-1,0-1,1 0,21-1,-32-2,-1 0,1 0,0 0,0-1,0 0,-1 0,1 0,-1-1,1 1,-1-2,0 1,0 0,-1-1,1 0,-1 0,1 0,-1-1,-1 1,1-1,3-7,1-2,0-1,-1 0,-1 0,0 0,-1-1,-1 0,0 0,-1-1,-1 1,-1-1,0 1,-1-1,-3-17,4 70,-2-17,1-1,1 0,0 0,1 0,1 0,1 0,1-1,0 1,13 27,-12-33,0 0,1-1,1 0,0-1,0 0,13 13,-17-20,0 0,0-1,0 0,0 1,0-1,0-1,1 1,-1-1,1 1,-1-1,1 0,0-1,-1 1,1-1,0 0,0 0,-1-1,1 1,0-1,-1 0,7-2,-4 0,-1 0,1 0,-1 0,1-1,-1 0,0 0,0 0,-1-1,0 0,1 0,-2 0,1-1,-1 0,1 0,-1 0,-1 0,0-1,5-12,-1 3,-2 0,0 0,-1-1,-1 0,-1 0,2-33,-3 4,0 27,-1 1,0-1,-1 1,-6-28,3 32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7.46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43,'46'-36,"-44"35,1 0,-1 0,0 0,0 1,0-1,1 1,-1-1,0 1,1 0,-1-1,0 1,1 1,-1-1,1 0,-1 0,0 1,0-1,1 1,-1 0,0 0,0 0,0 0,0 0,0 0,0 1,0-1,0 1,0-1,0 1,-1-1,1 1,-1 0,0 0,3 4,-2-1,-1 0,1 1,-1-1,0 1,-1-1,1 1,-1-1,0 1,-1 0,1-1,-1 1,0-1,0 1,-3 5,-14 26,14-32,1 1,0-1,1 1,-1-1,1 1,-2 8,4-13,1 0,-1 0,0-1,1 1,-1 0,0-1,1 1,-1 0,1-1,-1 1,1-1,-1 1,1 0,0-1,-1 0,1 1,0-1,-1 1,1-1,0 0,-1 1,1-1,0 0,0 0,-1 0,1 1,0-1,0 0,0 0,-1 0,1 0,1-1,34 1,-31 0,3 0,46-5,-39-1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58.74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0,'7'0,"0"0,0 1,0 0,0 0,0 0,0 1,-1 0,1 0,11 6,-15-6,-1-1,1 1,0 0,-1 1,1-1,-1 0,0 1,0-1,0 1,0 0,0 0,0 0,-1 0,1 0,-1 0,0 0,0 0,0 0,-1 1,1-1,-1 0,0 7,0-7,-1 0,0 1,0-1,0 0,0 0,0 0,-1 0,1 0,-1 0,0-1,0 1,0 0,0-1,-1 0,1 1,-1-1,1 0,-4 2,3-3,1 1,0-1,0 1,0 0,0 0,0 0,0 0,0 0,0 0,1 0,-1 1,1-1,0 1,0-1,0 1,0-1,0 1,0 0,1-1,-1 5,1-6,1 1,0-1,-1 0,1 1,0-1,0 0,0 0,0 0,0 0,0 0,0 0,0 0,0 0,0 0,1 0,-1-1,0 1,1 0,-1-1,0 1,1-1,-1 1,1-1,-1 0,1 0,-1 0,3 0,47 2,-42-2,13-1,-3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08.9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89 0,'-2'1,"0"0,-1-1,1 1,0 0,0 1,0-1,0 0,0 0,0 1,0-1,0 1,0 0,1-1,-1 1,1 0,-1 0,1 0,0 0,0 0,-2 4,-19 46,15-23,0-1,2 1,1 0,1 0,1 0,2 0,5 43,-4-68,0 0,0 1,1-1,0 0,-1 0,1 0,0-1,1 1,-1 0,1-1,0 0,-1 1,2-1,-1 0,0 0,0-1,1 1,0-1,-1 0,1 0,0 0,0 0,0-1,0 1,8 0,-4 1,0-1,0-1,0 0,0 0,0 0,1-1,-1 0,0-1,0 0,0 0,1-1,-1 0,8-3,-11 2,-1 0,1-1,-1 1,0-1,0 0,0-1,0 1,-1 0,0-1,0 0,0 0,0 0,-1 0,0 0,0-1,1-5,1 0,-1-1,0 0,-1 0,-1 0,0 0,0-18,-1 29,0 0,0-1,0 1,-1-1,1 1,0 0,0 0,-1-1,1 1,-1 0,1-1,-1 1,1 0,-1 0,0 0,0 0,1 0,-1 0,0 0,0 0,0 0,0 0,0 0,-1 0,1 1,-2-2,2 2,0 0,0 0,0 1,0-1,0 0,0 1,0-1,0 1,0-1,0 1,0-1,0 1,1 0,-1-1,0 1,0 0,1 0,-1 0,0-1,1 1,-1 0,1 0,-1 0,1 0,-1 0,1 0,0 0,0 0,-1 0,1 0,0 0,0 0,0 2,-2 11,1 0,0-1,0 1,2 0,0 0,0-1,1 1,1 0,0-1,1 0,0 0,1 0,1 0,0-1,1 0,12 18,-12-20,1-1,0 1,1-1,-1-1,2 1,-1-2,1 1,0-1,1-1,0 0,0 0,0-1,0-1,1 1,0-2,0 0,0 0,22 1,-30-4,-1 0,1 1,-1-2,1 1,-1 0,1-1,-1 1,0-1,1 0,-1 0,0 0,1-1,-1 1,0-1,0 0,0 0,0 0,0 0,-1 0,1-1,-1 1,0-1,1 0,-1 0,0 0,0 0,2-4,0-6,0 0,0-1,-1 1,-1-1,1-23,-1 19,17-90,-18 91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2.0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78 1,'8'0,"0"0,0 0,0 1,0 0,0 1,0 0,0 0,-1 0,10 5,-15-6,0 1,1-1,-1 1,0 0,0 0,0 0,0 0,-1 0,1 0,0 0,-1 0,0 1,1-1,-1 1,0-1,0 1,0-1,-1 1,1 0,-1-1,1 1,-1 0,0-1,0 1,0 0,0 0,-1-1,1 1,-2 5,-1 0,-1 1,0-1,0 1,-1-1,0 0,0-1,-1 0,0 1,-1-2,1 1,-1-1,0 0,-13 8,-25 25,8-18,36-21,1 1,-1-1,1 0,-1 1,1-1,-1 0,1 0,-1 1,1-1,-1 0,0 0,1 0,-1 0,1 0,-1 0,0 0,1 0,-1 0,0 0,1 0,-1 0,1 0,-1 0,1 0,-1-1,0 1,1 0,-1-1,1 1,-1 0,1-1,-1 1,1 0,-1-1,1 1,0-1,-1 1,1-1,0 1,-1-1,1 1,0-1,0 1,-1-1,1 0,0 1,0-1,0 1,0-1,0 0,0 1,0-1,0 1,0-1,0 0,0 1,0-1,0 1,0-1,1 0,-1 1,0-1,0 1,1-2,0 0,1 0,-1-1,1 1,-1 0,1 0,0 0,0 0,0 0,0 0,0 1,0-1,0 0,1 1,-1 0,1 0,-1 0,1 0,-1 0,1 0,-1 0,1 1,0-1,0 1,-1 0,1 0,4 1,-3-2,0 1,-1 0,1 0,0 1,0-1,-1 1,1 0,0 0,-1 0,1 0,0 1,-1-1,0 1,1 0,-1 0,0 0,0 1,4 3,3 8,1 0,0-1,0 0,2-1,14 11,12 22,-28-38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3.1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 1,'-19'63,"17"-29,2 44,-1 23,-4-78,-2-33,-1-40,7 46,1 0,0 0,0 0,0 0,1 0,-1 0,1 1,0-1,0 0,0 0,1 0,-1 1,1-1,0 1,4-7,-2 7,1-1,-1 1,1 0,0 0,0 0,0 1,0-1,0 1,0 1,9-3,37-7,-34 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4:13.7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1,'1'3,"1"1,0-1,0 0,-1 0,2 0,-1 0,0 0,1 0,-1 0,1-1,0 1,0-1,0 0,0 0,7 3,20 20,71 109,-91-123,0-3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5.4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710 1,'-2'8,"0"0,0 0,-1 0,0 0,0 0,-1-1,0 0,0 0,-11 14,-6 12,-177 280,165-265,-3-1,-1-2,-84 78,81-88,25-21,0-1,-24 16,-64 49,93-70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6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1,'1'7,"1"-1,-1 1,1 0,1 0,-1-1,1 1,0-1,1 0,6 9,9 17,-1 0,2 0,2-2,0-1,41 41,1 3,5 8,-15-18,-2 2,44 74,-86-123,-6-6,2 0,0 0,0 0,0-1,1 0,1-1,0 1,0-1,15 11,-10-13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0,'4'0,"5"0,4 0,3 0,4 0,-3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1.9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37.9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1,'4'0,"4"0,2 3,2 2,2 0,3-1,2-2,2 0,0-1,1-1,-4 4,-5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0,'1'9,"0"-1,0 0,0 0,1 0,0 0,1 0,0 0,0 0,1-1,0 0,5 9,9 9,37 40,3 5,-12-8,26 41,70 147,-135-236,-1-2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6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482 1,'-1'0,"0"0,0 1,1-1,-1 0,0 1,0-1,0 1,0 0,1-1,-1 1,0 0,1-1,-1 1,0 0,1 0,-1-1,1 1,-1 0,1 0,-1 0,1 0,0 0,-1 0,1 0,0 0,0 1,-7 37,4-21,-1 5,0 0,1 1,1-1,3 37,-1-33,0 0,-8 49,-29 53,17-63,10-36,-1 0,-23 44,-2-5,13-23,-3 0,-44 60,32-52,26-35,-1-1,-26 27,38-43,0 0,-1-1,0 1,1-1,-1 1,0-1,0 0,0 1,1-1,-1 0,-1 0,1-1,0 1,0 0,0-1,0 1,0-1,-1 0,1 0,0 0,0 0,-1 0,1 0,0 0,0-1,0 1,-3-2,-4-5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3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0,2 0,2 0,0 0,2 0,-1 0,0 0,-1 0,1 0,-1 0,0 0,1 0,-1 0,0 0,-4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57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35,'4'0,"4"0,5 0,4 0,-1-4,0-1,1 0,1 2,2 0,0 1,1 1,0 1,1 0,-1 0,-3-3,-2-2,-3 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6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0,'-2'1,"0"0,0 0,-1 0,1 0,0 0,0 0,0 0,1 1,-1-1,0 0,0 1,1 0,-1-1,1 1,-1 0,1 0,0 0,0 0,0 0,0 0,-1 4,-17 48,5-4,-19 81,31-118,0 1,1-1,0 1,1 0,0-1,1 1,4 18,0-19,0-1,1 0,0 0,0 0,1-1,1 1,0-2,11 13,-11-15,0 1,-1 0,0 0,0 1,-1-1,0 2,-1-1,-1 1,1-1,-1 1,-1 0,2 13,6 48,-6-45,-1 0,0 30,-3-49,-2 0,1 0,-1 0,-1 0,1 0,-1 0,-1 0,0 0,0-1,0 1,-7 9,3-8,-1 0,0-1,0 0,-1 0,0-1,-16 10,-19 16,26-20,15-11,-1 0,1 0,-1 1,1-1,0 1,0 0,0 0,0 0,-2 5,5-8,0 1,0-1,0 1,0-1,0 1,0-1,1 1,-1-1,0 1,0-1,1 1,-1-1,0 1,1-1,-1 0,0 1,1-1,-1 0,1 1,-1-1,1 0,-1 1,1-1,-1 0,1 0,-1 0,1 1,-1-1,1 0,-1 0,1 0,24 6,-18-5,1 2,0 0,0 0,0 1,-1 0,1 0,-1 1,0 0,0 0,0 1,-1 0,0 0,0 0,6 9,-2-1,-1 0,0 1,0 1,-2-1,11 31,-10-15,-1 1,-1 0,1 43,-6-64,9 52,-6-43,-1 0,1 26,-4-31,1 17,-1-1,-2 0,-11 59,9-70,2 0,0 0,1 31,1-35,0 0,-1-1,0 1,-1 0,-1-1,-9 31,6-30,1 1,0 0,1 1,1-1,-1 28,6 94,0-53,-2-55,-1-15,1 1,3 27,-2-39,1 0,-1 1,1-1,-1 0,2 0,-1 0,0 0,1-1,0 1,0-1,0 1,5 4,175 169,-174-170,0 0,0 0,1-1,19 11,-28-17,1 0,0 0,-1 0,1 0,0 0,0 0,0 0,0 0,0-1,0 1,0-1,0 0,0 0,0 1,0-1,0-1,0 1,0 0,0 0,0-1,0 1,0-1,0 1,0-1,0 0,-1 0,1 0,0 0,0 0,-1 0,1-1,-1 1,1 0,-1-1,2-1,3-9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8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1,'-1'44,"-1"-23,2-1,1 1,6 39,-6-54,0 0,1 0,0 0,1-1,-1 1,1-1,0 0,0 0,1 0,-1 0,1-1,0 1,1-1,-1 0,1 0,-1 0,1-1,6 3,-1 0,1 0,0-2,0 1,0-1,0-1,1 0,-1-1,1 0,11 0,-18-2,-1 1,0-2,0 1,0-1,0 1,0-1,0 0,0 0,0-1,0 1,0-1,0 0,-1 0,1 0,-1-1,1 1,-1-1,0 0,0 0,0 0,0 0,-1 0,1-1,-1 1,0-1,0 1,0-1,1-5,15-38,-9 29,-2-1,0 0,-1 0,-1-1,3-28,-7 47,-1 0,0 0,0 0,1 0,-1-1,0 1,0 0,0 0,0-1,0 1,-1 0,1 0,0 0,0-1,-1 1,1 0,-1 0,1 0,-1 0,1 0,-1 0,0 0,0 0,1 0,-1 0,0 0,0 0,0 1,0-1,0 0,0 1,0-1,0 1,0-1,0 1,-1-1,1 1,0 0,0-1,0 1,0 0,-3 0,2 0,-1 1,1 0,0-1,-1 1,1 0,0 0,0 0,0 1,-1-1,2 0,-1 1,0 0,0-1,0 1,1 0,-1 0,1 0,-1 0,1 0,0 0,-1 2,-2 8,0 0,1 1,1-1,0 1,-1 22,-4 30,-23 116,9-32,13-91,-2 0,-2-1,-35 96,47-151,-1 0,0 1,0-1,0 1,0-1,-1 0,1 0,0 0,-1 0,0 0,1 0,-1 0,0 0,0-1,0 1,0-1,0 1,-1-1,1 0,0 0,0 0,-1 0,1 0,-1-1,-4 2,4-3,0 1,0-1,0 1,0-1,0 0,0 0,0 0,0-1,0 1,0-1,1 1,-1-1,0 0,1 0,0 0,-1-1,1 1,0 0,0-1,-2-4,2 4,-16-22,2-1,-14-28,25 43,1 0,0 0,1-1,0 1,1-1,0 0,1 0,0-16,1 24,-1-1,1 0,1 0,-1 0,1 0,0 1,0-1,0 0,0 1,1-1,0 1,0-1,0 1,1 0,-1 0,1 0,0 0,0 0,0 1,1-1,-1 1,1 0,0 0,0 0,0 1,0-1,1 1,-1 0,0 0,1 0,0 1,-1 0,6-1,109-18,-100 17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39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0 133,'5'-6,"0"1,0-1,1 1,-1 1,1-1,0 1,12-7,-17 10,39-21,-26 15,-1-1,0 0,0-1,13-12,-25 20,0 0,-1 0,1 1,-1-1,1 0,0 1,0-1,-1 1,1-1,0 0,0 1,0 0,0-1,0 1,-1 0,1-1,0 1,0 0,0 0,0 0,0 0,0-1,0 2,0-1,0 0,0 0,1 0,-1 1,0 0,0 0,0 0,0 0,0 1,-1-1,1 0,0 0,-1 0,1 1,-1-1,1 0,-1 1,1-1,-1 0,0 3,2 69,-3-61,-10 90,6-72,-2 53,7-78,0 1,0 0,0 0,-1-1,0 1,0 0,0-1,-1 1,-4 9,5-13,0 0,-1-1,1 1,-1-1,0 0,1 1,-1-1,0 0,0 0,1 0,-1 0,0-1,0 1,0 0,0-1,0 1,0-1,-1 0,1 0,0 0,0 0,0 0,0 0,0 0,0-1,0 1,0-1,0 1,0-1,-3-1,-50-18,47 14,37 9,55 4,-65-7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22,'0'-3,"4"-2,4 1,5 0,4 1,2 2,2 0,1 1,-4 3,0 2,-5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0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17,'3'0,"6"0,3 0,5 0,2 0,2 0,1 0,0 0,-3-4,-2 0,0-1,-3 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3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3:48.9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555 0,'-13'2,"1"0,-1 0,1 1,0 0,-18 9,-28 6,25-10,16-3,-1-2,1 0,-24 1,20-2,-1 0,1 1,-1 1,1 1,0 1,1 1,0 1,0 0,0 2,1 0,-22 16,40-25,1-1,-1 0,0 1,1-1,-1 1,1-1,-1 0,0 1,1-1,-1 1,1 0,-1-1,1 1,0-1,-1 1,1 0,0-1,-1 1,1 0,0-1,0 1,-1 0,1 0,0-1,0 1,0 0,0 0,0-1,0 1,0 0,0 0,0-1,1 2,0 0,1-1,-1 1,0-1,1 0,0 0,-1 1,1-1,0 0,-1 0,1-1,0 1,3 1,71 14,-66-14,22 5,49 18,-53-15,1-1,33 5,-54-13,0 0,-1 1,1 0,-1 0,0 1,0 0,0 0,10 7,-15-9,0 1,0-1,0 1,0 0,0 0,0 0,-1 0,1 0,-1 0,0 0,1 1,-1-1,0 1,0-1,-1 0,1 1,0 0,-1-1,1 1,-1-1,0 1,0-1,0 1,0 0,-1-1,1 1,-2 4,0 6,-2 1,0-1,0 0,-1 0,-1-1,0 1,0-1,-1 0,-1-1,0 0,-14 14,-18 14,-15 12,47-44,0 1,0 1,1-1,0 1,1 0,-7 12,-11 16,11-21,-24 34,35-47,0 0,0 0,0 0,1 0,-1 0,1 1,0-1,0 1,0-1,0 0,1 1,-1 6,1-9,1 1,0-1,-1 0,1 0,0 0,-1 1,1-1,0 0,0 0,0 0,0 0,0 0,0-1,0 1,0 0,1 0,-1-1,0 1,0-1,1 1,-1-1,0 1,2-1,40 8,-25-5,11 3,51 1,15 3,74 15,-110-16,-45-4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2.3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33,'3'0,"0"0,-1-1,1 1,0-1,-1 0,1 1,-1-1,1-1,-1 1,1 0,-1-1,0 1,0-1,0 1,0-1,0 0,0 0,0 0,0 0,-1-1,3-3,-3 65,-1-45,1-8,-1-1,0 0,0 0,-1 0,0 0,0 0,-2 8,2-11,0-1,0 1,0-1,0 0,0 0,-1 1,1-1,0 0,-1 0,1 0,0 0,-1-1,1 1,-1 0,1-1,-1 1,0-1,1 1,-1-1,0 0,1 1,-1-1,0 0,1 0,-1 0,0 0,-2-1,62 7,-51-5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5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67,'-1'1,"0"-1,0 0,1 1,-1-1,0 1,0-1,0 1,0-1,1 1,-1-1,0 1,1 0,-1 0,0-1,1 1,-1 0,1 0,-1 0,1-1,-1 1,1 0,0 0,0 0,-1 0,1 0,0 0,0 1,-5 36,3-22,-3 10,4-17,0 1,-2 0,1 0,-8 17,22-63,-10 27,0 0,1 1,0-1,0 0,1 1,0 0,1 0,9-13,-3-7,-11 27,0-1,0 0,1 0,-1 1,0-1,1 0,-1 1,1-1,0 1,-1-1,1 1,0-1,0 1,0-1,0 1,0 0,0-1,1 1,-1 0,0 0,1 0,-1 0,0 0,1 0,2 0,-2 2,0 1,0 0,1 0,-1 1,-1-1,1 0,0 1,0-1,-1 1,0 0,1-1,-1 1,0 0,1 3,5 11,11 12,31 40,-45-64,0-1,0 0,0-1,0 1,1-1,-1 0,1 0,0 0,0-1,0 1,0-1,10 2,-13-4,0 0,-1-1,1 1,0 0,0-1,-1 0,1 1,0-1,-1 0,1 0,0 0,-1 0,1 0,-1 0,0-1,1 1,-1 0,0-1,0 1,0-1,0 1,0-1,0 0,0 1,-1-1,1 0,-1 0,1 1,-1-1,1-3,12-61,-10 35,-4 25,1 0,0-1,1 1,0 0,0 0,0 0,1 0,-1 0,1 0,1 0,-1 1,1-1,0 1,1 0,5-9,-5 11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6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26,'-1'1,"0"-1,0 1,0-1,0 1,0 0,0-1,0 1,0 0,1 0,-1 0,0 0,0 0,1 0,-1 0,1 0,-1 0,1 0,-1 0,1 0,-1 0,1 0,0 0,0 1,0-1,0 0,0 0,0 2,-2 37,2-38,0 16,1 0,6 32,-6-47,-1 0,1 0,-1 0,1 1,0-1,0 0,1 0,-1 0,1 0,-1-1,1 1,0 0,0-1,0 1,0-1,1 1,-1-1,1 0,-1 0,1 0,0-1,0 1,4 1,-6-2,0-1,0 0,1 0,-1 0,0 0,0 0,0 0,0 0,1 0,-1-1,0 1,0 0,0-1,0 1,0-1,0 1,0-1,0 1,0-1,0 0,0 0,0 1,0-1,-1 0,1 0,0 0,0 0,-1 0,1 0,-1 0,1 0,-1 0,1 0,-1 0,0 0,0-1,1 1,-1 0,0-1,3-61,-2 28,0 34,-1-3,0 1,1 0,0-1,-1 1,2 0,-1-1,0 1,0 0,1 0,0 0,0 0,0 0,0 0,0 1,4-5,-4 9,0 0,0 1,-1-1,1 0,-1 1,0-1,0 1,0-1,0 1,0-1,0 5,5 9,6 3,-2-3,1 1,1-2,26 29,-36-42,-1 0,1 0,0-1,0 1,0 0,0-1,0 1,1-1,-1 0,0 1,1-1,-1 0,1-1,-1 1,1 0,0-1,-1 1,1-1,-1 0,1 0,0 0,3 0,-3-2,-1 1,1-1,-1 1,0-1,1 0,-1 0,0 0,0 0,0 0,-1 0,1 0,0-1,-1 1,1-1,-1 1,0-1,0 0,0 1,0-1,0-3,37-108,-33 95,-2 10,-1 1,0-1,0 1,1-18,-4 18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8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0,'-9'71,"9"-65,1 22,-1-27,0 0,1-1,-1 1,0 0,0 0,0-1,1 1,-1 0,0-1,0 1,1 0,-1-1,1 1,-1 0,1-1,-1 1,1-1,-1 1,1-1,-1 1,1-1,0 0,-1 1,1-1,0 0,-1 1,1-1,0 0,-1 0,1 0,1 1,2-2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09.2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0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53,'0'-1,"1"-1,3 0,-1-1,2 0,0-1,0 0,0-1,0 1,-1-1,1 1,-1-1,-1-1,-1 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1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0,'-1'1,"0"0,0-1,1 1,-1 0,0-1,1 1,-1 0,0 0,1-1,-1 1,1 0,0 0,-1 0,1 0,0 0,-1 0,1 0,0 0,0 0,0 0,0-1,0 1,0 0,0 2,0 31,0-29,2 39,11 74,-13-117,0-1,0 1,0-1,0 0,0 1,0-1,0 1,0-1,0 0,0 1,-1-1,1 0,0 1,0-1,0 0,-1 1,1-1,0 0,0 1,-1-1,1 0,0 1,0-1,-1 0,1 0,0 1,-1-1,1 0,0 0,-1 0,1 0,-1 0,1 1,0-1,-1 0,1 0,-1 0,1 0,0 0,-1 0,1 0,-1 0,1 0,0 0,-1 0,1-1,0 1,-1 0,1 0,-1 0,-28-9,17 5,60 4,-40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0,'-18'89,"17"-73,1 0,-2 0,0 0,-1 0,-1 0,-5 17,-2-4,9-23,0 1,0-1,0 0,-1 0,1 0,-2-1,1 1,-1-1,-5 8,9-13,0 0,-1 0,1 0,0 0,0 0,0 1,-1-1,1 0,0 0,0 0,-1 0,1 0,0 0,0 0,-1 0,1 0,0 0,-1 0,1 0,0 0,0 0,-1 0,1 0,0 0,0 0,-1 0,1 0,0 0,0-1,-1 1,1 0,0 0,0 0,0 0,-1 0,1-1,0 1,0 0,0 0,0-1,-1 1,-3-16,3-20,1 34,0-6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3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1,'2'8,"0"0,1 0,0 0,0 0,1-1,0 1,1-1,-1 0,1 0,8 8,9 16,20 48,-28-51,31 48,-37-69,-5-6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6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0,'-1'1,"0"0,0-1,1 1,-1 0,0-1,1 1,-1 0,0 0,1-1,-1 1,1 0,0 0,-1 0,1 0,0 0,-1 0,1 0,0 0,0 0,0 0,0 0,0 0,0 0,0 1,0 32,0-29,0 1,0-1,0 0,1 1,0-1,0 1,0-1,3 7,-3-11,-1 0,1 0,0 0,-1 0,1 0,0 0,0 0,0 0,0 0,0 0,0 0,0-1,0 1,0 0,0-1,0 1,0-1,0 0,1 1,-1-1,0 0,0 1,1-1,-1 0,0 0,0 0,1 0,-1 0,0-1,0 1,1 0,-1 0,0-1,0 1,0-1,1 1,-1-1,1-1,8-7,-8 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5.3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1,'0'1,"0"1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6.6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1,'0'247,"0"-239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17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0,'150'9,"-142"-9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5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34,'-1'67,"2"69,0-130,1 0,-1 0,1 0,0 0,0-1,0 1,1-1,0 0,0 1,1-1,6 7,-9-10,0-1,0 0,0 0,0 0,0 0,0 0,1 0,-1 0,0 0,1-1,-1 1,0 0,1-1,-1 1,1-1,-1 0,1 1,-1-1,1 0,0 0,-1 0,1 0,-1 0,1 0,-1-1,1 1,-1 0,1-1,-1 1,1-1,-1 1,0-1,1 0,-1 0,0 0,1 0,-1 0,0 0,0 0,0 0,0 0,0 0,0-1,0 1,0 0,-1-1,1 1,1-3,18-31,-1 0,24-66,-31 38,-10 54,-2 46,1-23,0 0,1 0,0 0,1-1,1 1,0-1,1 1,11 21,-12-28,0 1,0-1,1 0,0 0,1 0,-1-1,1 0,0 0,1 0,-1-1,1 1,0-2,1 1,-1-1,13 5,-18-8,1 0,0 0,0 0,0-1,-1 1,1-1,0 1,0-1,0 0,0 0,0 0,0-1,0 1,0-1,-1 0,1 1,0-1,0 0,-1-1,1 1,3-3,-1-1,0 0,0 0,-1-1,0 0,0 0,0 0,3-8,-4 9,3-8,-1 0,-1-1,0 0,0 0,-2 0,0-1,1-14,-1 8,0 0,9-30,-6 2,-5 41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2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19,'0'-3,"4"-2,4 0,5 2,0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5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41,'-7'0,"1"0,0 0,-1 1,1-1,0 1,-1 1,1-1,0 1,0 0,-8 4,11-4,1 0,-1 1,1-1,0 0,-1 1,1 0,0-1,1 1,-1 0,0 0,1 0,0 0,-1 0,1 1,0-1,1 0,-1 0,1 1,-1-1,1 1,0 3,0 4,0 0,0 1,1-1,4 19,-5-28,0 0,0-1,1 1,-1 0,1-1,-1 1,1-1,0 1,-1-1,1 1,0-1,0 0,0 1,0-1,0 0,1 0,-1 0,0 0,0 0,1 0,-1 0,1 0,-1 0,1 0,-1-1,1 1,-1-1,1 1,0-1,-1 0,1 0,0 0,-1 1,1-2,0 1,-1 0,1 0,0 0,-1-1,1 1,2-2,-2 2,-1-1,1 0,0 1,-1-1,1 0,-1 0,0 0,1 0,-1 0,0 0,0-1,1 1,-1 0,0 0,0-1,-1 1,1-1,0 1,0-1,-1 1,1-1,-1 0,1-1,0-43,-2 41,1 1,0-1,0 0,0 1,0-1,1 0,2-8,-1 14,0-1,0 0,0 0,0 0,0 0,0 0,0 0,0-1,0 1,0-1,2 0,-2-1,-1 1,1-1,-1 1,0-1,0 1,0-1,0 0,0 0,0 0,0 1,-1-1,1 0,-1 0,1 0,-1 0,0 0,0 0,0 0,0 0,0 0,0 0,0 0,-1 0,1 0,-1 0,1 0,-1 0,0 0,0 1,0-1,-2-3,1 2,-1-1,0 1,0-1,0 1,-1 0,1 0,-1 0,0 1,0-1,0 1,0 0,-7-3,-7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6.9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47 172,'-6'4,"0"1,1-1,-1 1,1 1,0-1,1 1,-5 7,9-13,0 1,0 0,1 0,-1 0,0-1,1 1,-1 0,0-1,1 1,-1 0,1-1,0 1,-1 0,1-1,-1 1,1-1,0 1,-1-1,1 1,0-1,0 0,-1 1,1-1,0 0,0 0,-1 1,1-1,0 0,0 0,0 0,0 0,-1 0,1 0,1 0,35 2,-34-2,19 0,-13 1,1-1,-1 0,0 0,1-1,-1 0,10-4,-16 5,-1-1,0-1,1 1,-1 0,0 0,0-1,0 1,0-1,0 0,-1 1,1-1,0 0,-1 0,1 0,-1 0,0-1,0 1,0 0,0 0,0-1,0 1,-1-1,1 1,-1 0,1-1,-1 1,0-5,0-81,-1 81,0 0,0 1,0-1,-1 1,0 0,0-1,-1 1,1 0,-1 0,-8-10,11 15,0 1,0 0,0-1,0 1,-1 0,1-1,0 1,0 0,0 0,-1-1,1 1,0 0,0 0,-1 0,1-1,0 1,-1 0,1 0,0 0,0 0,-1 0,1-1,0 1,-1 0,1 0,0 0,-1 0,1 0,0 0,-1 0,1 0,0 0,-1 0,1 0,0 0,-1 1,1-1,0 0,-1 0,1 0,-6 16,4 25,2-39,0 7,0-1,1 1,0-1,0 1,4 12,-4-19,-1 0,1-1,-1 0,1 1,0-1,-1 1,1-1,0 0,0 1,0-1,0 0,0 0,0 0,0 0,1 0,-1 0,0 0,1 0,-1 0,0-1,1 1,-1 0,1-1,-1 0,1 1,-1-1,1 0,0 1,-1-1,1 0,-1 0,1 0,-1-1,1 1,0 0,-1-1,1 1,2-2,-2 1,0 0,1-1,-1 0,0 0,0 1,0-1,0 0,0-1,-1 1,1 0,-1 0,1-1,-1 1,0-1,0 1,0-1,0 0,0 1,-1-1,1 0,-1 1,0-1,1 0,-1 0,-1 0,0-4,1 3,0 0,0 0,0 0,-1 0,0 0,0 1,0-1,0 0,-1 1,1-1,-1 1,0-1,0 1,0 0,0-1,-1 1,1 0,-6-4,4 5,0 1,0-1,1 1,-1 0,0 0,0 1,0-1,0 1,0 0,0 0,0 0,0 0,0 1,0-1,0 1,0 0,0 1,0-1,1 1,-1-1,0 1,1 0,0 0,-1 1,1-1,0 1,0 0,0-1,1 1,-1 1,1-1,-4 6,3-6,0 0,1 1,0 0,-1 0,1 0,0 0,1 0,-1 0,1 0,0 1,0-1,0 1,1-1,-1 0,1 1,0-1,0 1,1-1,-1 1,1-1,0 0,0 1,1-1,-1 0,1 0,0 0,0 0,5 7,-5-9,-1-1,1 0,0 1,-1-1,1 0,0 0,0 0,0 0,0 0,0 0,0-1,0 1,0-1,0 1,0-1,0 0,0 0,0 0,0 0,0 0,1-1,-1 1,0 0,0-1,0 0,0 1,0-1,0 0,-1 0,1 0,0 0,0 0,-1-1,1 1,2-3,-2 3,-1-1,1 1,0-1,-1 1,1-1,-1 1,0-1,0 0,1 0,-1 0,0 0,-1 0,1 0,0 0,0 0,-1 0,1-1,-1 1,0 0,0 0,0 0,0-1,0 1,0 0,-1 0,1 0,0 0,-1-1,0 1,0 0,0 0,-1-2,-3 5,0 11,0 11,4-9,0-4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2.8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6,'-2'0,"-1"0,0 0,1 0,-1 0,0 1,1 0,-1-1,0 1,1 0,-1 0,1 0,0 0,-1 1,1-1,0 1,0-1,0 1,0 0,0 0,0 0,0 0,0 0,1 0,-1 0,1 1,0-1,0 0,0 1,0-1,0 1,0 0,1-1,-1 1,1-1,-1 1,1 0,0 0,0-1,1 1,-1 0,0-1,1 1,0-1,-1 1,1 0,0-1,1 0,1 4,-2-3,0-1,1 0,0 1,-1-1,1 0,0 0,0 0,0 0,0 0,0 0,1-1,-1 1,0-1,1 0,0 1,-1-1,1 0,-1-1,1 1,0 0,0-1,-1 1,1-1,0 0,5 0,-6 0,1 0,-1-1,1 1,-1 0,1-1,-1 0,1 1,-1-1,0 0,1 0,-1-1,0 1,0 0,0-1,0 1,0-1,0 0,0 1,-1-1,1 0,-1 0,1 0,-1 0,0-1,1 1,-1 0,0-1,1-3,-2 2,1 0,0 0,-1 0,0 0,0 0,0 0,-1 1,1-1,-1 0,0 0,0 0,0 0,-1 1,1-1,-1 0,-3-4,4 6,-1 1,1-1,-1 0,1 1,-1-1,0 1,0 0,0-1,0 1,0 0,0 0,0 0,0 1,0-1,0 0,0 1,-1-1,1 1,0 0,0 0,-1 0,1 0,0 0,0 0,-1 1,1-1,0 1,0-1,0 1,-3 1,3 0,-1-1,1 1,0-1,-1 1,1 0,0 0,0 0,0 0,1 0,-1 0,0 1,1-1,0 0,-1 1,1 0,0-1,0 1,0-1,1 1,-1 0,1 0,-1 0,1-1,0 1,0 0,0 0,1-1,-1 1,2 4,-2-1,1-1,0 0,1 1,-1-1,1 0,0 0,0 0,1 0,-1 0,1-1,0 1,1-1,-1 1,7 5,-6-7,1 0,0 0,0 0,0-1,0 1,1-1,-1 0,1-1,-1 1,1-1,-1 0,7 0,-10-1,-1 0,1-1,0 1,0 0,0-1,-1 1,1-1,0 1,-1-1,1 0,0 0,-1 0,1 0,-1 0,1 0,-1 0,0 0,1-1,-1 1,0 0,0-1,0 1,0-1,0 0,0 1,-1-1,1 1,0-1,-1 0,1 0,-1 0,0 1,1-1,-1 0,0 0,0 0,0 1,-1-1,1-3,-1 1,0 0,0 1,0-1,0 0,-1 1,1-1,-1 0,0 1,0 0,0 0,-1-1,1 1,-1 0,-4-3,6 4,-1 1,1 0,0-1,-1 1,1 0,-1 0,1 0,-1 0,0 0,1 1,-1-1,0 0,0 1,1-1,-1 1,0 0,0-1,0 1,1 0,-1 0,0 0,0 1,0-1,0 0,1 1,-1-1,0 1,0-1,1 1,-1 0,0 0,1 0,-2 1,2-1,1-1,-1 1,1-1,0 1,-1 0,1-1,0 1,0-1,-1 1,1 0,0-1,0 1,0 0,0-1,0 1,0 0,0 0,0-1,0 1,0 0,1-1,-1 1,0 0,0-1,0 1,1-1,-1 1,0 0,1-1,-1 1,1-1,-1 1,1-1,-1 1,1-1,-1 1,1-1,-1 0,1 1,0-1,0 1,10 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08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574 26,'-3'0,"-4"-1,-1 1,1-1,-1 1,1 1,0-1,-1 2,1-1,0 1,-1 0,1 0,0 1,1-1,-1 2,0-1,1 1,-11 8,-41 36,-20 20,-56 77,116-124,0 2,1 0,2 1,0 0,1 1,2 1,0 0,2 1,1 0,1 1,2-1,0 1,2 1,1-1,2 52,-1 35,5 87,0-187,1-1,0 0,1 0,0 0,1-1,1 0,14 22,9 20,83 140,-99-172,1-1,0-1,31 33,44 29,-17-16,-66-61,1-1,-1 0,1 0,0 0,17 6,7 4,-7-4,1-1,0 0,0-2,1-2,34 5,15 5,-34-7,0-1,0-3,78 1,-27-4,79-3,-154-1,0 0,-1-1,1-1,-1 0,0-1,-1-1,22-11,-26 9,-1-1,-1 0,0-1,0 0,-1 0,0-1,-1 0,0-1,8-15,12-16,13-12,-20 29,-1-1,-1-1,-2-1,23-49,-13 15,-15 34,16-48,8-34,-25 85,-2-1,-1 0,-1 0,-1-1,-1 0,1-37,-5-14,-4-96,1 163,-1 1,-1-1,1 1,-2 0,0 0,-9-16,-6-12,8 14,-1 1,-1 0,-1 2,-29-36,-82-73,84 88,21 25,-45-30,56 41,-8-4,-1 1,0 1,0 0,-1 2,-25-7,37 11,-127-53,111 49,0 1,-1 2,0 0,0 2,-39 0,24 1,-47-8,46 4,-45-1,25 5,39-1,0 2,0 0,0 1,0 1,-31 7,39-4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2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0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786 6,'-67'-2,"46"0,-1 1,0 0,0 2,0 1,1 0,-1 2,-22 6,-99 59,119-59,0 2,-31 20,-4 2,50-29,0 0,1 0,-1 1,1 1,1-1,-1 1,1 0,0 1,1 0,-11 17,4-2,2 0,-15 46,5-11,14-40,1 0,1 1,1 0,1 0,-2 27,-4 22,4-42,-1 51,4 33,5 118,1-200,13 44,-11-48,0 0,3 41,-4-30,1-1,1 0,3 0,0 0,2-1,1-1,2 0,2-1,32 48,-27-51,1-2,1 0,1-1,48 34,-32-26,37 39,-66-61,1 0,1-1,0 0,30 14,2 2,-24-14,0-2,1 0,0-1,30 6,51 21,-92-32,1 0,-1-1,1 0,0-1,22 1,30 5,-29-2,0-2,0-2,66-4,-23 0,-72 2,1-1,0-1,-1 1,1-1,-1 0,0-1,1 0,-1 0,0-1,-1 0,1 0,-1 0,0-1,0 0,7-7,10-12,-1-1,24-36,-28 37,109-132,-115 142,-1-1,-1 0,0 0,13-31,5-8,-24 44,0 1,0-1,-1 0,-1 0,0 0,0-1,-1 1,0-13,6-35,-1 32,2 1,1 0,20-39,-27 60,6-18,-1 1,-1-1,-2-1,4-27,-7 39,4-37,-5-95,-1 63,0 67,-1 0,-1 0,0 0,0 0,-1 1,-10-22,-7-23,6 14,-2 1,-2 0,-35-57,15 41,25 40,2-2,-15-26,24 41,0 0,-1-1,0 2,0-1,-1 0,1 1,-1 0,-7-6,6 5,-1 0,2 0,-1-1,-9-11,-62-62,69 68,-2 0,1 0,-2 1,1 0,-1 1,-1 1,0-1,0 2,0 0,-1 0,0 1,-1 1,-25-8,-86-8,64 11,34 6,0 0,-28 0,4 5,19 1,-1-2,0-2,-61-10,73 8,-1 1,1 1,-32 2,35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1.3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1,'4'0,"1"0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14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46 171,'-1'-1,"-1"1,0 0,1 1,-1-1,0 0,1 0,-1 1,1-1,-1 1,1-1,-1 1,1 0,-1-1,1 1,0 0,-1 0,1 0,0 0,0 0,-1 0,1 1,0-1,0 0,0 1,1-1,-1 0,0 1,-1 2,2-1,-1 0,0 0,1 0,0 0,0 1,0-1,0 0,0 0,1 0,-1 0,1 0,0 0,2 5,-3-6,1 0,0-1,-1 1,1 0,0-1,0 1,0-1,0 1,0-1,1 0,-1 0,0 1,1-1,-1 0,1 0,-1 0,1 0,-1 0,1-1,-1 1,4 0,-3-1,0 0,-1-1,1 1,0-1,0 1,0-1,-1 0,1 0,0 0,-1 0,1 0,0 0,-1-1,0 1,1 0,-1-1,0 1,0-1,1 1,-1-1,0 0,-1 0,1 1,0-1,0 0,0-3,6-12,0-1,-1 0,6-33,-10 41,-1 0,0 0,0 0,-1 0,-1 0,0 0,0 1,-5-19,7 28,-1 0,0 0,0-1,0 1,0 0,0 0,0 0,0-1,0 1,0 0,0 0,0-1,0 1,0 0,0 0,0-1,0 1,0 0,0 0,-1 0,1-1,0 1,0 0,0 0,0 0,0-1,0 1,-1 0,1 0,0 0,0 0,0 0,0-1,-1 1,1 0,0 0,0 0,-1 0,1 0,0 0,0 0,0 0,-1 0,1 0,0 0,0 0,-1 0,1 0,0 0,0 0,0 0,-1 0,1 0,0 0,0 0,-1 0,1 0,-6 18,1 23,5-23,-1-29,-5-3,5 14,1 0,-1-1,0 1,1 0,-1 0,1 0,-1 0,0 1,1-1,-1 0,0 0,1 0,-1 0,1 1,-1-1,0 0,1 0,-1 1,1-1,-1 0,1 1,-1-1,1 1,-1-1,1 1,0-1,-1 1,1-1,0 1,-1-1,1 2,-4 4,0 1,0 0,1 0,0 0,-3 13,6-18,-1 0,1 0,-1 0,1 0,0 0,0 0,0 0,0 0,0 0,1-1,0 5,-1-5,1-1,-1 1,1-1,-1 1,0-1,1 1,-1-1,1 1,0-1,-1 1,1-1,-1 0,1 1,0-1,-1 0,1 0,0 1,-1-1,1 0,0 0,-1 0,1 0,0 0,-1 0,1 0,0 0,0 0,-1 0,1-1,0 1,-1 0,1 0,-1-1,2 1,-1 0,0 0,0-1,0 1,0 0,0 0,0-1,0 1,0-1,0 1,0-1,0 1,-1-1,1 1,0-1,0 0,0 0,-1 1,1-1,0 0,-1 0,1 0,-1 0,1 1,-1-1,1 0,-1 0,0 0,1 0,-1 0,0 0,0 0,0-1,0 1,0 0,0-1,0 0,-1 0,0 0,0 0,0 0,0 0,0 0,-1 0,1 0,0 0,-1 1,1-1,-1 0,0 1,-3-2,4 2,0 0,0 0,0 0,-1 0,1 0,0 1,-1-1,1 1,0-1,-1 1,1-1,-1 1,1 0,-1 0,1 0,-1 0,1 0,-1 0,-2 0,3 1,0 0,0 0,1 0,-1 0,0 0,1 0,-1 0,0 1,1-1,-1 0,1 0,0 0,-1 1,1-1,0 0,0 0,0 1,0-1,0 0,0 0,0 1,0-1,1 0,-1 0,0 1,1-1,-1 0,1 0,-1 0,2 2,-2-2,0 0,1 0,-1 0,0 1,1-1,-1 0,1 0,-1 0,1 0,-1-1,1 1,0 0,-1 0,1 0,0 0,0-1,0 1,0 0,-1-1,1 1,0 0,0-1,0 1,0-1,0 0,1 1,-1-1,0 0,0 0,0 1,0-1,0 0,0 0,0 0,3-1,-3 1,1-1,0 0,-1 0,1 0,-1 1,1-2,-1 1,1 0,-1 0,0 0,0-1,1 1,-1 0,0-1,0 1,0-1,-1 1,1-1,0 0,0 1,-1-1,1-2,1-5,-1 0,0 0,-1-1,0 1,0-1,-1 1,-2-10,2 16,1 0,-1 0,0 0,0 0,-1 0,1 0,0 0,-1 1,0-1,0 1,-2-4,3 5,-1 0,1 0,0 0,-1 0,1 1,-1-1,1 0,-1 1,1-1,-1 1,1-1,-1 1,1 0,-1 0,0 0,1 0,-1 0,1 0,-1 0,0 0,1 1,-1-1,-1 1,1 0,0 1,0 0,0-1,0 1,0 0,0 0,1 0,-1 0,1 0,-1 0,1 0,0 1,0-1,0 0,0 1,0-1,0 1,1-1,-1 1,1-1,0 1,0 0,0 3,-1 13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335 1,'1'15,"-1"1,-1-1,0 0,-1 1,-1-1,0 0,-1 0,-10 27,3-16,-11 44,16-48,-1 0,0-1,-19 36,1-12,-1-2,-3 0,-66 75,94-116,0-1,0 0,0 0,0 0,0 0,0 1,0-1,-1-1,1 1,0 0,-1 0,1 0,-1-1,1 1,-1-1,1 1,-1-1,1 0,-1 1,1-1,-1 0,1 0,-1 0,1 0,-1 0,0-1,1 1,-1 0,1-1,-1 1,-1-2,-4-5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9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0,'3'2,"0"1,0-1,0 1,0-1,-1 1,1 0,-1 0,0 0,0 1,0-1,0 0,0 1,-1-1,2 6,3 3,14 18,1 0,27 29,-35-45,29 41,-3 2,51 97,-87-148,69 113,-63-108,0-1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31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23,'1'-2,"-1"1,1 0,0 0,-1 0,1 0,0 0,0 0,-1 0,1 0,0 0,0 0,0 0,0 1,1-1,-1 0,0 1,0-1,0 1,0-1,1 1,-1 0,0-1,0 1,1 0,-1 0,0 0,3 0,42-3,-41 2,0 1,0 0,0 1,-1-1,1 1,0 0,-1 0,1 0,-1 1,1 0,-1 0,0 0,0 0,0 0,0 1,0 0,5 5,2 3,-1 1,0 0,14 24,-24-35,1 0,1 1,-1-1,-1 1,1 0,0-1,0 1,-1 0,1 0,0 0,-1-1,0 1,0 0,1 0,-1 0,0 0,0 0,-1 0,1-1,0 1,-1 0,1 0,-1 0,1-1,-1 1,0 0,0 0,0-1,0 1,0-1,0 1,0-1,0 1,-3 1,-4 4,-1-1,-1 1,1-2,-20 10,-17 11,39-20,1-1,-1 1,1-1,1 1,-1 0,1 1,-5 7,9-11,0 0,-1-1,1 1,1 0,-1 0,0 0,1 0,0 0,-1 0,1 1,0-1,1 0,-1 0,0 0,1 0,0 0,0 0,0 0,0 0,2 4,-1-5,0 1,0 0,0-1,0 0,0 1,1-1,-1 0,1 0,-1 0,1 0,0-1,0 1,-1-1,1 0,0 0,0 0,1 0,-1 0,0-1,0 1,6-1,11 2,0-2,29-3,-17 1,32 1,-46 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5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719 1,'-5'0,"-28"-1,-51 7,72-4,0 1,0 0,1 0,-1 1,1 1,0 0,-17 11,-17 14,-55 48,76-57,2 2,0 1,-30 42,44-55,-19 27,-35 66,29-44,22-41,0 1,1 0,1 0,1 1,-9 34,-7 98,22-135,1 0,1 0,0 0,2-1,0 1,6 27,-4-27,3 23,-4-14,2 0,0-1,2 1,1-1,1-1,2 0,23 43,-24-53,3 6,1-1,1 0,18 18,79 92,-98-114,0-1,1-1,1 0,0-1,21 13,-15-12,1-1,0-1,0-1,48 15,60-9,-88-10,0-3,1-1,78-6,-22 0,-33 5,-42 0,0-1,0-1,0-1,37-7,-23-4,-1-3,53-26,-78 35,3-2,0-1,-1 0,0-1,0-1,-1 0,-1-1,0-1,0 0,-1 0,16-25,-16 20,0-1,-1 0,0 0,-2-1,8-24,27-58,-37 70,-1 0,-1 0,-2 0,-1-52,-2 59,1 12,-1-1,0 1,0-1,-2 0,0 1,0 0,-1-1,-1 1,0 0,-1 1,0-1,-9-14,-73-123,76 134,-1-4,-1 1,-28-32,-31-34,62 76,-9-11,-1 1,0 1,-1 0,-1 2,-43-24,-220-94,246 115,26 12,-1 0,0 1,0 1,-1 0,-27-6,-20 1,33 4,0 2,-42-1,53 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7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744 1,'-41'0,"-118"5,139-3,0 1,1 1,-1 1,1 1,-36 16,37-14,0 2,1 0,0 1,1 1,0 0,1 1,0 1,1 0,0 1,1 0,1 2,1-1,0 1,-11 26,-27 39,38-66,0 1,2 0,0 1,0 0,-7 26,9-20,1 1,2 0,0 1,1 44,2-51,-1 0,-6 29,-3 36,10 7,4 156,2-215,1 0,1-1,2 0,15 34,-14-39,2 0,0-1,2-1,1 0,0-1,2 0,1-2,0 0,2-1,0 0,2-2,0-1,28 18,-17-15,37 32,-49-35,0 0,2-2,0-1,39 18,-49-26,39 15,96 26,-140-46,32 8,0-1,0-3,45 1,-70-5,1 1,-1 0,1 1,-1 1,15 5,-14-3,0-2,0 0,1-1,22 2,-27-5,0 0,1-1,-1 0,0 0,0-1,0-1,0 0,11-6,-17 7,-1-1,1 0,-1-1,0 1,0-1,0 0,0-1,-1 1,1-1,-1 0,-1 0,1 0,-1 0,1-1,-2 0,1 1,2-9,78-189,-22 34,-53 150,-1 0,-2 0,0-1,0 0,-2 0,1-39,-2 37,8-44,1-18,-10 13,-4-134,-2 169,-2 0,-1 0,-2 0,-2 1,-1 1,-1 0,-22-36,16 34,-2 1,-51-63,45 67,-1 1,-2 1,-1 2,-1 1,-1 2,-66-36,-87-31,163 80,13 5,-1 1,0 0,-18-5,13 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09.9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66,'0'-6,"0"1,0-1,-1 1,0-1,0 1,0 0,-1-1,0 1,-3-7,5 12,-1 0,1 1,0-1,-1 0,1 0,0 0,-1 0,1 0,0 1,-1-1,1 0,0 0,0 0,-1 1,1-1,0 0,0 0,-1 1,1-1,0 0,0 1,0-1,-1 0,1 1,0-1,0 0,0 1,0-1,0 0,0 1,0-1,0 1,0-1,0 0,0 1,0-1,0 0,0 1,0-1,0 0,0 1,1 0,-4 20,3-12,0 0,1-1,0 1,1-1,-1 1,1-1,1 0,5 13,-6-17,-1-1,1 0,0 0,0 1,0-1,1 0,-1-1,1 1,-1 0,1-1,0 1,0-1,0 0,0 0,1 0,-1-1,0 1,1-1,-1 1,1-1,0 0,6 0,-9-1,0 0,1 0,-1 0,0 0,1 0,-1 0,1-1,-1 1,0-1,0 1,1-1,-1 1,0-1,0 0,1 1,-1-1,0 0,0 0,0 0,0 0,0 0,-1 0,1 0,1-3,0 0,0 0,0 0,-1 0,1 0,-1 0,0-1,-1 1,1-6,0 3,-1 0,0 1,0-1,0 0,-1 0,0 1,-1-1,0 1,0-1,-5-12,4 16,1 0,-1 0,0 1,0-1,-1 1,1-1,0 1,-1 0,1 0,-1 0,0 1,0 0,1-1,-1 1,0 0,-7 0,9 1,0-1,0 1,0 0,0 0,0 0,0 1,0-1,1 0,-1 1,0-1,0 1,0 0,1 0,-1-1,0 1,1 0,-1 0,1 1,-1-1,1 0,-1 0,1 1,0-1,0 1,0-1,0 1,0-1,0 1,0 0,0-1,1 1,-1 0,0 0,1 0,0 0,-1 3,1-4,0 1,0-1,0 1,0 0,0-1,1 1,-1-1,0 1,1 0,-1-1,1 1,0-1,-1 0,1 1,0-1,0 1,0-1,0 0,0 0,0 0,0 0,0 0,1 0,-1 0,0 0,3 1,10 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1.6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0,'-1'1,"-1"0,1 0,0 0,-1 0,1 0,0 0,0 1,0-1,-1 0,1 1,1-1,-1 1,0-1,0 1,0-1,1 1,-1-1,1 1,-1 0,1-1,0 1,0 0,0-1,0 3,-10 24,-3-28,14 0,-1 0,0 1,0-1,0 0,1 1,-1-1,0 0,0 1,0-1,0 1,0-1,0 0,1 1,-1-1,0 0,0 1,0-1,0 1,0-1,0 0,-1 1,1-1,0 0,0 1,0-1,0 0,0 1,0-1,-1 0,1 1,0-1,0 0,-1 1,1-1,0 0,0 0,-1 1,1-1,0 0,-1 0,1 0,0 1,-1-1,1 0,0 0,-1 0,1 0,0 0,-1 0,1 0,-1 1,1-1,0 0,-1-1,1 1,0 0,-1 0,1 0,-1 0,1 0,0 0,-1 0,0-1,5 5,0 0,0 0,0 0,0-1,1 0,-1 0,1 0,0 0,0-1,0 0,0 0,0 0,0-1,8 2,-10-2,0-1,1 1,-1-1,0 1,0-1,0 0,1-1,-1 1,0 0,0-1,5-1,-7 1,0 1,0-1,0 0,0 1,0-1,0 0,0 0,0 0,-1 0,1 1,0-1,0 0,-1 0,1 0,-1-1,1 1,-1 0,1 0,-1 0,0 0,0 0,1 0,-1-1,0 1,0 0,0 0,0 0,0-1,-1 1,1-1,0 0,0 0,-1 0,1 1,-1-1,1 0,-1 1,1-1,-1 1,0-1,0 1,0-1,0 1,0-1,0 1,0 0,0-1,-1 1,1 0,0 0,-1 0,1 0,-1 0,1 0,-1 1,1-1,-1 0,0 1,1-1,-1 1,0 0,0 0,1-1,-1 1,0 0,0 0,1 1,-1-1,0 0,1 0,-1 1,0-1,1 1,-1 0,0-1,1 1,-1 0,1 0,-1 0,1 0,0 0,-1 0,1 1,0-1,0 0,0 1,0-1,0 0,0 1,0 0,0-1,1 1,-1-1,0 4,-3 39,4-42,0-1,0 1,0-1,0 0,0 1,0-1,1 0,-1 1,0-1,1 0,-1 1,1-1,-1 0,1 0,0 0,0 1,-1-1,1 0,0 0,0 0,0 0,0 0,0-1,1 1,-1 0,0 0,0-1,0 1,2 0,-2-1,1-1,-1 1,0 0,0-1,0 1,0-1,0 0,0 1,0-1,0 0,0 0,-1 0,1 1,0-1,0 0,-1 0,2-1,5-5,-7 19,-7 3,7-15,0 0,0 1,0-1,-1 0,1 0,0 0,0 0,0 0,-1 1,1-1,0 0,0 0,-1 0,1 0,0 0,0 0,-1 0,1 0,0 0,0 0,-1 0,1 0,0 0,-1 0,1 0,0 0,0 0,-1 0,1 0,0 0,0 0,-1-1,1 1,0 0,0 0,0 0,-1 0,1-1,0 1,0 0,0 0,0 0,-1-1,1 1,0 0,0 0,0-1,0 1,0 0,0 0,0-1,0 1,0 0,0 0,0-1,0 1,0 0,-4-10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3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405 0,'-4'3,"0"0,1-1,0 1,0 0,0 1,0-1,0 0,1 1,-1 0,-2 5,-6 7,-17 20,2 2,1 0,-20 43,0 0,31-54,9-17,-1-1,1 1,-2-1,1 0,-11 10,0-2,0 0,1 2,1 0,1 0,-21 39,26-45,4-26,5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1,'0'21,"1"1,1 0,1-1,1 1,1-1,0 0,2 0,16 35,24 60,-26-63,31 60,-31-70,28 82,-26-48,-17-64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27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77 294,'2'-5,"1"1,0 0,-1 0,1 0,1 0,-1 0,1 0,-1 1,1 0,0 0,8-5,-11 7,50-25,-45 23,1 1,-1-1,0 0,0-1,0 1,-1-1,1 0,-1-1,0 1,9-11,28-54,-39 65,-1-1,0 1,0-1,0 1,-1-1,0 0,0 0,0 1,0-1,-1 0,0 0,0 0,0 0,-1-6,1 10,-1 0,1 0,0 0,-1 0,1 0,-1 0,1 0,-1 0,1 0,-1 0,0 0,0 0,1 1,-1-1,0 0,0 0,0 1,0-1,0 1,0-1,0 1,0-1,0 1,0-1,0 1,0 0,0-1,0 1,0 0,0 0,0 0,-1 0,1 0,0 0,0 1,0-1,0 0,0 0,0 1,0-1,-2 1,1 0,-1 1,1-1,-1 1,1-1,-1 1,1 0,0 0,0 0,0 0,0 0,0 0,0 1,0-1,-2 6,0 9,0 0,1 1,1-1,1 1,0 0,1 0,5 30,-2 18,-3-41,1-7,-1 0,0 0,-2 0,0 0,-6 24,7-38,-1 0,0 0,1 1,-1-1,-1 0,1-1,-1 1,1 0,-1-1,0 1,0-1,-1 0,1 0,-1 0,1-1,-1 1,0-1,0 0,0 0,0 0,0-1,-1 1,1-1,0 0,-1 0,-8 0,-94 0,97-2,70 2,-28-2,1 1,-1 2,45 8,-41-3,-20-6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6.3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2,'89'-1,"97"3,-175 0,0 0,0 0,0 2,17 7,-18-7,-1 0,1-1,0 0,0 0,18 1,4-2,-9-2,0 2,34 7,53 6,-33-5,117 29,-175-35,0-1,32 1,30 5,-38-2,0-3,0-1,80-6,-24 0,600 3,-680-1,1-1,25-6,39-2,1353 9,-672 2,-745 0,-1 1,27 6,38 3,1057-10,-524-3,-593 3,47 9,-46-5,45 2,1099-7,-539-1,-614 2,1 0,26 7,29 3,9 0,-60-7,0-1,25 1,631-5,-658 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8.9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1,'4'1,"0"1,0-1,0 1,0 0,0 0,0 1,-1-1,1 1,-1 0,5 4,8 6,9 2,0-2,33 13,-31-15,0 2,26 16,-20-10,1-1,1-2,40 12,-32-12,63 32,-63-27,1-2,1-2,62 15,-14-4,-52-17,68 9,-73-15,-1 2,66 20,64 21,-8-4,-3 1,-2-1,148 46,-171-64,34 9,50 13,-104-26,98 20,-165-34,225 60,-75-16,-45-14,283 84,-228-78,3-10,-11-3,-1-5,0 3,61 12,-28-5,-177-28,54 2,-33-4,25 2,-49-6,84 16,-69-7,76 4,-31-5,50 11,-61-13,-63-7,48 8,258 55,-181-43,-67-11,-61-8,-1 1,37 10,89 15,-20-4,267 53,-367-71,1 1,61 22,-62-17,39 2,-20-6,45 4,-13-4,93 35,-63-18,-76-18,-2 1,47 16,12 6,-69-23,1 1,-1 2,32 15,-34-8,-14-10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1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0,'0'7,"2"-1,-1 1,1-1,0 0,0 0,1 0,-1 0,1 0,1-1,-1 1,6 5,48 55,-24-25,-26-32,-1-1,2 1,-1-1,15 12,165 139,-47-42,-73-58,-44-37,37 28,33 27,-45-35,123 83,-14-11,113 79,-232-167,140 113,-169-132,92 67,-61-46,44 39,208 159,-195-151,23 16,-109-83,0 1,0 1,14 15,23 21,146 125,-6-6,-157-140,-16-12,1-1,30 18,-35-23,0 0,0 1,13 13,23 17,-13-15,-2 3,37 35,21 18,-3 2,-63-56,1-2,30 23,88 77,-51-49,-50-39,73 47,-77-56,-1 2,45 43,-56-47,121 120,-35-33,61 38,33 3,-31-33,-19-14,-29-14,26 37,143 142,-34-12,-19-10,-137-131,8 7,6 8,-42-42,226 231,-206-211,54 54,-119-125,-28-31,1-1,0 0,0 0,14 12,2-1,-1 1,-1 2,21 26,17 18,119 108,-158-156,57 50,19 13,33 29,-48-46,98 66,3-34,-70-37,8 7,-19 5,-62-42,1-1,72 37,-37-19,-9-4,106 50,24 31,-144-88,-23-14,33 17,-42-27,-1 1,28 21,-32-21,1-1,1 0,0-1,24 11,49 22,-71-32,1 0,0-1,1-2,37 11,-50-16,0 0,0 1,0 0,0 1,-1-1,1 1,-1 0,0 1,0 0,0 0,-1 0,9 10,16 14,-20-20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49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2866,'1'-2,"0"1,-1-1,1 1,0-1,0 1,0-1,0 1,0 0,1-1,-1 1,0 0,1 0,-1 0,0 0,1 0,0 0,-1 0,1 1,2-2,34-11,172-26,-105 22,-69 12,-1-1,1-1,-1-2,36-15,179-65,-142 52,209-78,-173 73,-10 4,523-186,-613 209,123-39,-149 48,-1 0,0-1,19-12,16-5,231-104,-92 53,-19 11,37-10,-89 38,50-12,-89 20,-4 2,208-59,-22 4,-156 52,60-14,-131 35,41-16,-47 14,0 1,46-8,-47 12,42-13,28-5,46 2,14-1,-126 18,50-13,23-4,97 0,-166 16,69-17,-20 3,-21 8,-18 4,65-19,-64 13,57-6,-43 8,125-4,-170 14,-1 0,1-2,-1 0,29-10,-27 8,0 0,1 1,26-3,-7 3,0-2,-1-1,61-21,-67 19,-18 5,48-15,67-10,-28 10,34-4,-97 17,66-20,-11 2,-57 15,-1-2,0-1,47-24,-27 12,43-23,-35 17,-49 25,-1 0,1-1,-1-1,0 0,16-13,-19 14,0 1,0 0,0 1,0 0,1 0,0 1,-1 1,1-1,0 1,17 0,34-9,-34 3,11-2,-1-1,0-2,-1-2,39-21,-48 22,2 1,54-18,-44 18,-24 5,-1 0,1-1,-2-1,0-1,0 1,0-2,-2 0,17-20,2-1,64-51,-89 80,0 0,1 0,-1 0,1 1,0 0,12-5,13-6,-20 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1.6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1 822,'0'-2,"1"-1,0 1,0 0,0 0,0 0,0 0,0 0,1 0,-1 0,1 1,-1-1,1 0,0 1,0-1,-1 1,1 0,0 0,0-1,0 1,0 0,4-1,49-17,-25 14,1 1,-1 2,1 0,55 6,-3-1,-55-5,48-8,-48 6,51-3,-45 6,43-8,32-2,582 12,-655-2,45-9,33-1,-109 11,18 0,-1 0,1-1,-1-1,0-1,0-1,0-1,22-8,-27 7,0 2,0 0,35-2,1-1,180-18,-191 21,55 2,-61 2,1-1,48-9,-58 5,16-4,0 2,77-3,50-2,-86 3,-57 6,49-14,-55 11,1 1,-1 0,43-1,-14 4,71-11,-70 8,1 3,62 5,-54-1,65-5,-52-7,-42 5,55-2,43 9,144-4,-125-19,-90 12,-33 4,0 1,28 0,697 5,-731-2,1-1,25-5,39-4,86-11,677 23,-822-2,46-9,24-1,140 14,158-5,-182-21,-184 19,-1-1,1-1,31-12,42-10,-60 20,1 2,70-2,-73 7,1-1,59-11,-1-8,54-7,-49 6,-14 2,-71 17,-1-2,1 0,-1-1,0-1,-1 0,1-1,-1-1,20-15,14-7,-39 26,0 1,0 0,0 1,1 0,-1 1,1 0,0 1,17-1,38-6,-51 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54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0,'7'1,"-1"1,1 0,0 0,0 0,-1 1,1 0,-1 0,0 0,9 8,17 7,122 60,-109-57,-5-2,40 25,-45-24,38 17,-47-26,0 2,-1 1,45 32,-10-5,5 2,62 42,-88-56,1-2,1-1,61 27,-47-26,68 47,-17-10,-41-26,9 8,9 7,121 56,-106-61,-56-26,50 20,34 20,51 24,-8-1,-70-35,5 3,-50-28,93 60,-130-75,111 61,-76-45,77 54,-66-39,-42-28,0 0,32 29,-41-32,1-1,0-1,0 0,1 0,15 5,27 15,226 156,14 28,-168-138,-15-10,-70-37,31 20,188 138,-215-157,203 114,-94-49,-137-82,-1 1,22 18,-5-3,221 170,-225-173,246 229,-256-234,2 0,28 17,21 17,-27-19,75 45,-73-51,76 61,-43-31,-33-26,81 47,-30-20,-63-39,1-2,1-1,40 13,-65-26,37 25,-14-6,-16-12,-1 1,23 20,-26-20,-1 0,2-2,-1 0,18 8,48 29,-15-6,50 24,47 24,-91-63,1-2,1-3,85 11,-129-24,0 1,-1 2,1 0,38 23,-34-16,0-3,49 17,-39-20,6 1,0 2,52 25,-73-28,0-1,40 9,-1-1,22 19,-44-24,0 3,46 23,-4-1,-31-5,-47-27,0 0,1-1,21 10,71 33,-74-33,60 23,29 4,-105-37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0,'-2'54,"1"-21,5 62,-3-86,0 0,1 0,0-1,0 1,1-1,0 1,1-1,0 0,0-1,1 1,10 12,-11-15,1-1,1 0,-1-1,0 1,1-1,0 0,0 0,0-1,0 1,0-1,1-1,8 2,-5-1,-1-1,0 0,1-1,-1 0,0 0,1-1,-1 0,10-3,-10 0,0-1,-1 0,0 0,0-1,0 0,-1-1,0 1,0-1,0-1,-1 1,0-1,8-15,-3 7,-5 7,-1-1,0-1,0 1,-1-1,3-12,-5 17,0 0,-1 0,1 0,-1 0,-1 0,1-1,-1 1,0 0,-1-1,-1-9,1 15,1 0,0 0,0 0,0 0,-1 0,1 0,-1 1,1-1,-1 0,1 0,-1 0,1 0,-1 1,0-1,0 0,1 0,-1 1,0-1,0 1,0-1,1 1,-1-1,0 1,0-1,0 1,0 0,0-1,0 1,0 0,0 0,0 0,0 0,0 0,0 0,0 0,0 0,0 0,0 0,-2 1,1 0,0 0,1 1,-1-1,0 0,1 0,-1 1,1-1,-1 1,1 0,0-1,-1 1,1 0,0 0,0-1,0 1,1 0,-1 0,0 4,-4 23,3 0,0 0,2 0,3 33,0 19,-1 14,-4 105,1-195,0-1,0 1,-1-1,0 0,1 1,-1-1,-1 0,1 0,0 0,-1-1,0 1,0 0,0-1,-1 0,1 0,-1 0,1 0,-1 0,0-1,0 0,0 0,0 0,-1 0,1 0,-8 1,9-2,-1 0,1-1,0 1,-1 0,1-1,-1 0,1 0,-1 0,1 0,-1-1,1 1,0-1,-1 0,1 0,0 0,-1-1,1 1,0-1,0 1,0-1,0 0,1 0,-1-1,0 1,1 0,0-1,-1 0,1 1,0-1,0 0,1 0,-1 0,1 0,-2-5,-3-7,3 6,0 0,0 0,1 0,0 0,-1-15,3 22,0-1,0 1,1-1,-1 1,1-1,-1 1,1-1,0 1,0 0,0-1,0 1,0 0,1 0,-1 0,1 0,-1 0,1 0,0 0,0 0,0 1,0-1,0 1,0-1,0 1,4-2,21-9,-19 9,0-1,-1 0,1 0,-1 0,0-1,7-6,-4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3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0 101,'4'0,"1"0,-1 0,1 0,-1-1,0 0,0 0,1 0,-1-1,0 1,0-1,0 0,0 0,-1 0,1-1,-1 1,1-1,-1 0,0 0,0 0,0 0,0-1,-1 1,1-1,-1 0,0 0,0 0,0 0,0 0,-1 0,0 0,0 0,0-1,0 1,-1 0,0-6,1 28,-3 196,2-211,-1 0,1-1,-1 1,0-1,1 1,-1-1,0 1,-1-1,1 1,0-1,-1 0,1 0,-1 0,0 0,0 0,0 0,0 0,0 0,0-1,0 1,0-1,-1 0,1 1,-1-1,1 0,-1-1,1 1,-1 0,0-1,1 1,-1-1,-4 0,166-5,-153 5,18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3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2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0 184,'2'-4,"0"1,0 0,0 0,1 0,-1 0,1 1,0-1,4-3,7-7,24-28,-30 32,1 1,-1-2,0 1,-1-1,0 0,0 0,-1-1,5-11,-13 35,1 1,1 0,2 21,-1 6,1 1,-1-31,0 1,-1 0,0 0,-1 0,0-1,-1 1,-3 11,4-21,0 0,0 0,0 0,0-1,-1 1,1-1,-1 1,1-1,-1 1,1-1,-1 0,0 0,0 0,0 0,0 0,0 0,0 0,0-1,0 1,0-1,0 1,-2-1,-46 1,185-5,-116 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4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1,'2'16,"0"-1,1 1,1-1,0 1,1-1,0 0,2-1,-1 0,2 0,0 0,10 13,30 58,-45-78,1-1,-1 1,2-1,-1 0,1 0,0 0,0-1,0 0,1 0,0 0,8 5,-13-9,1 0,0 0,0 0,0 0,0-1,0 1,0 0,0-1,0 0,0 1,0-1,0 0,0 0,0 0,0 0,0 0,0-1,0 1,0-1,0 1,0-1,0 0,0 0,0 0,0 0,-1 0,1 0,0 0,-1 0,1-1,0 1,-1-1,0 1,1-1,-1 0,0 1,0-1,0 0,0 0,0 0,-1 0,1 0,0-2,45-142,-42 134,0 0,-1-1,-1 0,0 1,-1-1,-1 0,-1-22,0 514,-2-449,-1 0,-1-1,-2 0,-1 0,-13 30,13-33,5-17,0 0,-1 0,0 0,0 0,-1 0,-10 13,12-19,0 0,0 0,0-1,0 1,-1-1,1 1,-1-1,1 0,-1-1,0 1,0-1,0 1,0-1,0 0,0-1,0 1,0-1,-5 0,-2 1,0-2,1 0,-1 0,0-1,0 0,1 0,0-2,-1 1,-17-10,24 11,-1 0,1-1,0 0,0 0,0 0,0-1,0 1,1-1,-1 0,1 0,0 0,0 0,1-1,-1 1,1-1,0 0,0 1,0-1,1 0,0 0,0 0,0 0,0-6,2 6,-1 1,1-1,0 1,0-1,0 1,1 0,-1 0,1-1,0 1,1 0,4-6,37-44,-20 27,-19 19,1 0,-1 1,2-1,-1 1,1 1,1-1,-1 1,1 0,0 1,0 0,0 0,1 1,0 0,12-4,11-2,-18 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3:15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91,'0'-4,"0"0,1 1,-1-1,1 0,0 1,0-1,1 1,-1-1,1 1,-1-1,1 1,0 0,0 0,1 0,-1 0,1 0,-1 1,1-1,0 1,0-1,0 1,0 0,0 0,1 1,-1-1,4-1,-1 1,0 0,0 0,0 1,0 0,1 0,-1 0,0 1,0-1,1 2,-1-1,0 1,1 0,-1 0,0 0,7 4,-11-5,-1 1,0-1,1 1,-1 0,0-1,1 1,-1 0,0 0,0 0,0 0,0 0,0 0,0 0,0 0,0 1,0-1,-1 0,1 0,0 1,-1-1,1 0,-1 1,1-1,-1 1,0-1,0 1,0-1,1 1,-1-1,-1 1,1-1,0 0,0 1,0-1,-1 1,1-1,-1 1,1-1,-1 0,0 1,-1 0,-4 10,-1-1,0-1,0 0,-11 11,-1 2,-2 7,14-23,0 1,1 1,0-1,1 1,0 0,1 0,-8 20,12-28,0 1,0-1,0 1,1-1,-1 1,0-1,1 1,-1-1,1 1,-1-1,1 1,-1-1,1 0,0 1,0-1,0 0,0 1,0-1,0 0,0 0,0 0,0 0,1 0,-1 0,0-1,1 1,-1 0,0-1,1 1,-1 0,1-1,-1 0,1 1,-1-1,1 0,-1 0,3 0,10 2,-1-1,1-1,17-1,-19 0,-2 1,0 0,0 0,-1 1,1 0,0 0,0 1,-1 1,1-1,-1 2,17 8,-14-6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1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89,'7'0,"0"0,0-1,0 0,0 0,0-1,0 0,8-3,-14 4,0 1,0-1,0 1,1-1,-1 1,0-1,0 0,0 0,0 0,-1 1,1-1,0 0,0 0,0 0,-1 0,1 0,0 0,-1-1,1 1,-1 0,0 0,1 0,-1 0,0-1,1 1,-1 0,0 0,0-1,0 1,0 0,-1 0,1-1,0 1,0 0,-1 0,1 0,-1-1,1 1,-1 0,1 0,-1 0,0 0,1 0,-1 0,0 0,0 0,0 0,0 0,0 1,-1-2,0 0,0 0,1 0,-2 0,1 0,0 0,0 1,-1-1,1 1,0 0,-1-1,0 1,1 0,-1 0,0 1,1-1,-1 1,0-1,0 1,0 0,1 0,-1 0,0 0,0 0,0 1,1 0,-1-1,0 1,-3 2,1-1,1 0,-1 1,1-1,0 1,0 0,0 1,0-1,1 0,-1 1,1 0,0 0,0 0,0 0,-3 9,-39 123,37-117,1 1,1-1,1 1,0 0,2 0,0 0,2 1,0-1,3 28,-2-44,1 0,0 0,0 0,1 0,-1 0,1 0,0 0,0-1,0 1,1-1,-1 0,1 1,0-1,0 0,0-1,0 1,0 0,0-1,1 0,-1 0,1 0,0 0,0 0,0-1,0 0,4 1,-3 0,1-1,-1 0,1 0,-1-1,1 1,-1-1,1 0,-1-1,0 1,1-1,-1 0,1-1,-1 1,0-1,0 0,0 0,0-1,0 0,5-3,1-5,-1 1,0-2,-1 1,0-1,-1-1,0 1,7-19,-9 18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2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1,'2'124,"-5"133,-2-233,-2-35,-2-38,8 28,2 1,0 0,1-1,1 1,9-34,-7 41,0 0,0 0,1 1,1 0,0 1,1-1,0 1,0 1,16-16,-17 20,0 0,0 0,0 0,1 0,0 1,0 1,0-1,10-2,-16 6,0 0,1 1,-1-1,0 1,0 0,1 0,-1 0,0 0,1 0,-1 0,0 0,0 1,1-1,-1 1,0 0,0 0,0 0,0 0,0 0,0 0,0 0,0 1,0-1,0 1,-1-1,1 1,-1 0,1 0,-1-1,0 1,0 0,1 0,-1 0,-1 0,1 1,0-1,0 0,0 4,14 43,12 77,-19-81,1-1,25 68,-32-108,0 1,1 0,-1-1,1 0,0 1,0-1,0 0,1 0,4 4,-6-7,-1 0,1 0,-1 0,0 0,1 0,0 0,-1-1,1 1,-1-1,1 1,0-1,-1 1,1-1,0 0,0 0,-1 0,1 0,0 0,0 0,-1 0,1-1,0 1,-1 0,1-1,0 0,-1 1,1-1,-1 0,1 0,1-1,7-6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2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1,'-10'55,"-1"-5,10-36,0 1,1-1,1 0,1 0,0 1,5 20,-3-25,0-1,0 0,0-1,1 1,0-1,1 0,0 0,0-1,1 1,10 8,-11-12,0 1,0-1,1 0,0-1,-1 0,1 0,0 0,1-1,-1 0,0 0,1-1,-1 0,1 0,8 0,-13-1,1 0,-1 0,1 0,-1-1,1 1,-1-1,0 0,1 0,-1 0,0 0,0-1,0 1,1-1,-2 1,1-1,0 0,0-1,-1 1,1 0,-1-1,1 1,-1-1,0 0,0 0,0 0,-1 0,1 0,-1 0,1 0,-1-1,0 1,0-4,2-10,-1 0,-1 0,0 0,-2-1,0 1,0 0,-2 0,-8-31,6 42,0 0,0 0,0 1,-1 0,0 0,0 0,0 1,0 0,-1 0,0 1,-13-6,-10-6,24 12,0 1,-1-1,1 1,0 0,-1 1,1 0,-1 0,-10 0,0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3.9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0,'-1'38,"0"-19,1 1,3 26,-2-40,0 0,0 0,1-1,0 1,0 0,0-1,0 0,1 1,0-1,1 0,-1-1,5 7,5 2,0 1,0 0,1-1,0 0,1-1,22 14,-34-25,0 1,0 0,0-1,0 0,0 0,1 0,-1 0,0 0,1-1,-1 1,1-1,-1 0,0 0,1 0,-1 0,1-1,-1 0,0 1,1-1,-1 0,0-1,0 1,0 0,0-1,0 0,0 0,0 0,0 0,-1 0,1-1,-1 1,1-1,-1 1,0-1,0 0,-1 0,3-3,9-18,-1-2,-1 1,15-53,-23 66,2-2,-4 27,0 29,1-1,11 52,-8-63,-2-5,2 0,11 34,-10-46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4.4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10,'0'-4,"4"-1,4 4,5 2,4 1,2 0,-2 4,0 0,1-1,0-1,2-1,0-1,1-2,-4 4,-1 1,1 0,-3-2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5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0 269,'5'-1,"-1"0,0 0,0-1,1 0,-1 1,0-2,-1 1,1 0,0-1,-1 1,1-1,-1 0,0 0,0-1,0 1,4-7,6-7,-2 0,12-23,-14 24,0 0,1 1,0 1,2 0,-1 0,18-15,-16 11,-10 8,-11 8,7 3,-1 0,1 0,0 1,-1-1,1 0,0 1,0-1,0 1,0-1,0 1,0 0,0-1,0 1,1 0,-1 0,0-1,1 1,0 0,-1 0,1 0,0 2,-3 47,3-44,1 39,2 1,11 56,10 46,-24-146,0-1,1 0,-1 0,0 1,0-1,-1 0,1 1,0-1,-1 0,1 0,-1 0,0 1,1-1,-1 0,0 0,0 0,-1 0,1 0,0-1,-1 1,1 0,-4 2,2-2,-1 0,1 0,-1-1,0 1,1-1,-1 0,0 0,0 0,0-1,1 1,-1-1,-5 0,464-4,-417 8,-25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7.9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 84,'-4'0,"-1"-1,0-1,1 1,-1-1,1 1,0-1,0-1,-8-4,-28-12,30 17,1 0,-1 1,1 0,-1 0,0 1,0 1,1-1,-1 1,-14 4,20-3,-1-1,1 1,0 0,0 1,0-1,0 1,1-1,-1 1,1 0,-1 0,1 1,0-1,0 1,1 0,-1-1,1 1,-1 1,1-1,1 0,-1 0,-2 9,-1 18,1-1,2 1,0 0,3 0,6 52,-6-77,0 0,0 0,1-1,0 1,0 0,0 0,1-1,0 1,0-1,0 0,1 0,0 0,0-1,0 1,0-1,1 0,-1 0,1 0,0-1,0 0,1 0,-1 0,1 0,0-1,-1 0,1 0,12 1,-3 0,0 0,0-1,0-1,0-1,0 0,0-1,0-1,0 0,0-1,21-6,-25 4,0 0,0 0,-1-1,1 0,-1-1,0-1,-1 1,0-1,0-1,-1 1,14-20,-14 3,-1 0,-2 0,0-1,-2 0,0 1,-2-1,-4-42,3 34,0 304,-1-302,0 16,1-1,0 0,1 1,1-1,0 1,1-1,1 1,10-27,2 6,-11 25,0 0,0 0,1 1,1 0,9-13,-13 21,0 0,1 0,-1 0,1 0,-1 0,1 1,0-1,0 1,0 0,0 1,0-1,1 1,-1-1,0 1,1 1,-1-1,1 0,-1 1,7 0,-9 0,1 1,-1-1,1 0,-1 1,1 0,-1-1,0 1,1 0,-1 0,0 1,0-1,1 0,-1 1,0-1,0 1,-1 0,1-1,2 4,0 0,0 1,-1-1,0 1,0 0,0 0,-1 0,2 7,1 7,-1-1,-1 1,0 36,-4-10,-1-28,1-1,1 0,1 1,6 32,-6-46,0-1,0 1,0-1,1 1,-1-1,1 0,0 0,0 1,0-1,0-1,0 1,1 0,-1 0,1-1,0 0,0 1,0-1,0 0,0-1,0 1,1 0,-1-1,1 0,-1 0,1 0,-1 0,1 0,5 0,118-2,-108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0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8.6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1,'-2'118,"5"125,-2-238,-1 0,1-1,0 1,1 0,-1 0,1-1,0 1,0-1,0 0,1 1,-1-1,1 0,0-1,1 1,-1 0,0-1,1 0,0 1,0-1,0-1,0 1,0-1,1 0,-1 0,1 0,-1 0,1-1,0 1,0-1,-1-1,1 1,0-1,0 0,0 0,0 0,0 0,0-1,-1 0,1 0,0 0,0-1,-1 0,1 0,-1 0,0 0,1-1,-1 1,0-1,0 0,-1 0,1-1,-1 1,1-1,-1 0,0 0,-1 0,1 0,2-5,22-67,-24 62,1 1,1 0,0 0,1 0,0 1,1 0,0 0,1 0,12-14,-8 14,-4 5,-1 0,-1 0,1 0,-1-1,8-14,-13 20,0 0,0 0,-1 0,1 0,0 0,-1 0,0 0,1 0,-1 0,0 0,0 0,0 0,-1 0,1 0,0 0,-1 0,1 0,-1 0,0 0,1 0,-1 0,0 0,0 0,0 0,-1 1,1-1,0 1,-1-1,1 1,-1-1,1 1,-4-3,-3-1,-1 1,1-1,-1 2,0-1,0 1,0 0,-1 1,1 0,0 1,-1 0,1 0,-1 1,0 0,1 1,-1 0,1 0,-17 5,23-5,0 1,0 0,0 0,0 0,1 0,-1 0,1 0,-1 0,1 1,0 0,0-1,0 1,0 0,0 0,1 0,-3 4,0 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5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1,'0'46,"-2"-27,2 0,0 0,1-1,0 1,2 0,0 0,1-1,14 36,-2-8,-14-39,0 1,1-1,0 0,0 1,9 12,-10-18,0 1,0-1,1 1,-1-1,1 0,0 0,0 0,0-1,0 1,0 0,0-1,0 0,0 0,1 0,-1 0,0-1,7 1,-5 0,-1-1,1 0,-1 0,0-1,1 0,-1 1,1-1,-1-1,0 1,0-1,0 1,0-1,0 0,0-1,0 1,-1-1,1 1,-1-1,4-4,5-7,0-1,-1 0,14-24,-16 23,1 1,22-26,44-43,-71 137,-7 331,2-384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19.9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1,'4'0,"4"0,5 0,4 0,-2 3,1 2,1 0,2-1,-3 2,-1 0,2-1,-3-1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20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0,'12'1,"0"1,0 0,17 5,10 2,-22-4,-1 0,1 1,-1 0,-1 2,24 14,-35-19,-1-1,-1 1,1 0,0 0,-1 0,1 0,-1 0,0 1,0-1,0 1,0-1,-1 1,1 0,-1 0,0 0,-1 0,1-1,0 1,-1 0,0 0,0 0,0 0,-1 0,0 5,0-3,1-1,-1 1,-1 0,1-1,-1 1,0-1,0 0,0 0,-1 0,0 0,0 0,0 0,-1-1,1 1,-1-1,-6 5,-2-1,0 1,1 1,0 0,0 0,1 1,-15 19,20-23,1 1,0-1,0 1,0 0,1 0,0 0,1 0,0 0,0 0,0 1,1-1,0 18,2-24,-1 0,1 0,-1 1,1-1,-1 0,1 0,0 0,0 0,0 0,1 0,-1 0,0-1,1 1,-1 0,1-1,-1 1,1-1,0 1,0-1,0 0,0 0,0 1,0-2,0 1,0 0,0 0,0-1,0 1,0-1,1 1,-1-1,3 0,11 1,1 0,0-1,23-3,-13 1,19 2,-30 1,0-1,0 0,0-1,0-1,19-5,-21 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0.9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533 132,'-1'-1,"1"0,0 0,-1 0,1 0,-1 0,1 0,-1 0,1 1,-1-1,0 0,0 0,1 1,-1-1,0 1,0-1,0 0,0 1,1-1,-1 1,0 0,0-1,0 1,0 0,0 0,0-1,0 1,-2 0,-32-4,31 4,-14-1,0 1,0 1,0 0,0 1,0 1,0 1,1 0,-20 9,27-9,0 0,1 1,0 0,0 1,0 0,1 0,0 1,0 0,0 0,1 1,0 0,1 0,0 1,0 0,-6 13,-22 42,22-43,1 0,1 1,-12 39,13-26,-8 58,-3 18,13-78,1 0,-3 66,8-1,4 100,1-182,0 0,1-1,1 0,0 0,1 0,1-1,0 0,20 25,-11-15,-11-13,1-1,1 0,-1-1,2 0,-1 0,1 0,0-1,1-1,0 0,0 0,1 0,0-2,0 1,0-1,1-1,-1 0,1-1,18 3,-14-3,0 1,-1 1,0 0,17 8,-19-7,1 0,0-1,0-1,1 0,14 2,40 4,-46-5,0-1,30 0,-34-3,0-2,1 0,-1 0,0-2,0-1,0 0,-1-1,1-1,-1-1,0 0,30-19,3-2,-38 22,0-1,-1 0,-1-1,21-16,10-10,-33 28,0-1,0 0,-1-1,0 0,12-15,6-10,-19 26,-1 0,0-1,-1 0,0 0,8-16,3-20,-1-1,-3 0,-2-1,-1 0,-3-1,-2 1,-1-67,-4 85,3-1,-3-1,0 0,-2 1,-1-1,-2 1,-9-33,-2 14,12 28,-2 1,0 1,-1 0,-14-23,8 20,-2 0,0 0,-2 2,0 0,-33-26,28 27,-2 2,0 1,-1 1,-1 1,0 1,-46-13,-39-3,76 20,0-1,-61-24,83 28,0 2,0-1,0 2,0 0,0 1,0 0,0 1,-19 2,2-1,13-1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53.3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1 365,'14'-2,"0"-1,0 0,-1-1,1-1,-1 0,0-1,0-1,-1 0,0 0,19-15,42-21,-63 39,1-1,-1 0,0-1,0 0,-1 0,1-1,-2-1,1 1,-1-1,0-1,-1 0,1 0,7-13,-12 15,1 1,0-1,-1 0,1 0,-1-1,-1 1,1-1,-2 0,1 1,-1-1,0 0,0 0,-1 0,0 0,-1-10,1 18,0-1,0 1,0 0,0-1,0 1,-1-1,1 1,0 0,0-1,0 1,0 0,0-1,-1 1,1-1,0 1,0 0,-1 0,1-1,0 1,0 0,-1-1,1 1,0 0,-1 0,1-1,0 1,-1 0,1 0,-1 0,1 0,0 0,-1 0,1-1,-1 1,1 0,-1 0,-10 12,-4 22,-15 73,21-82,1 2,2-1,0 1,2 0,-2 32,7-52,-2 1,1-1,-1 0,0 1,-1-1,1 0,-1 0,-1 0,0 0,0 0,0-1,0 1,-1-1,0 0,-1 0,1 0,-1-1,0 0,-1 1,1-2,-1 1,0-1,0 0,0 0,-1 0,1-1,-1 0,0-1,-8 3,-83 16,92-15,17 0,25 5,-30-10,27 7,1-3,-1 0,1-2,0-2,48-4,-5 2,-59 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5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514 1,'-13'0,"-1"0,1 1,-1 1,1 0,0 0,-18 7,23-6,1 0,1 1,-1 0,0 0,1 1,0-1,0 1,0 1,1-1,-1 1,2 0,-8 10,-93 125,78-109,1 1,2 2,2 0,-30 61,27-15,10-26,8-29,2 1,1 0,2 0,0 0,2 0,3 33,-1 14,-1-59,1 0,0 1,1-1,0-1,1 1,1 0,1-1,0 0,0 0,1-1,12 17,61 51,-56-49,2-1,60 54,-27-38,-50-40,1-1,1 0,-1 0,1-1,16 6,-15-7,0 1,0 1,0 0,15 11,-15-9,-1-1,1-1,1 0,-1 0,1-2,0 1,21 3,0-1,63 3,-90-9,40 2,-1-1,1-3,81-12,-123 12,1-1,0 0,-1 0,0-1,1 0,-1 0,0 0,0 0,-1-1,1 0,6-7,42-58,-42 52,0 1,20-20,-1 6,-15 18,-1-1,0-1,-1 0,0-1,-2 0,0-1,0 0,-1-1,-2 0,8-20,-9 12,-2 0,-1 0,-2-1,1-30,-2 21,8-48,-5 61,-2 1,0-1,-1 0,-1 0,-1 1,-1-1,-1 0,-1 1,-1-1,-1 1,-9-23,10 35,0 1,0 0,-1 0,-12-15,-15-19,-88-136,87 131,26 39,0 1,0-1,0 2,-1-1,0 1,0 1,-17-8,-3-3,13 7,0 1,0 1,-1 0,0 2,0 0,0 0,-28-2,-9 2,-62 4,82 1,16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6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1 211,'7'-1,"-1"-1,1 0,0-1,-1 1,8-5,-2 1,15-4,1 1,30-5,-31 8,-1-1,40-16,-60 20,1 1,0-1,-1-1,1 1,-1-1,0 0,8-7,-13 10,1-1,-1 0,0 1,1-1,-1 0,0 0,0 0,0 0,-1 0,1 0,0 0,-1 0,0 0,1-1,-1 1,0 0,0 0,0 0,0 0,0-1,-1 1,1 0,-1 0,1 0,-1 0,-1-4,1 4,0 1,0-1,0 1,0-1,0 0,0 1,0 0,-1-1,1 1,-1 0,1 0,-1-1,1 1,-1 0,1 1,-1-1,0 0,1 0,-1 1,0-1,0 1,0-1,0 1,1 0,-1 0,0 0,0 0,0 0,0 0,0 0,1 1,-1-1,0 1,0-1,0 1,1 0,-1 0,0 0,1 0,-1 0,1 0,-1 0,1 0,-1 0,1 1,0-1,0 1,0-1,0 1,0-1,0 1,0 0,0-1,1 1,-1 0,0 0,1 0,-1 2,-3 23,2 1,0-1,2 1,4 38,-1 16,-1-48,2-1,0 1,17 55,4 24,-25-112,0 1,0-1,0 0,0 0,1 0,-1 0,0 0,-1 0,1 0,0 0,0 0,0 0,-1 0,1 0,0 0,-1 0,1 0,-1 0,0 0,1 0,-1 0,0 0,1 0,-1-1,0 1,0 0,1 0,-1-1,-2 1,1 0,-1 0,1 0,-1 0,0-1,0 1,1-1,-1 0,0 0,0 0,1 0,-5-1,1 0,0 0,0-1,1 1,-1-1,1 0,-1-1,1 1,0-1,0 0,0 0,-5-5,10 8,0-1,0 1,0-1,0 1,0 0,0-1,0 1,0-1,1 1,-1 0,0-1,0 1,0 0,1-1,-1 1,0 0,0-1,1 1,-1 0,0-1,1 1,-1 0,0 0,1-1,-1 1,1 0,-1 0,0 0,1 0,-1 0,1-1,-1 1,0 0,1 0,-1 0,1 0,-1 0,1 0,-1 0,0 0,1 1,-1-1,1 0,23-2,63 3,-67-1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0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5,'277'0,"-513"0,282-2,-29 1,0 0,0 1,0 1,0 0,0 1,19 6,-36-8,0 0,0 0,-1 0,1 0,0 0,0 0,0 1,0-1,0 0,0 0,0 0,0 0,0 0,0 0,0 1,0-1,0 0,0 0,0 0,0 0,0 0,0 1,0-1,0 0,0 0,0 0,0 0,0 0,0 1,0-1,0 0,0 0,0 0,0 0,0 0,0 1,0-1,0 0,1 0,-1 0,0 0,0 0,0 0,0 0,0 0,0 0,0 1,1-1,-1 0,0 0,0 0,0 0,0 0,0 0,1 0,-1 0,0 0,0 0,-22 4,-29-1,24-2,19 0,0 0,0 0,0-1,0-1,0 1,1-1,-1 0,0-1,1 0,-1 0,-13-6,24 6,0 1,0 0,0 0,0 0,-1 0,1 0,1 1,-1-1,0 1,5 0,12 0,0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32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1 320,'8'-1,"0"0,0-1,1 0,-2 0,1-1,0 0,0-1,-1 1,0-2,9-5,6-5,37-35,-16 0,-34 39,-1 0,2 0,-1 1,12-9,-19 17,43-39,-43 38,0 1,-1 0,1-1,-1 1,1-1,-1 1,0-1,0 0,0 1,-1-1,1 0,-1 0,1 0,-1 1,0-1,0 0,0 0,-1-5,1 8,0-1,0 1,0 0,0 0,0 0,0 0,0-1,0 1,0 0,1 0,-1 0,0 0,0-1,0 1,0 0,0 0,0 0,0-1,0 1,0 0,-1 0,1 0,0 0,0-1,0 1,0 0,0 0,0 0,0 0,0 0,0-1,0 1,-1 0,1 0,0 0,0 0,0 0,0 0,0-1,-1 1,1 0,0 0,0 0,0 0,0 0,-1 0,1 0,0 0,0 0,0 0,-1 0,1 0,0 0,0 0,0 0,0 0,-1 0,1 0,0 0,0 0,0 0,0 0,-1 0,1 1,0-1,-6 17,-1 24,5 175,3-107,1-90,-1 1,7 25,3 39,-9-42,0-28,-1 1,-1-1,0 1,-1-1,-1 0,-5 24,6-36,-1 0,1 0,0 0,-1 0,1 0,-1 0,0-1,0 1,0-1,0 1,0-1,0 0,0 0,0 0,0 0,0 0,-1 0,1 0,0-1,-1 1,1-1,-1 0,-2 0,-66-1,49-1,-34 1,345 0,-271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3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1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310 0,'-4'1,"0"-1,0 1,0 0,1 0,-1 0,0 0,1 0,-1 1,1 0,-1 0,1 0,0 0,0 0,0 1,0-1,0 1,0 0,1 0,-4 5,-4 7,0 1,-14 32,10-19,-5 11,-19 58,25-62,-1 0,-28 51,-6-8,41-68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2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1,'2'14,"1"0,0 0,1 0,1-1,0 1,1-1,0 0,1-1,15 21,0 4,84 154,-38-91,-60-90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1:44.3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62,'1'37,"2"0,10 42,-9-39,0 0,-3-1,-6 71,-1-87,-1-33,-2-40,8 8,3-219,-2 259,1 0,-1 0,0 0,1 0,-1 0,1 0,-1 0,1 0,0 0,0 0,0 0,0 1,0-1,2-3,-2 5,0-1,0 1,0-1,0 1,-1-1,1 1,0-1,0 1,0 0,0 0,0-1,0 1,0 0,0 0,0 0,0 0,0 0,0 0,0 0,0 0,1 1,2 1,-1-1,0 1,0-1,0 1,0 0,0 0,0 0,-1 1,1-1,-1 1,0 0,0-1,1 1,-2 0,3 3,25 50,-2 1,27 85,-54-140,1-1,-1 1,0-1,1 0,-1 1,0-1,1 0,0 1,-1-1,1 0,0 0,0 0,-1 0,1 0,0 1,0-1,0-1,0 1,3 2,-3-4,-1 1,1 0,0 0,0 0,-1-1,1 1,0 0,-1-1,1 1,0-1,-1 1,1-1,0 1,-1-1,1 1,-1-1,1 1,-1-1,1 0,-1 1,1-1,-1 0,0 0,1 0,21-60,-20 54,4-22,-2 0,0-1,-2 1,-2-1,-3-37,1-7,2 56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6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470 46,'-43'-1,"15"0,0 2,-50 6,69-6,0 2,0-1,1 1,-1 0,1 1,0 0,0 0,0 0,0 1,1 1,0-1,-12 13,10-9,-1 1,2 1,-1 0,2 0,-1 0,1 1,1 0,0 0,1 1,-5 17,-47 163,35-58,17-101,1-1,2 1,3 61,1-24,-1-61,1 0,0 0,0 0,1 0,0-1,1 1,0-1,0 0,1 0,10 13,-7-8,0 0,0 1,5 17,-4-13,0-1,1-1,1 1,0-2,2 0,18 20,-14-18,2 0,34 24,-5-3,-33-26,-3-2,1-1,-1 0,2-1,17 10,22 18,-43-28,-1-2,2 0,18 11,26 11,-38-19,0-1,0-1,32 10,57 17,-77-23,1-2,0-2,1 0,-1-2,33 2,19-4,90-8,-165 3,-1-1,1 1,0-1,-1 0,1-1,-1 1,0-1,0-1,0 1,9-8,52-51,-54 49,1-1,0 1,19-13,-29 24,0-1,0 0,-1 0,1-1,-1 1,0-1,0 1,0-1,0 0,0 0,-1-1,0 1,0 0,3-9,-2-1,0-1,-1 0,1-21,-3 23,1 0,1 0,0 0,0 1,7-18,0 8,30-62,-32 70,-1 0,0-1,-1 0,0 0,-1 0,-1-1,-1 1,1-23,-1-5,-8-78,3 109,0 1,-1-1,0 1,0 0,-1 1,-13-21,-8-17,16 27,-1 2,-19-29,16 29,2 0,-14-30,18 34,0 0,-2 1,-14-19,-6-10,17 26,0 1,-1 1,-20-18,22 21,-39-32,-87-60,110 88,0 1,-1 1,0 1,-1 1,-50-11,65 19,0 1,1 1,-1 1,0 0,0 1,0 1,-20 3,-9 4,-48 17,91-25,-84 21,-47 17,37-8,79-27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0,'-2'82,"4"91,-1-166,-1-1,1 1,0-1,1 1,0-1,0 0,0 0,1 0,0 0,0 0,0 0,1-1,0 1,0-1,5 5,-5-7,1 0,-1 1,1-2,0 1,0-1,0 1,0-1,0-1,0 1,1-1,-1 0,1 0,-1 0,0-1,1 0,-1 0,11-2,-12 2,0-1,0 0,-1 0,1 0,0 0,-1-1,1 1,-1-1,1 0,-1 0,0 0,0 0,0-1,0 1,0-1,-1 0,1 0,4-6,0-3,-1 0,0-1,-1 0,4-13,4-11,1-6,-14 41,1-1,-1 1,1 0,-1 0,0 0,0 0,0-1,0 1,0 0,-1 0,1 0,0 0,-1-1,0 1,1 0,-1 0,-2-3,3 5,-1 1,1-1,-1 0,1 0,-1 1,1-1,-1 0,1 1,-1-1,1 0,0 1,-1-1,1 0,-1 1,1-1,0 1,0-1,-1 1,1-1,0 1,0-1,-1 1,1-1,0 1,0-1,0 1,0-1,0 1,0 0,0-1,0 1,0-1,0 2,-4 23,-1 57,10 139,5-158,-6-44,-1 1,1 26,-2 2,0-32,-1 0,-1 1,0-1,-1 0,-1 1,0-1,-8 25,9-38,0 0,0 0,0 0,0-1,-1 1,1 0,-1-1,0 1,0-1,0 0,0 0,0 0,0 0,-1 0,1 0,0 0,-1-1,0 1,1-1,-1 0,0 1,0-1,0-1,0 1,0 0,0-1,0 1,0-1,0 0,0 0,0 0,0-1,0 1,0-1,1 1,-1-1,0 0,0 0,-5-3,0 0,1-1,-1 0,1 0,1 0,-1-1,1 0,-1 0,2 0,-1-1,1 0,0 0,-7-15,7 9,1 0,1 1,0-2,-1-14,-4-14,8 40,0 0,-1 0,1-1,0 1,0 0,0 0,0-1,1 1,-1 0,0 0,1-1,0 1,0 0,-1 0,1 0,0 0,1 0,-1 0,0 0,1 0,-1 1,1-1,-1 0,1 1,0-1,-1 1,1 0,3-2,7-4,0 1,1 1,0 0,13-3,-15 5,0-1,0 0,-1 0,11-7,-10 3,-2 0,1 0,-1-1,0-1,-1 1,0-1,-1-1,11-17,-12 16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19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0,'0'468,"-1"-484,1 0,1 0,0 0,1 0,1 0,0 0,1 1,1 0,0-1,1 2,8-16,10-22,-19 40,0-1,1 1,15-22,-19 30,1 1,0 0,-1 0,1 1,0-1,1 1,-1-1,0 1,1 0,-1 0,1 0,0 1,-1-1,1 1,0 0,0 0,7 0,-8 0,77-3,-74 4,-1 0,1 0,-1 0,1 1,-1 0,0 0,1 1,-1-1,0 1,0 0,0 1,5 2,-1 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2:52:20.4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1,'-1'41,"-1"-22,2 0,0-1,1 1,1 0,6 25,-7-40,1 0,-1 0,1 0,0 0,0 0,0 0,1 0,0-1,-1 1,1-1,0 0,0 0,1 0,-1 0,1-1,-1 1,1-1,0 0,0 0,0 0,0 0,0-1,0 0,1 1,-1-2,0 1,1 0,4-1,106 0,-61-1,-35 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0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3448,'1'-5,"0"0,0 0,1 0,-1 0,1 0,0 0,1 1,-1-1,1 1,0-1,0 1,0 0,0 0,1 0,-1 1,1-1,0 1,0 0,1 0,-1 0,1 1,8-4,9-5,1 2,0 0,32-7,297-90,-204 53,-33 6,-43 17,122-34,-166 55,-1-1,40-20,-17 8,11-3,108-28,-123 39,77-35,-80 30,87-26,221-58,-153 40,-166 52,49-25,2-1,37-26,-88 48,36-22,24-12,-43 27,-14 6,49-16,-44 20,171-45,-134 39,76-28,-128 38,113-28,-89 26,75-27,-83 23,61-13,-62 19,74-28,-73 21,70-15,20-8,123-48,-146 58,-70 20,49-17,61-18,64-16,3-1,-148 44,0-3,71-30,7-3,10-5,-38 14,-25 10,-12 6,-56 20,-1-1,1-1,31-18,-36 18,0 1,1 0,0 1,1 1,27-4,-23 5,1-1,46-19,-37 11,0 2,46-10,-49 14,-1 0,0-2,45-22,-57 24,0 0,0 1,36-7,-36 10,1-1,-1-1,0-1,18-10,192-86,-212 96,89-26,-70 23,37-15,-40 13,64-13,-1-1,79-51,-52 17,60-18,-100 52,-61 20,0 0,25-12,8-11,66-46,-44 26,-39 29,-30 17,1-1,-2 0,1 0,0-1,9-8,-6 6,-1 0,1 1,1 0,-1 1,1 0,0 1,0 0,0 1,0 1,21-2,12-5,-21 5,0 1,41 1,-41 2,-1-1,0-1,28-6,108-23,-147 29,0-1,-1-1,0 0,0 0,0-1,0 0,-1-1,18-13,-14 9,0 2,0 0,26-11,-26 15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3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9700,'3'-6,"0"0,1 0,-1 0,1 0,1 1,-1 0,1 0,0 0,0 0,0 1,7-4,39-29,90-50,-19 16,156-124,-176 110,-3-5,146-171,-46 16,-161 196,-12 21,38-35,-54 54,194-164,-93 83,-63 47,33-24,-41 36,0-2,54-59,166-183,-15 50,-211 196,329-289,-189 183,-29 20,-47 34,-49 42,71-74,-99 94,0 1,1 2,26-16,-36 24,237-135,-233 134,47-28,-2-3,-1-3,-2-1,53-55,59-58,-128 114,93-70,-128 107,-1 0,1 0,-1-1,7-9,20-20,-3 7,-2-1,35-47,22-24,-68 81,0-1,18-31,25-31,21-15,24-26,0-1,-54 61,-3 5,48-75,136-174,-209 279,344-365,-270 296,40-57,-41 56,263-281,-184 194,-90 101,135-205,-188 245,-5 5,1 1,40-40,-49 57,31-46,-46 63,145-203,-43 48,9 3,-82 116,31-34,-44 54,0-1,-2-1,-1-1,23-41,-29 47,-1 1,23-28,-9 14,91-129,19-20,32-39,-150 194,-8 11,1 1,0 0,16-15,1 1,-1-2,-1 0,31-49,32-58,31-42,-96 144,37-43,-33 45,28-46,-19 29,-28 38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6.9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0 198,'0'26,"7"48,-5-65,-1 0,1 0,1-1,0 1,0-1,1 1,0-1,0 0,6 7,-7-12,0 0,1-1,-1 1,1-1,-1 0,1 0,0 0,0 0,-1-1,1 1,1-1,-1 0,0 0,0-1,0 1,0-1,1 0,-1 0,7-1,-3 0,-1 0,1 0,0-1,-1 0,1 0,-1 0,0-1,1 0,10-7,-7 0,-1-1,0 0,-1 0,0-1,0 0,-2-1,1 0,-2 0,1 0,4-19,4-2,-3-12,-10 34,-1 37,-2-22,1 26,0-1,2 1,8 46,-9-69,0 0,0-1,1 1,0 0,0-1,0 1,1-1,0 0,0 1,0-2,0 1,1 0,0-1,0 1,0-1,1 0,-1 0,1-1,0 0,0 1,0-2,1 1,-1 0,11 2,-14-4,1-1,0 1,0-1,0 0,0 0,0 0,0 0,0-1,0 1,0-1,0 0,0 0,0 0,0 0,-1 0,1 0,0-1,-1 1,1-1,-1 0,0 0,1 0,-1 0,0 0,0-1,-1 1,1 0,2-6,4-6,-1-1,0-1,-1 0,4-20,5-11,-10 34,-1-1,-1 1,0-1,-1 0,0 0,-1-1,-1-17,0 24,-1 0,1 0,-2 0,1 0,-1 0,0 0,0 1,-1-1,0 1,-1-1,0 1,0 0,0 1,-6-8,0 4,2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4.6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07.8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89,'0'24,"-1"-16,1 0,0 1,0-1,1 0,0 0,3 13,-3-19,0 0,1 0,-1 1,0-1,1 0,-1 0,1 0,-1-1,1 1,0 0,0-1,0 1,0-1,0 1,0-1,1 0,-1 0,0 0,0 0,1 0,-1-1,1 1,-1-1,1 0,-1 1,4-1,-1 0,0 0,-1 1,1-2,0 1,0 0,-1-1,1 0,0 0,-1-1,1 1,-1-1,1 0,-1 0,0-1,0 1,0-1,6-4,-6 2,0 0,0 0,0 0,-1 0,0 0,0-1,0 1,0-1,-1 0,0 0,0 0,-1 0,1-9,-1 11,0 0,0-1,-1 1,0-1,0 1,0-1,0 1,-1 0,0-1,0 1,0 0,0-1,-1 1,0 0,-3-6,3 7,-1 0,1 1,-1-1,0 1,0 0,0 0,0 0,0 0,0 1,0-1,-1 1,1 0,-1 0,1 0,-1 0,1 1,-1-1,1 1,-7 0,-8 0,-64 0,78 1,0-1,1 0,-1 1,0 0,1 0,-1 0,1 0,-1 0,1 1,0 0,0 0,-1-1,1 2,1-1,-1 0,0 1,0-1,-2 4,-1 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1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7,'1'11,"1"0,0-1,1 0,0 1,0-1,6 10,7 23,29 79,-46-136,0 0,0-1,3-18,0-9,-3 35,1 1,0 0,0-1,0 1,1 0,0-1,0 1,0 0,1 0,0 0,0 0,1 0,0 1,0-1,0 1,1-1,7-8,-1 1,-6 7,-6 16,-3 3,0-1,1 1,0 0,1 0,1 0,-2 21,4-32,0 1,0-1,0 1,1-1,-1 0,1 1,-1-1,1 0,0 1,0-1,0 0,0 0,0 0,1 0,-1 0,1 0,-1 0,1 0,0-1,-1 1,1 0,0-1,0 0,0 1,0-1,1 0,-1 0,0 0,0-1,1 1,-1 0,0-1,1 1,-1-1,1 0,-1 0,4 0,58-1,-45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3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1 613,'0'13,"0"0,1 0,1 0,0 0,1 0,0 0,1-1,1 1,0-1,0 0,1 0,1-1,13 18,-13-17,0-1,0-1,1 1,0-1,17 16,-20-23,-1 0,0-1,0 1,1-1,-1 0,1 0,0 0,0-1,0 1,0-1,-1 0,2-1,-1 1,0-1,9-1,-9 1,0-1,-1 0,1 0,-1 0,0-1,1 1,-1-1,0 0,0 0,0-1,0 1,0-1,-1 0,1 0,-1 0,0-1,0 1,0-1,0 1,0-1,-1 0,0 0,0 0,0-1,0 1,-1 0,1-1,0-7,3-10,-2-1,0 1,-1-1,-3-30,2 17,0 24,-1 0,0 0,-1 0,0 0,0 0,-1 0,-1 1,0-1,-5-11,6 73,3-46,0 0,1 0,-1 0,1 0,0 0,0 0,0-1,1 1,-1-1,1 0,0 1,0-1,0-1,0 1,0 0,1-1,-1 1,1-1,0 0,0 0,6 2,-7-4,0 1,0-1,0 1,0-1,0 0,0 0,0 0,0-1,0 1,0-1,0 1,-1-1,1 0,0 0,0 0,-1 0,1-1,0 1,-1-1,1 0,-1 0,0 0,0 0,0 0,0 0,0 0,0-1,0 1,-1-1,1 1,1-5,10-21,-1 0,-1-1,-1 0,-1-1,4-32,-6 9,-2 0,-2-58,-3 97,0 2,0 0,0 0,-1 0,-1 0,0 0,-4-14,4 23,1-1,-1 1,0 0,0 0,0-1,-1 1,1 1,-1-1,1 0,-1 0,0 1,0 0,0 0,-1 0,1 0,0 0,-1 0,1 1,-1 0,0 0,1 0,-1 0,0 0,-4 0,-26 2,20 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4.9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27,'0'15,"-1"2,1-1,1 1,0-1,2 0,5 22,-7-35,-1 0,2 0,-1 0,0 0,1 0,-1 0,1-1,0 1,0-1,0 1,0-1,0 0,0 1,1-1,-1 0,1-1,0 1,-1 0,1-1,0 0,0 1,0-1,0 0,0-1,0 1,0 0,1-1,-1 0,0 0,0 0,0 0,0 0,0-1,6-1,-6 2,0-1,0 0,0-1,-1 1,1-1,-1 1,1-1,-1 0,0 1,1-1,-1-1,0 1,0 0,-1 0,1-1,0 1,-1-1,1 1,-1-1,0 0,0 0,0 1,0-1,0 0,-1 0,1 0,-1 0,0-5,1-10,-1 0,0 0,-4-24,4 41,-1-1,1-1,-1 1,0 0,1-1,-1 1,0 0,0 0,0 0,-1 0,1 0,0 0,-1 0,0 0,1 1,-1-1,0 1,0-1,1 1,-1 0,0-1,-1 1,1 0,0 0,0 0,0 1,-1-1,1 1,-4-1,-1 0,1 0,-1 0,0 1,0 0,0 1,1-1,-1 1,-12 4,4 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16.4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41,'62'-19,"-40"14,-8 0,1 2,-1 0,1 1,-1 0,21 1,-33 1,0 0,0 0,0 1,0-1,0 1,0-1,-1 1,1 0,0-1,0 1,0 0,-1 0,1 1,0-1,-1 0,1 1,-1-1,3 3,-3-1,0-1,0 1,0 0,-1 0,1-1,0 1,-1 0,0 0,0 0,0-1,0 1,0 0,-1 0,1 0,-1-1,0 1,-1 4,-16 71,17-72,0 1,1 0,-1 0,1 0,1 0,-1 0,1 0,1-1,2 11,-4-16,1 1,0 0,-1-1,1 1,0 0,0-1,0 1,0-1,0 1,0-1,1 0,-1 1,0-1,1 0,-1 0,1 0,-1 0,1 0,0 0,-1-1,1 1,0 0,-1-1,1 0,0 1,0-1,0 0,-1 0,1 0,0 0,0 0,0 0,-1 0,1-1,0 1,0 0,-1-1,1 0,2-1,0 0,1 0,-2 0,1-1,0 1,0-1,-1 0,1 0,-1 0,0-1,0 1,0-1,0 0,-1 0,3-6,-1 1,-1 1,0 1,0 0,0 0,1 0,5-6,-1 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2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4,'-2'1,"0"-1,0 1,0 0,0 0,0 0,0 0,1 0,-1 0,0 0,1 1,-1-1,1 1,-1-1,1 1,0-1,-2 5,-19 30,20-34,0 4,0 0,0 0,1 1,-1-1,1 1,1-1,-1 1,1-1,0 1,1 0,-1-1,4 12,-3-17,-1 1,1-1,0 0,0 0,0 0,0 0,0 0,0 0,1 0,-1-1,0 1,0 0,0-1,1 1,-1 0,0-1,1 0,-1 1,1-1,-1 0,0 0,1 0,-1 0,1 0,-1 0,0 0,1 0,-1 0,1-1,-1 1,0-1,1 1,1-2,2 0,0 1,0-1,0-1,-1 1,1-1,-1 1,0-2,4-2,-4 1,0 0,0 0,-1-1,0 1,0 0,0-1,-1 0,0 0,0 0,0 0,-1 0,0 0,0 0,0 0,-1-1,0 1,0 0,-1 0,0-1,-2-10,2 16,0 0,0 0,1 0,-1 0,0 0,0 1,0-1,0 0,0 0,0 1,-1-1,1 0,0 1,0-1,0 1,-1 0,1-1,0 1,0 0,-1 0,1 0,0 0,-1 0,-1 0,-32 6,29-4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8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1,'-9'70,"9"-69,0 0,0 1,-1-1,1 0,0 0,0 0,1 1,-1-1,0 0,0 0,0 0,1 0,-1 1,1-1,-1 0,1 0,-1 0,1 0,0 0,-1 0,1 0,0 0,0 0,0-1,-1 1,1 0,0 0,0-1,2 2,-1-2,-1-1,0 1,1-1,-1 1,1-1,-1 1,0-1,0 0,1 1,-1-1,0 0,0 0,0 0,0 0,0 0,0 0,0 0,0 0,-1-1,1 1,0 0,-1 0,1-1,-1 1,1-2,11-12,-8 11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4:39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6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49,'6'-2,"1"0,-1 0,0-1,-1 0,1 0,0 0,9-8,3-1,-13 9,5-2,-11 10,-7 20,8 19,1-37,0-1,-1 1,0-1,0 1,-1-1,0 1,-2 9,2-15,0 0,0 0,0 0,0 0,0 0,-1 0,1 0,0 0,0-1,-1 1,1 0,0-1,-1 1,1-1,-1 1,1-1,0 0,-1 0,1 0,-1 1,1-1,-3-1,-42-1,28 1,-8 1,41 0,85 9,-39 0,-53-9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7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12,'0'2,"0"0,1 0,-1 0,1 0,0 0,-1 0,1 0,0-1,0 1,0 0,1-1,-1 1,0-1,1 1,-1-1,0 0,1 1,0-1,-1 0,4 1,-5-1,1 0,0-1,0 1,0-1,-1 0,1 1,0-1,0 0,0 1,0-1,0 0,0 0,0 0,0 0,0 0,0 0,0 0,0 0,0 0,0 0,-1 0,1-1,0 1,0 0,0-1,0 1,0-1,0 1,-1-1,1 1,0-1,0 0,-1 1,1-1,-1 0,1 1,0-1,-1 0,1 0,-1 0,1-1,-1 2,1-1,-1 1,0 0,0-1,0 1,0-1,1 1,-1 0,0-1,0 1,0 0,0-1,0 1,0-1,0 1,0 0,0-1,0 1,0-1,0 1,0 0,0-1,-1 1,1-1,0 1,0 0,0-1,-1 1,1 0,0-1,0 1,-1 0,1 0,0-1,0 1,-1 0,1 0,0-1,-1 1,1 0,-1 0,-17 2,17-2,0 0,1 0,-1 1,1-1,-1 0,1 0,-1 0,1 0,-1 1,0-1,1 0,-1 1,1-1,0 0,-1 1,1-1,-1 0,1 1,-1-1,1 1,0-1,-1 1,1-1,0 1,0-1,-1 1,1-1,0 1,0-1,0 1,0 0,0-1,-1 1,1-1,0 1,0 0,0-1,1 1,-1-1,0 1,0-1,0 1,0 0,1-1,-1 1,0-1,0 1,1-1,-1 1,0-1,1 1,-1-1,0 0,1 1,-1-1,1 1,-1-1,1 0,-1 0,1 1,-1-1,1 0,-1 0,1 1,0-1,0 0,-1 0,1 0,-1 1,1-1,-1 0,1 0,-1 0,0 0,1 0,-1 0,1 0,-1 0,1 0,-1 0,1 0,-1 0,1 0,-1 0,0 0,1 0,-1 0,1-1,-1 1,0 0,1 0,-1-1,1 1,-1 0,0 0,1-1,-1 1,0 0,0-1,1 1,-1-1,0 1,0 0,1-1,-1 0,2-22,-11 2,8 21,1 0,-1-1,1 1,-1 0,1 0,-1-1,1 1,-1 0,1 0,-1 0,0 0,1 0,-1 0,1 0,-1 0,0 0,1 0,-1 0,1 0,-1 1,1-1,-1 0,0 0,1 0,-1 1,1-1,-1 0,1 1,-1-1,1 0,0 1,-1-1,1 1,-1 0,-3 11,4-12,0 1,0-1,0 0,0 0,0 1,0-1,0 0,0 0,0 0,0 1,0-1,1 0,-1 0,0 0,0 0,0 1,0-1,0 0,0 0,0 0,0 0,1 1,-1-1,0 0,0 0,0 0,0 0,1 0,-1 0,0 1,0-1,0 0,0 0,1 0,-1 0,0 0,0 0,0 0,1 0,-1 0,0 0,0 0,0 0,1 0,-1 0,0 0,0 0,0 0,1 0,-1 0,0 0,0-1,0 1,1 0,-1 0,0 0,3-2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0,0 0,-1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28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1 248,'3'-3,"1"-1,-1 1,1 0,0 0,0 0,0 1,0-1,8-2,-1-1,105-83,-59 43,-25 14,-30 30,0 0,0 0,0 0,0 0,-1 0,1-1,-1 1,0-1,1 1,-1-1,0 0,-1 1,2-4,-2 5,0 1,0 0,0-1,0 1,0 0,0-1,0 1,0 0,0-1,0 1,0 0,-1-1,1 1,0 0,0 0,0-1,0 1,-1 0,1-1,0 1,0 0,0 0,-1-1,1 1,0 0,0 0,-1 0,1-1,0 1,-1 0,1 0,0 0,-1 0,1 0,0 0,-1-1,1 1,0 0,-1 0,-13 10,-6 17,15-12,1 0,0 0,1 0,1 1,0-1,1 1,2 24,0-16,2 0,1 0,0-1,11 29,-15-51,1 0,-1 0,1 0,-1-1,0 1,1 0,-1 0,0 0,0 0,1 0,-1 0,0 0,0-1,0 1,0 0,0 0,0 0,-1 0,1 0,0 0,0 0,-1 0,1-1,0 1,-1 0,1 0,-1 0,1-1,-1 1,1 0,-1 0,0-1,1 1,-2 0,-33 2,25-4,-14 0,-43-1,64 2,-1 0,1 0,0 0,0 1,-1 0,1-1,0 1,0 0,0 1,0-1,0 0,0 1,0 0,0 0,-3 2,6-3,0-1,-1 0,1 0,0 1,-1-1,1 0,0 1,0-1,-1 0,1 1,0-1,0 0,0 1,-1-1,1 0,0 1,0-1,0 1,0-1,0 0,0 1,0-1,0 1,0-1,0 0,0 1,0-1,0 1,0-1,0 0,0 1,0-1,1 0,-1 1,16 3,28-8,-36 2,140-7,-83 0,-14 0,-44 8,-1-1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6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3,'-1'0,"0"0,0 0,0 1,0-1,0 0,0 0,0 1,0-1,0 1,0-1,0 1,1-1,-1 1,0-1,0 1,1 0,-1-1,0 1,1 0,-1 0,0 0,1-1,-1 1,0 1,-7 32,7-25,1-1,0 1,0 0,1 0,3 12,-4-20,0 0,1 0,-1 1,1-1,-1 0,1 0,0 1,-1-1,1 0,0 0,0 0,0 0,-1 0,1 0,0 0,0-1,1 1,-1 0,0 0,0-1,0 1,0-1,1 1,-1-1,0 1,1-1,-1 0,0 0,0 0,1 0,-1 1,0-2,1 1,-1 0,0 0,1 0,-1-1,0 1,1 0,-1-1,0 1,0-1,0 0,0 1,1-1,-1 0,1-1,3-1,-1 0,0 0,0 0,-1-1,1 1,-1-1,1 0,-1 0,0 0,-1 0,5-8,-6 7,0 0,0 0,-1 0,1 0,-1 0,0 0,-1 0,-1-9,2 13,0 0,0-1,0 1,-1 0,1 0,0 0,-1 0,1 0,-1 0,1 0,-1 0,0 0,1 0,-1 0,0 0,1 0,-1 0,0 0,0 1,0-1,0 0,0 1,0-1,0 1,0-1,0 1,0-1,0 1,-1 0,1-1,0 1,0 0,0 0,0 0,-1 0,1 0,0 0,0 0,0 0,0 1,0-1,-1 0,1 1,-1 0,0 0,0 0,0 1,1-1,-1 1,0-1,1 1,-1 0,1 0,0-1,-1 1,1 0,0 0,0 1,0-1,0 0,1 0,-1 0,1 0,-1 4,0-5,1 0,0 0,0 0,0 0,-1 0,1 0,0 0,0 0,0 0,0 0,1 0,-1 0,0 1,0-1,1 0,-1 0,1 0,-1 0,0-1,1 1,0 0,-1 0,1 0,0 0,-1 0,1-1,0 1,0 0,0-1,-1 1,1-1,0 1,0-1,0 1,0-1,0 1,0-1,0 0,0 0,0 1,0-1,2 0,51-6,-48 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7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35,'-4'35,"2"16,3-50,-1 0,0 1,1-1,-1 0,1 0,0 1,-1-1,1 0,0 0,0 0,0 0,0 0,0 0,0 0,0 0,0 0,0-1,0 1,0 0,1-1,-1 1,0-1,0 1,1-1,-1 0,0 1,1-1,-1 0,0 0,1 0,-1 0,0 0,1 0,-1 0,1-1,-1 1,0 0,2-1,0 0,1 0,-1 0,1 0,-1 0,1-1,-1 0,0 1,0-1,0 0,0-1,0 1,0 0,3-4,-4 1,1-1,0 1,-1 0,0-1,-1 0,1 1,-1-1,0 0,0 0,-1 0,0-6,1 10,-1 0,0 1,0-1,-1 1,1-1,0 0,0 1,-1-1,1 1,-1-1,1 1,-1-1,0 1,1 0,-1-1,0 1,0 0,0-1,0 1,0 0,0 0,0 0,-1 0,1 0,0 0,-1 0,1 0,-1 1,1-1,0 1,-1-1,0 1,1-1,-1 1,1 0,-1 0,1-1,-1 1,0 0,1 1,-1-1,1 0,-1 0,1 1,-3 0,3-1,-1 1,1 0,0-1,0 1,0 0,0-1,0 1,0 0,0 0,0 0,0 0,0 0,0 0,0 0,1 0,-1 0,1 1,-1-1,1 0,-1 0,1 1,-1-1,1 0,0 1,0-1,0 0,0 1,0-1,0 0,0 1,0-1,0 0,1 0,-1 1,0-1,1 0,-1 0,1 1,1 0,-2 1,2 0,-1 0,0 0,0 0,1 0,0-1,-1 1,1-1,0 1,0-1,1 0,-1 0,0 0,1 0,-1 0,6 3,-3-4,-1 1,0-1,0 0,0 0,0 0,1 0,-1-1,0 1,0-1,1 0,4-1,-5-1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8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8,'-2'0,"0"0,0 1,0 0,0-1,0 1,0 0,0 0,0 0,1 0,-1 1,0-1,1 0,-1 1,1-1,-1 1,1 0,0-1,-1 1,1 0,0 0,0 0,0-1,1 1,-1 0,0 0,1 1,-1-1,1 0,0 2,-1 0,0-1,0 1,1 0,0 0,0-1,0 1,0 0,0-1,1 1,0 0,-1-1,1 1,1-1,-1 1,0-1,4 5,-3-6,1 0,0 0,0 0,0-1,0 1,0-1,0 0,0 0,1 0,-1 0,0 0,1-1,3 1,52 2,-47-3,-10 0,1 1,0-1,-1 0,1 0,0-1,-1 1,1-1,-1 1,1-1,-1 0,1 1,-1-1,1-1,-1 1,0 0,0 0,1-1,-1 0,0 1,3-4,-4 2,0 0,1 0,-1 0,0 0,-1 0,1 0,0 0,-1 0,0 0,0 0,0 0,0 0,0 0,0 0,-1 0,0 0,-1-6,0 5,-1 0,1 1,0-1,-1 0,0 1,0-1,0 1,0 0,-1 0,1 0,-1 1,0-1,-6-2,9 3,-1 1,0 0,0-1,-1 1,1 0,0 0,0 0,-1 1,1-1,0 0,-1 1,1 0,0-1,-1 1,1 0,-1 0,1 0,-1 1,1-1,0 1,-1-1,1 1,0 0,0 0,-5 2,6-2,0 1,-1 0,1-1,0 1,0 0,0 0,0 0,1 0,-1 0,1 0,-1 0,1 0,-1 0,1 1,0-1,0 0,0 0,0 0,1 0,-1 0,0 0,1 0,-1 0,1 0,0 0,1 3,0-2,-1 0,0 0,1-1,0 1,0 0,0-1,0 1,0-1,0 0,1 0,-1 0,1 0,0 0,-1 0,1-1,5 3,-6-4,-1 1,1-1,0 1,-1-1,1 1,0-1,-1 0,1 0,0 0,-1 0,1 0,0 0,0 0,-1-1,1 1,0-1,-1 1,1-1,-1 0,3-1,-3 1,0 0,0 0,-1 0,1 0,0 0,-1 0,1 0,-1 0,1 0,-1-1,0 1,1 0,-1 0,0 0,0-1,0 1,0 0,0 0,0-1,0 1,-1-2,1 0,-1-1,0 1,0 0,0 0,-1 0,1 0,-1 0,0 0,0 0,0 0,0 0,0 1,0-1,-1 1,1 0,-1 0,0 0,0 0,1 0,-5-1,-9-1,11 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49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89,'-1'19,"2"0,0 0,1-1,7 31,-8-44,1 0,0 0,0 0,0-1,1 1,-1 0,1-1,0 0,0 0,1 0,-1 0,1 0,0-1,0 1,0-1,1 0,-1 0,1-1,-1 1,1-1,9 3,-8-3,0 0,-1-1,1 0,0 0,0 0,0-1,0 1,0-2,0 1,1 0,-1-1,-1 0,1-1,0 0,0 1,0-2,-1 1,7-4,-6 2,-1 0,0-1,0 1,-1-1,1 0,-1 0,0-1,0 1,-1-1,0 0,0 0,0 0,0 0,-1-1,0 1,1-9,42-123,-45 135,1 0,-1 1,0-1,1 0,-1 1,0-1,-1 1,1-1,0 0,-1 1,1-1,-1 1,-1-4,1 5,1 0,-1 1,1-1,-1 0,1 1,-1-1,0 1,1-1,-1 1,0-1,0 1,1 0,-1-1,0 1,0 0,1-1,-1 1,0 0,0 0,0 0,1 0,-1 0,0 0,0 0,0 0,0 0,1 0,-1 0,0 0,0 1,0-1,1 0,-1 1,0-1,0 0,1 1,-1-1,0 1,1-1,-1 1,1 0,-1-1,1 1,-1 0,0 1,-2 3,0 0,0 0,1 0,-1 0,1 1,1-1,-1 1,1 0,0-1,0 1,1 0,0 0,0-1,1 9,-4 28,-2-13,2 0,1 35,1-23,-1-3,-2 0,-14 58,-20 88,35-171,0-1,0 0,-1 0,0-1,0 0,-13 22,16-32,0 1,0-1,0 0,0 1,0-1,0 0,-1 0,1 0,0 0,-1 0,1 0,-1-1,1 1,-1 0,1-1,-1 1,1-1,-1 0,0 1,-2-1,1 0,0-1,0 0,0 0,0 0,0 0,0 0,1-1,-1 1,0-1,1 0,-1 0,1 0,0 0,0 0,-3-4,0 1,1 0,1-1,-1 0,1 0,0 0,0 0,0-1,1 1,0-1,1 1,-1-1,0-13,0-10,4-50,-1 31,-1 47,0 1,1-1,-1 0,0 0,1 0,-1 1,1-1,-1 0,1 0,0 1,-1-1,1 0,0 1,0-1,0 1,1-1,-1 1,0 0,0 0,1-1,-1 1,1 0,-1 0,1 0,0 0,-1 1,1-1,0 0,-1 1,4-1,5-2,1 1,0 1,0 0,14 1,12-1,10-9,70-22,-110 30,-1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23,'0'5,"1"39,-3 0,-9 57,12-112,1-1,1 1,-1 0,2 0,5-14,5 2,1 1,0 0,36-37,-52 59,1 0,0 0,0 0,-1 0,1 0,0 0,-1 0,1 0,0 0,0 0,0-1,-1 1,1 0,0 0,0 0,-1 0,1 0,0-1,0 1,0 0,-1 0,1 0,0-1,0 1,0 0,0 0,0-1,0 1,-1 0,1 0,0 0,0-1,0 1,0 0,0-1,0 1,0 0,0 0,0-1,0 1,0 0,0 0,0-1,0 1,1 0,-1 0,0-1,0 1,0 0,0-1,-25 13,19-5,1 0,0 0,1 1,0-1,0 1,0 0,-3 13,5-16,0 1,1-1,0 1,-1-1,2 1,-1-1,1 1,0-1,0 1,0-1,1 1,2 9,-1-13,-1 1,1-1,0 0,0-1,0 1,0 0,0-1,0 1,0-1,0 1,1-1,-1 0,0 0,1 0,-1 0,1-1,-1 1,1-1,-1 1,1-1,0 0,-1 0,5 0,71-7,-57 4,-16 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0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67,'12'-2,"-1"1,0-2,0 1,0-2,0 1,12-7,20-6,-22 9,1 2,0 0,0 2,43-2,-65 5,1 0,-1 0,1 0,0 0,-1 0,1 0,-1 0,1 1,-1-1,1 0,-1 0,1 1,-1-1,1 0,-1 0,0 1,1-1,-1 1,1-1,-1 0,0 1,1-1,-1 1,1 0,0 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1.3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7,'3'2,"1"0,0 0,0 0,1-1,-1 0,0 0,0 0,1 0,-1-1,8 1,10-1,1-1,-1-1,1-1,34-10,-52 12,0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5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480 0,'-139'13,"-73"13,199-25,-35 7,47-8,0 1,-1-1,1 0,0 1,-1-1,1 1,0 0,0-1,-1 1,1 0,0-1,0 1,0 0,0 0,0 0,0 0,0 0,0 0,0 1,1-1,-1 0,0 0,1 1,-1-1,1 0,-1 1,1 1,0-2,1 0,-1 0,1 0,-1 0,1 0,0 0,-1 0,1 0,0 0,0 0,0-1,0 1,0 0,0-1,0 1,0 0,0-1,0 1,0-1,0 1,0-1,0 0,3 1,35 8,-30-7,101 30,-106-32,63 22,-64-21,0 0,0 1,-1-1,1 1,-1 0,1-1,-1 1,1 0,-1 0,0 1,0-1,0 0,0 1,-1-1,1 1,0 0,-1-1,0 1,0 0,1 4,-3-2,-1 1,1-1,-2 0,1 0,0 0,-1 0,-5 8,-3 5,4-7,0-1,-1 0,-1-1,1 1,-16 11,4-1,-189 173,208-193,0 0,1 1,-1-1,1 1,-1-1,0 0,1 1,-1-1,1 1,-1-1,1 1,-1 0,1-1,-1 1,1-1,0 1,-1 0,1-1,0 1,0 0,-1 0,1-1,0 1,0 0,0-1,0 1,0 0,0 0,0-1,0 1,0 0,0 0,1-1,-1 1,0 0,0-1,1 1,-1 0,0-1,1 1,-1 0,1-1,-1 1,1-1,-1 1,1-1,-1 1,1-1,-1 1,1-1,0 0,-1 1,1-1,0 0,-1 1,1-1,0 0,-1 0,1 0,0 0,0 1,-1-1,1 0,0 0,0 0,-1-1,2 1,68 0,-53-1,467 1,-477 1,-6 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6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22 100,'1'-3,"1"0,0 0,0 0,0 0,0 0,1 1,-1-1,1 1,0 0,-1-1,1 1,5-2,12-12,-17 13,17-21,-19 24,-1-1,1 1,-1-1,1 0,-1 1,1-1,-1 0,1 1,-1-1,1 0,-1 1,0-1,0 0,1 0,-1 0,0 1,0-1,0 0,0 0,0 0,0 1,0-1,0 0,0 0,0 0,-1-1,-14 46,11-24,0-1,1 0,0 36,0-13,2-40,1-1,-1 1,0-1,0 0,0 0,0 1,0-1,0 0,0 0,-1 0,1 0,0 0,-1 0,1 0,0-1,-1 1,1 0,-1-1,1 1,-1-1,1 0,-1 1,0-1,-1 0,1 1,-1-1,1 1,0-1,0 0,-1 0,1 0,0 0,0 0,-1 0,1-1,0 1,0-1,-1 1,1-1,0 0,-3-2,53-1,45 17,-88-12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45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5:58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82,'-1'0,"-1"1,1 0,0-1,-1 1,1 0,0 0,-1 0,1 0,0 0,0 0,0 0,0 0,0 0,0 1,0-1,1 0,-1 1,0-1,1 0,-1 1,1-1,-1 3,-12 38,12-36,-20 43,35-99,-8 40,-3 5,1-1,-1 0,1 1,0 0,9-9,-12 13,0 0,0 1,0-1,0 1,0-1,0 1,0 0,0-1,0 1,0 0,0-1,0 1,0 0,0 0,0 0,1 0,-1 0,0 0,0 1,0-1,0 0,0 0,0 1,0-1,0 1,0-1,0 1,0-1,0 1,0-1,-1 1,1 0,0 0,0-1,0 1,-1 0,1 0,-1 0,1 0,-1 0,2 1,4 7,-3-4,0 0,1 0,0 0,0-1,0 0,7 6,-10-9,-1-1,1 0,0 1,-1-1,1 0,-1 0,1 1,-1-1,1 0,0 0,-1 0,1 0,-1 0,1 0,0 0,-1 0,1 0,0 0,-1 0,1 0,-1-1,1 1,0 0,-1 0,1-1,0 0,1 0,-1-1,0 0,1 1,-1-1,0 0,0 0,0 0,0 0,0 0,-1 0,1 0,0-3,30-101,-23 85,-8 21,0-1,0 1,0 0,0-1,0 1,0 0,0 0,0-1,0 1,0 0,1-1,-1 1,0 0,0 0,0-1,0 1,1 0,-1 0,0-1,0 1,0 0,1 0,-1-1,0 1,0 0,1 0,-1 0,0 0,1 0,-1-1,0 1,0 0,1 0,-1 0,0 0,1 0,-1 0,0 0,1 0,-1 0,0 0,1 0,-1 0,0 0,0 0,1 1,-1-1,3 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0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87,'-2'5,"0"0,0 1,1-1,-1 1,1-1,1 1,-1-1,1 1,0 0,0-1,1 1,1 6,-1 10,-1-11,3 48,-3-56,0-1,1 1,-1-1,1 1,0-1,0 1,0-1,0 0,0 0,0 1,1-1,-1 0,1 0,-1 0,1 0,0 0,0-1,-1 1,4 2,0-3,0 1,-1-1,1 0,0 0,-1-1,1 1,0-1,0 0,0 0,-1-1,1 1,0-1,0 0,-1 0,1-1,0 1,-1-1,0 0,1 0,-1-1,5-3,-5 3,0 1,0-1,0 0,0-1,-1 1,1 0,-1-1,0 0,0 0,0 0,-1 0,1-1,-1 1,0-1,0 1,-1-1,1 0,-1 0,0 1,0-7,-1-7,1 0,0 0,1 0,7-26,-10 50,0 0,1 1,0-1,0 0,1 1,0-1,0 0,0 0,1 0,0 0,0 0,0 0,1 0,0-1,6 10,-4-7,0-1,0 0,1 0,0 0,0-1,1 1,-1-2,1 1,1-1,13 8,-9-8,0-1,0 0,17 2,-24-5,0 0,-1 0,1-1,0 0,0 0,-1 0,1 0,0-1,-1 0,1 0,0 0,4-3,-4 0,-1 0,0 0,-1-1,1 0,-1 0,0 0,0 0,0 0,-1-1,0 1,0-1,0 1,-1-1,2-10,9-24,-9 33,-1-1,1 1,-2-1,1 0,-1 0,0 0,-1 1,0-1,-1-15,1 21,-1-1,1 0,0 0,-1 1,0-1,1 0,-1 1,0-1,0 1,-1-1,1 1,0-1,-1 1,0 0,1 0,-1-1,0 1,0 1,0-1,-1 0,1 0,0 1,-1-1,1 1,0 0,-1 0,0 0,1 0,-1 0,-4 0,2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7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0,'-2'40,"1"-29,0-1,0 1,1 0,0-1,1 1,1-1,-1 1,1-1,5 13,-7-22,1 0,0-1,-1 1,1 0,-1-1,1 1,0 0,0-1,-1 1,1-1,0 1,0-1,0 0,0 1,-1-1,1 0,0 0,0 1,0-1,0 0,0 0,0 0,0 0,0 0,0 0,0 0,0-1,-1 1,1 0,0 0,0-1,0 1,0 0,0-1,-1 1,1-1,0 1,0-1,-1 0,1 1,0-1,0-1,37-34,-31 27,-6 8,0 0,0 0,0 0,0 0,0-1,0 1,0 0,-1 0,1-1,0 1,-1-1,1 1,-1-1,1-1,-1-2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8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33,'-4'-6,"-9"-16,13 22,0 0,-1-1,1 1,0 0,0-1,-1 1,1 0,0-1,-1 1,1 0,0 0,-1 0,1-1,-1 1,1 0,0 0,-1 0,1 0,-1 0,1 0,0 0,-1 0,1 0,-1 0,1 0,0 0,-1 0,1 0,-1 0,1 0,-1 0,1 0,0 1,-1-1,1 0,0 0,-1 1,1-1,0 0,-1 0,1 1,0-1,0 0,-1 1,1-1,0 0,0 1,-1-1,1 0,0 1,0-1,0 1,-1 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09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1,'1'14,"0"0,7 29,-4-30,-2 0,0 1,0 17,-1-39,-1-1,1 1,1-1,0 1,0-1,5-12,-6 18,1 0,-1-1,1 1,0 0,0 0,0 1,0-1,0 0,1 1,-1-1,1 1,0 0,-1-1,1 2,0-1,0 0,0 0,1 1,-1 0,4-2,-8 6,-1-2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0.1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0,'3'5,"0"-1,0 0,0 0,0 0,0 0,1-1,0 1,6 4,1 2,-9-9,0 1,-1 0,1-1,1 1,-1-1,0 0,0 1,0-1,1 0,-1 0,0-1,5 2,-1 0,-2-1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1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166 1,'-3'4,"-1"0,0 1,1-1,0 1,0 0,0 0,1 0,0 0,-3 7,-6 16,-1 0,-2-1,-22 32,-20 40,52-93,4-15,0 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0,'-1'8,"1"-1,0 1,1 0,0 0,0-1,0 1,1-1,0 1,1-1,-1 0,1 0,7 12,21 30,-10-18,24 49,-45-78,0 0,1-1,-1 1,1-1,-1 0,1 1,0-1,-1 1,1-1,0 0,0 0,0 0,0 1,0-1,0 0,1 0,-1 0,0 0,0-1,1 1,-1 0,1 0,-1-1,1 1,-1-1,0 1,1-1,0 0,-1 0,1 0,-1 0,1 0,-1 0,1 0,2 0,2-1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2.9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1,'-1'13,"5"38,-4-49,1 0,-1-1,1 1,-1 0,1-1,0 1,0-1,0 1,0-1,0 1,0-1,0 1,0-1,1 0,-1 0,0 0,1 0,-1 0,1 0,0 0,-1 0,1 0,-1-1,1 1,2 0,-3-1,0 0,0-1,-1 1,1 0,0 0,0-1,-1 1,1 0,0-1,-1 1,1-1,0 1,-1-1,1 1,0-1,-1 1,1-1,-1 0,1 1,-1-1,1 0,-1 0,1 0,2-3,-1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3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1,'-1'0,"0"0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4:58.1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1085,'353'-8,"1093"8,-1350-10,-33 2,114-1,-19-9,-61 9,-71 6,0-1,-1-2,28-9,-12 3,151-43,-125 34,-23 6,57-10,92-21,-61 11,10 0,-115 27,49-20,-25 5,-8 4,49-16,142-43,-199 67,10-2,-1-2,0-2,50-28,-74 35,-1 1,26-8,-11 4,118-34,-129 41,215-74,-188 63,1 3,59-9,101-12,-159 27,83-18,-110 20,0 2,28-2,-28 4,0-2,31-7,-44 8,1 1,-1 0,26 1,21-4,8 0,-52 5,1-1,0 0,23-6,-21 3,1 1,0 0,36 1,5 0,205-7,-133 0,80 1,-98-1,27 0,9 0,9 0,-56 11,111-4,-27-2,-3-1,-148-2,-29 6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0,'1'65,"-2"69,-9-77,9-53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6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1,'190'6,"-29"-6,-155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8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0,'-1'57,"2"59,-1-113,0 1,1-1,-1 0,1 1,0-1,0 1,0-1,0 0,1 0,-1 1,1-1,0 0,0 0,0-1,0 1,0 0,1-1,-1 1,1-1,0 0,0 0,4 3,-4-4,0 0,0-1,0 1,1-1,-1 0,0 1,0-1,0-1,0 1,0 0,0-1,0 0,0 1,0-1,0 0,0-1,0 1,0 0,0-1,-1 0,1 1,-1-1,1 0,-1 0,4-5,3-2,36-38,-43 44,-1 1,1 0,0-1,-1 1,1-1,-1 1,0-1,0 0,0 1,0-1,-1 0,1 0,-1 0,0 0,1 1,-1-1,0 0,-1-5,-1 22,1-10,1-1,-1 1,1-1,-1 1,1 0,0-1,0 1,1 0,-1-1,1 1,0-1,1 5,3 1,0-1,0 0,1 0,0 0,1 0,0-1,0 0,11 8,-16-14,0 1,0-1,0 0,0 0,0 0,1 0,-1 0,0 0,1-1,-1 1,0-1,1 0,-1 1,1-1,-1 0,1 0,-1-1,0 1,1 0,-1-1,0 0,1 1,-1-1,0 0,1 0,-1 0,0-1,0 1,0 0,0-1,0 1,-1-1,1 0,0 0,-1 1,1-1,-1 0,0-1,3-3,4-7,-1 0,0 0,-1-1,7-25,-11 32,0 0,0 0,-1 0,0 0,0 0,-1 0,0 0,-1 0,1 0,-1 0,0 0,-3-9,2 12,-1 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19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14,'-1'0,"0"1,0-1,0 1,0 0,0 0,0-1,0 1,0 0,0 0,1 0,-1 0,0 0,1 0,-1 0,0 0,1 0,-1 0,1 0,0 0,-1 1,1-1,0 0,0 0,-1 3,-2 30,2-26,1 4,0 0,1 0,3 18,-5-29,1 0,0 0,1 0,-1-1,0 1,0 0,0 0,1 0,-1 0,0 0,1 0,-1 0,0 0,1-1,-1 1,1 0,0 0,-1-1,1 1,0 0,-1-1,1 1,0 0,0-1,-1 1,1-1,0 0,0 1,0-1,0 0,0 1,0-1,0 0,0 0,0 0,-1 0,1 0,0 0,0 0,0 0,0 0,0 0,0 0,0-1,0 1,0 0,0-1,-1 1,1-1,0 1,0-1,0 1,-1-1,1 1,0-1,0-1,4-2,-1-1,0 1,0-1,-1 0,1 0,-1 0,0-1,0 1,-1-1,0 0,0 0,0 1,-1-1,0 0,0 0,0-1,-1 1,0 0,0 0,-2-12,1 16,0-1,0 1,0 0,-1 0,1 0,0 0,-1 1,1-1,-1 0,0 1,0-1,1 1,-1-1,0 1,0 0,0 0,-1 0,1 0,0 0,0 0,-1 1,1-1,-3 0,0 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1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10,'14'163,"-14"-176,0 1,1 0,5-22,-4 29,-1 0,1 1,0-1,0 1,1 0,-1-1,1 1,0 0,0 1,0-1,0 0,1 1,5-4,23-32,-30 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1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1,'2'8,"0"1,0 0,1-1,1 1,-1-1,1 0,1 0,-1 0,2-1,-1 1,12 11,-16-18,0 0,1 0,-1 1,1-1,0 0,-1 0,1 0,0-1,0 1,-1 0,1-1,0 1,0-1,0 1,0-1,0 0,0 0,3 0,31-15,-28 11,-5 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3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0,'6'31,"-6"-30,0-1,0 1,0-1,0 1,1-1,-1 1,0-1,0 1,0-1,1 1,-1-1,0 1,1-1,-1 0,0 1,1-1,-1 1,1-1,-1 0,0 1,1-1,-1 0,1 0,-1 1,1-1,-1 0,1 0,-1 0,1 0,-1 0,1 1,-1-1,1 0,-1 0,1 0,0 0,-1 0,1-1,-1 1,1 0,-1 0,1 0,-1 0,1-1,-1 1,1 0,-1 0,1-1,-1 1,0 0,1-1,-1 1,1 0,-1-1,1 0,-1 1,1-1,-1 1,1-1,-1 1,1 0,-1-1,1 1,-1-1,1 1,-1-1,0 1,1-1,-1 1,0-1,0 0,1 1,-1-1,0 1,0-1,0 0,0 1,0-1,0 0,0 1,0-1,0 0,0 1,0-1,0 1,0-1,0 0,-1 1,1-1,0 1,0-1,-1 0,1 1,0-1,-1 1,1-1,-1 1,1-1,-1 1,1 0,-1-1,1 1,-1 0,1-1,-1 1,1 0,-1-1,0 1,1 0,-1 0,1 0,-1 0,0-1,1 1,-1 0,0 0,1 0,-1 0,0 1,-17 2,17-3,1 1,0-1,0 0,0 1,-1-1,1 0,0 1,0-1,0 1,-1-1,1 0,0 1,0-1,0 1,0-1,0 0,0 1,0-1,0 1,0-1,0 0,0 1,0-1,1 1,-1-1,0 0,0 1,0-1,0 1,1-1,-1 0,0 1,0-1,1 0,-1 1,0-1,1 0,-1 0,0 1,1-1,7 1,-11-2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6:24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0 162,'7'0,"-1"-1,0-1,1 1,-1-1,0 0,0-1,0 1,0-1,-1 0,1-1,-1 1,0-1,7-6,4-5,-1 1,23-31,-36 43,-1-1,1 1,-1-1,0 1,0-1,0 0,0 0,-1 1,2-7,-2 9,0-1,0 1,0-1,0 1,0-1,0 0,0 1,0-1,0 1,0-1,-1 1,1-1,0 1,0-1,0 0,-1 1,1 0,0-1,-1 1,1-1,0 1,-1-1,1 1,-1 0,1-1,-1 1,1-1,0 1,-1 0,0 0,1-1,-1 1,1 0,-1 0,1 0,-1 0,1 0,-1-1,1 1,-1 0,0 0,1 0,-1 1,1-1,-1 0,1 0,-1 0,0 0,1 0,-1 1,1-1,-1 0,1 0,-1 1,0 0,0 0,-1 0,1 0,0 0,-1 0,1 1,0-1,0 0,0 1,0-1,0 1,0-1,0 1,1-1,-1 1,1-1,-1 1,1 0,-1 0,1-1,0 1,0 0,0 3,1 50,0-35,11 140,-12-159,-1 0,1 0,0 0,-1-1,1 1,-1 0,1 0,-1-1,0 1,1-1,-1 1,0 0,1-1,-1 1,0-1,0 1,1-1,-1 0,0 1,0-1,0 0,0 0,1 1,-1-1,0 0,0 0,0 0,0 0,0 0,0 0,-1-1,-41 0,32 1,-7-2,25-3,31-2,-16 7,-17-1,-1 1,1 0,0 0,-1 0,1 0,0 1,-1-1,1 1,-1 1,1-1,-1 0,0 1,1 0,-1 0,0 1,7 4,10 5,-18-9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0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1,'-1'0,"-1"1,1-1,0 1,0 0,0-1,0 1,0 0,0 0,0 0,0 0,0 0,1 0,-1 0,0 0,0 0,1 0,-1 0,1 1,-1-1,1 0,0 0,-1 1,1-1,0 0,0 0,0 1,0 1,-3 43,3-40,-1 10,1 0,0 1,2-1,0 0,0 0,6 17,-6-27,1 0,-1 0,1 0,1 0,-1 0,1-1,0 0,0 1,1-1,-1-1,1 1,0-1,0 0,1 0,-1 0,1-1,10 5,-4-2,0 0,1-1,0-1,0 0,22 3,-33-6,0-1,1 0,-1 0,0 0,0 0,1-1,-1 1,0-1,1 1,-1-1,0 0,0 0,0 1,0-2,0 1,0 0,0 0,0-1,0 1,0-1,-1 1,1-1,-1 0,1 0,-1 0,0 0,0 0,0 0,0 0,0 0,0 0,0 0,-1 0,1-1,-1 1,1 0,-1-1,0 1,0 0,0-4,2-18,-1 1,-1-1,-1 1,-1-1,-5-27,7 51,0 0,0 0,0-1,0 1,0 0,0 0,0 0,0-1,0 1,0 0,0 0,0-1,0 1,0 0,0 0,0 0,0-1,0 1,0 0,0 0,0 0,0-1,0 1,0 0,0 0,-1 0,1 0,0-1,0 1,0 0,0 0,-1 0,1 0,0 0,0 0,0-1,0 1,-1 0,1 0,0 0,0 0,0 0,-1 0,1 0,0 0,0 0,0 0,-1 0,1 0,0 0,0 0,0 0,-1 0,1 0,0 0,0 0,0 0,-1 0,1 1,-6 16,1 25,5 13,1-29,-2 0,0 0,-10 48,-15 70,9-13,13-110,1 1,0 24,2-32,1 0,-2 1,0-1,-1 0,0 0,-1 0,-7 16,5-14,1-4,-1-1,1 1,-2-1,0 0,-8 10,14-20,0 1,0-1,-1 1,1-1,-1 0,1 1,-1-1,0 0,1 0,-1 0,0 0,0 0,1-1,-1 1,0 0,0-1,0 0,0 1,0-1,0 0,0 0,0 0,0 0,0 0,0-1,0 1,0 0,0-1,0 0,1 1,-1-1,0 0,0 0,0 0,1 0,-1 0,1 0,-1-1,1 1,-2-2,-4-4,1 0,0-1,0 1,1-1,0 0,1 0,0-1,0 1,0-1,1 0,1 0,-1 0,2 0,-2-17,1-10,1 0,7-52,-6 85,0-3,1 0,0 0,0 1,0-1,1 0,-1 1,1 0,1-1,-1 1,1 0,0 0,0 0,0 0,1 1,7-8,0 3,1 1,0 0,0 1,1 0,13-5,-19 9,85-48,-80 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1.5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0 225,'16'-1,"-1"1,0-2,0 0,0-1,0 0,0-1,-1-1,1 0,-1-1,0-1,-1 0,0 0,0-2,20-16,-29 20,0 0,0-1,0 0,-1 0,0 0,0-1,-1 1,4-12,-5 15,0-1,0 1,0 0,0-1,-1 1,1-1,-1 1,0-1,0 1,0-1,-1 1,1-1,-1 1,0-1,0 1,0 0,0-1,-3-3,4 7,-1-1,0 1,1-1,-1 1,0-1,0 1,1 0,-1-1,0 1,0 0,0 0,1 0,-1-1,0 1,0 0,0 0,1 0,-1 0,0 0,0 1,0-1,0 0,1 0,-1 0,0 1,0-1,1 0,-1 1,0-1,0 1,1-1,-1 1,0-1,1 1,-1-1,1 1,-1 0,1-1,-1 1,1 0,-1 0,1-1,0 1,-1 0,1 0,0 0,-18 38,13-4,2 1,1-1,5 67,1-11,-5 56,1-147,0 1,0 0,0 0,0 0,0-1,0 1,0 0,-1 0,1 0,0 0,-1 0,1 0,0 0,-1-1,1 1,-1 0,1 0,-1-1,1 1,-1 0,-1 0,-2-1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11,'0'1,"0"2,2 1,1 0,2-2,2 0,0-2,-2-3,-1-3,-4 1,-2 0,-3 2,-2 0,1 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2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1,'0'4,"0"4,0 5,0 3,0 4,4-3,1-7,3-6,0-7,-1-6,-1-6,-3-3,-4 1,-7 3,-1 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1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0,'0'4,"0"4,0 5,4 0,1 1,3-1,0 0,3-1,-1-7,-2-8,-6-4,-6 1,-4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0:03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48,'0'4,"3"0,6 1,0-5,-1-6,-1-5,-3-5,-5 1,-3 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6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 0,'-3'4,"0"1,0-1,1 1,0-1,-1 1,2 0,-1 0,1 0,-1 0,0 6,2-9,-3 15,1 1,0-1,2 1,0 0,1-1,0 1,2-1,6 25,-9-40,1 0,0 0,-1 0,1 0,0 0,0 0,0-1,0 1,1 0,-1-1,0 1,1-1,-1 1,1-1,0 0,-1 1,1-1,0 0,0 0,-1 0,1-1,0 1,0 0,0-1,0 1,0-1,0 1,0-1,0 0,0 0,4-1,-2 1,-1-1,1 1,-1-1,1 0,-1-1,1 1,-1-1,0 1,0-1,0 0,0 0,0 0,0-1,0 1,-1-1,1 1,2-5,6-8,19-32,-28 44,-1 1,0-1,0 0,0 0,0 1,0-1,0 0,-1 0,1 0,-1 0,0 0,0 0,0 0,0 0,-1-3,1 6,0-1,-1 1,1 0,0 0,0 0,0-1,0 1,0 0,0 0,0 0,0-1,0 1,0 0,0 0,0 0,-1 0,1-1,0 1,0 0,0 0,0 0,0 0,-1 0,1-1,0 1,0 0,0 0,-1 0,1 0,0 0,0 0,0 0,-1 0,1 0,0 0,0 0,0 0,-1 0,1 0,0 0,0 0,0 0,-1 0,1 0,0 0,0 0,0 0,0 0,-1 1,1-1,0 0,0 0,-11 13,-4 18,9-7,2 0,0 0,2 1,0 29,0-30,-1 0,-1-1,-1 1,-1-1,-1 0,-16 37,20-54,0 0,-1 0,1-1,-1 0,0 1,-1-1,1-1,-1 1,0-1,0 1,0-1,-1-1,1 1,-13 4,16-6,-1-1,0 0,1-1,-1 1,0 0,0-1,0 0,0 0,0 0,1 0,-1 0,0 0,0-1,0 1,0-1,1 0,-1 0,0 0,1 0,-1 0,1-1,-1 1,1-1,-1 1,1-1,0 0,0 0,0 0,0-1,0 1,1 0,-1-1,0 1,-1-5,0 2,0-1,1 1,0 0,0-1,0 1,0-1,1 1,0-1,0 0,0-5,2 9,-1 0,0 0,1 0,-1 0,1 0,0 0,0 0,0 0,0 0,0 1,0-1,0 0,0 1,1-1,-1 1,1-1,-1 1,1 0,0 0,-1-1,1 1,0 0,0 1,-1-1,1 0,0 0,0 1,0-1,0 1,4-1,43-16,-40 13,0 1,0 0,0 0,12-2,-6 3,0 0,0-1,-1 0,0-1,0-1,0 0,22-13,-30 11,-4 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7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0,'-11'73,"2"-20,8-44,0 0,-1 0,0 0,0 0,-1 0,0-1,-8 17,-1-18,9-17,7-17,34-76,-17 65,-20 34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86,'4'-1,"-1"-1,1 0,0 0,-1 0,1 0,-1 0,0-1,0 1,0-1,5-6,13-8,-14 12,0 0,0 1,0-1,1 1,-1 1,1-1,0 1,13-3,-21 7,0-1,1 0,-1 0,0 1,0-1,0 0,0 0,0 1,0-1,0 0,0 1,0-1,0 0,0 0,0 1,0-1,0 0,0 0,0 1,0-1,0 0,-1 1,1-1,0 0,0 0,0 0,0 1,0-1,-1 0,1 0,0 0,0 1,0-1,-1 0,1 0,0 0,0 0,-1 1,1-1,-1 0,1 1,-3 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48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0,'0'6,"0"-1,0 1,1-1,-1 1,2-1,-1 0,0 0,1 1,0-1,0 0,1 0,4 6,-6-8,2 3,0-1,0 1,0-1,1 0,0 1,0-2,0 1,10 8,-12-12,0 0,0-1,-1 1,1 0,0 0,0-1,0 0,1 1,-1-1,0 0,0 0,0 0,0 0,0 0,0 0,0-1,0 1,0-1,0 1,0-1,0 0,0 0,0 0,0 0,-1 0,1 0,0-1,-1 1,1 0,1-3,5 0,-1 0,1 1,-1 1,1-1,0 1,0 0,0 1,0 0,0 0,17 2,-22-2,3 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8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260 1,'-1'5,"0"-1,0 1,-1 0,1 0,-1-1,0 0,-4 7,-7 16,-41 202,-3 29,49-230,-6 27,-16 112,10 18,-7 17,19-144,-1 78,8-101,-1 337,3-189,1-152,1 0,11 45,1 11,11 45,-22-108,1-1,1 1,1-1,1 0,2-1,0 0,1 0,14 20,6 22,-26-53,-1 0,2 0,-1 0,1-1,15 18,-13-18,17 14,-23-23,-1 0,0 1,0-1,1 1,-1-1,0 1,0-1,-1 1,1 0,0 0,0-1,-1 1,1 0,-1 0,0 0,1 3,-1 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8:59.7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0,'1'24,"1"1,1-1,1 0,10 34,103 332,-104-335,7 84,-8-47,6 44,-9-55,3 69,-2 23,0 39,-4-48,1-12,-6-81,-2 76,-2-124,-1 1,-1-1,-14 41,9-35,2 0,-6 41,0 1,6-39,-62 219,68-245,1 0,-1 0,-1-1,1 1,-1 0,0-1,0 0,-7 10,7-12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0,'2'26,"1"-1,1 0,1 0,12 32,52 225,-52-213,17 130,-33-192,3 33,-4-39,0 0,0 0,0 0,0 0,0 0,0 0,1 0,-1 0,0 0,0 0,1 0,-1 0,1 0,-1-1,1 1,-1 0,1 0,0 0,-1-1,1 1,0 0,-1-1,1 1,0 0,0-1,0 1,0-1,1 1,2-4,-1 0,0 0,0-1,0 1,0-1,0 0,-1 0,0 0,1 0,-2 0,4-8,3-5,166-316,-160 305,-1-1,-1 0,12-45,-6 16,-18 56,1 1,-1 0,0-1,1 1,-1-1,1 1,0 0,-1-1,1 1,0 0,0 0,0 0,0-1,0 1,0 0,0 0,2-1,-2 2,0 1,0 0,-1 0,1-1,0 1,0 0,-1 0,1 0,-1 0,1 0,-1 0,1 0,-1 0,1 0,-1 0,0 0,1 0,-1 0,0 0,0 0,0 0,0 0,0 3,9 45,26 80,29 114,-57-220,2 0,13 27,-17-41,0-1,0 0,0 0,1 0,1 0,-1-1,1 0,12 9,-18-15,0 0,1-1,-1 1,0 0,0-1,1 1,-1-1,0 1,1-1,-1 0,0 1,1-1,-1 0,1 0,-1 0,0 0,1 0,-1 0,1-1,-1 1,0 0,1-1,-1 1,0-1,1 1,-1-1,0 0,0 1,0-1,1 0,-1 0,0 0,0 0,0 0,0 0,-1 0,1 0,0-1,0 0,6-8,-1-1,-1 0,8-22,1 1,9-11,-2-1,17-52,2-5,-16 30,-20 54,1 0,1 1,1 0,13-24,-15 33,-2 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1 142,'2'-8,"0"0,1 1,0-1,0 0,1 1,-1 0,2-1,5-7,8-15,-8 7,-4 11,-4 37,-1-6,0 1,2-1,5 20,-4-19,0 0,1 39,-5-57,1-1,-1 1,0 0,0-1,0 1,0 0,0-1,-1 1,1 0,0-1,-1 1,1 0,-1-1,1 1,-1-1,0 1,0-1,0 0,0 1,0-1,0 0,0 1,0-1,0 0,-3 2,2-3,-1 0,1 0,0-1,0 1,-1 0,1-1,0 1,0-1,-1 0,1 0,0 0,0 0,0 0,0 0,0 0,0-1,1 1,-4-4,-4-2,8 5,0 1,-1-1,0 1,1 0,-1 0,0-1,1 1,-1 0,0 0,0 1,0-1,0 0,-2 0,99 10,-8-9,-79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27,'3'-2,"0"1,0-1,0 1,1 0,-1 0,0 0,1 1,6-1,7-3,29-9,-40 13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5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6,'32'1,"-19"0,0 0,1-2,-1 1,24-6,-33 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07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 0,'-2'1,"-1"0,1 0,0 0,0 0,-1 1,1-1,0 0,0 1,0 0,1-1,-1 1,0 0,1 0,-1 0,1 0,0 0,-1 0,0 4,-19 42,-31 142,-1 8,19-24,17-70,-13 78,22-100,6 135,4-109,-1-76,1 1,12 56,0-14,-11-51,1 0,13 40,-10-41,-1 0,5 35,5 23,45 89,-41-96,-2-7,-13-51,0 1,-2 0,0 0,1 25,-3-26,0 1,2-1,0 0,9 28,6 7,-11-32,0 1,1-1,18 31,-23-46,0-1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288 1,'-1'2,"0"1,1-1,-1 0,0 1,-1-1,1 0,0 0,-1 0,1 1,-1-2,-3 5,-9 14,-31 93,15-34,-71 133,45-81,55-130,0 0,0 1,1-1,-1 0,0 1,0-1,0 0,-1 0,1 0,0 0,0 0,-1 0,-1 1,-4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0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1,'1'13,"0"0,1 0,0 0,2 0,-1 0,1-1,1 0,1 0,-1 0,2 0,11 16,16 32,-2 28,-4-9,-20-58,-1 1,-1-1,4 38,-7-41,0-3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1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1 268,'2'0,"0"-1,0 0,0 1,1-1,-1 0,0 0,0 0,-1 0,1 0,0-1,0 1,0-1,-1 1,1-1,-1 1,2-3,23-32,-22 30,7-15,-1 0,-1-1,-1 0,-1-1,-1 1,-1-1,3-28,-11 91,5 50,-2 49,-4-120,3 11,1-29,1 0,0 0,-1 0,1 0,0 0,0 0,-1-1,1 1,0 0,0 0,0-1,0 1,0 0,0-1,0 1,0-1,0 1,1-1,-1 0,0 1,0-1,0 0,0 0,1 0,0 0,13 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2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 0,'-1'20,"-2"0,-1 0,0 0,-1-1,-10 26,-9 31,14-43,-2 0,-1-1,-1-1,-22 35,-7 15,25-58,7-16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10,'2'0,"1"0,3 0,1 0,1 0,-1-2,0 0,0 0,1 1,0 0,-1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1,'2'7,"0"-1,0 1,0-1,1 1,3 7,0-2,13 28,36 54,14 31,-44-76,-16-35,-2 1,0 0,0 1,6 24,-9-24,2-3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09:48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3 230,'0'235,"-2"-288,2-54,0 98,1 0,1 0,-1 0,1 0,1 0,0 0,0 1,8-16,-10 23,-1 0,0 0,1 0,0 0,-1 1,1-1,-1 0,1 0,0 0,0 1,0-1,-1 0,1 1,0-1,0 0,0 1,0 0,0-1,0 1,0-1,0 1,0 0,0 0,0 0,0-1,0 1,0 0,1 0,1 1,-1 0,0 0,0 0,1 0,-1 1,0-1,0 1,0 0,-1-1,1 1,0 0,-1 0,3 3,4 8,0 0,-1 1,6 14,-3-9,1 0,0-1,2 0,0-1,27 27,-40-44,0 0,0 1,0-1,0 0,1 1,-1-1,0 0,0 0,1 1,-1-1,0 0,1 0,-1 0,0 1,0-1,1 0,-1 0,1 0,-1 0,0 0,1 1,-1-1,0 0,1 0,-1 0,0 0,1 0,-1 0,0 0,1 0,-1 0,1-1,-1 1,0 0,1 0,-1 0,0 0,1 0,-1-1,7-16,-4-26,-3 42,-2-344,2 327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389 0,'-1'10,"-1"-1,0 1,0-1,-1 1,0-1,0 0,-6 9,-12 41,-27 113,33-124,-64 196,-43 146,104-315,4 0,-8 113,9 157,6-35,5-249,1-35,0 0,1-1,2 1,1-1,7 34,0-31,0-1,2 0,24 40,-2-13,2-2,48 54,-36-37,-40-54,2 0,0 0,21 23,-26-35,0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47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0,'0'56,"3"0,15 79,66 314,-21 15,-62-449,18 295,-15-215,-1-27,0 238,-8-264,-2 0,-15 50,9-38,7-34,0-1,-1 1,-1-1,-1 0,0-1,-2 0,-13 19,14-27,7-8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19:5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0 478,'1'-12,"0"1,1 0,0 0,0 1,1-1,1 0,0 1,0 0,1 0,1 0,-1 0,1 1,14-16,-7 7,-9 13,-1 0,1 0,0 0,0 1,1-1,7-5,15-17,9-5,264-116,-276 138,1 1,0 1,0 1,1 1,0 1,0 2,0 0,36 2,-29 0,48 4,-75-2,0 0,-1 1,1 0,0 0,0 0,-1 0,1 1,-1 0,0 0,0 1,5 3,116 102,-98-84,10 9,1-1,74 47,-59-49,70 28,-111-55,0 1,1-2,0 0,-1 0,1-1,0-1,0 0,0-1,0-1,26-4,-35 3,1 0,0 0,-1-1,0 0,1 0,-1-1,0 1,-1-1,8-7,37-46,-34 39,191-202,-200 213,-1 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0:00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0 253,'1'-3,"0"-1,0 0,0 1,1 0,-1-1,1 1,0 0,-1 0,2 0,-1 0,0 0,4-3,33-32,13-12,-44 40,1 0,0 1,1 0,0 0,0 1,1 1,0 0,0 0,1 1,-1 0,2 1,-1 1,14-4,40 0,-1 3,94 4,-79 2,-72-1,-1 1,0 0,1 0,-1 1,0-1,0 2,0-1,0 1,0 0,0 1,6 4,8 7,37 33,-40-32,38 27,-21-21,1-1,0-3,2-1,51 17,-56-21,10 2,-40-14,7 2,-1-1,1-1,-1 1,1-1,-1-1,1 0,0 0,-1-1,1 0,-1-1,1 0,-1 0,0-1,15-6,100-59,72-33,-100 60,-88 38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31.4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0,'-2'2,"1"-1,-1 1,1 0,0 0,-1-1,1 1,0 0,0 0,0 0,0 0,1 0,-1 1,0-1,1 0,-1 3,-5 14,3-14,0 0,0 1,1-1,0 1,0-1,1 1,-2 9,2-12,1 0,-1 1,1-1,0 0,0 1,0-1,0 0,1 1,-1-1,1 0,0 0,0 1,0-1,4 6,-3-6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0,'-1'12,"1"1,1-1,0 0,1 0,0 0,0 1,2-2,-1 1,1 0,1-1,10 19,-11-24,1 3,1 0,0 0,14 15,-20-23,1-1,-1 1,1-1,-1 1,1 0,0-1,-1 0,1 1,0-1,0 1,-1-1,1 0,0 1,0-1,0 0,-1 0,1 0,0 0,0 0,0 0,-1 0,1 0,0 0,1 0,-1-1,0 0,1 0,-1 0,0-1,0 1,-1 0,1-1,0 1,0 0,-1-1,1 1,0-1,-1 1,0-1,1 1,-1-1,0 1,0-3,2-11,-2 10,0 0,1 1,-1-1,1 0,0 1,0-1,4-8,-4 13,-1 0,1 0,-1 0,1 1,-1-1,1 0,0 0,-1 0,1 0,-1 0,1 1,-1-1,1 0,-1 1,1-1,-1 0,1 1,-1-1,0 0,1 1,-1-1,1 1,-1-1,0 1,0-1,1 1,-1-1,0 1,0-1,1 1,-1-1,0 1,0 1,13 26,-10-22,-1-1,0-1,1 0,0 0,0 0,0 0,0-1,0 1,1-1,0 1,6 3,-8-6,-1 0,0-1,0 1,0-1,1 1,-1-1,0 0,1 1,-1-1,0 0,1 0,-1 0,0 0,1 0,-1 0,0 0,1-1,-1 1,0 0,1-1,-1 1,0-1,0 0,0 1,1-1,-1 0,0 0,0 1,0-1,0 0,0 0,0 0,-1 0,1 0,0-1,0 1,-1 0,1 0,-1 0,2-3,3-9,0 0,-1 0,-1 0,0-1,0 1,-1-1,-1 0,0 0,-3-21,2 19,3 11,-2 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2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84,'3'0,"-1"-1,1 1,-1-1,1 0,-1 0,0 0,1 0,-1 0,0 0,0-1,0 1,0-1,0 1,0-1,0 0,-1 0,1 0,0 0,-1 0,2-3,-1 2,0 0,-1 0,1-1,0 1,-1-1,0 1,0-1,0 1,0-1,-1 0,1 0,-1-6,-7 67,7 29,0-80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4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73,'6'-2,"-1"0,0 1,0-2,-1 1,1 0,0-1,-1 0,1 0,-1 0,0-1,0 0,-1 1,1-1,-1-1,1 1,-1 0,2-6,-2 0,-5 11,-4 22,11 15,-4-32,0-1,0 1,0-1,-1 1,1 0,-1 0,-1-1,1 1,-3 11,0-16,1 1,0-1,-1 1,1-1,-1 0,1 0,-1 0,1-1,-1 1,0-1,-3 1,-2 1,29-1,34-2,-49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1,'-1'0,"0"0,0 1,0-1,1 0,-1 1,0-1,0 1,0-1,0 1,1 0,-1-1,0 1,0 0,1 0,-1-1,1 1,-1 0,1 0,-1 0,1 0,-1-1,1 1,0 0,-1 0,1 1,-9 33,6-18,-107 266,107-273,-1 1,2-1,-1 1,0 12,1-3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1,'132'9,"-125"-9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5.5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1,'2'12,"0"1,1 0,0 0,6 15,0-1,-6-13,15 43,-18-56,1 1,-1-1,1 0,0 1,-1-1,1 1,0-1,0 0,0 0,0 1,0-1,0 0,0 0,0 0,0 0,1 0,-1 0,0-1,1 1,-1 0,0-1,1 1,-1-1,1 1,-1-1,1 1,-1-1,1 0,2 0,-2-1,-1 1,1-1,0 0,0 0,-1 0,1 0,-1 0,1 0,-1 0,0 0,1-1,-1 1,0-1,0 1,0-1,0 1,0-1,0 1,0-1,-1 0,1 0,0 1,0-4,7-51,-3 22,-5 34,0 0,0 0,0-1,0 1,0 0,0 0,0 0,0 0,0 0,0-1,0 1,0 0,0 0,0 0,0 0,0 0,0 0,0-1,1 1,-1 0,0 0,0 0,0 0,0 0,0 0,0 0,1 0,-1 0,0 0,0 0,0-1,0 1,0 0,1 0,-1 0,0 0,0 0,0 0,0 0,0 0,1 0,-1 0,0 0,0 1,0-1,0 0,0 0,1 0,-1 0,0 0,0 0,0 0,0 0,0 0,0 0,0 0,1 1,-1-1,0 0,9 13,3 14,-9-18,1 0,0 0,0 0,1-1,0 0,1 0,8 10,-12-16,-1 0,0 0,1 0,-1-1,1 1,0-1,0 1,-1-1,1 1,0-1,0 0,0 0,0 0,0 0,1-1,-1 1,0 0,0-1,1 1,-1-1,0 0,0 0,1 0,-1 0,0 0,1-1,-1 1,0-1,0 1,0-1,1 0,-1 0,0 0,0 0,0 0,2-2,-1 0,-1 0,1-1,-1 1,0-1,0 1,0-1,0 0,-1 0,0 0,1 1,-2-1,2-6,6-57,-6 48,-1 11,0-1,-1 1,0-1,0 1,-3-14,2 18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6.6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0 112,'5'-1,"0"0,-1 0,1-1,-1 1,1-1,-1 0,0 0,1 0,-1-1,0 0,-1 1,1-1,0-1,-1 1,4-4,-4 4,-1 1,1-1,-1 0,0 0,1 0,-1 0,-1 0,1-1,0 1,-1-1,0 1,0-1,0 1,0-1,0 0,-1 1,1-1,-1 0,-1-6,-3 10,-2 10,-3 12,10-15,0 1,0-1,0 0,1 1,2 6,-2-10,0 0,0 0,-1 0,0 0,0 1,0-1,-1 0,1 1,-1-1,0 0,0 1,0-1,-1 0,0 1,0-1,0 0,-2 6,-25 0,27-10,-1 0,1 0,0 1,-1-1,1 0,-1 1,1-1,0 1,-1-1,1 1,0 0,0-1,-1 1,1 0,-1 2,2-3,1 1,0 0,-1-1,1 1,0 0,0-1,0 1,-1-1,1 1,0-1,0 0,0 1,0-1,0 0,0 0,0 0,0 1,0-1,0 0,0 0,0 0,0-1,0 1,0 0,1-1,28-2,-26 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7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20,'-1'-3,"9"-3,12-4,-19 10,0 0,0 0,0 0,0 0,0 0,0 0,0 0,0 0,0 0,0 0,0 1,0-1,0 0,0 1,0-1,0 1,0-1,0 1,-1-1,1 1,0 0,0-1,0 1,-1 0,2 1,-1 0,1 1,-1-1,0 1,-1-1,1 1,0-1,-1 1,1-1,-1 1,0 3,1 0,-1-1,-1 0,1 1,-1-1,0 1,0-1,-1 0,0 0,1 1,-5 5,3-5,-1 0,1 0,0 0,1 0,-1 0,1 1,1-1,-1 1,1 0,0-1,0 9,3-14,0 0,-1 0,1 1,0-1,0 0,-1-1,1 1,0 0,0 0,0-1,0 1,0-1,0 0,0 0,0 0,0 0,0 0,4 0,38-4,-39 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8.6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21,'-1'0,"-1"1,1 2,0 1,1 0,2-1,2 0,0-3,-1-2,0-1,-2-2,-1 0,-2-1,-1 1,0 0,-2 1,-1 2,1 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1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1,'0'0,"-1"1,0-1,1 1,-1 0,1-1,-1 1,1 0,0-1,-1 1,1 0,0 0,-1-1,1 1,0 0,0 0,0 0,0-1,0 1,0 0,0 0,0 0,0-1,0 1,0 0,0 0,0 0,1-1,-1 1,0 0,1 0,-1-1,1 2,-1-1,1-1,-1 1,0-1,0 1,0-1,1 1,-1-1,0 1,1-1,-1 0,0 1,1-1,-1 1,0-1,1 0,-1 1,1-1,-1 0,1 1,-1-1,1 0,-1 0,1 0,-1 1,1-1,-1 0,1 0,-1 0,1 0,-1 0,1 0,-1 0,1 0,0 0,-1 0,1 0,-1 0,1-1,-1 1,1 0,-1 0,1 0,-1-1,1 1,-1 0,0-1,1 1,-1 0,1-1,-1 1,0-1,1 1,-1 0,0-1,1 1,-1-1,0 1,0-1,0 1,1-1,-1 1,0-1,0 0,0 0,1 1,-1-1,0 1,1-1,-1 0,0 1,1-1,-1 0,0 0,0 1,0-1,1 0,-1 0,0 1,0-1,0 0,0 0,0 1,-1-1,1 0,0 1,0-1,0 0,-1 0,1 1,-1-2,-1-1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49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0,'-1'0,"-1"1,1 2,0 1,0 1,0 1,2-1,2 0,0-4,-2 0,-2-2,0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0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37,'0'1,"-1"-1,0 1,1 0,-1-1,1 1,-1 0,1 0,-1-1,1 1,-1 0,1 0,0 0,0-1,-1 1,1 0,0 0,0 0,0 0,0 0,0-1,0 1,0 2,0 26,0-25,0 3,0-1,0 0,1 0,0 0,0 0,0 0,0 0,1 0,0 0,1 0,-1-1,1 1,0-1,0 0,1 1,0-2,0 1,7 7,-11-12,1 1,0 0,0-1,0 1,0-1,-1 1,1-1,0 1,0-1,0 1,0-1,0 0,0 0,0 0,0 1,0-1,0 0,0 0,0 0,0-1,0 1,0 0,0 0,0 0,0-1,0 1,0-1,0 1,1-1,0-1,0 0,0 0,-1 0,1 0,0 0,-1 0,0 0,1-1,-1 1,0-1,1-2,1-5,0 0,-1 1,0-2,1-18,-5 1,2 20,10 26,-10-17,7 11,0 1,1-1,1-1,0 0,0 0,13 11,-20-19,1-1,-1 1,1-1,0 0,0 0,0 0,0 0,0-1,0 1,0-1,1 1,-1-1,0 0,1-1,-1 1,1-1,-1 1,1-1,-1 0,1 0,0-1,-1 1,1-1,-1 1,0-1,1 0,-1-1,0 1,1 0,3-3,-5 2,-1 0,1 0,-1 0,1 0,-1 0,0 0,1 0,-1 0,0-1,-1 1,1 0,0-1,-1 1,1 0,-1-1,0 1,0-4,-1-51,0 33,1 7,1 13,-1-1,1 1,-1-1,0 1,-1-1,1 1,-1 0,0-1,0 1,-3-8,1 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5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55,'37'-22,"-27"17,-9 4,0 1,0-1,0 0,0 0,0 0,0 0,0 0,0 0,0-1,0 1,0 0,-1 0,1 0,-1-1,1 1,-1 0,1-1,-1 1,0-1,1-1,-3 2,1 20,4 38,0 13,-3-69,0 0,0 0,-1-1,1 1,0 0,-1 0,1-1,-1 1,1 0,-1 0,1-1,-1 1,1-1,-1 1,1 0,-1-1,0 1,0-1,1 0,-1 1,0-1,1 0,-1 1,0-1,0 0,0 0,0 1,1-1,-1 0,0 0,0 0,0 0,0 0,1 0,-1-1,0 1,0 0,0 0,1 0,-1-1,0 1,0 0,0-1,-35-17,82 23,0-5,-40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0,'12'107,"-4"-24,-8-89,0 1,1 0,0-1,0 1,0 0,1 0,-1 0,1 0,0 0,1 0,-1 1,1-1,0 1,0 0,1-1,-1 1,1 1,0-1,7-5,-3 1,-5 4,1 1,-1-1,1 0,0 1,1 0,-1 0,0 0,1 1,-1-1,1 1,6-2,-13 6,-1-1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1:56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0,'1'3,"0"0,-1-1,1 1,1-1,-1 1,0 0,0-1,1 0,0 1,-1-1,1 0,0 0,0 0,0 0,0 0,1 0,2 1,-1 0,0 0,1 0,-1-1,1 1,0-1,-1 0,1 0,8 1,-8-3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1,'1'0,"1"1,2 1,1 0,1 0,2-1,0-1,1 1,0-1,0 0,1 0,-3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1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1,'0'20,"1"1,1 0,1-1,1 1,1-1,7 22,-11-40,-1 0,1 0,0 0,0 0,-1-1,1 1,1 0,-1 0,0 0,0-1,1 1,-1-1,1 1,-1-1,1 1,0-1,-1 0,1 0,0 0,0 0,0 0,0 0,4 0,-4-1,0 0,0-1,1 1,-1-1,0 0,0 0,0 0,0 0,0 0,0 0,0 0,-1-1,1 1,0-1,-1 1,1-1,-1 0,1 0,-1 1,0-1,2-3,11-20,-1 0,16-42,-28 64,-1 3,0 0,0 0,0 0,0 0,0-1,0 1,0 0,0 0,0 0,0 0,0-1,0 1,0 0,0 0,0 0,0 0,0 0,0-1,0 1,1 0,-1 0,0 0,0 0,0 0,0 0,0 0,0-1,1 1,-1 0,0 0,0 0,0 0,0 0,0 0,1 0,-1 0,0 0,0 0,0 0,0 0,1 0,-1 0,0 0,0 0,0 0,0 0,1 0,-1 0,0 0,0 0,0 0,0 1,0-1,1 0,5 13,4 28,-8-31,0-3,1 0,0 0,0-1,0 1,1-1,0 1,0-1,7 7,-10-11,0-1,-1 0,1 0,0 0,0 0,0-1,0 1,1 0,-1 0,0-1,0 1,0 0,1-1,-1 1,0-1,1 0,-1 1,0-1,1 0,-1 0,0 0,1 0,-1 0,1 0,-1 0,0 0,1-1,-1 1,0 0,1-1,-1 1,0-1,0 0,1 1,-1-1,0 0,0 0,0 0,0 1,0-1,0 0,0-1,0 1,-1 0,1 0,0 0,-1 0,1-1,0 1,-1 0,1-2,2-6,0 1,0-1,-1 0,-1 0,1 0,-1 0,-1 0,0-11,2-20,-1 15,-1 19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2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17,'1'-1,"0"0,0-1,1 1,-1 0,0 0,0 0,1 0,-1 0,0 0,1 0,-1 1,1-1,-1 0,1 1,0-1,-1 1,1 0,-1-1,1 1,0 0,-1 0,1 0,0 0,-1 0,3 1,0-2,0 1,0 0,0 0,0 1,0-1,0 1,0 0,0 0,0 0,4 2,-6-2,-1 1,0-1,0 0,0 0,1 1,-1-1,0 0,-1 1,1-1,0 1,0-1,-1 1,1 0,0-1,-1 1,0 0,1-1,-1 1,0 0,0-1,0 1,0 0,0-1,0 1,-1 0,1 0,-1-1,1 1,-1-1,0 3,-4 4,0-1,0 0,0 0,-1-1,-8 8,10-10,0-1,1 1,-1-1,1 1,0 0,0 1,0-1,0 0,1 1,0 0,-3 6,5-10,0-1,0 1,1 0,-1 0,0 0,0-1,0 1,1 0,-1 0,0-1,1 1,-1 0,0 0,1-1,-1 1,1 0,-1-1,1 1,-1-1,1 1,0-1,-1 1,1-1,0 1,-1-1,1 0,0 1,0-1,-1 0,1 1,0-1,0 0,0 0,-1 0,1 0,1 0,41 1,-15-1,-24 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3.1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85,'2'-5,"0"0,0 0,1 1,-1-1,1 1,0-1,7-6,2-5,0-5,-10 17,-2 11,-1 10,5 38,-1 17,-3-71,-1 0,1 0,-1 0,1 0,-1 0,0 0,1 0,-1-1,0 1,0 0,0 0,1-1,-1 1,0-1,0 1,0-1,0 1,0-1,0 1,0-1,0 0,0 0,-1 1,1-1,0 0,0 0,0 0,-1 0,-3-1,28-1,-10 2,26 3,-35-2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4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26,'1'14,"0"1,1-1,1 0,1 1,0-1,10 23,-13-35,-1-1,1 1,0 0,0 0,0-1,0 1,0-1,0 1,0-1,0 1,1-1,-1 0,0 1,1-1,-1 0,1 0,0 0,-1 0,1-1,0 1,0 0,1 0,-1-1,0 0,-1-1,1 1,0-1,0 1,-1-1,1 1,-1-1,1 0,-1 0,1 0,-1 0,1 0,-1 0,0 0,1 0,-1-1,2-1,3-6,0 1,-1-1,1 0,-2-1,0 1,5-15,-9 23,0 0,1 0,-1 0,0 0,0 1,1-1,-1 0,1 0,-1 0,1 0,-1 1,1-1,-1 0,1 0,0 1,-1-1,1 0,1 0,11 7,13 37,-8-12,-16-29,0 0,0 0,0 0,0 0,0 0,0 0,1-1,-1 1,1-1,-1 0,1 1,-1-1,1 0,0-1,0 1,-1 0,1-1,0 0,0 1,5-1,-6-1,0 0,0 0,0 0,0 0,0-1,0 1,-1 0,1-1,0 1,-1-1,1 0,-1 1,1-1,-1 0,0 0,0 0,1 0,-2 0,1 0,0 0,0-1,-1 1,1 0,-1 0,0-1,1-2,3-27,-1-54,-3 80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5.8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0,'0'1,"0"0,0 0,0 0,0 0,1 0,-1 0,0-1,0 1,1 0,-1 0,0 0,1 0,-1-1,1 1,-1 0,1 0,-1-1,1 1,-1-1,1 1,0 0,0-1,-1 1,1-1,0 1,0-1,-1 0,1 1,0-1,0 0,0 1,0-1,0 0,-1 0,1 0,0 0,0 0,0 0,0 0,0 0,0 0,0 0,-1-1,1 1,0 0,0-1,0 1,0 0,-1-1,1 1,0-1,0 1,-1-1,1 0,0 1,-1-1,1 0,-1 1,1-1,-1 0,1 1,-1-1,0 0,1 0,-1 0,1-1,-2 12,-1-1,0 1,0 0,-1-1,0 1,-1-1,0 0,0 0,-1 0,0-1,0 0,-1 0,0 0,-8 7,13-15,1 0,-1 0,1 0,-1 0,1 0,-1 0,1 0,-1 0,1 0,-1 0,1 0,-1 0,1 0,-1-1,1 1,-1 0,1 0,-1-1,1 1,0 0,-1-1,1 1,-1 0,1-1,0 1,-1 0,1-1,0 1,0-1,-1 1,1-1,0 1,0-1,0 1,-1-1,1 1,0-1,0 1,0-1,0 1,0-1,0 1,0-1,0 1,0-1,0 1,1-1,-1 1,0-1,0 0,0 0,0 0,0 0,0 0,0-1,0 1,0 0,0 0,1 0,-1 0,0-1,1 1,-1 0,1 0,-1 0,1 0,0 0,-1 0,1 0,0 0,0 0,-1 1,1-1,0 0,0 0,0 1,0-1,0 0,0 1,0-1,0 1,2-1,-1 1,0-1,0 1,0 0,0 0,0 0,0 0,0 1,-1-1,1 0,0 1,0-1,0 1,0 0,-1 0,1-1,0 1,0 0,-1 1,3 1,22 9,-23-12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6.9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25,'0'0,"-1"-1,1 0,0 0,0 0,0 1,0-1,0 0,0 0,0 0,0 1,0-1,0 0,1 0,-1 1,0-1,0 0,1 0,-1 1,1-1,-1 0,0 1,1-1,-1 0,1 1,-1-1,1 1,0-1,-1 1,1-1,0 1,-1-1,1 1,0 0,-1-1,1 1,0 0,0 0,0-1,-1 1,1 0,1 0,-1 0,0 1,0 0,0-1,0 1,0 0,0-1,0 1,0 0,0 0,0 0,0 0,-1 0,1 0,0 0,-1 0,1 0,-1 0,1 0,-1 0,0 0,1 1,-1-1,0 0,0 0,0 0,0 1,0-1,0 2,1 29,0-24,0 1,-1 0,0 0,-1-1,0 1,-2 13,-5-13,9-10,0 1,-1 0,1 0,0 0,0-1,0 1,-1 0,1 0,0 0,0 0,0 0,-1 1,1-1,0 0,0 0,-1 0,1 1,0-1,0 0,-1 1,1-1,0 0,-1 1,1-1,0 1,-1-1,1 2,0-1,1 0,-1 0,0 0,0 0,0-1,0 1,1 0,-1-1,0 1,1-1,-1 1,1-1,-1 1,0-1,1 0,-1 0,1 0,-1 0,1 0,-1 0,1 0,-1 0,0-1,1 1,-1 0,1-1,-1 0,0 1,1-1,-1 0,0 1,0-1,0 0,2-1,0-1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7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6,'-1'0,"-1"0,-1 1,0 2,1 1,2 0,1-2,0-2,0-2,-2-2,-1 1,0 0,-2 0,0 0,-1 1,0 2,2 3,2-1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8.4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0,'0'0,"-1"0,0 0,1 1,-1-1,1 0,-1 0,1 1,-1-1,1 0,-1 1,1-1,-1 0,1 1,0-1,-1 1,1-1,-1 0,1 1,0-1,0 1,-1-1,1 1,0-1,0 1,-1 0,1-1,0 1,0-1,0 1,0-1,0 1,0 0,0-1,0 1,0-1,0 1,1 0,-1 0,-1 0,1-1,0 1,0 0,0-1,0 1,0-1,0 1,1 0,-1-1,0 1,0-1,0 1,0 0,1-1,-1 1,0-1,1 1,-1-1,0 1,1-1,-1 1,1-1,-1 0,1 1,-1-1,1 1,-1-1,1 0,-1 1,1-1,-1 0,1 0,0 0,-1 1,1-1,-1 0,1 0,0 0,-1 0,1 0,-1 0,1 0,0 0,-1 0,1 0,-1-1,1 1,0 0,-1 0,1-1,-1 1,1 0,0-1,0 1,-1-1,1 1,0-1,-1 0,1 1,-1-1,1 1,-1-1,1 0,-1 0,1 1,-1-1,0 0,1 0,-1 1,0-1,0 0,1 0,-1 0,0 0,0 1,0-1,0 0,0 0,0 0,0 0,-1 1,1-1,0 0,0 0,-1 0,1 1,0-1,-2-1,-1-1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09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0,'5'35,"-5"-34,0-1,0 1,0-1,0 1,0-1,1 1,-1 0,0-1,0 1,0-1,0 1,1-1,-1 1,0-1,0 1,1-1,-1 1,0-1,1 0,-1 1,1-1,-1 0,1 1,-1-1,0 0,1 1,-1-1,1 0,-1 0,1 1,0-1,-1 0,1 0,-1 0,1 0,-1 0,1 0,-1 0,1 0,0 0,-1 0,1 0,-1 0,1 0,-1 0,1-1,-1 1,1 0,-1 0,1-1,-1 1,1 0,-1 0,1-1,-1 1,0-1,1 1,-1 0,1-2,0 1,-1 0,1 0,0 0,-1 0,1 0,-1 0,1-1,-1 1,0 0,0 0,1 0,-1-1,0 1,0 0,0 0,0-1,0 1,-1 0,1 0,0-1,-1 1,1 0,0 0,-1 0,0-2,-2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0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15,'-7'106,"7"-102,-1-1,2 1,-1 0,0-1,0 1,1-1,0 0,0 1,0-1,0 1,1-1,-1 0,1 0,-1 0,1 0,0 0,1 0,-1 0,4 3,-4-6,0 1,0 0,0 0,0-1,1 1,-1-1,0 0,0 1,1-1,-1 0,0 0,0-1,1 1,-1 0,0-1,0 1,1-1,-1 0,0 0,0 0,0 0,0 0,0 0,0-1,-1 1,1-1,0 1,-1-1,1 1,1-4,3 0,0-1,0 0,0 0,-1 0,0-1,-1 0,1 0,-1 0,-1 0,6-15,-3 17,3 14,11 29,0-2,-19-35,0 1,0-1,-1 0,1 1,1-1,-1 0,0 0,0 0,0 0,0 0,1 0,-1 0,0-1,1 1,-1 0,1-1,-1 1,1-1,-1 0,1 1,-1-1,1 0,0 0,-1 0,1 0,-1 0,1 0,-1 0,1-1,-1 1,3-1,-2-1,0 0,-1 0,1 0,0-1,-1 1,1 0,-1-1,0 1,0-1,0 0,0 1,0-1,0 0,-1 1,1-1,-1-5,2-4,-1 0,0 0,-1 0,0 0,-1 0,0 1,-1-1,-6-23,6 31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0,'1'0,"3"0,-1 2,2 0,2 0,0-1,1 1,0-2,1 1,0-1,-1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1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28,'7'-27,"-7"27,0 0,0 1,0-1,0 0,1 1,-1-1,0 0,0 1,0-1,0 1,0-1,0 0,1 1,-1-1,0 0,0 0,1 1,-1-1,0 0,0 1,1-1,-1 0,0 0,1 0,-1 1,0-1,1 0,-1 0,0 0,1 0,-1 0,0 0,1 1,-1-1,0 0,1 0,-1 0,1 0,-1 0,0-1,1 1,-1 0,0 0,1 0,-1 0,1 0,-1 0,0-1,0 1,1 0,-1 0,0 0,1-1,-1 1,0 0,0 0,1-1,-1 1,0 0,0-1,1 1,-1 0,0-1,0 1,0 0,0-1,0 1,0 0,1-1,0 5,0 0,0 1,0-1,-1 1,1-1,-1 1,0-1,0 1,-1 0,1-1,-3 8,2-9,1 0,-1 0,0-1,1 1,-1 0,-1-1,1 1,0-1,-1 1,1-1,-1 1,0-1,0 0,0 0,0 0,0 0,0 0,0-1,-5 3,6-3,0-1,1 0,-1 0,0 1,1-1,-1 0,0 0,0 0,1 0,-1 0,0 0,0 0,1-1,-1 1,0 0,1 0,-1 0,0-1,1 1,-1 0,0-1,1 1,-1-1,0 1,1-1,-1 1,1-1,-1 1,1-1,-1 1,1-1,0 0,-1 1,1-1,0 0,-1 1,1-1,0 0,0 1,0-1,-1 0,1 0,0 1,0-1,0 0,0 1,0-1,0 0,1 0,-1 1,0-1,0 0,0 1,1-2,-1 1,1 0,-1 0,0 0,1 0,-1 1,1-1,-1 0,1 0,-1 0,1 0,-1 1,1-1,0 0,-1 1,1-1,0 0,0 1,0-1,0 1,-1-1,1 1,0 0,0-1,0 1,0 0,0 0,0-1,0 1,0 0,0 0,0 0,0 0,0 0,0 0,0 1,0-1,0 0,0 0,0 1,-1-1,1 1,0-1,0 1,0-1,0 1,-1-1,1 1,1 1,14 10,-12-9,-1-1,1 1,-1-1,1 1,0-1,0-1,0 1,9 2,-4-2,1 0,0 0,0-1,15 0,-19-1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2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1,'10'72,"-7"-57,0 0,-1 0,0 17,-2-37,0 0,1-1,0 1,0 0,0-1,1 1,0 0,0 0,0 0,0 0,1 1,0-1,0 1,0-1,0 1,1 0,0 0,0 1,6-5,23-8,-13 8,-28 10,5-1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3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1,'1'4,"-1"1,1-1,1 1,-1-1,1 1,-1-1,1 1,0-1,1 0,-1 0,1 0,0-1,0 1,0 0,0-1,0 0,1 0,0 0,-1 0,1-1,0 1,1-1,-1 0,0 0,0-1,1 1,-1-1,6 1,-5 0,0-1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4.9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1,'0'11,"-1"-3,1 0,0 1,1-1,3 16,-4-23,0 0,0 0,1 0,-1 0,0 0,1 0,-1 0,1 0,-1 0,1 0,0-1,-1 1,1 0,0 0,-1 0,1-1,0 1,0 0,0-1,0 1,0-1,0 1,0-1,0 1,0-1,0 0,0 0,0 1,0-1,0 0,0 0,0 0,0 0,0 0,0 0,1 0,-1-1,0 1,0 0,0-1,0 1,0 0,0-1,0 1,1-2,-1 1,0 1,0-1,0 0,0 1,-1-1,1 0,0 0,0 0,-1 0,1 0,-1 1,1-1,-1 0,1 0,-1-1,1 1,-1 0,0 0,0 0,1 0,-1 0,0 0,0 0,0 0,0 0,0-1,-1 1,1 0,0 0,0 0,-1 0,1 0,-1 0,1 0,-1 0,1 0,-1 0,1 0,-1 0,0 1,0-1,-1-1,2 2,0-1,-1 1,1-1,0 1,-1-1,1 1,-1 0,1-1,-1 1,1 0,0-1,-1 1,1 0,-1 0,0-1,1 1,-1 0,1 0,-1 0,1 0,-1 0,1 0,-1 0,0 0,1 0,-1 0,1 0,-1 0,0 0,0 2,0-1,1 0,-1 0,0 0,1 0,-1 1,1-1,-1 0,1 0,0 1,0-1,-1 0,1 1,0-1,0 0,0 1,0-1,1 0,-1 1,1 1,-1-3,-1 1,1 0,0 0,0-1,0 1,0 0,0 0,0-1,1 1,-1 0,0-1,0 1,0 0,1 0,-1-1,0 1,1 0,-1-1,1 1,-1-1,1 1,-1-1,1 1,-1-1,1 1,-1-1,1 1,0-1,-1 1,1-1,0 0,-1 0,1 1,0-1,-1 0,1 0,0 0,0 0,-1 0,1 1,0-1,-1-1,1 1,0 0,0 0,1 0,-1-1,0 0,1 0,-1 1,0-1,0 0,0 0,0 0,0 0,0-1,0 1,0 0,0 0,0 0,-1-1,1 1,0 0,-1-1,0 1,1-1,-1 1,0-1,1 1,-1 0,0-3,0 3,0 0,0-1,0 1,-1 0,1 0,0-1,0 1,-1 0,1 0,-1 0,1 0,-1-1,0 1,1 0,-2-1,-1-1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6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0,'2'29,"-1"-17,1-12,-2-1,0 1,0-1,0 1,1-1,-1 1,0 0,0-1,0 1,0-1,0 1,0-1,0 1,0-1,0 1,0-1,0 1,0-1,0 1,0 0,0-1,-1 1,1-1,0 1,0-1,0 1,-1 0,1-1,0 1,-1 0,1-1,0 1,-1 0,1-1,0 1,-1 0,1 0,0-1,-1 1,1 0,-1 0,1 0,-1 0,1-1,-1 1,1 0,0 0,-1 0,1 0,-1 0,1 0,-1 0,1 0,-1 0,1 0,-1 1,1-1,0 0,-1 0,0 1,0-1,0 1,-1 0,1 0,0 0,0 0,0 0,0 0,0 0,0 0,0 1,0-1,1 0,-1 0,0 1,1-1,-1 1,1-1,-1 0,1 1,0 2,2 42,6-26,-8-20,1 0,-1 1,1-1,-1 0,1 0,-1 0,1 0,-1 1,1-1,-1 0,1 0,-1 0,1 0,-1 0,1 0,0 0,-1 0,1 0,-1-1,1 1,-1 0,1 0,-1 0,1-1,-1 1,0 0,1-1,-1 1,1 0,-1-1,1 1,-1 0,0-1,1 1,-1-1,3-3,-1 1,0-1,0 1,0-1,0 0,0 0,-1 0,0 0,0 0,1-7,-1 9,-1-1,1 1,-1 0,0 0,0 0,0-1,0 1,0 0,0 0,0-1,-1 1,1 0,-1 0,0 0,0 0,1 0,-1 0,-1 0,1 0,0 0,-3-3,4 5,0 0,-1 0,1-1,-1 1,1 0,-1 0,1 0,0 0,-1 0,1 0,-1 0,1 0,-1 0,1 0,-1 0,1 0,-1 0,1 0,0 0,-1 0,1 1,-1-1,1 0,-1 0,1 0,0 1,-1-1,1 0,0 1,-1-1,1 0,0 1,-1-1,1 0,0 1,0-1,-1 1,1-1,0 0,0 1,0-1,0 1,0-1,-1 1,1-1,0 1,0-1,0 1,0-1,0 0,1 2,-2-2,1 1,0 0,0 0,0 0,0 0,0 0,0 0,0 0,1 0,-1 0,0 0,1 0,-1 0,0 0,1 0,-1-1,1 1,-1 0,1 0,-1 0,1-1,0 1,0 0,-1-1,1 1,0-1,0 1,-1-1,2 1,3 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7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27,'-1'0,"0"1,1-1,-1 1,1 0,-1 0,1-1,0 1,-1 0,1 0,0-1,-1 1,1 0,0 0,0 0,0 0,0 0,0-1,0 1,0 0,0 0,0 0,0 0,0-1,1 1,-1 0,0 0,0 0,1-1,-1 1,1 0,-1 0,1-1,-1 1,1 0,-1-1,1 1,0 0,-1-1,1 1,0-1,-1 1,1-1,0 0,0 1,-1-1,1 0,0 1,0-1,0 0,1 0,-1 0,0 0,0 0,0 0,0-1,0 1,0 0,0-1,0 1,0-1,0 1,0-1,0 1,0-1,0 0,0 1,0-1,-1 0,1 0,0 0,-1 0,1 0,0 0,-1 0,1 0,-1 0,0 0,1 0,-1 0,0 0,1 0,-1 0,0 0,0 0,0 0,0 0,0 0,0-1,0 1,-1 0,1 0,0 0,-1-2,-10-17,10 20,1-1,0 1,-1 0,1-1,-1 1,1 0,-1 0,1-1,-1 1,1 0,-1 0,1 0,-1 0,1 0,-1-1,1 1,-1 0,1 0,-1 0,1 1,-1-1,1 0,-1 0,1 0,-1 0,1 0,-1 1,1-1,-1 0,1 0,-1 1,1-1,0 0,-1 1,0 0,0-1,0 1,1-1,-1 1,0 0,1-1,-1 1,1 0,-1 0,1-1,-1 1,1 0,-1 0,1 0,0 0,-1 0,1 0,0-1,0 1,0 0,0 0,0 0,0 0,0 0,0 0,0 0,0 0,0 0,1 0,-1 0,0-1,1 1,-1 0,0 0,1 0,-1 0,1-1,0 1,-1 0,1-1,-1 1,1 0,0-1,0 1,-1-1,1 1,0-1,0 1,0-1,0 0,-1 1,1-1,2 0,-3 1,1-1,-1 1,1-1,0 1,-1-1,1 0,0 0,-1 1,1-1,0 0,0 0,-1 0,1 0,0 1,-1-1,1 0,0 0,0-1,-1 1,1 0,0 0,-1 0,1 0,0-1,0 1,-1 0,1-1,-1 1,1 0,0-1,-1 1,1-1,-1 1,1-1,-1 1,1-1,-1 1,1-1,-1 0,0 1,1-1,-1 1,0-1,1 0,-1 0,0 1,0-1,0 0,0 1,0-1,0 0,0 0,0 1,0-1,0 0,0 1,0-1,0 0,-1 0,1 1,0-1,-1-1,0 1,0 0,0 0,0 0,0 0,0 0,0 0,0 0,-1 0,1 0,0 0,-1 1,1-1,0 0,-1 1,1-1,-1 1,1 0,-1-1,-1 1,-2-1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19.5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13,'-2'35,"1"32,1-62,0-1,1 0,-1 0,1 0,0 0,0 0,1 0,-1 0,1 0,0-1,0 1,3 4,-4-7,1 0,-1 1,1-1,-1 0,1 0,-1 0,1-1,0 1,-1 0,1-1,0 1,0-1,0 1,-1-1,1 0,0 0,0 0,0 0,0 0,-1 0,1 0,0-1,0 1,0-1,-1 1,1-1,0 0,0 1,-1-1,1 0,-1 0,1 0,-1-1,3-1,-1 0,0 1,0-1,0 1,0-1,-1 0,1 0,-1 0,0-1,0 1,0 0,0-1,0 0,-1 1,0-1,2-6,-5-16,8 46,-4-12,1 0,1-1,-1 1,1-1,1 0,-1 0,8 8,-11-14,0 0,0 0,0 0,0 0,0 0,1-1,-1 1,0 0,1 0,-1-1,0 1,1-1,-1 1,1-1,-1 0,1 1,-1-1,3 0,-2-1,0 1,0-1,0 0,0 0,0 0,-1 0,1 0,0 0,-1 0,1-1,-1 1,0 0,1-1,-1 1,0-1,0 0,0 1,2-4,1-7,0 0,0-1,-1 0,-1 1,0-1,-1 0,0 0,-1 0,-1-13,0 13,1 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2:59.8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87,'2'31,"-1"-22,0-1,0 1,-1-1,0 1,-1-1,0 1,0-1,-5 16,6-24,0 0,0 0,0 0,0 0,0-1,0 1,0 0,0 0,0 0,0 0,0 0,0 0,0 0,0 0,0 0,0-1,0 1,0 0,0 0,0 0,0 0,0 0,-1 0,1 0,0 0,0 0,0 0,0 0,0 0,0-1,0 1,0 0,0 0,0 0,0 0,0 0,-1 0,1 0,0 0,0 0,0 0,0 0,0 0,0 0,0 0,0 0,0 0,-1 0,1 0,0 0,0 0,0 0,0 0,0 0,0 0,0 1,0-1,0 0,0 0,-1 0,1 0,0 0,0 0,0 0,0 0,0 0,0 0,0 0,-3-14,1-14,8-19,-6 45,0 0,0 0,1-1,-1 1,1 0,0 0,-1 1,1-1,0 0,0 0,0 0,1 0,-1 1,0-1,1 1,-1-1,1 1,-1-1,4-1,-4 3,0 0,0 0,0 1,0-1,0 0,0 1,0-1,0 0,0 1,0-1,0 1,0 0,0-1,0 1,-1 0,1-1,0 1,0 0,-1 0,1 0,0 0,-1 0,2 1,16 32,-11-20,-2-6,1 0,-1-1,1 0,1 0,12 12,-16-66,-3 39,-1-7,1 0,0 0,1 0,1 0,0 0,1 0,6-16,-8 27,0-1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1.7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0 130,'35'-37,"-31"30,-1-1,-1 1,1-1,-1 0,0 0,-1 0,0 1,0-1,-1-16,1 69,-3 126,2-170,0 0,-1 0,1-1,-1 1,1 0,0 0,-1-1,0 1,1 0,-1 0,1-1,-1 1,0-1,1 1,-1-1,0 1,0-1,0 1,1-1,-1 1,0-1,0 0,0 0,0 1,0-1,1 0,-1 0,0 0,-1 0,-3-1,23 0,24 1,-37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2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39,'-7'80,"7"-68,0 0,1 0,1 0,0 0,0 0,1-1,1 1,0-1,0 0,1 0,8 13,-13-23,1 0,0 0,0 0,0 0,0 0,-1 0,1 0,0 0,0-1,1 1,-1 0,0-1,0 1,0-1,0 1,1-1,-1 1,0-1,0 0,1 0,-1 1,0-1,0 0,1 0,-1 0,0-1,1 1,-1 0,2-1,0 0,-1-1,1 0,0 0,-1 0,1 0,-1 0,0 0,1-1,-1 1,0-1,2-4,3-4,-1-1,0-1,0 1,5-23,-9-7,-1 7,1 34,3 19,-3-10,1 0,0 1,0-2,1 1,0 0,1-1,0 0,0 0,7 8,-9-11,1 0,0 1,0-2,1 1,-1 0,1-1,-1 0,1 0,0 0,0-1,1 0,-1 0,0 0,11 2,-15-4,0-1,-1 1,1 0,0-1,0 1,0-1,-1 1,1-1,0 1,0-1,-1 0,1 1,0-1,-1 0,1 0,-1 1,1-1,-1 0,1 0,-1 0,0 0,1 0,-1 1,0-1,0 0,0 0,0 0,0 0,0 0,0 0,0 0,0 0,0-1,-1-44,0 33,-6-120,7 114,0 13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7,'1'0,"3"0,1 0,2 0,1 0,1 0,0 0,0 0,-1-1,-1-1,0 0,-1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4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2,'-2'26,"0"0,-9 33,7-38,0-15,-1-19,0-20,5 28,-1-1,1-1,0 1,0 0,1-1,0 1,0 0,0 0,1 0,0-1,0 2,1-1,4-9,-5 17,-1-1,1 1,-1-1,1 1,-1 0,0 0,0 0,0-1,0 1,0 0,0 0,0 0,-1 1,2 3,4 9,5 4,-8-13,1 0,-1 0,1 0,0 0,10 9,-13-14,-1-1,1 1,-1-1,1 1,0-1,-1 0,1 1,0-1,-1 0,1 0,0 1,-1-1,1 0,0 0,0 0,-1 0,1 0,0 0,-1 0,1 0,0 0,0 0,-1 0,2-1,0 0,-1 0,1-1,-1 1,1 0,-1-1,0 1,0-1,0 1,1-1,-1 0,-1 1,1-1,0 0,0-2,2-2,-1-1,0 0,-1 1,0-1,0 0,0 0,-1 0,0-8,0 10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5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1,'1'-1,"0"1,1 0,-1 0,0 1,0-1,0 0,0 0,0 1,0-1,1 0,-1 1,0-1,0 1,0-1,0 1,0 0,-1-1,1 1,0 0,0 0,0 0,-1-1,1 1,0 0,-1 0,1 0,-1 0,1 1,0 2,0-1,0 0,-1 0,0 1,0-1,0 0,0 0,0 1,0-1,-2 4,0 4,-2 1,1-1,-2 1,-9 18,12-28,1 0,0 0,-1 0,1 0,0 0,0 0,0 1,0-1,1 0,-1 1,0-1,1 0,0 1,0-1,0 0,0 1,0-1,0 5,2-6,-1 0,1 1,0-1,-1 0,1 0,0 0,0 0,-1 0,1 0,0 0,0-1,0 1,0-1,0 1,0-1,0 0,0 0,0 0,0 0,0 0,1 0,1-1,-1 1,-1 0,0 0,0 0,-1 0,1 0,0 0,0-1,0 1,-1-1,1 1,0-1,0 0,1-1,0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13,'0'1,"0"-1,-1 1,1 0,0-1,0 1,0 0,0-1,0 1,0 0,0-1,1 1,-1-1,0 1,0 0,0-1,1 1,-1 0,0-1,1 1,-1-1,0 1,1-1,-1 1,1-1,-1 1,1-1,-1 0,1 1,-1-1,1 1,-1-1,1 0,0 0,-1 1,1-1,-1 0,1 0,0 0,-1 0,1 1,0-1,-1 0,1 0,0 0,-1-1,1 1,0 0,-1 0,1 0,-1 0,1-1,0 1,-1 0,1 0,-1-1,1 1,-1-1,1 1,-1 0,2-2,-2 2,1 0,-1 0,1-1,-1 1,1 0,-1-1,1 1,-1 0,1-1,-1 1,0-1,1 1,-1-1,0 1,1-1,-1 1,0-1,0 1,1-1,-1 1,0-1,0 0,0 1,0-1,0 1,0-1,0 0,0 1,0-1,0 1,0-1,0 1,0-1,0 0,0 1,-1-1,1 1,0-1,0 1,-1-1,1 1,0-1,-1 1,1-1,-1 1,1-1,-1 1,1 0,-1-1,1 1,-1 0,1-1,-1 1,1 0,-1 0,1 0,-1-1,1 1,-1 0,0 0,1 0,-1 0,0 0,0 0,1 0,0 0,-1 0,1 0,-1 0,1 0,0 0,-1 0,1 0,0 0,-1 0,1 0,-1 0,1 0,0 0,-1 1,1-1,0 0,-1 0,1 0,0 1,-1-1,1 0,0 0,0 1,-1-1,1 0,0 1,0-1,-1 0,1 1,0-1,0 0,0 1,0-1,0 1,0-1,-1 0,1 1,0-1,0 1,0-1,0 0,0 1,0-1,1 1,-1-1,0 0,0 1,0-1,0 0,1 1,1 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7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3,'0'1,"0"0,1 0,-1 0,0 0,0 0,0 0,1 0,-1 0,0 0,1 0,-1-1,1 1,-1 0,1 0,-1 0,1-1,0 1,-1 0,1-1,0 1,-1 0,1-1,0 1,0-1,0 0,0 1,-1-1,1 1,0-1,0 0,0 0,0 0,0 1,0-1,0 0,0 0,0 0,0 0,0-1,0 1,1 0,-2 0,1 0,-1 0,1 0,0 0,-1 0,1-1,-1 1,0 0,1 0,-1 0,1 0,-1-1,1 1,-1 0,1-1,-1 1,0 0,1-1,-1 1,1 0,-1-1,0 1,0 0,1-1,-1 1,0-1,0 1,1-1,-1 1,0-1,0 1,0-1,0 1,0-1,0 1,0-1,0 1,0-1,0 1,0-1,0 1,0-1,0 1,0-1,0 1,-1-1,1 1,0-1,0 1,-1-1,1 1,0 0,-1-1,1 1,0 0,-1-1,1 1,0 0,-1-1,1 1,-1 0,1-1,-1 1,1 0,-1 0,1 0,-1 0,1 0,-2-1,-4 1,4 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8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40,'15'2,"14"0,-28-2,0 0,-1 0,1 0,-1-1,1 1,-1 0,1-1,-1 1,1 0,-1-1,1 1,-1-1,1 1,-1-1,1 1,-1 0,0-1,1 0,-1 1,0-1,0 1,1-1,-1 1,0-1,0 0,0 1,0-1,0 1,0-1,0 0,0 1,0-1,0 1,0-1,0 0,0 1,0-1,0 1,-1-1,1 0,0 1,-1-1,1 0,-4-4,4 4,-1 0,1 0,-1 0,0 0,0 0,1 0,-1 0,0 0,0 0,0 0,0 0,0 1,0-1,0 1,0-1,-1 0,1 1,0 0,0-1,0 1,-1 0,1 0,0-1,0 1,-1 0,1 0,0 0,0 1,-1-1,1 0,0 0,-2 1,3-1,1 0,-1 0,1 0,-1 1,1-1,-1 0,1 0,-1 0,0 0,1 1,-1-1,1 0,-1 0,0 1,1-1,-1 0,1 1,-1-1,0 0,0 1,1-1,-1 0,0 1,0-1,1 1,-1-1,0 0,0 1,0-1,0 1,1-1,-1 1,0-1,0 1,0-1,0 1,0-1,0 1,-1-1,1 1,0-1,0 0,0 1,0-1,0 1,-1-1,1 1,0-1,0 0,-1 1,1-1,0 1,-1-1,1 0,0 0,-1 1,1-1,0 0,-1 1,1-1,-1 0,1 0,-1 0,1 0,0 1,-1-1,0 0,5 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09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38,'-1'38,"-1"-14,2 0,2 25,-1-45,-1 1,1-1,0 1,0-1,0 1,0-1,1 0,0 0,0 0,0 0,0 0,1 0,-1 0,1-1,0 1,7 5,-7-7,-1 0,1 0,0-1,0 1,0-1,1 0,-1 0,0 0,0 0,1 0,-1-1,0 0,1 1,-1-1,1-1,-1 1,0 0,1-1,-1 1,0-1,1 0,-1 0,0-1,0 1,0-1,0 1,0-1,0 0,-1 0,1 0,-1-1,1 1,-1 0,4-6,-1-4,0 0,-1 1,-1-1,0-1,0 1,-2 0,1-1,-1-14,-1 37,1-1,1 1,0-1,0 0,1 1,7 15,-8-20,0 0,0-1,0 1,1 0,0-1,0 0,0 0,1 0,-1 0,1 0,0 0,0-1,0 0,8 4,-11-6,1 0,0 0,-1-1,1 1,-1-1,1 0,-1 1,1-1,0 0,-1 0,1 0,0 0,-1 0,1 0,0-1,-1 1,1-1,-1 1,1-1,-1 1,1-1,-1 0,3-1,-3 0,1 0,0 0,0 0,-1 0,1-1,-1 1,1 0,-1-1,0 1,0-1,0 0,1-4,0-11,0 1,-1-1,-1-29,-1 28,2-3,0 16,0 0,-1 1,0-1,0 0,0 0,-1 1,0-1,0 0,-1 1,-2-9,2 11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0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28,'-2'3,"0"0,0 1,1-1,-1 1,1-1,0 1,0 0,0-1,0 1,1 7,-2 0,-1-1,-3 12,4-36,3 8,0-1,0 1,1 0,0 0,0 0,0 0,1 1,0-1,0 1,1-1,-1 1,1 0,0 1,6-7,-9 11,-1 0,1 0,-1 0,0 0,1 0,-1 0,1 0,-1 0,1 0,-1 0,1 0,-1 0,1 1,-1-1,0 0,1 0,-1 0,1 1,-1-1,0 0,1 1,-1-1,0 0,1 1,-1-1,0 0,0 1,1-1,-1 1,0-1,0 0,0 1,1-1,-1 1,0-1,0 1,0-1,0 1,11 29,-5-11,-5-17,0-1,-1 0,1 1,0-1,0 0,-1 0,1 1,0-1,0 0,0 0,1 0,-1 0,0 0,0 0,1 0,-1-1,0 1,1 0,-1-1,1 1,-1-1,0 1,1-1,-1 0,4 0,-4-1,0 0,1 0,-1 0,0 0,0-1,1 1,-1 0,0-1,0 1,-1-1,1 1,0-1,0 0,-1 1,1-1,-1 0,0 1,1-1,-1 0,0 0,0-2,2-5,-1 1,2 0,-1 0,8-14,-9 18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1.7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1,'0'139,"-3"-130,-2-15,2-20,6 19,-1 0,1 0,0 0,1 1,0-1,0 1,0 0,1 0,0 0,0 1,0 0,1 0,0 0,-1 1,2-1,10-4,-14 11,-3 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2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1,'2'2,"1"0,0 0,-1 1,0 0,1-1,-1 1,0 0,0 0,-1 0,1 0,-1 0,2 6,7 9,-8-15,0 0,1 0,-1 0,1 0,-1-1,1 1,0-1,0 1,1-1,-1 0,0 0,1-1,-1 1,1-1,-1 1,5 0,-3-1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3:14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1,'1'4,"-1"0,1 0,0 0,1 0,-1-1,1 1,0 0,-1-1,1 1,1-1,-1 1,1-1,-1 0,5 4,51 44,-36-33,-3 0,-1 1,-1 0,-1 2,0 0,17 31,56 124,-60-114,-11-21,-2 1,-2 0,-2 1,10 60,24 214,-20-149,-5-39,-16-83,-3 1,-2-1,-2 1,-8 47,3-20,2-27,-15 70,10-76,-3 0,-1-2,-2 0,-26 46,9-30,-25 49,49-86,-9 24,18-37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0,0 0,-2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5:59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0,'1'67,"15"100,11 66,-17-172,-6-41,-1 0,1 26,-3-30,2 0,-1 0,2-1,0 0,1 1,7 14,12 45,-23-73,19 59,-19-59,-1-1,1 1,0 0,-1-1,1 1,0 0,0-1,0 1,1-1,-1 0,0 1,0-1,1 0,-1 0,1 1,-1-1,1-1,-1 1,1 0,0 0,0 0,-1-1,1 1,0-1,0 0,0 1,-1-1,1 0,0 0,3 0,-3-1,0 0,0 0,0 0,0 0,0 0,-1-1,1 1,0-1,-1 1,1-1,-1 1,0-1,1 0,-1 0,0 0,0 0,0 1,1-4,14-46,-6 18,43-112,-16 40,-6-2,-17 49,-12 50,1 1,-1 0,1 0,1 0,-1 0,10-13,-13 19,1 0,0 0,0 0,0 0,0 0,1 0,-1 0,0 0,0 0,0 1,1-1,-1 0,0 1,1-1,-1 1,1-1,-1 1,0 0,1 0,-1 0,1 0,-1 0,1 0,-1 0,1 0,-1 0,1 1,-1-1,0 0,1 1,-1 0,0-1,1 1,-1 0,0-1,0 1,0 0,1 0,-1 0,0 0,0 0,0 0,0 2,29 30,-2 1,28 46,125 217,-172-282,0 0,1 0,0 0,18 18,-24-29,0 0,1 0,-1-1,0 0,1 0,0 0,0-1,-1 0,1 0,1 0,-1 0,0-1,0 1,1-2,8 2,-10-1,1-1,-1 1,1-1,-1 0,1 0,-1-1,1 1,-1-1,1 0,-1 0,0 0,1-1,-1 0,0 1,0-2,0 1,0 0,-1-1,1 0,0 1,-1-1,0-1,0 1,0 0,0-1,0 0,-1 1,0-1,0 0,2-5,11-26,-1-1,-2 0,-2-1,9-58,-1-1,-8 47,-2-1,3-90,-11 99,2 25,-2 1,0-1,-1 0,-1 0,0 0,-2 0,-6-22,1 20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0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25,'-3'0,"-10"-1,0 1,0 1,1 0,-1 1,-20 5,30-6,0 0,0 1,0-1,0 1,0 0,1-1,-1 1,1 0,-1 1,1-1,0 0,0 1,0-1,0 1,0-1,1 1,-1 0,1 0,0 0,-1 0,1 0,1 0,-1 0,0 1,1-1,0 0,-1 5,0 14,1 0,0 1,2-1,0 1,2-1,0 0,2-1,0 1,1-1,2 0,0-1,18 31,-24-47,1 1,0-1,-1 0,1-1,0 1,1-1,-1 1,1-2,-1 1,1 0,0-1,0 0,0 0,0 0,1 0,-1-1,0 0,1 0,-1-1,1 0,-1 1,1-2,-1 1,0-1,1 0,-1 0,0 0,1-1,-1 1,0-1,0-1,0 1,0-1,-1 0,1 0,-1 0,0 0,0-1,0 0,0 0,0 0,-1 0,0-1,0 1,0-1,0 0,-1 0,0 0,0 0,0 0,-1 0,0-1,1-4,9-64,-5 38,2-64,-8 91,0-1,-1 1,0 0,0-1,-1 1,-1 0,1 0,-1 0,-1 0,0 1,-8-15,9 20,1 1,-1-1,0 0,-1 1,1 0,0 0,-1 0,1 0,-1 1,1-1,-1 1,0 0,0 0,0 0,1 0,-1 1,0-1,0 1,-6 1,-8-2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4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1,'34'1,"1"3,56 12,-57-8,0-2,55 2,-71-8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1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0,'0'1,"0"0,1 0,-1 0,1 0,-1 0,1 0,0 0,0 0,-1 0,1 0,0-1,0 1,0 0,0-1,0 1,-1 0,1-1,0 0,1 1,-1-1,0 1,0-1,0 0,0 0,0 0,0 1,2-1,41 4,-32-4,46 9,-29-4,57 2,42-8,-110 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5.7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237 1,'-2'0,"-1"1,1-1,-1 1,1 0,-1 0,1 0,0 0,-1 0,1 1,0-1,0 1,0-1,0 1,0 0,1 0,-1 0,0 0,1 0,-1 0,-1 4,-28 60,17-35,-71 132,81-153,0-1,1 1,0-1,0 1,1 0,1 0,-2 15,-3 20,0 1,1-1,3 1,5 69,0-14,-4-65,-2-1,-10 47,8-36,2 0,4 83,1-38,0-66,1-1,1 1,9 31,0 4,-4-25,15 44,-13-47,13 59,-21-76,2 0,-1 0,2-1,10 20,15 42,-17-34,2-2,2 0,38 64,-35-69,-2 1,2-1,1-2,42 49,8 6,-54-70,-1-2,-2 0,0 1,14 21,-29-37,1-1,-1 1,0-1,0 1,1-1,-1 1,0-1,1 1,-1-1,1 0,-1 1,0-1,1 0,-1 1,1-1,-1 0,1 1,-1-1,1 0,-1 0,1 0,0 0,-1 1,1-1,-1 0,1 0,-1 0,1 0,0 0,-1 0,1 0,-1 0,1-1,-1 1,1 0,-1 0,1 0,-1-1,1 1,-1 0,1-1,-1 1,1 0,-1-1,1 1,-1 0,0-1,1 1,-1-1,0 1,1-1,-1 1,0-1,1 1,-1-1,0 1,0-2,3 0,5-7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7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61,'-1'1,"-1"-1,1 1,0-1,0 1,0 0,0 0,0-1,0 1,0 0,0 0,0 0,1 0,-1 0,0 0,0 0,1 1,-1-1,1 0,-1 0,1 0,0 1,-1-1,1 0,0 0,0 1,0-1,0 2,-3 44,3-42,-1 33,5 56,-2-79,1 0,0-1,1 1,0-1,2 0,12 25,-9-21,1-1,1 0,1-1,27 29,-36-41,1-1,0 1,0-1,0 0,0 0,0-1,1 1,-1-1,1 0,0 0,0 0,0-1,0 1,0-1,0-1,0 1,0-1,0 1,0-1,0-1,0 1,0-1,1 0,8-3,-10 1,1 1,-1-1,0 0,0 0,-1 0,1-1,-1 1,1-1,-1 0,0 0,-1 0,1-1,-1 1,0 0,0-1,0 0,0 1,-1-1,0 0,0 0,0-5,3-15,-1 0,-1-43,-4 34,1 22,1 1,0-1,0 0,1 1,4-20,-5 31,0-1,0 1,0-1,0 1,0-1,0 1,0-1,1 1,-1-1,0 1,0-1,0 1,1-1,-1 1,0-1,1 1,-1 0,1-1,-1 1,0-1,1 1,-1 0,1 0,-1-1,1 1,-1 0,1 0,-1-1,1 1,-1 0,1 0,-1 0,1 0,-1 0,1 0,16 14,11 36,-25-45,7 13,0 0,1-1,1 0,1 0,28 26,-37-38,0-1,0-1,1 1,-1 0,1-1,0 0,0 0,0-1,1 1,-1-1,1 0,-1-1,1 1,0-1,-1 0,1-1,0 1,0-1,0 0,-1 0,1-1,0 0,0 0,-1 0,10-4,-11 3,-1 0,1 0,-1 0,0-1,0 1,0-1,0 1,0-1,-1 0,1 0,-1-1,0 1,0 0,0-1,0 1,-1-1,1 0,-1 1,0-1,1-7,1-7,-1-1,-1 0,-2-25,0 29,0 1,2-1,0 1,3-19,7-4,-5 19,-1 1,-1-1,0 0,1-29,-4 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09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0,'-3'0,"0"1,1-1,-1 0,1 1,-1-1,1 1,-1 0,1 0,0 0,-1 0,1 0,0 0,0 1,0-1,0 1,0 0,0-1,-2 4,0 0,0 0,1 0,0 1,0-1,1 1,0-1,-3 11,0 4,2 0,0 0,0 36,3-49,0 0,0 0,1 0,0 0,0 0,1 0,0-1,0 1,0 0,1-1,0 0,1 0,4 8,-5-11,-1-1,1 1,-1-1,1 1,0-1,0 0,0 0,0 0,0-1,1 1,-1-1,1 0,-1 0,0 0,1 0,0 0,-1-1,1 0,-1 1,1-1,0-1,-1 1,1 0,-1-1,1 0,-1 0,6-2,-4 1,-1 0,0 0,0-1,0 1,-1-1,1 0,0 0,-1 0,0-1,0 1,0-1,0 0,0 1,-1-1,0-1,0 1,0 0,0 0,-1-1,1 1,-1-1,1-8,0 1,-1 0,0 0,-1 0,0-1,0 1,-2 0,-4-21,5 30,0 0,0 0,0 1,-1-1,1 0,-1 0,0 1,0-1,0 1,0-1,-1 1,1 0,0 0,-1 0,-3-2,-49-21,3 0,41 17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0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1 102,'30'0,"-18"1,1-1,-1 0,1-1,14-2,-23 2,-1 0,1 0,-1-1,0 1,1-1,-1 1,0-1,0 0,0 0,0-1,0 1,-1 0,1-1,-1 0,1 0,-1 1,0-1,3-6,18-44,-19 105,-5-22,0 18,1 0,13 87,-12-133,0 0,-1-1,1 1,-1 0,1 0,-1 0,0-1,0 1,0 0,0 0,0 0,0-1,0 1,-1 0,1 0,-1 0,1-1,-1 1,0 0,1-1,-1 1,0 0,0-1,0 1,0-1,-1 0,1 1,0-1,-1 0,1 0,-3 2,0-2,0 0,0-1,0 1,0-1,-1 0,1 0,0-1,0 1,0-1,0 0,0 0,0 0,-4-2,-50-21,111 18,-39 7,-1 1,1 0,19 6,-31-7,14 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1.6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71,'3'1,"0"-1,0 1,0 0,0 0,0 0,0 0,0 1,0-1,0 1,0 0,0-1,-1 1,1 1,-1-1,0 0,1 1,-1-1,0 1,1 2,36 64,-27-46,-8-16,0 1,0-1,1 0,0-1,0 1,0-1,1 0,0 0,0-1,0 0,1 0,0 0,0-1,0 0,0 0,1-1,0 0,-1 0,1-1,0 0,1 0,-1-1,0 0,0 0,0-1,1 0,-1 0,15-4,-19 3,0 0,0 0,0 0,0-1,0 0,0 0,0 0,0 0,-1-1,1 1,-1-1,0 0,0 0,0 0,0-1,0 1,-1-1,1 1,-1-1,0 0,0 0,0 0,-1 0,1 0,-1 0,1-5,0 0,0 0,-1 0,0-1,0 1,-1 0,0-1,-1 1,0 0,0 0,-1 0,-3-11,-2 11,5 21,5 25,9-12,2 0,0-1,2 0,0-1,32 33,-41-48,1 0,0-1,1 1,0-2,0 1,0-1,1-1,17 9,-23-13,-1 0,0 0,0 1,0-2,1 1,-1 0,0-1,1 1,-1-1,0 0,1 0,-1-1,0 1,1-1,-1 1,0-1,1 0,-1 0,0-1,0 1,0 0,0-1,0 0,0 0,-1 0,1 0,-1 0,1-1,-1 1,0-1,0 1,0-1,2-3,-1 0,0 0,-1-1,0 1,0 0,0-1,-1 0,0 1,1-14,-5-62,0 34,4 40,-1 0,0 0,0 0,-1 0,0 0,0 0,-1 0,0 1,0-1,-1 0,0 1,0 0,-1 0,1 0,-2 0,1 0,-9-8,5 5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2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24,'-1'0,"-1"0,0 0,1 0,-1 1,0-1,1 0,-1 1,0-1,1 1,-1-1,1 1,-1 0,1 0,0 0,-1 0,1 0,0 0,-1 0,1 0,0 0,0 1,0-1,0 0,0 1,0-1,0 1,1-1,-1 1,1-1,-1 1,1 0,-1-1,1 1,0 0,0-1,0 1,0 0,0-1,0 1,0 0,0-1,1 1,-1-1,1 3,0 0,0 0,0 0,1 0,-1 0,1 0,-1 0,1 0,1-1,-1 1,0-1,1 1,0-1,-1 0,1 0,1 0,-1-1,6 5,-7-6,0 0,1 0,-1 0,1 0,-1 0,1-1,-1 1,1-1,-1 1,1-1,-1 0,1 0,-1 0,1 0,-1-1,1 1,-1-1,1 0,-1 1,4-3,-5 2,1 0,0-1,-1 1,1-1,-1 1,1-1,-1 0,0 1,0-1,0 0,0 0,0 0,0 0,0 0,-1 0,1 0,-1 0,1 0,-1-3,0 1,1-1,-1 1,-1 0,1-1,-1 1,1 0,-1-1,0 1,-1 0,1 0,-1 0,0 0,0 0,0 1,0-1,-1 0,1 1,-1 0,0-1,0 1,0 0,-1 1,-4-4,-29-6,20 10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5,'1'0,"2"0,3 0,1 0,1 0,1 0,-2-1,0-1,-1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3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1,'5'0,"0"1,0 0,0 0,0 1,0-1,0 1,0 0,0 0,-1 1,1 0,-1-1,0 1,1 1,-1-1,-1 1,1-1,0 1,-1 0,0 0,0 1,0-1,-1 1,1-1,-1 1,0 0,0 0,-1 0,0 0,0 0,0 0,0 0,-1 0,1 1,-1-1,-1 0,1 0,-1 1,0-1,0 0,-1 0,1 0,-1 0,0-1,0 1,-1 0,1-1,-5 6,-15 14,18-20,0 0,0 0,1 0,0 0,-1 0,2 1,-6 8,8-11,0 0,-1 0,1-1,0 1,0 0,0 0,0 0,1 0,-1-1,0 1,1 0,-1 0,1 0,0-1,-1 1,1 0,0-1,0 1,0-1,0 1,0-1,1 1,-1-1,0 0,1 0,-1 1,3 0,1 2,-1 0,1-1,0 0,0 0,0 0,0 0,1-1,-1 0,1 0,-1 0,1-1,7 1,4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3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7.8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18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6:20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1,'2'37,"1"0,9 42,-6-41,-5-26,0 1,1 0,0-1,1 1,1-1,0 0,0 0,2 0,-1 0,1-1,1 0,10 14,-13-22,-1-1,1 1,-1-1,1 0,0 0,0 0,0 0,0-1,1 1,-1-1,0 0,1 0,-1-1,0 1,1-1,-1 0,1 0,-1-1,8-1,-8 2,1-1,-1 0,1 0,-1-1,0 1,0-1,1 0,-1 0,0 0,0 0,-1-1,1 0,-1 0,1 0,-1 0,0 0,0-1,4-6,3-12,-2 0,-1-1,-1 0,0 0,-2 0,2-28,-6 50,0 0,0-1,0 1,0 0,0-1,0 1,1 0,-1-1,0 1,1 0,-1 0,1-1,0 1,-1 0,1 0,1-2,-1 3,0 0,-1 0,1 0,-1 0,1 0,-1 1,1-1,-1 0,1 0,-1 1,1-1,-1 0,1 0,-1 1,0-1,1 0,-1 1,1-1,-1 1,0-1,1 1,-1-1,0 1,0-1,1 1,-1-1,0 1,24 54,-20-42,4 6,1 0,0 0,2-1,0 0,20 24,-29-38,2 0,-1-1,0 1,1-1,0 0,0 0,0 0,0 0,0-1,1 1,-1-1,1 0,-1-1,1 1,0-1,-1 0,1 0,0 0,0-1,0 0,0 1,0-2,0 1,0-1,0 0,-1 0,1 0,0 0,6-3,-8 1,1 1,-1-1,0 0,0 0,0 0,0 0,0 0,-1 0,1-1,-1 0,0 1,0-1,0 0,-1 0,1 0,-1 0,0 0,1-8,1-7,0 0,-1-33,-3 30,-1-1,-1 1,-1-1,-1 1,-14-38,17 55,-2-9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7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22,'-3'0,"1"1,0-1,0 1,0 0,0 0,0 0,0 0,0 0,1 0,-1 0,0 1,0-1,1 1,-1-1,1 1,-1 0,1-1,0 1,0 0,0 0,0 0,0 0,0 0,0 0,1 0,-1 0,1 0,0 1,-1-1,1 0,0 4,-1 3,0 1,1 0,0 0,1 0,0-1,2 11,-2-18,-1 0,1-1,0 1,0 0,-1-1,1 1,0-1,0 1,1-1,-1 0,0 1,0-1,1 0,-1 0,1 0,-1 0,1 0,-1 0,1 0,0 0,-1-1,1 1,0-1,0 1,0-1,-1 0,1 1,0-1,0 0,0 0,-1 0,1-1,0 1,0 0,2-2,0 2,0-1,0 0,-1 0,1-1,0 1,-1-1,1 0,-1 0,1 0,-1 0,0-1,0 1,0-1,0 0,3-4,-2 0,0 0,-1 0,0 0,0 0,-1-1,0 0,0 1,1-11,-3 15,0 1,0-1,0 0,0 1,0-1,0 0,-1 1,1-1,-1 0,0 1,1-1,-1 1,-1-1,1 1,0-1,0 1,-1 0,0 0,1 0,-1 0,0 0,0 0,0 0,0 0,0 1,-1-1,1 1,-3-2,1 2,0 0,-1 0,1 1,0 0,0-1,0 1,-1 1,1-1,0 0,0 1,-1 0,-3 2,3-2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8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0,'-7'86,"9"-47,0-27,-1 0,-1 0,0 0,-1 0,-4 20,0-91,5 56,0 0,0 0,1 0,0 0,-1 0,1 0,0 0,1 0,-1 0,0 0,1 1,0-1,-1 0,1 1,0-1,0 1,1 0,-1 0,3-2,6-4,0 1,1 0,17-8,-19 11,1-2,-1 1,17-14,-25 15,-3 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38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0,'1'6,"0"1,0-1,0 0,1 1,0-1,0 0,1 0,0 0,0-1,0 1,1-1,0 0,0 0,0 0,0 0,1 0,0-1,0 0,0 0,0-1,1 1,-1-1,1 0,0 0,0-1,11 3,-12-4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40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0,'2'6,"0"0,0-1,1 1,-1-1,1 0,0 0,1 0,-1 0,1 0,0-1,6 6,10 13,84 119,60 90,-132-171,-3 2,-3 1,27 98,-18-35,36 256,-65-294,-4 94,-3-91,-1-68,-7 45,-1-1,-3 35,-7 122,15-199,0 0,-2-1,-2 0,0 0,-1-1,-24 42,-30 44,60-104,1 1,0 0,0 0,1 0,-3 13,-10 24,10-34,2-6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7:5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1,'-7'86,"8"-52,0 0,9 45,-5-51,-1-4,0 0,1-1,1 1,2-1,0 0,22 42,-23-55,0 0,0-1,1 0,0 0,1-1,0 0,0 0,14 8,-19-14,0 0,1 0,-1 0,1 0,-1-1,1 0,0 0,0 0,-1 0,1-1,0 0,0 0,0 0,-1 0,1-1,0 0,0 0,-1 0,1-1,-1 1,1-1,-1 0,7-4,17-9,-19 10,-1 0,1 0,-1 0,1-1,10-11,0-1,-6 6,-1-1,0 0,18-27,-22 26,-1 0,0 0,-1-1,0 0,-1 0,-1-1,2-15,0 3,0 5,-1 0,-1 0,0-36,-6 82,-1 0,-2 0,-12 39,-36 141,17-80,16-31,12-46,-1 1,2-7,-23 72,18-78,6-13,-2 0,0-1,-15 25,17-35,-1 1,0 0,-1 0,0-1,-1 0,0 0,-11 8,18-16,-1 0,0 0,0-1,0 1,0-1,0 0,-1 0,1 0,0 0,0 0,-1-1,1 0,0 1,-1-1,1-1,0 1,-1 0,1-1,0 0,-1 1,1-1,0 0,0-1,0 1,0-1,0 1,0-1,-5-4,-1-2,0 1,1-1,0-1,0 0,1 0,0 0,-9-18,15 21,2 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0,0 0,1 0,1 0,-1 0,0 0,0 0,-1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1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0,'123'14,"106"11,-174-19,52 2,-104-8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02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1,'205'13,"-144"-12,64-2,-94-7,-27 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7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10,'0'41,"2"0,8 49,23 151,-29-186,-4-40,1 0,0 0,1 0,1-1,0 1,1-1,8 21,-12-35,0 1,0-1,0 0,0 0,0 0,1 0,-1 1,0-1,0 0,0 0,0 0,0 0,0 0,1 0,-1 1,0-1,0 0,0 0,0 0,0 0,1 0,-1 0,0 0,0 0,0 0,1 0,-1 0,0 0,0 0,0 0,0 0,1 0,-1 0,0 0,0 0,0 0,0 0,1 0,-1 0,0 0,0 0,0 0,0-1,1 1,-1 0,0 0,0 0,0 0,0 0,0-1,10-13,9-30,-14 31,115-215,-43 38,-73 172,-4 14,1 1,-1-1,1 1,0 0,0-1,0 1,0 0,0 0,1 0,0 0,2-5,-3 9,0-1,0 1,0 0,-1-1,1 1,0-1,0 1,-1 0,1 0,0 0,-1-1,1 1,-1 0,1 0,-1 0,1 0,-1 0,0 0,1 0,-1 0,0 0,0 0,0 0,0 0,0 0,0 1,5 31,-1-9,1 0,0-1,2 0,1 0,11 21,9 27,5 71,-27-125,-4-8,1 1,1-1,0 0,0 0,0-1,1 1,12 14,-16-23,-1 1,1-1,0 0,-1 0,1 1,0-1,-1 0,1 0,0 0,0 0,-1 0,1 0,0 0,-1 0,1 0,0 0,-1-1,1 1,0 0,-1 0,1-1,0 1,-1 0,1-1,0 1,-1-1,1 1,-1-1,1 1,-1-1,1 1,-1-1,0 1,1-1,-1 0,0 1,1-1,-1 0,0 0,20-36,-14 24,8-13,-2 0,13-37,-14 33,22-44,-2 24,43-54,12-18,-63 82,-20 35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8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538 0,'-7'1,"1"0,-1 0,1 1,-1-1,1 1,-1 1,1-1,0 1,0 0,0 1,1-1,-1 1,1 0,0 1,0-1,0 1,-7 10,-8 10,2 1,-23 43,21-34,-3 3,0 3,-1-2,-3 0,-45 51,-70 41,130-117,9-11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19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1,'1'4,"1"1,0-1,0 0,1 1,-1-1,1 0,4 5,5 9,10 18,38 48,-22-33,-9-5,31 65,20 33,-57-110,52 57,-63-77,1-1,1-1,1 0,-1-1,2-1,26 14,16 3,-54-25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0,'-1'1,"0"-1,0 1,0-1,1 1,-1-1,0 1,0 0,1-1,-1 1,0 0,1 0,-1 0,1 0,-1 0,1-1,-1 1,1 0,-1 0,1 0,0 0,0 2,-8 28,6-24,-2 14,1 0,1 0,1 24,8 167,-7-206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8,'127'2,"130"-5,-224-3,-28 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29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1,'1'12,"2"1,-1-1,2 0,0 0,0 0,1 0,0-1,12 18,11 26,-14-20,-1 1,-1 1,-2 0,7 55,-10-47,3 0,20 58,-28-96,14 38,-15-42,0-1,0 1,0-1,0 0,0 1,1-1,-1 0,1 0,0 0,0 0,-1 0,1-1,4 4,5-57,52-151,-32 119,-21 61,-1-1,9-35,-18 59,0 0,0 0,0 0,0-1,0 1,0 0,0 0,0 0,0 0,0-1,0 1,0 0,0 0,0 0,0-1,0 1,0 0,0 0,0 0,0 0,1-1,-1 1,0 0,0 0,0 0,0 0,0 0,1 0,-1-1,0 1,0 0,0 0,0 0,1 0,-1 0,0 0,0 0,0 0,0 0,1 0,-1 0,0 0,0 0,0 0,1 0,-1 0,0 0,0 0,0 0,1 0,-1 0,0 0,0 0,0 0,0 1,1-1,10 14,6 21,-16-34,40 98,-21-47,44 80,-62-129,-1 1,1-1,0 0,0 0,1 0,-1-1,0 1,1 0,3 2,4-9,2-18,25-88,-17 49,41-86,-41 107,35-49,-4 12,-49 74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8:3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28,'-2'0,"1"0,-1 1,0-1,0 1,1-1,-1 1,1 0,-1 0,0 0,1 0,-1 0,1 0,0 0,-1 0,1 1,0-1,0 0,0 1,0-1,0 1,0 0,0-1,1 1,-1-1,0 1,1 0,-1 0,1-1,0 1,0 3,-5 60,6-58,-2 9,1-11,0 1,0 0,0-1,1 1,0-1,2 11,-2-14,0-1,0 1,0-1,0 0,0 1,0-1,0 0,0 0,0 0,1 0,-1 0,0 0,1 0,-1 0,1 0,-1-1,1 1,-1 0,1-1,0 0,-1 1,1-1,-1 0,1 0,0 0,-1 0,1 0,1 0,0 0,0 0,1 0,-1-1,-1 1,1-1,0 1,0-1,0 0,0 0,0 0,-1-1,1 1,0-1,-1 1,1-1,-1 0,0 0,1 0,-1 0,0 0,0-1,-1 1,1-1,0 1,-1-1,0 0,1 1,-1-1,0 0,0 0,0-6,2-6,-2 0,0 0,-1 0,0 0,-4-17,5 30,-2-1,1 1,0-1,0 1,-1 0,1-1,-1 1,0-1,0 1,0 0,0 0,0-1,0 1,-1 0,1 0,-1 0,1 0,-1 0,0 1,0-1,0 0,0 1,0 0,0-1,0 1,0 0,-1 0,1 0,0 0,-1 0,1 1,0-1,-4 1,0-1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1.7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61 48,'-1'75,"2"82,6 67,18-71,-22-120,0 0,-2 0,-4 36,0 7,10 222,-1-99,5-138,-2-17,-3 1,1 8,0 54,-7-104,-1-1,1 0,0 0,0 1,1-1,-1 0,0 0,1 0,-1 1,1-1,0 0,0 0,0 0,0 0,0 0,0 0,0-1,1 1,1 2,1-1,1-1,-1 0,1 0,-1-1,1 1,-1-1,1 0,5 0,31 8,63 10,-74-17,128 16,-110-12,0-2,97-6,-46 0,-11 0,90 4,-151 0,250 15,186-17,-332 7,392-7,-396 7,-74-2,168 10,8-9,-98 1,221-1,-114 1,483-7,-563-7,-84 9,77-4,324-6,-288 10,-28-9,-79 9,84-4,-138-2,0-1,0-1,44-17,-65 22,0-1,1 0,-1 0,0 0,0-1,-1 0,1 0,-1 0,1 0,-1-1,0 0,0 1,0-2,-1 1,0 0,1-1,-2 1,1-1,3-8,1-2,-2-1,1-1,-2 1,0 0,-1-1,1-27,-4-107,-3 66,3-702,-6 622,-7-34,11 168,3 22,-1-1,-1 1,0 0,0 0,-1-1,0 1,0 0,-1 0,0 1,-8-15,8 21,0 0,1 0,-1 0,-1 0,1 1,0-1,0 1,-1 0,1 0,0 0,-1 1,1-1,-6 1,-52-2,53 2,-204-6,-205 6,276 6,-595-6,559 7,-2154-7,2128-13,68 6,63 0,-141-6,-277 13,358-6,7-1,12-6,-277 6,303 5,-91 4,177-1,0 0,-1 0,1 0,0 0,0 1,-1-1,1 0,0 0,0 1,1-1,-1 1,0-1,0 1,1-1,-1 1,1 0,-1-1,1 1,0-1,-1 1,1 0,0-1,0 4,-2 48,2-50,-6 209,-2 194,9-257,6-56,7 53,12 118,-13-208,-10-45,0-1,0 0,-2 1,2 17,-2-20,0 1,1 0,0-1,5 17,5 21,9 101,-20-146,-1 1,1-1,-1 1,1-1,0 1,0-1,0 0,0 1,0-1,0 0,0 0,0 0,1 0,-1 0,0 0,1 0,-1 0,0 0,1-1,-1 1,1-1,-1 1,1-1,0 1,-1-1,1 0,-1 0,4 0,57-4,-29 0,159 11,20 0,-160-4,180 7,-133-3,60 13,-7-14,40 14,-47-13,353 2,-294-12,-62 17,66-8,-35 1,207-5,-192-4,511-5,-618 5,85 4,267 11,-377-13,99 7,709-7,-841-1,45-9,-7 1,25-4,-66 13,-1 0,1-1,-1-1,1-1,30-9,-49 11,1 0,-1 0,1 0,-1 0,0-1,1 1,-1-1,0 1,0-1,0 1,0-1,-1 1,1-1,0 0,-1 1,1-1,-1 0,1 0,-1 0,0 1,0-1,0-3,-1-52,0 37,0-5,-9-48,3 32,-15-117,21 145,-4-50,5-119,7 3,0-114,-8 202,-5-48,12-32,-5 144,-2-132,1 158,0-1,-1 0,1 1,-1-1,1 0,-1 1,1-1,-1 1,0-1,0 1,0-1,0 1,0-1,0 1,0 0,0 0,0 0,-1-1,1 1,0 0,-1 0,1 1,-1-1,1 0,-1 0,0 1,1-1,-1 1,0 0,1-1,-1 1,0 0,1 0,-1 0,0 0,-1 0,-12 1,1 1,0 0,-24 7,-8 0,-453-6,250-6,-783 3,912-6,-183-1,66-6,-354 4,352 11,82-8,-8-3,114 4,-328-8,260 6,-392-2,301 12,-2-10,21 1,58-1,-39 0,-192 6,179 3,180-2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0,0 0,0 0,-2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06.8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 13,'-1'3,"0"1,0-1,0 0,-1 0,1 0,-1 0,0 0,0-1,0 1,0-1,-1 1,1-1,-1 0,1 1,-1-1,0-1,0 1,-6 3,5-3,0 1,0-1,0 1,1 0,-1 0,1 1,0-1,-5 6,16-13,-1 0,1-1,-1 0,11-10,-14 10,17-19,-21 24,0-1,0 1,1 0,-1-1,0 1,0-1,1 1,-1-1,0 1,1 0,-1-1,0 1,1 0,-1 0,1-1,-1 1,1 0,-1 0,1-1,-1 1,0 0,1 0,-1 0,1 0,-1 0,1 0,-1 0,1 0,0 0,-1 0,1 0,-1 0,0 0,1 0,-1 0,1 0,-1 1,1-1,-1 0,1 0,0 1,-1 1,0-1,0 0,-1 1,1-1,0 1,0-1,-1 0,1 1,-1-1,0 0,1 1,-1-1,0 0,1 0,-1 0,0 0,0 1,0-1,0 0,-2 0,-27 28,24-24,-9 12,16-15,11-8,72-66,-114 124,19-27,2-5,0-1,-15 22,65-88,-30 36,-1 0,0-1,0 0,-1-1,-1 0,0 0,7-16,-21 58,6-25,0 0,-1 1,0-1,0 0,0 0,0 0,-1 0,1 0,-1 0,0 0,-4 5,-29 31,14-17,20-21,10-10,5-7,5-2,-1-2,-1 0,27-38,-33 42,-10 24,-15 28,5-25,1 1,-2-1,0-1,0 0,-1 0,0-1,-1-1,0 1,-24 12,32-23,9-9,10-11,42-24,-43 36,0-1,-1-1,0 0,-1-1,13-16,-26 26,-8 7,-12 12,-7 22,-35 65,50-82,-25 35,60-102,23-5,-21 24,-1 0,36-55,-78 107,-1-1,-1-1,-2 0,0-2,-1-1,-36 25,14-10,32-27,11-13,19-21,63-56,-48 52,52-65,-113 140,17-31,-16 16,-39 56,147-151,-50 43,-2-1,0-1,-2-2,39-47,-93 113,-3-1,-1-2,-67 60,70-80,21-21,11-17,1 13,1 0,0 1,0-1,1 1,-1 0,1 0,0 1,11-9,50-38,-59 47,-1 1,0-2,0 1,-1-1,1 0,-1 0,4-7,-47 42,17-7,0 0,-1-1,-37 26,42-28,16-17,-1 0,0 0,1 0,-1 0,0 0,0 0,-1 0,1-1,0 1,-3 1,43-52,-17 27,-11 13,0-1,0-1,-1 0,-1 0,0 0,7-15,-20 25,-9 9,-14 11,23-14,1-3,1 1,0 0,-1 1,1-1,0 1,1-1,-1 1,1 0,0 0,0 0,-3 6,5-6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13.9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1449,'2'6,"-1"-1,1 1,0-1,1 1,-1-1,1 0,0 0,1 0,-1 0,1-1,4 5,15 23,-11-8,-20-43,4 9,-1 1,0 0,-1 0,0 1,0 0,-1 0,0 0,0 0,-1 1,0 1,0-1,-16-9,113 52,-60-23,-29-19,-10-10,-4-6,3 6,0-1,-1 2,-1-1,0 2,-1 0,-20-16,34 30,0 0,0 0,0 0,0-1,0 1,0 0,-1 0,1 0,0 0,0 0,0 0,0 0,0 0,0 0,0 0,0 0,-1 0,1-1,0 1,0 0,0 0,0 0,0 0,0 0,-1 0,1 0,0 0,0 0,0 0,0 0,0 0,0 0,0 1,-1-1,1 0,0 0,0 0,0 0,0 0,0 0,0 0,0 0,0 0,-1 0,1 0,0 0,0 1,0-1,0 0,0 0,0 0,0 0,0 0,0 0,0 0,0 1,0-1,0 0,0 0,0 0,0 0,0 0,0 0,2 13,8 12,0-5,1 0,0-1,2 0,0-1,1 0,19 18,-25-32,-8-8,-13-24,-28-36,5 20,4 5,28 32,14 14,175 148,-165-142,-25-26,-25-31,17 27,-1 0,0 0,-1 2,-19-16,40 49,10 9,113 135,-228-289,-57-34,138 138,34 36,119 123,-99-106,-29-25,0 0,0 1,-1-1,1 2,-2-1,7 8,-81-124,56 89,-1 1,-1 0,0 0,-33-30,84 109,159 164,-244-292,6 6,-80-71,94 109,29 25,0 0,0 0,-1 0,1 0,0 0,0 0,0 0,0 0,0 0,0 0,0 0,0 0,-1 0,1 0,0 0,0 0,0 0,0 0,0 0,0 0,0 0,0 0,-1 0,1 0,0 0,0 0,0 0,0 0,0 0,0 0,0 0,0 0,0 0,-1 1,1-1,0 0,0 0,0 0,0 0,0 0,0 0,0 0,0 0,0 0,0 1,0-1,0 0,0 0,0 0,0 0,0 0,0 0,0 0,0 0,0 1,0-1,0 0,0 0,0 0,0 0,0 0,0 0,0 0,0 0,0 1,0-1,0 0,0 0,13 19,71 81,22 29,-90-100,-16-29,0 0,0 0,0 0,0 0,0 0,0 0,0 0,0 0,0 0,0 0,0 0,0 0,0 0,0 0,-1 0,1 0,0 0,0 0,0 0,0 0,0 0,0 0,0 0,0 0,0 0,0 0,0 0,0 0,0 0,-1 0,1 0,0 0,0 0,0 0,0 0,0 0,0 0,0 0,0 0,0 0,0 0,0 0,0 0,0 0,0 0,0 1,0-1,0 0,0 0,0 0,0 0,0 0,0 0,0 0,0 0,0 0,-14-15,-12-12,11 17,15 10,0 0,-1 0,1 0,0 0,0 0,-1 0,1 0,0 0,0 0,0 0,-1 0,1 0,0 0,0 0,0 0,-1 0,1 0,0 0,0 0,0 1,-1-1,1 0,0 0,0 0,0 0,0 0,-1 1,1-1,0 0,0 0,0 0,0 1,0-1,0 0,0 0,0 0,0 1,0-1,-1 0,1 0,0 0,0 1,0-1,0 0,0 0,1 1,-1-1,0 0,0 0,0 0,0 1,0-1,0 0,8 18,-6-12,-19-7,-6-3,13 4,27 18,-7-3,-15-7,-31-2,-7 1,43-7,-1 0,1 1,-1-1,0 0,1 1,-1-1,1 1,-1-1,1 0,-1 1,1-1,-1 1,1-1,-1 1,1 0,0-1,-1 1,1-1,0 1,-1 0,1-1,0 1,0 0,0-1,0 1,-1 0,1-1,0 1,0 0,0-1,1 1,-1 0,0-1,0 1,0 0,0-1,1 1,-1 0,0-1,0 1,1 0,-1-1,1 1,-1-1,1 2,9 9,1 5,-15-14,-11-7,-16-11,34 11,18 3,50 5,7 0,-58-3,-24-3,-121-24,114 24,9 3,-1 0,0 0,0-1,0 0,1 1,-1-1,0 0,1 0,-1 0,1-1,-1 1,1 0,0-1,-1 0,1 0,0 0,0 1,0-2,1 1,-1 0,0 0,1-1,-1 1,1-1,-2-3,-6-11,1-1,1-1,-9-31,-20-133,24 112,4 0,2-1,6-105,1 84,-8-26,-13-13,14 73,3 0,6-68,30-58,-28 150,-3 30,-2 24,2 152,2-56,3 84,-1 197,-5-390,-1-1,1 0,0 0,1 0,-1 0,1 0,0 0,0 0,1-1,0 1,-1-1,1 1,1-1,-1 0,1 0,-1-1,1 1,0-1,0 0,1 0,7 5,-8-6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0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36,'2'5,"0"0,0-1,0 1,0-1,1 1,-1-1,1 0,0 0,1 0,-1 0,1-1,-1 1,7 3,12 16,-6-2,0-1,2 0,0-1,1-2,26 20,-26-13,-18-22,0 1,0-1,0 0,1 0,-1 1,1-1,0 0,0-1,-1 1,1 0,0 0,1-1,-1 1,4 1,-5-3,0-1,0 1,1-1,-1 0,0 1,0-1,0 0,0 0,0 0,0 0,0 0,0 0,0 0,-1 0,1 0,0 0,-1 0,1-1,-1 1,1 0,-1 0,1-1,-1 1,0 0,0 0,1-3,3-36,0-50,-1 54,-4-63,1 98,-1 0,1 0,-1 0,0 0,1 0,-1 0,0 0,0 0,0 1,1-1,-1 0,0 1,0-1,0 0,0 1,0-1,0 1,0 0,-1-1,1 1,0 0,0 0,0-1,0 1,0 0,0 0,-1 0,-1 1,-45 0,32 0,-33-2,-54 2,103-1,-1 0,1 0,-1 0,1 0,-1 0,1 0,-1 0,1 0,-1 0,1 0,-1 0,1 0,-1 0,1 1,-1-1,1 0,-1 0,1 1,0-1,-1 0,1 0,-1 1,1-1,0 1,-1-1,1 0,0 1,-1-1,1 1,0-1,0 1,0-1,-1 0,1 1,0-1,0 1,0-1,0 1,0-1,0 1,0-1,0 1,0 0,0-1,0 1,0-1,0 1,0-1,0 1,1-1,-1 0,0 1,0-1,1 1,-1-1,0 1,0-1,1 0,-1 1,1-1,-1 0,0 1,1-1,-1 0,1 1,-1-1,1 0,35 31,-29-26,11 15,0 0,17 26,-21-28,15 11,-24-25,0 0,-1 1,1-1,-1 1,0 0,5 8,-9-13,0 0,0 0,0 0,0 0,0-1,0 1,1 0,-1 0,0 0,0 0,0 0,0-1,0 1,0 0,0 0,1 0,-1 0,0 0,0 0,0 0,0 0,1-1,-1 1,0 0,0 0,0 0,0 0,1 0,-1 0,0 0,0 0,0 0,0 0,1 0,-1 0,0 0,0 0,0 0,0 0,1 1,-1-1,0 0,0 0,0 0,0 0,0 0,1 0,-1 0,0 0,0 1,0-1,0 0,0 0,0 0,0 0,1 0,-1 1,0-1,0 0,0 0,0 0,0 0,0 1,0-1,0 0,0 0,4-25,-3-46,-1 60,11-84,-12 95,1-1,0 1,0-1,0 0,0 1,-1-1,1 1,0 0,-1-1,1 1,0-1,-1 1,1-1,-1 1,1 0,0-1,-1 1,1 0,-1-1,1 1,-1 0,1 0,-1-1,1 1,-1 0,0 0,1 0,-1 0,1 0,-1 0,1 0,-1 0,1 0,-1 0,0 0,1 0,-1 0,1 0,-1 0,1 1,-2-1,-35 8,23-4,11-4,-8 1,1 0,0 1,0 0,-13 4,22-5,0-1,0 0,0 1,0-1,1 1,-1-1,0 1,0 0,0-1,1 1,-1 0,0 0,0-1,1 1,-1 0,1 0,-1 0,1 0,-1 0,0 1,1 0,0-1,1 1,-1-1,0 1,1-1,-1 0,1 1,-1-1,1 0,0 1,-1-1,1 0,0 0,0 1,0-1,0 0,0 0,0 0,2 1,2 3,-1 1,0-1,0 1,0 0,4 10,-6-11,1 0,-1-1,1 1,0 0,0-1,0 0,1 0,-1 0,8 5,-11-9,1-1,0 1,0-1,0 0,-1 1,1-1,0 0,-1 0,1 0,-1 0,1 1,-1-1,1 0,-1 0,0 0,1 0,-1 0,0 0,0 0,0 0,1 0,-1 0,0 0,-1-2,6-30,-4 29,-1 0,1 0,-1 0,0 0,0 0,0 0,-1 0,0 0,-1-5,1 8,0 0,0-1,0 1,0 0,0 0,-1 0,1 0,0 0,-1 0,1 1,-1-1,1 0,-1 1,1-1,-1 1,0-1,1 1,-1 0,1 0,-1 0,0 0,1 0,-3 0,-14 0,-2-1,34-5,18-7,-29 11,1 0,-1 0,1 1,0-1,0 1,0-1,0 1,0 1,0-1,0 0,6 1,-10 0,0 0,0 0,1 0,-1 0,0 0,0 0,1 0,-1 0,0 0,0 0,0 1,1-1,-1 0,0 0,0 0,0 0,0 0,1 0,-1 1,0-1,0 0,0 0,0 0,0 1,0-1,1 0,-1 0,0 0,0 1,0-1,0 0,0 0,0 0,0 1,0-1,0 0,0 0,0 1,0-1,0 0,0 0,0 0,0 1,0-1,0 0,-1 1,-8 12,-15 9,22-21,-1 1,1-1,0 1,0 0,-1 0,1 0,1 0,-1 0,0 0,0 0,1 1,-1-1,1 1,0-1,0 1,-2 3,4-3,-1 0,1-1,0 1,-1-1,1 1,0-1,0 1,1-1,-1 1,0-1,1 0,0 0,-1 0,1 0,0 0,0 0,4 2,10 12,-1 0,-1 1,0 1,19 32,-31-46,0-1,-1 1,0 0,0 0,0 0,0 0,-1 0,0 8,1-12,-1 1,0-1,0 0,0 1,0-1,0 0,0 1,0-1,-1 0,1 0,0 1,0-1,0 0,0 1,0-1,0 0,-1 0,1 1,0-1,0 0,0 0,0 0,-1 1,1-1,0 0,0 0,-1 0,1 0,0 1,0-1,-1 0,1 0,0 0,-1 0,1 0,0 0,0 0,-1 0,-17-16,18 15,0 1,-1-1,1 0,0 0,-1 1,1-1,-1 0,1 1,-1-1,1 0,-1 1,0-1,1 1,-1-1,0 1,1-1,-1 1,0-1,1 1,-1 0,0-1,0 1,0 0,1 0,-1 0,0 0,0-1,0 1,0 0,1 0,-1 1,0-1,0 0,0 0,0 1,0 0,1 0,-1 0,1 0,0 0,-1 0,1 0,0 0,0 0,0 1,0-1,0 0,0 0,0 0,0 0,1 0,-1 1,0-1,1 0,-1 0,1 0,-1 0,1 0,-1 0,1 0,1 1,15 29,-15-27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29:29.1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353 566,'-3'4,"0"-1,0 1,1-1,-1 1,1 0,0 0,0 0,1 0,-2 7,-1-3,-4 7,0 0,-2 0,0-1,0 0,-1 0,-22 19,14-14,14-14,-9 9,10-16,6-12,1 8,0 0,0 0,1 0,0 0,1 1,-1 0,1 0,0 0,0 0,12-7,18-20,-32 28,3-1,-1-1,-1 0,1 0,-1 0,0 0,0-1,-1 0,0 0,0 0,0 0,2-12,-9 29,1 1,-2-1,1 0,-1 0,-1 0,0-1,0 1,-1-2,0 1,-10 9,-21 31,36-47,-3 6,0 1,-1-1,-1-1,1 1,-13 10,18-18,1-1,-1 1,1 0,-1 0,1-1,-1 1,1 0,-1-1,1 1,0-1,-1 1,1-1,-1 1,1-1,0 1,-1-1,1 1,0-1,0 1,0-1,-1 1,1-1,0 0,0 1,0-1,0 1,0-1,0 0,0 1,0-1,0 0,0 1,0-1,0 1,1-2,-1-31,0 30,2-8,0 1,0-1,2 0,-1 1,1 0,1 0,0 0,0 1,1-1,10-11,16-33,-17 21,-9 20,-1 0,2 1,0-1,16-21,-24 81,-5-34,0 0,-1 0,0 0,-15 18,12-18,1 0,1 1,-10 22,15-29,-1 1,0-1,0 0,0 0,-7 8,26-56,25-33,-31 54,1 1,1 0,26-33,-22 39,-19 28,-22 28,3-16,-2-1,-32 27,-4 3,46-43,11-12,9-11,46-53,-22 31,-25 29,-4 10,-13 30,-26 48,10-49,27-33,18-22,-8 8,-19 17,-11 3,21-15,14-15,96-133,-67 82,-26 44,-13 21,0 0,1 1,0-1,0 1,0 0,1 0,8-8,-16 60,-4-15,-2 0,-1-1,-1 0,-1-1,-22 36,-11 7,85-130,-12 20,2-11,28-59,-53 100,-2 9,-1 20,-3-13,0-1,0 0,0 1,-1-1,0 0,-3 7,-9 10,1 0,-12 30,50-107,-3 25,-21 31,-10 18,-39 51,62-82,-11 9,-1 0,0 0,0 0,0 0,0 0,0-1,-1 1,1-1,0 1,-1-1,1 0,-1 1,1-1,-1 0,0 0,0 0,0 0,0 0,1-3,-42 63,39-56,1-1,-1 1,0 0,0-1,0 1,0 0,0-1,0 1,0-1,0 0,-1 1,1-1,0 0,-1 0,1 0,-3 2,2-9,14-12,12-15,-23 23,-20 18,-6 21,24-28,0 0,1-1,-1 1,0 0,1-1,-1 1,0 0,1 0,-1 0,1-1,-1 1,1 0,0 0,-1 0,1 0,0 0,-1 0,1 0,0 0,0 0,0 0,0 0,0 0,0 0,0 0,0 0,1 0,-1 0,0-1,1 1,-1 1,2-2,0 0,0 0,0-1,-1 1,1 0,0-1,0 0,-1 1,1-1,-1 0,1 0,-1 0,1 0,-1 0,1 0,-1-1,0 1,1 0,-1-1,1-1,28-36,-27 34,5-9,-17 21,-16 25,24-30,-11 31,12-32,-1 0,1 0,-1 1,1-1,0 0,-1 0,0 0,1 0,-1 0,0 0,0 0,1 0,-1 0,0 0,0 0,0 0,0-1,0 1,0 0,-2 0,5-5,-1-1,1 1,0 0,0 0,1 1,-1-1,1 0,3-3,-5 6,3-4,0 0,0 0,1 0,-1 1,1 0,0 0,0 0,1 1,-1 0,9-4,-19 12,-1 0,1 1,1 0,-1 0,1 0,0 0,1 1,-4 8,-2 0,-1 2,17-29,20-29,-23 34,-12 8,-25 16,4-3,16-8,10-5,1 1,0-1,-1 0,1 0,-1 0,0-1,1 1,-1 0,0-1,1 0,-1 0,0 0,1 0,-1 0,0 0,0-1,1 1,-1-1,1 0,-5-1,0 0,-1 1,1 0,-1 0,0 1,1 0,-1 0,0 1,1 0,-9 2,2-1,1 1,0 1,0 0,-16 9,32-14,-1 1,0 0,0 0,0 0,0 0,0-1,0 1,0-1,0 1,0-1,0 0,-1 0,1 0,0 0,-1 0,1 0,0 0,-1 0,0-1,1 1,1-2,6-12,-13 23,-14 26,61-77,-19-4,-29 121,2-68,0 0,-1 0,0 0,0 0,-1 0,0-1,0 0,0 0,0 0,-1-1,-11 8,12-12,7-11,8-11,3 8,-7 8,-1 0,1 0,-1 0,-1-1,1 0,-1 0,0 0,5-15,-42 52,-5-2,31-24,-1 1,1 0,1 0,-1 1,-11 12,89-90,-63 63,0 0,0 1,1 0,0 0,1 1,13-9,-15 12,0-2,0 1,0-1,0-1,-1 1,0-1,-1-1,1 1,-1-1,5-8,50-102,-41 75,-12 28,-1 0,9-28,-4 5,-7 22,0 1,4-29,7-11,-13 47,0 1,0-1,-1 0,0 0,-1 0,2-15,-15 162,-3-76,16-79,-1 0,-1 0,-5-30,-1-30,7-12,0 53,0 30,0 13,-13 148,13-133,0 1,-2-1,0 0,-7 26,11-63,-1-1,0 1,-1 0,-2-22,-1-9,3 37,0 0,0-1,1 1,0 0,0 0,1 0,0 0,5-13,-4 29,-1 1,0-1,0 1,0-1,0 10,-2 319,-1-343,0 3,0 1,1 0,-1-1,1 1,0 0,0-1,0 1,0-1,0 1,1 0,-1-1,1 1,-1 0,1-1,0 1,0 0,0 0,0 0,0 0,0 0,1 0,2-3,2-3,-4 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3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15,'-1'1,"-1"0,1 0,0-1,0 1,0 0,0 0,0 0,0 0,1 0,-1 0,0 1,0-1,1 0,-1 0,1 0,-1 1,1-1,-1 0,1 1,0-1,0 0,0 1,0-1,0 2,2 10,9-25,-11 13,0 0,0 0,0 0,1 0,-1-1,0 1,1 0,-1 0,0 0,1-1,-1 1,1 0,-1-1,1 1,0 0,-1-1,1 1,0-1,-1 1,1 0,0-1,0 0,-1 1,1-1,0 0,0 1,0-1,0 0,1 1,0-1,-1 1,1 0,-1-1,0 0,1 1,0-1,-1 0,1 1,-1-1,1 0,-1 0,1 0,0 0,-1-1,1 1,-1 0,1-1,-1 1,1-1,1 0,-3 0,1 1,0 0,-1-1,1 1,0-1,-1 1,1-1,-1 1,1-1,-1 0,1 1,-1-1,1 0,-1 1,0-1,0 0,1 1,-1-1,0 0,0 0,1 1,-1-1,0 0,0 0,0 1,0-1,0 0,0 0,-1 0,1 1,0-1,0 0,0 0,-1 1,1-1,0 0,-1 1,1-1,-1 0,1 1,-1-1,1 1,-1-1,1 1,-1-1,1 1,-1-1,0 1,0-1,0 1,1-1,-1 1,1 0,-1 0,0-1,1 1,-1 0,1 0,-1 0,1 0,-1 0,0 0,1 0,-1 0,1 0,-1 0,0 0,1 0,-1 1,1-1,-1 0,1 0,-1 1,1-1,-1 0,1 1,-1-1,1 0,-1 1,1-1,0 1,-1-1,1 0,-1 1,1-1,0 1,0-1,-1 1,1 0,0-1,0 1,0-1,-1 1,1-1,0 1,0 0,0-1,0 1,0-1,0 1,0 0,0-1,1 1,-1-1,0 1,0-1,1 2,-1-2,0 1,0-1,0 1,0-1,0 1,0-1,0 1,0-1,0 1,0-1,1 1,-1-1,0 1,0-1,0 0,1 1,-1-1,0 1,1-1,-1 0,0 1,1-1,-1 0,1 1,-1-1,0 0,1 0,-1 1,1-1,-1 0,1 0,-1 0,1 0,-1 1,1-1,-1 0,1 0,-1 0,1 0,-1 0,1 0,-1 0,1-1,-1 1,0 0,1 0,-1 0,1 0,-1-1,1 1,-1 0,1 0,-1-1,1 1,-1-1,1 1,0-1,-1 1,1-1,-1 1,1-1,-1 1,1-1,-1 0,1 1,-1-1,0 1,1-1,-1 0,0 0,0 1,0-1,1 0,-1 0,0 1,0-1,0 0,0 0,0 1,0-1,0 0,0 0,-1 1,1-1,0 0,0 1,-1-1,1 0,-1 0,-1 4,1 1,0 0,-1 0,1-1,0 1,1 0,-2 7,2-10,0 1,0-1,0 1,0-1,1 0,-1 1,0-1,0 0,1 1,-1-1,1 0,0 1,-1-1,1 0,0 0,-1 0,1 1,0-1,0 0,0 0,0 0,0 0,0-1,2 2,-2-2,0 0,0 0,0 0,0 0,0 0,-1 0,1-1,0 1,0 0,0 0,0-1,-1 1,1-1,0 1,0-1,-1 1,1-1,0 0,-1 1,1-1,-1 0,1 1,0-1,-1 0,0 0,1 1,-1-1,1 0,-1 0,0 0,0 0,0 1,1-1,-1 0,0 0,0 0,0 0,0-1,0-3,1 0,-1 0,0-1,0 1,-1 0,1 0,-3-9,2 12,1 1,0-1,-1 1,1-1,0 1,-1-1,0 1,1 0,-1-1,0 1,0 0,0 0,0 0,0-1,0 1,0 0,0 0,0 0,-1 1,1-1,0 0,-1 0,1 1,0-1,-1 1,1-1,-1 1,1-1,-1 1,-2 0,3 0,1 0,-1 1,0-1,0 0,0 1,0-1,0 1,0-1,0 1,1-1,-1 1,0 0,0-1,1 1,-1 0,0 0,1-1,-1 1,1 0,-1 0,1 0,0 0,-1 1,1-3,0 1,0 0,0 0,0-1,-1 1,1 0,0 0,0-1,0 1,0 0,0 0,-1-1,1 1,0 0,0 0,0 0,-1-1,1 1,0 0,0 0,0 0,-1 0,1-1,0 1,0 0,-1 0,1 0,0 0,-1 0,1 0,0 0,0 0,-1 0,1 0,0 0,-1 0,1 0,0 0,0 0,-1 0,1 0,0 0,0 1,-1-1,1 0,0 0,0 0,-1 0,1 0,0 1,0-1,0 0,-1 0,1 1,0-1,0 0,0 0,0 0,-1 1,1-1,0 0,0 1,0-1,-4-7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4.8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68 1,'-2'0,"-1"0,1 0,0 1,-1-1,1 1,0 0,-1-1,1 1,0 0,0 0,0 0,0 1,0-1,0 1,0-1,0 1,0-1,1 1,-3 3,1-1,0 1,1-1,-1 0,1 1,1 0,-1-1,1 1,-1 0,0 8,1-9,0 1,1-1,0 1,0 0,0-1,0 1,0-1,1 1,0-1,0 1,0-1,1 0,-1 1,1-1,0 0,0 0,1 0,-1-1,1 1,0 0,0-1,6 6,-6-7,0 0,0 0,1 0,-1-1,0 0,1 1,-1-1,1-1,-1 1,1 0,0-1,-1 0,1 1,0-2,-1 1,1 0,-1-1,1 1,0-1,-1 0,1 0,4-3,-5 2,0 0,-1 0,1-1,-1 1,0 0,1-1,-1 0,0 1,-1-1,1 0,0 0,-1 0,0 0,0 0,0-1,0 1,0 0,0 0,-1-1,0 1,0 0,0-1,0 1,-1-5,0 3,0 0,-1 0,0 1,0-1,0 0,-1 1,1-1,-1 1,0 0,0 0,-1 0,1 0,-1 1,0-1,-6-3,9 6,-1-1,1 1,0 0,-1 0,0 0,1 0,-1 0,0 0,0 0,1 0,-1 1,0-1,0 1,0-1,0 1,0 0,0 0,1 0,-1 0,0 0,0 0,0 1,0-1,0 0,0 1,0 0,1-1,-1 1,0 0,0 0,1 0,-1 0,1 0,-1 0,1 1,-1-1,1 0,0 1,-1-1,1 1,0 0,-1 2,1-3,0 1,0-1,1 0,-1 1,1-1,-1 0,1 1,-1-1,1 1,0-1,0 1,-1-1,1 1,0-1,0 1,1-1,-1 1,0-1,0 0,1 1,-1-1,1 1,-1-1,1 0,0 1,0-1,-1 0,1 1,0-1,1 1,1 0,-1 0,1-1,0 1,-1-1,1 1,0-1,0 0,0 0,0-1,-1 1,1 0,0-1,0 0,5 0,-4 0,-1 0,1 0,0-1,-1 1,1-1,0 0,-1 0,1 0,-1-1,1 1,-1-1,4-2,-6 3,1 0,-1-1,0 1,1 0,-1 0,0-1,0 1,0 0,0-1,0 1,-1-1,1 0,0 1,-1-1,1 1,-1-1,0 0,1 0,-1 1,0-1,0 0,0 1,0-1,0 0,0 0,-2-3,2 4,0 0,-1-1,1 1,-1 0,1-1,-1 1,0 0,1 0,-1 0,0-1,0 1,0 0,0 0,0 0,0 0,0 1,0-1,0 0,-1 0,1 1,0-1,0 0,-1 1,1 0,-1-1,1 1,0 0,-1-1,1 1,-1 0,1 0,0 0,-1 0,1 0,-1 1,-1 0,1-1,0 1,0-1,0 1,0 0,0 0,0 0,0 0,0 0,1 0,-1 1,0-1,1 0,-1 1,1-1,0 1,-1 0,1 0,0-1,0 1,0 0,0 0,0 0,0 0,0 2,1-3,0 0,-1 0,1 0,0 0,0 0,0 0,0 0,0 0,0 0,0 0,0 0,1 0,-1 0,0 0,1 0,-1 0,0 0,1 0,-1 0,1 0,0 0,0-1,-1 0,1 0,-1 0,1 0,-1 0,1-1,-1 1,1 0,-1-1,1 1,-1 0,1-1,-1 1,0 0,1-1,-1 1,1-1,-1 1,0-1,1 1,-1 0,0-1,0 0,0 1,1-1,-1 1,0-1,0 1,0-1,0 1,0-1,0 1,0-1,0 0,0 1,0-2,2-12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6.0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82,'-7'0,"1"0,-1 0,0 1,0 0,1 0,-1 0,0 1,1 0,0 1,-1 0,-9 5,13-5,0-1,0 1,0 0,0 0,1 0,-1 0,1 0,0 1,0-1,0 1,0 0,0-1,1 1,0 0,0 0,0 0,0 0,1 0,-1 0,1 8,0-10,0-1,0 1,0 0,0 0,1 0,-1 0,0-1,1 1,0 0,-1-1,1 1,0 0,1 1,-2-2,0-1,1 1,-1-1,1 1,0-1,-1 1,1-1,-1 0,1 1,-1-1,1 0,0 0,-1 1,1-1,0 0,-1 0,1 0,0 0,0 1,-1-1,1 0,0-1,0 1,1 0,0-1,0 0,0 0,0 0,0 0,0 0,-1 0,1 0,0-1,-1 1,1 0,-1-1,0 0,1 1,-1-1,0 0,0 0,0 1,0-1,1-4,23-75,-24 74,1 0,-1 1,0-1,0 0,-1 0,0 0,0 0,-1 0,-3-13,4 19,0 0,0 0,-1 0,1 0,0 0,-1 0,1 0,-1 0,1 0,-1 0,0 0,1 0,-1 1,0-1,0 0,1 0,-1 1,0-1,0 0,0 1,0-1,0 1,0 0,0-1,0 1,0 0,0-1,0 1,0 0,0 0,0 0,0 0,0 0,0 0,0 0,0 0,0 0,-2 1,1 0,1 0,-1 0,0 0,1 0,-1 1,0-1,1 1,0-1,-1 1,1-1,0 1,0 0,0-1,0 1,0 0,0 0,0 0,1 0,-1 2,-2 12,1 1,0-1,2 32,0-43,0 0,0 0,1 0,0 0,0 0,0 0,0 0,1 0,0-1,0 1,0 0,0-1,1 0,0 0,0 1,6 5,-8-10,1 1,-1-1,1 1,-1-1,1 0,-1 0,1 1,-1-1,1 0,0 0,-1-1,1 1,-1 0,1 0,-1-1,1 1,-1-1,1 0,-1 1,0-1,1 0,-1 0,0 0,0 1,1-2,-1 1,0 0,0 0,0 0,0 0,0-1,-1 1,1 0,1-3,2-3,1 1,-2-1,1 1,-1-1,0 0,2-8,-4 12,-1 0,1 0,-1 0,0 0,0 0,0 0,-1 0,1 0,-1 0,1 1,-2-5,1 6,1 0,-1 0,1-1,-1 1,0 0,0 0,1 0,-1 0,0 0,0 1,0-1,0 0,0 0,0 0,0 1,0-1,-1 1,1-1,0 1,0-1,0 1,-1 0,1-1,0 1,0 0,-1 0,1 0,-2 0,-8 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9.2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5 100,'-2'46,"0"-33,1 1,1-1,0 1,1-1,0 1,7 24,-8-37,0 0,0 0,1 0,-1 0,0 0,1 0,-1 0,1 0,-1 0,1-1,-1 1,1 0,0 0,0 0,-1-1,1 1,0 0,0-1,0 1,0 0,0-1,-1 1,1-1,0 0,0 1,0-1,0 0,2 1,-1-2,0 1,-1-1,1 0,0 1,-1-1,1 0,-1 0,1 0,-1 0,1 0,-1-1,0 1,1 0,1-3,4-6,-1 1,0-1,0 0,3-11,13-50,-21 67,0 1,-1 0,1-1,-1 1,0-1,0 1,0 0,0-1,0 1,-1-1,0 1,1 0,-1-1,-1 1,1 0,0 0,-1 0,-3-6,5 9,-1-1,1 1,0 0,-1-1,1 1,0 0,-1-1,1 1,0 0,-1-1,1 1,-1 0,1 0,0 0,-1-1,1 1,-1 0,1 0,-1 0,1 0,-1 0,1 0,-1 0,1 0,-1 0,1 0,-1 0,1 0,0 0,-1 0,1 1,-1-1,1 0,-1 0,1 0,-1 1,1-1,-1 1,-9 20,4 27,5-34,0-8,0-1,1 1,-1 0,1-1,1 1,-1 0,1-1,0 1,0 0,0-1,1 1,4 7,-5-13,0-1,0 1,-1-1,1 1,0-1,0 1,0-1,0 0,-1 0,1 1,0-1,-1 0,1 0,0 0,-1 0,1 0,-1 0,0 0,1 0,-1 0,0 0,1-1,11-27,-9 15,0 0,0 0,-2 0,1 0,-2 0,0 0,0 0,-2 0,-4-25,5 38,1 0,0 0,-1 1,1-1,-1 0,1 0,-1 0,1 0,-1 0,1 1,-1-1,0 0,0 1,1-1,-1 0,0 1,0-1,0 1,0-1,0 1,0-1,1 1,-1 0,0 0,0-1,0 1,0 0,0 0,0 0,0 0,0 0,0 0,0 0,0 0,0 1,0-1,0 0,0 1,0-1,0 0,0 1,0-1,0 1,1-1,-1 1,0 0,0-1,1 1,-1 0,0 0,1-1,-2 3,1-2,0 0,0 0,0 1,1-1,-1 0,0 1,1-1,-1 0,1 1,-1-1,1 1,0-1,-1 1,1-1,0 1,0-1,0 1,0-1,0 1,1-1,-1 1,0-1,1 1,-1-1,1 1,-1-1,1 0,0 1,-1-1,1 0,0 0,0 0,0 1,0-1,0 0,0 0,1 0,-1 0,0-1,2 2,-1-1,0 1,0-1,1 0,-1 0,0 0,1 0,-1-1,1 1,-1-1,1 1,-1-1,1 0,-1 0,1 0,-1 0,1 0,-1-1,1 1,-1-1,1 1,-1-1,0 0,1 0,2-2,5-6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0.1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 55,'-4'0,"0"1,1-1,-1 1,0 0,1 0,-1 1,0-1,1 1,-1 0,1-1,0 2,0-1,0 0,0 1,0-1,0 1,1 0,-1 0,1 0,0 0,0 0,0 1,0-1,0 0,1 1,-1 0,1-1,0 1,0 0,0 4,-1 3,0 1,0 0,1 0,1 0,0 1,0-1,1 0,5 21,-5-30,0 0,0-1,0 1,0-1,1 1,-1-1,1 0,-1 0,1 1,0-1,0 0,0 0,0-1,0 1,0 0,0-1,1 1,-1-1,1 0,-1 1,1-1,-1-1,1 1,0 0,0-1,-1 1,1-1,0 0,0 0,-1 0,1 0,0 0,0-1,-1 1,1-1,0 0,-1 1,1-1,-1-1,1 1,-1 0,1-1,-1 1,0-1,0 1,0-1,0 0,0 0,0 0,0 0,0-1,-1 1,1 0,-1-1,0 1,0-1,1-2,6-22,-2 0,-2 0,0 0,-1 0,-2-1,-3-41,2 67,0 0,0 1,0-1,-1 0,1 1,0-1,-1 1,1-1,-1 1,0-1,0 1,1-1,-1 1,0 0,0-1,0 1,0 0,0 0,-2-2,2 3,0-1,0 1,-1-1,1 1,0 0,0 0,0 0,0 0,0 0,0 0,-1 0,1 0,0 0,0 0,0 0,0 1,0-1,0 0,0 1,-2 0,-1 1,1 0,0 1,0-1,0 0,0 1,0 0,1-1,-1 1,1 0,0 0,0 1,0-1,0 0,0 1,-1 4,0 7,0 0,1 1,0 29,2-40,0 1,0 0,0 0,1 0,0 0,1-1,-1 1,1 0,0-1,0 1,1-1,-1 0,5 6,-6-10,-1 0,1 0,-1 0,1-1,-1 1,1 0,0 0,0-1,-1 1,1-1,0 1,0-1,0 1,-1-1,1 1,0-1,0 0,0 1,0-1,0 0,0 0,0 0,0 0,0 0,0 0,0 0,0 0,0 0,0 0,1-1,0 0,-1-1,0 1,1-1,-1 1,0-1,0 1,0-1,0 0,0 0,-1 1,1-1,0 0,-1 0,1-2,1-10,0 0,0 1,-1-16,-10-13,-1 28,9 15,0-1,0 0,1 0,-1 0,0 1,0-1,1 0,-1 1,0-1,1 1,-1-1,1 1,-1-1,0 1,1-1,-1 1,1-1,-1 1,1 0,0-1,-1 1,1 0,0-1,-1 1,1 1,-2 5,0-1,0 1,1-1,0 1,0-1,1 1,-1 0,2-1,-1 1,1 0,0-1,0 1,1-1,0 1,0-1,0 0,1 1,0-1,0-1,0 1,1 0,0-1,0 0,6 6,-10-11,0 0,0 1,0-1,1 0,-1 1,0-1,0 0,1 0,-1 1,0-1,1 0,-1 0,0 1,1-1,-1 0,0 0,1 0,-1 0,0 0,1 1,-1-1,0 0,1 0,-1 0,1 0,-1 0,0 0,1 0,-1 0,0 0,1 0,-1-1,1 1,-1 0,1 0,4-14,-3-27,-2 37,0 0,-4-59,4 60,-1 0,1 0,-1-1,0 1,0 0,0 0,0 0,0 0,-1 0,0 0,1 0,-1 1,0-1,0 0,-1 1,-2-3,-1 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1.5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1,'-1'44,"-3"-1,-7 44,8-71,1 0,1 0,1 0,3 31,-2-44,-1 1,1-1,0 0,0 0,0 0,0 0,0 0,1 0,0 0,-1 0,1 0,0-1,4 4,-5-4,1-1,0 0,-1 0,1-1,0 1,0 0,0-1,0 1,0-1,0 1,0-1,0 0,0 0,0 0,0 0,0 0,0 0,0-1,0 1,0-1,-1 1,1-1,0 0,3-1,-1-1,0 0,1 0,-1 0,0 0,0-1,-1 1,1-1,-1 0,0 0,0 0,0-1,-1 1,1-1,-1 0,0 1,1-7,2-2,-1 0,-1 0,0-1,1-25,-3 26,-1-1,-1 1,-3-19,4 29,-1 1,1 0,-1 0,0 0,1 0,-1 0,0 0,0 0,0 0,-1 1,1-1,0 0,-3-2,3 4,0-1,0 1,0-1,0 1,0 0,0-1,0 1,0 0,0 0,0 0,-1 0,1 0,0 0,0 0,0 0,0 0,0 1,0-1,0 0,0 1,0-1,0 1,0-1,0 1,0-1,0 1,0 0,-1 0,-2 4,0-1,0 0,1 1,-1 0,1 0,0 0,1 0,-1 1,1-1,0 0,0 1,1 0,-1-1,1 1,1 0,-1 6,0-7,1 0,-1-1,1 1,0 0,0-1,1 1,-1-1,1 1,0 0,0-1,1 1,-1-1,1 0,0 0,0 1,1-1,-1-1,1 1,0 0,4 5,-6-9,0 1,-1-1,1 1,0-1,0 0,-1 1,1-1,0 0,0 0,0 1,0-1,-1 0,1 0,0 0,0 0,0 0,0 0,-1 0,1 0,0 0,0-1,0 1,0 0,-1 0,1-1,0 1,0 0,-1-1,2 0,16-26,-2-36,-15 57,-1-1,0 0,0 0,0 1,0-1,-1 0,-3-11,4 17,-1-1,1 1,-1-1,1 1,-1 0,0-1,0 1,1 0,-1 0,0-1,0 1,0 0,0 0,-1 0,1 0,0 0,0 0,-1 0,1 1,0-1,-1 0,1 1,0-1,-1 1,1-1,-1 1,1 0,-1 0,1 0,-1 0,0 0,1 0,-1 0,1 0,-1 0,1 1,-1-1,1 1,0-1,-2 1,0 1,1 0,-1 0,1-1,0 1,0 1,0-1,0 0,0 0,0 1,0-1,1 1,0 0,-1-1,1 1,0 0,0 0,0 0,1 0,-1 0,1 0,0 0,-1 0,2 4,-2 4,1 0,0 1,1-1,1 0,2 12,-3-19,1 0,-1 0,1 0,0 0,0 0,1-1,-1 1,1-1,0 1,-1-1,1 0,6 4,-8-6,0-1,0 1,0-1,0 1,0-1,0 1,0-1,0 0,0 1,0-1,0 0,0 0,0 0,0 0,0 0,0 0,0 0,0 0,0 0,2-1,-1 0,-1 0,1 0,-1 0,0 0,1 0,-1 0,0-1,0 1,0 0,0-1,0 1,0-1,0 1,-1-1,1 0,-1 1,2-3,1-7,-1 0,0 0,0 0,-1-17,0 23,-1 1,0-1,-1 0,1 1,-1-1,0 0,0 1,0-1,-1 1,1 0,-1-1,0 1,-3-4,-5-2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0,0 0,1 0,-1 0,0 0,-2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2.5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 1,'-4'3,"0"-1,0 1,0 1,0-1,1 0,-1 1,1 0,0 0,0 0,1 0,-1 0,-1 5,3-8,-4 10,1 1,1-1,0 1,0-1,1 1,0 0,1 0,1 0,0 0,0 0,4 18,-3-27,-1-1,1 0,-1 0,1 1,0-1,0 0,0 0,1 0,-1 0,0 0,1 0,-1 0,1-1,0 1,-1 0,1-1,0 1,0-1,0 0,0 0,0 0,0 0,1 0,-1 0,0 0,0-1,1 1,-1-1,0 0,1 1,-1-1,1 0,-1 0,0-1,1 1,-1 0,0-1,0 0,1 1,-1-1,0 0,0 0,0 0,0 0,0-1,0 1,0-1,0 1,0-1,-1 1,1-1,-1 0,1 0,-1 0,0 0,1 0,-1 0,0 0,0 0,-1-1,2-2,4-54,-6 55,1 1,-1-1,0 1,-1-1,1 1,-1 0,0-1,1 1,-1 0,-1-1,1 1,0 0,-1 0,-2-4,3 7,0 1,0-1,0 0,1 1,-1-1,0 1,0-1,0 1,1-1,-1 1,0-1,1 1,-1 0,0 0,1-1,-1 1,1 0,-1 0,1 0,-1-1,1 1,0 0,0 0,-1 0,1 0,0 1,-12 28,6 12,6-41,0 0,0 0,0 0,-1 1,1-1,1 0,-1 0,0 0,0 0,0 0,1 1,-1-1,0 0,1 0,-1 0,1 0,-1 0,1 0,0 0,-1 0,1 0,0 0,0-1,0 1,0 0,-1 0,1-1,0 1,0-1,0 1,1-1,1 2,-2-3,0 1,0 0,0-1,0 1,0-1,0 1,0-1,0 1,-1-1,1 0,0 1,0-1,0 0,-1 0,1 0,0 0,-1 1,1-1,-1 0,1 0,-1 0,1 0,-1 0,0 0,1 0,-1-1,0 1,0 0,0 0,0-2,4-38,-4 38,-5-37,-4 21,8 19,1-1,0 1,-1 0,1 0,-1-1,1 1,0 0,-1 0,1 0,-1 0,1 0,-1 0,1-1,-1 1,1 0,0 0,-1 0,1 0,-1 1,1-1,-1 0,1 0,-1 0,1 0,0 0,-1 1,1-1,-1 0,1 0,0 0,-1 1,1-1,0 0,-1 1,1-1,-1 1,0 1,-1 0,0 1,1-1,-1 1,1-1,0 1,0 0,0 0,0-1,0 1,1 0,-1 0,1 0,0 3,-1 47,2-37,-1 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3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73,'-1'97,"3"103,-1-192,1 0,0 0,0 0,1 0,0 0,0-1,0 1,8 9,-10-14,0-1,1 1,-1-1,1 0,0 0,0 0,0 0,0 0,0 0,0 0,0-1,1 1,-1-1,0 1,1-1,0 0,-1 0,1 0,0-1,-1 1,1 0,0-1,-1 0,1 0,0 0,0 0,0 0,2-1,-2 0,0-1,0 0,-1 0,1 0,-1 0,1 0,-1 0,0-1,0 1,0-1,0 0,0 0,-1 1,1-1,-1 0,0 0,0 0,0-1,0 1,1-6,7-68,-8 44,1 17,-1 1,0-1,-2 1,0-1,0 1,-7-26,8 40,0 0,-1 0,1 0,0 0,-1 0,1 0,-1 0,1 0,-1 0,1 0,-1 0,0 0,1 0,-1 1,0-1,0 0,1 1,-1-1,0 0,0 1,0-1,0 1,0 0,0-1,0 1,0 0,0-1,0 1,0 0,0 0,0 0,0 0,0 0,0 0,0 0,0 0,0 0,-2 1,1 0,0 0,1 0,-1 1,0-1,1 0,-1 1,1-1,0 1,-1-1,1 1,0 0,0-1,0 1,0 0,0 0,0 0,1 0,-1 0,0 2,1 0,0 0,0 0,0 0,0 0,1 0,-1 0,1 0,0 0,0-1,3 6,-4-8,0 0,1 0,-1-1,0 1,1 0,-1 0,0 0,1 0,0-1,-1 1,1 0,-1-1,1 1,0 0,-1-1,1 1,0-1,0 1,-1-1,1 1,0-1,0 1,0-1,0 0,0 0,-1 1,1-1,0 0,0 0,0 0,0 0,0 0,0 0,0 0,0 0,0-1,-1 1,1 0,0 0,0-1,0 1,0-1,0 1,-1-1,1 1,0-1,0 1,-1-1,2-1,1-1,-1-1,0 1,0-1,0 1,0-1,0 0,-1 0,0 0,0 0,0 0,0 0,0 0,-1 0,0-8,-3-59,1 64,0 0,0 0,0 0,-1 0,0 0,0 1,-1 0,1 0,-2 0,1 0,0 0,-1 1,0 0,-1 0,1 0,-1 0,-8-4,14 9,-1-1,1 1,-1-1,1 1,-1 0,1-1,-1 1,0 0,1 0,-1-1,0 1,1 0,-1 0,0 0,1 0,-1 0,0 0,1 0,-1 0,0 0,1 0,-1 1,0-1,1 0,-1 0,0 0,1 1,-1-1,1 0,-1 1,0-1,1 1,-1 0,-9 24,10 34,0-56,0 0,1 0,-1-1,1 1,0 0,0 0,0-1,0 1,0 0,1-1,-1 0,1 1,0-1,-1 0,1 1,0-1,0 0,1 0,-1-1,0 1,1 0,-1-1,1 0,-1 1,6 1,-7-3,1 0,-1 1,0-1,1 0,-1 0,0 0,0 0,1-1,-1 1,0 0,1 0,-1-1,0 1,0-1,0 1,1-1,-1 0,0 1,0-1,0 0,2-1,-2 0,1 0,-1 0,1-1,-1 1,0 0,0-1,0 1,0 0,-1-1,1 1,-1-1,1 1,-1-1,0 0,0-3,0 5,0-1,1 1,-1-1,0 1,0 0,0-1,0 1,-1-1,1 1,0-1,-1 1,1 0,-1-1,1 1,-1 0,1 0,-1-1,0 1,0 0,0 0,0 0,1 0,-2 0,1 0,0 0,0 0,0 0,0 0,0 1,-1-1,1 0,0 1,-1-1,1 1,0-1,-1 1,1 0,-1 0,1 0,-2 0,0 0,1 1,0-1,-1 1,1 0,0 0,-1 0,1 0,0 0,0 0,0 1,0-1,0 1,0-1,0 1,1 0,-1 0,0 0,1 0,0 0,-1 0,1 0,0 0,-1 3,-2 10,1-1,1 1,0 0,1 0,1 0,0-1,3 17,-2-7,0-140,-1 97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4.8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108 1,'-4'-1,"0"2,0-1,0 0,0 1,0 0,0 0,1 0,-1 0,0 0,1 1,-1 0,1 0,-1 0,1 0,0 0,0 1,0-1,0 1,0 0,1 0,-1 0,1 0,-4 6,2 0,0 0,1 0,0 0,0 0,1 1,0-1,1 1,-1 17,2-23,1-1,-1 0,0 0,1 1,0-1,0 0,0 0,0 0,0 0,1 0,-1 0,1 0,0 0,0-1,0 1,0-1,0 1,1-1,2 2,-4-3,1 0,0 1,-1-1,1-1,0 1,0 0,-1 0,1-1,0 1,0-1,0 1,0-1,0 0,0 0,0 0,0 0,0 0,0 0,0-1,0 1,-1 0,1-1,0 0,0 1,0-1,0 0,-1 0,1 0,0 0,-1 0,1-1,-1 1,2-3,2-1,-1-1,0 0,0 0,0 0,-1-1,0 1,-1-1,1 0,1-9,-3 13,0 0,0-1,0 1,-1-1,1 1,-1-1,0 1,0-1,0 1,0-1,-1 1,0-1,1 1,-1 0,-1-1,1 1,0 0,-1 0,1 0,-4-5,4 8,1-1,-1 0,1 1,-1-1,0 0,1 1,-1-1,0 1,0-1,0 1,1 0,-1-1,0 1,0 0,0-1,0 1,1 0,-1 0,0 0,0 0,0 0,0 0,0 0,0 0,0 0,0 0,-1 1,1 0,-1 0,1 0,-1 0,1 0,0 1,0-1,0 0,0 1,0-1,0 1,0-1,0 1,0 1,-2 5,0 0,1-1,0 1,-2 16,3-8,0 0,2 0,0 0,5 26,-6-39,1 0,0 0,0 0,1 0,-1 0,0 0,1 0,0 0,0 0,0-1,0 1,0-1,3 3,-3-4,-1 0,1 0,0 0,0 0,0 0,0-1,0 1,1-1,-1 1,0-1,0 0,0 0,0 0,1 0,-1 0,0 0,0-1,0 1,0-1,0 0,0 1,2-2,-1 1,-1-1,0 1,0-1,0 1,0-1,0 0,-1 0,1 0,0 0,-1 0,1 0,-1 0,0 0,0-1,0 1,0 0,0-1,0 1,-1-1,1 1,-1-1,0 1,1-4,-2-67,0 52,-8-41,9 58,-1 0,0-1,-1 1,1 0,-1 0,0 0,1 1,-2-1,1 0,0 1,-1-1,-3-3,5 7,1-1,0 1,-1 0,1-1,-1 1,1 0,-1 0,1-1,-1 1,1 0,-1 0,1 0,-1 0,1-1,-1 1,1 0,-1 0,1 0,-1 0,1 0,-1 0,1 0,-1 1,1-1,-1 0,1 0,-1 0,1 0,-1 1,1-1,-1 0,1 0,0 1,-2 0,-7 20,5 26,6-29,-2-17,0-1,0 1,0-1,1 1,-1-1,0 1,0-1,0 1,0-1,0 0,1 1,-1-1,0 1,0-1,1 1,-1-1,0 0,1 1,-1-1,0 1,1-1,-1 0,1 0,-1 1,0-1,1 0,-1 0,1 1,-1-1,1 0,0 0,3-3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5.8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46,'-8'0,"0"0,0 0,0 1,1 0,-1 1,-14 4,19-5,1 0,0 0,-1 1,1-1,0 1,0 0,0-1,0 1,0 0,0 0,1 0,-1 1,1-1,-1 0,1 1,0-1,0 1,0-1,0 1,0-1,1 1,-1 0,0 3,-4 32,-2 11,-2 77,9-114,-1 3,2 0,-1-1,6 26,-6-38,0-1,0 0,0 1,0-1,1 0,-1 0,0 1,1-1,-1 0,1 0,-1 0,1 1,0-1,-1 0,1 0,0 0,0 0,0 0,0 0,0-1,0 1,0 0,0 0,0-1,0 1,0 0,0-1,1 1,-1-1,0 0,0 1,1-1,-1 0,0 0,1 0,-1 0,0 0,0 0,1 0,-1 0,0 0,1-1,-1 1,0-1,0 1,0-1,1 1,-1-1,0 0,0 1,0-1,0 0,2-1,1-2,0 1,0-1,0 1,-1-1,0 0,1 0,-1-1,0 1,-1-1,1 1,2-10,16-62,-5 14,-13 51,1 1,-2-1,1 0,-1 0,-1 0,0-1,-1 1,0 0,-1 0,0 0,-4-19,-6 13,1 16,9 2,-1 1,1-1,0 1,0-1,0 1,0 0,0-1,0 1,1 0,-1 0,1-1,-1 1,1 0,-1 2,1-2,-1 0,1 0,0 0,0 0,0 0,0 0,0 0,0 0,1 0,-1 0,1 0,-1 0,2 3,8-2,6-15,-13 9,0-1,0 0,-1 0,0 0,0 0,0 0,0-1,-1 1,1 0,-1-1,0 0,-1 1,1-1,-1 1,0-1,0 0,-1-8,1 12,-1-1,1 0,0 0,-1 1,0-1,1 0,-1 0,0 1,0-1,0 1,0-1,0 1,0-1,0 1,-1 0,1-1,0 1,-1 0,1 0,-1 0,1 0,-1 0,0 0,1 1,-1-1,0 1,1-1,-1 1,0-1,0 1,0 0,1 0,-1 0,0 0,0 0,0 0,0 0,1 1,-1-1,0 1,0-1,1 1,-1 0,0 0,1 0,-3 1,0 0,0 1,0 0,-1 0,2 0,-1 1,0-1,1 1,0 0,-1 0,2 0,-1 0,0 1,1-1,0 1,-3 8,3-10,1 0,0 0,0 1,0-1,1 0,-1 1,1-1,0 0,-1 1,2-1,-1 1,0-1,1 0,-1 1,1-1,0 0,0 1,0-1,1 0,-1 0,1 0,0 0,4 5,-5-8,0 1,0-1,0 1,0-1,0 0,1 0,-1 1,0-1,0 0,0 0,1 0,-1 0,0-1,0 1,0 0,0 0,1-1,-1 1,0-1,0 1,0-1,0 1,0-1,0 0,0 1,0-1,0 0,0 0,-1 0,1 0,0 0,0 0,-1 0,1 0,-1 0,1-1,7-10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7.1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84,'-2'0,"-1"0,1 0,-1 0,1 0,0 0,-1 1,1-1,-1 1,1-1,0 1,-1 0,1 0,0 0,0 1,0-1,0 0,0 1,0-1,0 1,0 0,0-1,-1 4,1-1,0 1,0 0,0-1,1 1,0 0,0 0,0 0,0 1,1-1,0 5,-1 0,1 0,0 1,1-1,0 0,1 0,0 0,1 0,-1 0,2-1,0 1,0-1,0 0,1 0,1 0,-1-1,1 0,8 8,-13-15,-1 0,1-1,0 1,-1 0,1-1,0 1,0 0,0-1,0 1,0-1,-1 1,1-1,0 0,0 1,0-1,0 0,0 0,0 1,0-1,0 0,0 0,0 0,0 0,0-1,0 1,0 0,0 0,0-1,0 1,2-1,-2 0,1-1,-1 0,0 1,0-1,0 0,1 0,-2 0,1 0,0 0,0 0,-1 0,1 0,0-4,1-11,0 0,-2-30,0 42,-1-11,0-1,-6-31,6 45,0-1,1 1,-2-1,1 1,0-1,-1 1,1 0,-1-1,0 1,0 0,0 0,-1 0,1 1,-1-1,1 0,-1 1,0 0,0 0,-5-3,8 4,-1 1,0 0,0 0,0-1,1 1,-1 0,0 0,0 0,0 0,1 0,-1 0,0 0,0 0,0 0,0 0,1 0,-1 1,0-1,0 0,1 0,-1 1,0-1,0 1,1-1,-1 1,0-1,1 1,-2 0,-8 27,9-21,0 1,1 0,0 0,0 0,2 12,-1-18,-1 0,1 0,-1 1,1-1,0 0,-1 0,1 0,0 0,1 0,-1 0,0 0,1 0,-1-1,0 1,1 0,0-1,0 1,-1-1,1 0,0 1,0-1,0 0,0 0,0 0,0-1,0 1,1 0,-1-1,0 1,0-1,1 0,-1 0,0 0,0 0,1 0,3-1,-3 0,0 0,1 0,-1-1,0 1,1-1,-1 0,0 1,0-1,-1-1,1 1,0 0,-1-1,1 1,-1-1,0 0,0 0,0 0,0 0,-1 0,1 0,-1-1,1 1,0-5,0-5,1 0,-2-1,0 1,-1 0,-1-16,1 26,0-1,0 1,0 1,-1-1,1 0,-1 0,0 0,0 0,0 0,0 0,0 1,-1-1,1 0,-1 1,1-1,-1 1,0 0,0-1,0 1,-1 0,1 0,0 1,-1-1,1 0,-1 1,0-1,1 1,-5-2,5 3,0 0,1 0,-1 0,0 0,0 0,1 0,-1 0,0 0,0 1,1-1,-1 1,0-1,1 1,-1 0,0-1,1 1,-1 0,1 0,0 0,-1 0,-2 3,2-1,0 1,-1-1,1 1,0-1,0 1,1 0,-1-1,1 1,-1 5,-1 4,1-1,1 1,0 0,1 0,1 15,0-27,-1 1,0 0,0 0,0-1,1 1,-1 0,1-1,-1 1,1 0,0-1,0 1,0-1,-1 1,1-1,1 1,-1-1,0 0,2 2,-2-2,0-1,0 1,1-1,-1 1,0-1,0 0,0 0,0 0,0 0,1 0,-1 0,0 0,0 0,0 0,0 0,0 0,1-1,-1 1,0-1,0 1,1-1,1-1,0 0,1 0,-1 0,-1-1,1 1,0-1,0 0,-1 1,0-1,1 0,-1-1,0 1,-1 0,1 0,-1-1,2-4,-1 0,-1 1,0-1,0 1,-1-1,0 0,0 1,-3-11,3 16,0 1,0-1,-1 1,1-1,0 1,-1-1,1 1,-1 0,0-1,1 1,-1 0,0 0,0-1,0 1,0 0,0 0,0 0,0 0,0 0,0 0,0 1,-1-1,1 0,0 0,0 1,-1-1,1 1,-1-1,1 1,0 0,-1-1,1 1,-1 0,1 0,-1 0,1 0,-1 0,1 1,-1-1,1 0,-1 1,1-1,0 1,-3 0,2 0,0 0,0 1,0-1,0 0,1 1,-1-1,0 1,1-1,-1 1,1 0,-1 0,1 0,0 0,0 0,0 0,0 0,0 0,-1 4,-2 10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28.6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50 25,'-1'40,"-1"-29,2 1,-1 0,2 0,-1 0,2 0,4 21,-6-32,0 0,1 0,-1 0,0 0,1 0,-1 0,1 0,-1 0,1 0,-1 0,1 0,0 0,0-1,-1 1,1 0,0 0,0-1,0 1,0 0,0-1,0 1,0-1,0 1,0-1,1 1,-1-1,1-1,-1 1,0 0,0-1,1 1,-1-1,0 1,0-1,0 0,0 0,0 1,0-1,0 0,0 0,0 0,0 0,1-2,3-4,0-1,0 0,-1 0,6-15,-8 18,-1 0,0 0,1 0,-2-1,1 1,-1 0,1-1,-2 1,1 0,0-1,-1 1,0 0,0 0,-1 0,-3-9,4 12,-1 0,1 0,0 0,-1 0,0 0,1 0,-1 1,0-1,0 0,0 1,0 0,0-1,0 1,0 0,0 0,-1 0,1 1,0-1,-1 0,1 1,0 0,-1-1,1 1,-1 0,1 0,-1 0,1 1,0-1,-1 1,1-1,-1 1,1 0,0 0,0 0,0 0,-4 2,3-1,0 1,0 0,0-1,0 1,0 1,1-1,-1 0,1 1,0-1,0 1,0 0,0-1,1 1,-1 0,1 0,0 0,1 0,-1 0,0 0,1 1,0-1,0 0,1 7,-1-7,0 0,0 0,0 0,1 0,0 0,-1 0,1 0,1-1,-1 1,0 0,1-1,0 1,0-1,0 1,0-1,0 0,1 0,-1 0,1 0,0 0,0 0,0-1,1 0,4 4,-6-6,0 1,-1-1,1 0,0 0,0 0,0 0,-1 0,1 0,0 0,0 0,0-1,-1 1,1-1,0 1,0-1,-1 0,1 1,-1-1,1 0,-1 0,1 0,-1-1,1 1,-1 0,0 0,3-4,-2 1,1 0,-1 0,0 0,0-1,0 1,0-1,-1 1,1-1,-1 1,0-9,0 10,-1-1,0 0,0 0,0 0,0 1,-1-1,1 0,-1 0,0 1,0-1,-1 0,-2-5,3 8,0-1,0 1,0 0,0 0,0 0,0 0,0 0,0 0,0 0,-1 1,1-1,0 0,-1 1,1-1,0 1,-1-1,1 1,-1 0,1-1,-1 1,1 0,-1 0,1 0,-1 0,1 0,-1 0,1 1,0-1,-1 1,1-1,-3 2,1-1,0 1,1-1,-1 1,1 0,0 0,0 0,-1 0,1 0,0 1,1-1,-1 1,0-1,1 1,-1 0,1-1,0 1,0 0,0 0,0 0,1 0,-1 0,1 0,0 0,0 0,0 0,0 0,1 5,-1-1,1-1,0 1,0 0,0-1,1 1,0 0,0-1,1 0,0 0,0 0,6 8,-8-12,0 0,0 0,1-1,-1 1,0 0,1-1,-1 0,1 1,0-1,-1 0,1 0,0 0,0 0,0 0,0 0,0 0,0-1,0 1,0-1,0 1,0-1,0 0,0 0,0 0,0 0,0 0,0 0,1-1,-1 1,0-1,0 1,0-1,-1 0,1 0,0 0,0 0,2-1,-1-1,0-1,0 1,0 0,0-1,-1 1,1-1,-1 0,0 0,0 0,0 0,-1 0,0 0,0 0,0-1,0 1,0-8,0 4,-1 0,0 0,-1 0,0-1,0 1,-1 1,1-1,-2 0,1 0,-6-9,7 14,-1 1,0-1,0 1,0 0,0-1,0 1,0 0,-1 0,1 0,-1 1,1-1,-1 0,0 1,1 0,-1 0,0 0,0 0,0 0,0 0,0 1,0-1,0 1,0 0,0 0,-1 0,1 1,0-1,0 1,0-1,-4 2,5-1,0 0,-1-1,1 1,0 0,-1 0,1 0,0 0,0 1,0-1,0 1,0-1,0 1,0 0,1 0,-1-1,1 1,-1 0,-1 5,0-2,2 0,-1 0,1 0,-1 0,1 1,1-1,-1 9,1 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3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19,'-1'9,"0"1,-1-1,0 0,-1 0,0 0,-7 14,7-17,0 0,0 0,1 0,0 1,0-1,0 0,1 1,0-1,0 1,1-1,0 1,0-1,0 1,3 12,-3-18,0 0,0 0,1 0,-1 0,0 0,1 0,-1 0,1 0,-1 0,1 0,-1 0,1 0,0 0,0 0,-1 0,1 0,0-1,0 1,0 0,0-1,0 1,0-1,0 1,0-1,0 1,0-1,0 0,0 1,0-1,0 0,0 0,0 0,1 0,-1 0,0 0,0 0,0 0,0-1,0 1,0 0,0-1,0 1,0 0,0-1,0 1,0-1,0 0,0 1,0-1,0 0,1-1,1-1,1 0,-1-1,0 1,0-1,0 1,-1-1,1 0,-1 0,0 0,0-1,2-6,4-60,-8 67,0 0,0 0,0-1,0 1,-1 0,1 0,-1 0,0 0,-1 0,1 0,-1 1,1-1,-1 0,-4-5,6 9,-1-1,1 1,0-1,0 1,-1 0,1-1,-1 1,1 0,0 0,-1-1,1 1,-1 0,1 0,0-1,-1 1,1 0,-1 0,1 0,-1 0,1 0,-1 0,1 0,-1 0,1 0,0 0,-1 0,1 0,-1 0,1 0,-1 0,1 0,-1 1,1-1,-1 0,1 0,0 0,-1 1,0-1,-8 22,3 25,6-39,0-1,0 1,1-1,0 1,1-1,-1 0,6 13,-6-18,-1-1,1 0,0 1,-1-1,1 0,0 1,0-1,0 0,0 0,0 0,0 0,0 0,0 0,1 0,-1 0,0-1,0 1,1 0,-1-1,1 1,-1-1,0 1,1-1,-1 0,1 0,-1 0,1 1,-1-1,1-1,-1 1,1 0,-1 0,1 0,-1-1,1 1,-1-1,0 1,1-1,-1 0,0 1,1-1,-1 0,0 0,0 0,0 0,2-2,0 0,0 0,1 0,-1-1,0 1,-1-1,1 0,-1 1,0-1,0-1,0 1,0 0,-1 0,1-1,-1 1,-1-1,1 1,0-1,-1 1,0-1,0 1,0-1,-2-7,1 9,1 0,-1 0,1 0,-1 1,0-1,0 0,0 1,-1-1,1 1,0-1,-1 1,0-1,0 1,1 0,-1 0,-1 0,1 0,0 0,0 1,-1-1,1 1,-1-1,1 1,-1 0,1 0,-1 0,0 0,0 1,0-1,1 1,-1-1,0 1,0 0,0 0,0 0,-5 2,4-1,0 1,0 0,0 0,0 0,0 0,0 1,1-1,-1 1,1 0,-1 0,1 0,0 1,0-1,1 1,-1 0,1-1,0 1,-4 9,5-11,0 0,0 0,0 0,0 0,0 1,1-1,-1 0,1 1,-1-1,1 1,0-1,0 0,0 1,0-1,1 1,-1-1,1 0,-1 1,1-1,0 0,0 0,0 1,0-1,0 0,0 0,0 0,1 0,-1 0,1-1,0 1,-1 0,1-1,0 1,0-1,0 1,2 0,-2-1,-1-1,1 1,-1 0,1-1,-1 1,1-1,0 0,-1 1,1-1,-1 0,1 0,0 0,-1 0,1 0,-1 0,1-1,0 1,-1-1,1 1,-1-1,1 1,-1-1,1 0,-1 0,0 1,1-1,-1 0,2-2,-1 0,0 0,1-1,-2 1,1 0,0-1,-1 1,1-1,-1 1,0-1,0 0,0 0,-1-4,1 1,-1 0,1 0,-2 0,1 0,-1 0,-3-12,3 16,0 1,1-1,-1 0,0 1,0 0,-1-1,1 1,0 0,-1-1,0 1,1 0,-1 0,0 0,0 0,0 1,-4-3,5 3,0 1,0-1,0 0,-1 1,1-1,0 1,0 0,-1 0,1-1,0 1,-1 0,1 0,0 0,-1 0,1 0,0 0,-1 1,1-1,0 0,-1 1,1-1,0 1,0-1,0 1,-3 1,2 0,1 0,-1 0,0 1,1-1,-1 0,1 1,0-1,-1 1,1-1,0 1,1-1,-2 4,1 2,-1 1,1-1,0 1,1-1,0 1,1-1,1 12,-2-18,1 0,0 1,0-1,-1 0,1 0,0 0,1 0,-1 0,0 0,1 0,-1 0,1 0,-1-1,1 1,0-1,0 1,-1-1,1 1,4 1,-5-3,-1 0,1 0,0 0,0 0,0 1,-1-1,1 0,0 0,0 0,0-1,-1 1,1 0,0 0,0 0,-1-1,1 1,0 0,-1 0,1-1,0 1,-1-1,2 0,-1 0,1-1,-1 1,0-1,0 0,0 1,0-1,0 0,-1 0,1 1,0-1,-1 0,1 0,-1-2,4-36,-4 20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2.4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29,'-11'49,"8"-38,0 1,0-1,-1 23,4-32,0 0,0 0,0 0,0 0,0 0,1 0,-1 0,1 0,-1 0,1 0,0 0,0 0,0 0,0 0,0 0,0-1,0 1,1 0,-1-1,1 1,-1-1,1 0,0 1,-1-1,1 0,3 1,-4-1,1 0,0 0,0 0,-1-1,1 1,0 0,0-1,0 0,0 1,0-1,0 0,-1 0,1 0,0 0,0-1,0 1,0 0,0-1,0 0,0 1,-1-1,1 0,2-1,-1-1,-1 1,1 0,-1-1,0 0,0 1,0-1,0 0,-1 0,1 0,-1 0,0 0,1-5,2-7,-1 0,-1-1,0 1,-1-26,-1 37,0 1,-1-1,1 1,-1 0,0-1,1 1,-1 0,-1-1,1 1,0 0,-4-5,5 8,0-1,-1 1,1 0,0-1,-1 1,1-1,-1 1,1 0,-1-1,1 1,-1 0,0 0,1-1,-1 1,1 0,-1 0,1 0,-1 0,0 0,1 0,-1 0,1 0,-1 0,0 0,0 0,-1 1,0 0,1-1,-1 1,0 0,1 1,-1-1,1 0,0 0,-1 1,1-1,0 1,-2 2,-14 37,17-40,-1 0,1 0,-1 0,1 0,0 0,-1 0,1 0,0 0,0 0,0 0,0 0,0 0,0 0,0 0,0 0,0 0,0 0,0 0,1 0,-1 0,0 0,1 0,-1 0,1 0,-1 0,1 0,0 0,-1 0,1 0,0-1,-1 1,1 0,0-1,0 1,1 1,0-3,-1 1,1-1,-1 1,0-1,0 1,1-1,-1 0,0 1,0-1,0 0,1 0,-1 0,0 0,-1 0,1 0,0-1,0 1,0 0,-1 0,1 0,0-1,-1 1,1 0,-1-1,0 1,1-1,-1 1,0 0,0-1,0 1,0-1,0 1,0-1,0 1,0 0,-1-1,0-1,-1 6,1 1,-1-1,1 1,-1 0,1-1,1 1,-2 8,1-1,0-6,0 1,0 0,1-1,-1 1,1 0,1-1,-1 1,1-1,0 1,0 0,1-1,3 10,-5-15,0 0,1 0,-1 0,0 1,0-1,0 0,1 0,-1 0,0 0,0 1,1-1,-1 0,0 0,0 0,1 0,-1 0,0 0,0 0,1 0,-1 0,0 0,1 0,-1 0,0 0,0 0,1 0,-1 0,0 0,0 0,1 0,-1 0,0 0,0-1,1 1,-1 0,0 0,0 0,0 0,1-1,-1 1,10-15,0-13,-8 11,-6 19,-7 27,10-26,1 0,-1 0,1 0,0 1,0-1,0 0,0 0,1 0,-1 0,1 0,0 0,0 0,1 4,3-8,-1-11,0-12,-4 19,-1-45,1 49,0-1,0 1,-1 0,1 0,0-1,-1 1,1 0,-1 0,1 0,-1 0,1-1,-1 1,0 0,0 0,0 0,0 0,1 1,-1-1,0 0,-1 0,1 0,0 1,0-1,0 1,0-1,0 1,-1-1,1 1,0-1,0 1,-1 0,1 0,0 0,-2 0,-8 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5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1,'-19'62,"19"-59,0 0,0 0,0 0,0 0,1 0,-1 0,1 0,0 0,0 0,0 0,0-1,1 1,-1 0,1-1,0 1,-1-1,1 0,0 0,0 1,4 2,-4-4,-1 0,1 0,0 0,-1 0,1 0,0 0,0 0,-1-1,1 1,0-1,0 1,0-1,0 0,0 0,0 0,0 0,-1 0,1 0,0 0,0-1,0 1,0-1,0 1,0-1,-1 0,1 0,0 1,-1-1,1-1,0 1,-1 0,0 0,3-2,-4 3,0-1,1 1,-1 0,1-1,-1 1,0 0,1-1,-1 1,0 0,1-1,-1 1,0-1,1 1,-1-1,0 1,0 0,0-1,0 1,1-1,-1 1,0-1,0 1,0-1,0 1,0-1,0 1,0-1,0 1,0-1,0 1,-1-1,1 1,0-1,0 1,0-1,-1 1,1-1,0 1,0 0,-1-1,1 1,0-1,-1 1,1 0,0-1,-1 1,1 0,-1 0,1-1,-1 1,0 0,0-1,0 0,-1 1,1 0,-1-1,1 1,0 0,-1 0,1 0,-1 0,1 0,-1 0,1 0,0 0,-1 0,1 1,-1-1,1 1,-2 0,0 2,-1-1,1 2,0-1,0 0,0 1,0 0,1-1,-1 1,1 0,0 0,0 0,0 1,1-1,0 0,-2 6,3-8,-1 0,0 1,1-1,-1 0,1 0,0 1,0-1,0 0,0 0,0 1,0-1,1 0,-1 0,1 1,-1-1,1 0,0 0,0 0,0 0,0 0,0 0,1 0,-1 0,0-1,1 1,0 0,-1-1,1 1,0-1,0 0,2 2,-2-2,-1-1,0 1,1-1,-1 0,0 0,1 0,-1 0,0 0,1 0,-1 0,0 0,1 0,-1 0,0-1,0 1,1 0,-1-1,0 0,0 1,1-1,-1 0,0 1,0-1,0 0,1-1,1-1,-1 0,1 0,-1 0,0-1,0 1,0-1,0 1,2-9,-2 9,-1-1,1 0,-1-1,0 1,-1 0,1 0,-1 0,1-1,-1 1,-1 0,1 0,0-1,-1 1,0 0,0 0,0 0,-3-6,-2 11,2 12,-1 12,4-11,-2 43,2-54,1 0,0 1,1-1,-1 0,1 0,-1 1,1-1,0 0,0 0,0 0,1 0,2 5,-3-8,-1 1,1-1,-1 0,0 0,1 0,-1 0,1 0,-1 0,1 0,-1 0,1 0,-1 0,1 0,-1 0,1 0,-1 0,0 0,1 0,-1 0,1-1,-1 1,1 0,-1 0,0 0,1-1,-1 1,1 0,-1-1,0 1,1 0,-1-1,0 1,0 0,1-1,-1 1,0-1,0 1,0-1,1 1,-1 0,0-1,10-19,-8 11,0 0,0 0,-1 0,0 0,-1 0,0 0,0 0,-1 0,-2-12,3 18,-1 1,1 0,-1 0,1 0,-1 0,1 0,-1-1,0 1,0 0,0 1,0-1,-1 0,1 0,0 0,-1 1,1-1,-1 1,0-1,1 1,-1-1,0 1,0 0,0 0,0 0,0 0,0 0,0 1,0-1,0 1,0-1,-1 1,1 0,0-1,0 1,-1 0,1 1,0-1,0 0,0 1,0-1,-1 1,1 0,-2 1,2-2,1 0,0 1,0-1,-1 1,1 0,0 0,0-1,0 1,0 0,0 0,0 0,0 0,0 0,0 0,1 0,-1 0,0 0,1 1,-1-1,1 0,-1 0,1 1,-1-1,1 0,0 1,0-1,0 0,0 1,0-1,0 0,0 1,0-1,0 0,0 1,1-1,-1 0,1 1,-1-1,2 2,6 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 1,'-3'0,"-1"1,1 0,0 0,0 0,-1 0,1 0,0 1,0-1,0 1,0 0,1 0,-1 0,0 0,1 1,0-1,-1 1,1-1,0 1,0 0,0 0,1 0,-1 0,1 0,0 0,-2 4,-1 5,0-1,1 1,0 0,1 0,-2 20,4-25,0 0,0 0,1 0,0 0,0 0,0-1,3 8,-3-12,-1-1,1 1,0-1,-1 0,1 1,0-1,0 0,0 0,0 1,0-1,0 0,0 0,0 0,1 0,-1 0,0 0,1-1,-1 1,0 0,1-1,-1 1,1-1,-1 1,1-1,-1 0,1 0,0 1,-1-1,1 0,-1-1,1 1,-1 0,1 0,-1-1,1 1,-1 0,3-2,-2 0,1 1,-1-1,0 0,0 0,0 0,0 0,0 0,-1-1,1 1,0-1,-1 1,0-1,0 1,0-1,0 0,0 1,0-1,-1 0,1 0,-1 0,0 1,0-1,0 0,0 0,0 0,-1 0,1 1,-1-1,0 0,0 0,-2-4,-3 8,2 11,-1 12,5-16,-1-1,1 0,1 1,-1-1,1 0,4 14,-5-20,1 1,-1-1,1 1,-1-1,1 1,0-1,0 0,-1 1,1-1,0 0,0 0,0 0,1 1,-1-1,0 0,0 0,1-1,-1 1,0 0,1 0,-1-1,1 1,-1 0,1-1,-1 0,1 1,-1-1,1 0,-1 0,1 0,-1 0,1 0,0 0,-1 0,1 0,-1-1,1 1,2-2,-1 1,0-1,0 0,0 0,-1 0,1 0,0-1,-1 1,1-1,-1 0,0 0,0 1,0-1,0 0,-1-1,1 1,-1 0,0 0,0-1,0 1,0-1,0-3,1-5,0 0,0 0,-1 0,-2-22,0 30,1 0,-1 0,0 0,-1 0,1 0,-1 0,1 0,-1 1,0-1,-1 1,1-1,-1 1,1 0,-1 0,0 0,0 0,0 0,-6-3,7 5,0 0,0 0,0 0,0 0,0 1,0-1,0 0,0 1,0-1,0 1,-1 0,1 0,0 0,0 0,0 0,-1 0,1 1,0-1,0 1,0-1,0 1,0 0,0 0,0 0,0 0,0 0,0 0,0 1,1-1,-1 1,0-1,1 1,-1-1,1 1,-2 2,0 1,-1 0,1 0,0 1,1-1,-1 0,1 1,0 0,1-1,-1 1,1 0,-1 10,2-14,0 0,1 0,-1 0,0-1,1 1,-1 0,1 0,-1 0,1 0,0-1,0 1,0 0,0-1,0 1,0-1,0 1,1-1,-1 0,0 1,1-1,-1 0,1 0,0 0,-1 0,1 0,0 0,-1-1,1 1,0 0,0-1,0 0,0 1,0-1,-1 0,1 0,0 0,0 0,0 0,3-1,-3 1,0 0,0 0,0-1,0 1,0-1,0 1,-1-1,1 0,0 1,0-1,0 0,-1 0,1 0,0-1,-1 1,1 0,-1-1,0 1,1-1,-1 1,0-1,0 1,0-1,0 0,0 0,0 1,-1-1,1 0,0 0,-1 0,0 0,1 0,-1 0,0 0,0 0,0 0,0 0,0 0,-1 0,1 0,-1 0,1 0,-1 0,1 1,-1-1,-2-3,3 4,-1 1,1-1,0 1,-1 0,1-1,0 1,-1-1,1 1,-1-1,1 1,-1 0,1 0,-1-1,1 1,-1 0,1 0,-1-1,0 1,1 0,-1 0,1 0,-1 0,1 0,-1 0,0 0,1 0,-1 0,1 0,-1 0,0 0,1 0,-1 1,1-1,-1 0,1 0,-1 1,1-1,-1 0,1 1,-1-1,1 0,-1 1,0 0,-12 28,8-7,8-43,-1 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0,'1'0,"3"0,1 0,2 0,1 0,1 0,0 0,0 0,-1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37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 1,'-3'3,"1"0,-1 1,1-1,0 1,0-1,1 1,-1 0,1 0,0-1,0 1,0 0,0 0,1 0,-1 0,1 0,0 1,1 3,-1-5,0-1,0 1,1-1,-1 1,1-1,-1 0,1 1,0-1,0 0,0 1,0-1,1 0,-1 0,1 0,-1 0,1 0,-1 0,1 0,0-1,0 1,0-1,0 1,0-1,1 0,-1 0,0 0,5 2,-4-2,0-1,0 1,1-1,-1 0,1 1,-1-1,0-1,1 1,-1 0,0-1,1 0,-1 0,0 0,0 0,0 0,0-1,0 1,0-1,0 0,0 0,4-4,-5 4,-1-1,1 1,0-1,-1 1,0-1,0 0,0 1,0-1,0 0,0 0,-1 0,1 0,-1 0,0 1,0-1,0 0,0 0,0 0,-1 0,0 0,1 0,-1 0,0 1,0-1,-3-4,3 4,0 1,-1 0,1 0,-1 0,0 0,1 0,-1 0,0 0,0 1,0-1,0 0,-1 1,1 0,0 0,0-1,-1 1,1 1,-1-1,1 0,-1 1,0-1,1 1,-1 0,1-1,-1 1,0 1,1-1,-1 0,1 1,-1-1,1 1,-1 0,1 0,-1 0,1 0,-4 2,-3 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0.1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122 1,'-6'0,"1"-1,-1 2,0-1,0 1,0 0,0 0,1 0,-1 1,0 0,1 0,-8 4,9-3,0 1,1-1,0 0,0 1,0 0,0-1,1 1,-1 0,1 1,0-1,0 0,0 1,1-1,-2 9,1-7,1-1,0 1,1 0,-1-1,1 1,0 0,0 0,3 11,-3-16,0 0,1 1,-1-1,1 0,-1 1,1-1,0 0,-1 0,1 1,0-1,0 0,0 0,0 0,0 0,0 0,0 0,0 0,0 0,0-1,1 1,-1 0,0-1,0 1,1-1,-1 1,1-1,-1 0,0 0,1 1,-1-1,1 0,-1 0,0 0,1 0,-1-1,1 1,-1 0,0-1,1 1,-1-1,3 0,-2 0,0 0,0 0,0-1,0 1,0 0,-1-1,1 1,0-1,-1 0,1 0,1-3,4 0,-6 29,-1-16,0 0,0 0,1 0,0 0,3 13,-3-19,-1-1,0 1,1-1,-1 0,1 1,0-1,-1 0,1 1,0-1,0 0,0 0,0 0,0 0,0 0,0 0,0 0,1 0,-1 0,0 0,1-1,-1 1,0 0,1-1,-1 1,1-1,-1 0,1 1,-1-1,0 0,1 0,-1 0,1 0,-1 0,1 0,-1-1,1 1,-1 0,1-1,1 0,-1 0,1-1,-1 0,1 0,-1 0,0 0,0 0,0-1,0 1,0-1,-1 1,1-1,-1 0,1 1,-1-1,0 0,0 0,0 0,-1 0,1 0,-1 0,1 0,-1 0,0 0,-1-5,1 4,1 1,-1-1,0 0,-1 1,1-1,-1 1,1 0,-1-1,0 1,0-1,-1 1,1 0,-1 0,1 0,-1 0,0 0,0 0,0 0,-1 1,1-1,-4-3,3 5,1 0,-1 1,1-1,-1 0,1 1,-1-1,1 1,-1 0,1 0,-1 0,1 0,-1 0,1 0,-1 1,0-1,1 1,0 0,-1 0,1 0,-1 0,1 0,0 0,0 1,0-1,0 1,0-1,0 1,0 0,0 0,1 0,-1 0,1 0,-2 3,1-3,1 1,-1-1,1 1,0 0,0 0,0-1,0 1,1 0,-1 0,1 0,-1 0,1 0,0 0,0 0,1 0,-1 0,1 0,-1-1,1 1,0 0,0 0,0 0,0-1,1 1,-1-1,1 1,-1-1,4 4,-5-6,0 1,0-1,1 0,-1 1,0-1,1 1,-1-1,1 0,-1 1,1-1,-1 0,0 0,1 1,-1-1,1 0,-1 0,1 0,-1 0,1 1,-1-1,1 0,0 0,-1 0,1 0,-1 0,1 0,-1 0,1 0,-1-1,1 1,-1 0,1 0,-1 0,1-1,0 1,9-21,-3-27,-6 35,0 1,-1-1,0 0,-1 0,-3-19,4 30,-1 0,1 0,0 0,-1 1,0-1,1 0,-1 1,0-1,0 0,0 1,0-1,0 1,0-1,0 1,-1-1,1 1,0 0,-1 0,1 0,-1 0,1 0,-1 0,0 0,0 0,1 1,-1-1,0 1,0-1,1 1,-1 0,0-1,0 1,0 0,0 0,0 1,1-1,-1 0,-3 1,-8 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7.8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33,'-7'0,"1"0,0 0,-1 1,1-1,0 1,0 1,-1-1,1 1,0 0,-8 4,11-4,1 0,-1 1,1-1,0 1,-1-1,1 1,0-1,1 1,-1 0,0 0,1 0,0 0,-1 1,1-1,1 0,-1 0,0 1,1-1,-1 0,1 1,0 3,0-1,0 0,1 0,-1 0,1 0,0 0,1 0,-1-1,1 1,1 0,-1-1,1 0,5 10,-6-13,-1 0,1 0,0 0,0 0,0 0,0 0,0 0,1-1,-1 1,0-1,1 0,-1 1,1-1,-1 0,1-1,0 1,-1 0,1-1,0 0,0 1,-1-1,1 0,0 0,-1-1,1 1,0 0,0-1,-1 0,1 0,3-1,-4 1,0-1,1 1,-1-1,0 1,-1-1,1 0,0 1,0-1,-1 0,1 0,-1-1,0 1,0 0,0 0,0-1,0 1,0 0,0-1,-1 1,1-1,-1 1,0-1,1-2,-2-68,-1 52,2 15,1 4,-1-1,0 0,0 0,-1 0,1 0,-1 1,1-1,-1 0,0 0,0 1,0-1,0 1,-2-5,2 8,1-1,-1 0,1 0,-1 0,1 0,-1 1,1-1,-1 0,1 1,-1-1,1 0,0 1,-1-1,1 0,0 1,-1-1,1 1,0-1,-1 0,1 1,0-1,0 1,0-1,-1 1,1-1,0 1,0-1,0 1,0-1,0 1,0-1,0 1,0 0,0-1,0 1,0 0,-3 24,2-8,1 0,0 0,2-1,3 20,-5-33,0 0,1 1,0-1,0 1,0-1,0 0,0 0,1 1,0-1,-1 0,1 0,0-1,0 1,1 0,-1-1,1 1,-1-1,1 0,0 0,-1 0,1 0,0 0,1 0,-1-1,0 0,6 2,-7-3,0 0,0-1,1 1,-1-1,0 1,0-1,0 0,0 1,0-1,0-1,0 1,0 0,0 0,0-1,0 1,-1-1,1 1,-1-1,1 0,-1 1,0-1,1 0,-1 0,0 0,0 0,0 0,-1-1,1 1,0 0,-1 0,1-3,2-8,0 1,0-1,0-27,-2 30,-2-52,1 60,-1 0,1 0,0 0,0 0,-1 0,1-1,-1 1,0 0,0 0,0 0,0 0,0 1,0-1,0 0,-1 0,1 1,0-1,-1 0,0 1,1 0,-1-1,0 1,-2-1,4 1,-1 1,0 0,0 0,0 0,0 0,0-1,0 1,0 0,0 0,0 1,1-1,-1 0,0 0,0 0,0 1,0-1,0 0,0 1,1-1,-1 1,0-1,0 1,1-1,-1 1,0-1,1 1,-2 1,0 0,1 1,-1-1,1 1,0 0,0-1,0 1,0 0,0 0,0 4,0-3,0-1,1 1,0 0,0 0,0 0,0 0,0 0,1 0,-1-1,1 1,0 0,1 0,-1-1,4 7,-4-8,1-1,0 1,0-1,-1 0,1 0,0 1,0-1,0-1,1 1,-1 0,0 0,0-1,0 1,0-1,1 0,-1 0,0 0,0 0,5-1,6-2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18.2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1,'-4'0,"-1"4,1 4,0 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1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1,'-3'1,"1"-1,-1 1,1 0,0 0,0 0,-1 0,1 0,0 1,0-1,0 1,1-1,-1 1,0 0,0-1,1 1,-1 0,1 0,0 0,-1 1,1-1,0 0,0 0,1 1,-1-1,0 0,1 1,-1-1,1 1,0 3,-1-1,0-1,1 0,-1 1,1-1,0 1,0-1,1 0,-1 1,1-1,0 0,0 0,1 1,-1-1,1 0,0 0,3 5,-4-8,-1-1,1 1,0 0,0-1,-1 1,1 0,0-1,0 1,0-1,0 0,0 1,-1-1,1 0,0 1,0-1,0 0,0 0,0 0,0 0,0 0,0 0,0 0,0 0,0 0,0 0,0-1,0 1,0 0,0-1,0 1,0-1,0 1,-1-1,1 1,0-1,0 1,-1-1,1 0,0 0,-1 1,1-1,0 0,-1 0,1 0,-1 1,0-1,1 0,-1 0,0 0,1-1,1-2,-1 1,1-1,-1 1,0-1,0 1,0-1,0 0,-1 0,0 1,1-1,-1 0,-1-4,1 7,0-1,-1 1,1 0,0 0,-1 0,1 0,0 0,-1 1,1-1,-1 0,0 0,1 0,-1 0,0 0,1 1,-1-1,0 0,0 1,-1-2,2 2,-1 0,1 0,-1 0,1 0,-1 1,0-1,1 0,-1 0,1 0,-1 0,1 0,-1 1,1-1,-1 0,1 1,-1-1,1 0,0 1,-1-1,1 0,-1 1,1-1,0 1,-1-1,1 1,-2 2,0 0,0 0,1 0,0 0,-1 0,1 1,0-1,0 0,1 1,-1 3,1-5,-1-1,1 1,0-1,1 1,-1 0,0-1,0 1,1 0,-1-1,1 1,-1-1,1 1,0-1,-1 1,1-1,0 0,0 1,0-1,0 0,0 0,0 0,1 0,-1 1,0-2,1 1,-1 0,0 0,1 0,2 0,-3-1,1 1,-1-1,0-1,1 1,-1 0,1 0,-1 0,0-1,0 1,1-1,-1 1,0-1,0 1,1-1,-1 0,0 1,0-1,0 0,0 0,0 0,0 0,0 0,0 0,-1 0,1 0,0-1,-1 1,1 0,-1 0,1-1,-1 1,1 0,-1-1,0 1,1-3,0 0,0 0,0 0,0 0,-1 0,1 0,-1 0,0 0,0-1,0 1,-1 0,0 0,0 0,0 0,0 0,0 0,-1 0,1 0,-1 1,0-1,-1 0,1 1,0 0,-1-1,-4-3,-6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3.1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 26,'-9'24,"8"-22,0-1,1 0,-1 0,0 0,0 1,1-1,-1 0,0 1,1-1,0 1,-1-1,1 1,0-1,-1 0,1 1,0-1,0 1,0-1,1 1,-1-1,0 1,1-1,-1 1,0-1,1 0,0 1,0 1,1-5,-1-1,1 1,-1-1,0 0,0 0,0 0,0 1,-1-1,1 0,-1 0,0-5,0 4,-1 0,0-1,0 1,0 0,0 0,-1 0,1 0,-1 1,-4-7,6 10,0-1,0 1,-1-1,1 1,0 0,-1-1,1 1,0-1,-1 1,1 0,-1-1,1 1,0 0,-1 0,1-1,-1 1,1 0,-1 0,1 0,-1-1,1 1,-1 0,1 0,-1 0,1 0,-1 0,1 0,-2 0,2 1,-1 0,0 0,0 0,0 0,0 0,1 0,-1 0,1 0,-1 1,0-1,1 0,0 0,-1 0,1 1,0-1,0 0,0 3,-1 0,1 1,-1-1,1 1,1-1,-1 1,1-1,-1 1,3 5,-2-8,-1 0,1-1,-1 1,1 0,0-1,0 1,-1-1,1 1,0-1,1 1,-1-1,0 0,0 0,1 1,-1-1,0 0,1 0,-1 0,1-1,-1 1,1 0,0 0,-1-1,3 1,-3-1,-1 1,1-1,-1 0,1 0,0 0,-1 0,1 0,-1 0,1 0,0 0,-1 0,1 0,-1 0,1 0,0-1,-1 1,1 0,-1 0,1 0,-1-1,1 1,-1 0,1-1,-1 1,1-1,-1 1,1 0,-1-1,0 1,1-1,-1 1,0-1,1 1,-1-1,0 0,0 1,1-1,-1 1,0-1,0 0,0 1,0-1,0 1,0-1,0 0,0 1,0-1,0 0,0-1,-1 0,1 1,0-1,-1 0,0 1,1-1,-1 0,0 1,0-1,0 1,0-1,0 1,0-1,0 1,-2-2,-9-6,12 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1,'-3'0,"-2"4,-3 0,0 4,1 4,1 4,3 2,1 2,1 1,1 1,0 0,4-4,5-4,0-9,0-9,-3-3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4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1,'-3'0,"1"1,0 0,0-1,0 1,0 0,0 0,0 0,0 0,0 0,0 1,1-1,-1 1,0-1,1 1,-1-1,-1 3,-23 32,23-30,-11 26,14-32,-1 1,1-1,0 1,-1-1,1 1,0 0,0-1,-1 1,1 0,0-1,0 1,0 0,0-1,0 1,0 0,0-1,0 1,0 0,1-1,-1 1,0-1,0 1,0 0,1-1,-1 1,0-1,1 1,-1-1,0 1,1-1,-1 1,1-1,-1 1,1-1,-1 1,1-1,-1 0,1 1,0-1,-1 0,1 1,-1-1,1 0,0 0,-1 0,1 0,1 1,-1-2,0 1,0-1,1 0,-1 1,0-1,0 0,0 0,0 0,0 0,0 1,0-1,0-1,0 1,-1 0,1 0,0 0,0 0,-1 0,1-1,-1 1,0 0,1-1,-1 1,0 0,0-1,1 1,-1 0,0-1,0 1,-1-3,1 1,0-1,0 1,0-1,0 1,-1 0,1-1,-1 1,0 0,0-1,0 1,-3-5,3 7,1 0,-1 0,1 1,-1-1,0 0,1 0,-1 0,0 1,0-1,0 0,0 1,1-1,-1 1,0-1,0 1,0-1,0 1,0 0,0-1,0 1,0 0,0 0,-1 0,1 0,0 0,0 0,0 0,0 0,-1 1,0 0,1 0,-1 0,1 1,0-1,0 0,-1 1,1-1,0 1,0 0,0-1,1 1,-1 0,0-1,0 5,-2 4,1 0,0 0,1 0,0 0,1 11,1-17,-1 0,1 0,0 0,1 0,-1-1,1 1,-1 0,1-1,0 1,1-1,-1 1,0-1,6 5,-7-7,0 0,0 0,0-1,0 1,0 0,0-1,0 1,0-1,1 1,-1-1,0 1,0-1,0 0,1 0,-1 1,0-1,0 0,1 0,-1 0,0-1,0 1,1 0,-1 0,0-1,0 1,0 0,1-1,-1 1,0-1,0 0,0 1,0-1,0 0,0 0,0 0,0 1,-1-1,1 0,0 0,0 0,-1-1,1 1,0 0,-1 0,1 0,-1 0,1-2,1-4,1 1,-1-1,0 0,-1-1,0 1,0 0,-1 0,0-13,0 19,0-18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2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 0,'-6'1,"1"-1,0 1,-1 0,1 0,0 1,-7 3,11-5,0 0,0 0,1 0,-1 1,0-1,0 0,0 1,0-1,1 0,-1 1,0-1,1 1,-1 0,0-1,1 1,-1 0,1-1,-1 1,1 0,-1-1,1 1,-1 0,1 0,0 0,-1-1,1 1,0 0,0 0,-1 0,1 0,0 0,0-1,0 1,0 0,0 0,1 0,-1 0,0 0,0 0,0-1,1 1,-1 0,1 0,-1 0,0-1,1 1,0 1,5 3,-6-4,1 0,0-1,-1 1,1 0,0-1,-1 1,1 0,-1 0,1 0,-1 0,0-1,1 1,-1 0,0 0,0 0,1 0,-1 0,0 0,0 0,0 1,0 14,0-7,1 0,0-1,0 1,0 0,4 10,-4-18,-1 1,1-1,0 1,-1-1,1 0,0 0,0 1,-1-1,1 0,0 0,0 0,1 0,-1 0,0 0,0 0,0 0,1 0,-1-1,0 1,1-1,-1 1,0-1,1 1,-1-1,1 0,-1 1,1-1,-1 0,1 0,-1 0,1 0,-1-1,1 1,-1 0,1 0,-1-1,3-1,-2 1,1 0,-1-1,0 1,0-1,0 0,0 1,0-1,0 0,-1 0,1 0,-1-1,1 1,-1 0,0-1,0 1,0 0,0-1,0 1,0-1,-1 0,1 1,-1-1,0 0,0 1,0-1,0 1,-1-4,1 3,0 1,0-1,0 1,0-1,-1 1,1-1,-1 1,1 0,-1-1,0 1,0 0,0 0,-1-1,1 1,0 0,-1 0,1 0,-1 1,0-1,0 0,1 1,-1-1,0 1,0-1,-1 1,1 0,0 0,0 0,-4-1,-5 1,2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1:46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0,'-4'0,"-1"4,1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8:28:15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1,'4'0,"0"1,0 0,-1 0,1 0,0 1,-1-1,1 1,-1 0,0 0,0 0,1 0,-1 1,0-1,-1 1,4 3,44 54,-32-36,40 37,-36-39,28 37,9 5,-13-17,-2-8,-33-31,1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0,'2'0,"1"0,3 0,0 0,2 0,1 0,0 0,0 0,1 0,-1 0,-2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2:39.3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2162,'2'-1,"0"-1,-1 1,1-1,0 0,-1 1,1-1,-1 0,1 0,-1 0,0 0,0 0,0-1,0 1,0 0,0 0,0-5,5-8,4-4,-1 0,-1-1,-1 0,-1 0,-1 0,0-1,2-38,-6-154,-4 104,4-526,0 610,2 0,1 0,13-44,-1 31,-12 32,-1 0,0 0,-1 0,1-1,-1 1,1-10,42-235,-35 196,29-93,-29 114,-4 18,0 0,1 1,13-23,-4 8,-10 18,1-1,0 1,1 1,17-21,-21 29,0-1,0 1,0 0,1 0,-1 0,1 0,0 1,0 0,0 0,0 0,0 1,0-1,0 1,1 0,9 0,-5 1,1 0,0 0,-1 1,1 0,0 1,-1 0,0 1,1 0,-1 1,0 0,-1 0,1 1,-1 0,0 1,0 0,0 0,-1 1,0 0,-1 1,1 0,9 14,103 112,-103-111,-12-15,1-1,-1 0,1 0,12 10,-8-7,0 0,-1 0,12 18,16 18,47 59,-38-45,-39-49,1 0,-1 0,2-1,18 18,-18-19,0 0,0 1,-1 0,12 22,6 6,-2-5,-18-24,0 0,1 0,1 0,-1-1,1 0,13 11,-11-11,0 1,-1 1,0-1,12 20,19 19,-31-40,1 0,-1 0,2-1,-1-1,1 0,0 0,0-1,0 0,1-1,20 5,-30-9,63 27,-48-20,0 1,0-2,20 5,30 5,-28-6,0-1,43 3,-72-11,0-1,-1 0,1 0,0-1,0 0,0 0,0-1,-1-1,1 0,-1 0,0-1,0 0,13-8,-14 6,0-1,-1 0,0 0,11-16,22-21,61-33,-89 66,0-1,-2 0,1-1,16-27,-23 35,76-128,-54 83,-20 36,1 0,0 1,1 0,0 1,14-17,-20 27,1 0,-1-1,1 1,0 0,0 0,0 0,0 1,0-1,0 1,0 0,0-1,1 1,-1 1,0-1,1 0,-1 1,1 0,-1 0,1 0,-1 0,0 0,1 1,-1 0,1-1,-1 1,0 0,0 1,5 1,-5-1,0 0,0 0,-1 0,1 0,0 0,-1 1,0-1,0 1,0 0,0-1,0 1,0 0,-1 0,1 0,-1 0,2 5,13 60,-8-29,36 83,-34-89,9 59,-13-57,15 49,-4-49,-14-29,0 0,0 0,0 0,-1 1,0-1,2 11,2 23,1-1,2 1,1-2,30 72,-33-90,-1 0,0 1,-2 0,2 22,-4-30,3 14,1 0,0 0,2-1,21 46,-23-56,-1 0,0 0,-1 0,2 26,-4-27,1 1,0-1,1 0,0 1,10 20,-7-23,0 2,1 0,0-1,1 0,17 20,-24-32,0 1,0-1,-1 0,2-1,-1 1,0 0,0-1,0 1,1-1,-1 1,1-1,-1 0,1 0,0 0,-1-1,1 1,0-1,-1 1,1-1,0 0,0 0,-1 0,1 0,0-1,0 1,-1-1,1 1,0-1,-1 0,1 0,-1 0,1-1,-1 1,0-1,3-1,1-2,0-1,-1 0,1 1,-1-1,-1-1,1 1,-1-1,0 0,-1 0,0 0,0 0,0-1,1-10,3-11,-2-1,1-30,-6 58,20-127,-12 69,-2 16,1-64,-6 97,0 0,1 1,0-1,1 1,0-1,6-14,-4 14,-1 0,-1-1,0 0,3-22,-3 13,0 1,2-1,1 1,0 0,1 0,2 1,0 0,0 0,2 1,1 0,0 1,23-26,-21 30,-1 1,1 0,26-15,-22 15,-1 0,21-21,-28 24,1 1,0 0,0 1,1 0,-1 0,2 1,-1 1,0 0,17-3,10-6,-2 0,0-2,-1-2,38-24,-1 7,-3 1,-13 4,-41 22,1-1,-1-1,-1 0,23-19,10-6,-40 31,1-2,-1 1,-1-1,1 0,12-14,24-20,-36 34,-1 0,1 0,-2 0,1-1,11-14,27-39,-32 44,-1-1,0 0,19-36,-20 30,1 0,2 1,30-39,-34 48,1 1,1 0,0 1,0 1,1-1,0 2,20-11,-8 8,1 1,43-12,-67 22,-1 1,0 0,1 0,-1 0,1 1,-1-1,0 0,1 0,-1 1,0-1,0 1,1-1,-1 1,0 0,0-1,0 1,1 0,-1 0,0 0,0-1,0 1,0 0,-1 1,1-1,0 0,0 0,-1 0,1 0,0 1,-1-1,0 0,1 1,-1-1,0 0,1 1,-1-1,0 0,0 1,0 1,1 67,-2-58,1 9,-2 7,2 0,0 0,3 0,7 41,-4-32,-1 1,-2-1,-2 1,-5 51,2 3,2 352,3-408,1 0,2 0,2-1,17 51,-13-44,-9-28,1 0,1 0,0 0,9 15,1 0,-2 1,14 46,1 2,-27-74,1 0,0 0,0 0,0 0,1-1,-1 1,1-1,0 1,0-1,0 0,1 0,-1-1,1 1,-1 0,1-1,0 0,0 0,7 2,-8-3,0-1,0 1,-1-1,1 0,0 0,0 0,0 0,-1 0,1-1,0 0,0 1,-1-1,1 0,-1 0,1 0,-1-1,1 1,-1 0,1-1,-1 0,0 0,0 1,0-1,0-1,0 1,-1 0,1 0,0-1,1-4,22-50,-22 48,0 0,0 0,1 0,1 1,-1-1,2 1,7-11,-8 14,-1-1,1 0,-1 0,-1-1,1 1,-1-1,0 0,-1 0,4-13,4-69,-9 72,0 1,1-1,1 1,0 0,9-24,-5 19,-1-1,-1 1,-1-1,3-33,0-1,11-74,-12 98,-4 22,0-1,1 1,0-1,0 1,1 0,6-11,-3 6,0-1,-1 0,-1 0,-1 0,4-22,-6 23,1 1,0-1,1 1,1 0,0 1,1-1,15-24,11-11,-14 21,34-42,-48 64,2 0,-1 1,1-1,0 1,0 1,0-1,1 1,-1 0,1 0,0 1,0 0,10-3,-15 6,-1 0,0 0,0 0,0 0,1 0,-1 0,0 0,0 0,1 0,-1 0,0 1,0-1,0 1,1-1,-1 1,0-1,0 1,0 0,0-1,0 1,0 0,0 0,1 1,1 2,-1-1,0 0,0 1,0-1,0 1,-1 0,3 6,-1 3,0 1,-1 0,1 20,-5 127,3 60,19-113,-13-77,-1-1,2 34,3 37,-5-62,0 53,-6-81,0 0,1 0,1-1,0 1,0-1,1 1,0-1,1 0,0 0,9 15,-11-20,1-1,0 0,1 0,-1 0,1 0,-1 0,1-1,0 1,1-1,-1 0,1 0,-1-1,1 1,0-1,0 0,0-1,0 1,0-1,0 0,0 0,0 0,1-1,7 0,-11 0,0-1,1 1,-1-1,0 1,0-1,0 0,0 0,0 0,-1 0,1 0,0 0,0 0,-1-1,1 1,0-1,-1 1,0-1,3-3,20-39,-9 15,22-45,-12 19,-24 53,-1 0,1 1,0-1,0 0,0 1,1-1,-1 1,0-1,0 1,1 0,-1-1,1 1,-1 0,1 0,0 0,-1 0,1 0,0 1,0-1,0 0,0 1,-1-1,1 1,0 0,0 0,0 0,0 0,0 0,0 0,0 0,0 0,0 1,0-1,-1 1,1-1,0 1,0 0,1 1,2 0,-1 1,0 0,0 0,-1 0,1 0,0 1,-1-1,0 1,0 0,0 0,0 0,-1 0,5 9,0 12,0-1,4 44,-8-49,-1-1,2 0,1 1,0-2,1 1,13 27,-10-26,-1 1,-1 1,-1-1,6 38,-2-15,-2 28,-8-61,0 0,1 0,0 0,1-1,0 1,1 0,-1-1,2 1,5 10,-4-9,-1-1,0 0,4 22,-6-20,1-1,1-1,-1 1,10 16,-12-24,1 0,0-1,0 1,0-1,0 0,0 0,0 0,1 0,-1 0,1 0,-1 0,1-1,0 1,0-1,-1 0,1 0,0 0,0 0,0 0,0-1,4 1,-4-1,-1 0,0 0,1-1,-1 1,0-1,1 1,-1-1,0 0,0 0,0 0,0 0,0 0,0 0,0-1,0 1,0-1,0 1,-1-1,1 0,-1 1,1-1,-1 0,0 0,1 0,-1 0,0 0,-1-1,2-2,3-10,0 0,-1 0,3-20,-1 4,3-4,7-53,-6 35,1-22,-1-6,1-7,-10 64,1-1,2 1,0 0,14-41,-13 49,-2-2,1 0,-2 0,-1 0,0-19,-1 16,1 1,1 0,4-22,-1 20,-2 0,0-40,-2 38,0 1,8-35,-5 30,-4 24,0 0,0-1,1 1,0-1,0 1,0 0,0 0,1 0,0 0,0 0,4-7,3 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4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5,'0'404,"1"-415,0 0,0-1,2 1,-1 0,1 0,1 0,0 1,0-1,10-16,7-7,37-46,2-3,-59 81,-1 0,1 1,0-1,0 0,0 0,0 1,1-1,-1 1,0-1,1 1,-1-1,1 1,-1 0,1 0,0 0,0 0,-1 0,1 0,0 0,0 0,0 1,0-1,0 1,0 0,0-1,0 1,0 0,0 0,0 0,2 1,-1 0,0 1,-1 0,1 0,-1 0,1 0,-1 0,0 0,0 1,0-1,0 1,0-1,-1 1,1 0,-1 0,0 0,1 0,-1 0,0 4,3 9,-1-1,-1 1,0 0,-1 26,0 7,-1-47,0 0,0 0,1 0,-1 0,0-1,1 1,-1 0,1 0,-1 0,1 0,0-1,0 1,0 0,0 0,0-1,0 1,2 1,-2-3,0 1,0-1,0 1,0-1,0 0,0 1,0-1,0 0,0 0,0 0,0 0,0 0,0 0,0 0,0 0,0 0,1 0,-1 0,0-1,0 1,0 0,1-1,3-2,0 0,0 0,-1 0,1-1,0 0,-1 0,0 0,0 0,5-7,36-70,2-4,-43 78,1 1,0 0,0 0,0 0,1 0,0 1,0 0,0 0,9-5,-13 10,-1 0,0 0,0 0,1 0,-1 0,0 0,0 0,0 0,1 1,-1-1,0 0,0 1,0-1,0 1,1-1,-1 1,0-1,0 1,0 0,0 0,0 0,-1-1,1 1,0 0,0 0,0 0,-1 0,1 0,-1 0,1 1,-1-1,1 2,22 46,-20-41,56 167,-42-133,27 47,-43-87,-1 0,1-1,0 1,0 0,0 0,0-1,0 1,0-1,0 1,1-1,-1 1,0-1,1 0,-1 0,1 0,-1 0,1 0,0 0,-1 0,1 0,0 0,0-1,0 1,0-1,-1 1,1-1,0 0,0 0,0 0,0 0,0 0,0 0,2-1,-1-1,0 0,1 1,-1-2,0 1,0 0,0-1,-1 1,1-1,-1 0,1 0,-1 0,0 0,0 0,0-1,0 1,1-5,-1 2,7-11,-2-1,0 0,0 0,-2 0,-1-1,0 0,-1 0,0-23,-4-13,3 73,0 1,1-1,0 0,2-1,0 1,1-1,0 0,2 0,0-1,1 0,0 0,2-1,12 16,-4-10,-13-13,1 0,1-1,-1 0,12 9,-17-15,1 1,-1-1,1 1,-1-1,1 0,0 0,-1 0,1-1,0 1,0-1,0 1,0-1,-1 0,1 0,0 0,0 0,0-1,0 1,-1-1,6-1,-6 1,0-1,0 1,0-1,0 1,0-1,-1 1,1-1,0 0,-1 0,1 0,-1 0,0 0,0 0,0-1,0 1,0 0,0 0,0-1,-1 1,1-1,-1 1,0-1,0-2,0-68,-2 52,2-41,1 29,-6-57,4 81,-1 0,0 0,0 0,-1 1,0-1,0 1,-1 0,0 0,-1 0,0 0,-6-7,8 12,0 0,-1 1,1-1,-1 1,0-1,0 1,0 0,0 1,0-1,0 1,-1 0,1 0,0 0,-7 0,2 0,1 1,0-1,0 2,-1-1,1 1,-15 4,9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5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77 373,'-3'0,"1"0,-1 0,1 0,-1 0,1 1,-1-1,1 0,0 1,-1 0,1 0,0 0,-1 0,1 0,0 0,0 0,0 1,0-1,0 1,0-1,0 1,1 0,-3 2,2 0,0 1,0 0,1 0,-1 0,1 0,0 0,0 0,1 0,-1 0,1 5,-10 129,10-136,0 1,0-1,0 0,0 0,1 0,-1 1,1-1,0 0,0 0,0 0,0 0,1 0,-1-1,1 1,0 0,0 0,0-1,0 0,0 1,0-1,1 0,-1 0,1 0,-1 0,1 0,0-1,5 3,-4-2,0 0,1-1,-1 1,1-1,-1 0,1 0,-1 0,1 0,0-1,-1 0,1 0,0 0,-1-1,1 0,-1 1,1-2,-1 1,8-3,-4-1,-1 0,1-1,-1 1,1-2,-2 1,1-1,-1 0,0 0,0-1,-1 0,0 0,5-10,2-12,0 1,9-40,-15 49,-2-4,0 0,-1 0,-2-1,0 0,-4-33,1-8,1 53,-1 1,0-1,-1 1,0 0,-8-21,6 20,0 0,2 0,-1 0,-1-21,5 36,18 184,-13-131,-1-1,-6 86,-1-34,1-68,1-28,0 1,0 0,1-1,1 1,0 0,0-1,5 18,-6-28,0 0,0 0,0 0,0 1,0-1,1 0,-1 0,0 0,0 0,0 1,0-1,0 0,0 0,1 0,-1 0,0 0,0 0,0 1,0-1,1 0,-1 0,0 0,0 0,0 0,1 0,-1 0,0 0,0 0,0 0,1 0,-1 0,0 0,0 0,0 0,1 0,-1 0,0 0,0 0,0 0,1 0,-1 0,0 0,0-1,0 1,0 0,1 0,-1 0,0 0,0 0,0-1,0 1,0 0,1 0,-1 0,0 0,0-1,0 1,0 0,0 0,0 0,0-1,0 1,0 0,0 0,8-19,-6 14,5-7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3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1 300,'21'0,"0"0,1-2,36-7,-51 7,1 0,-1-1,0 0,0 0,0 0,-1-1,1 0,-1-1,0 1,0-1,0 0,-1-1,9-10,-9 8,0 0,0 0,-1 0,-1-1,1 0,-1 1,-1-1,0 0,0-1,0 1,-1 0,-1-11,1 17,-1-1,0 0,0 0,-1 0,1 0,-1 1,0-1,0 0,0 0,0 1,-1-1,1 1,-1-1,0 1,0 0,0-1,-1 1,1 0,-1 1,1-1,-1 0,0 1,0-1,0 1,-1 0,1 0,0 0,-1 1,1-1,-8-1,7 2,0 0,1 0,-1 0,0 1,0-1,0 1,0 0,0 0,1 1,-1-1,0 1,0 0,0 0,1 0,-1 0,1 1,-1 0,1-1,-1 1,1 0,-5 5,5-3,0 0,0 0,0 1,1-1,0 1,-1-1,2 1,-1 0,1 0,-1 0,1 0,1 0,-1 0,1 0,0 10,0 45,5 137,-4-193,-1 0,1-1,0 1,0 0,1-1,-1 1,1-1,-1 0,1 0,0 1,0-1,1 0,-1 0,1-1,-1 1,1-1,0 1,0-1,0 0,0 0,1 0,5 2,6 2,0 0,1-1,29 5,-34-8,-8-1,0-1,0 1,0-1,0 0,0 0,0 0,0 0,1-1,-1 1,0-1,0 0,0 0,-1 0,1 0,0 0,0-1,0 1,-1-1,1 0,-1 0,1 0,-1 0,0 0,0-1,0 1,0 0,0-1,-1 0,3-4,11-12,-7 10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6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1,'-2'103,"4"112,8-144,-5-45,1 47,15 95,-22-124,-1-30,2 1,0-1,1 1,4 28,0-30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19.2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0,'-2'102,"4"114,19-88,-16-89,2 0,1-1,2 0,1 0,29 62,-36-155,-3 16,0 21,0 1,-4-28,2 40,1 1,-1-1,-1 1,1 0,0-1,-1 1,0 0,0 0,0 0,-1 0,1 1,-1-1,0 1,-6-7,-3 0,0 1,0 0,-1 0,-1 1,1 1,-25-10,34 16,0 0,0 0,1 0,-1 0,0 0,0 1,0 0,0 0,0 0,0 0,0 1,0-1,0 1,0 0,0 0,0 0,1 1,-1 0,1-1,-1 1,1 0,-1 1,1-1,0 0,0 1,0 0,0 0,1 0,-1 0,-3 7,-99 149,103-156,-1 0,0 1,1 0,0 0,0 0,0 0,0 0,0 0,1 0,0 0,0 1,-1 7,3-9,-1-1,1 1,0 0,0 0,0 0,1 0,-1-1,0 1,1 0,0-1,0 0,-1 1,2-1,-1 0,0 0,0 0,1 0,-1 0,6 2,2 3,1-1,0 0,0-1,0 0,1 0,0-2,0 1,0-2,13 3,-21-5,1 1,0-1,0 0,0 0,0 0,0-1,0 1,-1-1,1 0,0-1,0 1,-1-1,1 0,-1 0,0 0,1-1,-1 0,0 1,0-1,-1-1,1 1,-1-1,0 1,1-1,2-5,13-14,-9 16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1.8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217 370,'0'-2,"-1"0,1-1,-1 1,0 0,0 0,0 0,0-1,-1 1,1 0,-1 0,1 1,-1-1,1 0,-1 0,0 1,0-1,-2-1,-1 0,1 0,-1 0,0 0,0 0,0 1,-7-3,8 4,0 0,0 0,0 0,0 0,0 0,-1 1,1 0,0 0,0 0,0 0,0 1,-1-1,1 1,0 0,0 0,0 1,1-1,-1 1,0 0,0 0,1 0,-1 1,1-1,0 1,0 0,0-1,0 2,0-1,1 0,-1 0,-3 8,1 1,0 0,1 0,1 1,0-1,0 1,2 0,-1 0,2 0,0 15,-1 12,-1-28,2 0,0 0,0 0,1 0,0 0,6 21,-5-31,0 1,0-1,0 1,1-1,-1 0,0 0,1 0,0 0,0 0,-1-1,1 1,0-1,0 0,0 0,1 0,-1 0,0 0,0-1,0 1,1-1,-1 0,0 0,4-1,0 2,0-2,-1 1,1 0,-1-1,1-1,-1 1,1-1,-1 0,0 0,11-6,-11 4,0 0,-1-1,1 0,-1 0,0 0,0-1,0 1,-1-1,0 0,0-1,-1 1,1-1,-2 1,1-1,-1 0,0 0,0 0,0 0,-1-1,-1 1,1 0,-1-8,9 29,1 0,20 23,-16-28,1 0,1-1,0-1,0 0,0-2,1 1,17 2,-8-1,-19-5,1 0,0 0,0-1,0 0,0 0,0-1,0 0,1 0,-1-1,0 0,0 0,11-5,-9 2,-1 0,-1-1,1 0,-1 0,1-1,-2 0,1-1,-1 0,11-12,-1-1,19-22,1 2,2 2,64-49,-37 28,-27 23,-30 28,-1-1,0 1,-1-1,0 0,0-1,-1 0,0 0,-1 0,5-14,-7 17,0-1,-1 0,0 0,0 0,-1 0,0 0,-1 0,0 0,0-1,-1 1,1 0,-2 0,-3-14,5 21,0 1,-1-1,1 0,0 0,0 1,0-1,-1 0,1 1,0-1,-1 0,1 1,-1-1,1 1,0-1,-1 1,1-1,-1 1,0-1,1 1,-1-1,1 1,-1 0,0-1,1 1,-2-1,-10 12,-3 27,11 11,5 93,1-52,-1-71,1 0,1 0,1 0,8 22,-7-21,0-1,-1 1,3 35,6 59,-5-58,-7-53,-1 1,1-1,0 1,0-1,0 0,1 0,-1 0,1 0,0 0,0 0,0 0,0 0,0 0,0-1,4 3,-6-5,1 1,-1-1,1 1,0-1,-1 0,1 1,0-1,-1 0,1 0,0 1,-1-1,1 0,0 0,-1 0,1 0,0 0,0 0,-1 0,1 0,0 0,-1 0,1-1,0 1,-1 0,1 0,1-1,-1 0,1-1,-1 1,0-1,0 1,0-1,0 1,0-1,0 0,0 1,-1-1,1 0,-1 0,1 0,-1 1,1-4,1-6,0-1,-1 1,-1-1,1 1,-2-1,1 1,-2-1,0 1,0 0,-1 0,0 0,-1 0,0 0,-1 0,0 1,0 0,-1 0,-1 1,0-1,0 2,-1-1,0 1,-13-11,3 3,-12-12,-2 1,0 1,-2 2,-40-21,46 28,23 13,0 0,0 0,0 1,-1 0,0 0,1 1,-1-1,0 1,0 0,0 1,-1 0,-8-1,14 2,1 0,-1 0,1 0,-1 0,1 0,-1 0,1 0,-1 0,1 0,-1 1,1-1,0 0,-1 0,1 1,-1-1,1 0,0 1,-1-1,1 0,0 1,-1-1,1 0,0 1,0-1,-1 1,1-1,0 0,0 1,0-1,-1 1,1-1,0 1,0-1,0 1,0 0,9 20,20 14,-17-24,1 0,0-1,1-1,-1 0,2-1,-1 0,20 7,11 1,57 12,-84-25,0-1,0 0,0-1,0-1,0-1,0-1,28-5,36-3,-45 7,56-10,-81 10,0 0,-1 0,1-1,-1-1,0 0,-1 0,1-1,18-14,-27 17,1 0,-1 0,0-1,0 1,0-1,0 0,0 1,-1-1,1 0,-1 0,0 0,-1 0,2-8,-2 11,0 0,0-1,1 1,-1 0,0 0,0-1,0 1,0 0,0-1,-1 1,1 0,0 0,0 0,-1-1,1 1,-1 0,1 0,-1 0,0 0,1 0,-1 0,0 0,0 0,0 0,1 0,-1 0,0 0,0 1,0-1,-1 0,1 1,0-1,0 0,0 1,0 0,-1-1,1 1,0 0,0 0,-1-1,1 1,0 0,0 0,-1 0,1 1,-2-1,1 1,0 0,1 0,-1 0,0 0,1 0,-1 0,1 0,-1 1,1-1,-1 1,1-1,0 1,0-1,0 1,0 0,0 0,0-1,0 1,1 0,-1 0,1 0,-1 0,1 0,0 0,-1 0,1 2,-1 62,1-55,0 35,-1-24,1-1,5 36,-4-50,1-1,-1 0,1 1,1-1,-1 0,1 0,0 0,0 0,1 0,0-1,0 0,9 9,-4-5,1 0,1-1,0-1,0 1,0-2,15 7,-22-11,0-1,-1 1,1-1,0 0,0 0,0 0,-1 0,1-1,0 1,0-1,0 0,0 0,0-1,0 1,0-1,0 0,0 0,0 0,-1-1,1 1,0-1,-1 0,1 0,5-5,-1-4,0 0,-1-1,0 0,-1-1,-1 0,5-14,-7 18,0-1,-1 1,0 0,-1 0,0-1,0 1,-1-1,0 1,-1-1,0 1,-1-1,0 1,-4-15,3 18,1 0,-1 0,0 0,-1 0,0 0,0 1,0-1,0 1,-1 0,0 0,0 1,0-1,0 1,-1 1,0-1,1 1,-2-1,1 2,-9-4,2 2,3 0,0 1,0 0,-1 1,1 0,-1 0,-14 0,23 3,0-1,-1 0,1 1,0-1,0 1,0 0,-1 0,1 0,0 0,0 0,0 0,1 1,-1-1,0 1,0-1,1 1,-1-1,1 1,-1 0,1 0,0 0,0 0,0 0,0 0,0 0,0 0,0 1,1-1,-1 0,1 0,0 1,-1-1,1 0,0 0,1 4,-2 2,1 1,0-1,1 1,-1-1,2 1,-1-1,1 1,1-1,-1 0,1 0,1 0,0-1,0 1,5 7,-5-10,1 0,0 0,0 0,0 0,0-1,1 1,0-1,0-1,0 1,0-1,0 0,1-1,-1 1,1-1,0-1,0 1,12 0,-8-1,1 0,-1-1,0-1,1 1,11-4,-19 3,-1 1,0-1,0 0,1 0,-1 0,0-1,0 1,0-1,0 0,-1 0,1 0,0 0,-1 0,1-1,-1 1,0-1,0 1,0-1,0 0,0 0,1-4,-1 0,-5 13,-6 19,7-6,0 0,1 0,2 32,-1-46,1 1,0 0,0 0,1-1,-1 1,1 0,0-1,1 0,0 1,0-1,0 0,0 0,1-1,-1 1,1-1,5 5,-1-3,-1 1,1-2,0 1,0-1,1 0,-1-1,1 0,0 0,0-1,0 0,1-1,-1 0,1 0,-1-1,1 0,17-1,110 1,108-5,-182-9,-45 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24.9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1,'1251'0,"-1233"0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13:53:35.6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 0,'-2'1,"0"-1,1 1,-1-1,0 1,0 0,0 0,1 0,-1 0,0 0,1 0,-1 0,1 0,0 1,-1-1,1 1,0-1,0 1,0-1,0 1,0 0,0-1,0 1,0 0,1 0,-1-1,1 1,-1 0,1 0,0 2,-7 58,7-62,0 7,0 0,0 0,0 0,1 0,0 0,0-1,1 1,0 0,5 11,-6-16,1 1,0-1,0 0,0 1,0-1,0 0,0-1,0 1,1 0,-1-1,1 1,-1-1,1 1,-1-1,1 0,0 0,0-1,0 1,-1-1,1 1,0-1,0 0,0 0,0 0,5-1,-6 1,1-1,-1 1,0-1,0 1,0-1,0 0,0 0,0 0,0 0,0 0,-1 0,1 0,0-1,-1 1,1-1,-1 1,1-1,-1 0,0 1,1-1,-1 0,0 0,0 0,0 0,-1 0,2-2,1-8,0 0,-1-1,2-19,0 0,-4 30,1 0,-1 0,0 0,0 0,0 0,0 0,0 0,0 0,0 0,-1 0,1 0,-1 1,1-1,-1 0,0 0,0 0,0 0,0 1,0-1,0 0,0 1,-1-1,1 1,-1 0,1-1,-1 1,1 0,-1 0,0 0,1 0,-1 0,0 0,0 0,0 1,0-1,0 1,0-1,0 1,0 0,0 0,0 0,0 0,0 0,0 0,0 0,0 1,0-1,0 1,1-1,-1 1,0 0,0 0,0 0,1 0,-1 0,0 0,1 0,-1 1,-2 2,1-1,-1 1,1-1,0 1,0 0,0 0,1 0,-1 0,1 0,0 1,0-1,1 1,-1-1,1 1,0 0,0 0,1-1,-1 1,1 0,0 0,1 8,0-10,-1 0,1 0,0-1,0 1,0 0,0 0,1-1,-1 1,1 0,-1-1,1 0,0 1,0-1,0 0,0 0,1 0,-1 0,1 0,-1-1,1 1,-1-1,1 1,0-1,0 0,-1 0,1 0,0-1,0 1,0-1,0 0,0 1,0-1,4-1,-5 1,1-1,0 1,-1-1,1 0,-1 0,0 0,1 0,-1-1,0 1,1 0,-1-1,0 0,0 1,0-1,0 0,-1 0,1 0,-1 0,1-1,-1 1,1 0,-1-1,0 1,0-1,0 1,-1-1,1 1,-1-1,1 1,-1-1,0 0,0 1,0-1,0 0,-1-4,1 4,-1 0,1 0,-1 0,1 0,-1 0,0 0,0 0,-1 0,1 0,0 0,-1 0,0 1,-2-4,3 4,-1 1,1 0,0 0,-1 0,1 0,-1 0,1 0,-1 1,0-1,1 0,-1 1,0-1,1 1,-1-1,0 1,0 0,1 0,-1 0,0 0,0 0,1 0,-1 1,0-1,-3 1,4 0,-1 0,0-1,1 1,-1 0,1 0,-1 0,1 0,0 0,-1 0,1 0,0 0,0 0,0 1,0-1,0 0,0 1,0-1,0 1,0 0,1-1,-1 1,1-1,-1 1,0 3,1-1,0 0,0 0,0-1,0 1,0 0,1 0,0 0,0 0,0-1,0 1,3 5,-3-6,1 0,-1 0,1 0,0 0,0-1,0 1,0-1,1 1,-1-1,1 0,0 1,-1-1,4 1,-4-2,0 0,0 0,0-1,0 1,0-1,0 1,0-1,0 0,0 0,0 0,0 0,0 0,0 0,0-1,0 1,-1-1,1 1,0-1,0 0,0 0,0 0,-1 0,1 0,1-1,0 0,0 0,0-1,0 1,0-1,-1 0,1 0,-1 0,0 0,0 0,0-1,0 1,-1 0,1-1,-1 0,0 1,0-1,0 0,0 1,-1-1,0 0,1 0,-1 1,-1-1,1 0,0 0,-1 0,0 1,0-1,0 0,0 1,-1-1,0 1,1 0,-1-1,0 1,0 0,-1 0,1 0,-1 0,0 1,1-1,-1 1,0-1,0 1,-1 0,1 0,0 1,-1-1,1 1,-1-1,1 1,-1 0,0 0,0 1,1-1,-1 1,0 0,0 0,0 0,-5 1,6 0,0-1,1 1,-1 0,0 0,1 1,-1-1,1 0,0 1,-1-1,1 1,0 0,0 0,0 0,0 0,0 0,0 0,1 1,-1-1,1 0,-1 1,1 0,0-1,0 1,0 0,0-1,1 1,-1 0,1 0,0-1,-1 1,1 0,1 3,1-31,-2 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33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0,'-2'0,"0"1,0-1,0 1,1 0,-1-1,0 1,0 0,1 0,-1 0,0 0,1 0,-1 0,1 1,0-1,-1 0,1 1,0-1,0 1,0 0,0-1,0 1,0 0,0-1,0 1,1 0,-1 0,1 0,-1 0,1 0,0-1,0 1,0 3,-2 12,1 1,3 29,-1-28,-1 5,-1-15,1 1,0-1,1 0,0 1,4 12,-5-19,1-1,0 0,0 0,0 0,0 0,1 0,-1 0,0 0,1 0,-1 0,1-1,0 1,0-1,0 1,-1-1,1 0,0 1,1-1,-1 0,0 0,0-1,0 1,1 0,-1-1,0 1,5-1,19 3,1-2,-1 0,1-2,51-8,-76 8,1 0,-1 0,1 0,-1 0,0 0,0 0,1-1,-1 1,0-1,0 0,-1 1,1-1,0 0,0 0,-1 0,1 0,-1-1,0 1,0 0,0-1,0 1,0 0,0-1,-1 1,1-5,0 4,0 0,0-1,0 1,0 0,1 0,-1 0,1 0,0 0,0 0,0 0,4-4,-5 7,-1 0,1 1,-1-1,1 0,-1 0,1 0,-1 1,1-1,-1 0,1 1,-1-1,0 0,1 1,-1-1,0 0,1 1,-1-1,0 1,1-1,-1 1,0-1,0 1,0-1,1 1,-1-1,0 1,0-1,0 1,0-1,0 1,0-1,0 1,0-1,0 1,0-1,0 1,-1 0,5 31,-4-28,2 4,0-1,0 1,1-1,0 0,0 0,1 0,0 0,0 0,0-1,1 1,0-1,0-1,1 1,0-1,0 0,0 0,0 0,1-1,0 0,0-1,0 1,11 2,-10-2,1-1,-1 0,1 0,-1-1,1 0,0-1,0 0,-1 0,1-1,0 0,0-1,0 0,0 0,0-1,-1 0,1-1,-1 1,1-2,12-6,-12 4,-1-1,0 0,-1 0,1 0,-1-1,-1 0,1-1,-1 1,-1-1,9-19,-7 11,-2 0,0-1,0 1,-2-1,2-26,-4 28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0,'1'0,"2"0,3 0,1 0,1 0,1 0,0 0,0 0,0 0,0 0,-1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48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0 504,'2'-4,"-1"0,1 0,0 1,0-1,0 1,1-1,-1 1,1 0,-1 0,1 0,0 0,0 1,5-4,14-15,-19 16,24-32,27-47,-48 71,1 1,-2-1,0 0,0 0,-1-1,-1 1,0-1,1-19,6-20,-8 47,0-1,0 1,-1-1,0 0,0 1,-1-1,1 0,-1 0,-1 0,0 0,-2-11,3 17,0 0,-1 0,1-1,-1 1,1 0,-1 0,1 0,-1 0,0 0,1-1,-1 1,0 0,0 1,0-1,0 0,0 0,0 0,0 0,0 1,0-1,0 1,0-1,0 0,-1 1,1 0,0-1,0 1,-1 0,1 0,0 0,-1 0,1 0,0 0,0 0,-1 0,1 0,0 0,-1 1,1-1,0 1,0-1,0 1,0-1,-1 1,1 0,0-1,-1 3,-2 0,0 0,0 0,1 0,-1 1,1 0,0 0,0 0,0 0,1 0,0 0,-3 6,0 9,1 0,1 0,0 1,0 27,1-4,0-28,-1 0,0 0,-7 19,5-22,1 1,1 0,0 1,-1 22,3-2,-1-11,2 0,3 31,-2-47,0-1,1 0,-1 0,1 0,0 0,1 0,-1-1,1 1,0-1,1 1,-1-1,1 0,6 6,-3-3,1-1,0-1,0 1,0-1,17 9,-21-14,-1 0,1 1,0-1,-1-1,1 1,0 0,-1-1,1 0,0 0,0 0,0 0,-1-1,1 0,0 1,-1-1,1-1,0 1,-1 0,4-3,-2 2,-1 0,0 0,0 0,-1 0,1-1,0 0,-1 0,0 0,1 0,-1 0,0-1,-1 1,5-7,-5 3,0 1,0 0,-1-1,0 1,0-1,0 1,-1-1,-1-12,1 15,1-5,-2 0,1 0,-1 0,0 1,-1-1,-5-15,6 21,0 1,-1 0,0-1,1 1,-1 0,0 0,0 0,0 0,0 1,-1-1,1 0,0 1,-1 0,1-1,-1 1,1 0,-1 0,0 1,1-1,-1 0,0 1,0 0,1-1,-1 1,-5 1,3-1,-4-1,0 1,0 0,-1 1,1 0,-12 3,9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42.1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0,'-1'8,"1"1,0-1,0 0,1 1,1-1,-1 0,1 0,0 0,1 0,0 0,5 9,15 31,-19-38,0 0,1 0,1 0,11 16,-14-23,0 1,1-1,-1 0,1 0,0 0,0-1,0 1,0-1,0 0,1 0,-1-1,0 1,1-1,0 0,5 1,-5-1,-1-1,1 1,-1 0,1-1,-1 0,1 0,-1-1,1 1,-1-1,1 0,-1 0,0 0,1-1,-1 0,0 1,0-1,0-1,0 1,0-1,-1 1,1-1,-1 0,0 0,0-1,0 1,0-1,0 1,-1-1,1 0,-1 0,0 0,-1 0,1-1,-1 1,1 0,-1-1,-1 1,1-1,-1 1,1-1,-2-6,1-94,10 118,2 14,-11-25,8 17,0-1,2 1,0-2,16 20,-20-29,-1-1,1 1,0-1,1-1,-1 1,2-1,-1 0,0-1,1 0,16 6,-9-7,1-1,0-1,0 0,0-1,0-1,-1-1,1 0,25-6,-40 6,1 0,-1 0,1 0,-1-1,1 1,-1-1,0 1,0-1,0 0,0 0,0 0,0 0,0 0,-1 0,1 0,-1-1,0 1,1 0,-1-1,0 1,0-1,-1 0,1 1,-1-1,1 0,-1-3,2-11,-2 0,0 0,-3-22,1 4,2 32,0 1,0-1,0 1,0 0,-1-1,1 1,-1 0,1-1,-1 1,0 0,0 0,0-1,0 1,0 0,-1 0,1 0,-1 0,-2-3,-1 2,0 0,0 1,0-1,0 1,-1 0,-9-2,13 3,-10-3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0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98,'4'-1,"1"0,0 0,-1-1,1 1,-1-1,1 0,4-4,22-7,52-13,-58 18,0 0,0 1,1 2,0 0,44-1,-26 5,-32 0,1 0,0 1,-1 0,1 1,-1 0,1 1,-1 1,0 0,1 0,19 10,4 5,-29-15,1 1,-1 0,1 0,-1 0,-1 1,10 8,-14-11,0 1,0 0,0 0,0 0,-1 0,1 0,-1 0,0 0,0 0,0 1,0-1,0 0,-1 1,0-1,1 0,-1 1,0-1,-1 1,1-1,-2 4,0 4,-2-1,0 0,0 0,-1 0,0-1,0 1,-1-1,0-1,-1 1,0-1,-1 0,-10 9,2 0,6-7,-1-1,0 0,-18 10,18-12,1 0,-1 1,1 0,-15 16,-52 53,56-59,2 0,0 2,-16 22,29-35,3-2,-1-1,1 1,0 0,0 1,0-1,0 0,-1 8,4-13,0 1,-1 0,1 0,0 0,0-1,0 1,1 0,-1 0,0-1,0 1,0 0,0 0,1-1,-1 1,0 0,1 0,-1-1,1 1,-1 0,1-1,-1 1,1-1,0 2,1-1,0 0,0 0,0 0,0 0,1 0,-1-1,0 1,0 0,1-1,-1 0,4 1,201-1,-93-2,-104 1,1 1,0-2,-1 1,1-2,-1 1,0-1,20-9,-18 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1,'11'1,"0"0,0 1,0 1,0 0,13 5,-11-3,0-1,0-1,17 3,-8-3,-2 1,30 9,25 6,-43-14,1 1,1-2,34 0,-52-5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1,'297'0,"-281"0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1.8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0,'3'0,"5"0,3 0,3 0,3 0,1 0,1 0,1 0,-1 0,0 0,0 0,0 0,0 0,0 0,-1 0,-2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8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20,'0'-4,"3"0,4 0,5 1,2 1,3 1,1 0,1 1,1 0,-1 0,0 0,0 0,0 0,0 0,-4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9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0,'-3'0,"-5"0,-3 0,-3 0,-3 0,-2 0,0 0,0 0,3 3,1 1,0 0,-1 0,0-2,-1-1,-1 0,3-1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3.9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0,'0'9,"1"1,0-1,0 0,1 0,6 17,-8-25,0 1,1-1,-1 0,1 0,-1 0,1 1,-1-1,1 0,-1 0,1 0,0 0,0 0,0 0,0 0,0 0,0 0,0 0,0-1,0 1,0 0,0-1,0 1,0-1,1 1,-1-1,0 1,0-1,1 0,-1 0,0 0,0 1,1-1,-1-1,0 1,1 0,-1 0,0 0,0-1,1 1,-1 0,0-1,0 1,0-1,1 0,-1 1,0-1,0 0,0 0,0 0,0 1,0-1,-1 0,2-2,0 1,0 0,0 0,0 0,0 0,-1 0,1 0,-1 0,0 0,1-1,-1 1,0-1,0 1,-1-1,1 1,0-1,-1 1,0-5,0 6,0 0,0-1,-1 1,1 0,0-1,-1 1,1 0,-1 0,0-1,1 1,-1 0,0 0,0 0,0 0,0 0,0 0,0 0,0 0,0 1,0-1,0 0,-1 1,1-1,0 1,0-1,-1 1,1-1,0 1,-1 0,1 0,0-1,-1 1,-2 1,-7-2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6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1,'-18'65,"-29"82,40-108,2-1,2 1,1 0,5 58,-2-90,0 0,0 0,0 0,1-1,0 1,0 0,1 0,0-1,0 0,0 1,1-1,0-1,0 1,1 0,-1-1,1 0,0 0,1 0,-1-1,1 0,12 7,-10-7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5:48.8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9,'1'0,"3"0,1 0,2 0,1 0,1 0,0 0,0 0,0 0,0 0,0 0,0 0,0 0,0 0,0 0,-2 0</inkml:trace>
  <inkml:trace contextRef="#ctx0" brushRef="#br0" timeOffset="1">283 1,'1'0,"3"0,1 0,2 0,1 0,1 0,0 0,0 0,0 0,0 0,1 0,-2 0,1 0,0 0,-1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6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187 1,'0'10,"-1"0,-1 0,0 1,0-1,-1 0,-1-1,-4 11,-37 68,25-50,7-13,3-4,-1-1,-1 0,-27 36,32-50,0-2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7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0,'2'14,"0"0,1 0,0 0,1-1,0 1,1-1,1 0,0 0,1-1,8 13,17 33,27 55,-13-1,-43-103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7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0,'2'55,"0"-35,-1 0,-1-1,-1 1,-5 30,-7-24,8-19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9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0,'-2'59,"0"-38,1 1,1 0,1 0,5 29,-5-48,0 0,1-1,-1 1,1 0,-1-1,1 1,0-1,0 1,0-1,0 0,0 0,0 0,1 0,-1 0,1-1,-1 1,1-1,0 0,0 1,0-1,-1 0,1-1,0 1,0 0,0-1,0 0,0 0,0 0,1 0,-1 0,3-1,-2 1,-1 0,0-1,1 1,-1-1,0 0,1 0,-1 0,0 0,0-1,0 1,0-1,0 0,0 0,0 0,-1 0,1 0,-1 0,1-1,-1 0,0 1,0-1,0 0,0 0,-1 0,1 0,-1 0,0 0,1-5,10-86,-16 78,-7 20,9-3,0 1,0 0,0 0,0 0,1 1,-1-1,1 0,-1 1,1-1,-2 5,-1 21,2 0,0 1,5 52,0-7,-3-47,2 0,1 1,2-1,7 27,-8-24,-1 0,-1 1,-1-1,-7 56,6-85,0 0,-1 1,1-1,0 0,-1 0,1 1,-1-1,0 0,1 0,-1 0,0 0,1 0,-1 0,0 0,0 0,0 0,0 0,0 0,0 0,0-1,0 1,-1 0,1-1,-1 1,-2 0,0 1,0-1,0-1,0 1,0 0,-1-1,1 0,-5 0,4 0,0-1,0 1,1-1,-1 0,0 0,0 0,1-1,-1 0,0 0,1 0,0 0,-1-1,1 1,-5-6,4 1,1-1,0 1,0-1,1 0,0 1,1-2,-1 1,1 0,-1-13,0-77,3 97,0-3,1-1,0 1,0-1,0 1,1 0,0-1,-1 1,2 0,-1 0,0 0,1 0,-1 1,1-1,0 1,0 0,1-1,-1 1,1 1,-1-1,1 0,8-3,25-24,20-21,-31 30,-18 16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49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1,'1'14,"0"1,1-1,0 0,2 0,-1 0,2 0,9 21,-1-2,40 130,-4 47,-43-174,-2 0,-1 0,-5 70,2-104,-1 1,1-1,-1 0,0 0,1 1,-1-1,0 0,0 0,0 0,-1 0,1 0,-1 0,1 0,-1 0,1-1,-1 1,0-1,-3 3,-40 17,36-18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8.0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0 572,'2'-3,"-1"0,1 1,0-1,0 0,0 1,0-1,1 1,-1 0,0 0,1 0,0 0,-1 0,1 0,0 1,0 0,0-1,5 0,13-10,28-16,-41 24,1 0,-1-1,0 0,0 0,0-1,8-8,15-16,-21 21,0-1,0 0,-1 0,0-1,0 0,-2-1,1 0,6-15,36-101,-46 112,-1 0,-1 0,-1 0,0-1,0 1,-2 0,-3-22,4 37,0 0,0 0,0 0,0-1,0 1,0 0,-1 0,1 0,0 0,-1 0,1 0,0 0,-1 0,0 0,1 0,-1 0,1 0,-1 0,0 0,0 0,0 1,1-1,-1 0,0 1,0-1,0 0,0 1,0-1,0 1,0-1,0 1,-1 0,1 0,0-1,0 1,0 0,0 0,0 0,0 0,-1 0,1 0,0 1,0-1,0 0,0 0,0 1,-2 0,-1 0,0 1,1 0,-1 0,1 0,-1 0,1 1,0-1,0 1,0 0,0-1,0 2,-3 3,-5 17,0 0,2 0,-8 32,10-32,-36 162,30-21,10-118,4 60,-3 35,-5-96,4-37,1-1,1 1,-1 0,2-1,-1 1,1 0,0 0,1-1,0 1,3 14,-3-22,-1 0,1 1,-1-1,1 0,-1 0,1 0,0 0,-1 0,1 0,0 0,0 0,0 0,0-1,0 1,0 0,0 0,0-1,0 1,0-1,0 1,0-1,1 1,-1-1,0 0,2 1,0-1,0-1,-1 1,1 0,0-1,0 0,-1 1,1-1,-1 0,1 0,4-3,2-2,0 0,-1 0,0-1,14-14,-5 0,0 0,23-40,-35 50,-1-1,0 1,-1-1,0 0,-1 0,0 0,-1-1,0 1,-1 0,-1 0,0-1,-4-21,3 30,1 0,-1 1,1-1,-1 0,0 0,-1 1,1-1,-1 1,1 0,-1 0,0 0,0 0,0 0,-1 1,1-1,-1 1,1 0,-1 0,0 0,-5-1,3 1,-1 0,1 1,-1 0,1 1,-1-1,1 1,-1 0,0 1,1-1,-1 1,1 1,-10 2,13-3,0 0,0 1,0-1,0 1,0-1,1 1,-1 0,0 0,1 0,-1 0,1 1,0-1,0 1,0 0,0-1,0 1,1 0,-1 0,1 0,-1 0,1 0,0 0,1 0,-2 6,1 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1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22074 4376,'0'-1,"1"1,-1-1,1-1,-1 1,1 1,0-1,0 0,0 0,-1 0,1 1,0-1,0 0,1 0,-1 1,0-1,0 1,0 0,0-1,0 1,2-1,33-10,-27 8,306-88,-279 78,47-22,-31 13,-28 11,-2-1,24-16,-10 7,-29 15,1 1,-1-2,0 1,-1 0,0-1,0 1,-1-1,0-1,6-12,1-5,14-41,-21 46,4-39,2-11,-4 35,-3 1,-1-1,-5-58,0 23,-1 46,0 2,-2-1,-1 0,-1 1,-14-27,-13-43,20 52,-2 2,-2 0,-43-64,26 45,-37-45,41 52,-3 1,-2 1,-52-53,49 58,24 25,0 1,-29-22,5 3,32 28,0 1,-1 0,-1 0,1 0,-1 1,-13-6,-188-94,92 43,111 61,-70-33,-128-40,44 19,103 37,4 2,-71-13,107 27,0 0,1-2,-1 0,1 0,-23-11,25 11,0-1,0 2,-1 0,1 0,-33-2,30 3,0 0,1 0,-1-1,-25-9,11 3,0-1,-1 3,-41-7,-51-13,-54-11,56 15,-248-47,66 15,151 31,23 5,10 2,-26-4,-1-1,95 16,-54-12,40 6,-75-7,-30-4,21 4,6 3,-35-7,115 17,-105-21,87 12,-160-15,108 17,36 4,-97-15,7 4,25 3,50 2,-1 4,-158 0,227 11,-54-8,-22-1,-62-1,-51 0,-459 12,652-3,-57-7,56 4,-53-2,17 7,-78-12,32 4,-191 7,150 2,-1928-1,1923-11,2 0,73 11,1 1,-144-13,134 3,-207 7,152 4,109-2,-49 1,-146-15,46 3,13 1,71 2,-168 5,167 6,-167-16,87 0,38 4,-164-12,67 12,-26-2,126-5,-205 2,167 1,78 4,20 2,-245-6,290 10,0 0,-68-13,-51-3,135 17,-122-11,81 2,0 2,-89-1,121 8,0-1,-64-13,60 8,-83-4,8 0,-9 2,78 7,-93-16,94 11,-101-4,75 8,-90-13,92 7,-93-2,155 12,-23 0,1-1,-1-1,1-1,-49-10,48 5,-2 2,1 2,-1 0,-76 3,93 0,0-1,-36-5,-34-3,29 5,-84-15,47 6,-65-3,-115-20,198 28,-98-9,-5-3,44 0,-216-29,217 28,27 2,50 10,-82-24,96 22,-15-3,-88-24,134 33,1-1,0-1,1 0,0 0,-30-20,10-8,32 30,1 0,-2 1,1-1,-1 1,0 1,-10-8,11 9,-4-2,1 0,-1 0,0 1,-1 0,-18-6,26 10,1 0,-1 0,0 0,0-1,1 1,-1 0,0 0,1 0,-1 0,0 1,0-1,1 0,-1 0,0 0,1 1,-1 0,-2 1,2-1,0 0,1 1,-1-1,0 1,1-1,0 1,-1 0,1-1,0 1,0 0,0 0,0-1,1 2,-1-2,0 2,1 1,-4 24,2 0,1 1,1-2,7 33,-7-60,0 2,0-1,0 0,0 0,0 0,0 1,0-2,1 2,-1-1,0 0,1 0,-1 0,1 1,0-2,-1 1,1 0,0 1,0-2,0 1,1 1,-1-2,0 0,0-1,0 1,0-1,0 1,0-1,-1 1,1 0,0-1,-1 1,1-1,0 0,-1 1,1-1,0 1,-1-1,1 0,-1 0,0 0,1 1,-1-2,6-8,-1 1,-1-2,4-12,-2-17,-4 24,1-1,1 1,7-19,-9 30,0 1,1 0,-1-1,1 1,0 0,0 1,0-1,1 1,0-1,-1 0,2 1,-1 0,0 1,1-2,0 2,5-3,14-3,0 1,0 1,34-6,-27 6,-13 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2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1,'0'3,"0"0,1 0,-1 0,1 0,0 0,0 0,0 0,0 0,1 0,-1 0,1 0,-1-1,1 1,0-1,0 1,1-1,3 4,46 28,-47-31,16 7,0 0,1-2,31 8,13 5,-48-15,0-2,1-1,-1 0,1-1,0-1,0-1,34-4,-32 3,0-2,0-1,0-1,0 0,-1-2,38-16,-32 12,0 2,1 0,0 2,0 1,1 1,0 1,34 0,-33 2,-13 0,0 0,0 2,0 0,1 1,-1 1,0 0,25 8,-31-7,-1 1,0 0,0 1,-1 0,1 0,-1 1,0 0,0 0,-1 1,0 0,0 1,-1-1,0 1,8 14,-7-13,-6-8,0 0,0-1,-1 1,1 0,0-1,0 1,0-1,0 1,0-1,0 1,0-1,0 0,0 1,0-1,0 0,0 0,0 0,0 0,0 0,0 0,0 0,0 0,1 0,-1 0,0-1,0 1,0 0,0-1,0 1,-1-1,1 1,1-2,38-25,-16 10,1 5,-11 4,1 1,-1 0,1 1,1 1,-1 0,1 2,0-1,0 2,21-1,102-10,-113 13,0 1,0 2,44 10,-13-2,-36-8,0 1,29 10,-21-6,0-1,1-2,-1 0,40 0,69 8,-82-11,-43 0,0-1,0-1,0 0,0-1,0 0,0-1,0 0,17-6,61-20,-52 15,-34 11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5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0 197,'1'2,"-1"-1,1 0,0 1,0-1,0 0,0 1,0-1,0 0,0 0,0 0,0 0,0 0,1 0,-1 0,0 0,1 0,-1-1,1 1,-1 0,3 0,32 12,-34-13,3 2,0 0,0-1,0 0,1 0,-1 0,1 0,-1-1,1 0,-1 0,0 0,1-1,-1 0,0 0,1 0,-1-1,0 0,0 0,0 0,0-1,0 1,-1-1,1 0,-1 0,0-1,0 0,0 1,0-1,0 0,-1-1,0 1,0-1,0 1,-1-1,1 0,-1 0,0 0,-1 0,1-1,0-5,3-15,-5 19,1 1,-1-1,2 1,-1-1,1 1,0-1,0 1,1 0,0 0,6-9,-7 68,-3-46,1 0,0 0,0 0,1 0,0 0,0 0,1 0,0 0,0 0,0 0,1 0,0-1,6 11,-8-17,0 1,0-1,-1 1,1-1,0 1,0-1,0 1,-1-1,1 0,0 1,0-1,0 0,0 0,0 0,0 0,0 0,-1 0,1 0,0 0,0 0,0 0,0 0,0 0,0-1,0 1,-1 0,1-1,0 1,0-1,0 1,-1-1,1 1,0-1,0 0,-1 1,1-1,-1 0,1 1,-1-1,1 0,0-1,27-42,-17 26,-5 10,0 0,0-1,-1 0,0 0,-1 0,0 0,0 0,-1-1,3-13,-1 3,-6 25,-5 42,-1 98,9-133,-1-8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6.3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0,'-1'1,"0"-1,0 0,0 1,0-1,0 1,0 0,0-1,0 1,0 0,0-1,0 1,1 0,-1 0,0 0,0 0,1 0,-1 0,1 0,-1 0,1 0,-1 0,1 0,0 0,-1 0,1 0,0 0,0 0,0 1,0-1,0 2,-1 45,2-38,-1 5,0 1,2 0,5 26,-6-40,-1 1,1-1,0 1,0-1,0 0,0 1,1-1,-1 0,0 0,1 0,0 0,-1 0,1 0,2 1,-2-2,-1 0,1-1,-1 0,0 1,1-1,0 0,-1 1,1-1,-1 0,1 0,-1 0,1 0,-1-1,1 1,-1 0,1-1,-1 1,1-1,-1 1,0-1,1 0,-1 0,0 1,1-1,-1 0,1-1,2-2,0 0,0 0,-1-1,0 1,0-1,0 1,0-1,-1 0,1 0,-1 0,-1 0,1 0,-1-1,1-7,0 3,0 0,-1 0,-1 0,0 0,0 1,-1-1,-2-12,2 20,0 0,0 0,-1 1,1-1,0 0,-1 1,1-1,-1 1,0-1,1 1,-1 0,0-1,0 1,0 0,0 0,0 1,0-1,0 0,0 1,0-1,0 1,0-1,-1 1,1 0,0 0,0 0,0 0,0 1,-1-1,1 0,-3 2,0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2.2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6,'-1'0,"0"-1,-2-1,-1 1,1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8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1 111,'1'-4,"-1"1,1 0,1 0,-1 1,0-1,1 0,-1 0,1 1,0-1,0 0,0 1,0 0,5-4,32-27,-38 33,-1-1,1 0,0 1,-1-1,1 1,0-1,-1 1,1-1,0 1,0-1,0 1,0 0,-1-1,1 1,0 0,0 0,0 0,0 0,0 0,0 0,0 0,-1 0,1 0,0 0,0 0,0 1,0-1,0 0,0 0,0 1,0 1,0-1,0 1,0-1,0 1,-1 0,1-1,0 1,-1 0,0-1,1 1,-1 0,0-1,0 1,0 3,-10 72,8-68,0 6,-8 37,9-50,1 0,-1 1,0-1,0 0,0 0,0 0,0 0,0 0,-1 0,1 0,0 0,-1 0,0-1,1 1,-1-1,0 1,0-1,-2 2,50-54,-28 34,-9 9,1-1,-2-1,1 1,-1-2,-1 1,12-21,-10 13,-1-1,11-37,-21 67,1 0,0 0,1 0,0 0,2 14,0-13,-2 0,1 0,-2 1,1-1,-4 14,0 36,3-58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59.4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1,'-2'67,"4"71,-2-136,1-1,-1 1,1 0,-1-1,1 1,0 0,0-1,0 1,0-1,0 0,0 1,0-1,0 0,1 0,-1 1,0-1,1 0,-1 0,1 0,-1-1,1 1,0 0,-1-1,1 1,0-1,-1 1,1-1,0 0,0 1,-1-1,1 0,0 0,0-1,-1 1,1 0,0 0,0-1,-1 1,1-1,-1 0,1 1,0-1,-1 0,1 0,-1 0,0 0,2-2,0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1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0,'-1'0,"0"1,0-1,0 0,0 1,0-1,0 1,0 0,0-1,0 1,0 0,0-1,0 1,0 0,1 0,-1 0,0 0,0 0,1 0,-1 0,1 0,-1 0,1 0,0 0,-1 0,1 0,0 0,0 0,-1 0,1 1,0-1,0 0,1 1,-1 49,0-38,-3 27,2-23,7-39,-4 20,0 0,0-1,1 1,-1 0,1 0,-1 0,1 1,0-1,0 1,0 0,0-1,0 1,0 1,0-1,0 0,0 1,5-1,28-10,-21 2,36-23,-48 30,0 0,0 0,-1-1,1 1,-1-1,0 0,0 1,0-1,0 0,-1 0,1 0,-1-1,1 1,0-5,-2 8,0 0,0 1,-1-1,1 0,0 0,0 0,0 0,0 0,0-1,-1 1,1 0,0 0,0 0,0 0,0 0,0 0,-1 0,1 0,0 0,0 0,0 0,0 0,0 0,0-1,-1 1,1 0,0 0,0 0,0 0,0 0,0 0,0-1,0 1,0 0,0 0,0 0,0 0,0 0,0-1,0 1,0 0,-7 17,7 8,1 0,8 39,-6-44,1-10,-1-7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2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34,'-2'0,"0"1,0-1,1 1,-1-1,0 1,0-1,0 1,1 0,-1 0,1 0,-1 0,0 0,1 0,0 0,-1 0,1 1,0-1,-1 1,1-1,0 1,0-1,0 1,0 0,1-1,-1 1,0 0,1 0,-1-1,1 1,0 0,-1 0,1 3,-1 10,0 0,0 1,3 17,-1-10,-1-20,1-1,-1 0,0 1,1-1,0 1,-1-1,1 0,0 0,0 1,0-1,1 0,-1 0,0 0,1 0,-1-1,1 1,0 0,0 0,-1-1,1 0,0 1,0-1,1 0,-1 0,0 0,0 0,0 0,1 0,-1-1,1 1,-1-1,5 1,-4-1,0 1,1-1,-1 0,0 0,1 0,-1-1,0 1,1-1,-1 0,0 1,0-2,0 1,0 0,1-1,-2 1,1-1,0 0,0 0,-1 0,1 0,-1 0,1-1,2-3,-1-3,0 1,-1-1,0 0,0 0,-1 0,0 0,1-14,-2 17,-1 0,0-1,0 1,0 0,-1-1,0 1,0 0,0 0,-1-1,0 1,-5-10,4 13,0 0,-1-1,1 2,-1-1,0 0,0 1,0 0,-1 0,1 0,0 0,-1 1,1 0,-1 0,1 0,-1 0,1 1,-1-1,0 1,1 0,-1 1,0-1,-6 3,7-2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3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1,'20'185,"-20"-99,0-80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4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0 173,'2'-12,"1"1,0 0,0 0,1 0,1 1,0-1,11-17,3 3,5-13,-23 34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7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13,'32'-8,"-31"7,0 0,1 1,-1-1,0 1,0 0,0-1,0 1,0 0,1 0,-1-1,0 1,0 0,0 0,1 0,-1 1,2-1,-3 1,1 0,0 1,0-1,0 0,-1 1,1-1,-1 0,1 1,-1-1,1 1,-1-1,0 1,0-1,0 1,0-1,0 1,0-1,0 1,-1 2,0 19,0-16,0 1,0 0,1-1,1 1,-1 0,1-1,2 9,-3-16,0 1,0-1,1 0,-1 1,0-1,0 0,0 0,0 1,1-1,-1 0,0 1,0-1,1 0,-1 0,0 0,0 1,1-1,-1 0,0 0,1 0,-1 0,0 1,1-1,-1 0,0 0,1 0,-1 0,1 0,-1 0,0 0,1 0,-1 0,0 0,1 0,0 0,14-10,14-21,-26 27,2 0,24-32,-23 19,-6 17,0-1,-1 1,1-1,0 1,0-1,0 1,-1-1,1 1,0 0,-1-1,1 1,0-1,-1 1,1 0,0-1,-1 1,1 0,0 0,-1-1,1 1,-1 0,1 0,-1 0,1 0,-1-1,1 1,-1 0,1 0,-1 0,1 0,-1 0,0 0,-1 0,0 1,1-1,-1 1,0-1,0 1,0 0,0 0,1 0,-1 0,0 0,1 0,-1 0,1 0,-1 1,1-1,-1 1,1-1,0 1,0-1,0 1,0 0,0 0,0-1,0 1,1 0,-1 0,1 0,-1 0,1 0,0 0,-1 2,-1 8,0 1,0 0,1 17,0-3,-2-1,-1 1,-1 0,-2-1,-13 37,17-52,2-9,-3 12,-1 0,-13 25,17-36,-1-1,1 1,-1 0,0-1,1 0,-1 1,0-1,0 0,-1 0,1 0,0 0,-1 0,1-1,-1 1,1-1,-1 0,0 1,0-1,1 0,-1-1,-6 2,7-3,0 0,-1 0,1 0,0 0,0 0,0-1,0 1,0-1,0 1,0-1,1 0,-1 1,1-1,-1 0,1 0,-1 0,1-1,-1-2,-20-44,21 45,0 1,0-1,1 0,-1 0,1 1,-1-1,1 0,1 0,-1 0,0 0,1 0,0 1,0-1,0 0,0 1,1-1,-1 1,1-1,0 1,0 0,0-1,1 1,-1 0,1 0,-1 1,1-1,0 1,0-1,0 1,1 0,-1 0,0 0,1 1,-1-1,1 1,0 0,-1 0,1 0,8-1,-3 0,0-1,0 0,0 0,0-1,0 0,11-8,-3 3,-13 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9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60 122,'-3'0,"1"1,0-1,0 1,0 0,0 0,0 0,0 0,0 0,0 0,0 0,0 0,1 1,-1-1,1 1,-1-1,1 1,-1 0,1 0,0-1,0 1,0 0,0 0,0 0,0 0,0 0,1 1,-1-1,0 3,-3 11,1 1,-2 29,3-24,1-15,1 1,0 0,0 0,1-1,2 10,-3-17,0 1,0 0,0 0,0 0,0 0,0 0,0-1,0 1,1 0,-1 0,0 0,0-1,1 1,-1 0,1 0,-1-1,1 1,-1 0,1-1,-1 1,1 0,0-1,-1 1,1-1,0 1,-1-1,1 1,0-1,0 0,-1 1,1-1,0 0,0 0,0 0,-1 1,1-1,0 0,0 0,0 0,0 0,0 0,-1 0,1-1,0 1,0 0,0 0,-1-1,1 1,0 0,0-1,-1 1,1-1,0 1,0-1,-1 1,1-1,-1 1,1-1,0 0,0 0,10-10,0 0,-1 0,17-24,-25 31,1 0,-1 0,1 0,-1-1,-1 1,1-1,-1 1,0-1,0 0,0 1,0-1,-1 0,0 0,0 0,0 1,-2-9,0 6,-1 1,0-1,0 1,0 0,-1 0,0 0,-6-6,5 6,0 0,1-1,-1 0,1 1,-5-15,5 9,2 7,0 1,1 0,-1-1,1 1,1-1,-1 1,0-7,1 10,1 0,-1 0,0 0,1 0,-1 0,1 0,-1 0,1 0,-1 0,1 1,0-1,-1 0,1 0,0 1,0-1,0 0,0 1,-1-1,1 0,0 1,0-1,0 1,0 0,0-1,0 1,0 0,0 0,1 0,-1-1,0 1,0 0,0 0,0 1,0-1,0 0,2 1,5-1,4 0,1 0,-1 1,0 1,0 0,0 0,0 1,12 5,22 4,-41-10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09.6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0,'1'87,"-3"91,-5-100,7-78,0 0,0-1,0 1,-1 0,1 0,0 0,0 0,0-1,0 1,0 0,0 0,0 0,0 0,0 0,0-1,-1 1,1 0,0 0,0 0,0 0,0 0,0 0,-1 0,1 0,0-1,0 1,0 0,0 0,-1 0,1 0,0 0,0 0,0 0,0 0,-1 0,1 0,0 0,0 0,0 0,-1 0,1 0,0 1,0-1,0 0,0 0,0 0,-1 0,1 0,0 0,0 0,0 0,0 1,0-1,-1 0,1 0,0 0,0 0,-4-15,3 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0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21,'1'-2,"0"1,-1 0,1 0,0 0,0 0,0 0,0 0,0 1,0-1,0 0,0 0,0 1,0-1,0 1,1-1,-1 1,0-1,0 1,1 0,-1-1,0 1,2 0,31-5,-34 5,1 0,0 0,0 1,0-1,-1 0,1 0,0 1,0-1,-1 0,1 1,0-1,-1 0,1 1,0-1,-1 1,1 0,0-1,-1 1,1-1,-1 1,1 0,-1-1,0 1,1 0,-1 0,1 0,5 30,-11 31,4-60,1 0,-1 0,0 0,-1 0,1 0,0-1,0 1,-1 0,1-1,-1 1,0-1,1 1,-4 1,4-2,0 0,0-1,0 1,0 0,0-1,0 1,0-1,0 0,-1 1,1-1,0 0,0 1,0-1,0 0,-1 0,1 0,0 0,0 0,0-1,-1 1,1 0,0 0,0-1,0 1,0-1,-2 0,0-2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3.7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1,'1'0,"2"0,1 0,1 0,1 0,1 0,-1 0,1 0,-1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1.7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30,'1'-1,"-1"0,0 0,0 0,0 0,0 0,0 0,0 0,0 0,0 0,-1 0,1 0,0 0,-1 0,1 0,-1 0,1 0,-1 0,1 0,-1 1,1-1,-1 0,0 0,0 0,1 1,-1-1,0 0,0 1,0-1,0 1,0-1,1 1,-1-1,0 1,0 0,0 0,0-1,0 1,0 0,-1 0,1 0,0 0,0 0,0 0,0 0,0 0,0 1,0-1,0 0,0 1,0-1,0 0,0 1,-1 1,-1-1,0 1,0-1,0 1,0 0,0 0,0 0,1 0,-1 1,1-1,-1 1,1-1,0 1,0 0,0 0,1 0,-3 5,3-2,0 1,0-1,0 1,1-1,0 1,1-1,1 10,-2-14,0-1,0 0,0 0,1 0,-1 0,0 0,1 0,-1 0,1 0,-1 0,1 0,-1-1,1 1,0 0,0 0,-1 0,1-1,0 1,0 0,0-1,0 1,0 0,-1-1,1 0,0 1,0-1,0 1,0-1,1 0,-1 0,0 0,0 1,0-1,0 0,0 0,0-1,0 1,0 0,0 0,0 0,0-1,0 1,0-1,0 1,0 0,0-1,0 0,0 1,0-1,0 0,-1 1,1-1,1-1,1 0,-1 0,0-1,1 1,-1 0,0-1,-1 1,1-1,0 0,-1 0,1 0,-1 1,0-1,0 0,1-4,14-25,5 73,-20-40,1 0,0 0,0 0,0 0,0 0,0-1,0 1,0-1,0 1,0-1,0 0,0 0,0 0,1 0,2-1,18 2,-19 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2.9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13,'0'92,"0"-55,0-32,0-12,1 0,-1 0,-1-1,1 1,-1 0,-1-1,-3-12,3 17,1 0,-1-1,0 1,-1 0,1 0,-1 0,1 0,-1 0,0 1,0-1,0 1,0 0,0 0,-7-3,-18-15,33 14,17 6,11 4,-16-1,0-1,1-1,-1 0,0-1,0-1,25-5,-26-2,-15 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2:14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1,'-14'79,"13"-45,0-26,0 1,0 0,1-1,1 1,0 0,0-1,3 15,-2-21,0-1,0 1,0 0,0-1,0 1,0-1,0 0,0 0,1 0,-1 0,0 0,1 0,-1 0,1-1,-1 1,1-1,2 0,1 1,-1 0,0-1,0 0,0 0,0 0,1-1,7-1,-11 2,0-1,-1 0,1 1,0-1,0 0,-1 0,1 0,-1 0,1 0,-1 0,1 0,-1-1,0 1,1-1,-1 1,0-1,0 1,0-1,0 1,0-1,0 0,-1 0,1 1,-1-1,1 0,-1 0,0 0,1 0,-1 0,0 1,0-1,0 0,-1 0,1 0,0 0,-1 0,1 1,-1-1,-1-3,1 2,-1 1,0-1,1 0,-1 1,-1-1,1 1,0 0,0 0,-1 0,1 0,-1 0,0 0,1 0,-1 1,0 0,0-1,0 1,0 0,0 1,0-1,-1 0,1 1,-4 0,1 0,3-1,0 1,0 0,0 0,0 0,0 0,0 1,0 0,0-1,0 1,0 0,0 0,0 0,1 1,-1-1,0 1,-2 2,1-1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0.1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525 1,'-41'0,"-60"2,92-1,0 1,0 0,0 1,0-1,0 2,0-1,1 1,-14 8,-28 20,27-19,1 2,0 0,-39 38,49-40,1 1,1 1,0 0,1 0,1 1,0 0,1 1,1-1,0 1,1 1,-4 31,4-7,1 0,3 0,6 79,-1-102,1 0,1 0,0-1,1 1,19 32,-12-22,-2-9,1 0,1 0,26 28,-24-30,12 12,53 44,-75-69,4 2,0-1,1 0,0-1,0 0,1 0,-1-1,1-1,0 0,0-1,24 2,-17-1,1 0,-1 2,21 6,-17-3,1-1,-1-1,1-1,41 3,100-4,-122-4,-28-2,1-1,-1 0,0-1,0 0,0-2,0 1,13-9,8-2,-25 12,-1-2,1 0,-1 0,-1-1,1 0,-1 0,0-1,-1-1,0 1,0-1,-1-1,0 1,-1-1,0 0,0-1,-1 0,0 1,-1-2,-1 1,0 0,0-1,-1 1,0-1,-1 0,-1-17,1-2,1 0,9-43,-7 39,-1-1,-4-62,-1 30,2 56,-2 0,1 0,-2 0,1 0,-2 0,-7-21,-40-67,20 40,26 51,0 1,0-1,-1 1,0 0,0 1,-1 0,0 0,-1 0,1 1,-1 0,0 0,-1 1,0 0,1 1,-1-1,-1 2,1-1,0 1,-1 1,-13-2,-26-14,43 14,-1 1,0 1,0-1,0 1,0 0,-14-2,-64-4,-52-2,73 9,-58 3,120-2,0 0,0 1,0-1,0 1,0-1,1 1,-1 0,0 0,0-1,0 1,1 0,-3 2,-4 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2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655 62,'-1'-3,"0"1,1 0,-1 0,0 0,0 0,0 0,-1 0,1 0,0 0,-1 0,1 0,-1 1,0-1,0 1,1-1,-1 1,0 0,0-1,0 1,0 0,-1 0,-2 0,-3-3,0 1,0 0,-1 1,-13-3,-4 2,1 1,0 1,-1 2,1 0,-31 6,48-4,1 1,-1 0,1 0,0 1,0 0,0 0,1 0,0 1,0 0,0 0,1 1,-7 9,-32 32,28-35,1 1,0 0,0 1,2 1,0 0,1 1,0 0,2 1,0 0,0 1,2 0,1 0,0 1,1 0,-3 25,3-17,-1 0,-16 46,7-29,12-25,0 1,2 0,0 0,1 0,1 1,3 21,0 22,-3-57,1 1,0-1,0 1,1-1,0 0,0 1,1-1,0 0,0-1,6 11,4 1,1 0,21 24,10 13,-31-41,0 0,0 0,1-2,1 0,1 0,0-2,30 17,11 7,0 1,41 30,-86-57,1 0,0-1,25 9,1 1,-26-11,0-1,0-1,1-1,-1 0,1-1,29 3,94-5,-64-3,-60-1,0 0,0 0,0-1,-1-1,0 0,0-1,0-1,-1 0,20-14,-15 10,-10 6,0 0,-1 0,0 0,0-1,0 0,-1 0,0-1,0 1,0-1,-1 0,0 0,4-11,-1 5,6-10,-2 0,0-1,-1-1,-1 0,-1 0,-2-1,-1 1,0-1,0-38,-4 32,2 0,7-39,-5 34,-2-1,-2 0,-6-67,-14-6,18 91,-1-1,0 1,-9-31,8 42,0-1,0 1,-1 0,0 0,-1 0,0 0,0 1,-1 0,-9-10,-34-42,42 49,-1 0,-1 0,0 1,0 0,-1 1,-1 0,-19-14,-6 2,21 11,-1 0,1 1,-2 0,1 2,-1 0,0 1,-1 0,0 1,1 2,-33-4,-30-3,30 2,-80-11,114 19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4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503 96,'-82'-10,"70"8,1-1,-1 2,0-1,0 1,0 1,1 0,-1 1,0 1,0-1,-18 7,14 0,0 1,1 0,0 2,1-1,0 2,-15 15,20-16,1 0,0 1,1 0,0 0,1 0,1 1,-1 0,-2 14,-12 25,6-17,1 1,2 0,2 1,1 0,2 0,1 1,3 0,0 0,5 44,-2-74,1 0,0 0,0-1,0 1,1-1,0 1,0-1,1 0,6 9,49 54,-52-62,8 5,1 0,1-1,0-1,0 0,1-2,1 0,38 13,-3 0,-29-12,0-1,1-2,0 0,1-2,41 4,137-6,-119-4,-76 0,0 0,0-1,0 0,0 0,-1-1,1-1,-1 1,0-1,0-1,0 0,-1 0,0-1,8-6,9-10,0-1,33-40,-50 53,-1 0,-1 0,0-1,0 0,-1 0,0 0,4-20,4-4,-7 16,-1 0,-1-1,0 1,-1-1,-2 0,0 1,-1-24,0-15,1 28,-1-1,-2 0,-9-50,3 42,5 22,0 0,-1 1,-1 0,-1 0,0 0,-10-18,12 29,1 1,-1 0,0 0,-1 0,1 0,-6-3,-24-23,24 17,0 1,-1 1,-1 0,0 1,0 0,-1 0,0 1,-1 1,0 1,0 0,0 0,-1 1,0 1,0 1,-28-5,-15 2,-1 2,-115 6,71 1,85-2,2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6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0,'-2'1,"1"-1,-1 1,0 0,0 0,0 0,0 0,1 0,-1 0,1 0,-1 1,1-1,-1 0,1 1,0-1,-1 1,1 0,0-1,-2 4,-20 41,18-34,-72 165,76-174,-11 22,0-1,-1 0,-1 0,-20 23,34-47,0 1,0-1,-1 0,1 1,0-1,0 0,-1 0,1 1,0-1,-1 0,1 0,0 1,-1-1,1 0,0 0,-1 0,1 1,-1-1,1 0,0 0,-1 0,1 0,0 0,-1 0,1 0,-1 0,1 0,0 0,-1 0,1 0,-1 0,1-1,-1 1,-3-4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7.0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0,'28'26,"-19"-17,151 164,-143-154,-1 0,-1 1,25 42,-35-52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18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0,'-1'1,"0"-1,0 1,0-1,0 1,0-1,0 1,1 0,-1 0,0-1,0 1,0 0,1 0,-1 0,0 0,1 0,-1 0,1 0,0 0,-1 0,1 0,-1 0,1 0,0 1,0-1,0 0,0 0,0 2,-3 37,3-35,0 16,0-1,2 1,1-1,0 1,1-1,1 0,1 0,17 35,-19-49,0-1,0 0,1-1,0 1,0-1,0 0,0 0,1 0,-1-1,1 0,0 0,0-1,0 1,1-1,-1 0,0-1,1 0,-1 0,1 0,0-1,-1 0,1 0,-1 0,1-1,-1 0,13-4,-15 2,0 1,-1-1,1 0,-1 0,0-1,0 1,0 0,-1-1,1 0,-1 0,0 0,0 0,0 0,0 0,-1 0,0-1,1 1,-2 0,2-9,-1 9,-1 1,1-1,-1 0,0 1,0-1,0 0,-1 1,1-1,-1 1,0-1,0 0,0 1,0 0,0-1,-1 1,0 0,0 0,0-1,0 1,0 1,0-1,-1 0,1 1,-5-4,6 6,1-1,-1 1,1 0,-1-1,1 1,-1 0,1 0,-1 0,1 0,-1-1,1 1,-1 0,0 0,1 0,-1 0,1 0,-1 0,1 0,-1 1,0-1,1 0,-1 0,1 0,-1 0,1 1,-1-1,1 0,-1 1,1-1,-1 0,0 1,-7 21,5 30,3-48,0 36,-1 1,-2 0,-2 0,-11 41,-10 52,24-101,2-24,0 1,-1-1,0 0,0 1,-6 15,7-23,-1-1,0 0,0 1,1-1,-1 0,0 1,0-1,0 0,0 0,-1 0,1 0,0 0,0 0,-1 0,1-1,0 1,-1 0,1-1,-1 1,1-1,0 1,-1-1,0 0,1 1,-1-1,1 0,-1 0,1 0,-1 0,1-1,-1 1,1 0,-1-1,1 1,-1-1,1 1,-1-1,1 0,0 1,-3-3,-2-2,-1 0,1-1,1 0,-1 0,1 0,0-1,0 0,1 0,0 0,0 0,-4-13,-12-18,18 35,0 0,0-1,1 1,-1 0,1-1,0 0,-1 1,2-1,-1 0,0 0,1 1,-1-1,1 0,0 0,1 0,-1 1,1-1,-1 0,1 0,0 1,1-1,-1 0,0 1,1-1,0 1,2-4,-1 3,1 0,-1 1,1-1,0 1,0-1,0 1,0 0,1 0,-1 1,1 0,-1-1,1 1,0 1,0-1,0 1,0 0,0 0,10 0,134 2,-133-1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0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1 199,'7'0,"-1"-1,1 1,-1-1,1 0,0-1,-1 1,0-1,1-1,-1 1,0-1,0 0,0 0,9-8,-7 4,-1 0,0 0,0-1,-1 0,0 0,0-1,-1 1,6-15,31-57,-43 91,0 1,1 0,1 20,1 4,0 96,-5 109,3-239,0-1,1 0,-2 0,1 1,0-1,0 0,0 0,0 1,-1-1,1 0,-1 0,1 0,-1 0,1 0,-1 0,1 0,-1 1,0-2,0 1,0 0,1 0,-1 0,0 0,0 0,0-1,0 1,-1 0,1-1,0 1,0-1,0 0,0 1,0-1,-1 0,1 1,0-1,0 0,-1 0,1 0,0 0,0 0,-1 0,1-1,-1 1,-8-3,0-1,1 0,0 0,-16-10,-10-4,34 18,-25-9,24 4,17 0,9 2,0 1,36 1,-39 2,1-1,0-1,36-7,-42 5,1 0,0 2,17 0,-18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5.0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83,'1'-4,"-1"0,1-1,0 1,1 0,-1 0,1 0,3-8,-2 8,-1 0,0-1,-1 1,1-1,-1 0,0 1,1-7,-1 22,0-1,0 0,6 20,-5-22,1 0,-2 0,1 0,-1 1,0-1,-1 0,0 1,-2 13,2-21,-1 0,0 0,0 0,0 0,1 0,-1 0,0 0,-1 0,1 0,0 0,0 0,0-1,0 1,-1 0,1-1,0 1,-1-1,1 0,0 1,-1-1,1 0,0 0,-1 0,-1 0,-3-1,29 0,-2 1,-15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2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286 0,'-7'0,"1"0,0 1,0-1,-1 1,1 1,0-1,0 1,0 0,0 0,1 1,-1 0,0 0,-8 6,4 0,0 1,1 0,0 0,1 1,-10 14,4 2,0 0,2 1,1 0,1 1,-7 32,8-17,7-32,-1 1,0-1,-9 22,7-15,0 0,1 0,1 0,0 0,2 0,0 0,2 1,3 27,-2 21,-2-55,0 0,0-1,1 1,0 0,1-1,1 1,0-1,1 0,0 0,1 0,9 18,5 3,-3-7,27 38,-41-61,8 10,1 0,0-1,19 16,2 5,-27-26,1-1,-1 0,1-1,0 1,9 6,5 1,0-1,1-1,0 0,0-2,1 0,45 11,-64-20,16 5,0-1,0-1,0-1,1-1,-1 0,0-1,1-2,35-6,-50 8,1-1,0 0,-1-1,1 1,-1-1,0-1,1 1,-1 0,0-1,0 0,-1-1,1 1,-1-1,1 0,-1 0,0 0,0 0,-1-1,0 1,1-1,-2 0,1 0,0 0,2-11,60-141,-56 141,-2 4,0-1,-1 1,-1-1,0 0,-1-1,0 1,4-28,-6-210,-4 130,2 110,-2 0,1 0,-1 1,-1-1,0 1,0 0,-1-1,-1 2,1-1,-2 0,1 1,-8-9,-9-10,-1 0,-34-30,49 52,0 1,-1 0,0 0,0 1,0 0,0 1,-1 0,1 0,-1 1,0 0,1 1,-1 0,-14 1,-40-8,-2-2,49 9,1-2,0 1,0-2,-24-8,30 9,-1 0,0 0,0 1,0 0,0 1,-1 0,1 1,0 0,0 1,-1 0,1 1,0 0,0 1,0 0,-12 5,11-1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4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1,'0'2,"1"0,0 0,0 0,0 0,0 0,0 0,0-1,1 1,-1 0,1 0,-1-1,1 1,-1-1,1 1,3 1,35 23,-34-22,169 86,-128-67,-6-4,54 29,-60-29,57 22,-42-20,8 4,-12-7,55 32,158 94,-132-79,50 35,12 16,-42-11,-92-71,-43-27,1 0,-1 1,17 14,99 78,-64-54,-55-39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6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57,'1'-1,"-1"0,1 0,0 0,-1 1,1-1,0 0,-1 0,1 0,0 0,0 1,0-1,0 0,-1 1,1-1,0 0,0 1,0-1,1 1,-1 0,0-1,0 1,0 0,0 0,0 0,0 0,0-1,2 2,37-4,-35 3,784-2,-388 4,-310-12,4 1,22 0,6 0,-45 8,67 3,-86 11,-45-10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28.5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1188,'2'-2,"0"-1,0 0,0 1,1 0,-1-1,1 1,-1 0,1 0,0 0,0 1,0-1,0 1,0 0,4-2,4-2,104-51,98-63,-165 86,-32 21,1 1,22-11,15-14,-44 28,1 1,-1 0,22-11,25-8,103-65,-125 71,22-16,-45 26,1 1,25-12,-26 14,0 0,0 0,0-1,11-11,-13 11,0 0,0 1,16-8,25-18,18-18,-47 37,39-35,-43 34,40-27,15-12,-63 45,1 2,-1-1,1 2,12-6,37-26,-39 23,1 0,1 2,45-20,-22 11,83-34,-116 51,0-1,1 2,-1 0,1 0,-1 1,24-2,-22 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54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21,'0'-1,"1"0,-1 0,1 0,-1 0,1 0,0 0,-1 0,1 1,0-1,0 0,0 0,0 1,-1-1,1 0,0 1,0-1,0 1,0-1,1 1,-1 0,0-1,0 1,0 0,0 0,0 0,0 0,2 0,38-3,-37 3,16-1,-1 1,1 1,-1 0,1 2,-1 0,24 8,-40-10,1 0,0 0,-1 1,1 0,-1-1,1 1,-1 0,0 1,0-1,0 1,0-1,0 1,-1 0,1 0,-1 0,1 0,-1 1,0-1,-1 1,1-1,-1 1,1 0,-1-1,0 1,0 0,-1 0,1 0,-1 0,0-1,0 1,0 0,0 0,-1 0,0 0,0 0,0 0,-2 5,-4 7,-1-1,0-1,0 0,-2 0,0-1,-22 24,22-26,-13 15,15-19,1 0,1 1,-1 0,1 0,0 0,1 1,0 0,1 0,-4 10,6-14,1-1,-1 0,1 0,0 1,0-1,0 0,0 0,1 1,0-1,0 6,1-8,-1-1,1 1,0-1,0 0,0 1,0-1,1 0,-1 0,0 0,0 0,1 0,-1 0,1 0,-1 0,1 0,-1-1,1 1,-1-1,1 1,-1-1,1 0,0 1,-1-1,1 0,0 0,-1 0,1 0,2-1,136 1,-54-2,-70 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7:54.8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1,'3'0,"4"0,5 0,2 0,3 0,1 0,1 0,1 0,-1 0,0 0,0 0,0 0,0 0,0 0,-1 0,1 0,-4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3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1,'-2'0,"-1"0,1 1,0-1,0 1,0 0,0-1,0 1,0 0,0 0,0 0,0 1,0-1,0 0,1 1,-1-1,0 1,1-1,-1 1,1 0,0 0,0 0,-1 0,1 0,1 0,-1 0,0 0,0 0,1 0,-1 3,0 0,0 0,0 0,0 0,1 0,0 0,0 0,0 0,0 0,1 0,0 0,0 0,3 8,-3-12,-1 1,1-1,-1 1,1-1,0 0,0 1,0-1,0 0,0 1,0-1,0 0,0 0,0 0,0 0,1 0,-1 0,0 0,1 0,-1-1,1 1,-1 0,1-1,-1 1,1-1,-1 0,1 1,-1-1,1 0,0 0,-1 0,1 0,-1 0,1-1,0 1,-1 0,1-1,-1 1,1-1,-1 0,1 1,1-2,1-1,0 1,-1-1,1 1,-1-1,1-1,-1 1,0 0,0-1,0 1,-1-1,0 0,1 0,1-6,2-3,4-21,-10 33,-1 0,1 0,0 0,0 0,0 0,-1 0,1 0,-1 0,1 0,-1 0,1 0,-1 0,0 0,1 0,-1 0,0 0,1 0,-1 1,0-1,0 0,0 1,0-1,0 0,0 1,0 0,0-1,0 1,0-1,-2 1,-2-2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4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93,'5'-3,"0"0,0-1,0 1,0-1,0 0,-1 0,0 0,6-8,0-5,-7 12,-1 1,1 0,0-1,0 1,0 0,6-5,-7 55,-2-31,1-8,-1-1,0 1,-1 0,0 0,-2 11,3-17,-1 0,1 0,-1 0,1 0,-1 0,0 0,1 0,-1 0,0 0,0 0,1-1,-1 1,0 0,0 0,0-1,0 1,0 0,0-1,0 1,0-1,0 1,0-1,-1 0,1 0,0 1,0-1,0 0,0 0,-1 0,1 0,0 0,0 0,0-1,0 1,-1 0,1-1,0 1,-1-1,-2 2,18 6,24 9,-2-6,-32-9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9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1,'-2'8,"-1"1,0-1,-1 0,0 0,0 0,-7 9,5-8,-27 49,3 0,-24 66,44-89,9-28,-1 0,1-1,-1 1,0-1,-1 1,0-1,0 0,0 0,-1 0,-8 11,12-17,-1 0,1 0,0 1,0-1,-1 0,1 1,0-1,-1 0,1 0,0 0,-1 1,1-1,0 0,-1 0,1 0,0 0,-1 0,1 0,-1 0,1 0,0 0,-1 0,1 0,0 0,-1 0,1 0,-1 0,1 0,0 0,-1 0,1 0,0-1,-1 1,1 0,0 0,-1 0,1-1,0 1,-1 0,1 0,0-1,0 1,-1 0,1-1,0 1,-1-1,-4-18,3 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09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1,'3'0,"0"1,0 0,0 0,0 0,0 0,0 1,0-1,-1 1,1 0,0 0,-1 0,0 0,1 0,2 3,35 43,-27-32,63 85,-46-60,60 65,-82-99,0 0,1-1,0 0,10 5,28 20,-39-23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7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105 7,'-99'-7,"93"7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0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2 170,'0'42,"-1"-16,1 1,5 35,-4-54,1 0,0-1,0 1,0 0,1-1,1 1,-1-1,1 0,0 0,1 0,0-1,5 7,-8-11,0 0,1 0,-1 0,0 0,1-1,-1 1,1-1,-1 0,1 1,-1-1,1 0,0-1,0 1,0 0,-1-1,1 1,0-1,0 0,0 0,0 0,0-1,0 1,-1-1,1 1,0-1,0 0,-1 0,1 0,0 0,-1-1,1 1,-1-1,0 0,1 1,-1-1,0 0,0 0,0 0,0-1,0 1,-1 0,1-1,-1 1,0-1,1 0,-1 1,0-1,-1 0,1 0,0-4,35-144,-36 150,0 0,0 0,0 1,0-1,1 0,-1 0,0 0,1 1,-1-1,0 0,1 0,-1 1,1-1,0 0,-1 1,1-1,-1 1,1-1,0 1,-1-1,1 1,0-1,0 1,-1-1,1 1,0 0,1-1,0 1,-1 1,1-1,-1 0,0 1,1-1,-1 1,1-1,-1 1,0 0,1 0,-1 0,0-1,0 1,2 2,41 51,-35-40,21 24,-20-24,0 0,1-1,23 21,-29-30,0 0,1 0,0-1,0 1,0-1,0-1,0 1,1-1,-1 0,1-1,0 0,-1 0,10 1,-12-2,0 0,0 0,1 0,-1 0,0-1,0 1,0-1,0 0,0 0,0-1,0 1,0-1,0 0,0 0,-1 0,1-1,3-2,-2-1,0 0,0-1,-1 1,1-1,-1 0,-1-1,1 1,1-8,3-9,-1-1,6-45,-11 52,1 2,-1 0,-1 0,-1-1,-2-23,1 32,0 0,-1 0,0 0,-1 0,1 1,-1-1,-1 1,1-1,-1 1,-9-11,6 7,1 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1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1,'2'39,"2"-1,10 49,4 27,-3-38,-13-61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2.3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19,'3'0,"4"0,5 0,2 0,3 0,1 0,1 0,1 0,-1 0,-3-3,-1-2,0 1,1 1,0 1,-2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4.9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0,'-2'58,"0"-39,1 0,1 0,1 0,0 0,1 0,2 0,5 21,-6-34,1 0,0-1,0 1,0-1,1 0,0 0,0 0,8 5,46 32,-51-37,0-1,1 0,-1 0,1-1,0 0,0-1,0 0,0 0,0-1,1 0,-1-1,17-1,-20 1,1-1,-1 0,0-1,1 1,-1-1,0-1,0 1,0-1,0 0,0 0,-1-1,0 0,1 0,-1 0,-1 0,1-1,-1 0,7-8,-6 4,-1 0,0 0,0-1,-1 1,0-1,0 0,-1 0,-1 0,1-19,-1-6,-7-52,6 86,0 0,0 0,0 0,0 0,0 0,0-1,-1 1,1 0,0 0,-1 0,1 0,-1 0,1 0,-1 0,1 0,-1 0,0 0,0 0,1 0,-1 1,0-1,0 0,0 0,0 1,0-1,-2 0,2 1,0 0,0 0,0 0,1 1,-1-1,0 1,0-1,0 1,0-1,1 1,-1-1,0 1,0-1,1 1,-1 0,0 0,1-1,-1 1,1 0,-1 0,1 0,-1-1,1 1,0 0,-1 0,1 0,0 0,0 0,0 0,0 0,0 0,0 1,-5 36,3 0,1 0,4 42,0 9,-1 39,-5 133,-1-240,-1-1,-1 1,-1-1,-1 0,0-1,-2 0,-12 20,0 1,11-22,-1-1,0-1,-28 29,39-44,-1 1,1-1,0 0,-1 0,1 1,0-1,-1 0,0 0,1-1,-1 1,1 0,-1 0,0-1,0 1,1-1,-1 1,0-1,0 0,0 0,0 0,1 0,-1 0,-3-1,2 0,0 0,0 0,0-1,0 0,0 1,0-1,1 0,-1 0,1-1,-1 1,1 0,-2-4,-3-2,1-1,0 0,1-1,0 1,1-1,0 0,-4-13,4-6,1 0,1 0,1 0,7-53,-6 78,1 1,-1-1,1 0,0 0,1 0,-1 1,0-1,1 1,0-1,0 1,0 0,0-1,1 1,-1 0,1 0,0 1,0-1,0 1,0-1,0 1,1 0,-1 0,0 0,7-1,7-3,0 1,1 1,0 0,23-1,29-6,-53 6,-5 3,-1-1,1-1,-1 0,0 0,0-1,0-1,-1 0,1 0,14-13,-15 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16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95,'-2'70,"0"-39,2 0,1 0,1 0,11 54,-12-81,0 1,1-1,-1 0,1 0,0 0,1 0,-1 0,1-1,-1 1,1 0,0-1,0 0,1 0,5 4,-8-6,1 0,-1-1,1 1,0 0,0-1,-1 1,1-1,0 0,0 0,-1 1,1-1,0 0,0-1,0 1,-1 0,1 0,0-1,0 1,-1-1,1 0,0 1,-1-1,1 0,0 0,-1 0,1 0,-1 0,0 0,1-1,-1 1,0 0,0-1,0 1,0-1,0 1,0-1,1-2,1-2,0 0,0 0,0 0,-1-1,0 1,-1-1,1 0,-1 1,0-12,-2-67,-1 45,2 49,1-1,0 1,0 0,1 0,0 0,1-1,0 1,0-1,1 0,0 0,0 0,1 0,0-1,1 0,-1 0,1 0,1-1,8 8,-5-6,1 0,0-1,1 0,-1 0,1-2,23 9,-31-13,0 0,-1 0,1 0,0 0,0-1,0 1,0-1,0 0,0 0,0-1,-1 1,1-1,0 0,0 0,0 0,-1 0,1-1,0 1,-1-1,0 0,1 0,-1 0,0-1,0 1,0-1,0 0,4-5,-3 1,-1 0,1 0,-1 0,0 0,-1-1,0 1,0-1,0-8,5-64,-6 37,-4-119,3 161,0-1,0 0,0 1,-1-1,1 1,-1-1,1 0,-1 1,1-1,-1 1,0-1,0 1,0 0,0-1,0 1,0 0,0 0,-1-1,1 1,0 0,-1 0,1 1,-2-2,-9-3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48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0,'-3'0,"0"1,0-1,0 1,0 0,0-1,0 1,0 0,0 1,1-1,-1 0,0 1,1 0,-1-1,1 1,0 0,-3 3,4-3,0-1,0 0,0 0,0 0,0 1,1-1,-1 0,0 1,1-1,0 0,-1 1,1-1,0 1,-1-1,1 1,0-1,0 0,0 1,0-1,0 1,1-1,-1 1,0-1,1 1,-1-1,1 0,-1 1,1-1,0 0,0 1,-1-1,1 0,0 0,0 0,2 2,0-1,-1 0,0-1,1 1,-1-1,1 1,0-1,-1 0,1 0,0 0,-1-1,1 1,0-1,0 1,0-1,0 0,0 0,0 0,-1-1,1 1,0-1,0 1,0-1,-1 0,1 0,3-1,-5 1,1 0,-1 1,0-1,1 0,-1 0,0 0,0 1,1-1,-1-1,0 1,0 0,0 0,0 0,0 0,-1-1,1 1,0-1,0 1,-1 0,1-1,-1 1,0-1,1 1,-1-1,0 1,0-1,0 1,0-1,0 0,0 1,0-1,0 1,-1-1,1 1,-1-1,1 1,-1 0,1-1,-1 1,0-1,0 1,0 0,0 0,0 0,-2-3,1 2,0 0,0 0,0 0,0 1,0-1,-1 1,1-1,-1 1,1 0,-3-2,0 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7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1,'3'0,"4"0,5 0,2 0,3 0,1 0,1 0,1 0,-4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8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0,'2'1,"0"-1,0 1,0 0,-1 0,1 0,0 0,0 0,-1 0,1 1,-1-1,1 0,-1 1,0-1,1 1,-1 0,0-1,0 1,0 0,0 0,0 0,0 2,16 44,-13-24,0 0,-2 1,-1-1,-3 49,-1-7,3-51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29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0 564,'6'-2,"0"0,0-1,-1 0,1 0,-1 0,1 0,-1-1,7-7,-4 5,23-16,39-20,-45 28,1-1,-2-2,28-23,-46 35,-1 0,0-1,0 0,0 0,0 0,-1 0,0-1,-1 0,1 1,-1-1,0-1,-1 1,0 0,0-1,-1 1,0-1,0 1,0-1,-1-8,10-59,-7 66,-1-1,0 1,-1-1,1 0,-2 0,0 0,0 1,0-1,-2 0,1 0,-3-9,3 17,0 0,-1 0,1 0,0 0,-1 1,1-1,-1 0,1 1,-1-1,0 1,0 0,0-1,1 1,-1 0,0 0,-1 0,1 1,0-1,0 0,0 1,0-1,-1 1,1 0,0 0,0 0,0 0,-1 0,1 0,0 1,0-1,0 1,-3 0,0 0,1 0,0 1,0-1,0 1,0 0,0 0,0 0,1 0,-1 1,1 0,-1-1,1 1,0 0,0 1,-5 6,-8 25,-14 47,22-52,1 0,-5 44,10-50,-2 0,0 0,-2 0,-1-1,-10 25,12-32,0 1,2 0,0 1,0-1,2 1,0-1,1 1,4 30,-1 15,-4-53,1 1,1 0,0 0,0-1,6 21,-6-28,0-1,1 1,-1 0,1-1,-1 1,1-1,0 0,0 1,0-1,0 0,1 0,-1 0,0 0,1-1,-1 1,1-1,0 1,-1-1,1 0,0 0,0 0,0 0,0-1,0 1,0-1,3 0,1 1,1 0,-1-1,1 1,-1-2,1 1,-1-1,1 0,-1-1,11-3,-15 3,0 0,0 0,0 0,0 0,-1 0,1-1,-1 1,1-1,-1 1,0-1,0 0,0 0,-1 0,1 0,-1 0,1-1,-1 1,0 0,0-1,-1 1,1-1,0-5,-1 3,0-1,0 1,-1 0,0 0,0-1,0 1,-1 0,0 0,0 0,0 0,-1 1,0-1,0 1,-1-1,1 1,-1 0,0 0,-1 1,1-1,-1 1,-6-5,6 5,-1-1,0 1,0 0,0 1,-1 0,1 0,-1 0,1 1,-1 0,0 0,0 0,0 1,0 0,0 1,0-1,-1 2,1-1,-13 3,8 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8:30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117 356,'0'-4,"1"-1,0 1,0 0,0-1,1 1,-1 0,1 0,0 0,0 0,1 0,-1 0,1 1,5-7,50-45,-29 29,-17 14,-1-1,0 0,-1 0,10-19,-17 28,0-1,-1 1,0-1,0 0,0 0,0 0,-1 0,0 0,0 0,0 0,-1 0,1 0,-1 0,0-1,-1 1,1 0,-1 0,-2-5,3 8,-1 1,1-1,-1 0,0 1,1 0,-1-1,0 1,0-1,0 1,0 0,0 0,0-1,0 1,0 0,-1 0,1 0,0 1,-1-1,1 0,-1 0,1 1,-1-1,1 1,-1-1,1 1,-1-1,0 1,1 0,-1 0,0 0,1 0,-1 0,1 0,-1 1,0-1,1 0,-1 1,1-1,-1 1,-2 1,-1 1,1-1,-1 1,1 0,0 1,0-1,0 1,0-1,1 1,-1 0,1 1,-3 4,0 2,0 1,1 0,1 0,0 1,0-1,1 1,1 0,0 0,1 0,0 0,2 24,-1-35,0 11,0 1,1 0,0-1,1 1,0-1,1 1,1-1,8 21,-5-19,0 1,-1 1,5 22,-10-35,0 1,0-1,0 0,-1 0,1 1,-1-1,0 0,-1 1,1-1,-1 0,0 0,0 1,0-1,0 0,-1 0,1 0,-1 0,0-1,-4 5,4-5,-1-1,0 0,0 0,0-1,0 1,0 0,0-1,-1 0,1 0,0 0,-1 0,1-1,-1 1,-6-1,-58-2,37 0,-24 1,51 1,7 0,29 0,-5 1,-1-1,0-2,1 0,-1-2,0-1,-1 0,1-2,27-12,-47 16,1 1,0 0,1 0,-1 1,0 0,11-1,-3 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2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0,'-1'0,"-2"0,-1 0,-1 0,0 1,0 1,0-1,-1 0,0 0,0 0,-1-1,0 0,2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50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0 139,'7'-2,"-1"0,0 0,0-1,0 1,0-2,-1 1,1-1,-1 1,0-2,0 1,0 0,-1-1,6-7,14-11,1-5,-24 27,0 0,0 1,-1-1,1 0,0 0,0 0,-1 0,1 0,-1 0,1-1,-1 1,1 0,-1 0,0 0,1 0,-1-1,0 1,0 0,0 0,0 0,0-1,0 1,0 0,-1 0,1 0,0-1,-1 0,0 2,0 0,1 0,-1 0,1 0,-1 0,0 0,1 1,-1-1,1 0,-1 0,1 1,-1-1,1 0,-1 1,1-1,-1 1,1-1,-1 1,1-1,0 1,-1-1,1 1,0-1,-1 1,1-1,0 1,0-1,0 1,-1 0,1-1,0 1,0-1,0 1,0 0,0-1,0 1,0-1,0 2,-6 27,6 23,6 61,-5-112,-1 0,0 0,0-1,0 1,0 0,0-1,0 1,0 0,0 0,-1-1,1 1,0 0,0-1,-1 1,1 0,0-1,-1 1,1 0,0-1,-1 1,1-1,-1 1,1-1,-1 1,0-1,1 1,-1-1,1 1,-1-1,0 0,1 1,-1-1,0 0,1 0,-1 0,-1 1,-34-2,34 1,-1-1,0 1,0 0,0 0,0 0,0 0,0 0,1 0,-1 1,0-1,0 1,-5 2,62 0,45 3,-93-6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57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1,'-1'5,"0"1,-1 0,1-1,-1 1,0-1,-1 1,1-1,-5 6,-11 29,-18 82,27-85,0 0,-5 68,10-66,-5 82,10-88,-1 17,-1 0,-9 58,9-96,-1 0,2-1,-1 1,2 0,0 0,0 0,1 0,5 15,3 5,25 49,-20-47,-2 0,-11-27,1 1,0-1,0 1,0-1,1 0,0 0,0-1,1 1,9 9,-7-10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29:58.9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92,'-1'1,"0"-1,0 1,0-1,1 1,-1 0,0-1,0 1,1 0,-1 0,1-1,-1 1,0 0,1 0,0 0,-1 0,1 0,-1 0,1 0,0 0,0 0,0 0,-1 0,1 0,0 0,0 0,1 1,-3 34,2-31,-2 36,1-27,0-1,0 1,1-1,1 1,0-1,1 1,5 18,-5-30,0 0,-1 0,1 0,0 0,0-1,0 1,0-1,0 0,0 1,1-1,-1 0,0 0,1 0,-1-1,0 1,1-1,-1 1,1-1,-1 0,1 0,4 0,61-4,-62 3,-2 1,-1-2,1 1,-1 0,0-1,0 1,0-1,0 0,0 0,0 0,0 0,0-1,-1 1,1-1,-1 1,0-1,0 0,0 0,0 0,0 0,-1-1,1 1,1-6,1-2,0-1,-1 0,-1 0,1 0,-1-17,-2-58,0 100,0-1,0 0,1 0,1 1,0-1,1 0,0 0,1 0,0-1,0 1,11 16,-9-18,1 0,0 0,1-1,0 0,10 9,-16-16,0 0,1 0,0 0,-1 0,1 0,0-1,0 1,0-1,0 0,0 0,0 0,0 0,0 0,1-1,-1 1,0-1,0 0,1 0,-1 0,0 0,0-1,1 1,4-3,-6 2,-1 0,1 0,-1 0,1-1,-1 1,0 0,1-1,-1 1,0-1,0 1,0-1,0 0,-1 0,1 1,0-1,-1 0,1 0,-1 1,0-1,1 0,-1 0,0-4,-2-51,0 36,2-204,0 214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2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1 127,'0'7,"-1"10,2 0,0 0,1 0,4 21,-5-35,0 0,0 0,0 0,0 0,0 0,0 0,1 0,-1-1,1 1,0 0,0-1,0 1,0-1,0 0,1 0,-1 0,1 0,-1 0,1 0,0-1,0 1,-1-1,1 0,0 0,0 0,0 0,1 0,-1-1,5 1,-6-1,1 1,0-1,0 0,-1-1,1 1,0 0,-1-1,1 1,0-1,-1 0,1 0,-1 0,1 0,-1 0,0-1,1 1,-1-1,3-2,-3 1,0 0,0-1,0 1,-1 0,1-1,-1 0,0 1,1-1,-2 0,1 1,0-1,-1-5,16-46,-8 34,-9 26,0 1,1 0,0 0,0-1,0 1,1 0,-1-1,1 1,1 0,-1-1,1 1,3 7,-3-9,-1-1,1 1,-1 0,1-1,0 0,1 1,-1-1,0 0,1 0,0 0,-1 0,1-1,0 1,1-1,-1 0,0 0,1 0,-1 0,8 2,-9-3,0-1,1 0,-1 1,0-1,0 0,1-1,-1 1,0 0,1 0,-1-1,0 0,0 1,0-1,0 0,1 0,-1 0,0 0,-1 0,1-1,2-1,-1 0,-1 0,1 0,-1 0,0 0,0-1,0 1,0-1,-1 0,0 1,2-8,1-8,-2 0,0 0,-2-37,0 40,0-5,1 14,-1 0,0 1,0-1,-1 0,1 0,-1 1,-1-1,1 0,-1 1,-5-12,2 12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4.5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0,'2'11,"-1"-1,1 0,1 0,0 0,0 0,1 0,0 0,1-1,11 17,-7-11,-1 0,10 27,-2 1,-10-27,0 0,-1 0,4 23,9 47,-12-64,-1 1,0-1,-2 1,0 26,-16 85,4-75,-3 0,-39 113,27-82,20-82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5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0,'-1'0,"0"1,-1-1,1 1,0-1,-1 1,1-1,0 1,0 0,0 0,0 0,0-1,0 1,0 0,0 0,0 1,0-1,0 0,0 0,1 0,-1 0,1 1,-1-1,1 0,-1 1,1-1,-1 0,1 1,0-1,0 0,0 3,-2 49,2-47,1 390,-1-396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05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48,'1'-1,"-1"0,1 1,0-1,-1 0,1 0,0 0,-1 1,1-1,0 0,0 1,-1-1,1 1,0-1,0 1,0-1,0 1,0 0,0-1,0 1,0 0,0 0,0 0,0 0,0 0,0 0,1 0,35-1,-33 1,7 0,1 0,-1 0,0-1,0 0,0-1,0 0,0-1,0 0,0-1,-1 0,12-7,-15 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4:58.7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40,'-2'0,"0"-1,1 1,-1 0,0 0,1 0,-1 1,0-1,1 0,-1 1,0-1,1 1,-1-1,1 1,-1 0,1 0,-1 0,1 0,0 0,-1 0,1 0,0 0,-2 2,2 0,-1 1,1-1,0 1,0 0,1-1,-1 1,1 0,-1 5,0 6,0-9,1 1,0-1,0 1,0-1,1 1,0-1,0 1,4 11,-4-17,-1 0,1 1,-1-1,1 0,0 0,0 0,-1 0,1 0,0 0,0 0,0 0,0-1,0 1,0 0,1 0,-1-1,0 1,0-1,3 1,-2 0,0-1,0 0,1 0,-1-1,0 1,1 0,-1-1,0 0,0 1,0-1,0 0,1 0,-1 0,0 0,2-2,1-3,-1 1,0-1,0 0,-1 0,1 0,-1-1,-1 1,1-1,-1 1,0-1,-1 0,0 0,1-10,-1 7,-3-34,2 42,-1 1,1-1,-1 1,1-1,-1 0,0 1,0-1,0 1,0 0,0-1,0 1,0 0,0-1,0 1,-1 0,1 0,-1 0,1 0,0 0,-1 1,0-1,1 0,-2 0,-2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00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40 155,'5'-2,"0"0,0-1,-1 1,1-1,-1 0,1 0,-1-1,0 1,0-1,0 0,3-5,13-11,-1 7,-12 8,1 0,-2 0,1-1,0 0,-1 0,0 0,-1-1,11-15,-17 23,1-1,0 0,-1 0,1 0,0 0,-1 0,1 0,0 0,-1 0,1 0,0 0,-1 0,1 0,0 0,-1 0,1 0,0 0,-1 0,1 0,0-1,0 1,-1 0,1 0,0 0,0 0,-1-1,1 1,0 0,0 0,-1-1,1 1,0 0,0 0,0-1,-1 1,1 0,0-1,0 1,0 0,0-1,0 1,0 0,0-1,0 1,0 0,0-1,0 1,0 0,0-1,0 1,0 0,0 0,0-1,0 1,0 0,1-1,-1 1,0 0,0-1,0 1,0 0,1-1,-24 15,16-6,0 0,1 1,0 0,0 0,1 0,1 1,-1 0,-4 18,2-5,1 1,-4 43,10-65,0-1,0 1,0 0,0 0,0 0,-1-1,1 1,-1 0,1 0,-1-1,0 1,1-1,-1 1,0 0,0-1,0 1,0-1,-1 0,1 1,-2 0,0-1,0 0,0 0,-1 0,1-1,0 1,-1-1,1 0,0 0,-6-1,2 1,-24 4,29-1,20-3,74 7,-43-1,-46-5,1 0,-1 0,0 0,0 0,0 0,0 1,0-1,0 1,0 0,5 4,-4-3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56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75 1,'-20'49,"13"-33,-3 13,1 1,2 1,-5 40,5 87,5-128,2-1,1 0,1 1,2-1,9 37,-10-52,2 0,0 1,0-2,1 1,9 13,0 1,10 42,-20-53,0-1,13 25,-2-10,-14-28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08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86 7,'-1'0,"-2"0,-1 0,-1 0,-1 0,0-1,1-1,0 1,-1 0,0 0,-1 1,1-1,-1 1,1 0,-1 0,2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0:59.1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76,'0'15,"1"-1,0 0,8 28,-8-37,0 0,1 0,-1-1,1 1,1 0,-1-1,1 1,-1-1,1 0,0 0,1 0,-1 0,1-1,6 6,-9-8,0-1,0 1,0 0,0-1,0 1,0-1,0 1,0-1,0 1,1-1,-1 0,0 0,0 1,0-1,0 0,1 0,-1 0,0 0,0 0,0-1,0 1,1 0,-1-1,0 1,0 0,0-1,0 1,2-2,-1 0,0 0,-1 0,1-1,-1 1,1 0,-1-1,0 1,0-1,0 1,0-1,0 1,0-4,2-11,-1 0,-1 0,-1-18,0 31,1-9,0 24,8 38,-3-36,-1-1,1-1,0 0,1 0,0 0,16 18,-21-27,-1-1,1 1,0-1,0 0,0 1,0-1,0 0,0 0,0 0,0-1,0 1,0 0,1-1,-1 0,0 1,4-1,-3-1,0 1,0-1,0 0,0 0,0 0,-1 0,1-1,0 1,-1-1,1 1,-1-1,1 0,-1 0,0 0,4-5,-1 2,-1-1,1 0,-1-1,0 1,0-1,-1 0,0 0,0 0,-1 0,0 0,2-14,-2 2,-1 1,0-1,-4-32,2 48,1 0,0-1,-1 1,0 0,0 0,0 0,0-1,0 1,-1 1,-3-6,3 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02.7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82,'5'84,"-4"-75,0-1,1 1,0-1,0 0,1 0,0 0,7 13,-8-19,-1 0,0-1,1 1,-1-1,1 1,-1-1,1 1,0-1,0 0,0 0,-1 0,1 0,0 0,0-1,0 1,0 0,0-1,1 0,-1 1,0-1,0 0,0 0,0 0,0 0,0-1,1 1,-1-1,0 1,0-1,0 0,0 1,0-1,-1 0,1 0,0 0,0-1,0 1,-1 0,3-3,0 1,0 0,0-1,-1 1,1-1,-1 0,0 0,0 0,0 0,-1 0,1-1,-1 1,0-1,0 1,-1-1,1 0,0-6,4-73,-3 98,0 1,1-1,0 0,1 0,10 19,-13-28,1-1,-1 1,1-1,1 0,-1 0,1 0,-1 0,1 0,0-1,1 0,-1 0,5 3,-7-5,-1-1,1 1,-1-1,1 1,0-1,-1 0,1 0,0 1,-1-1,1 0,-1-1,1 1,0 0,-1 0,1-1,0 1,-1-1,1 1,-1-1,1 0,-1 0,0 1,1-1,-1 0,0 0,1 0,-1-1,0 1,0 0,0 0,0-1,0 1,0 0,0-1,-1 1,1-1,0 1,-1-1,1 1,0-4,35-98,-34 93,0 0,0 0,-1 0,-1 0,1 0,-1 0,-1 0,0 0,-3-11,3 17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05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1,'1'9,"1"0,0-1,1 1,-1 0,2-1,-1 0,1 1,1-2,0 1,8 11,20 39,-16-18,-6-15,0 1,-2 0,-1 0,-1 1,5 39,-4 8,4 77,-10-41,-5 117,3-224,-1 1,1-1,-1 0,0 0,-1 0,1 0,-1 0,-3 5,3-4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19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1,'2'0,"3"0,3 0,3 0,1 0,1 0,0 0,1 0,0 0,0 0,-1 0,1 0,-1 0,1 0,-1 0,0 0,-2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31:22.4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0,'8'6,"0"0,0-1,1 0,-1 0,18 6,-19-9,-1 0,0 0,0 1,0 0,0 0,-1 1,1-1,-1 1,0 0,0 1,0-1,-1 1,1 0,4 7,-9-11,0 1,0-1,1 0,-1 0,0 0,0 1,0-1,-1 0,1 0,0 0,0 1,0-1,-1 0,1 0,-1 0,1 0,-1 0,1 0,-1 0,0 0,1 0,-1 0,0 0,0 0,0 0,0-1,0 1,-2 1,-38 24,20-13,-71 65,86-71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10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6,'-2'0,"0"1,0 0,1 0,-1 0,0 0,1 0,-1 0,1 0,0 0,-1 1,1-1,0 1,0-1,-1 1,1-1,0 1,1 0,-1-1,0 1,0 0,1 0,-1-1,1 1,0 0,-1 0,1 0,0 0,0 0,0 3,0-3,0 0,-1 0,1 0,0 0,0-1,0 1,0 0,0 0,1 0,-1 0,1 0,-1 0,1 0,-1 0,1-1,0 1,0 0,0 0,0-1,0 1,1-1,-1 1,0-1,1 1,-1-1,1 0,-1 0,1 0,2 1,-3-2,0 1,1-1,-1-1,1 1,-1 0,1 0,-1-1,0 1,1 0,-1-1,0 1,1-1,-1 0,0 0,0 1,0-1,1 0,-1 0,0 0,0 0,0 0,0 0,-1 0,1 0,0-1,0 1,-1 0,1-1,-1 1,1 0,-1-1,1 1,-1 0,0-1,0 1,0-1,0-2,1-1,-1-1,1 1,-1-1,-1 1,1-1,-1 1,0-1,0 1,-3-7,2 8,-1 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4T06:45:13.0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0 118,'1'-4,"0"1,0-1,0 1,0-1,0 1,0 0,1 0,0-1,0 1,0 1,0-1,0 0,0 0,1 1,3-4,-3 4,0-1,-1 1,1-1,-1 0,0 0,0 0,0 0,0 0,0 0,-1 0,1 0,-1-1,0 1,0-1,1-4,1-4,4 24,2 27,-5 1,-2-34,-1 1,0-1,0 0,-1 1,0-1,0 1,-1-1,1 0,-1 1,-2 6,1-11,0 1,1-1,-1 0,0 0,0 0,0 0,0-1,0 1,-1 0,-3 1,4-2,-1 1,1-1,0 1,0 0,-1-1,1 1,1 0,-1 0,0 1,-2 2,51-2,26-3,-68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04.0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0 180,'1'14,"0"-1,1 1,0 0,1 0,0-1,1 0,1 1,0-2,0 1,2 0,-1-1,12 15,9 7,2-1,51 47,-29-31,-35-35,1 0,1-1,19 11,38 28,-55-36,1-2,35 19,-13-8,-20-14,1 0,0-1,47 12,1 0,-54-16,1-2,1 0,20 2,27 4,-30-4,0-2,0-1,1-2,69-7,-82 2,-1-1,0-1,43-18,-37 13,43-11,71-17,-42 9,37 1,-38 6,-77 16,1 1,-1 1,45-3,-41 7,1 1,-1 1,0 1,0 2,0 1,0 1,33 12,7 2,-51-16,0 1,0 0,-1 2,23 10,-38-15,1-1,0 0,-1 0,1 0,0 0,0-1,0 1,0-1,0 1,0-1,0 1,0-1,0 0,0 0,0 0,0 0,0 0,0-1,-1 1,1 0,0-1,0 0,3-1,-1-1,1 0,-1-1,0 0,0 1,-1-2,1 1,2-5,7-7,-1-1,2 1,-1 1,2 0,0 1,1 0,0 1,1 1,0 1,1 0,1 1,33-12,-14 11,-20 6,-1 0,0-1,0-1,16-9,-10 6,-1 1,1 1,1 1,42-7,-17 3,25-8,-39 9,1 1,0 2,0 1,52-1,-66 6,-1-1,34-7,-32 5,0 0,26 0,1000 3,-476 3,-566-3,-1 1,1-1,-1 0,1-1,-1 0,0 0,1 0,-1-1,0 1,-1-1,1-1,-1 1,9-8,3-3,-1-2,24-30,19-16,-40 44,-1-2,19-24,-5-14,-23 38,-2 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42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21,'1'0,"-1"1,1-1,0 1,0-1,-1 1,1-1,0 1,-1 0,1-1,-1 1,1 0,-1-1,1 1,-1 0,1 0,-1 0,0-1,1 1,-1 0,0 0,0 0,0 0,1 1,5 29,-4-20,3 10,-1 0,-1 0,-1 0,-1 37,-1-76,0 7,0 1,0 0,1 0,0 0,5-16,-5 22,1 0,-1 1,1-1,0 1,1 0,-1 0,0 0,1 0,0 0,0 0,0 1,0-1,0 1,0 0,0 0,1 0,-1 0,7-1,-3-1,-4 3,-1 0,1-1,0 1,0 0,0 1,0-1,0 0,0 1,5-1,-7 2,0-1,1 1,-1 0,0-1,0 1,0 0,0 0,0 0,0-1,0 1,0 0,-1 0,1 0,0 0,-1 1,1-1,0 0,-1 0,1 0,-1 1,0-1,1 0,-1 0,0 1,0-1,0 0,0 2,2 5,-1 0,1 1,1-1,-1-1,1 1,1 0,-1-1,1 1,1-1,6 8,-9-13,0 0,0 0,1 0,-1 0,1 0,-1-1,1 1,0-1,-1 0,1 0,0 0,0 0,0 0,0 0,0-1,0 0,0 1,0-1,0-1,0 1,0 0,1-1,-1 1,-1-1,1 0,0 0,0 0,0 0,0 0,3-3,2-1,0 0,0-1,-1 0,0 0,0-1,0 0,-1 0,0-1,0 1,-1-1,0-1,-1 1,1-1,-2 1,1-1,-1 0,0-1,-1 1,2-14,-4 22,0 0,0 1,0-1,1 0,-1 0,0 0,0 0,0 1,0-1,0 0,0 0,-1 0,1 0,0 1,0-1,-1 0,1 0,0 0,-1 1,1-1,-1 0,1 1,0-1,-1 0,0 1,1-1,-1 1,1-1,-1 1,0-1,0 1,1-1,-1 1,0-1,0 1,1 0,-1 0,0-1,0 1,0 0,1 0,-1 0,0 0,0 0,0 0,0 0,1 0,-1 0,-1 1,0-1,1 1,-1-1,0 1,1 0,-1 0,1 0,-1 0,1 0,-1 0,1 0,0 0,0 0,-1 1,1-1,0 0,0 1,0-1,1 1,-1-1,0 1,0 0,1-1,-1 1,1 0,-1 1,0 6,0 1,1-1,0 0,0 1,1-1,0 0,1 0,3 12,-3-18,-1 0,0 0,0 0,1 0,0-1,-1 1,1-1,0 1,0-1,1 0,-1 0,0 0,1 0,-1 0,1 0,-1-1,1 1,0-1,0 0,0 0,0 0,0 0,0 0,0-1,0 1,0-1,0 0,4 0,-3 0,0 0,0-1,0 1,0-1,0 0,0 0,0 0,0-1,-1 1,1-1,0 0,-1 0,0 0,1 0,-1-1,0 1,0-1,3-4,2-3,0-1,-1 0,0-1,6-14,-8 14,1 0,1 1,0-1,10-11,-11 22,-5 14,-4 23,1-27,1 206,2-206,-6-47,2 7,-1-47,4 70,1 0,-1 1,1-1,1 1,-1-1,1 1,1 0,-1 0,1 0,0 0,7-10,-7 13,1 0,-1 1,1-1,-1 1,1 0,0 0,1 0,-1 1,0 0,1-1,-1 2,1-1,0 0,-1 1,7-1,-9 1,0 1,1 0,-1-1,0 1,1 0,-1 0,1 1,-1-1,0 0,1 1,-1-1,0 1,0 0,1 0,-1 0,0 0,0 0,0 0,0 1,0-1,0 1,-1-1,1 1,0 0,-1 0,1 0,-1 0,0 0,0 0,1 0,0 4,12 26,-10-25,-1 1,1 0,-1 0,-1 0,1 1,-2-1,3 14,-5-21,1 0,0 0,-1 0,1 0,-1-1,1 1,-1 0,0 0,1 0,-1 0,0 0,1-1,-1 1,0 0,0-1,0 1,0-1,0 1,1-1,-1 1,0-1,0 1,0-1,0 0,0 0,-1 1,1-1,0 0,0 0,0 0,0 0,0 0,-2-1,0 1,0 0,0 0,-1 0,1-1,0 1,0-1,0 0,0 0,-1 0,-2-2,1-1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16.4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1 190,'0'7,"0"0,0 0,1 0,1 0,-1 1,1-1,0-1,0 1,5 7,-6-11,0-1,0 0,1 0,-1 0,1-1,0 1,-1 0,1 0,0-1,0 1,0-1,0 0,0 1,0-1,1 0,-1 0,0-1,1 1,-1 0,0-1,1 1,-1-1,1 0,-1 0,0 0,1 0,-1 0,1 0,-1-1,1 1,2-2,1 0,-1-1,1 0,-1 0,0-1,0 1,0-1,0 0,-1 0,0-1,0 0,7-9,1-3,-1 0,12-24,-10 10,-1 0,12-48,-26 94,1 0,0 0,1 0,2 18,1 13,-4-34,1-1,0-1,0 1,1 0,0-1,5 16,-6-25,0 1,1-1,0 1,-1-1,1 1,0-1,0 0,0 1,0-1,0 0,0 0,0 1,0-1,0 0,1 0,-1 0,0 0,1-1,-1 1,0 0,1-1,-1 1,1 0,0-1,-1 0,1 1,-1-1,1 0,0 0,-1 0,1 0,-1 0,1 0,0-1,-1 1,1 0,-1-1,1 1,-1-1,1 0,-1 1,1-1,-1 0,2-1,3-2,-1 0,1-1,-1 1,0-1,0-1,-1 1,8-12,13-12,-15 17,-1 0,1-1,-2 0,0 0,-1-1,0 0,-1 0,8-26,-11 30,15-27,-18 37,0 0,0 1,0-1,0 0,-1 0,1 0,0 0,0 0,0 0,0 0,0 0,0 1,0-1,0 0,0 0,0 0,0 0,0 0,1 0,-1 0,0 0,0 1,0-1,0 0,0 0,0 0,0 0,0 0,0 0,0 0,0 0,0 0,0 0,0 0,1 0,-1 1,0-1,0 0,0 0,0 0,0 0,0 0,0 0,0 0,0 0,1 0,-1 0,0 0,0 0,0 0,0 0,0 0,0 0,0 0,0 0,1 0,-1 0,0 0,0 0,0-1,0 1,0 0,0 0,0 0,0 0,0 0,1 0,-4 24,-1-5,1 0,1 1,1-1,0 0,2 0,0 0,1 1,1-1,6 22,-9-40,1 0,-1 0,0 0,1 0,-1 0,0 0,1 0,-1 0,1-1,0 1,-1 0,1 0,0 0,-1-1,1 1,0 0,0-1,0 1,-1 0,1-1,0 1,0-1,0 0,0 1,0-1,2 1,-1-1,0-1,1 1,-1 0,0 0,0-1,0 0,0 1,0-1,0 0,0 0,4-2,2-3,0 1,-1-1,1-1,9-10,-5 0,0 0,-1 0,-1-1,12-31,13-22,-17 46,-18 26,0 0,1 0,-1 0,0 0,0 0,0 0,0 0,0 1,0-1,0 0,-1 0,1 0,0 0,-1 0,1 0,0 0,-1 0,1 0,-1 0,0 0,1 0,-2 1,-1 11,0 1,0 0,2 0,-1 0,2 1,0-1,3 21,-1 14,-2-48,0 1,0-1,-1 0,1 1,0-1,0 1,1-1,-1 1,0-1,0 0,1 1,-1-1,1 0,-1 1,1-1,0 0,-1 0,1 1,0-1,0 0,0 0,0 0,0 0,0 0,0 0,0 0,0-1,0 1,1 0,-1 0,0-1,0 1,1-1,-1 1,1-1,-1 0,0 0,1 1,-1-1,1 0,-1 0,0 0,1-1,-1 1,1 0,-1 0,0-1,1 1,-1-1,0 1,1-1,1-1,6-1,0-2,-1 1,1-1,-1 0,0-1,10-8,10-8,-23 19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3T09:08:10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5,'1'-2,"1"1,1-1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18.9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59,'-9'203,"6"-182,-2 0,-12 39,17-103,-2 31,1 0,1 0,1-21,-1 32,1-1,-1 1,0-1,0 1,1-1,-1 1,1-1,-1 1,1-1,0 1,-1 0,1-1,0 1,0 0,0 0,0 0,0 0,0-1,0 1,0 0,1 1,-1-1,0 0,1 0,-1 1,0-1,1 0,-1 1,1-1,-1 1,1 0,-1 0,1-1,1 1,38 4,-37-3,1 0,-1 0,0 0,1-1,-1 0,0 1,1-2,-1 1,0 0,1-1,-1 0,0 0,0 0,0-1,1 1,-1-1,-1 0,1 0,0 0,0-1,-1 1,5-5,11-12,-6 7,0-1,-1 0,-1 0,0-1,12-21,-21 24,-8 9,5 3,0-1,0 1,0-1,0 1,0 0,0 0,0-1,0 1,0 0,1 0,-1 0,0 0,1 0,-1 0,1 0,-1 0,1 0,-1 0,0 2,-3 22,0 0,2 0,0 0,4 43,-1-65,0 1,0-1,0 0,0 0,1 0,-1 0,1 0,0 0,0 0,0-1,0 1,0-1,0 1,1-1,-1 0,1 0,0 0,0 0,0-1,0 1,0-1,0 1,0-1,0 0,0 0,1-1,4 2,-1-1,0 0,0 0,-1 0,1-1,0 0,0 0,0-1,0 0,0 0,0-1,-1 0,11-4,6-7,-2 0,0-2,-1-1,0 0,32-36,-46 42,0-1,-1 1,0-1,0 0,-1 0,-1 0,0-1,0 1,-1-1,0-19,-2 30,0 0,0 0,0 0,0 0,0 0,0 0,0 0,-1-1,1 1,0 0,-1 0,1 0,-1 0,1 0,-1 0,1 1,-1-1,0 0,0 0,1 0,-1 1,0-1,0 0,0 1,0-1,-1 0,0 0,-1 0,1 1,0-1,-1 1,1 0,0 0,-1 0,1 0,0 0,-1 0,1 0,-3 2,1-2,1 1,-1 0,0 1,1-1,-1 0,1 1,0 0,0 0,0 0,-1 0,2 1,-1-1,0 1,0-1,1 1,-4 5,2 10,0-1,2 0,0 1,1 0,0-1,2 1,3 26,-4-39,1-1,0 1,1 0,-1-1,1 1,0-1,0 1,0-1,0 0,1 0,0 0,0 0,0-1,0 1,1-1,-1 0,1 1,0-2,8 6,-10-7,1 1,0-1,0 0,0 0,0 0,0 0,0 0,0-1,0 1,0-1,0 0,0 0,0 0,0 0,0-1,0 1,0-1,0 0,0 0,0 0,0 0,0 0,-1-1,1 1,0-1,-1 0,1 1,-1-1,0-1,4-3,25-31,-2-1,-1-1,28-56,-52 89,0-1,-1 0,0 0,0 0,-1 0,0 0,0 0,1-15,-12 73,-1 19,10-64,0 0,0 1,0-1,1 0,-1 0,2 1,-1-1,1 0,0 0,0 0,0-1,1 1,0 0,0-1,1 0,-1 0,1 0,0 0,1 0,-1-1,1 0,0 0,0 0,0 0,11 5,-13-8,-1 0,1-1,0 1,0-1,-1 1,1-1,0 0,-1 0,1 0,0 0,0 0,-1-1,1 0,0 1,-1-1,1 0,-1 0,1 0,-1 0,1-1,-1 1,0-1,1 1,-1-1,2-3,8-6,0-1,-1 0,11-16,-6 8,18-28,-19 24,-11 20,-4 7,-4 26,2 0,0 34,-1 20,1-73,-1-14,-1-17,4 13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19.3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1,'186'0,"-179"0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22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10 186,'-9'203,"9"-182,0-14,0-24,0 14,-1-1,1 0,0 0,1 1,-1-1,1 0,0 1,0-1,0 0,0 1,0-1,1 1,0 0,-1 0,1-1,0 1,1 0,-1 0,1 1,2-4,0 4,0-1,-1 1,2 0,-1 0,0 0,0 1,0 0,1 0,-1 0,1 1,-1-1,11 2,-11-1,0 1,0-1,0 0,0-1,-1 1,1-1,0 0,0 0,0-1,-1 1,1-1,0 0,-1-1,0 1,0-1,1 1,-1-1,-1-1,1 1,0 0,-1-1,0 0,4-5,-3 3,-1 0,1-1,-1 1,-1 0,1-1,-1 0,2-13,-3 18,-1 0,1 0,-1 0,1 0,-1 0,0 0,0 0,0 0,0 0,0 0,0 0,0-1,-1 1,1 0,-1 0,0 0,1 0,-1 1,0-1,0 0,0 0,-1 0,1 1,0-1,-1 0,1 1,-1-1,1 1,-3-2,3 3,0 0,0 0,1 0,-1 0,0 0,0 0,1 0,-1 0,0 1,0-1,1 0,-1 1,0-1,1 0,-1 1,0-1,1 1,-1-1,1 1,-1-1,0 1,1-1,0 1,-1-1,1 1,-1 0,1-1,0 1,-1 0,1 0,0-1,0 1,-1 0,1-1,0 1,0 0,0 0,0 0,0-1,0 1,0 0,0 0,1 0,-1 45,0-37,0 26,-1-25,0 0,1 1,1-1,0 0,0 1,4 11,-4-19,0-1,0 1,0-1,1 0,-1 0,0 1,1-1,0 0,0-1,-1 1,1 0,0 0,1-1,-1 1,0-1,0 0,1 1,-1-1,0 0,1 0,-1-1,1 1,0 0,-1-1,1 0,-1 0,1 1,0-2,3 1,13 0,1 0,-1-2,36-7,-50 8,-1 0,0 0,1-1,-1 0,0 0,0 0,1 0,-2-1,1 1,0-1,-1 0,1 0,-1-1,0 1,0-1,0 1,0-1,-1 0,1 0,-1 0,0 0,1-6,0 8,-1 8,5 19,6 17,-11-39,1 0,-1 1,1-2,0 1,0 0,0 0,0-1,0 0,0 1,1-1,-1-1,1 1,0 0,-1-1,1 0,0 0,0 0,0 0,0-1,0 1,0-1,0 0,0 0,0-1,7 0,-5 0,-1 0,1-1,-1 1,1-1,-1 0,0 0,1-1,-1 0,0 0,0 0,-1 0,1-1,-1 1,0-1,0-1,0 1,4-6,-4 1,0-1,-1 0,0-1,-1 1,0 0,0-1,-1 1,-1-1,1 0,-2 1,0-1,0 1,-3-13,2 18,0 1,0-1,0 1,0-1,-1 1,0 0,0 0,0 0,0 0,-1 1,0-1,1 1,-1 0,0 0,-1 0,1 1,0 0,-1-1,-5-1,6 3,1-1,-1 1,0 0,1 0,-1 0,0 1,0-1,1 1,-1 0,0 0,0 0,1 1,-1-1,0 1,0 0,1 0,-1 0,1 1,-1-1,1 1,-1 0,1 0,0 0,0 0,-4 4,4-2,0 0,0 0,1 0,-1 0,1 0,0 1,0-1,1 1,-1-1,1 1,0-1,0 1,1 0,-1 0,1 0,0-1,1 7,-1-9,0 1,1 0,-1 0,1-1,0 1,0 0,0-1,0 1,0-1,1 1,-1-1,1 0,-1 0,1 0,0 1,0-1,0-1,0 1,0 0,1-1,-1 1,0-1,1 1,-1-1,1 0,-1 0,1 0,0-1,4 2,-3-2,2 2,-1-1,1 0,0 0,-1 0,1-1,0 0,0 0,-1 0,1-1,0 0,-1 0,1 0,-1-1,1 0,-1 0,0 0,1-1,-1 0,7-5,-8 4,-1 1,1-1,-1 0,-1 0,1 0,0 0,-1 0,0-1,0 1,0-1,-1 1,1-1,-1 0,0 1,-1-1,1 0,-1 0,0 0,0-6,-3 15,0 0,0 0,0 0,1 0,0 1,0-1,0 1,0-1,-1 10,1-3,1 0,1 0,0-1,0 1,1 0,4 17,-5-25,1-1,0 1,0-1,0 1,1-1,-1 1,0-1,1 0,0 1,-1-1,1 0,0 0,0 0,0-1,1 1,-1 0,0-1,1 0,-1 1,0-1,1 0,0 0,-1 0,1-1,0 1,-1 0,1-1,0 0,0 0,4 0,7 0,0 0,0-1,0 0,-1-1,20-6,-27 6,-1 0,0 0,0 0,-1-1,1 0,0 0,-1-1,0 1,0-1,0 0,0 0,0 0,-1 0,0-1,0 1,4-9,17-58,-25 83,1 0,0 0,1 0,3 18,-3-25,1 0,0 0,1 0,-1 0,1-1,0 1,0-1,1 0,-1 0,1 0,0 0,0 0,0-1,6 4,-7-5,1 1,-1-1,0 0,1 0,-1-1,1 1,-1-1,1 1,0-1,0 0,-1-1,1 1,0-1,0 1,0-1,0-1,0 1,0 0,0-1,5-1,-2-4,-1-1,0 1,0-1,-1 0,0 0,0-1,-1 0,0 1,5-15,-3 4,-2 0,0-1,-1 1,0-1,-2 1,0-1,-2 0,-3-27,4 41,0 1,-1-1,1 1,-1-1,0 1,-1-1,1 1,-1 0,0 0,0 0,0 0,0 0,-6-6,5 8,0-1,0 1,0 0,0 0,-1 0,1 0,-1 1,0-1,1 1,-1 0,0 0,0 1,0-1,0 1,-7-1,9 1,0 0,0 0,-1 0,1 1,0-1,0 0,0 1,0-1,0 1,0 0,0 0,0 0,0 0,0 0,0 0,0 0,1 0,-1 1,-2 1,4-2,-1 1,1-1,-1 0,1 0,0 0,0 0,-1 1,1-1,0 0,0 0,0 0,0 1,0-1,1 0,-1 0,0 0,0 0,1 1,-1-1,1 0,-1 0,1 0,-1 0,1 0,0 0,0 0,-1 0,1 0,0 0,0-1,0 1,0 0,0-1,0 1,0 0,2 0,8 6,0-1,0 0,1-1,0-1,0 1,16 2,-15-4,-1 1,0 0,1 0,-1 1,-1 1,13 8,-22-13,9 6,-1 0,0 1,-1 1,1-1,13 18,-21-23,0 1,0-1,-1 1,1-1,-1 1,1 0,-1 0,0 0,-1 0,1 0,-1 0,1 0,-1 0,0 0,-1 0,1 0,-1 0,0-1,0 1,0 0,0 0,-3 5,-1 2,3-8,1 0,-1 1,1-1,-1 0,1 1,0-1,1 1,-1-1,0 1,1 0,0 5,2-4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25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1,'-2'-1,"-1"1,1 0,0 0,-1 0,1 1,0-1,-1 1,1-1,0 1,-1 0,1 0,0 0,0 0,0 0,0 0,0 1,0-1,0 0,0 1,-2 2,2 1,-1-1,1 1,0-1,1 1,-1 0,1 0,-2 8,-5 19,-2-5,-13 48,22-70,0 0,0 0,0 1,1-1,0 0,0 0,0 0,1 1,0-1,0 0,0 0,2 5,-2-8,0 1,0-1,1 0,-1 0,1 0,-1 0,1 0,0 0,-1 0,1 0,0-1,0 1,0-1,1 1,-1-1,0 0,0 0,1 0,-1 0,1 0,-1-1,1 1,-1-1,1 1,-1-1,1 0,-1 0,1 0,-1 0,1-1,0 1,-1-1,0 1,1-1,-1 0,1 0,-1 0,0 0,1-1,-1 1,0 0,0-1,0 0,0 1,-1-1,1 0,0 0,-1 0,1 0,-1 0,0-1,2-3,18-37,-13 28,0-1,-2 1,1-1,-2 0,0-1,-1 1,0-1,1-26,-4 60,0 0,1-1,8 32,-7-35,-1 0,-1 1,1 22,0 13,2-11,-2-1,-6 68,-1-83,4-18,0-1,0 1,0-1,0 1,0-1,1 1,-1 0,1 0,0-1,0 1,1 0,-1-1,1 1,-1 0,1-1,3 7,2-55,-6 37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26.2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16,'62'-8,"-56"6,0 0,0 1,1 0,-1 0,1 0,-1 1,1 0,-1 0,1 1,-1 0,1 0,-1 0,0 1,0 0,0 0,8 4,12 7,-24-12,0-1,0 1,0 0,0 0,0 0,-1 0,1 0,0 0,0 0,-1 0,1 1,-1-1,1 1,-1-1,0 1,1 0,-1-1,0 1,0 0,0 0,0 0,-1 0,1 0,0 0,-1 0,1 0,-1 0,0 0,0 0,0 0,0 0,0 0,-1 4,1 13,0-10,0 0,0 0,-1 0,0 0,-1-1,-3 12,5-18,-1 0,0-1,0 1,0-1,0 1,0-1,0 0,-1 1,1-1,0 0,-1 0,1 0,0 1,-1-2,0 1,1 0,-1 0,0 0,1-1,-1 1,0-1,1 1,-1-1,0 0,0 0,0 0,1 0,-1 0,0 0,0 0,0-1,1 1,-1 0,0-1,0 0,1 1,-3-2,-25-6,25 8,0 0,0-1,1 0,-1 0,0 0,1-1,-1 1,1-1,-1 0,1 0,0 0,0 0,0 0,0-1,0 1,0-1,1 0,-5-6,-14-23,17 29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26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10,'168'-9,"-160"9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2.4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87,'0'15,"0"0,1 0,5 24,-5-33,1-1,0 0,0 0,0 0,1 0,-1-1,1 1,0 0,1-1,-1 0,1 0,-1 0,7 4,-9-6,1-1,0 1,-1 0,1-1,0 0,0 1,0-1,0 0,0 0,1 0,-1 0,0-1,0 1,1 0,-1-1,0 0,1 1,-1-1,0 0,1 0,-1-1,0 1,1 0,2-2,-2 1,-1-1,0 0,-1 0,1 0,0 0,0 0,-1 0,1-1,-1 1,0 0,0-1,0 1,0-1,0 1,0-1,-1 0,1 1,-1-1,0 0,0 1,0-4,0-3,1 1,0 0,0-1,1 1,0 0,1-1,-1 1,7-11,-6 13,-1 0,0-1,0 1,0-1,-1 0,1 1,-2-1,1-10,-3 50,1-22,0 0,0 1,1-1,1 1,0-1,3 15,-2-23,0 0,-1 0,1 0,0-1,1 1,-1-1,0 0,1 1,-1-1,1 0,0 0,0-1,-1 1,1-1,0 1,0-1,1 0,-1 0,0 0,0 0,4 0,-2 0,0 0,0 0,-1 1,1 0,-1 0,1 0,-1 0,0 1,0 0,6 4,0 5,0 1,0 0,-1 0,-1 1,12 26,-17-34,-1-1,0 1,-1 0,0 0,0 1,0-1,0 0,-1 8,0-11,-1 0,1 0,-1 0,0-1,1 1,-1 0,-1 0,1 0,0 0,-1-1,1 1,-1-1,0 1,0-1,0 0,0 1,-4 1,6-3,-1 0,0 0,1-1,-1 1,0 0,0-1,0 1,0-1,1 1,-1-1,0 1,0-1,0 0,0 1,0-1,0 0,0 0,0 0,0 0,0 0,0 0,0 0,0 0,0 0,0-1,0 1,0 0,-1-1,0 0,1 0,0-1,0 1,-1-1,1 1,0-1,1 1,-1-1,0 0,0 1,1-1,-1 0,1 1,-1-4,-1-8,0 0,1 0,1-16,0 26,0-11,0 9,-1 1,1-1,0 1,0-1,0 0,1 1,0-1,0 1,0 0,0-1,1 1,0 0,-1-1,2 1,-1 0,0 1,1-1,0 0,0 1,5-6,7-9,-1 0,-1-1,0-1,-2 0,17-39,-25 53,0 0,0 0,0-1,-1 1,0-1,0 1,0-1,-1 0,0 1,0-8,-10 53,9-22,0 0,2 0,0-1,1 1,4 16,-5-27,0 0,0 0,1 0,-1-1,1 1,0-1,1 0,-1 1,1-2,0 1,1 0,-1-1,1 0,-1 0,1 0,0-1,6 4,-9-7,-1 1,0-1,0 1,1-1,-1 0,0 1,1-1,-1 0,0 0,1 0,-1 0,0 0,1-1,-1 1,0 0,1-1,-1 1,0-1,0 1,1-1,-1 1,0-1,0 0,0 1,0-1,0 0,0 0,0 0,0 0,0 0,0 0,-1 0,1 0,0-1,-1 1,1 0,-1 0,1-1,0-1,3-9,1-1,-2 1,4-18,-1 4,5-36,-8 35,-4 34,-1 4,0 1,1-1,0 0,1 1,2 16,-1-24,0 0,0 0,0 0,1 0,0 0,0 0,0 0,0-1,0 1,1-1,0 1,0-1,0 0,0 0,0 0,0 0,1-1,-1 0,5 3,-3-3,0 1,1-1,-1 0,1-1,-1 1,1-1,-1 0,12 0,-15 0,0-1,-1 0,1 0,0 0,-1 0,1 0,0-1,-1 1,1 0,-1-1,1 1,0-1,-1 0,1 1,-1-1,1 0,-1 0,0 0,1 0,-1 0,0 0,0-1,0 1,0 0,0 0,0-1,0 1,0-1,0 1,0-1,-1 1,1-3,-1 3,0 0,0 0,1 0,-1 1,0-1,0 0,0 0,0 0,1 1,-1-1,0 0,1 0,-1 1,1-1,-1 0,1 1,-1-1,1 1,-1-1,2 0,10 7,14 34,-16-22,-9-17,0 0,0 1,0-1,0 0,1 0,-1 0,0 0,1 0,-1 0,1-1,-1 1,1 0,-1-1,1 1,-1-1,1 1,0-1,-1 0,1 0,0 1,-1-1,3-1,-1 1,1-1,0 0,0 0,-1 0,1-1,-1 0,1 1,-1-1,4-3,3-3,0 0,0 0,-1-1,14-17,22-61,-42 82,-1 0,1 0,-1 0,0 0,0 0,-1 0,1 0,-1-1,0 1,-1-1,1-5,-1 9,0 0,0 0,0 0,-1 0,1 0,-1 0,1 0,-1 0,1 0,-1 0,0 0,0 0,0 0,0 0,-1 1,1-1,0 0,-1 1,1-1,-1 1,1 0,-1-1,0 1,1 0,-1 0,0 0,0 0,0 0,-3 0,2 0,0 0,0 0,-1 0,1 1,0-1,-1 1,1 0,-1 0,1 0,0 1,-1-1,1 1,0 0,-1 0,1 0,0 0,-3 2,4-1,0-1,0 1,1-1,-1 1,1 0,0 0,-1 0,1 0,0 0,0 0,0 0,0 0,1 0,-1 0,0 0,1 1,0-1,-1 0,1 0,0 1,0-1,0 0,1 0,-1 1,0-1,2 4,-1-4,-1-1,0 0,0 0,1 0,-1 1,1-1,-1 0,1 0,0 0,-1 0,1 0,0 0,0 0,0 0,-1 0,1 0,0 0,0-1,0 1,1 0,-1-1,0 1,0 0,3 0,31 0,-33-1,1-1,-1 1,1 0,-1 0,1 0,-1 0,0 0,1 1,-1-1,1 1,-1-1,1 1,-1 0,0 0,5 2,-5 2,0 0,-1 0,0 0,1 1,-2-1,1 0,0 1,-1-1,0 0,-1 0,1 1,-3 9,2 8,0-11,1-7,-1-1,1 1,0-1,1 1,-1 0,1-1,0 1,0-1,0 1,0-1,1 0,0 0,0 1,4 6,2 2,-6-7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5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49,'-1'-2,"1"0,0 1,0-1,0 0,1 0,-1 0,0 0,1 0,-1 1,1-1,-1 0,1 0,0 1,0-1,0 0,0 1,0-1,0 1,0-1,1 1,-1 0,1-1,-1 1,1 0,-1 0,1 0,-1 0,1 0,0 0,0 1,-1-1,1 1,0-1,0 1,0-1,3 1,-3 0,0 1,0-1,0 0,0 1,0 0,0-1,0 1,0 0,0 0,0 0,0 0,0 0,-1 1,1-1,0 1,-1-1,1 1,-1-1,0 1,1 0,-1 0,0-1,0 1,0 0,0 0,-1 0,1 0,0 0,-1 1,0-1,1 0,-1 4,1 4,1 4,-1 0,0 1,-1-1,-1 1,0-1,-6 27,1-27,-1 0,0-1,-1 0,-1 0,0-1,-1 0,0 0,0-1,-1-1,-1 0,0 0,-20 12,31-22,1 0,-1 1,1-1,-1 0,1 0,-1 0,1 1,0-1,-1 0,0 0,1 0,-1 0,1 0,-1 0,1 0,-1 0,1 0,-1 0,1 0,-1 0,1-1,-1 1,1 0,-1 0,1 0,0-1,-1 1,1 0,-1-1,1 1,0 0,-1-1,1 1,0 0,-1-2,-4-21,5 19,0 1,0-1,1 1,-1 0,1-1,0 1,0 0,0-1,0 1,1 0,-1 0,1 0,2-3,-2 3,1 1,-1 0,0 1,1-1,-1 0,1 1,0-1,-1 1,1 0,0 0,0 0,0 0,0 0,0 1,0-1,0 1,0 0,0 0,0 0,5 1,-3 1,-1 0,1 0,-1 1,0-1,1 1,-1 0,-1 0,1 0,0 1,-1 0,6 7,-6-8,0 0,0 0,1 0,-1 0,0-1,1 0,0 1,-1-1,1-1,0 1,0 0,0-1,0 0,8 1,3 0,0-1,28-2,-9 0,-26 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5.4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10,'150'-9,"-142"9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09:49:36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1,'0'11,"1"0,1 0,0 0,1 0,0-1,1 1,9 19,-12-27,0 0,1 0,-1 0,1 0,0 0,0 0,0 0,0-1,0 1,0-1,1 0,-1 1,1-1,0 0,0-1,0 1,0 0,0-1,0 0,0 1,0-1,0 0,1-1,-1 1,0-1,1 1,-1-1,1 0,-1 0,4-1,-6 0,1 1,-1-1,0 0,1 0,-1 0,0 0,1 0,-1 0,0 0,0 0,0 0,0-1,0 1,0 0,-1-1,1 1,0-1,-1 1,2-4,9-40,0 4,-4 26,0 4,0 31,22 103,-23-100,-2 1,0-1,-2 1,0 0,-2 0,-3 31,1 9,1-54,0 0,0 0,-2 0,1 0,-1-1,-1 1,1-1,-2 0,1 0,-1 0,-7 9,11-17,1 0,-1 0,0 0,0 0,0-1,0 1,1 0,-1-1,0 1,0-1,0 1,0-1,0 1,0-1,-1 1,1-1,0 0,0 0,0 0,0 0,0 0,0 0,-1 0,1 0,0 0,0 0,0 0,0-1,0 1,0 0,0-1,0 1,0-1,0 0,0 1,0-1,0 0,0 1,0-1,1 0,-1 0,0 0,0 1,1-1,-1 0,1 0,-1 0,1 0,-1-2,-5-8,1 0,0 0,-6-20,7 19,2 8,0-1,1 0,-1 0,1 0,0 0,0-1,1 1,-1 0,1 0,0 0,2-8,-1 10,0 0,0 0,0 1,0-1,1 0,0 1,-1-1,1 1,0 0,0-1,0 1,0 0,1 0,-1 1,0-1,1 0,0 1,-1-1,1 1,0 0,3-1,1-2,0 0,0 0,0-1,-1 0,1 0,-1-1,0 0,-1 0,7-9,-11 14,4-5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A4A26-3E71-4332-81CA-B5F9A6D67F52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84636-1602-4004-B9C4-B408B6BAA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31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 err="1"/>
              <a:t>Уорен</a:t>
            </a:r>
            <a:r>
              <a:rPr lang="ru-RU" dirty="0"/>
              <a:t> </a:t>
            </a:r>
            <a:r>
              <a:rPr lang="ru-RU" dirty="0" err="1"/>
              <a:t>Маккалок</a:t>
            </a:r>
            <a:r>
              <a:rPr lang="ru-RU" dirty="0"/>
              <a:t>, Уолт </a:t>
            </a:r>
            <a:r>
              <a:rPr lang="ru-RU" dirty="0" err="1"/>
              <a:t>Питтс</a:t>
            </a:r>
            <a:r>
              <a:rPr lang="ru-RU" dirty="0"/>
              <a:t> показали, что на нейронах можно совершать числовые и логические операции. Они сыграли большую роль и заложили основы глубокого обучения, исходя из принципов математического моделирования работы человеческого мозга</a:t>
            </a:r>
          </a:p>
          <a:p>
            <a:pPr marL="228600" indent="-228600">
              <a:buAutoNum type="arabicParenR"/>
            </a:pPr>
            <a:r>
              <a:rPr lang="ru-RU" dirty="0"/>
              <a:t>Фрэнк </a:t>
            </a:r>
            <a:r>
              <a:rPr lang="ru-RU" dirty="0" err="1"/>
              <a:t>Розенблатт</a:t>
            </a:r>
            <a:r>
              <a:rPr lang="ru-RU" dirty="0"/>
              <a:t> реализовал искусственную нейронную сеть на нейронах </a:t>
            </a:r>
            <a:r>
              <a:rPr lang="ru-RU" dirty="0" err="1"/>
              <a:t>Маккалока</a:t>
            </a:r>
            <a:r>
              <a:rPr lang="ru-RU" dirty="0"/>
              <a:t> и </a:t>
            </a:r>
            <a:r>
              <a:rPr lang="ru-RU" dirty="0" err="1"/>
              <a:t>Питтса</a:t>
            </a:r>
            <a:r>
              <a:rPr lang="ru-RU" dirty="0"/>
              <a:t> сначала </a:t>
            </a:r>
            <a:r>
              <a:rPr lang="ru-RU" dirty="0" err="1"/>
              <a:t>программно</a:t>
            </a:r>
            <a:r>
              <a:rPr lang="ru-RU" dirty="0"/>
              <a:t>, а затем и </a:t>
            </a:r>
            <a:r>
              <a:rPr lang="ru-RU" dirty="0" err="1"/>
              <a:t>аппаратно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3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Эквивалентность послойного представления нейросетей и матричной записи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5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Джордж Цыбенко</a:t>
            </a:r>
            <a:r>
              <a:rPr lang="en-US" dirty="0"/>
              <a:t>, </a:t>
            </a:r>
            <a:r>
              <a:rPr lang="ru-RU" dirty="0"/>
              <a:t>теорема Цыбенко</a:t>
            </a:r>
            <a:r>
              <a:rPr lang="en-US" dirty="0"/>
              <a:t>/</a:t>
            </a:r>
            <a:r>
              <a:rPr lang="ru-RU" dirty="0"/>
              <a:t>универсальная теорема аппроксимации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84636-1602-4004-B9C4-B408B6BAA1F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7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5A647-6B54-48A2-9007-0340BFD6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99C9B-E0FC-43D5-921C-CF801C033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E61C0-992E-4A2D-86D2-2970200D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7DE-FA18-4190-A627-A6C03590A6C7}" type="datetime1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104022-57DB-4DBE-A8AB-44DEFB4D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B7E2B-3D60-4471-94E3-9D2A1CC2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4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E621D-2989-46C1-AAB2-0E11FEDE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DE5AD-50E4-4DA6-A08E-CDB08B7AD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FFA68-1493-4FA7-B76D-C052ECC8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359-43CA-4A11-B361-CB0EF756E447}" type="datetime1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B0799-8157-49E6-9747-903102D8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EB4B4A-15F3-4447-B7EC-26AC0F12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57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BDA329-7611-4CF3-A689-F709DC8B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68F9FA-6B66-4258-BDAD-701EFBB57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29A21-9DAD-4641-A527-ECB5BC0D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17C-B898-4F30-B8E4-131F712775D1}" type="datetime1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CC2AF-DB93-4F3A-A790-EAB57756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BB6CE-05AE-4943-9EE4-1AB8190A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00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2C470-A7F4-4BBA-A8B3-9A30E56D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581CC-D9DF-4B9D-9EFB-E672C818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DD291-459F-4831-A48A-ADA759A7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DAF-E1A2-4F8F-A66E-0E18509B77CB}" type="datetime1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57825B-5BF0-4C0F-AD27-DC1FA128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BF1E5-8F6A-44B2-A024-854F8EC9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2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0721A-C114-4EDD-AF73-898B1C05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1F1ED3-2787-437A-820B-DE7D7412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DB032-47E5-4C20-A94A-A2480A78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56A3-712A-4F8F-828A-438824E77202}" type="datetime1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EAD1B-D075-4617-A17B-581A59ED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9ABE7-9545-40B7-8CB9-89BE47ED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97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DAD4A-15D3-4568-B7E7-139A329B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1EB93-CA16-4C6D-A0FB-865523DB5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09F060-9B0F-452C-85C8-628A6BEDE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B4766E-68CF-42FF-8C23-842FC0E7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DE1-EE78-46EB-91DE-149EE3A1B3FF}" type="datetime1">
              <a:rPr lang="ru-RU" smtClean="0"/>
              <a:t>15.01.2025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4B60DD-8FFD-4BC4-8CE5-389E707A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3F7C52-F42D-4ED3-8063-BE36D8E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5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ADDF-E904-4B35-9B0C-93E3A2D9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1CB4CF-8341-43FA-831A-C2CC4653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FC5E95-20C2-44B3-9D47-39F5ED40A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D89035-5EF1-4569-881C-56F431160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16E8FA-3B84-43FF-AAAE-2617E9309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B6EE1D-453A-4D04-A44E-95529253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57D5-2485-4C8B-972A-9A66AB9EAC20}" type="datetime1">
              <a:rPr lang="ru-RU" smtClean="0"/>
              <a:t>15.01.2025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6AE37C-47D8-45AD-8C6A-C2CD3219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77518B-0E72-4482-AE04-C438E1D8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3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D1853-36AF-4B87-BA11-F532A23E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BE0F61-62E2-4B13-96FF-14B15EDD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9BB-2B98-436A-A040-2DC236B417DB}" type="datetime1">
              <a:rPr lang="ru-RU" smtClean="0"/>
              <a:t>15.01.2025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1FDA71-CD23-4564-9266-2F61F0AB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1F2C79-011B-4EB3-94CA-08F523AB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82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1060D9-FF7F-4D53-87A7-6B1128F2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156C-B81D-44FF-B0F5-F6C8905528CB}" type="datetime1">
              <a:rPr lang="ru-RU" smtClean="0"/>
              <a:t>15.01.2025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79C8BE-F862-40C4-BAD4-B324BE05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0C215B-D8AB-49EA-BF0F-7CB44655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2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6CDDE-0333-4738-B67C-AC4CC4C4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0615D-A408-4EFF-ABDB-880D44CF9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0007FC-CC64-4033-BCE9-573BD8350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F7D86C-5E55-45DF-A9C7-FBFBD80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E8F8-AA48-45DB-A76F-91C4810397B5}" type="datetime1">
              <a:rPr lang="ru-RU" smtClean="0"/>
              <a:t>15.01.2025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52E8EE-13E8-46BA-A995-486AC8A9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14A643-A626-4151-AE71-79C09D4A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89E44-ABE6-4C5D-B3C9-DD65D66A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FA8BAB-2F9C-4B41-84A8-F0D8DCDE6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26B484-CE59-4E51-8893-52CB5E25F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0C83D-BB32-452F-B3C5-33B7FF59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09E9-9339-4538-880B-D19B6298246E}" type="datetime1">
              <a:rPr lang="ru-RU" smtClean="0"/>
              <a:t>15.01.2025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F56683-39BE-486E-9298-F1BDF9F2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8DFC5F-425D-4085-AC6C-DCEF181E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FE392-607D-4964-8FCC-C4305480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1FCD5C-E1C8-4B2E-B320-31D84C32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1C1F5C-6075-416A-9526-C27DFAEB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584F-1720-451A-B83D-F9E6FD895366}" type="datetime1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26318B-E0AE-40AB-9FE2-61750A91C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2185CE-0466-4363-B4F7-CB50205F8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56C4-F6C2-4FB6-8674-50E94E0FA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1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4.xml"/><Relationship Id="rId117" Type="http://schemas.openxmlformats.org/officeDocument/2006/relationships/customXml" Target="../ink/ink533.xml"/><Relationship Id="rId21" Type="http://schemas.openxmlformats.org/officeDocument/2006/relationships/customXml" Target="../ink/ink481.xml"/><Relationship Id="rId42" Type="http://schemas.openxmlformats.org/officeDocument/2006/relationships/image" Target="../media/image314.png"/><Relationship Id="rId47" Type="http://schemas.openxmlformats.org/officeDocument/2006/relationships/customXml" Target="../ink/ink498.xml"/><Relationship Id="rId63" Type="http://schemas.openxmlformats.org/officeDocument/2006/relationships/customXml" Target="../ink/ink506.xml"/><Relationship Id="rId68" Type="http://schemas.openxmlformats.org/officeDocument/2006/relationships/image" Target="../media/image327.png"/><Relationship Id="rId84" Type="http://schemas.openxmlformats.org/officeDocument/2006/relationships/image" Target="../media/image335.png"/><Relationship Id="rId89" Type="http://schemas.openxmlformats.org/officeDocument/2006/relationships/customXml" Target="../ink/ink519.xml"/><Relationship Id="rId112" Type="http://schemas.openxmlformats.org/officeDocument/2006/relationships/image" Target="../media/image349.png"/><Relationship Id="rId16" Type="http://schemas.openxmlformats.org/officeDocument/2006/relationships/image" Target="../media/image260.png"/><Relationship Id="rId107" Type="http://schemas.openxmlformats.org/officeDocument/2006/relationships/customXml" Target="../ink/ink528.xml"/><Relationship Id="rId11" Type="http://schemas.openxmlformats.org/officeDocument/2006/relationships/customXml" Target="../ink/ink476.xml"/><Relationship Id="rId32" Type="http://schemas.openxmlformats.org/officeDocument/2006/relationships/customXml" Target="../ink/ink487.xml"/><Relationship Id="rId37" Type="http://schemas.openxmlformats.org/officeDocument/2006/relationships/image" Target="../media/image266.png"/><Relationship Id="rId53" Type="http://schemas.openxmlformats.org/officeDocument/2006/relationships/customXml" Target="../ink/ink501.xml"/><Relationship Id="rId58" Type="http://schemas.openxmlformats.org/officeDocument/2006/relationships/image" Target="../media/image322.png"/><Relationship Id="rId74" Type="http://schemas.openxmlformats.org/officeDocument/2006/relationships/image" Target="../media/image330.png"/><Relationship Id="rId79" Type="http://schemas.openxmlformats.org/officeDocument/2006/relationships/customXml" Target="../ink/ink514.xml"/><Relationship Id="rId102" Type="http://schemas.openxmlformats.org/officeDocument/2006/relationships/image" Target="../media/image344.png"/><Relationship Id="rId5" Type="http://schemas.openxmlformats.org/officeDocument/2006/relationships/image" Target="../media/image204.png"/><Relationship Id="rId90" Type="http://schemas.openxmlformats.org/officeDocument/2006/relationships/image" Target="../media/image338.png"/><Relationship Id="rId95" Type="http://schemas.openxmlformats.org/officeDocument/2006/relationships/customXml" Target="../ink/ink522.xml"/><Relationship Id="rId22" Type="http://schemas.openxmlformats.org/officeDocument/2006/relationships/image" Target="../media/image263.png"/><Relationship Id="rId27" Type="http://schemas.openxmlformats.org/officeDocument/2006/relationships/image" Target="../media/image265.png"/><Relationship Id="rId43" Type="http://schemas.openxmlformats.org/officeDocument/2006/relationships/customXml" Target="../ink/ink496.xml"/><Relationship Id="rId48" Type="http://schemas.openxmlformats.org/officeDocument/2006/relationships/image" Target="../media/image317.png"/><Relationship Id="rId64" Type="http://schemas.openxmlformats.org/officeDocument/2006/relationships/image" Target="../media/image325.png"/><Relationship Id="rId69" Type="http://schemas.openxmlformats.org/officeDocument/2006/relationships/customXml" Target="../ink/ink509.xml"/><Relationship Id="rId113" Type="http://schemas.openxmlformats.org/officeDocument/2006/relationships/customXml" Target="../ink/ink531.xml"/><Relationship Id="rId118" Type="http://schemas.openxmlformats.org/officeDocument/2006/relationships/image" Target="../media/image122.png"/><Relationship Id="rId80" Type="http://schemas.openxmlformats.org/officeDocument/2006/relationships/image" Target="../media/image333.png"/><Relationship Id="rId85" Type="http://schemas.openxmlformats.org/officeDocument/2006/relationships/customXml" Target="../ink/ink517.xml"/><Relationship Id="rId12" Type="http://schemas.openxmlformats.org/officeDocument/2006/relationships/image" Target="../media/image183.png"/><Relationship Id="rId17" Type="http://schemas.openxmlformats.org/officeDocument/2006/relationships/customXml" Target="../ink/ink479.xml"/><Relationship Id="rId33" Type="http://schemas.openxmlformats.org/officeDocument/2006/relationships/customXml" Target="../ink/ink488.xml"/><Relationship Id="rId38" Type="http://schemas.openxmlformats.org/officeDocument/2006/relationships/customXml" Target="../ink/ink492.xml"/><Relationship Id="rId59" Type="http://schemas.openxmlformats.org/officeDocument/2006/relationships/customXml" Target="../ink/ink504.xml"/><Relationship Id="rId103" Type="http://schemas.openxmlformats.org/officeDocument/2006/relationships/customXml" Target="../ink/ink526.xml"/><Relationship Id="rId108" Type="http://schemas.openxmlformats.org/officeDocument/2006/relationships/image" Target="../media/image347.png"/><Relationship Id="rId54" Type="http://schemas.openxmlformats.org/officeDocument/2006/relationships/image" Target="../media/image320.png"/><Relationship Id="rId70" Type="http://schemas.openxmlformats.org/officeDocument/2006/relationships/image" Target="../media/image328.png"/><Relationship Id="rId75" Type="http://schemas.openxmlformats.org/officeDocument/2006/relationships/customXml" Target="../ink/ink512.xml"/><Relationship Id="rId91" Type="http://schemas.openxmlformats.org/officeDocument/2006/relationships/customXml" Target="../ink/ink520.xml"/><Relationship Id="rId9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2.xml"/><Relationship Id="rId23" Type="http://schemas.openxmlformats.org/officeDocument/2006/relationships/customXml" Target="../ink/ink482.xml"/><Relationship Id="rId28" Type="http://schemas.openxmlformats.org/officeDocument/2006/relationships/customXml" Target="../ink/ink485.xml"/><Relationship Id="rId49" Type="http://schemas.openxmlformats.org/officeDocument/2006/relationships/customXml" Target="../ink/ink499.xml"/><Relationship Id="rId114" Type="http://schemas.openxmlformats.org/officeDocument/2006/relationships/image" Target="../media/image350.png"/><Relationship Id="rId119" Type="http://schemas.openxmlformats.org/officeDocument/2006/relationships/customXml" Target="../ink/ink534.xml"/><Relationship Id="rId10" Type="http://schemas.openxmlformats.org/officeDocument/2006/relationships/customXml" Target="../ink/ink475.xml"/><Relationship Id="rId31" Type="http://schemas.openxmlformats.org/officeDocument/2006/relationships/image" Target="../media/image2470.png"/><Relationship Id="rId44" Type="http://schemas.openxmlformats.org/officeDocument/2006/relationships/image" Target="../media/image315.png"/><Relationship Id="rId52" Type="http://schemas.openxmlformats.org/officeDocument/2006/relationships/image" Target="../media/image319.png"/><Relationship Id="rId60" Type="http://schemas.openxmlformats.org/officeDocument/2006/relationships/image" Target="../media/image323.png"/><Relationship Id="rId65" Type="http://schemas.openxmlformats.org/officeDocument/2006/relationships/customXml" Target="../ink/ink507.xml"/><Relationship Id="rId73" Type="http://schemas.openxmlformats.org/officeDocument/2006/relationships/customXml" Target="../ink/ink511.xml"/><Relationship Id="rId78" Type="http://schemas.openxmlformats.org/officeDocument/2006/relationships/image" Target="../media/image332.png"/><Relationship Id="rId81" Type="http://schemas.openxmlformats.org/officeDocument/2006/relationships/customXml" Target="../ink/ink515.xml"/><Relationship Id="rId86" Type="http://schemas.openxmlformats.org/officeDocument/2006/relationships/image" Target="../media/image336.png"/><Relationship Id="rId94" Type="http://schemas.openxmlformats.org/officeDocument/2006/relationships/image" Target="../media/image340.png"/><Relationship Id="rId99" Type="http://schemas.openxmlformats.org/officeDocument/2006/relationships/customXml" Target="../ink/ink524.xml"/><Relationship Id="rId101" Type="http://schemas.openxmlformats.org/officeDocument/2006/relationships/customXml" Target="../ink/ink525.xml"/><Relationship Id="rId4" Type="http://schemas.openxmlformats.org/officeDocument/2006/relationships/customXml" Target="../ink/ink471.xml"/><Relationship Id="rId9" Type="http://schemas.openxmlformats.org/officeDocument/2006/relationships/image" Target="../media/image2450.png"/><Relationship Id="rId13" Type="http://schemas.openxmlformats.org/officeDocument/2006/relationships/customXml" Target="../ink/ink477.xml"/><Relationship Id="rId18" Type="http://schemas.openxmlformats.org/officeDocument/2006/relationships/image" Target="../media/image261.png"/><Relationship Id="rId39" Type="http://schemas.openxmlformats.org/officeDocument/2006/relationships/customXml" Target="../ink/ink493.xml"/><Relationship Id="rId109" Type="http://schemas.openxmlformats.org/officeDocument/2006/relationships/customXml" Target="../ink/ink529.xml"/><Relationship Id="rId34" Type="http://schemas.openxmlformats.org/officeDocument/2006/relationships/customXml" Target="../ink/ink489.xml"/><Relationship Id="rId50" Type="http://schemas.openxmlformats.org/officeDocument/2006/relationships/image" Target="../media/image318.png"/><Relationship Id="rId55" Type="http://schemas.openxmlformats.org/officeDocument/2006/relationships/customXml" Target="../ink/ink502.xml"/><Relationship Id="rId76" Type="http://schemas.openxmlformats.org/officeDocument/2006/relationships/image" Target="../media/image331.png"/><Relationship Id="rId97" Type="http://schemas.openxmlformats.org/officeDocument/2006/relationships/customXml" Target="../ink/ink523.xml"/><Relationship Id="rId104" Type="http://schemas.openxmlformats.org/officeDocument/2006/relationships/image" Target="../media/image345.png"/><Relationship Id="rId120" Type="http://schemas.openxmlformats.org/officeDocument/2006/relationships/image" Target="../media/image352.png"/><Relationship Id="rId7" Type="http://schemas.openxmlformats.org/officeDocument/2006/relationships/customXml" Target="../ink/ink473.xml"/><Relationship Id="rId71" Type="http://schemas.openxmlformats.org/officeDocument/2006/relationships/customXml" Target="../ink/ink510.xml"/><Relationship Id="rId92" Type="http://schemas.openxmlformats.org/officeDocument/2006/relationships/image" Target="../media/image339.png"/><Relationship Id="rId2" Type="http://schemas.openxmlformats.org/officeDocument/2006/relationships/customXml" Target="../ink/ink470.xml"/><Relationship Id="rId29" Type="http://schemas.openxmlformats.org/officeDocument/2006/relationships/image" Target="../media/image100.png"/><Relationship Id="rId24" Type="http://schemas.openxmlformats.org/officeDocument/2006/relationships/customXml" Target="../ink/ink483.xml"/><Relationship Id="rId40" Type="http://schemas.openxmlformats.org/officeDocument/2006/relationships/customXml" Target="../ink/ink494.xml"/><Relationship Id="rId45" Type="http://schemas.openxmlformats.org/officeDocument/2006/relationships/customXml" Target="../ink/ink497.xml"/><Relationship Id="rId66" Type="http://schemas.openxmlformats.org/officeDocument/2006/relationships/image" Target="../media/image326.png"/><Relationship Id="rId87" Type="http://schemas.openxmlformats.org/officeDocument/2006/relationships/customXml" Target="../ink/ink518.xml"/><Relationship Id="rId110" Type="http://schemas.openxmlformats.org/officeDocument/2006/relationships/image" Target="../media/image348.png"/><Relationship Id="rId115" Type="http://schemas.openxmlformats.org/officeDocument/2006/relationships/customXml" Target="../ink/ink532.xml"/><Relationship Id="rId61" Type="http://schemas.openxmlformats.org/officeDocument/2006/relationships/customXml" Target="../ink/ink505.xml"/><Relationship Id="rId82" Type="http://schemas.openxmlformats.org/officeDocument/2006/relationships/image" Target="../media/image334.png"/><Relationship Id="rId19" Type="http://schemas.openxmlformats.org/officeDocument/2006/relationships/customXml" Target="../ink/ink480.xml"/><Relationship Id="rId14" Type="http://schemas.openxmlformats.org/officeDocument/2006/relationships/image" Target="../media/image259.png"/><Relationship Id="rId30" Type="http://schemas.openxmlformats.org/officeDocument/2006/relationships/customXml" Target="../ink/ink486.xml"/><Relationship Id="rId35" Type="http://schemas.openxmlformats.org/officeDocument/2006/relationships/customXml" Target="../ink/ink490.xml"/><Relationship Id="rId56" Type="http://schemas.openxmlformats.org/officeDocument/2006/relationships/image" Target="../media/image321.png"/><Relationship Id="rId77" Type="http://schemas.openxmlformats.org/officeDocument/2006/relationships/customXml" Target="../ink/ink513.xml"/><Relationship Id="rId100" Type="http://schemas.openxmlformats.org/officeDocument/2006/relationships/image" Target="../media/image343.png"/><Relationship Id="rId105" Type="http://schemas.openxmlformats.org/officeDocument/2006/relationships/customXml" Target="../ink/ink527.xml"/><Relationship Id="rId8" Type="http://schemas.openxmlformats.org/officeDocument/2006/relationships/customXml" Target="../ink/ink474.xml"/><Relationship Id="rId51" Type="http://schemas.openxmlformats.org/officeDocument/2006/relationships/customXml" Target="../ink/ink500.xml"/><Relationship Id="rId72" Type="http://schemas.openxmlformats.org/officeDocument/2006/relationships/image" Target="../media/image329.png"/><Relationship Id="rId93" Type="http://schemas.openxmlformats.org/officeDocument/2006/relationships/customXml" Target="../ink/ink521.xml"/><Relationship Id="rId98" Type="http://schemas.openxmlformats.org/officeDocument/2006/relationships/image" Target="../media/image342.png"/><Relationship Id="rId3" Type="http://schemas.openxmlformats.org/officeDocument/2006/relationships/image" Target="../media/image1520.png"/><Relationship Id="rId25" Type="http://schemas.openxmlformats.org/officeDocument/2006/relationships/image" Target="../media/image264.png"/><Relationship Id="rId46" Type="http://schemas.openxmlformats.org/officeDocument/2006/relationships/image" Target="../media/image316.png"/><Relationship Id="rId67" Type="http://schemas.openxmlformats.org/officeDocument/2006/relationships/customXml" Target="../ink/ink508.xml"/><Relationship Id="rId116" Type="http://schemas.openxmlformats.org/officeDocument/2006/relationships/image" Target="../media/image351.png"/><Relationship Id="rId20" Type="http://schemas.openxmlformats.org/officeDocument/2006/relationships/image" Target="../media/image262.png"/><Relationship Id="rId41" Type="http://schemas.openxmlformats.org/officeDocument/2006/relationships/customXml" Target="../ink/ink495.xml"/><Relationship Id="rId62" Type="http://schemas.openxmlformats.org/officeDocument/2006/relationships/image" Target="../media/image324.png"/><Relationship Id="rId83" Type="http://schemas.openxmlformats.org/officeDocument/2006/relationships/customXml" Target="../ink/ink516.xml"/><Relationship Id="rId88" Type="http://schemas.openxmlformats.org/officeDocument/2006/relationships/image" Target="../media/image337.png"/><Relationship Id="rId111" Type="http://schemas.openxmlformats.org/officeDocument/2006/relationships/customXml" Target="../ink/ink530.xml"/><Relationship Id="rId15" Type="http://schemas.openxmlformats.org/officeDocument/2006/relationships/customXml" Target="../ink/ink478.xml"/><Relationship Id="rId36" Type="http://schemas.openxmlformats.org/officeDocument/2006/relationships/customXml" Target="../ink/ink491.xml"/><Relationship Id="rId57" Type="http://schemas.openxmlformats.org/officeDocument/2006/relationships/customXml" Target="../ink/ink503.xml"/><Relationship Id="rId106" Type="http://schemas.openxmlformats.org/officeDocument/2006/relationships/image" Target="../media/image34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4.xml"/><Relationship Id="rId21" Type="http://schemas.openxmlformats.org/officeDocument/2006/relationships/image" Target="../media/image361.png"/><Relationship Id="rId42" Type="http://schemas.openxmlformats.org/officeDocument/2006/relationships/image" Target="../media/image371.png"/><Relationship Id="rId63" Type="http://schemas.openxmlformats.org/officeDocument/2006/relationships/image" Target="../media/image381.png"/><Relationship Id="rId84" Type="http://schemas.openxmlformats.org/officeDocument/2006/relationships/customXml" Target="../ink/ink577.xml"/><Relationship Id="rId138" Type="http://schemas.openxmlformats.org/officeDocument/2006/relationships/image" Target="../media/image417.png"/><Relationship Id="rId159" Type="http://schemas.openxmlformats.org/officeDocument/2006/relationships/customXml" Target="../ink/ink616.xml"/><Relationship Id="rId170" Type="http://schemas.openxmlformats.org/officeDocument/2006/relationships/image" Target="../media/image433.png"/><Relationship Id="rId107" Type="http://schemas.openxmlformats.org/officeDocument/2006/relationships/image" Target="../media/image403.png"/><Relationship Id="rId11" Type="http://schemas.openxmlformats.org/officeDocument/2006/relationships/image" Target="../media/image356.png"/><Relationship Id="rId32" Type="http://schemas.openxmlformats.org/officeDocument/2006/relationships/image" Target="../media/image366.png"/><Relationship Id="rId53" Type="http://schemas.openxmlformats.org/officeDocument/2006/relationships/customXml" Target="../ink/ink561.xml"/><Relationship Id="rId74" Type="http://schemas.openxmlformats.org/officeDocument/2006/relationships/customXml" Target="../ink/ink572.xml"/><Relationship Id="rId128" Type="http://schemas.openxmlformats.org/officeDocument/2006/relationships/image" Target="../media/image412.png"/><Relationship Id="rId149" Type="http://schemas.openxmlformats.org/officeDocument/2006/relationships/customXml" Target="../ink/ink611.xml"/><Relationship Id="rId5" Type="http://schemas.openxmlformats.org/officeDocument/2006/relationships/image" Target="../media/image353.png"/><Relationship Id="rId95" Type="http://schemas.openxmlformats.org/officeDocument/2006/relationships/image" Target="../media/image397.png"/><Relationship Id="rId160" Type="http://schemas.openxmlformats.org/officeDocument/2006/relationships/image" Target="../media/image428.png"/><Relationship Id="rId22" Type="http://schemas.openxmlformats.org/officeDocument/2006/relationships/customXml" Target="../ink/ink545.xml"/><Relationship Id="rId43" Type="http://schemas.openxmlformats.org/officeDocument/2006/relationships/customXml" Target="../ink/ink556.xml"/><Relationship Id="rId64" Type="http://schemas.openxmlformats.org/officeDocument/2006/relationships/customXml" Target="../ink/ink567.xml"/><Relationship Id="rId118" Type="http://schemas.openxmlformats.org/officeDocument/2006/relationships/image" Target="../media/image408.png"/><Relationship Id="rId139" Type="http://schemas.openxmlformats.org/officeDocument/2006/relationships/customXml" Target="../ink/ink606.xml"/><Relationship Id="rId85" Type="http://schemas.openxmlformats.org/officeDocument/2006/relationships/image" Target="../media/image392.png"/><Relationship Id="rId150" Type="http://schemas.openxmlformats.org/officeDocument/2006/relationships/image" Target="../media/image423.png"/><Relationship Id="rId171" Type="http://schemas.openxmlformats.org/officeDocument/2006/relationships/customXml" Target="../ink/ink622.xml"/><Relationship Id="rId12" Type="http://schemas.openxmlformats.org/officeDocument/2006/relationships/customXml" Target="../ink/ink540.xml"/><Relationship Id="rId33" Type="http://schemas.openxmlformats.org/officeDocument/2006/relationships/customXml" Target="../ink/ink551.xml"/><Relationship Id="rId108" Type="http://schemas.openxmlformats.org/officeDocument/2006/relationships/customXml" Target="../ink/ink589.xml"/><Relationship Id="rId129" Type="http://schemas.openxmlformats.org/officeDocument/2006/relationships/customXml" Target="../ink/ink601.xml"/><Relationship Id="rId54" Type="http://schemas.openxmlformats.org/officeDocument/2006/relationships/image" Target="../media/image377.png"/><Relationship Id="rId75" Type="http://schemas.openxmlformats.org/officeDocument/2006/relationships/image" Target="../media/image387.png"/><Relationship Id="rId96" Type="http://schemas.openxmlformats.org/officeDocument/2006/relationships/customXml" Target="../ink/ink583.xml"/><Relationship Id="rId140" Type="http://schemas.openxmlformats.org/officeDocument/2006/relationships/image" Target="../media/image418.png"/><Relationship Id="rId161" Type="http://schemas.openxmlformats.org/officeDocument/2006/relationships/customXml" Target="../ink/ink617.xml"/><Relationship Id="rId6" Type="http://schemas.openxmlformats.org/officeDocument/2006/relationships/customXml" Target="../ink/ink537.xml"/><Relationship Id="rId23" Type="http://schemas.openxmlformats.org/officeDocument/2006/relationships/image" Target="../media/image362.png"/><Relationship Id="rId28" Type="http://schemas.openxmlformats.org/officeDocument/2006/relationships/image" Target="../media/image364.png"/><Relationship Id="rId49" Type="http://schemas.openxmlformats.org/officeDocument/2006/relationships/customXml" Target="../ink/ink559.xml"/><Relationship Id="rId114" Type="http://schemas.openxmlformats.org/officeDocument/2006/relationships/customXml" Target="../ink/ink592.xml"/><Relationship Id="rId119" Type="http://schemas.openxmlformats.org/officeDocument/2006/relationships/customXml" Target="../ink/ink595.xml"/><Relationship Id="rId44" Type="http://schemas.openxmlformats.org/officeDocument/2006/relationships/image" Target="../media/image372.png"/><Relationship Id="rId60" Type="http://schemas.openxmlformats.org/officeDocument/2006/relationships/image" Target="../media/image380.png"/><Relationship Id="rId65" Type="http://schemas.openxmlformats.org/officeDocument/2006/relationships/image" Target="../media/image382.png"/><Relationship Id="rId81" Type="http://schemas.openxmlformats.org/officeDocument/2006/relationships/image" Target="../media/image390.png"/><Relationship Id="rId86" Type="http://schemas.openxmlformats.org/officeDocument/2006/relationships/customXml" Target="../ink/ink578.xml"/><Relationship Id="rId130" Type="http://schemas.openxmlformats.org/officeDocument/2006/relationships/image" Target="../media/image413.png"/><Relationship Id="rId135" Type="http://schemas.openxmlformats.org/officeDocument/2006/relationships/customXml" Target="../ink/ink604.xml"/><Relationship Id="rId151" Type="http://schemas.openxmlformats.org/officeDocument/2006/relationships/customXml" Target="../ink/ink612.xml"/><Relationship Id="rId156" Type="http://schemas.openxmlformats.org/officeDocument/2006/relationships/image" Target="../media/image426.png"/><Relationship Id="rId177" Type="http://schemas.openxmlformats.org/officeDocument/2006/relationships/customXml" Target="../ink/ink625.xml"/><Relationship Id="rId172" Type="http://schemas.openxmlformats.org/officeDocument/2006/relationships/image" Target="../media/image434.png"/><Relationship Id="rId13" Type="http://schemas.openxmlformats.org/officeDocument/2006/relationships/image" Target="../media/image357.png"/><Relationship Id="rId18" Type="http://schemas.openxmlformats.org/officeDocument/2006/relationships/customXml" Target="../ink/ink543.xml"/><Relationship Id="rId39" Type="http://schemas.openxmlformats.org/officeDocument/2006/relationships/customXml" Target="../ink/ink554.xml"/><Relationship Id="rId109" Type="http://schemas.openxmlformats.org/officeDocument/2006/relationships/image" Target="../media/image404.png"/><Relationship Id="rId34" Type="http://schemas.openxmlformats.org/officeDocument/2006/relationships/image" Target="../media/image367.png"/><Relationship Id="rId50" Type="http://schemas.openxmlformats.org/officeDocument/2006/relationships/image" Target="../media/image375.png"/><Relationship Id="rId55" Type="http://schemas.openxmlformats.org/officeDocument/2006/relationships/customXml" Target="../ink/ink562.xml"/><Relationship Id="rId76" Type="http://schemas.openxmlformats.org/officeDocument/2006/relationships/customXml" Target="../ink/ink573.xml"/><Relationship Id="rId97" Type="http://schemas.openxmlformats.org/officeDocument/2006/relationships/image" Target="../media/image398.png"/><Relationship Id="rId104" Type="http://schemas.openxmlformats.org/officeDocument/2006/relationships/customXml" Target="../ink/ink587.xml"/><Relationship Id="rId120" Type="http://schemas.openxmlformats.org/officeDocument/2006/relationships/customXml" Target="../ink/ink596.xml"/><Relationship Id="rId125" Type="http://schemas.openxmlformats.org/officeDocument/2006/relationships/customXml" Target="../ink/ink599.xml"/><Relationship Id="rId141" Type="http://schemas.openxmlformats.org/officeDocument/2006/relationships/customXml" Target="../ink/ink607.xml"/><Relationship Id="rId146" Type="http://schemas.openxmlformats.org/officeDocument/2006/relationships/image" Target="../media/image421.png"/><Relationship Id="rId167" Type="http://schemas.openxmlformats.org/officeDocument/2006/relationships/customXml" Target="../ink/ink620.xml"/><Relationship Id="rId7" Type="http://schemas.openxmlformats.org/officeDocument/2006/relationships/image" Target="../media/image354.png"/><Relationship Id="rId71" Type="http://schemas.openxmlformats.org/officeDocument/2006/relationships/image" Target="../media/image385.png"/><Relationship Id="rId92" Type="http://schemas.openxmlformats.org/officeDocument/2006/relationships/customXml" Target="../ink/ink581.xml"/><Relationship Id="rId162" Type="http://schemas.openxmlformats.org/officeDocument/2006/relationships/image" Target="../media/image429.png"/><Relationship Id="rId2" Type="http://schemas.openxmlformats.org/officeDocument/2006/relationships/customXml" Target="../ink/ink535.xml"/><Relationship Id="rId29" Type="http://schemas.openxmlformats.org/officeDocument/2006/relationships/customXml" Target="../ink/ink549.xml"/><Relationship Id="rId24" Type="http://schemas.openxmlformats.org/officeDocument/2006/relationships/customXml" Target="../ink/ink546.xml"/><Relationship Id="rId40" Type="http://schemas.openxmlformats.org/officeDocument/2006/relationships/image" Target="../media/image370.png"/><Relationship Id="rId45" Type="http://schemas.openxmlformats.org/officeDocument/2006/relationships/customXml" Target="../ink/ink557.xml"/><Relationship Id="rId66" Type="http://schemas.openxmlformats.org/officeDocument/2006/relationships/customXml" Target="../ink/ink568.xml"/><Relationship Id="rId87" Type="http://schemas.openxmlformats.org/officeDocument/2006/relationships/image" Target="../media/image393.png"/><Relationship Id="rId110" Type="http://schemas.openxmlformats.org/officeDocument/2006/relationships/customXml" Target="../ink/ink590.xml"/><Relationship Id="rId115" Type="http://schemas.openxmlformats.org/officeDocument/2006/relationships/customXml" Target="../ink/ink593.xml"/><Relationship Id="rId131" Type="http://schemas.openxmlformats.org/officeDocument/2006/relationships/customXml" Target="../ink/ink602.xml"/><Relationship Id="rId136" Type="http://schemas.openxmlformats.org/officeDocument/2006/relationships/image" Target="../media/image416.png"/><Relationship Id="rId157" Type="http://schemas.openxmlformats.org/officeDocument/2006/relationships/customXml" Target="../ink/ink615.xml"/><Relationship Id="rId178" Type="http://schemas.openxmlformats.org/officeDocument/2006/relationships/image" Target="../media/image437.png"/><Relationship Id="rId61" Type="http://schemas.openxmlformats.org/officeDocument/2006/relationships/customXml" Target="../ink/ink565.xml"/><Relationship Id="rId82" Type="http://schemas.openxmlformats.org/officeDocument/2006/relationships/customXml" Target="../ink/ink576.xml"/><Relationship Id="rId152" Type="http://schemas.openxmlformats.org/officeDocument/2006/relationships/image" Target="../media/image424.png"/><Relationship Id="rId173" Type="http://schemas.openxmlformats.org/officeDocument/2006/relationships/customXml" Target="../ink/ink623.xml"/><Relationship Id="rId19" Type="http://schemas.openxmlformats.org/officeDocument/2006/relationships/image" Target="../media/image360.png"/><Relationship Id="rId14" Type="http://schemas.openxmlformats.org/officeDocument/2006/relationships/customXml" Target="../ink/ink541.xml"/><Relationship Id="rId30" Type="http://schemas.openxmlformats.org/officeDocument/2006/relationships/image" Target="../media/image365.png"/><Relationship Id="rId35" Type="http://schemas.openxmlformats.org/officeDocument/2006/relationships/customXml" Target="../ink/ink552.xml"/><Relationship Id="rId56" Type="http://schemas.openxmlformats.org/officeDocument/2006/relationships/image" Target="../media/image378.png"/><Relationship Id="rId77" Type="http://schemas.openxmlformats.org/officeDocument/2006/relationships/image" Target="../media/image388.png"/><Relationship Id="rId100" Type="http://schemas.openxmlformats.org/officeDocument/2006/relationships/customXml" Target="../ink/ink585.xml"/><Relationship Id="rId105" Type="http://schemas.openxmlformats.org/officeDocument/2006/relationships/image" Target="../media/image402.png"/><Relationship Id="rId126" Type="http://schemas.openxmlformats.org/officeDocument/2006/relationships/image" Target="../media/image411.png"/><Relationship Id="rId147" Type="http://schemas.openxmlformats.org/officeDocument/2006/relationships/customXml" Target="../ink/ink610.xml"/><Relationship Id="rId168" Type="http://schemas.openxmlformats.org/officeDocument/2006/relationships/image" Target="../media/image432.png"/><Relationship Id="rId8" Type="http://schemas.openxmlformats.org/officeDocument/2006/relationships/customXml" Target="../ink/ink538.xml"/><Relationship Id="rId51" Type="http://schemas.openxmlformats.org/officeDocument/2006/relationships/customXml" Target="../ink/ink560.xml"/><Relationship Id="rId72" Type="http://schemas.openxmlformats.org/officeDocument/2006/relationships/customXml" Target="../ink/ink571.xml"/><Relationship Id="rId93" Type="http://schemas.openxmlformats.org/officeDocument/2006/relationships/image" Target="../media/image396.png"/><Relationship Id="rId98" Type="http://schemas.openxmlformats.org/officeDocument/2006/relationships/customXml" Target="../ink/ink584.xml"/><Relationship Id="rId121" Type="http://schemas.openxmlformats.org/officeDocument/2006/relationships/customXml" Target="../ink/ink597.xml"/><Relationship Id="rId142" Type="http://schemas.openxmlformats.org/officeDocument/2006/relationships/image" Target="../media/image419.png"/><Relationship Id="rId163" Type="http://schemas.openxmlformats.org/officeDocument/2006/relationships/customXml" Target="../ink/ink618.xml"/><Relationship Id="rId3" Type="http://schemas.openxmlformats.org/officeDocument/2006/relationships/image" Target="../media/image3.png"/><Relationship Id="rId25" Type="http://schemas.openxmlformats.org/officeDocument/2006/relationships/image" Target="../media/image363.png"/><Relationship Id="rId46" Type="http://schemas.openxmlformats.org/officeDocument/2006/relationships/image" Target="../media/image373.png"/><Relationship Id="rId67" Type="http://schemas.openxmlformats.org/officeDocument/2006/relationships/image" Target="../media/image383.png"/><Relationship Id="rId116" Type="http://schemas.openxmlformats.org/officeDocument/2006/relationships/image" Target="../media/image407.png"/><Relationship Id="rId137" Type="http://schemas.openxmlformats.org/officeDocument/2006/relationships/customXml" Target="../ink/ink605.xml"/><Relationship Id="rId158" Type="http://schemas.openxmlformats.org/officeDocument/2006/relationships/image" Target="../media/image427.png"/><Relationship Id="rId20" Type="http://schemas.openxmlformats.org/officeDocument/2006/relationships/customXml" Target="../ink/ink544.xml"/><Relationship Id="rId41" Type="http://schemas.openxmlformats.org/officeDocument/2006/relationships/customXml" Target="../ink/ink555.xml"/><Relationship Id="rId62" Type="http://schemas.openxmlformats.org/officeDocument/2006/relationships/customXml" Target="../ink/ink566.xml"/><Relationship Id="rId83" Type="http://schemas.openxmlformats.org/officeDocument/2006/relationships/image" Target="../media/image391.png"/><Relationship Id="rId88" Type="http://schemas.openxmlformats.org/officeDocument/2006/relationships/customXml" Target="../ink/ink579.xml"/><Relationship Id="rId111" Type="http://schemas.openxmlformats.org/officeDocument/2006/relationships/image" Target="../media/image405.png"/><Relationship Id="rId132" Type="http://schemas.openxmlformats.org/officeDocument/2006/relationships/image" Target="../media/image414.png"/><Relationship Id="rId153" Type="http://schemas.openxmlformats.org/officeDocument/2006/relationships/customXml" Target="../ink/ink613.xml"/><Relationship Id="rId174" Type="http://schemas.openxmlformats.org/officeDocument/2006/relationships/image" Target="../media/image435.png"/><Relationship Id="rId15" Type="http://schemas.openxmlformats.org/officeDocument/2006/relationships/image" Target="../media/image358.png"/><Relationship Id="rId36" Type="http://schemas.openxmlformats.org/officeDocument/2006/relationships/image" Target="../media/image368.png"/><Relationship Id="rId57" Type="http://schemas.openxmlformats.org/officeDocument/2006/relationships/customXml" Target="../ink/ink563.xml"/><Relationship Id="rId106" Type="http://schemas.openxmlformats.org/officeDocument/2006/relationships/customXml" Target="../ink/ink588.xml"/><Relationship Id="rId127" Type="http://schemas.openxmlformats.org/officeDocument/2006/relationships/customXml" Target="../ink/ink600.xml"/><Relationship Id="rId10" Type="http://schemas.openxmlformats.org/officeDocument/2006/relationships/customXml" Target="../ink/ink539.xml"/><Relationship Id="rId31" Type="http://schemas.openxmlformats.org/officeDocument/2006/relationships/customXml" Target="../ink/ink550.xml"/><Relationship Id="rId52" Type="http://schemas.openxmlformats.org/officeDocument/2006/relationships/image" Target="../media/image376.png"/><Relationship Id="rId73" Type="http://schemas.openxmlformats.org/officeDocument/2006/relationships/image" Target="../media/image386.png"/><Relationship Id="rId78" Type="http://schemas.openxmlformats.org/officeDocument/2006/relationships/customXml" Target="../ink/ink574.xml"/><Relationship Id="rId94" Type="http://schemas.openxmlformats.org/officeDocument/2006/relationships/customXml" Target="../ink/ink582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122" Type="http://schemas.openxmlformats.org/officeDocument/2006/relationships/image" Target="../media/image409.png"/><Relationship Id="rId143" Type="http://schemas.openxmlformats.org/officeDocument/2006/relationships/customXml" Target="../ink/ink608.xml"/><Relationship Id="rId148" Type="http://schemas.openxmlformats.org/officeDocument/2006/relationships/image" Target="../media/image422.png"/><Relationship Id="rId164" Type="http://schemas.openxmlformats.org/officeDocument/2006/relationships/image" Target="../media/image430.png"/><Relationship Id="rId169" Type="http://schemas.openxmlformats.org/officeDocument/2006/relationships/customXml" Target="../ink/ink621.xml"/><Relationship Id="rId4" Type="http://schemas.openxmlformats.org/officeDocument/2006/relationships/customXml" Target="../ink/ink536.xml"/><Relationship Id="rId9" Type="http://schemas.openxmlformats.org/officeDocument/2006/relationships/image" Target="../media/image355.png"/><Relationship Id="rId26" Type="http://schemas.openxmlformats.org/officeDocument/2006/relationships/customXml" Target="../ink/ink547.xml"/><Relationship Id="rId47" Type="http://schemas.openxmlformats.org/officeDocument/2006/relationships/customXml" Target="../ink/ink558.xml"/><Relationship Id="rId68" Type="http://schemas.openxmlformats.org/officeDocument/2006/relationships/customXml" Target="../ink/ink569.xml"/><Relationship Id="rId89" Type="http://schemas.openxmlformats.org/officeDocument/2006/relationships/image" Target="../media/image394.png"/><Relationship Id="rId112" Type="http://schemas.openxmlformats.org/officeDocument/2006/relationships/customXml" Target="../ink/ink591.xml"/><Relationship Id="rId133" Type="http://schemas.openxmlformats.org/officeDocument/2006/relationships/customXml" Target="../ink/ink603.xml"/><Relationship Id="rId154" Type="http://schemas.openxmlformats.org/officeDocument/2006/relationships/image" Target="../media/image425.png"/><Relationship Id="rId175" Type="http://schemas.openxmlformats.org/officeDocument/2006/relationships/customXml" Target="../ink/ink624.xml"/><Relationship Id="rId16" Type="http://schemas.openxmlformats.org/officeDocument/2006/relationships/customXml" Target="../ink/ink542.xml"/><Relationship Id="rId37" Type="http://schemas.openxmlformats.org/officeDocument/2006/relationships/customXml" Target="../ink/ink553.xml"/><Relationship Id="rId58" Type="http://schemas.openxmlformats.org/officeDocument/2006/relationships/image" Target="../media/image379.png"/><Relationship Id="rId79" Type="http://schemas.openxmlformats.org/officeDocument/2006/relationships/image" Target="../media/image389.png"/><Relationship Id="rId102" Type="http://schemas.openxmlformats.org/officeDocument/2006/relationships/customXml" Target="../ink/ink586.xml"/><Relationship Id="rId123" Type="http://schemas.openxmlformats.org/officeDocument/2006/relationships/customXml" Target="../ink/ink598.xml"/><Relationship Id="rId144" Type="http://schemas.openxmlformats.org/officeDocument/2006/relationships/image" Target="../media/image420.png"/><Relationship Id="rId90" Type="http://schemas.openxmlformats.org/officeDocument/2006/relationships/customXml" Target="../ink/ink580.xml"/><Relationship Id="rId165" Type="http://schemas.openxmlformats.org/officeDocument/2006/relationships/customXml" Target="../ink/ink619.xml"/><Relationship Id="rId27" Type="http://schemas.openxmlformats.org/officeDocument/2006/relationships/customXml" Target="../ink/ink548.xml"/><Relationship Id="rId48" Type="http://schemas.openxmlformats.org/officeDocument/2006/relationships/image" Target="../media/image374.png"/><Relationship Id="rId69" Type="http://schemas.openxmlformats.org/officeDocument/2006/relationships/image" Target="../media/image384.png"/><Relationship Id="rId113" Type="http://schemas.openxmlformats.org/officeDocument/2006/relationships/image" Target="../media/image406.png"/><Relationship Id="rId134" Type="http://schemas.openxmlformats.org/officeDocument/2006/relationships/image" Target="../media/image415.png"/><Relationship Id="rId80" Type="http://schemas.openxmlformats.org/officeDocument/2006/relationships/customXml" Target="../ink/ink575.xml"/><Relationship Id="rId155" Type="http://schemas.openxmlformats.org/officeDocument/2006/relationships/customXml" Target="../ink/ink614.xml"/><Relationship Id="rId176" Type="http://schemas.openxmlformats.org/officeDocument/2006/relationships/image" Target="../media/image436.png"/><Relationship Id="rId17" Type="http://schemas.openxmlformats.org/officeDocument/2006/relationships/image" Target="../media/image359.png"/><Relationship Id="rId38" Type="http://schemas.openxmlformats.org/officeDocument/2006/relationships/image" Target="../media/image369.png"/><Relationship Id="rId59" Type="http://schemas.openxmlformats.org/officeDocument/2006/relationships/customXml" Target="../ink/ink564.xml"/><Relationship Id="rId103" Type="http://schemas.openxmlformats.org/officeDocument/2006/relationships/image" Target="../media/image401.png"/><Relationship Id="rId124" Type="http://schemas.openxmlformats.org/officeDocument/2006/relationships/image" Target="../media/image410.png"/><Relationship Id="rId70" Type="http://schemas.openxmlformats.org/officeDocument/2006/relationships/customXml" Target="../ink/ink570.xml"/><Relationship Id="rId91" Type="http://schemas.openxmlformats.org/officeDocument/2006/relationships/image" Target="../media/image395.png"/><Relationship Id="rId145" Type="http://schemas.openxmlformats.org/officeDocument/2006/relationships/customXml" Target="../ink/ink609.xml"/><Relationship Id="rId166" Type="http://schemas.openxmlformats.org/officeDocument/2006/relationships/image" Target="../media/image4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84.xml"/><Relationship Id="rId299" Type="http://schemas.openxmlformats.org/officeDocument/2006/relationships/customXml" Target="../ink/ink776.xml"/><Relationship Id="rId21" Type="http://schemas.openxmlformats.org/officeDocument/2006/relationships/customXml" Target="../ink/ink635.xml"/><Relationship Id="rId63" Type="http://schemas.openxmlformats.org/officeDocument/2006/relationships/customXml" Target="../ink/ink656.xml"/><Relationship Id="rId159" Type="http://schemas.openxmlformats.org/officeDocument/2006/relationships/customXml" Target="../ink/ink705.xml"/><Relationship Id="rId324" Type="http://schemas.openxmlformats.org/officeDocument/2006/relationships/customXml" Target="../ink/ink790.xml"/><Relationship Id="rId366" Type="http://schemas.openxmlformats.org/officeDocument/2006/relationships/customXml" Target="../ink/ink812.xml"/><Relationship Id="rId170" Type="http://schemas.openxmlformats.org/officeDocument/2006/relationships/image" Target="../media/image519.png"/><Relationship Id="rId226" Type="http://schemas.openxmlformats.org/officeDocument/2006/relationships/customXml" Target="../ink/ink739.xml"/><Relationship Id="rId433" Type="http://schemas.openxmlformats.org/officeDocument/2006/relationships/customXml" Target="../ink/ink847.xml"/><Relationship Id="rId268" Type="http://schemas.openxmlformats.org/officeDocument/2006/relationships/image" Target="../media/image567.png"/><Relationship Id="rId475" Type="http://schemas.openxmlformats.org/officeDocument/2006/relationships/image" Target="../media/image663.png"/><Relationship Id="rId32" Type="http://schemas.openxmlformats.org/officeDocument/2006/relationships/image" Target="../media/image452.png"/><Relationship Id="rId74" Type="http://schemas.openxmlformats.org/officeDocument/2006/relationships/image" Target="../media/image473.png"/><Relationship Id="rId128" Type="http://schemas.openxmlformats.org/officeDocument/2006/relationships/image" Target="../media/image498.png"/><Relationship Id="rId335" Type="http://schemas.openxmlformats.org/officeDocument/2006/relationships/image" Target="../media/image598.png"/><Relationship Id="rId377" Type="http://schemas.openxmlformats.org/officeDocument/2006/relationships/customXml" Target="../ink/ink818.xml"/><Relationship Id="rId5" Type="http://schemas.openxmlformats.org/officeDocument/2006/relationships/customXml" Target="../ink/ink627.xml"/><Relationship Id="rId181" Type="http://schemas.openxmlformats.org/officeDocument/2006/relationships/customXml" Target="../ink/ink716.xml"/><Relationship Id="rId237" Type="http://schemas.openxmlformats.org/officeDocument/2006/relationships/image" Target="../media/image552.png"/><Relationship Id="rId402" Type="http://schemas.openxmlformats.org/officeDocument/2006/relationships/image" Target="../media/image629.png"/><Relationship Id="rId279" Type="http://schemas.openxmlformats.org/officeDocument/2006/relationships/customXml" Target="../ink/ink766.xml"/><Relationship Id="rId444" Type="http://schemas.openxmlformats.org/officeDocument/2006/relationships/customXml" Target="../ink/ink854.xml"/><Relationship Id="rId43" Type="http://schemas.openxmlformats.org/officeDocument/2006/relationships/customXml" Target="../ink/ink646.xml"/><Relationship Id="rId139" Type="http://schemas.openxmlformats.org/officeDocument/2006/relationships/customXml" Target="../ink/ink695.xml"/><Relationship Id="rId290" Type="http://schemas.openxmlformats.org/officeDocument/2006/relationships/image" Target="../media/image577.png"/><Relationship Id="rId304" Type="http://schemas.openxmlformats.org/officeDocument/2006/relationships/image" Target="../media/image584.png"/><Relationship Id="rId346" Type="http://schemas.openxmlformats.org/officeDocument/2006/relationships/customXml" Target="../ink/ink801.xml"/><Relationship Id="rId388" Type="http://schemas.openxmlformats.org/officeDocument/2006/relationships/image" Target="../media/image622.png"/><Relationship Id="rId85" Type="http://schemas.openxmlformats.org/officeDocument/2006/relationships/customXml" Target="../ink/ink667.xml"/><Relationship Id="rId150" Type="http://schemas.openxmlformats.org/officeDocument/2006/relationships/image" Target="../media/image509.png"/><Relationship Id="rId192" Type="http://schemas.openxmlformats.org/officeDocument/2006/relationships/image" Target="../media/image530.png"/><Relationship Id="rId206" Type="http://schemas.openxmlformats.org/officeDocument/2006/relationships/image" Target="../media/image537.png"/><Relationship Id="rId413" Type="http://schemas.openxmlformats.org/officeDocument/2006/relationships/customXml" Target="../ink/ink837.xml"/><Relationship Id="rId248" Type="http://schemas.openxmlformats.org/officeDocument/2006/relationships/customXml" Target="../ink/ink750.xml"/><Relationship Id="rId455" Type="http://schemas.openxmlformats.org/officeDocument/2006/relationships/image" Target="../media/image653.png"/><Relationship Id="rId12" Type="http://schemas.openxmlformats.org/officeDocument/2006/relationships/image" Target="../media/image442.png"/><Relationship Id="rId108" Type="http://schemas.openxmlformats.org/officeDocument/2006/relationships/customXml" Target="../ink/ink679.xml"/><Relationship Id="rId315" Type="http://schemas.openxmlformats.org/officeDocument/2006/relationships/customXml" Target="../ink/ink784.xml"/><Relationship Id="rId357" Type="http://schemas.openxmlformats.org/officeDocument/2006/relationships/customXml" Target="../ink/ink807.xml"/><Relationship Id="rId54" Type="http://schemas.openxmlformats.org/officeDocument/2006/relationships/image" Target="../media/image463.png"/><Relationship Id="rId96" Type="http://schemas.openxmlformats.org/officeDocument/2006/relationships/customXml" Target="../ink/ink673.xml"/><Relationship Id="rId161" Type="http://schemas.openxmlformats.org/officeDocument/2006/relationships/customXml" Target="../ink/ink706.xml"/><Relationship Id="rId217" Type="http://schemas.openxmlformats.org/officeDocument/2006/relationships/customXml" Target="../ink/ink734.xml"/><Relationship Id="rId399" Type="http://schemas.openxmlformats.org/officeDocument/2006/relationships/customXml" Target="../ink/ink829.xml"/><Relationship Id="rId259" Type="http://schemas.openxmlformats.org/officeDocument/2006/relationships/image" Target="../media/image563.png"/><Relationship Id="rId424" Type="http://schemas.openxmlformats.org/officeDocument/2006/relationships/image" Target="../media/image639.png"/><Relationship Id="rId466" Type="http://schemas.openxmlformats.org/officeDocument/2006/relationships/customXml" Target="../ink/ink865.xml"/><Relationship Id="rId23" Type="http://schemas.openxmlformats.org/officeDocument/2006/relationships/customXml" Target="../ink/ink636.xml"/><Relationship Id="rId119" Type="http://schemas.openxmlformats.org/officeDocument/2006/relationships/customXml" Target="../ink/ink685.xml"/><Relationship Id="rId270" Type="http://schemas.openxmlformats.org/officeDocument/2006/relationships/image" Target="../media/image22.png"/><Relationship Id="rId326" Type="http://schemas.openxmlformats.org/officeDocument/2006/relationships/customXml" Target="../ink/ink791.xml"/><Relationship Id="rId65" Type="http://schemas.openxmlformats.org/officeDocument/2006/relationships/customXml" Target="../ink/ink657.xml"/><Relationship Id="rId130" Type="http://schemas.openxmlformats.org/officeDocument/2006/relationships/image" Target="../media/image499.png"/><Relationship Id="rId368" Type="http://schemas.openxmlformats.org/officeDocument/2006/relationships/customXml" Target="../ink/ink813.xml"/><Relationship Id="rId172" Type="http://schemas.openxmlformats.org/officeDocument/2006/relationships/image" Target="../media/image520.png"/><Relationship Id="rId228" Type="http://schemas.openxmlformats.org/officeDocument/2006/relationships/customXml" Target="../ink/ink740.xml"/><Relationship Id="rId435" Type="http://schemas.openxmlformats.org/officeDocument/2006/relationships/customXml" Target="../ink/ink848.xml"/><Relationship Id="rId477" Type="http://schemas.openxmlformats.org/officeDocument/2006/relationships/image" Target="../media/image664.png"/><Relationship Id="rId281" Type="http://schemas.openxmlformats.org/officeDocument/2006/relationships/customXml" Target="../ink/ink767.xml"/><Relationship Id="rId337" Type="http://schemas.openxmlformats.org/officeDocument/2006/relationships/image" Target="../media/image599.png"/><Relationship Id="rId34" Type="http://schemas.openxmlformats.org/officeDocument/2006/relationships/image" Target="../media/image453.png"/><Relationship Id="rId76" Type="http://schemas.openxmlformats.org/officeDocument/2006/relationships/image" Target="../media/image474.png"/><Relationship Id="rId141" Type="http://schemas.openxmlformats.org/officeDocument/2006/relationships/customXml" Target="../ink/ink696.xml"/><Relationship Id="rId379" Type="http://schemas.openxmlformats.org/officeDocument/2006/relationships/customXml" Target="../ink/ink819.xml"/><Relationship Id="rId7" Type="http://schemas.openxmlformats.org/officeDocument/2006/relationships/customXml" Target="../ink/ink628.xml"/><Relationship Id="rId183" Type="http://schemas.openxmlformats.org/officeDocument/2006/relationships/customXml" Target="../ink/ink717.xml"/><Relationship Id="rId239" Type="http://schemas.openxmlformats.org/officeDocument/2006/relationships/image" Target="../media/image553.png"/><Relationship Id="rId390" Type="http://schemas.openxmlformats.org/officeDocument/2006/relationships/image" Target="../media/image623.png"/><Relationship Id="rId404" Type="http://schemas.openxmlformats.org/officeDocument/2006/relationships/image" Target="../media/image630.png"/><Relationship Id="rId446" Type="http://schemas.openxmlformats.org/officeDocument/2006/relationships/customXml" Target="../ink/ink855.xml"/><Relationship Id="rId250" Type="http://schemas.openxmlformats.org/officeDocument/2006/relationships/customXml" Target="../ink/ink751.xml"/><Relationship Id="rId292" Type="http://schemas.openxmlformats.org/officeDocument/2006/relationships/image" Target="../media/image578.png"/><Relationship Id="rId306" Type="http://schemas.openxmlformats.org/officeDocument/2006/relationships/image" Target="../media/image585.png"/><Relationship Id="rId45" Type="http://schemas.openxmlformats.org/officeDocument/2006/relationships/customXml" Target="../ink/ink647.xml"/><Relationship Id="rId87" Type="http://schemas.openxmlformats.org/officeDocument/2006/relationships/customXml" Target="../ink/ink668.xml"/><Relationship Id="rId110" Type="http://schemas.openxmlformats.org/officeDocument/2006/relationships/customXml" Target="../ink/ink680.xml"/><Relationship Id="rId348" Type="http://schemas.openxmlformats.org/officeDocument/2006/relationships/customXml" Target="../ink/ink802.xml"/><Relationship Id="rId152" Type="http://schemas.openxmlformats.org/officeDocument/2006/relationships/image" Target="../media/image510.png"/><Relationship Id="rId194" Type="http://schemas.openxmlformats.org/officeDocument/2006/relationships/image" Target="../media/image531.png"/><Relationship Id="rId208" Type="http://schemas.openxmlformats.org/officeDocument/2006/relationships/image" Target="../media/image538.png"/><Relationship Id="rId415" Type="http://schemas.openxmlformats.org/officeDocument/2006/relationships/customXml" Target="../ink/ink838.xml"/><Relationship Id="rId457" Type="http://schemas.openxmlformats.org/officeDocument/2006/relationships/image" Target="../media/image654.png"/><Relationship Id="rId261" Type="http://schemas.openxmlformats.org/officeDocument/2006/relationships/image" Target="../media/image564.png"/><Relationship Id="rId14" Type="http://schemas.openxmlformats.org/officeDocument/2006/relationships/image" Target="../media/image443.png"/><Relationship Id="rId56" Type="http://schemas.openxmlformats.org/officeDocument/2006/relationships/image" Target="../media/image464.png"/><Relationship Id="rId317" Type="http://schemas.openxmlformats.org/officeDocument/2006/relationships/customXml" Target="../ink/ink785.xml"/><Relationship Id="rId359" Type="http://schemas.openxmlformats.org/officeDocument/2006/relationships/customXml" Target="../ink/ink808.xml"/><Relationship Id="rId98" Type="http://schemas.openxmlformats.org/officeDocument/2006/relationships/customXml" Target="../ink/ink674.xml"/><Relationship Id="rId121" Type="http://schemas.openxmlformats.org/officeDocument/2006/relationships/customXml" Target="../ink/ink686.xml"/><Relationship Id="rId163" Type="http://schemas.openxmlformats.org/officeDocument/2006/relationships/customXml" Target="../ink/ink707.xml"/><Relationship Id="rId219" Type="http://schemas.openxmlformats.org/officeDocument/2006/relationships/customXml" Target="../ink/ink735.xml"/><Relationship Id="rId370" Type="http://schemas.openxmlformats.org/officeDocument/2006/relationships/customXml" Target="../ink/ink814.xml"/><Relationship Id="rId426" Type="http://schemas.openxmlformats.org/officeDocument/2006/relationships/image" Target="../media/image640.png"/><Relationship Id="rId230" Type="http://schemas.openxmlformats.org/officeDocument/2006/relationships/customXml" Target="../ink/ink741.xml"/><Relationship Id="rId468" Type="http://schemas.openxmlformats.org/officeDocument/2006/relationships/customXml" Target="../ink/ink866.xml"/><Relationship Id="rId25" Type="http://schemas.openxmlformats.org/officeDocument/2006/relationships/customXml" Target="../ink/ink637.xml"/><Relationship Id="rId67" Type="http://schemas.openxmlformats.org/officeDocument/2006/relationships/customXml" Target="../ink/ink658.xml"/><Relationship Id="rId272" Type="http://schemas.openxmlformats.org/officeDocument/2006/relationships/image" Target="../media/image568.png"/><Relationship Id="rId328" Type="http://schemas.openxmlformats.org/officeDocument/2006/relationships/customXml" Target="../ink/ink792.xml"/><Relationship Id="rId132" Type="http://schemas.openxmlformats.org/officeDocument/2006/relationships/image" Target="../media/image500.png"/><Relationship Id="rId174" Type="http://schemas.openxmlformats.org/officeDocument/2006/relationships/image" Target="../media/image521.png"/><Relationship Id="rId381" Type="http://schemas.openxmlformats.org/officeDocument/2006/relationships/customXml" Target="../ink/ink820.xml"/><Relationship Id="rId241" Type="http://schemas.openxmlformats.org/officeDocument/2006/relationships/image" Target="../media/image554.png"/><Relationship Id="rId437" Type="http://schemas.openxmlformats.org/officeDocument/2006/relationships/customXml" Target="../ink/ink849.xml"/><Relationship Id="rId479" Type="http://schemas.openxmlformats.org/officeDocument/2006/relationships/image" Target="../media/image665.png"/><Relationship Id="rId36" Type="http://schemas.openxmlformats.org/officeDocument/2006/relationships/image" Target="../media/image454.png"/><Relationship Id="rId283" Type="http://schemas.openxmlformats.org/officeDocument/2006/relationships/customXml" Target="../ink/ink768.xml"/><Relationship Id="rId339" Type="http://schemas.openxmlformats.org/officeDocument/2006/relationships/image" Target="../media/image600.png"/><Relationship Id="rId78" Type="http://schemas.openxmlformats.org/officeDocument/2006/relationships/image" Target="../media/image475.png"/><Relationship Id="rId101" Type="http://schemas.openxmlformats.org/officeDocument/2006/relationships/image" Target="../media/image485.png"/><Relationship Id="rId143" Type="http://schemas.openxmlformats.org/officeDocument/2006/relationships/customXml" Target="../ink/ink697.xml"/><Relationship Id="rId185" Type="http://schemas.openxmlformats.org/officeDocument/2006/relationships/customXml" Target="../ink/ink718.xml"/><Relationship Id="rId350" Type="http://schemas.openxmlformats.org/officeDocument/2006/relationships/customXml" Target="../ink/ink803.xml"/><Relationship Id="rId406" Type="http://schemas.openxmlformats.org/officeDocument/2006/relationships/customXml" Target="../ink/ink833.xml"/><Relationship Id="rId9" Type="http://schemas.openxmlformats.org/officeDocument/2006/relationships/customXml" Target="../ink/ink629.xml"/><Relationship Id="rId210" Type="http://schemas.openxmlformats.org/officeDocument/2006/relationships/image" Target="../media/image539.png"/><Relationship Id="rId392" Type="http://schemas.openxmlformats.org/officeDocument/2006/relationships/image" Target="../media/image624.png"/><Relationship Id="rId448" Type="http://schemas.openxmlformats.org/officeDocument/2006/relationships/customXml" Target="../ink/ink856.xml"/><Relationship Id="rId252" Type="http://schemas.openxmlformats.org/officeDocument/2006/relationships/customXml" Target="../ink/ink752.xml"/><Relationship Id="rId294" Type="http://schemas.openxmlformats.org/officeDocument/2006/relationships/image" Target="../media/image579.png"/><Relationship Id="rId308" Type="http://schemas.openxmlformats.org/officeDocument/2006/relationships/image" Target="../media/image586.png"/><Relationship Id="rId47" Type="http://schemas.openxmlformats.org/officeDocument/2006/relationships/customXml" Target="../ink/ink648.xml"/><Relationship Id="rId89" Type="http://schemas.openxmlformats.org/officeDocument/2006/relationships/customXml" Target="../ink/ink669.xml"/><Relationship Id="rId112" Type="http://schemas.openxmlformats.org/officeDocument/2006/relationships/customXml" Target="../ink/ink681.xml"/><Relationship Id="rId154" Type="http://schemas.openxmlformats.org/officeDocument/2006/relationships/image" Target="../media/image511.png"/><Relationship Id="rId361" Type="http://schemas.openxmlformats.org/officeDocument/2006/relationships/customXml" Target="../ink/ink809.xml"/><Relationship Id="rId196" Type="http://schemas.openxmlformats.org/officeDocument/2006/relationships/image" Target="../media/image532.png"/><Relationship Id="rId417" Type="http://schemas.openxmlformats.org/officeDocument/2006/relationships/customXml" Target="../ink/ink839.xml"/><Relationship Id="rId459" Type="http://schemas.openxmlformats.org/officeDocument/2006/relationships/image" Target="../media/image655.png"/><Relationship Id="rId16" Type="http://schemas.openxmlformats.org/officeDocument/2006/relationships/image" Target="../media/image444.png"/><Relationship Id="rId221" Type="http://schemas.openxmlformats.org/officeDocument/2006/relationships/customXml" Target="../ink/ink736.xml"/><Relationship Id="rId263" Type="http://schemas.openxmlformats.org/officeDocument/2006/relationships/image" Target="../media/image565.png"/><Relationship Id="rId319" Type="http://schemas.openxmlformats.org/officeDocument/2006/relationships/customXml" Target="../ink/ink786.xml"/><Relationship Id="rId470" Type="http://schemas.openxmlformats.org/officeDocument/2006/relationships/customXml" Target="../ink/ink867.xml"/><Relationship Id="rId58" Type="http://schemas.openxmlformats.org/officeDocument/2006/relationships/image" Target="../media/image465.png"/><Relationship Id="rId123" Type="http://schemas.openxmlformats.org/officeDocument/2006/relationships/customXml" Target="../ink/ink687.xml"/><Relationship Id="rId330" Type="http://schemas.openxmlformats.org/officeDocument/2006/relationships/customXml" Target="../ink/ink793.xml"/><Relationship Id="rId165" Type="http://schemas.openxmlformats.org/officeDocument/2006/relationships/customXml" Target="../ink/ink708.xml"/><Relationship Id="rId372" Type="http://schemas.openxmlformats.org/officeDocument/2006/relationships/customXml" Target="../ink/ink815.xml"/><Relationship Id="rId428" Type="http://schemas.openxmlformats.org/officeDocument/2006/relationships/image" Target="../media/image641.png"/><Relationship Id="rId232" Type="http://schemas.openxmlformats.org/officeDocument/2006/relationships/customXml" Target="../ink/ink742.xml"/><Relationship Id="rId274" Type="http://schemas.openxmlformats.org/officeDocument/2006/relationships/image" Target="../media/image569.png"/><Relationship Id="rId481" Type="http://schemas.openxmlformats.org/officeDocument/2006/relationships/image" Target="../media/image666.png"/><Relationship Id="rId27" Type="http://schemas.openxmlformats.org/officeDocument/2006/relationships/customXml" Target="../ink/ink638.xml"/><Relationship Id="rId69" Type="http://schemas.openxmlformats.org/officeDocument/2006/relationships/customXml" Target="../ink/ink659.xml"/><Relationship Id="rId134" Type="http://schemas.openxmlformats.org/officeDocument/2006/relationships/image" Target="../media/image501.png"/><Relationship Id="rId80" Type="http://schemas.openxmlformats.org/officeDocument/2006/relationships/image" Target="../media/image476.png"/><Relationship Id="rId176" Type="http://schemas.openxmlformats.org/officeDocument/2006/relationships/image" Target="../media/image522.png"/><Relationship Id="rId341" Type="http://schemas.openxmlformats.org/officeDocument/2006/relationships/image" Target="../media/image601.png"/><Relationship Id="rId383" Type="http://schemas.openxmlformats.org/officeDocument/2006/relationships/customXml" Target="../ink/ink821.xml"/><Relationship Id="rId439" Type="http://schemas.openxmlformats.org/officeDocument/2006/relationships/customXml" Target="../ink/ink850.xml"/><Relationship Id="rId201" Type="http://schemas.openxmlformats.org/officeDocument/2006/relationships/customXml" Target="../ink/ink726.xml"/><Relationship Id="rId243" Type="http://schemas.openxmlformats.org/officeDocument/2006/relationships/image" Target="../media/image555.png"/><Relationship Id="rId285" Type="http://schemas.openxmlformats.org/officeDocument/2006/relationships/customXml" Target="../ink/ink769.xml"/><Relationship Id="rId450" Type="http://schemas.openxmlformats.org/officeDocument/2006/relationships/customXml" Target="../ink/ink857.xml"/><Relationship Id="rId38" Type="http://schemas.openxmlformats.org/officeDocument/2006/relationships/image" Target="../media/image455.png"/><Relationship Id="rId103" Type="http://schemas.openxmlformats.org/officeDocument/2006/relationships/image" Target="../media/image486.png"/><Relationship Id="rId310" Type="http://schemas.openxmlformats.org/officeDocument/2006/relationships/image" Target="../media/image587.png"/><Relationship Id="rId91" Type="http://schemas.openxmlformats.org/officeDocument/2006/relationships/customXml" Target="../ink/ink670.xml"/><Relationship Id="rId145" Type="http://schemas.openxmlformats.org/officeDocument/2006/relationships/customXml" Target="../ink/ink698.xml"/><Relationship Id="rId187" Type="http://schemas.openxmlformats.org/officeDocument/2006/relationships/customXml" Target="../ink/ink719.xml"/><Relationship Id="rId352" Type="http://schemas.openxmlformats.org/officeDocument/2006/relationships/customXml" Target="../ink/ink804.xml"/><Relationship Id="rId394" Type="http://schemas.openxmlformats.org/officeDocument/2006/relationships/image" Target="../media/image625.png"/><Relationship Id="rId408" Type="http://schemas.openxmlformats.org/officeDocument/2006/relationships/image" Target="../media/image631.png"/><Relationship Id="rId212" Type="http://schemas.openxmlformats.org/officeDocument/2006/relationships/image" Target="../media/image540.png"/><Relationship Id="rId254" Type="http://schemas.openxmlformats.org/officeDocument/2006/relationships/customXml" Target="../ink/ink753.xml"/><Relationship Id="rId49" Type="http://schemas.openxmlformats.org/officeDocument/2006/relationships/customXml" Target="../ink/ink649.xml"/><Relationship Id="rId114" Type="http://schemas.openxmlformats.org/officeDocument/2006/relationships/image" Target="../media/image491.png"/><Relationship Id="rId296" Type="http://schemas.openxmlformats.org/officeDocument/2006/relationships/image" Target="../media/image580.png"/><Relationship Id="rId461" Type="http://schemas.openxmlformats.org/officeDocument/2006/relationships/image" Target="../media/image656.png"/><Relationship Id="rId60" Type="http://schemas.openxmlformats.org/officeDocument/2006/relationships/image" Target="../media/image466.png"/><Relationship Id="rId156" Type="http://schemas.openxmlformats.org/officeDocument/2006/relationships/image" Target="../media/image512.png"/><Relationship Id="rId198" Type="http://schemas.openxmlformats.org/officeDocument/2006/relationships/image" Target="../media/image533.png"/><Relationship Id="rId321" Type="http://schemas.openxmlformats.org/officeDocument/2006/relationships/customXml" Target="../ink/ink788.xml"/><Relationship Id="rId363" Type="http://schemas.openxmlformats.org/officeDocument/2006/relationships/image" Target="../media/image610.png"/><Relationship Id="rId419" Type="http://schemas.openxmlformats.org/officeDocument/2006/relationships/customXml" Target="../ink/ink840.xml"/><Relationship Id="rId223" Type="http://schemas.openxmlformats.org/officeDocument/2006/relationships/customXml" Target="../ink/ink737.xml"/><Relationship Id="rId430" Type="http://schemas.openxmlformats.org/officeDocument/2006/relationships/image" Target="../media/image642.png"/><Relationship Id="rId18" Type="http://schemas.openxmlformats.org/officeDocument/2006/relationships/image" Target="../media/image445.png"/><Relationship Id="rId265" Type="http://schemas.openxmlformats.org/officeDocument/2006/relationships/image" Target="../media/image566.png"/><Relationship Id="rId472" Type="http://schemas.openxmlformats.org/officeDocument/2006/relationships/customXml" Target="../ink/ink868.xml"/><Relationship Id="rId125" Type="http://schemas.openxmlformats.org/officeDocument/2006/relationships/customXml" Target="../ink/ink688.xml"/><Relationship Id="rId167" Type="http://schemas.openxmlformats.org/officeDocument/2006/relationships/customXml" Target="../ink/ink709.xml"/><Relationship Id="rId332" Type="http://schemas.openxmlformats.org/officeDocument/2006/relationships/customXml" Target="../ink/ink794.xml"/><Relationship Id="rId374" Type="http://schemas.openxmlformats.org/officeDocument/2006/relationships/customXml" Target="../ink/ink816.xml"/><Relationship Id="rId71" Type="http://schemas.openxmlformats.org/officeDocument/2006/relationships/customXml" Target="../ink/ink660.xml"/><Relationship Id="rId234" Type="http://schemas.openxmlformats.org/officeDocument/2006/relationships/customXml" Target="../ink/ink743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639.xml"/><Relationship Id="rId276" Type="http://schemas.openxmlformats.org/officeDocument/2006/relationships/image" Target="../media/image570.png"/><Relationship Id="rId441" Type="http://schemas.openxmlformats.org/officeDocument/2006/relationships/customXml" Target="../ink/ink851.xml"/><Relationship Id="rId483" Type="http://schemas.openxmlformats.org/officeDocument/2006/relationships/image" Target="../media/image667.png"/><Relationship Id="rId40" Type="http://schemas.openxmlformats.org/officeDocument/2006/relationships/image" Target="../media/image456.png"/><Relationship Id="rId136" Type="http://schemas.openxmlformats.org/officeDocument/2006/relationships/image" Target="../media/image502.png"/><Relationship Id="rId178" Type="http://schemas.openxmlformats.org/officeDocument/2006/relationships/image" Target="../media/image523.png"/><Relationship Id="rId301" Type="http://schemas.openxmlformats.org/officeDocument/2006/relationships/customXml" Target="../ink/ink777.xml"/><Relationship Id="rId343" Type="http://schemas.openxmlformats.org/officeDocument/2006/relationships/image" Target="../media/image602.png"/><Relationship Id="rId82" Type="http://schemas.openxmlformats.org/officeDocument/2006/relationships/image" Target="../media/image3.png"/><Relationship Id="rId203" Type="http://schemas.openxmlformats.org/officeDocument/2006/relationships/customXml" Target="../ink/ink727.xml"/><Relationship Id="rId385" Type="http://schemas.openxmlformats.org/officeDocument/2006/relationships/customXml" Target="../ink/ink822.xml"/><Relationship Id="rId245" Type="http://schemas.openxmlformats.org/officeDocument/2006/relationships/image" Target="../media/image556.png"/><Relationship Id="rId287" Type="http://schemas.openxmlformats.org/officeDocument/2006/relationships/customXml" Target="../ink/ink770.xml"/><Relationship Id="rId410" Type="http://schemas.openxmlformats.org/officeDocument/2006/relationships/image" Target="../media/image632.png"/><Relationship Id="rId452" Type="http://schemas.openxmlformats.org/officeDocument/2006/relationships/customXml" Target="../ink/ink858.xml"/><Relationship Id="rId105" Type="http://schemas.openxmlformats.org/officeDocument/2006/relationships/image" Target="../media/image487.png"/><Relationship Id="rId147" Type="http://schemas.openxmlformats.org/officeDocument/2006/relationships/customXml" Target="../ink/ink699.xml"/><Relationship Id="rId312" Type="http://schemas.openxmlformats.org/officeDocument/2006/relationships/image" Target="../media/image588.png"/><Relationship Id="rId354" Type="http://schemas.openxmlformats.org/officeDocument/2006/relationships/image" Target="../media/image137.png"/><Relationship Id="rId51" Type="http://schemas.openxmlformats.org/officeDocument/2006/relationships/customXml" Target="../ink/ink650.xml"/><Relationship Id="rId93" Type="http://schemas.openxmlformats.org/officeDocument/2006/relationships/customXml" Target="../ink/ink671.xml"/><Relationship Id="rId189" Type="http://schemas.openxmlformats.org/officeDocument/2006/relationships/customXml" Target="../ink/ink720.xml"/><Relationship Id="rId396" Type="http://schemas.openxmlformats.org/officeDocument/2006/relationships/image" Target="../media/image626.png"/><Relationship Id="rId3" Type="http://schemas.openxmlformats.org/officeDocument/2006/relationships/customXml" Target="../ink/ink626.xml"/><Relationship Id="rId214" Type="http://schemas.openxmlformats.org/officeDocument/2006/relationships/image" Target="../media/image541.png"/><Relationship Id="rId235" Type="http://schemas.openxmlformats.org/officeDocument/2006/relationships/image" Target="../media/image551.png"/><Relationship Id="rId256" Type="http://schemas.openxmlformats.org/officeDocument/2006/relationships/customXml" Target="../ink/ink754.xml"/><Relationship Id="rId277" Type="http://schemas.openxmlformats.org/officeDocument/2006/relationships/customXml" Target="../ink/ink765.xml"/><Relationship Id="rId298" Type="http://schemas.openxmlformats.org/officeDocument/2006/relationships/image" Target="../media/image581.png"/><Relationship Id="rId400" Type="http://schemas.openxmlformats.org/officeDocument/2006/relationships/image" Target="../media/image628.png"/><Relationship Id="rId421" Type="http://schemas.openxmlformats.org/officeDocument/2006/relationships/customXml" Target="../ink/ink841.xml"/><Relationship Id="rId442" Type="http://schemas.openxmlformats.org/officeDocument/2006/relationships/customXml" Target="../ink/ink852.xml"/><Relationship Id="rId463" Type="http://schemas.openxmlformats.org/officeDocument/2006/relationships/image" Target="../media/image657.png"/><Relationship Id="rId116" Type="http://schemas.openxmlformats.org/officeDocument/2006/relationships/image" Target="../media/image492.png"/><Relationship Id="rId137" Type="http://schemas.openxmlformats.org/officeDocument/2006/relationships/customXml" Target="../ink/ink694.xml"/><Relationship Id="rId158" Type="http://schemas.openxmlformats.org/officeDocument/2006/relationships/image" Target="../media/image513.png"/><Relationship Id="rId302" Type="http://schemas.openxmlformats.org/officeDocument/2006/relationships/image" Target="../media/image583.png"/><Relationship Id="rId323" Type="http://schemas.openxmlformats.org/officeDocument/2006/relationships/image" Target="../media/image592.png"/><Relationship Id="rId344" Type="http://schemas.openxmlformats.org/officeDocument/2006/relationships/customXml" Target="../ink/ink800.xml"/><Relationship Id="rId20" Type="http://schemas.openxmlformats.org/officeDocument/2006/relationships/image" Target="../media/image446.png"/><Relationship Id="rId41" Type="http://schemas.openxmlformats.org/officeDocument/2006/relationships/customXml" Target="../ink/ink645.xml"/><Relationship Id="rId62" Type="http://schemas.openxmlformats.org/officeDocument/2006/relationships/image" Target="../media/image467.png"/><Relationship Id="rId83" Type="http://schemas.openxmlformats.org/officeDocument/2006/relationships/customXml" Target="../ink/ink666.xml"/><Relationship Id="rId179" Type="http://schemas.openxmlformats.org/officeDocument/2006/relationships/customXml" Target="../ink/ink715.xml"/><Relationship Id="rId365" Type="http://schemas.openxmlformats.org/officeDocument/2006/relationships/image" Target="../media/image611.png"/><Relationship Id="rId386" Type="http://schemas.openxmlformats.org/officeDocument/2006/relationships/image" Target="../media/image621.png"/><Relationship Id="rId190" Type="http://schemas.openxmlformats.org/officeDocument/2006/relationships/image" Target="../media/image529.png"/><Relationship Id="rId204" Type="http://schemas.openxmlformats.org/officeDocument/2006/relationships/image" Target="../media/image536.png"/><Relationship Id="rId225" Type="http://schemas.openxmlformats.org/officeDocument/2006/relationships/image" Target="../media/image546.png"/><Relationship Id="rId246" Type="http://schemas.openxmlformats.org/officeDocument/2006/relationships/customXml" Target="../ink/ink749.xml"/><Relationship Id="rId267" Type="http://schemas.openxmlformats.org/officeDocument/2006/relationships/customXml" Target="../ink/ink760.xml"/><Relationship Id="rId288" Type="http://schemas.openxmlformats.org/officeDocument/2006/relationships/image" Target="../media/image576.png"/><Relationship Id="rId411" Type="http://schemas.openxmlformats.org/officeDocument/2006/relationships/customXml" Target="../ink/ink836.xml"/><Relationship Id="rId432" Type="http://schemas.openxmlformats.org/officeDocument/2006/relationships/image" Target="../media/image643.png"/><Relationship Id="rId453" Type="http://schemas.openxmlformats.org/officeDocument/2006/relationships/image" Target="../media/image652.png"/><Relationship Id="rId474" Type="http://schemas.openxmlformats.org/officeDocument/2006/relationships/customXml" Target="../ink/ink869.xml"/><Relationship Id="rId106" Type="http://schemas.openxmlformats.org/officeDocument/2006/relationships/customXml" Target="../ink/ink678.xml"/><Relationship Id="rId127" Type="http://schemas.openxmlformats.org/officeDocument/2006/relationships/customXml" Target="../ink/ink689.xml"/><Relationship Id="rId313" Type="http://schemas.openxmlformats.org/officeDocument/2006/relationships/customXml" Target="../ink/ink783.xml"/><Relationship Id="rId10" Type="http://schemas.openxmlformats.org/officeDocument/2006/relationships/image" Target="../media/image441.png"/><Relationship Id="rId31" Type="http://schemas.openxmlformats.org/officeDocument/2006/relationships/customXml" Target="../ink/ink640.xml"/><Relationship Id="rId52" Type="http://schemas.openxmlformats.org/officeDocument/2006/relationships/image" Target="../media/image462.png"/><Relationship Id="rId73" Type="http://schemas.openxmlformats.org/officeDocument/2006/relationships/customXml" Target="../ink/ink661.xml"/><Relationship Id="rId94" Type="http://schemas.openxmlformats.org/officeDocument/2006/relationships/customXml" Target="../ink/ink672.xml"/><Relationship Id="rId148" Type="http://schemas.openxmlformats.org/officeDocument/2006/relationships/image" Target="../media/image508.png"/><Relationship Id="rId169" Type="http://schemas.openxmlformats.org/officeDocument/2006/relationships/customXml" Target="../ink/ink710.xml"/><Relationship Id="rId334" Type="http://schemas.openxmlformats.org/officeDocument/2006/relationships/customXml" Target="../ink/ink795.xml"/><Relationship Id="rId355" Type="http://schemas.openxmlformats.org/officeDocument/2006/relationships/customXml" Target="../ink/ink806.xml"/><Relationship Id="rId376" Type="http://schemas.openxmlformats.org/officeDocument/2006/relationships/customXml" Target="../ink/ink817.xml"/><Relationship Id="rId397" Type="http://schemas.openxmlformats.org/officeDocument/2006/relationships/customXml" Target="../ink/ink828.xml"/><Relationship Id="rId4" Type="http://schemas.openxmlformats.org/officeDocument/2006/relationships/image" Target="../media/image438.png"/><Relationship Id="rId180" Type="http://schemas.openxmlformats.org/officeDocument/2006/relationships/image" Target="../media/image524.png"/><Relationship Id="rId215" Type="http://schemas.openxmlformats.org/officeDocument/2006/relationships/customXml" Target="../ink/ink733.xml"/><Relationship Id="rId236" Type="http://schemas.openxmlformats.org/officeDocument/2006/relationships/customXml" Target="../ink/ink744.xml"/><Relationship Id="rId257" Type="http://schemas.openxmlformats.org/officeDocument/2006/relationships/image" Target="../media/image562.png"/><Relationship Id="rId278" Type="http://schemas.openxmlformats.org/officeDocument/2006/relationships/image" Target="../media/image571.png"/><Relationship Id="rId401" Type="http://schemas.openxmlformats.org/officeDocument/2006/relationships/customXml" Target="../ink/ink830.xml"/><Relationship Id="rId422" Type="http://schemas.openxmlformats.org/officeDocument/2006/relationships/image" Target="../media/image638.png"/><Relationship Id="rId443" Type="http://schemas.openxmlformats.org/officeDocument/2006/relationships/customXml" Target="../ink/ink853.xml"/><Relationship Id="rId464" Type="http://schemas.openxmlformats.org/officeDocument/2006/relationships/customXml" Target="../ink/ink864.xml"/><Relationship Id="rId303" Type="http://schemas.openxmlformats.org/officeDocument/2006/relationships/customXml" Target="../ink/ink778.xml"/><Relationship Id="rId42" Type="http://schemas.openxmlformats.org/officeDocument/2006/relationships/image" Target="../media/image457.png"/><Relationship Id="rId84" Type="http://schemas.openxmlformats.org/officeDocument/2006/relationships/image" Target="../media/image477.png"/><Relationship Id="rId138" Type="http://schemas.openxmlformats.org/officeDocument/2006/relationships/image" Target="../media/image503.png"/><Relationship Id="rId345" Type="http://schemas.openxmlformats.org/officeDocument/2006/relationships/image" Target="../media/image603.png"/><Relationship Id="rId387" Type="http://schemas.openxmlformats.org/officeDocument/2006/relationships/customXml" Target="../ink/ink823.xml"/><Relationship Id="rId191" Type="http://schemas.openxmlformats.org/officeDocument/2006/relationships/customXml" Target="../ink/ink721.xml"/><Relationship Id="rId205" Type="http://schemas.openxmlformats.org/officeDocument/2006/relationships/customXml" Target="../ink/ink728.xml"/><Relationship Id="rId247" Type="http://schemas.openxmlformats.org/officeDocument/2006/relationships/image" Target="../media/image557.png"/><Relationship Id="rId412" Type="http://schemas.openxmlformats.org/officeDocument/2006/relationships/image" Target="../media/image633.png"/><Relationship Id="rId107" Type="http://schemas.openxmlformats.org/officeDocument/2006/relationships/image" Target="../media/image488.png"/><Relationship Id="rId289" Type="http://schemas.openxmlformats.org/officeDocument/2006/relationships/customXml" Target="../ink/ink771.xml"/><Relationship Id="rId454" Type="http://schemas.openxmlformats.org/officeDocument/2006/relationships/customXml" Target="../ink/ink859.xml"/><Relationship Id="rId11" Type="http://schemas.openxmlformats.org/officeDocument/2006/relationships/customXml" Target="../ink/ink630.xml"/><Relationship Id="rId53" Type="http://schemas.openxmlformats.org/officeDocument/2006/relationships/customXml" Target="../ink/ink651.xml"/><Relationship Id="rId149" Type="http://schemas.openxmlformats.org/officeDocument/2006/relationships/customXml" Target="../ink/ink700.xml"/><Relationship Id="rId314" Type="http://schemas.openxmlformats.org/officeDocument/2006/relationships/image" Target="../media/image589.png"/><Relationship Id="rId356" Type="http://schemas.openxmlformats.org/officeDocument/2006/relationships/image" Target="../media/image607.png"/><Relationship Id="rId398" Type="http://schemas.openxmlformats.org/officeDocument/2006/relationships/image" Target="../media/image627.png"/><Relationship Id="rId95" Type="http://schemas.openxmlformats.org/officeDocument/2006/relationships/image" Target="../media/image482.png"/><Relationship Id="rId160" Type="http://schemas.openxmlformats.org/officeDocument/2006/relationships/image" Target="../media/image514.png"/><Relationship Id="rId216" Type="http://schemas.openxmlformats.org/officeDocument/2006/relationships/image" Target="../media/image542.png"/><Relationship Id="rId423" Type="http://schemas.openxmlformats.org/officeDocument/2006/relationships/customXml" Target="../ink/ink842.xml"/><Relationship Id="rId258" Type="http://schemas.openxmlformats.org/officeDocument/2006/relationships/customXml" Target="../ink/ink755.xml"/><Relationship Id="rId465" Type="http://schemas.openxmlformats.org/officeDocument/2006/relationships/image" Target="../media/image658.png"/><Relationship Id="rId22" Type="http://schemas.openxmlformats.org/officeDocument/2006/relationships/image" Target="../media/image447.png"/><Relationship Id="rId64" Type="http://schemas.openxmlformats.org/officeDocument/2006/relationships/image" Target="../media/image468.png"/><Relationship Id="rId118" Type="http://schemas.openxmlformats.org/officeDocument/2006/relationships/image" Target="../media/image493.png"/><Relationship Id="rId325" Type="http://schemas.openxmlformats.org/officeDocument/2006/relationships/image" Target="../media/image593.png"/><Relationship Id="rId367" Type="http://schemas.openxmlformats.org/officeDocument/2006/relationships/image" Target="../media/image612.png"/><Relationship Id="rId171" Type="http://schemas.openxmlformats.org/officeDocument/2006/relationships/customXml" Target="../ink/ink711.xml"/><Relationship Id="rId227" Type="http://schemas.openxmlformats.org/officeDocument/2006/relationships/image" Target="../media/image547.png"/><Relationship Id="rId269" Type="http://schemas.openxmlformats.org/officeDocument/2006/relationships/customXml" Target="../ink/ink761.xml"/><Relationship Id="rId434" Type="http://schemas.openxmlformats.org/officeDocument/2006/relationships/image" Target="../media/image644.png"/><Relationship Id="rId476" Type="http://schemas.openxmlformats.org/officeDocument/2006/relationships/customXml" Target="../ink/ink870.xml"/><Relationship Id="rId33" Type="http://schemas.openxmlformats.org/officeDocument/2006/relationships/customXml" Target="../ink/ink641.xml"/><Relationship Id="rId129" Type="http://schemas.openxmlformats.org/officeDocument/2006/relationships/customXml" Target="../ink/ink690.xml"/><Relationship Id="rId280" Type="http://schemas.openxmlformats.org/officeDocument/2006/relationships/image" Target="../media/image572.png"/><Relationship Id="rId336" Type="http://schemas.openxmlformats.org/officeDocument/2006/relationships/customXml" Target="../ink/ink796.xml"/><Relationship Id="rId75" Type="http://schemas.openxmlformats.org/officeDocument/2006/relationships/customXml" Target="../ink/ink662.xml"/><Relationship Id="rId140" Type="http://schemas.openxmlformats.org/officeDocument/2006/relationships/image" Target="../media/image504.png"/><Relationship Id="rId182" Type="http://schemas.openxmlformats.org/officeDocument/2006/relationships/image" Target="../media/image525.png"/><Relationship Id="rId378" Type="http://schemas.openxmlformats.org/officeDocument/2006/relationships/image" Target="../media/image617.png"/><Relationship Id="rId403" Type="http://schemas.openxmlformats.org/officeDocument/2006/relationships/customXml" Target="../ink/ink831.xml"/><Relationship Id="rId6" Type="http://schemas.openxmlformats.org/officeDocument/2006/relationships/image" Target="../media/image439.png"/><Relationship Id="rId238" Type="http://schemas.openxmlformats.org/officeDocument/2006/relationships/customXml" Target="../ink/ink745.xml"/><Relationship Id="rId445" Type="http://schemas.openxmlformats.org/officeDocument/2006/relationships/image" Target="../media/image648.png"/><Relationship Id="rId291" Type="http://schemas.openxmlformats.org/officeDocument/2006/relationships/customXml" Target="../ink/ink772.xml"/><Relationship Id="rId305" Type="http://schemas.openxmlformats.org/officeDocument/2006/relationships/customXml" Target="../ink/ink779.xml"/><Relationship Id="rId347" Type="http://schemas.openxmlformats.org/officeDocument/2006/relationships/image" Target="../media/image604.png"/><Relationship Id="rId44" Type="http://schemas.openxmlformats.org/officeDocument/2006/relationships/image" Target="../media/image458.png"/><Relationship Id="rId86" Type="http://schemas.openxmlformats.org/officeDocument/2006/relationships/image" Target="../media/image478.png"/><Relationship Id="rId151" Type="http://schemas.openxmlformats.org/officeDocument/2006/relationships/customXml" Target="../ink/ink701.xml"/><Relationship Id="rId389" Type="http://schemas.openxmlformats.org/officeDocument/2006/relationships/customXml" Target="../ink/ink824.xml"/><Relationship Id="rId193" Type="http://schemas.openxmlformats.org/officeDocument/2006/relationships/customXml" Target="../ink/ink722.xml"/><Relationship Id="rId207" Type="http://schemas.openxmlformats.org/officeDocument/2006/relationships/customXml" Target="../ink/ink729.xml"/><Relationship Id="rId249" Type="http://schemas.openxmlformats.org/officeDocument/2006/relationships/image" Target="../media/image558.png"/><Relationship Id="rId414" Type="http://schemas.openxmlformats.org/officeDocument/2006/relationships/image" Target="../media/image634.png"/><Relationship Id="rId456" Type="http://schemas.openxmlformats.org/officeDocument/2006/relationships/customXml" Target="../ink/ink860.xml"/><Relationship Id="rId13" Type="http://schemas.openxmlformats.org/officeDocument/2006/relationships/customXml" Target="../ink/ink631.xml"/><Relationship Id="rId109" Type="http://schemas.openxmlformats.org/officeDocument/2006/relationships/image" Target="../media/image489.png"/><Relationship Id="rId260" Type="http://schemas.openxmlformats.org/officeDocument/2006/relationships/customXml" Target="../ink/ink756.xml"/><Relationship Id="rId316" Type="http://schemas.openxmlformats.org/officeDocument/2006/relationships/image" Target="../media/image590.png"/><Relationship Id="rId55" Type="http://schemas.openxmlformats.org/officeDocument/2006/relationships/customXml" Target="../ink/ink652.xml"/><Relationship Id="rId97" Type="http://schemas.openxmlformats.org/officeDocument/2006/relationships/image" Target="../media/image483.png"/><Relationship Id="rId120" Type="http://schemas.openxmlformats.org/officeDocument/2006/relationships/image" Target="../media/image494.png"/><Relationship Id="rId358" Type="http://schemas.openxmlformats.org/officeDocument/2006/relationships/image" Target="../media/image608.png"/><Relationship Id="rId162" Type="http://schemas.openxmlformats.org/officeDocument/2006/relationships/image" Target="../media/image515.png"/><Relationship Id="rId218" Type="http://schemas.openxmlformats.org/officeDocument/2006/relationships/image" Target="../media/image543.png"/><Relationship Id="rId425" Type="http://schemas.openxmlformats.org/officeDocument/2006/relationships/customXml" Target="../ink/ink843.xml"/><Relationship Id="rId467" Type="http://schemas.openxmlformats.org/officeDocument/2006/relationships/image" Target="../media/image659.png"/><Relationship Id="rId271" Type="http://schemas.openxmlformats.org/officeDocument/2006/relationships/customXml" Target="../ink/ink762.xml"/><Relationship Id="rId24" Type="http://schemas.openxmlformats.org/officeDocument/2006/relationships/image" Target="../media/image448.png"/><Relationship Id="rId66" Type="http://schemas.openxmlformats.org/officeDocument/2006/relationships/image" Target="../media/image469.png"/><Relationship Id="rId131" Type="http://schemas.openxmlformats.org/officeDocument/2006/relationships/customXml" Target="../ink/ink691.xml"/><Relationship Id="rId327" Type="http://schemas.openxmlformats.org/officeDocument/2006/relationships/image" Target="../media/image594.png"/><Relationship Id="rId369" Type="http://schemas.openxmlformats.org/officeDocument/2006/relationships/image" Target="../media/image613.png"/><Relationship Id="rId173" Type="http://schemas.openxmlformats.org/officeDocument/2006/relationships/customXml" Target="../ink/ink712.xml"/><Relationship Id="rId229" Type="http://schemas.openxmlformats.org/officeDocument/2006/relationships/image" Target="../media/image548.png"/><Relationship Id="rId380" Type="http://schemas.openxmlformats.org/officeDocument/2006/relationships/image" Target="../media/image618.png"/><Relationship Id="rId436" Type="http://schemas.openxmlformats.org/officeDocument/2006/relationships/image" Target="../media/image645.png"/><Relationship Id="rId240" Type="http://schemas.openxmlformats.org/officeDocument/2006/relationships/customXml" Target="../ink/ink746.xml"/><Relationship Id="rId478" Type="http://schemas.openxmlformats.org/officeDocument/2006/relationships/customXml" Target="../ink/ink871.xml"/><Relationship Id="rId35" Type="http://schemas.openxmlformats.org/officeDocument/2006/relationships/customXml" Target="../ink/ink642.xml"/><Relationship Id="rId77" Type="http://schemas.openxmlformats.org/officeDocument/2006/relationships/customXml" Target="../ink/ink663.xml"/><Relationship Id="rId100" Type="http://schemas.openxmlformats.org/officeDocument/2006/relationships/customXml" Target="../ink/ink675.xml"/><Relationship Id="rId282" Type="http://schemas.openxmlformats.org/officeDocument/2006/relationships/image" Target="../media/image573.png"/><Relationship Id="rId338" Type="http://schemas.openxmlformats.org/officeDocument/2006/relationships/customXml" Target="../ink/ink797.xml"/><Relationship Id="rId8" Type="http://schemas.openxmlformats.org/officeDocument/2006/relationships/image" Target="../media/image440.png"/><Relationship Id="rId142" Type="http://schemas.openxmlformats.org/officeDocument/2006/relationships/image" Target="../media/image505.png"/><Relationship Id="rId184" Type="http://schemas.openxmlformats.org/officeDocument/2006/relationships/image" Target="../media/image526.png"/><Relationship Id="rId391" Type="http://schemas.openxmlformats.org/officeDocument/2006/relationships/customXml" Target="../ink/ink825.xml"/><Relationship Id="rId405" Type="http://schemas.openxmlformats.org/officeDocument/2006/relationships/customXml" Target="../ink/ink832.xml"/><Relationship Id="rId447" Type="http://schemas.openxmlformats.org/officeDocument/2006/relationships/image" Target="../media/image649.png"/><Relationship Id="rId251" Type="http://schemas.openxmlformats.org/officeDocument/2006/relationships/image" Target="../media/image559.png"/><Relationship Id="rId46" Type="http://schemas.openxmlformats.org/officeDocument/2006/relationships/image" Target="../media/image459.png"/><Relationship Id="rId293" Type="http://schemas.openxmlformats.org/officeDocument/2006/relationships/customXml" Target="../ink/ink773.xml"/><Relationship Id="rId307" Type="http://schemas.openxmlformats.org/officeDocument/2006/relationships/customXml" Target="../ink/ink780.xml"/><Relationship Id="rId349" Type="http://schemas.openxmlformats.org/officeDocument/2006/relationships/image" Target="../media/image605.png"/><Relationship Id="rId88" Type="http://schemas.openxmlformats.org/officeDocument/2006/relationships/image" Target="../media/image479.png"/><Relationship Id="rId111" Type="http://schemas.openxmlformats.org/officeDocument/2006/relationships/image" Target="../media/image490.png"/><Relationship Id="rId153" Type="http://schemas.openxmlformats.org/officeDocument/2006/relationships/customXml" Target="../ink/ink702.xml"/><Relationship Id="rId195" Type="http://schemas.openxmlformats.org/officeDocument/2006/relationships/customXml" Target="../ink/ink723.xml"/><Relationship Id="rId209" Type="http://schemas.openxmlformats.org/officeDocument/2006/relationships/customXml" Target="../ink/ink730.xml"/><Relationship Id="rId360" Type="http://schemas.openxmlformats.org/officeDocument/2006/relationships/image" Target="../media/image609.png"/><Relationship Id="rId416" Type="http://schemas.openxmlformats.org/officeDocument/2006/relationships/image" Target="../media/image635.png"/><Relationship Id="rId220" Type="http://schemas.openxmlformats.org/officeDocument/2006/relationships/image" Target="../media/image544.png"/><Relationship Id="rId458" Type="http://schemas.openxmlformats.org/officeDocument/2006/relationships/customXml" Target="../ink/ink861.xml"/><Relationship Id="rId15" Type="http://schemas.openxmlformats.org/officeDocument/2006/relationships/customXml" Target="../ink/ink632.xml"/><Relationship Id="rId57" Type="http://schemas.openxmlformats.org/officeDocument/2006/relationships/customXml" Target="../ink/ink653.xml"/><Relationship Id="rId262" Type="http://schemas.openxmlformats.org/officeDocument/2006/relationships/customXml" Target="../ink/ink757.xml"/><Relationship Id="rId318" Type="http://schemas.openxmlformats.org/officeDocument/2006/relationships/image" Target="../media/image591.png"/><Relationship Id="rId99" Type="http://schemas.openxmlformats.org/officeDocument/2006/relationships/image" Target="../media/image484.png"/><Relationship Id="rId122" Type="http://schemas.openxmlformats.org/officeDocument/2006/relationships/image" Target="../media/image495.png"/><Relationship Id="rId164" Type="http://schemas.openxmlformats.org/officeDocument/2006/relationships/image" Target="../media/image516.png"/><Relationship Id="rId371" Type="http://schemas.openxmlformats.org/officeDocument/2006/relationships/image" Target="../media/image614.png"/><Relationship Id="rId427" Type="http://schemas.openxmlformats.org/officeDocument/2006/relationships/customXml" Target="../ink/ink844.xml"/><Relationship Id="rId469" Type="http://schemas.openxmlformats.org/officeDocument/2006/relationships/image" Target="../media/image660.png"/><Relationship Id="rId26" Type="http://schemas.openxmlformats.org/officeDocument/2006/relationships/image" Target="../media/image449.png"/><Relationship Id="rId231" Type="http://schemas.openxmlformats.org/officeDocument/2006/relationships/image" Target="../media/image549.png"/><Relationship Id="rId273" Type="http://schemas.openxmlformats.org/officeDocument/2006/relationships/customXml" Target="../ink/ink763.xml"/><Relationship Id="rId329" Type="http://schemas.openxmlformats.org/officeDocument/2006/relationships/image" Target="../media/image595.png"/><Relationship Id="rId480" Type="http://schemas.openxmlformats.org/officeDocument/2006/relationships/customXml" Target="../ink/ink872.xml"/><Relationship Id="rId68" Type="http://schemas.openxmlformats.org/officeDocument/2006/relationships/image" Target="../media/image470.png"/><Relationship Id="rId133" Type="http://schemas.openxmlformats.org/officeDocument/2006/relationships/customXml" Target="../ink/ink692.xml"/><Relationship Id="rId175" Type="http://schemas.openxmlformats.org/officeDocument/2006/relationships/customXml" Target="../ink/ink713.xml"/><Relationship Id="rId340" Type="http://schemas.openxmlformats.org/officeDocument/2006/relationships/customXml" Target="../ink/ink798.xml"/><Relationship Id="rId200" Type="http://schemas.openxmlformats.org/officeDocument/2006/relationships/image" Target="../media/image534.png"/><Relationship Id="rId382" Type="http://schemas.openxmlformats.org/officeDocument/2006/relationships/image" Target="../media/image619.png"/><Relationship Id="rId438" Type="http://schemas.openxmlformats.org/officeDocument/2006/relationships/image" Target="../media/image646.png"/><Relationship Id="rId242" Type="http://schemas.openxmlformats.org/officeDocument/2006/relationships/customXml" Target="../ink/ink747.xml"/><Relationship Id="rId284" Type="http://schemas.openxmlformats.org/officeDocument/2006/relationships/image" Target="../media/image574.png"/><Relationship Id="rId37" Type="http://schemas.openxmlformats.org/officeDocument/2006/relationships/customXml" Target="../ink/ink643.xml"/><Relationship Id="rId79" Type="http://schemas.openxmlformats.org/officeDocument/2006/relationships/customXml" Target="../ink/ink664.xml"/><Relationship Id="rId102" Type="http://schemas.openxmlformats.org/officeDocument/2006/relationships/customXml" Target="../ink/ink676.xml"/><Relationship Id="rId144" Type="http://schemas.openxmlformats.org/officeDocument/2006/relationships/image" Target="../media/image506.png"/><Relationship Id="rId90" Type="http://schemas.openxmlformats.org/officeDocument/2006/relationships/image" Target="../media/image480.png"/><Relationship Id="rId186" Type="http://schemas.openxmlformats.org/officeDocument/2006/relationships/image" Target="../media/image527.png"/><Relationship Id="rId351" Type="http://schemas.openxmlformats.org/officeDocument/2006/relationships/image" Target="../media/image606.png"/><Relationship Id="rId393" Type="http://schemas.openxmlformats.org/officeDocument/2006/relationships/customXml" Target="../ink/ink826.xml"/><Relationship Id="rId407" Type="http://schemas.openxmlformats.org/officeDocument/2006/relationships/customXml" Target="../ink/ink834.xml"/><Relationship Id="rId449" Type="http://schemas.openxmlformats.org/officeDocument/2006/relationships/image" Target="../media/image650.png"/><Relationship Id="rId211" Type="http://schemas.openxmlformats.org/officeDocument/2006/relationships/customXml" Target="../ink/ink731.xml"/><Relationship Id="rId253" Type="http://schemas.openxmlformats.org/officeDocument/2006/relationships/image" Target="../media/image560.png"/><Relationship Id="rId295" Type="http://schemas.openxmlformats.org/officeDocument/2006/relationships/customXml" Target="../ink/ink774.xml"/><Relationship Id="rId309" Type="http://schemas.openxmlformats.org/officeDocument/2006/relationships/customXml" Target="../ink/ink781.xml"/><Relationship Id="rId460" Type="http://schemas.openxmlformats.org/officeDocument/2006/relationships/customXml" Target="../ink/ink862.xml"/><Relationship Id="rId48" Type="http://schemas.openxmlformats.org/officeDocument/2006/relationships/image" Target="../media/image460.png"/><Relationship Id="rId113" Type="http://schemas.openxmlformats.org/officeDocument/2006/relationships/customXml" Target="../ink/ink682.xml"/><Relationship Id="rId320" Type="http://schemas.openxmlformats.org/officeDocument/2006/relationships/customXml" Target="../ink/ink787.xml"/><Relationship Id="rId155" Type="http://schemas.openxmlformats.org/officeDocument/2006/relationships/customXml" Target="../ink/ink703.xml"/><Relationship Id="rId197" Type="http://schemas.openxmlformats.org/officeDocument/2006/relationships/customXml" Target="../ink/ink724.xml"/><Relationship Id="rId362" Type="http://schemas.openxmlformats.org/officeDocument/2006/relationships/customXml" Target="../ink/ink810.xml"/><Relationship Id="rId418" Type="http://schemas.openxmlformats.org/officeDocument/2006/relationships/image" Target="../media/image636.png"/><Relationship Id="rId222" Type="http://schemas.openxmlformats.org/officeDocument/2006/relationships/image" Target="../media/image545.png"/><Relationship Id="rId264" Type="http://schemas.openxmlformats.org/officeDocument/2006/relationships/customXml" Target="../ink/ink758.xml"/><Relationship Id="rId471" Type="http://schemas.openxmlformats.org/officeDocument/2006/relationships/image" Target="../media/image661.png"/><Relationship Id="rId17" Type="http://schemas.openxmlformats.org/officeDocument/2006/relationships/customXml" Target="../ink/ink633.xml"/><Relationship Id="rId59" Type="http://schemas.openxmlformats.org/officeDocument/2006/relationships/customXml" Target="../ink/ink654.xml"/><Relationship Id="rId124" Type="http://schemas.openxmlformats.org/officeDocument/2006/relationships/image" Target="../media/image496.png"/><Relationship Id="rId70" Type="http://schemas.openxmlformats.org/officeDocument/2006/relationships/image" Target="../media/image471.png"/><Relationship Id="rId166" Type="http://schemas.openxmlformats.org/officeDocument/2006/relationships/image" Target="../media/image517.png"/><Relationship Id="rId331" Type="http://schemas.openxmlformats.org/officeDocument/2006/relationships/image" Target="../media/image596.png"/><Relationship Id="rId373" Type="http://schemas.openxmlformats.org/officeDocument/2006/relationships/image" Target="../media/image615.png"/><Relationship Id="rId429" Type="http://schemas.openxmlformats.org/officeDocument/2006/relationships/customXml" Target="../ink/ink845.xml"/><Relationship Id="rId1" Type="http://schemas.openxmlformats.org/officeDocument/2006/relationships/slideLayout" Target="../slideLayouts/slideLayout6.xml"/><Relationship Id="rId233" Type="http://schemas.openxmlformats.org/officeDocument/2006/relationships/image" Target="../media/image550.png"/><Relationship Id="rId440" Type="http://schemas.openxmlformats.org/officeDocument/2006/relationships/image" Target="../media/image647.png"/><Relationship Id="rId28" Type="http://schemas.openxmlformats.org/officeDocument/2006/relationships/image" Target="../media/image450.png"/><Relationship Id="rId275" Type="http://schemas.openxmlformats.org/officeDocument/2006/relationships/customXml" Target="../ink/ink764.xml"/><Relationship Id="rId300" Type="http://schemas.openxmlformats.org/officeDocument/2006/relationships/image" Target="../media/image582.png"/><Relationship Id="rId482" Type="http://schemas.openxmlformats.org/officeDocument/2006/relationships/customXml" Target="../ink/ink873.xml"/><Relationship Id="rId81" Type="http://schemas.openxmlformats.org/officeDocument/2006/relationships/customXml" Target="../ink/ink665.xml"/><Relationship Id="rId135" Type="http://schemas.openxmlformats.org/officeDocument/2006/relationships/customXml" Target="../ink/ink693.xml"/><Relationship Id="rId177" Type="http://schemas.openxmlformats.org/officeDocument/2006/relationships/customXml" Target="../ink/ink714.xml"/><Relationship Id="rId342" Type="http://schemas.openxmlformats.org/officeDocument/2006/relationships/customXml" Target="../ink/ink799.xml"/><Relationship Id="rId384" Type="http://schemas.openxmlformats.org/officeDocument/2006/relationships/image" Target="../media/image620.png"/><Relationship Id="rId202" Type="http://schemas.openxmlformats.org/officeDocument/2006/relationships/image" Target="../media/image535.png"/><Relationship Id="rId244" Type="http://schemas.openxmlformats.org/officeDocument/2006/relationships/customXml" Target="../ink/ink748.xml"/><Relationship Id="rId39" Type="http://schemas.openxmlformats.org/officeDocument/2006/relationships/customXml" Target="../ink/ink644.xml"/><Relationship Id="rId286" Type="http://schemas.openxmlformats.org/officeDocument/2006/relationships/image" Target="../media/image575.png"/><Relationship Id="rId451" Type="http://schemas.openxmlformats.org/officeDocument/2006/relationships/image" Target="../media/image651.png"/><Relationship Id="rId50" Type="http://schemas.openxmlformats.org/officeDocument/2006/relationships/image" Target="../media/image461.png"/><Relationship Id="rId104" Type="http://schemas.openxmlformats.org/officeDocument/2006/relationships/customXml" Target="../ink/ink677.xml"/><Relationship Id="rId146" Type="http://schemas.openxmlformats.org/officeDocument/2006/relationships/image" Target="../media/image507.png"/><Relationship Id="rId188" Type="http://schemas.openxmlformats.org/officeDocument/2006/relationships/image" Target="../media/image528.png"/><Relationship Id="rId311" Type="http://schemas.openxmlformats.org/officeDocument/2006/relationships/customXml" Target="../ink/ink782.xml"/><Relationship Id="rId353" Type="http://schemas.openxmlformats.org/officeDocument/2006/relationships/customXml" Target="../ink/ink805.xml"/><Relationship Id="rId395" Type="http://schemas.openxmlformats.org/officeDocument/2006/relationships/customXml" Target="../ink/ink827.xml"/><Relationship Id="rId409" Type="http://schemas.openxmlformats.org/officeDocument/2006/relationships/customXml" Target="../ink/ink835.xml"/><Relationship Id="rId92" Type="http://schemas.openxmlformats.org/officeDocument/2006/relationships/image" Target="../media/image481.png"/><Relationship Id="rId213" Type="http://schemas.openxmlformats.org/officeDocument/2006/relationships/customXml" Target="../ink/ink732.xml"/><Relationship Id="rId420" Type="http://schemas.openxmlformats.org/officeDocument/2006/relationships/image" Target="../media/image637.png"/><Relationship Id="rId255" Type="http://schemas.openxmlformats.org/officeDocument/2006/relationships/image" Target="../media/image561.png"/><Relationship Id="rId297" Type="http://schemas.openxmlformats.org/officeDocument/2006/relationships/customXml" Target="../ink/ink775.xml"/><Relationship Id="rId462" Type="http://schemas.openxmlformats.org/officeDocument/2006/relationships/customXml" Target="../ink/ink863.xml"/><Relationship Id="rId115" Type="http://schemas.openxmlformats.org/officeDocument/2006/relationships/customXml" Target="../ink/ink683.xml"/><Relationship Id="rId157" Type="http://schemas.openxmlformats.org/officeDocument/2006/relationships/customXml" Target="../ink/ink704.xml"/><Relationship Id="rId322" Type="http://schemas.openxmlformats.org/officeDocument/2006/relationships/customXml" Target="../ink/ink789.xml"/><Relationship Id="rId364" Type="http://schemas.openxmlformats.org/officeDocument/2006/relationships/customXml" Target="../ink/ink811.xml"/><Relationship Id="rId61" Type="http://schemas.openxmlformats.org/officeDocument/2006/relationships/customXml" Target="../ink/ink655.xml"/><Relationship Id="rId199" Type="http://schemas.openxmlformats.org/officeDocument/2006/relationships/customXml" Target="../ink/ink725.xml"/><Relationship Id="rId19" Type="http://schemas.openxmlformats.org/officeDocument/2006/relationships/customXml" Target="../ink/ink634.xml"/><Relationship Id="rId224" Type="http://schemas.openxmlformats.org/officeDocument/2006/relationships/customXml" Target="../ink/ink738.xml"/><Relationship Id="rId266" Type="http://schemas.openxmlformats.org/officeDocument/2006/relationships/customXml" Target="../ink/ink759.xml"/><Relationship Id="rId431" Type="http://schemas.openxmlformats.org/officeDocument/2006/relationships/customXml" Target="../ink/ink846.xml"/><Relationship Id="rId473" Type="http://schemas.openxmlformats.org/officeDocument/2006/relationships/image" Target="../media/image662.png"/><Relationship Id="rId30" Type="http://schemas.openxmlformats.org/officeDocument/2006/relationships/image" Target="../media/image451.png"/><Relationship Id="rId126" Type="http://schemas.openxmlformats.org/officeDocument/2006/relationships/image" Target="../media/image497.png"/><Relationship Id="rId168" Type="http://schemas.openxmlformats.org/officeDocument/2006/relationships/image" Target="../media/image518.png"/><Relationship Id="rId333" Type="http://schemas.openxmlformats.org/officeDocument/2006/relationships/image" Target="../media/image597.png"/><Relationship Id="rId72" Type="http://schemas.openxmlformats.org/officeDocument/2006/relationships/image" Target="../media/image472.png"/><Relationship Id="rId375" Type="http://schemas.openxmlformats.org/officeDocument/2006/relationships/image" Target="../media/image616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9.png"/><Relationship Id="rId21" Type="http://schemas.openxmlformats.org/officeDocument/2006/relationships/customXml" Target="../ink/ink883.xml"/><Relationship Id="rId42" Type="http://schemas.openxmlformats.org/officeDocument/2006/relationships/image" Target="../media/image687.png"/><Relationship Id="rId47" Type="http://schemas.openxmlformats.org/officeDocument/2006/relationships/customXml" Target="../ink/ink896.xml"/><Relationship Id="rId63" Type="http://schemas.openxmlformats.org/officeDocument/2006/relationships/customXml" Target="../ink/ink904.xml"/><Relationship Id="rId68" Type="http://schemas.openxmlformats.org/officeDocument/2006/relationships/image" Target="../media/image700.png"/><Relationship Id="rId7" Type="http://schemas.openxmlformats.org/officeDocument/2006/relationships/customXml" Target="../ink/ink876.xml"/><Relationship Id="rId71" Type="http://schemas.openxmlformats.org/officeDocument/2006/relationships/customXml" Target="../ink/ink908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74.png"/><Relationship Id="rId29" Type="http://schemas.openxmlformats.org/officeDocument/2006/relationships/customXml" Target="../ink/ink887.xml"/><Relationship Id="rId11" Type="http://schemas.openxmlformats.org/officeDocument/2006/relationships/customXml" Target="../ink/ink878.xml"/><Relationship Id="rId24" Type="http://schemas.openxmlformats.org/officeDocument/2006/relationships/image" Target="../media/image678.png"/><Relationship Id="rId32" Type="http://schemas.openxmlformats.org/officeDocument/2006/relationships/image" Target="../media/image682.png"/><Relationship Id="rId37" Type="http://schemas.openxmlformats.org/officeDocument/2006/relationships/customXml" Target="../ink/ink891.xml"/><Relationship Id="rId40" Type="http://schemas.openxmlformats.org/officeDocument/2006/relationships/image" Target="../media/image686.png"/><Relationship Id="rId45" Type="http://schemas.openxmlformats.org/officeDocument/2006/relationships/customXml" Target="../ink/ink895.xml"/><Relationship Id="rId53" Type="http://schemas.openxmlformats.org/officeDocument/2006/relationships/customXml" Target="../ink/ink899.xml"/><Relationship Id="rId58" Type="http://schemas.openxmlformats.org/officeDocument/2006/relationships/image" Target="../media/image695.png"/><Relationship Id="rId66" Type="http://schemas.openxmlformats.org/officeDocument/2006/relationships/image" Target="../media/image699.png"/><Relationship Id="rId5" Type="http://schemas.openxmlformats.org/officeDocument/2006/relationships/customXml" Target="../ink/ink875.xml"/><Relationship Id="rId61" Type="http://schemas.openxmlformats.org/officeDocument/2006/relationships/customXml" Target="../ink/ink903.xml"/><Relationship Id="rId19" Type="http://schemas.openxmlformats.org/officeDocument/2006/relationships/customXml" Target="../ink/ink882.xml"/><Relationship Id="rId14" Type="http://schemas.openxmlformats.org/officeDocument/2006/relationships/image" Target="../media/image673.png"/><Relationship Id="rId22" Type="http://schemas.openxmlformats.org/officeDocument/2006/relationships/image" Target="../media/image677.png"/><Relationship Id="rId27" Type="http://schemas.openxmlformats.org/officeDocument/2006/relationships/customXml" Target="../ink/ink886.xml"/><Relationship Id="rId30" Type="http://schemas.openxmlformats.org/officeDocument/2006/relationships/image" Target="../media/image681.png"/><Relationship Id="rId35" Type="http://schemas.openxmlformats.org/officeDocument/2006/relationships/customXml" Target="../ink/ink890.xml"/><Relationship Id="rId43" Type="http://schemas.openxmlformats.org/officeDocument/2006/relationships/customXml" Target="../ink/ink894.xml"/><Relationship Id="rId48" Type="http://schemas.openxmlformats.org/officeDocument/2006/relationships/image" Target="../media/image690.png"/><Relationship Id="rId56" Type="http://schemas.openxmlformats.org/officeDocument/2006/relationships/image" Target="../media/image694.png"/><Relationship Id="rId64" Type="http://schemas.openxmlformats.org/officeDocument/2006/relationships/image" Target="../media/image698.png"/><Relationship Id="rId69" Type="http://schemas.openxmlformats.org/officeDocument/2006/relationships/customXml" Target="../ink/ink907.xml"/><Relationship Id="rId8" Type="http://schemas.openxmlformats.org/officeDocument/2006/relationships/image" Target="../media/image670.png"/><Relationship Id="rId51" Type="http://schemas.openxmlformats.org/officeDocument/2006/relationships/customXml" Target="../ink/ink898.xml"/><Relationship Id="rId72" Type="http://schemas.openxmlformats.org/officeDocument/2006/relationships/image" Target="../media/image702.png"/><Relationship Id="rId3" Type="http://schemas.openxmlformats.org/officeDocument/2006/relationships/customXml" Target="../ink/ink874.xml"/><Relationship Id="rId12" Type="http://schemas.openxmlformats.org/officeDocument/2006/relationships/image" Target="../media/image672.png"/><Relationship Id="rId17" Type="http://schemas.openxmlformats.org/officeDocument/2006/relationships/customXml" Target="../ink/ink881.xml"/><Relationship Id="rId25" Type="http://schemas.openxmlformats.org/officeDocument/2006/relationships/customXml" Target="../ink/ink885.xml"/><Relationship Id="rId33" Type="http://schemas.openxmlformats.org/officeDocument/2006/relationships/customXml" Target="../ink/ink889.xml"/><Relationship Id="rId38" Type="http://schemas.openxmlformats.org/officeDocument/2006/relationships/image" Target="../media/image685.png"/><Relationship Id="rId46" Type="http://schemas.openxmlformats.org/officeDocument/2006/relationships/image" Target="../media/image689.png"/><Relationship Id="rId59" Type="http://schemas.openxmlformats.org/officeDocument/2006/relationships/customXml" Target="../ink/ink902.xml"/><Relationship Id="rId67" Type="http://schemas.openxmlformats.org/officeDocument/2006/relationships/customXml" Target="../ink/ink906.xml"/><Relationship Id="rId20" Type="http://schemas.openxmlformats.org/officeDocument/2006/relationships/image" Target="../media/image676.png"/><Relationship Id="rId41" Type="http://schemas.openxmlformats.org/officeDocument/2006/relationships/customXml" Target="../ink/ink893.xml"/><Relationship Id="rId54" Type="http://schemas.openxmlformats.org/officeDocument/2006/relationships/image" Target="../media/image693.png"/><Relationship Id="rId62" Type="http://schemas.openxmlformats.org/officeDocument/2006/relationships/image" Target="../media/image697.png"/><Relationship Id="rId70" Type="http://schemas.openxmlformats.org/officeDocument/2006/relationships/image" Target="../media/image7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9.png"/><Relationship Id="rId15" Type="http://schemas.openxmlformats.org/officeDocument/2006/relationships/customXml" Target="../ink/ink880.xml"/><Relationship Id="rId23" Type="http://schemas.openxmlformats.org/officeDocument/2006/relationships/customXml" Target="../ink/ink884.xml"/><Relationship Id="rId28" Type="http://schemas.openxmlformats.org/officeDocument/2006/relationships/image" Target="../media/image680.png"/><Relationship Id="rId36" Type="http://schemas.openxmlformats.org/officeDocument/2006/relationships/image" Target="../media/image684.png"/><Relationship Id="rId49" Type="http://schemas.openxmlformats.org/officeDocument/2006/relationships/customXml" Target="../ink/ink897.xml"/><Relationship Id="rId57" Type="http://schemas.openxmlformats.org/officeDocument/2006/relationships/customXml" Target="../ink/ink901.xml"/><Relationship Id="rId10" Type="http://schemas.openxmlformats.org/officeDocument/2006/relationships/image" Target="../media/image671.png"/><Relationship Id="rId31" Type="http://schemas.openxmlformats.org/officeDocument/2006/relationships/customXml" Target="../ink/ink888.xml"/><Relationship Id="rId44" Type="http://schemas.openxmlformats.org/officeDocument/2006/relationships/image" Target="../media/image688.png"/><Relationship Id="rId52" Type="http://schemas.openxmlformats.org/officeDocument/2006/relationships/image" Target="../media/image692.png"/><Relationship Id="rId60" Type="http://schemas.openxmlformats.org/officeDocument/2006/relationships/image" Target="../media/image696.png"/><Relationship Id="rId65" Type="http://schemas.openxmlformats.org/officeDocument/2006/relationships/customXml" Target="../ink/ink905.xml"/><Relationship Id="rId4" Type="http://schemas.openxmlformats.org/officeDocument/2006/relationships/image" Target="../media/image668.png"/><Relationship Id="rId9" Type="http://schemas.openxmlformats.org/officeDocument/2006/relationships/customXml" Target="../ink/ink877.xml"/><Relationship Id="rId13" Type="http://schemas.openxmlformats.org/officeDocument/2006/relationships/customXml" Target="../ink/ink879.xml"/><Relationship Id="rId18" Type="http://schemas.openxmlformats.org/officeDocument/2006/relationships/image" Target="../media/image675.png"/><Relationship Id="rId39" Type="http://schemas.openxmlformats.org/officeDocument/2006/relationships/customXml" Target="../ink/ink892.xml"/><Relationship Id="rId34" Type="http://schemas.openxmlformats.org/officeDocument/2006/relationships/image" Target="../media/image683.png"/><Relationship Id="rId50" Type="http://schemas.openxmlformats.org/officeDocument/2006/relationships/image" Target="../media/image691.png"/><Relationship Id="rId55" Type="http://schemas.openxmlformats.org/officeDocument/2006/relationships/customXml" Target="../ink/ink90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66.xml"/><Relationship Id="rId21" Type="http://schemas.openxmlformats.org/officeDocument/2006/relationships/customXml" Target="../ink/ink918.xml"/><Relationship Id="rId42" Type="http://schemas.openxmlformats.org/officeDocument/2006/relationships/image" Target="../media/image726.png"/><Relationship Id="rId63" Type="http://schemas.openxmlformats.org/officeDocument/2006/relationships/customXml" Target="../ink/ink939.xml"/><Relationship Id="rId84" Type="http://schemas.openxmlformats.org/officeDocument/2006/relationships/image" Target="../media/image747.png"/><Relationship Id="rId138" Type="http://schemas.openxmlformats.org/officeDocument/2006/relationships/image" Target="../media/image774.png"/><Relationship Id="rId159" Type="http://schemas.openxmlformats.org/officeDocument/2006/relationships/customXml" Target="../ink/ink987.xml"/><Relationship Id="rId170" Type="http://schemas.openxmlformats.org/officeDocument/2006/relationships/image" Target="../media/image790.png"/><Relationship Id="rId107" Type="http://schemas.openxmlformats.org/officeDocument/2006/relationships/customXml" Target="../ink/ink961.xml"/><Relationship Id="rId11" Type="http://schemas.openxmlformats.org/officeDocument/2006/relationships/customXml" Target="../ink/ink913.xml"/><Relationship Id="rId32" Type="http://schemas.openxmlformats.org/officeDocument/2006/relationships/image" Target="../media/image721.png"/><Relationship Id="rId53" Type="http://schemas.openxmlformats.org/officeDocument/2006/relationships/customXml" Target="../ink/ink934.xml"/><Relationship Id="rId74" Type="http://schemas.openxmlformats.org/officeDocument/2006/relationships/image" Target="../media/image742.png"/><Relationship Id="rId128" Type="http://schemas.openxmlformats.org/officeDocument/2006/relationships/image" Target="../media/image769.png"/><Relationship Id="rId149" Type="http://schemas.openxmlformats.org/officeDocument/2006/relationships/customXml" Target="../ink/ink982.xml"/><Relationship Id="rId5" Type="http://schemas.openxmlformats.org/officeDocument/2006/relationships/customXml" Target="../ink/ink910.xml"/><Relationship Id="rId95" Type="http://schemas.openxmlformats.org/officeDocument/2006/relationships/customXml" Target="../ink/ink955.xml"/><Relationship Id="rId160" Type="http://schemas.openxmlformats.org/officeDocument/2006/relationships/image" Target="../media/image785.png"/><Relationship Id="rId181" Type="http://schemas.openxmlformats.org/officeDocument/2006/relationships/customXml" Target="../ink/ink998.xml"/><Relationship Id="rId22" Type="http://schemas.openxmlformats.org/officeDocument/2006/relationships/image" Target="../media/image716.png"/><Relationship Id="rId43" Type="http://schemas.openxmlformats.org/officeDocument/2006/relationships/customXml" Target="../ink/ink929.xml"/><Relationship Id="rId64" Type="http://schemas.openxmlformats.org/officeDocument/2006/relationships/image" Target="../media/image737.png"/><Relationship Id="rId118" Type="http://schemas.openxmlformats.org/officeDocument/2006/relationships/image" Target="../media/image764.png"/><Relationship Id="rId139" Type="http://schemas.openxmlformats.org/officeDocument/2006/relationships/customXml" Target="../ink/ink977.xml"/><Relationship Id="rId85" Type="http://schemas.openxmlformats.org/officeDocument/2006/relationships/customXml" Target="../ink/ink950.xml"/><Relationship Id="rId150" Type="http://schemas.openxmlformats.org/officeDocument/2006/relationships/image" Target="../media/image780.png"/><Relationship Id="rId171" Type="http://schemas.openxmlformats.org/officeDocument/2006/relationships/customXml" Target="../ink/ink993.xml"/><Relationship Id="rId12" Type="http://schemas.openxmlformats.org/officeDocument/2006/relationships/image" Target="../media/image711.png"/><Relationship Id="rId33" Type="http://schemas.openxmlformats.org/officeDocument/2006/relationships/customXml" Target="../ink/ink924.xml"/><Relationship Id="rId108" Type="http://schemas.openxmlformats.org/officeDocument/2006/relationships/image" Target="../media/image759.png"/><Relationship Id="rId129" Type="http://schemas.openxmlformats.org/officeDocument/2006/relationships/customXml" Target="../ink/ink972.xml"/><Relationship Id="rId54" Type="http://schemas.openxmlformats.org/officeDocument/2006/relationships/image" Target="../media/image732.png"/><Relationship Id="rId75" Type="http://schemas.openxmlformats.org/officeDocument/2006/relationships/customXml" Target="../ink/ink945.xml"/><Relationship Id="rId96" Type="http://schemas.openxmlformats.org/officeDocument/2006/relationships/image" Target="../media/image753.png"/><Relationship Id="rId140" Type="http://schemas.openxmlformats.org/officeDocument/2006/relationships/image" Target="../media/image775.png"/><Relationship Id="rId161" Type="http://schemas.openxmlformats.org/officeDocument/2006/relationships/customXml" Target="../ink/ink988.xml"/><Relationship Id="rId182" Type="http://schemas.openxmlformats.org/officeDocument/2006/relationships/image" Target="../media/image796.png"/><Relationship Id="rId6" Type="http://schemas.openxmlformats.org/officeDocument/2006/relationships/image" Target="../media/image708.png"/><Relationship Id="rId23" Type="http://schemas.openxmlformats.org/officeDocument/2006/relationships/customXml" Target="../ink/ink919.xml"/><Relationship Id="rId119" Type="http://schemas.openxmlformats.org/officeDocument/2006/relationships/customXml" Target="../ink/ink967.xml"/><Relationship Id="rId44" Type="http://schemas.openxmlformats.org/officeDocument/2006/relationships/image" Target="../media/image727.png"/><Relationship Id="rId65" Type="http://schemas.openxmlformats.org/officeDocument/2006/relationships/customXml" Target="../ink/ink940.xml"/><Relationship Id="rId86" Type="http://schemas.openxmlformats.org/officeDocument/2006/relationships/image" Target="../media/image748.png"/><Relationship Id="rId130" Type="http://schemas.openxmlformats.org/officeDocument/2006/relationships/image" Target="../media/image770.png"/><Relationship Id="rId151" Type="http://schemas.openxmlformats.org/officeDocument/2006/relationships/customXml" Target="../ink/ink983.xml"/><Relationship Id="rId172" Type="http://schemas.openxmlformats.org/officeDocument/2006/relationships/image" Target="../media/image791.png"/><Relationship Id="rId13" Type="http://schemas.openxmlformats.org/officeDocument/2006/relationships/customXml" Target="../ink/ink914.xml"/><Relationship Id="rId18" Type="http://schemas.openxmlformats.org/officeDocument/2006/relationships/image" Target="../media/image714.png"/><Relationship Id="rId39" Type="http://schemas.openxmlformats.org/officeDocument/2006/relationships/customXml" Target="../ink/ink927.xml"/><Relationship Id="rId109" Type="http://schemas.openxmlformats.org/officeDocument/2006/relationships/customXml" Target="../ink/ink962.xml"/><Relationship Id="rId34" Type="http://schemas.openxmlformats.org/officeDocument/2006/relationships/image" Target="../media/image722.png"/><Relationship Id="rId50" Type="http://schemas.openxmlformats.org/officeDocument/2006/relationships/image" Target="../media/image730.png"/><Relationship Id="rId55" Type="http://schemas.openxmlformats.org/officeDocument/2006/relationships/customXml" Target="../ink/ink935.xml"/><Relationship Id="rId76" Type="http://schemas.openxmlformats.org/officeDocument/2006/relationships/image" Target="../media/image743.png"/><Relationship Id="rId97" Type="http://schemas.openxmlformats.org/officeDocument/2006/relationships/customXml" Target="../ink/ink956.xml"/><Relationship Id="rId104" Type="http://schemas.openxmlformats.org/officeDocument/2006/relationships/image" Target="../media/image757.png"/><Relationship Id="rId120" Type="http://schemas.openxmlformats.org/officeDocument/2006/relationships/image" Target="../media/image765.png"/><Relationship Id="rId125" Type="http://schemas.openxmlformats.org/officeDocument/2006/relationships/customXml" Target="../ink/ink970.xml"/><Relationship Id="rId141" Type="http://schemas.openxmlformats.org/officeDocument/2006/relationships/customXml" Target="../ink/ink978.xml"/><Relationship Id="rId146" Type="http://schemas.openxmlformats.org/officeDocument/2006/relationships/image" Target="../media/image778.png"/><Relationship Id="rId167" Type="http://schemas.openxmlformats.org/officeDocument/2006/relationships/customXml" Target="../ink/ink991.xml"/><Relationship Id="rId188" Type="http://schemas.openxmlformats.org/officeDocument/2006/relationships/image" Target="../media/image799.png"/><Relationship Id="rId7" Type="http://schemas.openxmlformats.org/officeDocument/2006/relationships/customXml" Target="../ink/ink911.xml"/><Relationship Id="rId71" Type="http://schemas.openxmlformats.org/officeDocument/2006/relationships/customXml" Target="../ink/ink943.xml"/><Relationship Id="rId92" Type="http://schemas.openxmlformats.org/officeDocument/2006/relationships/image" Target="../media/image751.png"/><Relationship Id="rId162" Type="http://schemas.openxmlformats.org/officeDocument/2006/relationships/image" Target="../media/image786.png"/><Relationship Id="rId183" Type="http://schemas.openxmlformats.org/officeDocument/2006/relationships/customXml" Target="../ink/ink999.xml"/><Relationship Id="rId2" Type="http://schemas.openxmlformats.org/officeDocument/2006/relationships/image" Target="../media/image706.png"/><Relationship Id="rId29" Type="http://schemas.openxmlformats.org/officeDocument/2006/relationships/customXml" Target="../ink/ink922.xml"/><Relationship Id="rId24" Type="http://schemas.openxmlformats.org/officeDocument/2006/relationships/image" Target="../media/image717.png"/><Relationship Id="rId40" Type="http://schemas.openxmlformats.org/officeDocument/2006/relationships/image" Target="../media/image725.png"/><Relationship Id="rId45" Type="http://schemas.openxmlformats.org/officeDocument/2006/relationships/customXml" Target="../ink/ink930.xml"/><Relationship Id="rId66" Type="http://schemas.openxmlformats.org/officeDocument/2006/relationships/image" Target="../media/image738.png"/><Relationship Id="rId87" Type="http://schemas.openxmlformats.org/officeDocument/2006/relationships/customXml" Target="../ink/ink951.xml"/><Relationship Id="rId110" Type="http://schemas.openxmlformats.org/officeDocument/2006/relationships/image" Target="../media/image760.png"/><Relationship Id="rId115" Type="http://schemas.openxmlformats.org/officeDocument/2006/relationships/customXml" Target="../ink/ink965.xml"/><Relationship Id="rId131" Type="http://schemas.openxmlformats.org/officeDocument/2006/relationships/customXml" Target="../ink/ink973.xml"/><Relationship Id="rId136" Type="http://schemas.openxmlformats.org/officeDocument/2006/relationships/image" Target="../media/image773.png"/><Relationship Id="rId157" Type="http://schemas.openxmlformats.org/officeDocument/2006/relationships/customXml" Target="../ink/ink986.xml"/><Relationship Id="rId178" Type="http://schemas.openxmlformats.org/officeDocument/2006/relationships/image" Target="../media/image794.png"/><Relationship Id="rId61" Type="http://schemas.openxmlformats.org/officeDocument/2006/relationships/customXml" Target="../ink/ink938.xml"/><Relationship Id="rId82" Type="http://schemas.openxmlformats.org/officeDocument/2006/relationships/image" Target="../media/image746.png"/><Relationship Id="rId152" Type="http://schemas.openxmlformats.org/officeDocument/2006/relationships/image" Target="../media/image781.png"/><Relationship Id="rId173" Type="http://schemas.openxmlformats.org/officeDocument/2006/relationships/customXml" Target="../ink/ink994.xml"/><Relationship Id="rId19" Type="http://schemas.openxmlformats.org/officeDocument/2006/relationships/customXml" Target="../ink/ink917.xml"/><Relationship Id="rId14" Type="http://schemas.openxmlformats.org/officeDocument/2006/relationships/image" Target="../media/image712.png"/><Relationship Id="rId30" Type="http://schemas.openxmlformats.org/officeDocument/2006/relationships/image" Target="../media/image720.png"/><Relationship Id="rId35" Type="http://schemas.openxmlformats.org/officeDocument/2006/relationships/customXml" Target="../ink/ink925.xml"/><Relationship Id="rId56" Type="http://schemas.openxmlformats.org/officeDocument/2006/relationships/image" Target="../media/image733.png"/><Relationship Id="rId77" Type="http://schemas.openxmlformats.org/officeDocument/2006/relationships/customXml" Target="../ink/ink946.xml"/><Relationship Id="rId100" Type="http://schemas.openxmlformats.org/officeDocument/2006/relationships/image" Target="../media/image755.png"/><Relationship Id="rId105" Type="http://schemas.openxmlformats.org/officeDocument/2006/relationships/customXml" Target="../ink/ink960.xml"/><Relationship Id="rId126" Type="http://schemas.openxmlformats.org/officeDocument/2006/relationships/image" Target="../media/image768.png"/><Relationship Id="rId147" Type="http://schemas.openxmlformats.org/officeDocument/2006/relationships/customXml" Target="../ink/ink981.xml"/><Relationship Id="rId168" Type="http://schemas.openxmlformats.org/officeDocument/2006/relationships/image" Target="../media/image789.png"/><Relationship Id="rId8" Type="http://schemas.openxmlformats.org/officeDocument/2006/relationships/image" Target="../media/image709.png"/><Relationship Id="rId51" Type="http://schemas.openxmlformats.org/officeDocument/2006/relationships/customXml" Target="../ink/ink933.xml"/><Relationship Id="rId72" Type="http://schemas.openxmlformats.org/officeDocument/2006/relationships/image" Target="../media/image741.png"/><Relationship Id="rId93" Type="http://schemas.openxmlformats.org/officeDocument/2006/relationships/customXml" Target="../ink/ink954.xml"/><Relationship Id="rId98" Type="http://schemas.openxmlformats.org/officeDocument/2006/relationships/image" Target="../media/image754.png"/><Relationship Id="rId121" Type="http://schemas.openxmlformats.org/officeDocument/2006/relationships/customXml" Target="../ink/ink968.xml"/><Relationship Id="rId142" Type="http://schemas.openxmlformats.org/officeDocument/2006/relationships/image" Target="../media/image776.png"/><Relationship Id="rId163" Type="http://schemas.openxmlformats.org/officeDocument/2006/relationships/customXml" Target="../ink/ink989.xml"/><Relationship Id="rId184" Type="http://schemas.openxmlformats.org/officeDocument/2006/relationships/image" Target="../media/image797.png"/><Relationship Id="rId189" Type="http://schemas.openxmlformats.org/officeDocument/2006/relationships/customXml" Target="../ink/ink1002.xml"/><Relationship Id="rId3" Type="http://schemas.openxmlformats.org/officeDocument/2006/relationships/customXml" Target="../ink/ink909.xml"/><Relationship Id="rId25" Type="http://schemas.openxmlformats.org/officeDocument/2006/relationships/customXml" Target="../ink/ink920.xml"/><Relationship Id="rId46" Type="http://schemas.openxmlformats.org/officeDocument/2006/relationships/image" Target="../media/image728.png"/><Relationship Id="rId67" Type="http://schemas.openxmlformats.org/officeDocument/2006/relationships/customXml" Target="../ink/ink941.xml"/><Relationship Id="rId116" Type="http://schemas.openxmlformats.org/officeDocument/2006/relationships/image" Target="../media/image763.png"/><Relationship Id="rId137" Type="http://schemas.openxmlformats.org/officeDocument/2006/relationships/customXml" Target="../ink/ink976.xml"/><Relationship Id="rId158" Type="http://schemas.openxmlformats.org/officeDocument/2006/relationships/image" Target="../media/image784.png"/><Relationship Id="rId20" Type="http://schemas.openxmlformats.org/officeDocument/2006/relationships/image" Target="../media/image715.png"/><Relationship Id="rId41" Type="http://schemas.openxmlformats.org/officeDocument/2006/relationships/customXml" Target="../ink/ink928.xml"/><Relationship Id="rId62" Type="http://schemas.openxmlformats.org/officeDocument/2006/relationships/image" Target="../media/image736.png"/><Relationship Id="rId83" Type="http://schemas.openxmlformats.org/officeDocument/2006/relationships/customXml" Target="../ink/ink949.xml"/><Relationship Id="rId88" Type="http://schemas.openxmlformats.org/officeDocument/2006/relationships/image" Target="../media/image749.png"/><Relationship Id="rId111" Type="http://schemas.openxmlformats.org/officeDocument/2006/relationships/customXml" Target="../ink/ink963.xml"/><Relationship Id="rId132" Type="http://schemas.openxmlformats.org/officeDocument/2006/relationships/image" Target="../media/image771.png"/><Relationship Id="rId153" Type="http://schemas.openxmlformats.org/officeDocument/2006/relationships/customXml" Target="../ink/ink984.xml"/><Relationship Id="rId174" Type="http://schemas.openxmlformats.org/officeDocument/2006/relationships/image" Target="../media/image792.png"/><Relationship Id="rId179" Type="http://schemas.openxmlformats.org/officeDocument/2006/relationships/customXml" Target="../ink/ink997.xml"/><Relationship Id="rId190" Type="http://schemas.openxmlformats.org/officeDocument/2006/relationships/image" Target="../media/image800.png"/><Relationship Id="rId15" Type="http://schemas.openxmlformats.org/officeDocument/2006/relationships/customXml" Target="../ink/ink915.xml"/><Relationship Id="rId36" Type="http://schemas.openxmlformats.org/officeDocument/2006/relationships/image" Target="../media/image723.png"/><Relationship Id="rId57" Type="http://schemas.openxmlformats.org/officeDocument/2006/relationships/customXml" Target="../ink/ink936.xml"/><Relationship Id="rId106" Type="http://schemas.openxmlformats.org/officeDocument/2006/relationships/image" Target="../media/image758.png"/><Relationship Id="rId127" Type="http://schemas.openxmlformats.org/officeDocument/2006/relationships/customXml" Target="../ink/ink971.xml"/><Relationship Id="rId10" Type="http://schemas.openxmlformats.org/officeDocument/2006/relationships/image" Target="../media/image710.png"/><Relationship Id="rId31" Type="http://schemas.openxmlformats.org/officeDocument/2006/relationships/customXml" Target="../ink/ink923.xml"/><Relationship Id="rId52" Type="http://schemas.openxmlformats.org/officeDocument/2006/relationships/image" Target="../media/image731.png"/><Relationship Id="rId73" Type="http://schemas.openxmlformats.org/officeDocument/2006/relationships/customXml" Target="../ink/ink944.xml"/><Relationship Id="rId78" Type="http://schemas.openxmlformats.org/officeDocument/2006/relationships/image" Target="../media/image744.png"/><Relationship Id="rId94" Type="http://schemas.openxmlformats.org/officeDocument/2006/relationships/image" Target="../media/image752.png"/><Relationship Id="rId99" Type="http://schemas.openxmlformats.org/officeDocument/2006/relationships/customXml" Target="../ink/ink957.xml"/><Relationship Id="rId101" Type="http://schemas.openxmlformats.org/officeDocument/2006/relationships/customXml" Target="../ink/ink958.xml"/><Relationship Id="rId122" Type="http://schemas.openxmlformats.org/officeDocument/2006/relationships/image" Target="../media/image766.png"/><Relationship Id="rId143" Type="http://schemas.openxmlformats.org/officeDocument/2006/relationships/customXml" Target="../ink/ink979.xml"/><Relationship Id="rId148" Type="http://schemas.openxmlformats.org/officeDocument/2006/relationships/image" Target="../media/image779.png"/><Relationship Id="rId164" Type="http://schemas.openxmlformats.org/officeDocument/2006/relationships/image" Target="../media/image787.png"/><Relationship Id="rId169" Type="http://schemas.openxmlformats.org/officeDocument/2006/relationships/customXml" Target="../ink/ink992.xml"/><Relationship Id="rId185" Type="http://schemas.openxmlformats.org/officeDocument/2006/relationships/customXml" Target="../ink/ink1000.xml"/><Relationship Id="rId4" Type="http://schemas.openxmlformats.org/officeDocument/2006/relationships/image" Target="../media/image707.png"/><Relationship Id="rId9" Type="http://schemas.openxmlformats.org/officeDocument/2006/relationships/customXml" Target="../ink/ink912.xml"/><Relationship Id="rId180" Type="http://schemas.openxmlformats.org/officeDocument/2006/relationships/image" Target="../media/image795.png"/><Relationship Id="rId26" Type="http://schemas.openxmlformats.org/officeDocument/2006/relationships/image" Target="../media/image718.png"/><Relationship Id="rId47" Type="http://schemas.openxmlformats.org/officeDocument/2006/relationships/customXml" Target="../ink/ink931.xml"/><Relationship Id="rId68" Type="http://schemas.openxmlformats.org/officeDocument/2006/relationships/image" Target="../media/image739.png"/><Relationship Id="rId89" Type="http://schemas.openxmlformats.org/officeDocument/2006/relationships/customXml" Target="../ink/ink952.xml"/><Relationship Id="rId112" Type="http://schemas.openxmlformats.org/officeDocument/2006/relationships/image" Target="../media/image761.png"/><Relationship Id="rId133" Type="http://schemas.openxmlformats.org/officeDocument/2006/relationships/customXml" Target="../ink/ink974.xml"/><Relationship Id="rId154" Type="http://schemas.openxmlformats.org/officeDocument/2006/relationships/image" Target="../media/image782.png"/><Relationship Id="rId175" Type="http://schemas.openxmlformats.org/officeDocument/2006/relationships/customXml" Target="../ink/ink995.xml"/><Relationship Id="rId16" Type="http://schemas.openxmlformats.org/officeDocument/2006/relationships/image" Target="../media/image713.png"/><Relationship Id="rId37" Type="http://schemas.openxmlformats.org/officeDocument/2006/relationships/customXml" Target="../ink/ink926.xml"/><Relationship Id="rId58" Type="http://schemas.openxmlformats.org/officeDocument/2006/relationships/image" Target="../media/image734.png"/><Relationship Id="rId79" Type="http://schemas.openxmlformats.org/officeDocument/2006/relationships/customXml" Target="../ink/ink947.xml"/><Relationship Id="rId102" Type="http://schemas.openxmlformats.org/officeDocument/2006/relationships/image" Target="../media/image756.png"/><Relationship Id="rId123" Type="http://schemas.openxmlformats.org/officeDocument/2006/relationships/customXml" Target="../ink/ink969.xml"/><Relationship Id="rId144" Type="http://schemas.openxmlformats.org/officeDocument/2006/relationships/image" Target="../media/image777.png"/><Relationship Id="rId90" Type="http://schemas.openxmlformats.org/officeDocument/2006/relationships/image" Target="../media/image750.png"/><Relationship Id="rId165" Type="http://schemas.openxmlformats.org/officeDocument/2006/relationships/customXml" Target="../ink/ink990.xml"/><Relationship Id="rId186" Type="http://schemas.openxmlformats.org/officeDocument/2006/relationships/image" Target="../media/image798.png"/><Relationship Id="rId27" Type="http://schemas.openxmlformats.org/officeDocument/2006/relationships/customXml" Target="../ink/ink921.xml"/><Relationship Id="rId48" Type="http://schemas.openxmlformats.org/officeDocument/2006/relationships/image" Target="../media/image729.png"/><Relationship Id="rId69" Type="http://schemas.openxmlformats.org/officeDocument/2006/relationships/customXml" Target="../ink/ink942.xml"/><Relationship Id="rId113" Type="http://schemas.openxmlformats.org/officeDocument/2006/relationships/customXml" Target="../ink/ink964.xml"/><Relationship Id="rId134" Type="http://schemas.openxmlformats.org/officeDocument/2006/relationships/image" Target="../media/image772.png"/><Relationship Id="rId80" Type="http://schemas.openxmlformats.org/officeDocument/2006/relationships/image" Target="../media/image745.png"/><Relationship Id="rId155" Type="http://schemas.openxmlformats.org/officeDocument/2006/relationships/customXml" Target="../ink/ink985.xml"/><Relationship Id="rId176" Type="http://schemas.openxmlformats.org/officeDocument/2006/relationships/image" Target="../media/image793.png"/><Relationship Id="rId17" Type="http://schemas.openxmlformats.org/officeDocument/2006/relationships/customXml" Target="../ink/ink916.xml"/><Relationship Id="rId38" Type="http://schemas.openxmlformats.org/officeDocument/2006/relationships/image" Target="../media/image724.png"/><Relationship Id="rId59" Type="http://schemas.openxmlformats.org/officeDocument/2006/relationships/customXml" Target="../ink/ink937.xml"/><Relationship Id="rId103" Type="http://schemas.openxmlformats.org/officeDocument/2006/relationships/customXml" Target="../ink/ink959.xml"/><Relationship Id="rId124" Type="http://schemas.openxmlformats.org/officeDocument/2006/relationships/image" Target="../media/image767.png"/><Relationship Id="rId70" Type="http://schemas.openxmlformats.org/officeDocument/2006/relationships/image" Target="../media/image740.png"/><Relationship Id="rId91" Type="http://schemas.openxmlformats.org/officeDocument/2006/relationships/customXml" Target="../ink/ink953.xml"/><Relationship Id="rId145" Type="http://schemas.openxmlformats.org/officeDocument/2006/relationships/customXml" Target="../ink/ink980.xml"/><Relationship Id="rId166" Type="http://schemas.openxmlformats.org/officeDocument/2006/relationships/image" Target="../media/image788.png"/><Relationship Id="rId187" Type="http://schemas.openxmlformats.org/officeDocument/2006/relationships/customXml" Target="../ink/ink1001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719.png"/><Relationship Id="rId49" Type="http://schemas.openxmlformats.org/officeDocument/2006/relationships/customXml" Target="../ink/ink932.xml"/><Relationship Id="rId114" Type="http://schemas.openxmlformats.org/officeDocument/2006/relationships/image" Target="../media/image762.png"/><Relationship Id="rId60" Type="http://schemas.openxmlformats.org/officeDocument/2006/relationships/image" Target="../media/image735.png"/><Relationship Id="rId81" Type="http://schemas.openxmlformats.org/officeDocument/2006/relationships/customXml" Target="../ink/ink948.xml"/><Relationship Id="rId135" Type="http://schemas.openxmlformats.org/officeDocument/2006/relationships/customXml" Target="../ink/ink975.xml"/><Relationship Id="rId156" Type="http://schemas.openxmlformats.org/officeDocument/2006/relationships/image" Target="../media/image783.png"/><Relationship Id="rId177" Type="http://schemas.openxmlformats.org/officeDocument/2006/relationships/customXml" Target="../ink/ink99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50.png"/><Relationship Id="rId2" Type="http://schemas.openxmlformats.org/officeDocument/2006/relationships/customXml" Target="../ink/ink10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62.xml"/><Relationship Id="rId21" Type="http://schemas.openxmlformats.org/officeDocument/2006/relationships/image" Target="../media/image7960.png"/><Relationship Id="rId42" Type="http://schemas.openxmlformats.org/officeDocument/2006/relationships/customXml" Target="../ink/ink1024.xml"/><Relationship Id="rId63" Type="http://schemas.openxmlformats.org/officeDocument/2006/relationships/image" Target="../media/image817.png"/><Relationship Id="rId84" Type="http://schemas.openxmlformats.org/officeDocument/2006/relationships/customXml" Target="../ink/ink1045.xml"/><Relationship Id="rId138" Type="http://schemas.openxmlformats.org/officeDocument/2006/relationships/image" Target="../media/image853.png"/><Relationship Id="rId159" Type="http://schemas.openxmlformats.org/officeDocument/2006/relationships/customXml" Target="../ink/ink1084.xml"/><Relationship Id="rId107" Type="http://schemas.openxmlformats.org/officeDocument/2006/relationships/customXml" Target="../ink/ink1057.xml"/><Relationship Id="rId11" Type="http://schemas.openxmlformats.org/officeDocument/2006/relationships/image" Target="../media/image7910.png"/><Relationship Id="rId32" Type="http://schemas.openxmlformats.org/officeDocument/2006/relationships/customXml" Target="../ink/ink1019.xml"/><Relationship Id="rId53" Type="http://schemas.openxmlformats.org/officeDocument/2006/relationships/image" Target="../media/image812.png"/><Relationship Id="rId74" Type="http://schemas.openxmlformats.org/officeDocument/2006/relationships/customXml" Target="../ink/ink1040.xml"/><Relationship Id="rId128" Type="http://schemas.openxmlformats.org/officeDocument/2006/relationships/image" Target="../media/image849.png"/><Relationship Id="rId149" Type="http://schemas.openxmlformats.org/officeDocument/2006/relationships/customXml" Target="../ink/ink1079.xml"/><Relationship Id="rId5" Type="http://schemas.openxmlformats.org/officeDocument/2006/relationships/image" Target="../media/image7880.png"/><Relationship Id="rId95" Type="http://schemas.openxmlformats.org/officeDocument/2006/relationships/customXml" Target="../ink/ink1051.xml"/><Relationship Id="rId160" Type="http://schemas.openxmlformats.org/officeDocument/2006/relationships/image" Target="../media/image864.png"/><Relationship Id="rId22" Type="http://schemas.openxmlformats.org/officeDocument/2006/relationships/customXml" Target="../ink/ink1014.xml"/><Relationship Id="rId43" Type="http://schemas.openxmlformats.org/officeDocument/2006/relationships/image" Target="../media/image807.png"/><Relationship Id="rId64" Type="http://schemas.openxmlformats.org/officeDocument/2006/relationships/customXml" Target="../ink/ink1035.xml"/><Relationship Id="rId118" Type="http://schemas.openxmlformats.org/officeDocument/2006/relationships/image" Target="../media/image844.png"/><Relationship Id="rId139" Type="http://schemas.openxmlformats.org/officeDocument/2006/relationships/customXml" Target="../ink/ink1074.xml"/><Relationship Id="rId85" Type="http://schemas.openxmlformats.org/officeDocument/2006/relationships/image" Target="../media/image828.png"/><Relationship Id="rId150" Type="http://schemas.openxmlformats.org/officeDocument/2006/relationships/image" Target="../media/image859.png"/><Relationship Id="rId12" Type="http://schemas.openxmlformats.org/officeDocument/2006/relationships/customXml" Target="../ink/ink1009.xml"/><Relationship Id="rId17" Type="http://schemas.openxmlformats.org/officeDocument/2006/relationships/image" Target="../media/image7940.png"/><Relationship Id="rId33" Type="http://schemas.openxmlformats.org/officeDocument/2006/relationships/image" Target="../media/image8020.png"/><Relationship Id="rId38" Type="http://schemas.openxmlformats.org/officeDocument/2006/relationships/customXml" Target="../ink/ink1022.xml"/><Relationship Id="rId59" Type="http://schemas.openxmlformats.org/officeDocument/2006/relationships/image" Target="../media/image815.png"/><Relationship Id="rId103" Type="http://schemas.openxmlformats.org/officeDocument/2006/relationships/customXml" Target="../ink/ink1055.xml"/><Relationship Id="rId108" Type="http://schemas.openxmlformats.org/officeDocument/2006/relationships/image" Target="../media/image839.png"/><Relationship Id="rId124" Type="http://schemas.openxmlformats.org/officeDocument/2006/relationships/image" Target="../media/image847.png"/><Relationship Id="rId129" Type="http://schemas.openxmlformats.org/officeDocument/2006/relationships/customXml" Target="../ink/ink1068.xml"/><Relationship Id="rId54" Type="http://schemas.openxmlformats.org/officeDocument/2006/relationships/customXml" Target="../ink/ink1030.xml"/><Relationship Id="rId70" Type="http://schemas.openxmlformats.org/officeDocument/2006/relationships/customXml" Target="../ink/ink1038.xml"/><Relationship Id="rId75" Type="http://schemas.openxmlformats.org/officeDocument/2006/relationships/image" Target="../media/image823.png"/><Relationship Id="rId91" Type="http://schemas.openxmlformats.org/officeDocument/2006/relationships/customXml" Target="../ink/ink1049.xml"/><Relationship Id="rId96" Type="http://schemas.openxmlformats.org/officeDocument/2006/relationships/image" Target="../media/image833.png"/><Relationship Id="rId140" Type="http://schemas.openxmlformats.org/officeDocument/2006/relationships/image" Target="../media/image854.png"/><Relationship Id="rId145" Type="http://schemas.openxmlformats.org/officeDocument/2006/relationships/customXml" Target="../ink/ink1077.xml"/><Relationship Id="rId161" Type="http://schemas.openxmlformats.org/officeDocument/2006/relationships/customXml" Target="../ink/ink10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6.xml"/><Relationship Id="rId23" Type="http://schemas.openxmlformats.org/officeDocument/2006/relationships/image" Target="../media/image7970.png"/><Relationship Id="rId28" Type="http://schemas.openxmlformats.org/officeDocument/2006/relationships/customXml" Target="../ink/ink1017.xml"/><Relationship Id="rId49" Type="http://schemas.openxmlformats.org/officeDocument/2006/relationships/image" Target="../media/image810.png"/><Relationship Id="rId114" Type="http://schemas.openxmlformats.org/officeDocument/2006/relationships/image" Target="../media/image842.png"/><Relationship Id="rId119" Type="http://schemas.openxmlformats.org/officeDocument/2006/relationships/customXml" Target="../ink/ink1063.xml"/><Relationship Id="rId44" Type="http://schemas.openxmlformats.org/officeDocument/2006/relationships/customXml" Target="../ink/ink1025.xml"/><Relationship Id="rId60" Type="http://schemas.openxmlformats.org/officeDocument/2006/relationships/customXml" Target="../ink/ink1033.xml"/><Relationship Id="rId65" Type="http://schemas.openxmlformats.org/officeDocument/2006/relationships/image" Target="../media/image818.png"/><Relationship Id="rId81" Type="http://schemas.openxmlformats.org/officeDocument/2006/relationships/image" Target="../media/image826.png"/><Relationship Id="rId86" Type="http://schemas.openxmlformats.org/officeDocument/2006/relationships/customXml" Target="../ink/ink1046.xml"/><Relationship Id="rId130" Type="http://schemas.openxmlformats.org/officeDocument/2006/relationships/image" Target="../media/image850.png"/><Relationship Id="rId135" Type="http://schemas.openxmlformats.org/officeDocument/2006/relationships/image" Target="../media/image852.png"/><Relationship Id="rId151" Type="http://schemas.openxmlformats.org/officeDocument/2006/relationships/customXml" Target="../ink/ink1080.xml"/><Relationship Id="rId156" Type="http://schemas.openxmlformats.org/officeDocument/2006/relationships/image" Target="../media/image862.png"/><Relationship Id="rId13" Type="http://schemas.openxmlformats.org/officeDocument/2006/relationships/image" Target="../media/image7920.png"/><Relationship Id="rId18" Type="http://schemas.openxmlformats.org/officeDocument/2006/relationships/customXml" Target="../ink/ink1012.xml"/><Relationship Id="rId39" Type="http://schemas.openxmlformats.org/officeDocument/2006/relationships/image" Target="../media/image805.png"/><Relationship Id="rId109" Type="http://schemas.openxmlformats.org/officeDocument/2006/relationships/customXml" Target="../ink/ink1058.xml"/><Relationship Id="rId34" Type="http://schemas.openxmlformats.org/officeDocument/2006/relationships/customXml" Target="../ink/ink1020.xml"/><Relationship Id="rId50" Type="http://schemas.openxmlformats.org/officeDocument/2006/relationships/customXml" Target="../ink/ink1028.xml"/><Relationship Id="rId55" Type="http://schemas.openxmlformats.org/officeDocument/2006/relationships/image" Target="../media/image813.png"/><Relationship Id="rId76" Type="http://schemas.openxmlformats.org/officeDocument/2006/relationships/customXml" Target="../ink/ink1041.xml"/><Relationship Id="rId97" Type="http://schemas.openxmlformats.org/officeDocument/2006/relationships/customXml" Target="../ink/ink1052.xml"/><Relationship Id="rId104" Type="http://schemas.openxmlformats.org/officeDocument/2006/relationships/image" Target="../media/image837.png"/><Relationship Id="rId120" Type="http://schemas.openxmlformats.org/officeDocument/2006/relationships/image" Target="../media/image845.png"/><Relationship Id="rId125" Type="http://schemas.openxmlformats.org/officeDocument/2006/relationships/customXml" Target="../ink/ink1066.xml"/><Relationship Id="rId141" Type="http://schemas.openxmlformats.org/officeDocument/2006/relationships/customXml" Target="../ink/ink1075.xml"/><Relationship Id="rId146" Type="http://schemas.openxmlformats.org/officeDocument/2006/relationships/image" Target="../media/image857.png"/><Relationship Id="rId7" Type="http://schemas.openxmlformats.org/officeDocument/2006/relationships/image" Target="../media/image7890.png"/><Relationship Id="rId71" Type="http://schemas.openxmlformats.org/officeDocument/2006/relationships/image" Target="../media/image821.png"/><Relationship Id="rId92" Type="http://schemas.openxmlformats.org/officeDocument/2006/relationships/image" Target="../media/image831.png"/><Relationship Id="rId162" Type="http://schemas.openxmlformats.org/officeDocument/2006/relationships/image" Target="../media/image865.png"/><Relationship Id="rId2" Type="http://schemas.openxmlformats.org/officeDocument/2006/relationships/customXml" Target="../ink/ink1004.xml"/><Relationship Id="rId29" Type="http://schemas.openxmlformats.org/officeDocument/2006/relationships/image" Target="../media/image8000.png"/><Relationship Id="rId24" Type="http://schemas.openxmlformats.org/officeDocument/2006/relationships/customXml" Target="../ink/ink1015.xml"/><Relationship Id="rId40" Type="http://schemas.openxmlformats.org/officeDocument/2006/relationships/customXml" Target="../ink/ink1023.xml"/><Relationship Id="rId45" Type="http://schemas.openxmlformats.org/officeDocument/2006/relationships/image" Target="../media/image808.png"/><Relationship Id="rId66" Type="http://schemas.openxmlformats.org/officeDocument/2006/relationships/customXml" Target="../ink/ink1036.xml"/><Relationship Id="rId87" Type="http://schemas.openxmlformats.org/officeDocument/2006/relationships/image" Target="../media/image829.png"/><Relationship Id="rId110" Type="http://schemas.openxmlformats.org/officeDocument/2006/relationships/image" Target="../media/image840.png"/><Relationship Id="rId115" Type="http://schemas.openxmlformats.org/officeDocument/2006/relationships/customXml" Target="../ink/ink1061.xml"/><Relationship Id="rId131" Type="http://schemas.openxmlformats.org/officeDocument/2006/relationships/customXml" Target="../ink/ink1069.xml"/><Relationship Id="rId136" Type="http://schemas.openxmlformats.org/officeDocument/2006/relationships/customXml" Target="../ink/ink1072.xml"/><Relationship Id="rId157" Type="http://schemas.openxmlformats.org/officeDocument/2006/relationships/customXml" Target="../ink/ink1083.xml"/><Relationship Id="rId61" Type="http://schemas.openxmlformats.org/officeDocument/2006/relationships/image" Target="../media/image816.png"/><Relationship Id="rId82" Type="http://schemas.openxmlformats.org/officeDocument/2006/relationships/customXml" Target="../ink/ink1044.xml"/><Relationship Id="rId152" Type="http://schemas.openxmlformats.org/officeDocument/2006/relationships/image" Target="../media/image860.png"/><Relationship Id="rId19" Type="http://schemas.openxmlformats.org/officeDocument/2006/relationships/image" Target="../media/image7950.png"/><Relationship Id="rId14" Type="http://schemas.openxmlformats.org/officeDocument/2006/relationships/customXml" Target="../ink/ink1010.xml"/><Relationship Id="rId30" Type="http://schemas.openxmlformats.org/officeDocument/2006/relationships/customXml" Target="../ink/ink1018.xml"/><Relationship Id="rId35" Type="http://schemas.openxmlformats.org/officeDocument/2006/relationships/image" Target="../media/image8030.png"/><Relationship Id="rId56" Type="http://schemas.openxmlformats.org/officeDocument/2006/relationships/customXml" Target="../ink/ink1031.xml"/><Relationship Id="rId77" Type="http://schemas.openxmlformats.org/officeDocument/2006/relationships/image" Target="../media/image824.png"/><Relationship Id="rId100" Type="http://schemas.openxmlformats.org/officeDocument/2006/relationships/image" Target="../media/image835.png"/><Relationship Id="rId105" Type="http://schemas.openxmlformats.org/officeDocument/2006/relationships/customXml" Target="../ink/ink1056.xml"/><Relationship Id="rId126" Type="http://schemas.openxmlformats.org/officeDocument/2006/relationships/image" Target="../media/image848.png"/><Relationship Id="rId147" Type="http://schemas.openxmlformats.org/officeDocument/2006/relationships/customXml" Target="../ink/ink1078.xml"/><Relationship Id="rId8" Type="http://schemas.openxmlformats.org/officeDocument/2006/relationships/customXml" Target="../ink/ink1007.xml"/><Relationship Id="rId51" Type="http://schemas.openxmlformats.org/officeDocument/2006/relationships/image" Target="../media/image811.png"/><Relationship Id="rId72" Type="http://schemas.openxmlformats.org/officeDocument/2006/relationships/customXml" Target="../ink/ink1039.xml"/><Relationship Id="rId93" Type="http://schemas.openxmlformats.org/officeDocument/2006/relationships/customXml" Target="../ink/ink1050.xml"/><Relationship Id="rId98" Type="http://schemas.openxmlformats.org/officeDocument/2006/relationships/image" Target="../media/image834.png"/><Relationship Id="rId121" Type="http://schemas.openxmlformats.org/officeDocument/2006/relationships/customXml" Target="../ink/ink1064.xml"/><Relationship Id="rId142" Type="http://schemas.openxmlformats.org/officeDocument/2006/relationships/image" Target="../media/image855.png"/><Relationship Id="rId3" Type="http://schemas.openxmlformats.org/officeDocument/2006/relationships/image" Target="../media/image7871.png"/><Relationship Id="rId25" Type="http://schemas.openxmlformats.org/officeDocument/2006/relationships/image" Target="../media/image7980.png"/><Relationship Id="rId46" Type="http://schemas.openxmlformats.org/officeDocument/2006/relationships/customXml" Target="../ink/ink1026.xml"/><Relationship Id="rId67" Type="http://schemas.openxmlformats.org/officeDocument/2006/relationships/image" Target="../media/image819.png"/><Relationship Id="rId116" Type="http://schemas.openxmlformats.org/officeDocument/2006/relationships/image" Target="../media/image843.png"/><Relationship Id="rId137" Type="http://schemas.openxmlformats.org/officeDocument/2006/relationships/customXml" Target="../ink/ink1073.xml"/><Relationship Id="rId158" Type="http://schemas.openxmlformats.org/officeDocument/2006/relationships/image" Target="../media/image863.png"/><Relationship Id="rId20" Type="http://schemas.openxmlformats.org/officeDocument/2006/relationships/customXml" Target="../ink/ink1013.xml"/><Relationship Id="rId41" Type="http://schemas.openxmlformats.org/officeDocument/2006/relationships/image" Target="../media/image806.png"/><Relationship Id="rId62" Type="http://schemas.openxmlformats.org/officeDocument/2006/relationships/customXml" Target="../ink/ink1034.xml"/><Relationship Id="rId83" Type="http://schemas.openxmlformats.org/officeDocument/2006/relationships/image" Target="../media/image827.png"/><Relationship Id="rId88" Type="http://schemas.openxmlformats.org/officeDocument/2006/relationships/customXml" Target="../ink/ink1047.xml"/><Relationship Id="rId111" Type="http://schemas.openxmlformats.org/officeDocument/2006/relationships/customXml" Target="../ink/ink1059.xml"/><Relationship Id="rId132" Type="http://schemas.openxmlformats.org/officeDocument/2006/relationships/customXml" Target="../ink/ink1070.xml"/><Relationship Id="rId153" Type="http://schemas.openxmlformats.org/officeDocument/2006/relationships/customXml" Target="../ink/ink1081.xml"/><Relationship Id="rId15" Type="http://schemas.openxmlformats.org/officeDocument/2006/relationships/image" Target="../media/image7930.png"/><Relationship Id="rId36" Type="http://schemas.openxmlformats.org/officeDocument/2006/relationships/customXml" Target="../ink/ink1021.xml"/><Relationship Id="rId57" Type="http://schemas.openxmlformats.org/officeDocument/2006/relationships/image" Target="../media/image814.png"/><Relationship Id="rId106" Type="http://schemas.openxmlformats.org/officeDocument/2006/relationships/image" Target="../media/image838.png"/><Relationship Id="rId127" Type="http://schemas.openxmlformats.org/officeDocument/2006/relationships/customXml" Target="../ink/ink1067.xml"/><Relationship Id="rId10" Type="http://schemas.openxmlformats.org/officeDocument/2006/relationships/customXml" Target="../ink/ink1008.xml"/><Relationship Id="rId31" Type="http://schemas.openxmlformats.org/officeDocument/2006/relationships/image" Target="../media/image8010.png"/><Relationship Id="rId52" Type="http://schemas.openxmlformats.org/officeDocument/2006/relationships/customXml" Target="../ink/ink1029.xml"/><Relationship Id="rId73" Type="http://schemas.openxmlformats.org/officeDocument/2006/relationships/image" Target="../media/image822.png"/><Relationship Id="rId78" Type="http://schemas.openxmlformats.org/officeDocument/2006/relationships/customXml" Target="../ink/ink1042.xml"/><Relationship Id="rId94" Type="http://schemas.openxmlformats.org/officeDocument/2006/relationships/image" Target="../media/image832.png"/><Relationship Id="rId99" Type="http://schemas.openxmlformats.org/officeDocument/2006/relationships/customXml" Target="../ink/ink1053.xml"/><Relationship Id="rId101" Type="http://schemas.openxmlformats.org/officeDocument/2006/relationships/customXml" Target="../ink/ink1054.xml"/><Relationship Id="rId122" Type="http://schemas.openxmlformats.org/officeDocument/2006/relationships/image" Target="../media/image846.png"/><Relationship Id="rId143" Type="http://schemas.openxmlformats.org/officeDocument/2006/relationships/customXml" Target="../ink/ink1076.xml"/><Relationship Id="rId148" Type="http://schemas.openxmlformats.org/officeDocument/2006/relationships/image" Target="../media/image858.png"/><Relationship Id="rId4" Type="http://schemas.openxmlformats.org/officeDocument/2006/relationships/customXml" Target="../ink/ink1005.xml"/><Relationship Id="rId9" Type="http://schemas.openxmlformats.org/officeDocument/2006/relationships/image" Target="../media/image7900.png"/><Relationship Id="rId26" Type="http://schemas.openxmlformats.org/officeDocument/2006/relationships/customXml" Target="../ink/ink1016.xml"/><Relationship Id="rId47" Type="http://schemas.openxmlformats.org/officeDocument/2006/relationships/image" Target="../media/image809.png"/><Relationship Id="rId68" Type="http://schemas.openxmlformats.org/officeDocument/2006/relationships/customXml" Target="../ink/ink1037.xml"/><Relationship Id="rId89" Type="http://schemas.openxmlformats.org/officeDocument/2006/relationships/image" Target="../media/image830.png"/><Relationship Id="rId112" Type="http://schemas.openxmlformats.org/officeDocument/2006/relationships/image" Target="../media/image841.png"/><Relationship Id="rId133" Type="http://schemas.openxmlformats.org/officeDocument/2006/relationships/image" Target="../media/image851.png"/><Relationship Id="rId154" Type="http://schemas.openxmlformats.org/officeDocument/2006/relationships/image" Target="../media/image861.png"/><Relationship Id="rId16" Type="http://schemas.openxmlformats.org/officeDocument/2006/relationships/customXml" Target="../ink/ink1011.xml"/><Relationship Id="rId37" Type="http://schemas.openxmlformats.org/officeDocument/2006/relationships/image" Target="../media/image804.png"/><Relationship Id="rId58" Type="http://schemas.openxmlformats.org/officeDocument/2006/relationships/customXml" Target="../ink/ink1032.xml"/><Relationship Id="rId79" Type="http://schemas.openxmlformats.org/officeDocument/2006/relationships/image" Target="../media/image825.png"/><Relationship Id="rId102" Type="http://schemas.openxmlformats.org/officeDocument/2006/relationships/image" Target="../media/image836.png"/><Relationship Id="rId123" Type="http://schemas.openxmlformats.org/officeDocument/2006/relationships/customXml" Target="../ink/ink1065.xml"/><Relationship Id="rId144" Type="http://schemas.openxmlformats.org/officeDocument/2006/relationships/image" Target="../media/image856.png"/><Relationship Id="rId90" Type="http://schemas.openxmlformats.org/officeDocument/2006/relationships/customXml" Target="../ink/ink1048.xml"/><Relationship Id="rId27" Type="http://schemas.openxmlformats.org/officeDocument/2006/relationships/image" Target="../media/image7990.png"/><Relationship Id="rId48" Type="http://schemas.openxmlformats.org/officeDocument/2006/relationships/customXml" Target="../ink/ink1027.xml"/><Relationship Id="rId69" Type="http://schemas.openxmlformats.org/officeDocument/2006/relationships/image" Target="../media/image820.png"/><Relationship Id="rId113" Type="http://schemas.openxmlformats.org/officeDocument/2006/relationships/customXml" Target="../ink/ink1060.xml"/><Relationship Id="rId134" Type="http://schemas.openxmlformats.org/officeDocument/2006/relationships/customXml" Target="../ink/ink1071.xml"/><Relationship Id="rId80" Type="http://schemas.openxmlformats.org/officeDocument/2006/relationships/customXml" Target="../ink/ink1043.xml"/><Relationship Id="rId155" Type="http://schemas.openxmlformats.org/officeDocument/2006/relationships/customXml" Target="../ink/ink108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6.png"/><Relationship Id="rId2" Type="http://schemas.openxmlformats.org/officeDocument/2006/relationships/image" Target="../media/image78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79.png"/><Relationship Id="rId21" Type="http://schemas.openxmlformats.org/officeDocument/2006/relationships/customXml" Target="../ink/ink1095.xml"/><Relationship Id="rId34" Type="http://schemas.openxmlformats.org/officeDocument/2006/relationships/image" Target="../media/image883.png"/><Relationship Id="rId42" Type="http://schemas.openxmlformats.org/officeDocument/2006/relationships/image" Target="../media/image887.png"/><Relationship Id="rId47" Type="http://schemas.openxmlformats.org/officeDocument/2006/relationships/customXml" Target="../ink/ink1108.xml"/><Relationship Id="rId50" Type="http://schemas.openxmlformats.org/officeDocument/2006/relationships/image" Target="../media/image891.png"/><Relationship Id="rId55" Type="http://schemas.openxmlformats.org/officeDocument/2006/relationships/customXml" Target="../ink/ink1112.xml"/><Relationship Id="rId63" Type="http://schemas.openxmlformats.org/officeDocument/2006/relationships/customXml" Target="../ink/ink1116.xml"/><Relationship Id="rId68" Type="http://schemas.openxmlformats.org/officeDocument/2006/relationships/image" Target="../media/image900.png"/><Relationship Id="rId7" Type="http://schemas.openxmlformats.org/officeDocument/2006/relationships/customXml" Target="../ink/ink1088.xml"/><Relationship Id="rId2" Type="http://schemas.openxmlformats.org/officeDocument/2006/relationships/image" Target="../media/image867.png"/><Relationship Id="rId16" Type="http://schemas.openxmlformats.org/officeDocument/2006/relationships/image" Target="../media/image874.png"/><Relationship Id="rId29" Type="http://schemas.openxmlformats.org/officeDocument/2006/relationships/customXml" Target="../ink/ink1099.xml"/><Relationship Id="rId11" Type="http://schemas.openxmlformats.org/officeDocument/2006/relationships/customXml" Target="../ink/ink1090.xml"/><Relationship Id="rId24" Type="http://schemas.openxmlformats.org/officeDocument/2006/relationships/image" Target="../media/image878.png"/><Relationship Id="rId32" Type="http://schemas.openxmlformats.org/officeDocument/2006/relationships/image" Target="../media/image882.png"/><Relationship Id="rId37" Type="http://schemas.openxmlformats.org/officeDocument/2006/relationships/customXml" Target="../ink/ink1103.xml"/><Relationship Id="rId40" Type="http://schemas.openxmlformats.org/officeDocument/2006/relationships/image" Target="../media/image886.png"/><Relationship Id="rId45" Type="http://schemas.openxmlformats.org/officeDocument/2006/relationships/customXml" Target="../ink/ink1107.xml"/><Relationship Id="rId53" Type="http://schemas.openxmlformats.org/officeDocument/2006/relationships/customXml" Target="../ink/ink1111.xml"/><Relationship Id="rId58" Type="http://schemas.openxmlformats.org/officeDocument/2006/relationships/image" Target="../media/image895.png"/><Relationship Id="rId66" Type="http://schemas.openxmlformats.org/officeDocument/2006/relationships/image" Target="../media/image899.png"/><Relationship Id="rId5" Type="http://schemas.openxmlformats.org/officeDocument/2006/relationships/customXml" Target="../ink/ink1087.xml"/><Relationship Id="rId61" Type="http://schemas.openxmlformats.org/officeDocument/2006/relationships/customXml" Target="../ink/ink1115.xml"/><Relationship Id="rId19" Type="http://schemas.openxmlformats.org/officeDocument/2006/relationships/customXml" Target="../ink/ink1094.xml"/><Relationship Id="rId14" Type="http://schemas.openxmlformats.org/officeDocument/2006/relationships/image" Target="../media/image873.png"/><Relationship Id="rId22" Type="http://schemas.openxmlformats.org/officeDocument/2006/relationships/image" Target="../media/image877.png"/><Relationship Id="rId27" Type="http://schemas.openxmlformats.org/officeDocument/2006/relationships/customXml" Target="../ink/ink1098.xml"/><Relationship Id="rId30" Type="http://schemas.openxmlformats.org/officeDocument/2006/relationships/image" Target="../media/image881.png"/><Relationship Id="rId35" Type="http://schemas.openxmlformats.org/officeDocument/2006/relationships/customXml" Target="../ink/ink1102.xml"/><Relationship Id="rId43" Type="http://schemas.openxmlformats.org/officeDocument/2006/relationships/customXml" Target="../ink/ink1106.xml"/><Relationship Id="rId48" Type="http://schemas.openxmlformats.org/officeDocument/2006/relationships/image" Target="../media/image890.png"/><Relationship Id="rId56" Type="http://schemas.openxmlformats.org/officeDocument/2006/relationships/image" Target="../media/image894.png"/><Relationship Id="rId64" Type="http://schemas.openxmlformats.org/officeDocument/2006/relationships/image" Target="../media/image898.png"/><Relationship Id="rId8" Type="http://schemas.openxmlformats.org/officeDocument/2006/relationships/image" Target="../media/image870.png"/><Relationship Id="rId51" Type="http://schemas.openxmlformats.org/officeDocument/2006/relationships/customXml" Target="../ink/ink1110.xml"/><Relationship Id="rId3" Type="http://schemas.openxmlformats.org/officeDocument/2006/relationships/customXml" Target="../ink/ink1086.xml"/><Relationship Id="rId12" Type="http://schemas.openxmlformats.org/officeDocument/2006/relationships/image" Target="../media/image872.png"/><Relationship Id="rId17" Type="http://schemas.openxmlformats.org/officeDocument/2006/relationships/customXml" Target="../ink/ink1093.xml"/><Relationship Id="rId25" Type="http://schemas.openxmlformats.org/officeDocument/2006/relationships/customXml" Target="../ink/ink1097.xml"/><Relationship Id="rId33" Type="http://schemas.openxmlformats.org/officeDocument/2006/relationships/customXml" Target="../ink/ink1101.xml"/><Relationship Id="rId38" Type="http://schemas.openxmlformats.org/officeDocument/2006/relationships/image" Target="../media/image885.png"/><Relationship Id="rId46" Type="http://schemas.openxmlformats.org/officeDocument/2006/relationships/image" Target="../media/image889.png"/><Relationship Id="rId59" Type="http://schemas.openxmlformats.org/officeDocument/2006/relationships/customXml" Target="../ink/ink1114.xml"/><Relationship Id="rId67" Type="http://schemas.openxmlformats.org/officeDocument/2006/relationships/customXml" Target="../ink/ink1118.xml"/><Relationship Id="rId20" Type="http://schemas.openxmlformats.org/officeDocument/2006/relationships/image" Target="../media/image876.png"/><Relationship Id="rId41" Type="http://schemas.openxmlformats.org/officeDocument/2006/relationships/customXml" Target="../ink/ink1105.xml"/><Relationship Id="rId54" Type="http://schemas.openxmlformats.org/officeDocument/2006/relationships/image" Target="../media/image893.png"/><Relationship Id="rId62" Type="http://schemas.openxmlformats.org/officeDocument/2006/relationships/image" Target="../media/image8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9.png"/><Relationship Id="rId15" Type="http://schemas.openxmlformats.org/officeDocument/2006/relationships/customXml" Target="../ink/ink1092.xml"/><Relationship Id="rId23" Type="http://schemas.openxmlformats.org/officeDocument/2006/relationships/customXml" Target="../ink/ink1096.xml"/><Relationship Id="rId28" Type="http://schemas.openxmlformats.org/officeDocument/2006/relationships/image" Target="../media/image880.png"/><Relationship Id="rId36" Type="http://schemas.openxmlformats.org/officeDocument/2006/relationships/image" Target="../media/image884.png"/><Relationship Id="rId49" Type="http://schemas.openxmlformats.org/officeDocument/2006/relationships/customXml" Target="../ink/ink1109.xml"/><Relationship Id="rId57" Type="http://schemas.openxmlformats.org/officeDocument/2006/relationships/customXml" Target="../ink/ink1113.xml"/><Relationship Id="rId10" Type="http://schemas.openxmlformats.org/officeDocument/2006/relationships/image" Target="../media/image871.png"/><Relationship Id="rId31" Type="http://schemas.openxmlformats.org/officeDocument/2006/relationships/customXml" Target="../ink/ink1100.xml"/><Relationship Id="rId44" Type="http://schemas.openxmlformats.org/officeDocument/2006/relationships/image" Target="../media/image888.png"/><Relationship Id="rId52" Type="http://schemas.openxmlformats.org/officeDocument/2006/relationships/image" Target="../media/image892.png"/><Relationship Id="rId60" Type="http://schemas.openxmlformats.org/officeDocument/2006/relationships/image" Target="../media/image896.png"/><Relationship Id="rId65" Type="http://schemas.openxmlformats.org/officeDocument/2006/relationships/customXml" Target="../ink/ink1117.xml"/><Relationship Id="rId4" Type="http://schemas.openxmlformats.org/officeDocument/2006/relationships/image" Target="../media/image868.png"/><Relationship Id="rId9" Type="http://schemas.openxmlformats.org/officeDocument/2006/relationships/customXml" Target="../ink/ink1089.xml"/><Relationship Id="rId13" Type="http://schemas.openxmlformats.org/officeDocument/2006/relationships/customXml" Target="../ink/ink1091.xml"/><Relationship Id="rId18" Type="http://schemas.openxmlformats.org/officeDocument/2006/relationships/image" Target="../media/image875.png"/><Relationship Id="rId39" Type="http://schemas.openxmlformats.org/officeDocument/2006/relationships/customXml" Target="../ink/ink110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customXml" Target="../ink/ink22.xml"/><Relationship Id="rId47" Type="http://schemas.openxmlformats.org/officeDocument/2006/relationships/image" Target="../media/image22.png"/><Relationship Id="rId63" Type="http://schemas.openxmlformats.org/officeDocument/2006/relationships/image" Target="../media/image30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42.png"/><Relationship Id="rId112" Type="http://schemas.openxmlformats.org/officeDocument/2006/relationships/customXml" Target="../ink/ink58.xml"/><Relationship Id="rId16" Type="http://schemas.openxmlformats.org/officeDocument/2006/relationships/image" Target="../media/image8.png"/><Relationship Id="rId107" Type="http://schemas.openxmlformats.org/officeDocument/2006/relationships/image" Target="../media/image51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image" Target="../media/image25.png"/><Relationship Id="rId58" Type="http://schemas.openxmlformats.org/officeDocument/2006/relationships/customXml" Target="../ink/ink30.xml"/><Relationship Id="rId74" Type="http://schemas.openxmlformats.org/officeDocument/2006/relationships/customXml" Target="../ink/ink39.xml"/><Relationship Id="rId79" Type="http://schemas.openxmlformats.org/officeDocument/2006/relationships/image" Target="../media/image37.png"/><Relationship Id="rId102" Type="http://schemas.openxmlformats.org/officeDocument/2006/relationships/customXml" Target="../ink/ink53.xml"/><Relationship Id="rId5" Type="http://schemas.openxmlformats.org/officeDocument/2006/relationships/customXml" Target="../ink/ink2.xml"/><Relationship Id="rId90" Type="http://schemas.openxmlformats.org/officeDocument/2006/relationships/customXml" Target="../ink/ink47.xml"/><Relationship Id="rId95" Type="http://schemas.openxmlformats.org/officeDocument/2006/relationships/image" Target="../media/image45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image" Target="../media/image20.png"/><Relationship Id="rId48" Type="http://schemas.openxmlformats.org/officeDocument/2006/relationships/customXml" Target="../ink/ink25.xml"/><Relationship Id="rId64" Type="http://schemas.openxmlformats.org/officeDocument/2006/relationships/customXml" Target="../ink/ink33.xml"/><Relationship Id="rId69" Type="http://schemas.openxmlformats.org/officeDocument/2006/relationships/image" Target="../media/image32.png"/><Relationship Id="rId113" Type="http://schemas.openxmlformats.org/officeDocument/2006/relationships/image" Target="../media/image54.png"/><Relationship Id="rId80" Type="http://schemas.openxmlformats.org/officeDocument/2006/relationships/customXml" Target="../ink/ink42.xml"/><Relationship Id="rId85" Type="http://schemas.openxmlformats.org/officeDocument/2006/relationships/image" Target="../media/image40.png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image" Target="../media/image28.png"/><Relationship Id="rId103" Type="http://schemas.openxmlformats.org/officeDocument/2006/relationships/image" Target="../media/image49.png"/><Relationship Id="rId108" Type="http://schemas.openxmlformats.org/officeDocument/2006/relationships/customXml" Target="../ink/ink56.xml"/><Relationship Id="rId54" Type="http://schemas.openxmlformats.org/officeDocument/2006/relationships/customXml" Target="../ink/ink28.xml"/><Relationship Id="rId70" Type="http://schemas.openxmlformats.org/officeDocument/2006/relationships/customXml" Target="../ink/ink37.xml"/><Relationship Id="rId75" Type="http://schemas.openxmlformats.org/officeDocument/2006/relationships/image" Target="../media/image35.png"/><Relationship Id="rId91" Type="http://schemas.openxmlformats.org/officeDocument/2006/relationships/image" Target="../media/image43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6" Type="http://schemas.openxmlformats.org/officeDocument/2006/relationships/customXml" Target="../ink/ink55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1.png"/><Relationship Id="rId73" Type="http://schemas.openxmlformats.org/officeDocument/2006/relationships/image" Target="../media/image34.png"/><Relationship Id="rId78" Type="http://schemas.openxmlformats.org/officeDocument/2006/relationships/customXml" Target="../ink/ink41.xml"/><Relationship Id="rId81" Type="http://schemas.openxmlformats.org/officeDocument/2006/relationships/image" Target="../media/image38.png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image" Target="../media/image52.png"/><Relationship Id="rId34" Type="http://schemas.openxmlformats.org/officeDocument/2006/relationships/image" Target="../media/image17.png"/><Relationship Id="rId50" Type="http://schemas.openxmlformats.org/officeDocument/2006/relationships/customXml" Target="../ink/ink26.xml"/><Relationship Id="rId55" Type="http://schemas.openxmlformats.org/officeDocument/2006/relationships/image" Target="../media/image26.png"/><Relationship Id="rId76" Type="http://schemas.openxmlformats.org/officeDocument/2006/relationships/customXml" Target="../ink/ink40.xml"/><Relationship Id="rId97" Type="http://schemas.openxmlformats.org/officeDocument/2006/relationships/image" Target="../media/image46.png"/><Relationship Id="rId104" Type="http://schemas.openxmlformats.org/officeDocument/2006/relationships/customXml" Target="../ink/ink54.xml"/><Relationship Id="rId7" Type="http://schemas.openxmlformats.org/officeDocument/2006/relationships/customXml" Target="../ink/ink3.xml"/><Relationship Id="rId71" Type="http://schemas.openxmlformats.org/officeDocument/2006/relationships/image" Target="../media/image33.png"/><Relationship Id="rId92" Type="http://schemas.openxmlformats.org/officeDocument/2006/relationships/customXml" Target="../ink/ink48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customXml" Target="../ink/ink20.xml"/><Relationship Id="rId45" Type="http://schemas.openxmlformats.org/officeDocument/2006/relationships/image" Target="../media/image21.png"/><Relationship Id="rId66" Type="http://schemas.openxmlformats.org/officeDocument/2006/relationships/customXml" Target="../ink/ink34.xml"/><Relationship Id="rId87" Type="http://schemas.openxmlformats.org/officeDocument/2006/relationships/image" Target="../media/image41.png"/><Relationship Id="rId110" Type="http://schemas.openxmlformats.org/officeDocument/2006/relationships/customXml" Target="../ink/ink57.xml"/><Relationship Id="rId61" Type="http://schemas.openxmlformats.org/officeDocument/2006/relationships/image" Target="../media/image29.png"/><Relationship Id="rId82" Type="http://schemas.openxmlformats.org/officeDocument/2006/relationships/customXml" Target="../ink/ink43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customXml" Target="../ink/ink29.xml"/><Relationship Id="rId77" Type="http://schemas.openxmlformats.org/officeDocument/2006/relationships/image" Target="../media/image36.png"/><Relationship Id="rId100" Type="http://schemas.openxmlformats.org/officeDocument/2006/relationships/customXml" Target="../ink/ink52.xml"/><Relationship Id="rId105" Type="http://schemas.openxmlformats.org/officeDocument/2006/relationships/image" Target="../media/image50.png"/><Relationship Id="rId8" Type="http://schemas.openxmlformats.org/officeDocument/2006/relationships/image" Target="../media/image4.png"/><Relationship Id="rId51" Type="http://schemas.openxmlformats.org/officeDocument/2006/relationships/image" Target="../media/image24.png"/><Relationship Id="rId72" Type="http://schemas.openxmlformats.org/officeDocument/2006/relationships/customXml" Target="../ink/ink38.xml"/><Relationship Id="rId93" Type="http://schemas.openxmlformats.org/officeDocument/2006/relationships/image" Target="../media/image44.png"/><Relationship Id="rId98" Type="http://schemas.openxmlformats.org/officeDocument/2006/relationships/customXml" Target="../ink/ink51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customXml" Target="../ink/ink24.xml"/><Relationship Id="rId67" Type="http://schemas.openxmlformats.org/officeDocument/2006/relationships/customXml" Target="../ink/ink35.xml"/><Relationship Id="rId20" Type="http://schemas.openxmlformats.org/officeDocument/2006/relationships/image" Target="../media/image10.png"/><Relationship Id="rId41" Type="http://schemas.openxmlformats.org/officeDocument/2006/relationships/customXml" Target="../ink/ink21.xml"/><Relationship Id="rId62" Type="http://schemas.openxmlformats.org/officeDocument/2006/relationships/customXml" Target="../ink/ink32.xml"/><Relationship Id="rId83" Type="http://schemas.openxmlformats.org/officeDocument/2006/relationships/image" Target="../media/image39.png"/><Relationship Id="rId88" Type="http://schemas.openxmlformats.org/officeDocument/2006/relationships/customXml" Target="../ink/ink46.xml"/><Relationship Id="rId111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.png"/><Relationship Id="rId21" Type="http://schemas.openxmlformats.org/officeDocument/2006/relationships/customXml" Target="../ink/ink68.xml"/><Relationship Id="rId42" Type="http://schemas.openxmlformats.org/officeDocument/2006/relationships/customXml" Target="../ink/ink81.xml"/><Relationship Id="rId63" Type="http://schemas.openxmlformats.org/officeDocument/2006/relationships/image" Target="../media/image77.png"/><Relationship Id="rId84" Type="http://schemas.openxmlformats.org/officeDocument/2006/relationships/customXml" Target="../ink/ink108.xml"/><Relationship Id="rId16" Type="http://schemas.openxmlformats.org/officeDocument/2006/relationships/image" Target="../media/image62.png"/><Relationship Id="rId107" Type="http://schemas.openxmlformats.org/officeDocument/2006/relationships/image" Target="../media/image99.png"/><Relationship Id="rId11" Type="http://schemas.openxmlformats.org/officeDocument/2006/relationships/customXml" Target="../ink/ink63.xml"/><Relationship Id="rId32" Type="http://schemas.openxmlformats.org/officeDocument/2006/relationships/customXml" Target="../ink/ink74.xml"/><Relationship Id="rId37" Type="http://schemas.openxmlformats.org/officeDocument/2006/relationships/customXml" Target="../ink/ink77.xml"/><Relationship Id="rId53" Type="http://schemas.openxmlformats.org/officeDocument/2006/relationships/customXml" Target="../ink/ink92.xml"/><Relationship Id="rId58" Type="http://schemas.openxmlformats.org/officeDocument/2006/relationships/customXml" Target="../ink/ink95.xml"/><Relationship Id="rId74" Type="http://schemas.openxmlformats.org/officeDocument/2006/relationships/customXml" Target="../ink/ink103.xml"/><Relationship Id="rId79" Type="http://schemas.openxmlformats.org/officeDocument/2006/relationships/image" Target="../media/image85.png"/><Relationship Id="rId102" Type="http://schemas.openxmlformats.org/officeDocument/2006/relationships/customXml" Target="../ink/ink117.xml"/><Relationship Id="rId123" Type="http://schemas.openxmlformats.org/officeDocument/2006/relationships/image" Target="../media/image107.png"/><Relationship Id="rId128" Type="http://schemas.openxmlformats.org/officeDocument/2006/relationships/customXml" Target="../ink/ink130.xml"/><Relationship Id="rId5" Type="http://schemas.openxmlformats.org/officeDocument/2006/relationships/customXml" Target="../ink/ink60.xml"/><Relationship Id="rId90" Type="http://schemas.openxmlformats.org/officeDocument/2006/relationships/customXml" Target="../ink/ink111.xml"/><Relationship Id="rId95" Type="http://schemas.openxmlformats.org/officeDocument/2006/relationships/image" Target="../media/image93.png"/><Relationship Id="rId22" Type="http://schemas.openxmlformats.org/officeDocument/2006/relationships/image" Target="../media/image65.png"/><Relationship Id="rId27" Type="http://schemas.openxmlformats.org/officeDocument/2006/relationships/image" Target="../media/image67.png"/><Relationship Id="rId43" Type="http://schemas.openxmlformats.org/officeDocument/2006/relationships/customXml" Target="../ink/ink82.xml"/><Relationship Id="rId48" Type="http://schemas.openxmlformats.org/officeDocument/2006/relationships/customXml" Target="../ink/ink87.xml"/><Relationship Id="rId64" Type="http://schemas.openxmlformats.org/officeDocument/2006/relationships/customXml" Target="../ink/ink98.xml"/><Relationship Id="rId69" Type="http://schemas.openxmlformats.org/officeDocument/2006/relationships/image" Target="../media/image80.png"/><Relationship Id="rId113" Type="http://schemas.openxmlformats.org/officeDocument/2006/relationships/image" Target="../media/image102.png"/><Relationship Id="rId118" Type="http://schemas.openxmlformats.org/officeDocument/2006/relationships/customXml" Target="../ink/ink125.xml"/><Relationship Id="rId134" Type="http://schemas.openxmlformats.org/officeDocument/2006/relationships/customXml" Target="../ink/ink133.xml"/><Relationship Id="rId80" Type="http://schemas.openxmlformats.org/officeDocument/2006/relationships/customXml" Target="../ink/ink106.xml"/><Relationship Id="rId85" Type="http://schemas.openxmlformats.org/officeDocument/2006/relationships/image" Target="../media/image88.png"/><Relationship Id="rId12" Type="http://schemas.openxmlformats.org/officeDocument/2006/relationships/image" Target="../media/image60.png"/><Relationship Id="rId17" Type="http://schemas.openxmlformats.org/officeDocument/2006/relationships/customXml" Target="../ink/ink66.xml"/><Relationship Id="rId33" Type="http://schemas.openxmlformats.org/officeDocument/2006/relationships/customXml" Target="../ink/ink75.xml"/><Relationship Id="rId38" Type="http://schemas.openxmlformats.org/officeDocument/2006/relationships/image" Target="../media/image72.png"/><Relationship Id="rId59" Type="http://schemas.openxmlformats.org/officeDocument/2006/relationships/image" Target="../media/image75.png"/><Relationship Id="rId103" Type="http://schemas.openxmlformats.org/officeDocument/2006/relationships/image" Target="../media/image97.png"/><Relationship Id="rId108" Type="http://schemas.openxmlformats.org/officeDocument/2006/relationships/customXml" Target="../ink/ink120.xml"/><Relationship Id="rId124" Type="http://schemas.openxmlformats.org/officeDocument/2006/relationships/customXml" Target="../ink/ink128.xml"/><Relationship Id="rId129" Type="http://schemas.openxmlformats.org/officeDocument/2006/relationships/image" Target="../media/image110.png"/><Relationship Id="rId54" Type="http://schemas.openxmlformats.org/officeDocument/2006/relationships/customXml" Target="../ink/ink93.xml"/><Relationship Id="rId70" Type="http://schemas.openxmlformats.org/officeDocument/2006/relationships/customXml" Target="../ink/ink101.xml"/><Relationship Id="rId75" Type="http://schemas.openxmlformats.org/officeDocument/2006/relationships/image" Target="../media/image83.png"/><Relationship Id="rId91" Type="http://schemas.openxmlformats.org/officeDocument/2006/relationships/image" Target="../media/image91.png"/><Relationship Id="rId96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23" Type="http://schemas.openxmlformats.org/officeDocument/2006/relationships/customXml" Target="../ink/ink69.xml"/><Relationship Id="rId28" Type="http://schemas.openxmlformats.org/officeDocument/2006/relationships/customXml" Target="../ink/ink72.xml"/><Relationship Id="rId49" Type="http://schemas.openxmlformats.org/officeDocument/2006/relationships/customXml" Target="../ink/ink88.xml"/><Relationship Id="rId114" Type="http://schemas.openxmlformats.org/officeDocument/2006/relationships/customXml" Target="../ink/ink123.xml"/><Relationship Id="rId119" Type="http://schemas.openxmlformats.org/officeDocument/2006/relationships/image" Target="../media/image105.png"/><Relationship Id="rId44" Type="http://schemas.openxmlformats.org/officeDocument/2006/relationships/customXml" Target="../ink/ink83.xml"/><Relationship Id="rId60" Type="http://schemas.openxmlformats.org/officeDocument/2006/relationships/customXml" Target="../ink/ink96.xml"/><Relationship Id="rId65" Type="http://schemas.openxmlformats.org/officeDocument/2006/relationships/image" Target="../media/image78.png"/><Relationship Id="rId81" Type="http://schemas.openxmlformats.org/officeDocument/2006/relationships/image" Target="../media/image86.png"/><Relationship Id="rId86" Type="http://schemas.openxmlformats.org/officeDocument/2006/relationships/customXml" Target="../ink/ink109.xml"/><Relationship Id="rId130" Type="http://schemas.openxmlformats.org/officeDocument/2006/relationships/customXml" Target="../ink/ink131.xml"/><Relationship Id="rId135" Type="http://schemas.openxmlformats.org/officeDocument/2006/relationships/image" Target="../media/image113.png"/><Relationship Id="rId13" Type="http://schemas.openxmlformats.org/officeDocument/2006/relationships/customXml" Target="../ink/ink64.xml"/><Relationship Id="rId18" Type="http://schemas.openxmlformats.org/officeDocument/2006/relationships/image" Target="../media/image63.png"/><Relationship Id="rId39" Type="http://schemas.openxmlformats.org/officeDocument/2006/relationships/customXml" Target="../ink/ink78.xml"/><Relationship Id="rId109" Type="http://schemas.openxmlformats.org/officeDocument/2006/relationships/image" Target="../media/image100.png"/><Relationship Id="rId34" Type="http://schemas.openxmlformats.org/officeDocument/2006/relationships/image" Target="../media/image70.png"/><Relationship Id="rId50" Type="http://schemas.openxmlformats.org/officeDocument/2006/relationships/customXml" Target="../ink/ink89.xml"/><Relationship Id="rId55" Type="http://schemas.openxmlformats.org/officeDocument/2006/relationships/image" Target="../media/image73.png"/><Relationship Id="rId76" Type="http://schemas.openxmlformats.org/officeDocument/2006/relationships/customXml" Target="../ink/ink104.xml"/><Relationship Id="rId97" Type="http://schemas.openxmlformats.org/officeDocument/2006/relationships/image" Target="../media/image94.png"/><Relationship Id="rId104" Type="http://schemas.openxmlformats.org/officeDocument/2006/relationships/customXml" Target="../ink/ink118.xml"/><Relationship Id="rId120" Type="http://schemas.openxmlformats.org/officeDocument/2006/relationships/customXml" Target="../ink/ink126.xml"/><Relationship Id="rId125" Type="http://schemas.openxmlformats.org/officeDocument/2006/relationships/image" Target="../media/image108.png"/><Relationship Id="rId7" Type="http://schemas.openxmlformats.org/officeDocument/2006/relationships/customXml" Target="../ink/ink61.xml"/><Relationship Id="rId71" Type="http://schemas.openxmlformats.org/officeDocument/2006/relationships/image" Target="../media/image81.png"/><Relationship Id="rId92" Type="http://schemas.openxmlformats.org/officeDocument/2006/relationships/customXml" Target="../ink/ink112.xml"/><Relationship Id="rId2" Type="http://schemas.openxmlformats.org/officeDocument/2006/relationships/image" Target="../media/image55.png"/><Relationship Id="rId29" Type="http://schemas.openxmlformats.org/officeDocument/2006/relationships/image" Target="../media/image68.png"/><Relationship Id="rId24" Type="http://schemas.openxmlformats.org/officeDocument/2006/relationships/image" Target="../media/image66.png"/><Relationship Id="rId40" Type="http://schemas.openxmlformats.org/officeDocument/2006/relationships/customXml" Target="../ink/ink79.xml"/><Relationship Id="rId45" Type="http://schemas.openxmlformats.org/officeDocument/2006/relationships/customXml" Target="../ink/ink84.xml"/><Relationship Id="rId66" Type="http://schemas.openxmlformats.org/officeDocument/2006/relationships/customXml" Target="../ink/ink99.xml"/><Relationship Id="rId87" Type="http://schemas.openxmlformats.org/officeDocument/2006/relationships/image" Target="../media/image89.png"/><Relationship Id="rId110" Type="http://schemas.openxmlformats.org/officeDocument/2006/relationships/customXml" Target="../ink/ink121.xml"/><Relationship Id="rId115" Type="http://schemas.openxmlformats.org/officeDocument/2006/relationships/image" Target="../media/image103.png"/><Relationship Id="rId131" Type="http://schemas.openxmlformats.org/officeDocument/2006/relationships/image" Target="../media/image111.png"/><Relationship Id="rId136" Type="http://schemas.openxmlformats.org/officeDocument/2006/relationships/customXml" Target="../ink/ink134.xml"/><Relationship Id="rId61" Type="http://schemas.openxmlformats.org/officeDocument/2006/relationships/image" Target="../media/image76.png"/><Relationship Id="rId82" Type="http://schemas.openxmlformats.org/officeDocument/2006/relationships/customXml" Target="../ink/ink107.xml"/><Relationship Id="rId19" Type="http://schemas.openxmlformats.org/officeDocument/2006/relationships/customXml" Target="../ink/ink67.xml"/><Relationship Id="rId14" Type="http://schemas.openxmlformats.org/officeDocument/2006/relationships/image" Target="../media/image61.png"/><Relationship Id="rId30" Type="http://schemas.openxmlformats.org/officeDocument/2006/relationships/customXml" Target="../ink/ink73.xml"/><Relationship Id="rId35" Type="http://schemas.openxmlformats.org/officeDocument/2006/relationships/customXml" Target="../ink/ink76.xml"/><Relationship Id="rId56" Type="http://schemas.openxmlformats.org/officeDocument/2006/relationships/customXml" Target="../ink/ink94.xml"/><Relationship Id="rId77" Type="http://schemas.openxmlformats.org/officeDocument/2006/relationships/image" Target="../media/image84.png"/><Relationship Id="rId100" Type="http://schemas.openxmlformats.org/officeDocument/2006/relationships/customXml" Target="../ink/ink116.xml"/><Relationship Id="rId105" Type="http://schemas.openxmlformats.org/officeDocument/2006/relationships/image" Target="../media/image98.png"/><Relationship Id="rId126" Type="http://schemas.openxmlformats.org/officeDocument/2006/relationships/customXml" Target="../ink/ink129.xml"/><Relationship Id="rId8" Type="http://schemas.openxmlformats.org/officeDocument/2006/relationships/image" Target="../media/image58.png"/><Relationship Id="rId51" Type="http://schemas.openxmlformats.org/officeDocument/2006/relationships/customXml" Target="../ink/ink90.xml"/><Relationship Id="rId72" Type="http://schemas.openxmlformats.org/officeDocument/2006/relationships/customXml" Target="../ink/ink102.xml"/><Relationship Id="rId93" Type="http://schemas.openxmlformats.org/officeDocument/2006/relationships/image" Target="../media/image92.png"/><Relationship Id="rId98" Type="http://schemas.openxmlformats.org/officeDocument/2006/relationships/customXml" Target="../ink/ink115.xml"/><Relationship Id="rId121" Type="http://schemas.openxmlformats.org/officeDocument/2006/relationships/image" Target="../media/image106.png"/><Relationship Id="rId3" Type="http://schemas.openxmlformats.org/officeDocument/2006/relationships/customXml" Target="../ink/ink59.xml"/><Relationship Id="rId25" Type="http://schemas.openxmlformats.org/officeDocument/2006/relationships/customXml" Target="../ink/ink70.xml"/><Relationship Id="rId46" Type="http://schemas.openxmlformats.org/officeDocument/2006/relationships/customXml" Target="../ink/ink85.xml"/><Relationship Id="rId67" Type="http://schemas.openxmlformats.org/officeDocument/2006/relationships/image" Target="../media/image79.png"/><Relationship Id="rId116" Type="http://schemas.openxmlformats.org/officeDocument/2006/relationships/customXml" Target="../ink/ink124.xml"/><Relationship Id="rId137" Type="http://schemas.openxmlformats.org/officeDocument/2006/relationships/image" Target="../media/image114.png"/><Relationship Id="rId20" Type="http://schemas.openxmlformats.org/officeDocument/2006/relationships/image" Target="../media/image64.png"/><Relationship Id="rId41" Type="http://schemas.openxmlformats.org/officeDocument/2006/relationships/customXml" Target="../ink/ink80.xml"/><Relationship Id="rId62" Type="http://schemas.openxmlformats.org/officeDocument/2006/relationships/customXml" Target="../ink/ink97.xml"/><Relationship Id="rId83" Type="http://schemas.openxmlformats.org/officeDocument/2006/relationships/image" Target="../media/image87.png"/><Relationship Id="rId88" Type="http://schemas.openxmlformats.org/officeDocument/2006/relationships/customXml" Target="../ink/ink110.xml"/><Relationship Id="rId111" Type="http://schemas.openxmlformats.org/officeDocument/2006/relationships/image" Target="../media/image101.png"/><Relationship Id="rId132" Type="http://schemas.openxmlformats.org/officeDocument/2006/relationships/customXml" Target="../ink/ink132.xml"/><Relationship Id="rId15" Type="http://schemas.openxmlformats.org/officeDocument/2006/relationships/customXml" Target="../ink/ink65.xml"/><Relationship Id="rId36" Type="http://schemas.openxmlformats.org/officeDocument/2006/relationships/image" Target="../media/image71.png"/><Relationship Id="rId57" Type="http://schemas.openxmlformats.org/officeDocument/2006/relationships/image" Target="../media/image74.png"/><Relationship Id="rId106" Type="http://schemas.openxmlformats.org/officeDocument/2006/relationships/customXml" Target="../ink/ink119.xml"/><Relationship Id="rId127" Type="http://schemas.openxmlformats.org/officeDocument/2006/relationships/image" Target="../media/image109.png"/><Relationship Id="rId10" Type="http://schemas.openxmlformats.org/officeDocument/2006/relationships/image" Target="../media/image59.png"/><Relationship Id="rId31" Type="http://schemas.openxmlformats.org/officeDocument/2006/relationships/image" Target="../media/image69.png"/><Relationship Id="rId52" Type="http://schemas.openxmlformats.org/officeDocument/2006/relationships/customXml" Target="../ink/ink91.xml"/><Relationship Id="rId73" Type="http://schemas.openxmlformats.org/officeDocument/2006/relationships/image" Target="../media/image82.png"/><Relationship Id="rId78" Type="http://schemas.openxmlformats.org/officeDocument/2006/relationships/customXml" Target="../ink/ink105.xml"/><Relationship Id="rId94" Type="http://schemas.openxmlformats.org/officeDocument/2006/relationships/customXml" Target="../ink/ink113.xml"/><Relationship Id="rId99" Type="http://schemas.openxmlformats.org/officeDocument/2006/relationships/image" Target="../media/image95.png"/><Relationship Id="rId101" Type="http://schemas.openxmlformats.org/officeDocument/2006/relationships/image" Target="../media/image96.png"/><Relationship Id="rId122" Type="http://schemas.openxmlformats.org/officeDocument/2006/relationships/customXml" Target="../ink/ink127.xml"/><Relationship Id="rId4" Type="http://schemas.openxmlformats.org/officeDocument/2006/relationships/image" Target="../media/image56.png"/><Relationship Id="rId9" Type="http://schemas.openxmlformats.org/officeDocument/2006/relationships/customXml" Target="../ink/ink62.xml"/><Relationship Id="rId26" Type="http://schemas.openxmlformats.org/officeDocument/2006/relationships/customXml" Target="../ink/ink71.xml"/><Relationship Id="rId47" Type="http://schemas.openxmlformats.org/officeDocument/2006/relationships/customXml" Target="../ink/ink86.xml"/><Relationship Id="rId68" Type="http://schemas.openxmlformats.org/officeDocument/2006/relationships/customXml" Target="../ink/ink100.xml"/><Relationship Id="rId89" Type="http://schemas.openxmlformats.org/officeDocument/2006/relationships/image" Target="../media/image90.png"/><Relationship Id="rId112" Type="http://schemas.openxmlformats.org/officeDocument/2006/relationships/customXml" Target="../ink/ink122.xml"/><Relationship Id="rId133" Type="http://schemas.openxmlformats.org/officeDocument/2006/relationships/image" Target="../media/image11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.xml"/><Relationship Id="rId21" Type="http://schemas.openxmlformats.org/officeDocument/2006/relationships/image" Target="../media/image123.png"/><Relationship Id="rId42" Type="http://schemas.openxmlformats.org/officeDocument/2006/relationships/customXml" Target="../ink/ink156.xml"/><Relationship Id="rId47" Type="http://schemas.openxmlformats.org/officeDocument/2006/relationships/customXml" Target="../ink/ink159.xml"/><Relationship Id="rId63" Type="http://schemas.openxmlformats.org/officeDocument/2006/relationships/image" Target="../media/image140.png"/><Relationship Id="rId68" Type="http://schemas.openxmlformats.org/officeDocument/2006/relationships/customXml" Target="../ink/ink172.xml"/><Relationship Id="rId84" Type="http://schemas.openxmlformats.org/officeDocument/2006/relationships/customXml" Target="../ink/ink180.xml"/><Relationship Id="rId89" Type="http://schemas.openxmlformats.org/officeDocument/2006/relationships/image" Target="../media/image153.png"/><Relationship Id="rId16" Type="http://schemas.openxmlformats.org/officeDocument/2006/relationships/image" Target="../media/image122.png"/><Relationship Id="rId11" Type="http://schemas.openxmlformats.org/officeDocument/2006/relationships/customXml" Target="../ink/ink139.xml"/><Relationship Id="rId32" Type="http://schemas.openxmlformats.org/officeDocument/2006/relationships/customXml" Target="../ink/ink151.xml"/><Relationship Id="rId37" Type="http://schemas.openxmlformats.org/officeDocument/2006/relationships/image" Target="../media/image130.png"/><Relationship Id="rId53" Type="http://schemas.openxmlformats.org/officeDocument/2006/relationships/image" Target="../media/image137.png"/><Relationship Id="rId58" Type="http://schemas.openxmlformats.org/officeDocument/2006/relationships/image" Target="../media/image138.png"/><Relationship Id="rId74" Type="http://schemas.openxmlformats.org/officeDocument/2006/relationships/customXml" Target="../ink/ink175.xml"/><Relationship Id="rId79" Type="http://schemas.openxmlformats.org/officeDocument/2006/relationships/image" Target="../media/image148.png"/><Relationship Id="rId5" Type="http://schemas.openxmlformats.org/officeDocument/2006/relationships/customXml" Target="../ink/ink136.xml"/><Relationship Id="rId90" Type="http://schemas.openxmlformats.org/officeDocument/2006/relationships/customXml" Target="../ink/ink183.xml"/><Relationship Id="rId95" Type="http://schemas.openxmlformats.org/officeDocument/2006/relationships/image" Target="../media/image156.png"/><Relationship Id="rId22" Type="http://schemas.openxmlformats.org/officeDocument/2006/relationships/customXml" Target="../ink/ink145.xml"/><Relationship Id="rId27" Type="http://schemas.openxmlformats.org/officeDocument/2006/relationships/customXml" Target="../ink/ink148.xml"/><Relationship Id="rId43" Type="http://schemas.openxmlformats.org/officeDocument/2006/relationships/image" Target="../media/image133.png"/><Relationship Id="rId48" Type="http://schemas.openxmlformats.org/officeDocument/2006/relationships/customXml" Target="../ink/ink160.xml"/><Relationship Id="rId64" Type="http://schemas.openxmlformats.org/officeDocument/2006/relationships/customXml" Target="../ink/ink170.xml"/><Relationship Id="rId69" Type="http://schemas.openxmlformats.org/officeDocument/2006/relationships/image" Target="../media/image143.png"/><Relationship Id="rId80" Type="http://schemas.openxmlformats.org/officeDocument/2006/relationships/customXml" Target="../ink/ink178.xml"/><Relationship Id="rId85" Type="http://schemas.openxmlformats.org/officeDocument/2006/relationships/image" Target="../media/image151.png"/><Relationship Id="rId12" Type="http://schemas.openxmlformats.org/officeDocument/2006/relationships/image" Target="../media/image120.png"/><Relationship Id="rId17" Type="http://schemas.openxmlformats.org/officeDocument/2006/relationships/customXml" Target="../ink/ink142.xml"/><Relationship Id="rId25" Type="http://schemas.openxmlformats.org/officeDocument/2006/relationships/image" Target="../media/image125.png"/><Relationship Id="rId33" Type="http://schemas.openxmlformats.org/officeDocument/2006/relationships/image" Target="../media/image128.png"/><Relationship Id="rId38" Type="http://schemas.openxmlformats.org/officeDocument/2006/relationships/customXml" Target="../ink/ink154.xml"/><Relationship Id="rId46" Type="http://schemas.openxmlformats.org/officeDocument/2006/relationships/image" Target="../media/image134.png"/><Relationship Id="rId59" Type="http://schemas.openxmlformats.org/officeDocument/2006/relationships/customXml" Target="../ink/ink167.xml"/><Relationship Id="rId67" Type="http://schemas.openxmlformats.org/officeDocument/2006/relationships/image" Target="../media/image142.png"/><Relationship Id="rId20" Type="http://schemas.openxmlformats.org/officeDocument/2006/relationships/customXml" Target="../ink/ink144.xml"/><Relationship Id="rId41" Type="http://schemas.openxmlformats.org/officeDocument/2006/relationships/image" Target="../media/image132.png"/><Relationship Id="rId54" Type="http://schemas.openxmlformats.org/officeDocument/2006/relationships/customXml" Target="../ink/ink163.xml"/><Relationship Id="rId62" Type="http://schemas.openxmlformats.org/officeDocument/2006/relationships/customXml" Target="../ink/ink169.xml"/><Relationship Id="rId70" Type="http://schemas.openxmlformats.org/officeDocument/2006/relationships/customXml" Target="../ink/ink173.xml"/><Relationship Id="rId75" Type="http://schemas.openxmlformats.org/officeDocument/2006/relationships/image" Target="../media/image146.png"/><Relationship Id="rId83" Type="http://schemas.openxmlformats.org/officeDocument/2006/relationships/image" Target="../media/image150.png"/><Relationship Id="rId88" Type="http://schemas.openxmlformats.org/officeDocument/2006/relationships/customXml" Target="../ink/ink182.xml"/><Relationship Id="rId91" Type="http://schemas.openxmlformats.org/officeDocument/2006/relationships/image" Target="../media/image154.png"/><Relationship Id="rId96" Type="http://schemas.openxmlformats.org/officeDocument/2006/relationships/customXml" Target="../ink/ink1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customXml" Target="../ink/ink141.xml"/><Relationship Id="rId23" Type="http://schemas.openxmlformats.org/officeDocument/2006/relationships/image" Target="../media/image124.png"/><Relationship Id="rId28" Type="http://schemas.openxmlformats.org/officeDocument/2006/relationships/image" Target="../media/image126.png"/><Relationship Id="rId36" Type="http://schemas.openxmlformats.org/officeDocument/2006/relationships/customXml" Target="../ink/ink153.xml"/><Relationship Id="rId49" Type="http://schemas.openxmlformats.org/officeDocument/2006/relationships/image" Target="../media/image135.png"/><Relationship Id="rId57" Type="http://schemas.openxmlformats.org/officeDocument/2006/relationships/customXml" Target="../ink/ink166.xml"/><Relationship Id="rId10" Type="http://schemas.openxmlformats.org/officeDocument/2006/relationships/image" Target="../media/image119.png"/><Relationship Id="rId31" Type="http://schemas.openxmlformats.org/officeDocument/2006/relationships/image" Target="../media/image127.png"/><Relationship Id="rId44" Type="http://schemas.openxmlformats.org/officeDocument/2006/relationships/customXml" Target="../ink/ink157.xml"/><Relationship Id="rId52" Type="http://schemas.openxmlformats.org/officeDocument/2006/relationships/customXml" Target="../ink/ink162.xml"/><Relationship Id="rId60" Type="http://schemas.openxmlformats.org/officeDocument/2006/relationships/customXml" Target="../ink/ink168.xml"/><Relationship Id="rId65" Type="http://schemas.openxmlformats.org/officeDocument/2006/relationships/image" Target="../media/image141.png"/><Relationship Id="rId73" Type="http://schemas.openxmlformats.org/officeDocument/2006/relationships/image" Target="../media/image145.png"/><Relationship Id="rId78" Type="http://schemas.openxmlformats.org/officeDocument/2006/relationships/customXml" Target="../ink/ink177.xml"/><Relationship Id="rId81" Type="http://schemas.openxmlformats.org/officeDocument/2006/relationships/image" Target="../media/image149.png"/><Relationship Id="rId86" Type="http://schemas.openxmlformats.org/officeDocument/2006/relationships/customXml" Target="../ink/ink181.xml"/><Relationship Id="rId94" Type="http://schemas.openxmlformats.org/officeDocument/2006/relationships/customXml" Target="../ink/ink185.xml"/><Relationship Id="rId99" Type="http://schemas.openxmlformats.org/officeDocument/2006/relationships/image" Target="../media/image158.png"/><Relationship Id="rId101" Type="http://schemas.openxmlformats.org/officeDocument/2006/relationships/image" Target="../media/image159.png"/><Relationship Id="rId4" Type="http://schemas.openxmlformats.org/officeDocument/2006/relationships/image" Target="../media/image116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3.png"/><Relationship Id="rId39" Type="http://schemas.openxmlformats.org/officeDocument/2006/relationships/image" Target="../media/image131.png"/><Relationship Id="rId34" Type="http://schemas.openxmlformats.org/officeDocument/2006/relationships/customXml" Target="../ink/ink152.xml"/><Relationship Id="rId50" Type="http://schemas.openxmlformats.org/officeDocument/2006/relationships/customXml" Target="../ink/ink161.xml"/><Relationship Id="rId55" Type="http://schemas.openxmlformats.org/officeDocument/2006/relationships/customXml" Target="../ink/ink164.xml"/><Relationship Id="rId76" Type="http://schemas.openxmlformats.org/officeDocument/2006/relationships/customXml" Target="../ink/ink176.xml"/><Relationship Id="rId97" Type="http://schemas.openxmlformats.org/officeDocument/2006/relationships/image" Target="../media/image157.png"/><Relationship Id="rId7" Type="http://schemas.openxmlformats.org/officeDocument/2006/relationships/customXml" Target="../ink/ink137.xml"/><Relationship Id="rId71" Type="http://schemas.openxmlformats.org/officeDocument/2006/relationships/image" Target="../media/image144.png"/><Relationship Id="rId92" Type="http://schemas.openxmlformats.org/officeDocument/2006/relationships/customXml" Target="../ink/ink184.xml"/><Relationship Id="rId2" Type="http://schemas.openxmlformats.org/officeDocument/2006/relationships/image" Target="../media/image115.png"/><Relationship Id="rId29" Type="http://schemas.openxmlformats.org/officeDocument/2006/relationships/customXml" Target="../ink/ink149.xml"/><Relationship Id="rId24" Type="http://schemas.openxmlformats.org/officeDocument/2006/relationships/customXml" Target="../ink/ink146.xml"/><Relationship Id="rId40" Type="http://schemas.openxmlformats.org/officeDocument/2006/relationships/customXml" Target="../ink/ink155.xml"/><Relationship Id="rId45" Type="http://schemas.openxmlformats.org/officeDocument/2006/relationships/customXml" Target="../ink/ink158.xml"/><Relationship Id="rId66" Type="http://schemas.openxmlformats.org/officeDocument/2006/relationships/customXml" Target="../ink/ink171.xml"/><Relationship Id="rId87" Type="http://schemas.openxmlformats.org/officeDocument/2006/relationships/image" Target="../media/image152.png"/><Relationship Id="rId61" Type="http://schemas.openxmlformats.org/officeDocument/2006/relationships/image" Target="../media/image139.png"/><Relationship Id="rId82" Type="http://schemas.openxmlformats.org/officeDocument/2006/relationships/customXml" Target="../ink/ink179.xml"/><Relationship Id="rId19" Type="http://schemas.openxmlformats.org/officeDocument/2006/relationships/customXml" Target="../ink/ink143.xml"/><Relationship Id="rId14" Type="http://schemas.openxmlformats.org/officeDocument/2006/relationships/image" Target="../media/image121.png"/><Relationship Id="rId30" Type="http://schemas.openxmlformats.org/officeDocument/2006/relationships/customXml" Target="../ink/ink150.xml"/><Relationship Id="rId35" Type="http://schemas.openxmlformats.org/officeDocument/2006/relationships/image" Target="../media/image129.png"/><Relationship Id="rId56" Type="http://schemas.openxmlformats.org/officeDocument/2006/relationships/customXml" Target="../ink/ink165.xml"/><Relationship Id="rId77" Type="http://schemas.openxmlformats.org/officeDocument/2006/relationships/image" Target="../media/image147.png"/><Relationship Id="rId100" Type="http://schemas.openxmlformats.org/officeDocument/2006/relationships/customXml" Target="../ink/ink188.xml"/><Relationship Id="rId8" Type="http://schemas.openxmlformats.org/officeDocument/2006/relationships/image" Target="../media/image118.png"/><Relationship Id="rId51" Type="http://schemas.openxmlformats.org/officeDocument/2006/relationships/image" Target="../media/image136.png"/><Relationship Id="rId72" Type="http://schemas.openxmlformats.org/officeDocument/2006/relationships/customXml" Target="../ink/ink174.xml"/><Relationship Id="rId93" Type="http://schemas.openxmlformats.org/officeDocument/2006/relationships/image" Target="../media/image155.png"/><Relationship Id="rId98" Type="http://schemas.openxmlformats.org/officeDocument/2006/relationships/customXml" Target="../ink/ink187.xml"/><Relationship Id="rId3" Type="http://schemas.openxmlformats.org/officeDocument/2006/relationships/customXml" Target="../ink/ink13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7.png"/><Relationship Id="rId21" Type="http://schemas.openxmlformats.org/officeDocument/2006/relationships/image" Target="../media/image1610.png"/><Relationship Id="rId42" Type="http://schemas.openxmlformats.org/officeDocument/2006/relationships/customXml" Target="../ink/ink209.xml"/><Relationship Id="rId63" Type="http://schemas.openxmlformats.org/officeDocument/2006/relationships/image" Target="../media/image95.png"/><Relationship Id="rId84" Type="http://schemas.openxmlformats.org/officeDocument/2006/relationships/customXml" Target="../ink/ink230.xml"/><Relationship Id="rId138" Type="http://schemas.openxmlformats.org/officeDocument/2006/relationships/image" Target="../media/image217.png"/><Relationship Id="rId159" Type="http://schemas.openxmlformats.org/officeDocument/2006/relationships/customXml" Target="../ink/ink269.xml"/><Relationship Id="rId170" Type="http://schemas.openxmlformats.org/officeDocument/2006/relationships/customXml" Target="../ink/ink275.xml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226" Type="http://schemas.openxmlformats.org/officeDocument/2006/relationships/customXml" Target="../ink/ink309.xml"/><Relationship Id="rId107" Type="http://schemas.openxmlformats.org/officeDocument/2006/relationships/image" Target="../media/image202.png"/><Relationship Id="rId11" Type="http://schemas.openxmlformats.org/officeDocument/2006/relationships/image" Target="../media/image1560.png"/><Relationship Id="rId32" Type="http://schemas.openxmlformats.org/officeDocument/2006/relationships/customXml" Target="../ink/ink204.xml"/><Relationship Id="rId53" Type="http://schemas.openxmlformats.org/officeDocument/2006/relationships/image" Target="../media/image177.png"/><Relationship Id="rId74" Type="http://schemas.openxmlformats.org/officeDocument/2006/relationships/customXml" Target="../ink/ink225.xml"/><Relationship Id="rId128" Type="http://schemas.openxmlformats.org/officeDocument/2006/relationships/customXml" Target="../ink/ink252.xml"/><Relationship Id="rId149" Type="http://schemas.openxmlformats.org/officeDocument/2006/relationships/image" Target="../media/image222.png"/><Relationship Id="rId5" Type="http://schemas.openxmlformats.org/officeDocument/2006/relationships/image" Target="../media/image160.png"/><Relationship Id="rId95" Type="http://schemas.openxmlformats.org/officeDocument/2006/relationships/image" Target="../media/image196.png"/><Relationship Id="rId160" Type="http://schemas.openxmlformats.org/officeDocument/2006/relationships/image" Target="../media/image227.png"/><Relationship Id="rId181" Type="http://schemas.openxmlformats.org/officeDocument/2006/relationships/customXml" Target="../ink/ink283.xml"/><Relationship Id="rId216" Type="http://schemas.openxmlformats.org/officeDocument/2006/relationships/image" Target="../media/image250.png"/><Relationship Id="rId237" Type="http://schemas.openxmlformats.org/officeDocument/2006/relationships/customXml" Target="../ink/ink319.xml"/><Relationship Id="rId22" Type="http://schemas.openxmlformats.org/officeDocument/2006/relationships/customXml" Target="../ink/ink199.xml"/><Relationship Id="rId43" Type="http://schemas.openxmlformats.org/officeDocument/2006/relationships/image" Target="../media/image172.png"/><Relationship Id="rId64" Type="http://schemas.openxmlformats.org/officeDocument/2006/relationships/customXml" Target="../ink/ink220.xml"/><Relationship Id="rId118" Type="http://schemas.openxmlformats.org/officeDocument/2006/relationships/customXml" Target="../ink/ink247.xml"/><Relationship Id="rId139" Type="http://schemas.openxmlformats.org/officeDocument/2006/relationships/customXml" Target="../ink/ink258.xml"/><Relationship Id="rId85" Type="http://schemas.openxmlformats.org/officeDocument/2006/relationships/image" Target="../media/image191.png"/><Relationship Id="rId150" Type="http://schemas.openxmlformats.org/officeDocument/2006/relationships/customXml" Target="../ink/ink264.xml"/><Relationship Id="rId171" Type="http://schemas.openxmlformats.org/officeDocument/2006/relationships/image" Target="../media/image232.png"/><Relationship Id="rId192" Type="http://schemas.openxmlformats.org/officeDocument/2006/relationships/image" Target="../media/image239.png"/><Relationship Id="rId206" Type="http://schemas.openxmlformats.org/officeDocument/2006/relationships/image" Target="../media/image246.png"/><Relationship Id="rId227" Type="http://schemas.openxmlformats.org/officeDocument/2006/relationships/customXml" Target="../ink/ink310.xml"/><Relationship Id="rId12" Type="http://schemas.openxmlformats.org/officeDocument/2006/relationships/customXml" Target="../ink/ink194.xml"/><Relationship Id="rId33" Type="http://schemas.openxmlformats.org/officeDocument/2006/relationships/image" Target="../media/image167.png"/><Relationship Id="rId108" Type="http://schemas.openxmlformats.org/officeDocument/2006/relationships/customXml" Target="../ink/ink242.xml"/><Relationship Id="rId129" Type="http://schemas.openxmlformats.org/officeDocument/2006/relationships/image" Target="../media/image213.png"/><Relationship Id="rId54" Type="http://schemas.openxmlformats.org/officeDocument/2006/relationships/customXml" Target="../ink/ink215.xml"/><Relationship Id="rId75" Type="http://schemas.openxmlformats.org/officeDocument/2006/relationships/image" Target="../media/image187.png"/><Relationship Id="rId96" Type="http://schemas.openxmlformats.org/officeDocument/2006/relationships/customXml" Target="../ink/ink236.xml"/><Relationship Id="rId140" Type="http://schemas.openxmlformats.org/officeDocument/2006/relationships/image" Target="../media/image218.png"/><Relationship Id="rId161" Type="http://schemas.openxmlformats.org/officeDocument/2006/relationships/customXml" Target="../ink/ink270.xml"/><Relationship Id="rId182" Type="http://schemas.openxmlformats.org/officeDocument/2006/relationships/image" Target="../media/image235.png"/><Relationship Id="rId217" Type="http://schemas.openxmlformats.org/officeDocument/2006/relationships/customXml" Target="../ink/ink303.xml"/><Relationship Id="rId6" Type="http://schemas.openxmlformats.org/officeDocument/2006/relationships/customXml" Target="../ink/ink191.xml"/><Relationship Id="rId238" Type="http://schemas.openxmlformats.org/officeDocument/2006/relationships/customXml" Target="../ink/ink320.xml"/><Relationship Id="rId23" Type="http://schemas.openxmlformats.org/officeDocument/2006/relationships/image" Target="../media/image1620.png"/><Relationship Id="rId119" Type="http://schemas.openxmlformats.org/officeDocument/2006/relationships/image" Target="../media/image208.png"/><Relationship Id="rId44" Type="http://schemas.openxmlformats.org/officeDocument/2006/relationships/customXml" Target="../ink/ink210.xml"/><Relationship Id="rId65" Type="http://schemas.openxmlformats.org/officeDocument/2006/relationships/image" Target="../media/image182.png"/><Relationship Id="rId86" Type="http://schemas.openxmlformats.org/officeDocument/2006/relationships/customXml" Target="../ink/ink231.xml"/><Relationship Id="rId130" Type="http://schemas.openxmlformats.org/officeDocument/2006/relationships/customXml" Target="../ink/ink253.xml"/><Relationship Id="rId151" Type="http://schemas.openxmlformats.org/officeDocument/2006/relationships/image" Target="../media/image223.png"/><Relationship Id="rId172" Type="http://schemas.openxmlformats.org/officeDocument/2006/relationships/customXml" Target="../ink/ink276.xml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228" Type="http://schemas.openxmlformats.org/officeDocument/2006/relationships/customXml" Target="../ink/ink311.xml"/><Relationship Id="rId13" Type="http://schemas.openxmlformats.org/officeDocument/2006/relationships/image" Target="../media/image1570.png"/><Relationship Id="rId109" Type="http://schemas.openxmlformats.org/officeDocument/2006/relationships/image" Target="../media/image203.png"/><Relationship Id="rId34" Type="http://schemas.openxmlformats.org/officeDocument/2006/relationships/customXml" Target="../ink/ink205.xml"/><Relationship Id="rId55" Type="http://schemas.openxmlformats.org/officeDocument/2006/relationships/image" Target="../media/image178.png"/><Relationship Id="rId76" Type="http://schemas.openxmlformats.org/officeDocument/2006/relationships/customXml" Target="../ink/ink226.xml"/><Relationship Id="rId97" Type="http://schemas.openxmlformats.org/officeDocument/2006/relationships/image" Target="../media/image197.png"/><Relationship Id="rId120" Type="http://schemas.openxmlformats.org/officeDocument/2006/relationships/customXml" Target="../ink/ink248.xml"/><Relationship Id="rId141" Type="http://schemas.openxmlformats.org/officeDocument/2006/relationships/customXml" Target="../ink/ink259.xml"/><Relationship Id="rId7" Type="http://schemas.openxmlformats.org/officeDocument/2006/relationships/image" Target="../media/image161.png"/><Relationship Id="rId162" Type="http://schemas.openxmlformats.org/officeDocument/2006/relationships/image" Target="../media/image228.png"/><Relationship Id="rId183" Type="http://schemas.openxmlformats.org/officeDocument/2006/relationships/customXml" Target="../ink/ink284.xml"/><Relationship Id="rId218" Type="http://schemas.openxmlformats.org/officeDocument/2006/relationships/image" Target="../media/image251.png"/><Relationship Id="rId24" Type="http://schemas.openxmlformats.org/officeDocument/2006/relationships/customXml" Target="../ink/ink200.xml"/><Relationship Id="rId45" Type="http://schemas.openxmlformats.org/officeDocument/2006/relationships/image" Target="../media/image173.png"/><Relationship Id="rId66" Type="http://schemas.openxmlformats.org/officeDocument/2006/relationships/customXml" Target="../ink/ink221.xml"/><Relationship Id="rId87" Type="http://schemas.openxmlformats.org/officeDocument/2006/relationships/image" Target="../media/image192.png"/><Relationship Id="rId110" Type="http://schemas.openxmlformats.org/officeDocument/2006/relationships/customXml" Target="../ink/ink243.xml"/><Relationship Id="rId131" Type="http://schemas.openxmlformats.org/officeDocument/2006/relationships/image" Target="../media/image214.png"/><Relationship Id="rId152" Type="http://schemas.openxmlformats.org/officeDocument/2006/relationships/customXml" Target="../ink/ink265.xml"/><Relationship Id="rId173" Type="http://schemas.openxmlformats.org/officeDocument/2006/relationships/customXml" Target="../ink/ink277.xml"/><Relationship Id="rId194" Type="http://schemas.openxmlformats.org/officeDocument/2006/relationships/image" Target="../media/image240.png"/><Relationship Id="rId208" Type="http://schemas.openxmlformats.org/officeDocument/2006/relationships/customXml" Target="../ink/ink298.xml"/><Relationship Id="rId229" Type="http://schemas.openxmlformats.org/officeDocument/2006/relationships/customXml" Target="../ink/ink312.xml"/><Relationship Id="rId14" Type="http://schemas.openxmlformats.org/officeDocument/2006/relationships/customXml" Target="../ink/ink195.xml"/><Relationship Id="rId35" Type="http://schemas.openxmlformats.org/officeDocument/2006/relationships/image" Target="../media/image168.png"/><Relationship Id="rId56" Type="http://schemas.openxmlformats.org/officeDocument/2006/relationships/customXml" Target="../ink/ink216.xml"/><Relationship Id="rId77" Type="http://schemas.openxmlformats.org/officeDocument/2006/relationships/image" Target="../media/image188.png"/><Relationship Id="rId100" Type="http://schemas.openxmlformats.org/officeDocument/2006/relationships/customXml" Target="../ink/ink238.xml"/><Relationship Id="rId8" Type="http://schemas.openxmlformats.org/officeDocument/2006/relationships/customXml" Target="../ink/ink192.xml"/><Relationship Id="rId98" Type="http://schemas.openxmlformats.org/officeDocument/2006/relationships/customXml" Target="../ink/ink237.xml"/><Relationship Id="rId121" Type="http://schemas.openxmlformats.org/officeDocument/2006/relationships/image" Target="../media/image209.png"/><Relationship Id="rId142" Type="http://schemas.openxmlformats.org/officeDocument/2006/relationships/image" Target="../media/image219.png"/><Relationship Id="rId163" Type="http://schemas.openxmlformats.org/officeDocument/2006/relationships/customXml" Target="../ink/ink271.xml"/><Relationship Id="rId184" Type="http://schemas.openxmlformats.org/officeDocument/2006/relationships/image" Target="../media/image236.png"/><Relationship Id="rId219" Type="http://schemas.openxmlformats.org/officeDocument/2006/relationships/customXml" Target="../ink/ink304.xml"/><Relationship Id="rId230" Type="http://schemas.openxmlformats.org/officeDocument/2006/relationships/image" Target="../media/image254.png"/><Relationship Id="rId25" Type="http://schemas.openxmlformats.org/officeDocument/2006/relationships/image" Target="../media/image163.png"/><Relationship Id="rId46" Type="http://schemas.openxmlformats.org/officeDocument/2006/relationships/customXml" Target="../ink/ink211.xml"/><Relationship Id="rId67" Type="http://schemas.openxmlformats.org/officeDocument/2006/relationships/image" Target="../media/image183.png"/><Relationship Id="rId88" Type="http://schemas.openxmlformats.org/officeDocument/2006/relationships/customXml" Target="../ink/ink232.xml"/><Relationship Id="rId111" Type="http://schemas.openxmlformats.org/officeDocument/2006/relationships/image" Target="../media/image204.png"/><Relationship Id="rId132" Type="http://schemas.openxmlformats.org/officeDocument/2006/relationships/customXml" Target="../ink/ink254.xml"/><Relationship Id="rId153" Type="http://schemas.openxmlformats.org/officeDocument/2006/relationships/image" Target="../media/image224.png"/><Relationship Id="rId174" Type="http://schemas.openxmlformats.org/officeDocument/2006/relationships/customXml" Target="../ink/ink278.xml"/><Relationship Id="rId195" Type="http://schemas.openxmlformats.org/officeDocument/2006/relationships/customXml" Target="../ink/ink291.xml"/><Relationship Id="rId209" Type="http://schemas.openxmlformats.org/officeDocument/2006/relationships/image" Target="../media/image247.png"/><Relationship Id="rId190" Type="http://schemas.openxmlformats.org/officeDocument/2006/relationships/image" Target="../media/image238.png"/><Relationship Id="rId204" Type="http://schemas.openxmlformats.org/officeDocument/2006/relationships/image" Target="../media/image245.png"/><Relationship Id="rId220" Type="http://schemas.openxmlformats.org/officeDocument/2006/relationships/image" Target="../media/image252.png"/><Relationship Id="rId225" Type="http://schemas.openxmlformats.org/officeDocument/2006/relationships/customXml" Target="../ink/ink308.xml"/><Relationship Id="rId15" Type="http://schemas.openxmlformats.org/officeDocument/2006/relationships/image" Target="../media/image1580.png"/><Relationship Id="rId36" Type="http://schemas.openxmlformats.org/officeDocument/2006/relationships/customXml" Target="../ink/ink206.xml"/><Relationship Id="rId57" Type="http://schemas.openxmlformats.org/officeDocument/2006/relationships/image" Target="../media/image179.png"/><Relationship Id="rId106" Type="http://schemas.openxmlformats.org/officeDocument/2006/relationships/customXml" Target="../ink/ink241.xml"/><Relationship Id="rId127" Type="http://schemas.openxmlformats.org/officeDocument/2006/relationships/image" Target="../media/image212.png"/><Relationship Id="rId10" Type="http://schemas.openxmlformats.org/officeDocument/2006/relationships/customXml" Target="../ink/ink193.xml"/><Relationship Id="rId31" Type="http://schemas.openxmlformats.org/officeDocument/2006/relationships/image" Target="../media/image166.png"/><Relationship Id="rId52" Type="http://schemas.openxmlformats.org/officeDocument/2006/relationships/customXml" Target="../ink/ink214.xml"/><Relationship Id="rId73" Type="http://schemas.openxmlformats.org/officeDocument/2006/relationships/image" Target="../media/image186.png"/><Relationship Id="rId78" Type="http://schemas.openxmlformats.org/officeDocument/2006/relationships/customXml" Target="../ink/ink227.xml"/><Relationship Id="rId94" Type="http://schemas.openxmlformats.org/officeDocument/2006/relationships/customXml" Target="../ink/ink235.xml"/><Relationship Id="rId99" Type="http://schemas.openxmlformats.org/officeDocument/2006/relationships/image" Target="../media/image198.png"/><Relationship Id="rId101" Type="http://schemas.openxmlformats.org/officeDocument/2006/relationships/image" Target="../media/image199.png"/><Relationship Id="rId122" Type="http://schemas.openxmlformats.org/officeDocument/2006/relationships/customXml" Target="../ink/ink249.xml"/><Relationship Id="rId143" Type="http://schemas.openxmlformats.org/officeDocument/2006/relationships/customXml" Target="../ink/ink260.xml"/><Relationship Id="rId148" Type="http://schemas.openxmlformats.org/officeDocument/2006/relationships/customXml" Target="../ink/ink263.xml"/><Relationship Id="rId164" Type="http://schemas.openxmlformats.org/officeDocument/2006/relationships/customXml" Target="../ink/ink272.xml"/><Relationship Id="rId169" Type="http://schemas.openxmlformats.org/officeDocument/2006/relationships/image" Target="../media/image231.png"/><Relationship Id="rId185" Type="http://schemas.openxmlformats.org/officeDocument/2006/relationships/customXml" Target="../ink/ink285.xml"/><Relationship Id="rId4" Type="http://schemas.openxmlformats.org/officeDocument/2006/relationships/customXml" Target="../ink/ink190.xml"/><Relationship Id="rId9" Type="http://schemas.openxmlformats.org/officeDocument/2006/relationships/image" Target="../media/image162.png"/><Relationship Id="rId180" Type="http://schemas.openxmlformats.org/officeDocument/2006/relationships/image" Target="../media/image234.png"/><Relationship Id="rId210" Type="http://schemas.openxmlformats.org/officeDocument/2006/relationships/customXml" Target="../ink/ink299.xml"/><Relationship Id="rId215" Type="http://schemas.openxmlformats.org/officeDocument/2006/relationships/customXml" Target="../ink/ink302.xml"/><Relationship Id="rId236" Type="http://schemas.openxmlformats.org/officeDocument/2006/relationships/customXml" Target="../ink/ink318.xml"/><Relationship Id="rId26" Type="http://schemas.openxmlformats.org/officeDocument/2006/relationships/customXml" Target="../ink/ink201.xml"/><Relationship Id="rId231" Type="http://schemas.openxmlformats.org/officeDocument/2006/relationships/customXml" Target="../ink/ink313.xml"/><Relationship Id="rId47" Type="http://schemas.openxmlformats.org/officeDocument/2006/relationships/image" Target="../media/image174.png"/><Relationship Id="rId68" Type="http://schemas.openxmlformats.org/officeDocument/2006/relationships/customXml" Target="../ink/ink222.xml"/><Relationship Id="rId89" Type="http://schemas.openxmlformats.org/officeDocument/2006/relationships/image" Target="../media/image193.png"/><Relationship Id="rId112" Type="http://schemas.openxmlformats.org/officeDocument/2006/relationships/customXml" Target="../ink/ink244.xml"/><Relationship Id="rId133" Type="http://schemas.openxmlformats.org/officeDocument/2006/relationships/image" Target="../media/image215.png"/><Relationship Id="rId154" Type="http://schemas.openxmlformats.org/officeDocument/2006/relationships/customXml" Target="../ink/ink266.xml"/><Relationship Id="rId175" Type="http://schemas.openxmlformats.org/officeDocument/2006/relationships/customXml" Target="../ink/ink279.xml"/><Relationship Id="rId196" Type="http://schemas.openxmlformats.org/officeDocument/2006/relationships/image" Target="../media/image241.png"/><Relationship Id="rId200" Type="http://schemas.openxmlformats.org/officeDocument/2006/relationships/image" Target="../media/image243.png"/><Relationship Id="rId16" Type="http://schemas.openxmlformats.org/officeDocument/2006/relationships/customXml" Target="../ink/ink196.xml"/><Relationship Id="rId221" Type="http://schemas.openxmlformats.org/officeDocument/2006/relationships/customXml" Target="../ink/ink305.xml"/><Relationship Id="rId37" Type="http://schemas.openxmlformats.org/officeDocument/2006/relationships/image" Target="../media/image169.png"/><Relationship Id="rId58" Type="http://schemas.openxmlformats.org/officeDocument/2006/relationships/customXml" Target="../ink/ink217.xml"/><Relationship Id="rId79" Type="http://schemas.openxmlformats.org/officeDocument/2006/relationships/image" Target="../media/image100.png"/><Relationship Id="rId102" Type="http://schemas.openxmlformats.org/officeDocument/2006/relationships/customXml" Target="../ink/ink239.xml"/><Relationship Id="rId123" Type="http://schemas.openxmlformats.org/officeDocument/2006/relationships/image" Target="../media/image210.png"/><Relationship Id="rId144" Type="http://schemas.openxmlformats.org/officeDocument/2006/relationships/image" Target="../media/image220.png"/><Relationship Id="rId90" Type="http://schemas.openxmlformats.org/officeDocument/2006/relationships/customXml" Target="../ink/ink233.xml"/><Relationship Id="rId165" Type="http://schemas.openxmlformats.org/officeDocument/2006/relationships/image" Target="../media/image229.png"/><Relationship Id="rId186" Type="http://schemas.openxmlformats.org/officeDocument/2006/relationships/customXml" Target="../ink/ink286.xml"/><Relationship Id="rId211" Type="http://schemas.openxmlformats.org/officeDocument/2006/relationships/customXml" Target="../ink/ink300.xml"/><Relationship Id="rId232" Type="http://schemas.openxmlformats.org/officeDocument/2006/relationships/customXml" Target="../ink/ink314.xml"/><Relationship Id="rId27" Type="http://schemas.openxmlformats.org/officeDocument/2006/relationships/image" Target="../media/image164.png"/><Relationship Id="rId48" Type="http://schemas.openxmlformats.org/officeDocument/2006/relationships/customXml" Target="../ink/ink212.xml"/><Relationship Id="rId69" Type="http://schemas.openxmlformats.org/officeDocument/2006/relationships/image" Target="../media/image184.png"/><Relationship Id="rId113" Type="http://schemas.openxmlformats.org/officeDocument/2006/relationships/image" Target="../media/image205.png"/><Relationship Id="rId134" Type="http://schemas.openxmlformats.org/officeDocument/2006/relationships/customXml" Target="../ink/ink255.xml"/><Relationship Id="rId80" Type="http://schemas.openxmlformats.org/officeDocument/2006/relationships/customXml" Target="../ink/ink228.xml"/><Relationship Id="rId155" Type="http://schemas.openxmlformats.org/officeDocument/2006/relationships/customXml" Target="../ink/ink267.xml"/><Relationship Id="rId176" Type="http://schemas.openxmlformats.org/officeDocument/2006/relationships/image" Target="../media/image233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222" Type="http://schemas.openxmlformats.org/officeDocument/2006/relationships/customXml" Target="../ink/ink306.xml"/><Relationship Id="rId17" Type="http://schemas.openxmlformats.org/officeDocument/2006/relationships/image" Target="../media/image1590.png"/><Relationship Id="rId38" Type="http://schemas.openxmlformats.org/officeDocument/2006/relationships/customXml" Target="../ink/ink207.xml"/><Relationship Id="rId59" Type="http://schemas.openxmlformats.org/officeDocument/2006/relationships/image" Target="../media/image180.png"/><Relationship Id="rId103" Type="http://schemas.openxmlformats.org/officeDocument/2006/relationships/image" Target="../media/image200.png"/><Relationship Id="rId124" Type="http://schemas.openxmlformats.org/officeDocument/2006/relationships/customXml" Target="../ink/ink250.xml"/><Relationship Id="rId70" Type="http://schemas.openxmlformats.org/officeDocument/2006/relationships/customXml" Target="../ink/ink223.xml"/><Relationship Id="rId91" Type="http://schemas.openxmlformats.org/officeDocument/2006/relationships/image" Target="../media/image194.png"/><Relationship Id="rId145" Type="http://schemas.openxmlformats.org/officeDocument/2006/relationships/customXml" Target="../ink/ink261.xml"/><Relationship Id="rId166" Type="http://schemas.openxmlformats.org/officeDocument/2006/relationships/customXml" Target="../ink/ink273.xml"/><Relationship Id="rId187" Type="http://schemas.openxmlformats.org/officeDocument/2006/relationships/image" Target="../media/image237.png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48.png"/><Relationship Id="rId233" Type="http://schemas.openxmlformats.org/officeDocument/2006/relationships/customXml" Target="../ink/ink315.xml"/><Relationship Id="rId28" Type="http://schemas.openxmlformats.org/officeDocument/2006/relationships/customXml" Target="../ink/ink202.xml"/><Relationship Id="rId49" Type="http://schemas.openxmlformats.org/officeDocument/2006/relationships/image" Target="../media/image175.png"/><Relationship Id="rId114" Type="http://schemas.openxmlformats.org/officeDocument/2006/relationships/customXml" Target="../ink/ink245.xml"/><Relationship Id="rId60" Type="http://schemas.openxmlformats.org/officeDocument/2006/relationships/customXml" Target="../ink/ink218.xml"/><Relationship Id="rId81" Type="http://schemas.openxmlformats.org/officeDocument/2006/relationships/image" Target="../media/image189.png"/><Relationship Id="rId135" Type="http://schemas.openxmlformats.org/officeDocument/2006/relationships/image" Target="../media/image216.png"/><Relationship Id="rId156" Type="http://schemas.openxmlformats.org/officeDocument/2006/relationships/image" Target="../media/image225.png"/><Relationship Id="rId177" Type="http://schemas.openxmlformats.org/officeDocument/2006/relationships/customXml" Target="../ink/ink280.xml"/><Relationship Id="rId198" Type="http://schemas.openxmlformats.org/officeDocument/2006/relationships/image" Target="../media/image242.png"/><Relationship Id="rId202" Type="http://schemas.openxmlformats.org/officeDocument/2006/relationships/image" Target="../media/image244.png"/><Relationship Id="rId223" Type="http://schemas.openxmlformats.org/officeDocument/2006/relationships/image" Target="../media/image253.png"/><Relationship Id="rId18" Type="http://schemas.openxmlformats.org/officeDocument/2006/relationships/customXml" Target="../ink/ink197.xml"/><Relationship Id="rId39" Type="http://schemas.openxmlformats.org/officeDocument/2006/relationships/image" Target="../media/image170.png"/><Relationship Id="rId50" Type="http://schemas.openxmlformats.org/officeDocument/2006/relationships/customXml" Target="../ink/ink213.xml"/><Relationship Id="rId104" Type="http://schemas.openxmlformats.org/officeDocument/2006/relationships/customXml" Target="../ink/ink240.xml"/><Relationship Id="rId125" Type="http://schemas.openxmlformats.org/officeDocument/2006/relationships/image" Target="../media/image211.png"/><Relationship Id="rId146" Type="http://schemas.openxmlformats.org/officeDocument/2006/relationships/customXml" Target="../ink/ink262.xml"/><Relationship Id="rId167" Type="http://schemas.openxmlformats.org/officeDocument/2006/relationships/image" Target="../media/image230.png"/><Relationship Id="rId188" Type="http://schemas.openxmlformats.org/officeDocument/2006/relationships/customXml" Target="../ink/ink287.xml"/><Relationship Id="rId71" Type="http://schemas.openxmlformats.org/officeDocument/2006/relationships/image" Target="../media/image185.png"/><Relationship Id="rId92" Type="http://schemas.openxmlformats.org/officeDocument/2006/relationships/customXml" Target="../ink/ink234.xml"/><Relationship Id="rId213" Type="http://schemas.openxmlformats.org/officeDocument/2006/relationships/customXml" Target="../ink/ink301.xml"/><Relationship Id="rId234" Type="http://schemas.openxmlformats.org/officeDocument/2006/relationships/customXml" Target="../ink/ink316.xml"/><Relationship Id="rId2" Type="http://schemas.openxmlformats.org/officeDocument/2006/relationships/customXml" Target="../ink/ink189.xml"/><Relationship Id="rId29" Type="http://schemas.openxmlformats.org/officeDocument/2006/relationships/image" Target="../media/image165.png"/><Relationship Id="rId40" Type="http://schemas.openxmlformats.org/officeDocument/2006/relationships/customXml" Target="../ink/ink208.xml"/><Relationship Id="rId115" Type="http://schemas.openxmlformats.org/officeDocument/2006/relationships/image" Target="../media/image206.png"/><Relationship Id="rId136" Type="http://schemas.openxmlformats.org/officeDocument/2006/relationships/customXml" Target="../ink/ink256.xml"/><Relationship Id="rId157" Type="http://schemas.openxmlformats.org/officeDocument/2006/relationships/customXml" Target="../ink/ink268.xml"/><Relationship Id="rId178" Type="http://schemas.openxmlformats.org/officeDocument/2006/relationships/customXml" Target="../ink/ink281.xml"/><Relationship Id="rId61" Type="http://schemas.openxmlformats.org/officeDocument/2006/relationships/image" Target="../media/image181.png"/><Relationship Id="rId82" Type="http://schemas.openxmlformats.org/officeDocument/2006/relationships/customXml" Target="../ink/ink229.xml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image" Target="../media/image1600.png"/><Relationship Id="rId224" Type="http://schemas.openxmlformats.org/officeDocument/2006/relationships/customXml" Target="../ink/ink307.xml"/><Relationship Id="rId30" Type="http://schemas.openxmlformats.org/officeDocument/2006/relationships/customXml" Target="../ink/ink203.xml"/><Relationship Id="rId105" Type="http://schemas.openxmlformats.org/officeDocument/2006/relationships/image" Target="../media/image201.png"/><Relationship Id="rId126" Type="http://schemas.openxmlformats.org/officeDocument/2006/relationships/customXml" Target="../ink/ink251.xml"/><Relationship Id="rId147" Type="http://schemas.openxmlformats.org/officeDocument/2006/relationships/image" Target="../media/image221.png"/><Relationship Id="rId168" Type="http://schemas.openxmlformats.org/officeDocument/2006/relationships/customXml" Target="../ink/ink274.xml"/><Relationship Id="rId51" Type="http://schemas.openxmlformats.org/officeDocument/2006/relationships/image" Target="../media/image176.png"/><Relationship Id="rId72" Type="http://schemas.openxmlformats.org/officeDocument/2006/relationships/customXml" Target="../ink/ink224.xml"/><Relationship Id="rId93" Type="http://schemas.openxmlformats.org/officeDocument/2006/relationships/image" Target="../media/image195.png"/><Relationship Id="rId189" Type="http://schemas.openxmlformats.org/officeDocument/2006/relationships/customXml" Target="../ink/ink288.xml"/><Relationship Id="rId3" Type="http://schemas.openxmlformats.org/officeDocument/2006/relationships/image" Target="../media/image1520.png"/><Relationship Id="rId214" Type="http://schemas.openxmlformats.org/officeDocument/2006/relationships/image" Target="../media/image249.png"/><Relationship Id="rId235" Type="http://schemas.openxmlformats.org/officeDocument/2006/relationships/customXml" Target="../ink/ink317.xml"/><Relationship Id="rId116" Type="http://schemas.openxmlformats.org/officeDocument/2006/relationships/customXml" Target="../ink/ink246.xml"/><Relationship Id="rId137" Type="http://schemas.openxmlformats.org/officeDocument/2006/relationships/customXml" Target="../ink/ink257.xml"/><Relationship Id="rId158" Type="http://schemas.openxmlformats.org/officeDocument/2006/relationships/image" Target="../media/image226.png"/><Relationship Id="rId20" Type="http://schemas.openxmlformats.org/officeDocument/2006/relationships/customXml" Target="../ink/ink198.xml"/><Relationship Id="rId41" Type="http://schemas.openxmlformats.org/officeDocument/2006/relationships/image" Target="../media/image171.png"/><Relationship Id="rId62" Type="http://schemas.openxmlformats.org/officeDocument/2006/relationships/customXml" Target="../ink/ink219.xml"/><Relationship Id="rId83" Type="http://schemas.openxmlformats.org/officeDocument/2006/relationships/image" Target="../media/image190.png"/><Relationship Id="rId179" Type="http://schemas.openxmlformats.org/officeDocument/2006/relationships/customXml" Target="../ink/ink28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5.png"/><Relationship Id="rId21" Type="http://schemas.openxmlformats.org/officeDocument/2006/relationships/image" Target="../media/image1610.png"/><Relationship Id="rId42" Type="http://schemas.openxmlformats.org/officeDocument/2006/relationships/customXml" Target="../ink/ink338.xml"/><Relationship Id="rId63" Type="http://schemas.openxmlformats.org/officeDocument/2006/relationships/image" Target="../media/image255.png"/><Relationship Id="rId84" Type="http://schemas.openxmlformats.org/officeDocument/2006/relationships/image" Target="../media/image261.png"/><Relationship Id="rId138" Type="http://schemas.openxmlformats.org/officeDocument/2006/relationships/customXml" Target="../ink/ink393.xml"/><Relationship Id="rId159" Type="http://schemas.openxmlformats.org/officeDocument/2006/relationships/customXml" Target="../ink/ink408.xml"/><Relationship Id="rId170" Type="http://schemas.openxmlformats.org/officeDocument/2006/relationships/customXml" Target="../ink/ink418.xml"/><Relationship Id="rId107" Type="http://schemas.openxmlformats.org/officeDocument/2006/relationships/customXml" Target="../ink/ink374.xml"/><Relationship Id="rId11" Type="http://schemas.openxmlformats.org/officeDocument/2006/relationships/image" Target="../media/image1560.png"/><Relationship Id="rId32" Type="http://schemas.openxmlformats.org/officeDocument/2006/relationships/customXml" Target="../ink/ink333.xml"/><Relationship Id="rId53" Type="http://schemas.openxmlformats.org/officeDocument/2006/relationships/image" Target="../media/image177.png"/><Relationship Id="rId74" Type="http://schemas.openxmlformats.org/officeDocument/2006/relationships/customXml" Target="../ink/ink353.xml"/><Relationship Id="rId128" Type="http://schemas.openxmlformats.org/officeDocument/2006/relationships/customXml" Target="../ink/ink388.xml"/><Relationship Id="rId149" Type="http://schemas.openxmlformats.org/officeDocument/2006/relationships/image" Target="../media/image250.png"/><Relationship Id="rId95" Type="http://schemas.openxmlformats.org/officeDocument/2006/relationships/image" Target="../media/image100.png"/><Relationship Id="rId160" Type="http://schemas.openxmlformats.org/officeDocument/2006/relationships/customXml" Target="../ink/ink409.xml"/><Relationship Id="rId181" Type="http://schemas.openxmlformats.org/officeDocument/2006/relationships/customXml" Target="../ink/ink424.xml"/><Relationship Id="rId22" Type="http://schemas.openxmlformats.org/officeDocument/2006/relationships/customXml" Target="../ink/ink328.xml"/><Relationship Id="rId43" Type="http://schemas.openxmlformats.org/officeDocument/2006/relationships/image" Target="../media/image172.png"/><Relationship Id="rId64" Type="http://schemas.openxmlformats.org/officeDocument/2006/relationships/customXml" Target="../ink/ink347.xml"/><Relationship Id="rId118" Type="http://schemas.openxmlformats.org/officeDocument/2006/relationships/customXml" Target="../ink/ink382.xml"/><Relationship Id="rId139" Type="http://schemas.openxmlformats.org/officeDocument/2006/relationships/customXml" Target="../ink/ink394.xml"/><Relationship Id="rId85" Type="http://schemas.openxmlformats.org/officeDocument/2006/relationships/customXml" Target="../ink/ink359.xml"/><Relationship Id="rId150" Type="http://schemas.openxmlformats.org/officeDocument/2006/relationships/customXml" Target="../ink/ink401.xml"/><Relationship Id="rId171" Type="http://schemas.openxmlformats.org/officeDocument/2006/relationships/customXml" Target="../ink/ink419.xml"/><Relationship Id="rId12" Type="http://schemas.openxmlformats.org/officeDocument/2006/relationships/customXml" Target="../ink/ink323.xml"/><Relationship Id="rId33" Type="http://schemas.openxmlformats.org/officeDocument/2006/relationships/image" Target="../media/image167.png"/><Relationship Id="rId108" Type="http://schemas.openxmlformats.org/officeDocument/2006/relationships/customXml" Target="../ink/ink375.xml"/><Relationship Id="rId129" Type="http://schemas.openxmlformats.org/officeDocument/2006/relationships/image" Target="../media/image240.png"/><Relationship Id="rId54" Type="http://schemas.openxmlformats.org/officeDocument/2006/relationships/customXml" Target="../ink/ink344.xml"/><Relationship Id="rId75" Type="http://schemas.openxmlformats.org/officeDocument/2006/relationships/image" Target="../media/image2450.png"/><Relationship Id="rId96" Type="http://schemas.openxmlformats.org/officeDocument/2006/relationships/customXml" Target="../ink/ink365.xml"/><Relationship Id="rId140" Type="http://schemas.openxmlformats.org/officeDocument/2006/relationships/image" Target="../media/image246.png"/><Relationship Id="rId161" Type="http://schemas.openxmlformats.org/officeDocument/2006/relationships/customXml" Target="../ink/ink410.xml"/><Relationship Id="rId182" Type="http://schemas.openxmlformats.org/officeDocument/2006/relationships/image" Target="../media/image272.png"/><Relationship Id="rId23" Type="http://schemas.openxmlformats.org/officeDocument/2006/relationships/image" Target="../media/image1620.png"/><Relationship Id="rId28" Type="http://schemas.openxmlformats.org/officeDocument/2006/relationships/customXml" Target="../ink/ink331.xml"/><Relationship Id="rId49" Type="http://schemas.openxmlformats.org/officeDocument/2006/relationships/image" Target="../media/image175.png"/><Relationship Id="rId114" Type="http://schemas.openxmlformats.org/officeDocument/2006/relationships/customXml" Target="../ink/ink380.xml"/><Relationship Id="rId119" Type="http://schemas.openxmlformats.org/officeDocument/2006/relationships/image" Target="../media/image236.png"/><Relationship Id="rId44" Type="http://schemas.openxmlformats.org/officeDocument/2006/relationships/customXml" Target="../ink/ink339.xml"/><Relationship Id="rId65" Type="http://schemas.openxmlformats.org/officeDocument/2006/relationships/image" Target="../media/image256.png"/><Relationship Id="rId81" Type="http://schemas.openxmlformats.org/officeDocument/2006/relationships/customXml" Target="../ink/ink357.xml"/><Relationship Id="rId86" Type="http://schemas.openxmlformats.org/officeDocument/2006/relationships/image" Target="../media/image262.png"/><Relationship Id="rId130" Type="http://schemas.openxmlformats.org/officeDocument/2006/relationships/customXml" Target="../ink/ink389.xml"/><Relationship Id="rId135" Type="http://schemas.openxmlformats.org/officeDocument/2006/relationships/image" Target="../media/image243.png"/><Relationship Id="rId151" Type="http://schemas.openxmlformats.org/officeDocument/2006/relationships/image" Target="../media/image251.png"/><Relationship Id="rId156" Type="http://schemas.openxmlformats.org/officeDocument/2006/relationships/customXml" Target="../ink/ink405.xml"/><Relationship Id="rId177" Type="http://schemas.openxmlformats.org/officeDocument/2006/relationships/customXml" Target="../ink/ink422.xml"/><Relationship Id="rId172" Type="http://schemas.openxmlformats.org/officeDocument/2006/relationships/image" Target="../media/image267.png"/><Relationship Id="rId13" Type="http://schemas.openxmlformats.org/officeDocument/2006/relationships/image" Target="../media/image1570.png"/><Relationship Id="rId18" Type="http://schemas.openxmlformats.org/officeDocument/2006/relationships/customXml" Target="../ink/ink326.xml"/><Relationship Id="rId39" Type="http://schemas.openxmlformats.org/officeDocument/2006/relationships/image" Target="../media/image170.png"/><Relationship Id="rId109" Type="http://schemas.openxmlformats.org/officeDocument/2006/relationships/customXml" Target="../ink/ink376.xml"/><Relationship Id="rId34" Type="http://schemas.openxmlformats.org/officeDocument/2006/relationships/customXml" Target="../ink/ink334.xml"/><Relationship Id="rId50" Type="http://schemas.openxmlformats.org/officeDocument/2006/relationships/customXml" Target="../ink/ink342.xml"/><Relationship Id="rId55" Type="http://schemas.openxmlformats.org/officeDocument/2006/relationships/image" Target="../media/image178.png"/><Relationship Id="rId76" Type="http://schemas.openxmlformats.org/officeDocument/2006/relationships/customXml" Target="../ink/ink354.xml"/><Relationship Id="rId97" Type="http://schemas.openxmlformats.org/officeDocument/2006/relationships/image" Target="../media/image2470.png"/><Relationship Id="rId104" Type="http://schemas.openxmlformats.org/officeDocument/2006/relationships/customXml" Target="../ink/ink371.xml"/><Relationship Id="rId120" Type="http://schemas.openxmlformats.org/officeDocument/2006/relationships/customXml" Target="../ink/ink383.xml"/><Relationship Id="rId125" Type="http://schemas.openxmlformats.org/officeDocument/2006/relationships/image" Target="../media/image238.png"/><Relationship Id="rId141" Type="http://schemas.openxmlformats.org/officeDocument/2006/relationships/customXml" Target="../ink/ink395.xml"/><Relationship Id="rId146" Type="http://schemas.openxmlformats.org/officeDocument/2006/relationships/customXml" Target="../ink/ink399.xml"/><Relationship Id="rId167" Type="http://schemas.openxmlformats.org/officeDocument/2006/relationships/customXml" Target="../ink/ink415.xml"/><Relationship Id="rId188" Type="http://schemas.openxmlformats.org/officeDocument/2006/relationships/image" Target="../media/image275.png"/><Relationship Id="rId71" Type="http://schemas.openxmlformats.org/officeDocument/2006/relationships/image" Target="../media/image204.png"/><Relationship Id="rId92" Type="http://schemas.openxmlformats.org/officeDocument/2006/relationships/customXml" Target="../ink/ink363.xml"/><Relationship Id="rId162" Type="http://schemas.openxmlformats.org/officeDocument/2006/relationships/image" Target="../media/image254.png"/><Relationship Id="rId183" Type="http://schemas.openxmlformats.org/officeDocument/2006/relationships/customXml" Target="../ink/ink425.xml"/><Relationship Id="rId2" Type="http://schemas.openxmlformats.org/officeDocument/2006/relationships/customXml" Target="../ink/ink321.xml"/><Relationship Id="rId29" Type="http://schemas.openxmlformats.org/officeDocument/2006/relationships/image" Target="../media/image165.png"/><Relationship Id="rId24" Type="http://schemas.openxmlformats.org/officeDocument/2006/relationships/customXml" Target="../ink/ink329.xml"/><Relationship Id="rId40" Type="http://schemas.openxmlformats.org/officeDocument/2006/relationships/customXml" Target="../ink/ink337.xml"/><Relationship Id="rId45" Type="http://schemas.openxmlformats.org/officeDocument/2006/relationships/image" Target="../media/image173.png"/><Relationship Id="rId66" Type="http://schemas.openxmlformats.org/officeDocument/2006/relationships/customXml" Target="../ink/ink348.xml"/><Relationship Id="rId87" Type="http://schemas.openxmlformats.org/officeDocument/2006/relationships/customXml" Target="../ink/ink360.xml"/><Relationship Id="rId110" Type="http://schemas.openxmlformats.org/officeDocument/2006/relationships/customXml" Target="../ink/ink377.xml"/><Relationship Id="rId115" Type="http://schemas.openxmlformats.org/officeDocument/2006/relationships/image" Target="../media/image234.png"/><Relationship Id="rId131" Type="http://schemas.openxmlformats.org/officeDocument/2006/relationships/image" Target="../media/image241.png"/><Relationship Id="rId136" Type="http://schemas.openxmlformats.org/officeDocument/2006/relationships/customXml" Target="../ink/ink392.xml"/><Relationship Id="rId157" Type="http://schemas.openxmlformats.org/officeDocument/2006/relationships/customXml" Target="../ink/ink406.xml"/><Relationship Id="rId178" Type="http://schemas.openxmlformats.org/officeDocument/2006/relationships/image" Target="../media/image270.png"/><Relationship Id="rId82" Type="http://schemas.openxmlformats.org/officeDocument/2006/relationships/image" Target="../media/image260.png"/><Relationship Id="rId152" Type="http://schemas.openxmlformats.org/officeDocument/2006/relationships/customXml" Target="../ink/ink402.xml"/><Relationship Id="rId173" Type="http://schemas.openxmlformats.org/officeDocument/2006/relationships/customXml" Target="../ink/ink420.xml"/><Relationship Id="rId19" Type="http://schemas.openxmlformats.org/officeDocument/2006/relationships/image" Target="../media/image1600.png"/><Relationship Id="rId14" Type="http://schemas.openxmlformats.org/officeDocument/2006/relationships/customXml" Target="../ink/ink324.xml"/><Relationship Id="rId30" Type="http://schemas.openxmlformats.org/officeDocument/2006/relationships/customXml" Target="../ink/ink332.xml"/><Relationship Id="rId35" Type="http://schemas.openxmlformats.org/officeDocument/2006/relationships/image" Target="../media/image168.png"/><Relationship Id="rId56" Type="http://schemas.openxmlformats.org/officeDocument/2006/relationships/customXml" Target="../ink/ink345.xml"/><Relationship Id="rId77" Type="http://schemas.openxmlformats.org/officeDocument/2006/relationships/customXml" Target="../ink/ink355.xml"/><Relationship Id="rId100" Type="http://schemas.openxmlformats.org/officeDocument/2006/relationships/customXml" Target="../ink/ink368.xml"/><Relationship Id="rId105" Type="http://schemas.openxmlformats.org/officeDocument/2006/relationships/customXml" Target="../ink/ink372.xml"/><Relationship Id="rId126" Type="http://schemas.openxmlformats.org/officeDocument/2006/relationships/customXml" Target="../ink/ink387.xml"/><Relationship Id="rId147" Type="http://schemas.openxmlformats.org/officeDocument/2006/relationships/image" Target="../media/image249.png"/><Relationship Id="rId168" Type="http://schemas.openxmlformats.org/officeDocument/2006/relationships/customXml" Target="../ink/ink416.xml"/><Relationship Id="rId51" Type="http://schemas.openxmlformats.org/officeDocument/2006/relationships/image" Target="../media/image176.png"/><Relationship Id="rId72" Type="http://schemas.openxmlformats.org/officeDocument/2006/relationships/customXml" Target="../ink/ink351.xml"/><Relationship Id="rId93" Type="http://schemas.openxmlformats.org/officeDocument/2006/relationships/image" Target="../media/image265.png"/><Relationship Id="rId98" Type="http://schemas.openxmlformats.org/officeDocument/2006/relationships/customXml" Target="../ink/ink366.xml"/><Relationship Id="rId121" Type="http://schemas.openxmlformats.org/officeDocument/2006/relationships/customXml" Target="../ink/ink384.xml"/><Relationship Id="rId142" Type="http://schemas.openxmlformats.org/officeDocument/2006/relationships/customXml" Target="../ink/ink396.xml"/><Relationship Id="rId163" Type="http://schemas.openxmlformats.org/officeDocument/2006/relationships/customXml" Target="../ink/ink411.xml"/><Relationship Id="rId184" Type="http://schemas.openxmlformats.org/officeDocument/2006/relationships/image" Target="../media/image273.png"/><Relationship Id="rId3" Type="http://schemas.openxmlformats.org/officeDocument/2006/relationships/image" Target="../media/image1520.png"/><Relationship Id="rId25" Type="http://schemas.openxmlformats.org/officeDocument/2006/relationships/image" Target="../media/image163.png"/><Relationship Id="rId46" Type="http://schemas.openxmlformats.org/officeDocument/2006/relationships/customXml" Target="../ink/ink340.xml"/><Relationship Id="rId67" Type="http://schemas.openxmlformats.org/officeDocument/2006/relationships/image" Target="../media/image257.png"/><Relationship Id="rId116" Type="http://schemas.openxmlformats.org/officeDocument/2006/relationships/customXml" Target="../ink/ink381.xml"/><Relationship Id="rId137" Type="http://schemas.openxmlformats.org/officeDocument/2006/relationships/image" Target="../media/image244.png"/><Relationship Id="rId158" Type="http://schemas.openxmlformats.org/officeDocument/2006/relationships/customXml" Target="../ink/ink407.xml"/><Relationship Id="rId20" Type="http://schemas.openxmlformats.org/officeDocument/2006/relationships/customXml" Target="../ink/ink327.xml"/><Relationship Id="rId41" Type="http://schemas.openxmlformats.org/officeDocument/2006/relationships/image" Target="../media/image171.png"/><Relationship Id="rId83" Type="http://schemas.openxmlformats.org/officeDocument/2006/relationships/customXml" Target="../ink/ink358.xml"/><Relationship Id="rId88" Type="http://schemas.openxmlformats.org/officeDocument/2006/relationships/image" Target="../media/image263.png"/><Relationship Id="rId111" Type="http://schemas.openxmlformats.org/officeDocument/2006/relationships/image" Target="../media/image233.png"/><Relationship Id="rId132" Type="http://schemas.openxmlformats.org/officeDocument/2006/relationships/customXml" Target="../ink/ink390.xml"/><Relationship Id="rId153" Type="http://schemas.openxmlformats.org/officeDocument/2006/relationships/customXml" Target="../ink/ink403.xml"/><Relationship Id="rId174" Type="http://schemas.openxmlformats.org/officeDocument/2006/relationships/image" Target="../media/image268.png"/><Relationship Id="rId179" Type="http://schemas.openxmlformats.org/officeDocument/2006/relationships/customXml" Target="../ink/ink423.xml"/><Relationship Id="rId15" Type="http://schemas.openxmlformats.org/officeDocument/2006/relationships/image" Target="../media/image1580.png"/><Relationship Id="rId36" Type="http://schemas.openxmlformats.org/officeDocument/2006/relationships/customXml" Target="../ink/ink335.xml"/><Relationship Id="rId57" Type="http://schemas.openxmlformats.org/officeDocument/2006/relationships/image" Target="../media/image2520.png"/><Relationship Id="rId106" Type="http://schemas.openxmlformats.org/officeDocument/2006/relationships/customXml" Target="../ink/ink373.xml"/><Relationship Id="rId127" Type="http://schemas.openxmlformats.org/officeDocument/2006/relationships/image" Target="../media/image239.png"/><Relationship Id="rId31" Type="http://schemas.openxmlformats.org/officeDocument/2006/relationships/image" Target="../media/image166.png"/><Relationship Id="rId52" Type="http://schemas.openxmlformats.org/officeDocument/2006/relationships/customXml" Target="../ink/ink343.xml"/><Relationship Id="rId73" Type="http://schemas.openxmlformats.org/officeDocument/2006/relationships/customXml" Target="../ink/ink352.xml"/><Relationship Id="rId78" Type="http://schemas.openxmlformats.org/officeDocument/2006/relationships/image" Target="../media/image183.png"/><Relationship Id="rId94" Type="http://schemas.openxmlformats.org/officeDocument/2006/relationships/customXml" Target="../ink/ink364.xml"/><Relationship Id="rId99" Type="http://schemas.openxmlformats.org/officeDocument/2006/relationships/customXml" Target="../ink/ink367.xml"/><Relationship Id="rId101" Type="http://schemas.openxmlformats.org/officeDocument/2006/relationships/customXml" Target="../ink/ink369.xml"/><Relationship Id="rId122" Type="http://schemas.openxmlformats.org/officeDocument/2006/relationships/image" Target="../media/image237.png"/><Relationship Id="rId143" Type="http://schemas.openxmlformats.org/officeDocument/2006/relationships/customXml" Target="../ink/ink397.xml"/><Relationship Id="rId148" Type="http://schemas.openxmlformats.org/officeDocument/2006/relationships/customXml" Target="../ink/ink400.xml"/><Relationship Id="rId164" Type="http://schemas.openxmlformats.org/officeDocument/2006/relationships/customXml" Target="../ink/ink412.xml"/><Relationship Id="rId169" Type="http://schemas.openxmlformats.org/officeDocument/2006/relationships/customXml" Target="../ink/ink417.xml"/><Relationship Id="rId185" Type="http://schemas.openxmlformats.org/officeDocument/2006/relationships/customXml" Target="../ink/ink426.xml"/><Relationship Id="rId4" Type="http://schemas.openxmlformats.org/officeDocument/2006/relationships/customXml" Target="../ink/ink322.xml"/><Relationship Id="rId180" Type="http://schemas.openxmlformats.org/officeDocument/2006/relationships/image" Target="../media/image271.png"/><Relationship Id="rId26" Type="http://schemas.openxmlformats.org/officeDocument/2006/relationships/customXml" Target="../ink/ink330.xml"/><Relationship Id="rId47" Type="http://schemas.openxmlformats.org/officeDocument/2006/relationships/image" Target="../media/image174.png"/><Relationship Id="rId68" Type="http://schemas.openxmlformats.org/officeDocument/2006/relationships/customXml" Target="../ink/ink349.xml"/><Relationship Id="rId89" Type="http://schemas.openxmlformats.org/officeDocument/2006/relationships/customXml" Target="../ink/ink361.xml"/><Relationship Id="rId112" Type="http://schemas.openxmlformats.org/officeDocument/2006/relationships/customXml" Target="../ink/ink378.xml"/><Relationship Id="rId133" Type="http://schemas.openxmlformats.org/officeDocument/2006/relationships/image" Target="../media/image242.png"/><Relationship Id="rId154" Type="http://schemas.openxmlformats.org/officeDocument/2006/relationships/customXml" Target="../ink/ink404.xml"/><Relationship Id="rId175" Type="http://schemas.openxmlformats.org/officeDocument/2006/relationships/customXml" Target="../ink/ink421.xml"/><Relationship Id="rId16" Type="http://schemas.openxmlformats.org/officeDocument/2006/relationships/customXml" Target="../ink/ink325.xml"/><Relationship Id="rId37" Type="http://schemas.openxmlformats.org/officeDocument/2006/relationships/image" Target="../media/image169.png"/><Relationship Id="rId58" Type="http://schemas.openxmlformats.org/officeDocument/2006/relationships/customXml" Target="../ink/ink346.xml"/><Relationship Id="rId79" Type="http://schemas.openxmlformats.org/officeDocument/2006/relationships/customXml" Target="../ink/ink356.xml"/><Relationship Id="rId102" Type="http://schemas.openxmlformats.org/officeDocument/2006/relationships/customXml" Target="../ink/ink370.xml"/><Relationship Id="rId123" Type="http://schemas.openxmlformats.org/officeDocument/2006/relationships/customXml" Target="../ink/ink385.xml"/><Relationship Id="rId144" Type="http://schemas.openxmlformats.org/officeDocument/2006/relationships/customXml" Target="../ink/ink398.xml"/><Relationship Id="rId90" Type="http://schemas.openxmlformats.org/officeDocument/2006/relationships/customXml" Target="../ink/ink362.xml"/><Relationship Id="rId165" Type="http://schemas.openxmlformats.org/officeDocument/2006/relationships/customXml" Target="../ink/ink413.xml"/><Relationship Id="rId186" Type="http://schemas.openxmlformats.org/officeDocument/2006/relationships/image" Target="../media/image274.png"/><Relationship Id="rId27" Type="http://schemas.openxmlformats.org/officeDocument/2006/relationships/image" Target="../media/image164.png"/><Relationship Id="rId48" Type="http://schemas.openxmlformats.org/officeDocument/2006/relationships/customXml" Target="../ink/ink341.xml"/><Relationship Id="rId69" Type="http://schemas.openxmlformats.org/officeDocument/2006/relationships/image" Target="../media/image258.png"/><Relationship Id="rId113" Type="http://schemas.openxmlformats.org/officeDocument/2006/relationships/customXml" Target="../ink/ink379.xml"/><Relationship Id="rId134" Type="http://schemas.openxmlformats.org/officeDocument/2006/relationships/customXml" Target="../ink/ink391.xml"/><Relationship Id="rId80" Type="http://schemas.openxmlformats.org/officeDocument/2006/relationships/image" Target="../media/image259.png"/><Relationship Id="rId155" Type="http://schemas.openxmlformats.org/officeDocument/2006/relationships/image" Target="../media/image253.png"/><Relationship Id="rId176" Type="http://schemas.openxmlformats.org/officeDocument/2006/relationships/image" Target="../media/image269.png"/><Relationship Id="rId17" Type="http://schemas.openxmlformats.org/officeDocument/2006/relationships/image" Target="../media/image1590.png"/><Relationship Id="rId38" Type="http://schemas.openxmlformats.org/officeDocument/2006/relationships/customXml" Target="../ink/ink336.xml"/><Relationship Id="rId103" Type="http://schemas.openxmlformats.org/officeDocument/2006/relationships/image" Target="../media/image266.png"/><Relationship Id="rId124" Type="http://schemas.openxmlformats.org/officeDocument/2006/relationships/customXml" Target="../ink/ink386.xml"/><Relationship Id="rId70" Type="http://schemas.openxmlformats.org/officeDocument/2006/relationships/customXml" Target="../ink/ink350.xml"/><Relationship Id="rId91" Type="http://schemas.openxmlformats.org/officeDocument/2006/relationships/image" Target="../media/image264.png"/><Relationship Id="rId145" Type="http://schemas.openxmlformats.org/officeDocument/2006/relationships/image" Target="../media/image248.png"/><Relationship Id="rId166" Type="http://schemas.openxmlformats.org/officeDocument/2006/relationships/customXml" Target="../ink/ink414.xml"/><Relationship Id="rId187" Type="http://schemas.openxmlformats.org/officeDocument/2006/relationships/customXml" Target="../ink/ink42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2.png"/><Relationship Id="rId21" Type="http://schemas.openxmlformats.org/officeDocument/2006/relationships/customXml" Target="../ink/ink437.xml"/><Relationship Id="rId42" Type="http://schemas.openxmlformats.org/officeDocument/2006/relationships/image" Target="../media/image290.png"/><Relationship Id="rId47" Type="http://schemas.openxmlformats.org/officeDocument/2006/relationships/customXml" Target="../ink/ink450.xml"/><Relationship Id="rId63" Type="http://schemas.openxmlformats.org/officeDocument/2006/relationships/customXml" Target="../ink/ink458.xml"/><Relationship Id="rId68" Type="http://schemas.openxmlformats.org/officeDocument/2006/relationships/image" Target="../media/image303.png"/><Relationship Id="rId84" Type="http://schemas.openxmlformats.org/officeDocument/2006/relationships/image" Target="../media/image311.png"/><Relationship Id="rId16" Type="http://schemas.openxmlformats.org/officeDocument/2006/relationships/image" Target="../media/image277.png"/><Relationship Id="rId11" Type="http://schemas.openxmlformats.org/officeDocument/2006/relationships/customXml" Target="../ink/ink432.xml"/><Relationship Id="rId32" Type="http://schemas.openxmlformats.org/officeDocument/2006/relationships/image" Target="../media/image285.png"/><Relationship Id="rId37" Type="http://schemas.openxmlformats.org/officeDocument/2006/relationships/customXml" Target="../ink/ink445.xml"/><Relationship Id="rId53" Type="http://schemas.openxmlformats.org/officeDocument/2006/relationships/customXml" Target="../ink/ink453.xml"/><Relationship Id="rId58" Type="http://schemas.openxmlformats.org/officeDocument/2006/relationships/image" Target="../media/image298.png"/><Relationship Id="rId74" Type="http://schemas.openxmlformats.org/officeDocument/2006/relationships/image" Target="../media/image306.png"/><Relationship Id="rId79" Type="http://schemas.openxmlformats.org/officeDocument/2006/relationships/customXml" Target="../ink/ink466.xml"/><Relationship Id="rId5" Type="http://schemas.openxmlformats.org/officeDocument/2006/relationships/customXml" Target="../ink/ink429.xml"/><Relationship Id="rId19" Type="http://schemas.openxmlformats.org/officeDocument/2006/relationships/customXml" Target="../ink/ink436.xml"/><Relationship Id="rId14" Type="http://schemas.openxmlformats.org/officeDocument/2006/relationships/image" Target="../media/image276.png"/><Relationship Id="rId22" Type="http://schemas.openxmlformats.org/officeDocument/2006/relationships/image" Target="../media/image280.png"/><Relationship Id="rId27" Type="http://schemas.openxmlformats.org/officeDocument/2006/relationships/customXml" Target="../ink/ink440.xml"/><Relationship Id="rId30" Type="http://schemas.openxmlformats.org/officeDocument/2006/relationships/image" Target="../media/image284.png"/><Relationship Id="rId35" Type="http://schemas.openxmlformats.org/officeDocument/2006/relationships/customXml" Target="../ink/ink444.xml"/><Relationship Id="rId43" Type="http://schemas.openxmlformats.org/officeDocument/2006/relationships/customXml" Target="../ink/ink448.xml"/><Relationship Id="rId48" Type="http://schemas.openxmlformats.org/officeDocument/2006/relationships/image" Target="../media/image293.png"/><Relationship Id="rId56" Type="http://schemas.openxmlformats.org/officeDocument/2006/relationships/image" Target="../media/image297.png"/><Relationship Id="rId64" Type="http://schemas.openxmlformats.org/officeDocument/2006/relationships/image" Target="../media/image301.png"/><Relationship Id="rId69" Type="http://schemas.openxmlformats.org/officeDocument/2006/relationships/customXml" Target="../ink/ink461.xml"/><Relationship Id="rId77" Type="http://schemas.openxmlformats.org/officeDocument/2006/relationships/customXml" Target="../ink/ink465.xml"/><Relationship Id="rId8" Type="http://schemas.openxmlformats.org/officeDocument/2006/relationships/image" Target="../media/image2730.png"/><Relationship Id="rId51" Type="http://schemas.openxmlformats.org/officeDocument/2006/relationships/customXml" Target="../ink/ink452.xml"/><Relationship Id="rId72" Type="http://schemas.openxmlformats.org/officeDocument/2006/relationships/image" Target="../media/image305.png"/><Relationship Id="rId80" Type="http://schemas.openxmlformats.org/officeDocument/2006/relationships/image" Target="../media/image309.png"/><Relationship Id="rId85" Type="http://schemas.openxmlformats.org/officeDocument/2006/relationships/customXml" Target="../ink/ink469.xml"/><Relationship Id="rId3" Type="http://schemas.openxmlformats.org/officeDocument/2006/relationships/customXml" Target="../ink/ink428.xml"/><Relationship Id="rId12" Type="http://schemas.openxmlformats.org/officeDocument/2006/relationships/image" Target="../media/image2750.png"/><Relationship Id="rId17" Type="http://schemas.openxmlformats.org/officeDocument/2006/relationships/customXml" Target="../ink/ink435.xml"/><Relationship Id="rId25" Type="http://schemas.openxmlformats.org/officeDocument/2006/relationships/customXml" Target="../ink/ink439.xml"/><Relationship Id="rId33" Type="http://schemas.openxmlformats.org/officeDocument/2006/relationships/customXml" Target="../ink/ink443.xml"/><Relationship Id="rId38" Type="http://schemas.openxmlformats.org/officeDocument/2006/relationships/image" Target="../media/image288.png"/><Relationship Id="rId46" Type="http://schemas.openxmlformats.org/officeDocument/2006/relationships/image" Target="../media/image292.png"/><Relationship Id="rId59" Type="http://schemas.openxmlformats.org/officeDocument/2006/relationships/customXml" Target="../ink/ink456.xml"/><Relationship Id="rId67" Type="http://schemas.openxmlformats.org/officeDocument/2006/relationships/customXml" Target="../ink/ink460.xml"/><Relationship Id="rId20" Type="http://schemas.openxmlformats.org/officeDocument/2006/relationships/image" Target="../media/image279.png"/><Relationship Id="rId41" Type="http://schemas.openxmlformats.org/officeDocument/2006/relationships/customXml" Target="../ink/ink447.xml"/><Relationship Id="rId54" Type="http://schemas.openxmlformats.org/officeDocument/2006/relationships/image" Target="../media/image296.png"/><Relationship Id="rId62" Type="http://schemas.openxmlformats.org/officeDocument/2006/relationships/image" Target="../media/image300.png"/><Relationship Id="rId70" Type="http://schemas.openxmlformats.org/officeDocument/2006/relationships/image" Target="../media/image304.png"/><Relationship Id="rId75" Type="http://schemas.openxmlformats.org/officeDocument/2006/relationships/customXml" Target="../ink/ink464.xml"/><Relationship Id="rId83" Type="http://schemas.openxmlformats.org/officeDocument/2006/relationships/customXml" Target="../ink/ink4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0.png"/><Relationship Id="rId15" Type="http://schemas.openxmlformats.org/officeDocument/2006/relationships/customXml" Target="../ink/ink434.xml"/><Relationship Id="rId23" Type="http://schemas.openxmlformats.org/officeDocument/2006/relationships/customXml" Target="../ink/ink438.xml"/><Relationship Id="rId28" Type="http://schemas.openxmlformats.org/officeDocument/2006/relationships/image" Target="../media/image283.png"/><Relationship Id="rId36" Type="http://schemas.openxmlformats.org/officeDocument/2006/relationships/image" Target="../media/image287.png"/><Relationship Id="rId49" Type="http://schemas.openxmlformats.org/officeDocument/2006/relationships/customXml" Target="../ink/ink451.xml"/><Relationship Id="rId57" Type="http://schemas.openxmlformats.org/officeDocument/2006/relationships/customXml" Target="../ink/ink455.xml"/><Relationship Id="rId10" Type="http://schemas.openxmlformats.org/officeDocument/2006/relationships/image" Target="../media/image2740.png"/><Relationship Id="rId31" Type="http://schemas.openxmlformats.org/officeDocument/2006/relationships/customXml" Target="../ink/ink442.xml"/><Relationship Id="rId44" Type="http://schemas.openxmlformats.org/officeDocument/2006/relationships/image" Target="../media/image291.png"/><Relationship Id="rId52" Type="http://schemas.openxmlformats.org/officeDocument/2006/relationships/image" Target="../media/image295.png"/><Relationship Id="rId60" Type="http://schemas.openxmlformats.org/officeDocument/2006/relationships/image" Target="../media/image299.png"/><Relationship Id="rId65" Type="http://schemas.openxmlformats.org/officeDocument/2006/relationships/customXml" Target="../ink/ink459.xml"/><Relationship Id="rId73" Type="http://schemas.openxmlformats.org/officeDocument/2006/relationships/customXml" Target="../ink/ink463.xml"/><Relationship Id="rId78" Type="http://schemas.openxmlformats.org/officeDocument/2006/relationships/image" Target="../media/image308.png"/><Relationship Id="rId81" Type="http://schemas.openxmlformats.org/officeDocument/2006/relationships/customXml" Target="../ink/ink467.xml"/><Relationship Id="rId86" Type="http://schemas.openxmlformats.org/officeDocument/2006/relationships/image" Target="../media/image312.png"/><Relationship Id="rId4" Type="http://schemas.openxmlformats.org/officeDocument/2006/relationships/image" Target="../media/image2710.png"/><Relationship Id="rId9" Type="http://schemas.openxmlformats.org/officeDocument/2006/relationships/customXml" Target="../ink/ink431.xml"/><Relationship Id="rId13" Type="http://schemas.openxmlformats.org/officeDocument/2006/relationships/customXml" Target="../ink/ink433.xml"/><Relationship Id="rId18" Type="http://schemas.openxmlformats.org/officeDocument/2006/relationships/image" Target="../media/image278.png"/><Relationship Id="rId39" Type="http://schemas.openxmlformats.org/officeDocument/2006/relationships/customXml" Target="../ink/ink446.xml"/><Relationship Id="rId34" Type="http://schemas.openxmlformats.org/officeDocument/2006/relationships/image" Target="../media/image286.png"/><Relationship Id="rId50" Type="http://schemas.openxmlformats.org/officeDocument/2006/relationships/image" Target="../media/image294.png"/><Relationship Id="rId55" Type="http://schemas.openxmlformats.org/officeDocument/2006/relationships/customXml" Target="../ink/ink454.xml"/><Relationship Id="rId76" Type="http://schemas.openxmlformats.org/officeDocument/2006/relationships/image" Target="../media/image307.png"/><Relationship Id="rId7" Type="http://schemas.openxmlformats.org/officeDocument/2006/relationships/customXml" Target="../ink/ink430.xml"/><Relationship Id="rId71" Type="http://schemas.openxmlformats.org/officeDocument/2006/relationships/customXml" Target="../ink/ink462.xml"/><Relationship Id="rId2" Type="http://schemas.openxmlformats.org/officeDocument/2006/relationships/image" Target="../media/image2700.png"/><Relationship Id="rId29" Type="http://schemas.openxmlformats.org/officeDocument/2006/relationships/customXml" Target="../ink/ink441.xml"/><Relationship Id="rId24" Type="http://schemas.openxmlformats.org/officeDocument/2006/relationships/image" Target="../media/image281.png"/><Relationship Id="rId40" Type="http://schemas.openxmlformats.org/officeDocument/2006/relationships/image" Target="../media/image289.png"/><Relationship Id="rId45" Type="http://schemas.openxmlformats.org/officeDocument/2006/relationships/customXml" Target="../ink/ink449.xml"/><Relationship Id="rId66" Type="http://schemas.openxmlformats.org/officeDocument/2006/relationships/image" Target="../media/image302.png"/><Relationship Id="rId61" Type="http://schemas.openxmlformats.org/officeDocument/2006/relationships/customXml" Target="../ink/ink457.xml"/><Relationship Id="rId82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881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Нейрон, слой нейронов, искусственные нейронные сети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015-A370-4FF1-A20F-3A71A644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Если говорить строго, то на практике функции активации применяются не к каждому нейрону, а к слою нейронов в целом.</a:t>
                </a:r>
              </a:p>
              <a:p>
                <a:pPr marL="0" indent="0">
                  <a:buNone/>
                </a:pPr>
                <a:r>
                  <a:rPr lang="ru-RU" dirty="0"/>
                  <a:t>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Это позволяет нам использовать такие функции активации как </a:t>
                </a:r>
                <a:r>
                  <a:rPr lang="en-US" dirty="0" err="1"/>
                  <a:t>Softmax</a:t>
                </a:r>
                <a:r>
                  <a:rPr lang="en-US" dirty="0"/>
                  <a:t>/</a:t>
                </a:r>
                <a:r>
                  <a:rPr lang="en-US" dirty="0" err="1"/>
                  <a:t>Softmin</a:t>
                </a:r>
                <a:r>
                  <a:rPr lang="en-US" dirty="0"/>
                  <a:t>, </a:t>
                </a:r>
                <a:r>
                  <a:rPr lang="ru-RU" dirty="0"/>
                  <a:t>которую можно условно интерпретировать как распределение вероятностей классов на выходе нейросети в задаче множественной классификации (пример множественной классификации можно посмотреть во второй лекции)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4E2F265-C177-44C0-87A8-5A8CBB8F3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1475C5-4A89-41A6-92C7-CADFE202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1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6E61E-E979-4593-9184-65716226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A3CF79-84AD-44B9-9AD5-EF0252B9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11</a:t>
            </a:fld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C6A594E-B3BF-49E7-85FE-4E0A1A23F01F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48796DE-A08A-43BA-A074-BB02C2D2EF7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C69A2EFD-7D7F-4517-BAD1-0A3BC0F06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DFD8FB6-AE56-4C53-957D-C3174A193F21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BE51105-A934-4929-B796-5B764A79C597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D2DDEF7A-6A3D-4CA0-9687-67A32E7E73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A858C204-6DBA-4FE5-8B4C-27CEDC079C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D534732B-E0B1-4ACB-85DB-CD313BF2FC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6B2D0C7F-3017-46DE-A604-F14915175F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05EC2993-47BB-4BD2-A2F2-41AFF093B9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DB43D9DA-8DA1-4443-8516-5EFA55F087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70646CD2-57A0-45CA-9717-1FD4B4D0BC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BB94F3BB-EADE-42EC-811C-A1B924E57A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3E3AD304-B853-41D7-AC28-B6D293C3D6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AE8EF29A-F332-4762-84C0-F7A0D6B7BC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DC4DE741-2CD7-4408-AC4A-8A07FFDCEA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04598813-CE36-4399-968E-376081C5CA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D6FC4DE-7EA4-4AD9-B46D-6B898D78A1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5157E648-4BB0-4214-909C-14617B15BB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8CD7C99B-DE24-4391-8C7C-73DEDEFE42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B21E569A-9726-4C9A-85D6-5CC6E3BD7A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6AE080D9-C2BF-440C-8E34-4E2D0CB3A6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056408C6-4B91-4A20-A06B-2FE8DBDB3D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6AC0C7CE-0ACA-435B-A286-F525F78704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42815732-1365-4703-B7D6-A09B3937EB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49AE1182-4DF5-4EE8-8FD5-8B9214C7E2AC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17BFB463-AE30-41CF-8CF5-83E799904D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6D3F961C-C6CF-4AC3-8DED-E61C5954C2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9486469D-A989-47CC-A444-5ED3D7A7E5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C9FCCA54-B2CC-478E-B816-9CFB54CE36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14:cNvPr>
              <p14:cNvContentPartPr/>
              <p14:nvPr/>
            </p14:nvContentPartPr>
            <p14:xfrm>
              <a:off x="8262625" y="2696276"/>
              <a:ext cx="694800" cy="68688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ED5660C9-22D1-48C9-984B-AAE7C47E550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53985" y="2687636"/>
                <a:ext cx="712440" cy="70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1FCF66E1-B10A-4217-9D5B-8F42B4CB9CD2}"/>
              </a:ext>
            </a:extLst>
          </p:cNvPr>
          <p:cNvGrpSpPr/>
          <p:nvPr/>
        </p:nvGrpSpPr>
        <p:grpSpPr>
          <a:xfrm>
            <a:off x="8330305" y="2455076"/>
            <a:ext cx="952920" cy="929160"/>
            <a:chOff x="8330305" y="2455076"/>
            <a:chExt cx="952920" cy="9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14:cNvPr>
                <p14:cNvContentPartPr/>
                <p14:nvPr/>
              </p14:nvContentPartPr>
              <p14:xfrm>
                <a:off x="8482945" y="2676836"/>
                <a:ext cx="84600" cy="12672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44F27F2D-B314-4A6C-BF5F-693C946A61E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73945" y="2667836"/>
                  <a:ext cx="102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14:cNvPr>
                <p14:cNvContentPartPr/>
                <p14:nvPr/>
              </p14:nvContentPartPr>
              <p14:xfrm>
                <a:off x="8472505" y="2736236"/>
                <a:ext cx="63360" cy="81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30755FEA-A379-4417-B96E-F70FB15492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63865" y="2727596"/>
                  <a:ext cx="81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14:cNvPr>
                <p14:cNvContentPartPr/>
                <p14:nvPr/>
              </p14:nvContentPartPr>
              <p14:xfrm>
                <a:off x="8662585" y="2509436"/>
                <a:ext cx="47880" cy="1328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2217E7B-4A7A-4E4D-A770-221989381C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53585" y="2500796"/>
                  <a:ext cx="65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14:cNvPr>
                <p14:cNvContentPartPr/>
                <p14:nvPr/>
              </p14:nvContentPartPr>
              <p14:xfrm>
                <a:off x="8656465" y="2522756"/>
                <a:ext cx="68760" cy="11124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AEFA1D6C-F563-404E-AB38-D922C932A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47825" y="2514116"/>
                  <a:ext cx="86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14:cNvPr>
                <p14:cNvContentPartPr/>
                <p14:nvPr/>
              </p14:nvContentPartPr>
              <p14:xfrm>
                <a:off x="8769505" y="2529236"/>
                <a:ext cx="10800" cy="10368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1B321AF-AF2E-4077-98CC-7B42230EFC8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0505" y="2520596"/>
                  <a:ext cx="28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14:cNvPr>
                <p14:cNvContentPartPr/>
                <p14:nvPr/>
              </p14:nvContentPartPr>
              <p14:xfrm>
                <a:off x="8750065" y="2582876"/>
                <a:ext cx="24840" cy="3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E1F5B8B-7EE2-4023-B49F-1B350DC4699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41425" y="2574236"/>
                  <a:ext cx="4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14:cNvPr>
                <p14:cNvContentPartPr/>
                <p14:nvPr/>
              </p14:nvContentPartPr>
              <p14:xfrm>
                <a:off x="8855185" y="2482796"/>
                <a:ext cx="95760" cy="3596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8C48D266-0B5B-487D-BB8A-6064C74FE6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46545" y="2473796"/>
                  <a:ext cx="1134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14:cNvPr>
                <p14:cNvContentPartPr/>
                <p14:nvPr/>
              </p14:nvContentPartPr>
              <p14:xfrm>
                <a:off x="8983705" y="2539316"/>
                <a:ext cx="49320" cy="1728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05884F2-DBF6-4A34-B5AD-CD8E2E34C19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74705" y="2530316"/>
                  <a:ext cx="66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14:cNvPr>
                <p14:cNvContentPartPr/>
                <p14:nvPr/>
              </p14:nvContentPartPr>
              <p14:xfrm>
                <a:off x="9023665" y="2582876"/>
                <a:ext cx="52560" cy="3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63B2F1EC-6AFC-4DFC-B72D-8AC0FBC3DB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15025" y="2574236"/>
                  <a:ext cx="70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14:cNvPr>
                <p14:cNvContentPartPr/>
                <p14:nvPr/>
              </p14:nvContentPartPr>
              <p14:xfrm>
                <a:off x="9163705" y="2455076"/>
                <a:ext cx="119520" cy="2296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16F73383-BF5C-4CF7-818D-34A10457D74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55065" y="2446076"/>
                  <a:ext cx="137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14:cNvPr>
                <p14:cNvContentPartPr/>
                <p14:nvPr/>
              </p14:nvContentPartPr>
              <p14:xfrm>
                <a:off x="8330305" y="2743076"/>
                <a:ext cx="34200" cy="3816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7C891D45-0B62-4B16-AD79-B5A9C4602A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21305" y="2734076"/>
                  <a:ext cx="51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14:cNvPr>
                <p14:cNvContentPartPr/>
                <p14:nvPr/>
              </p14:nvContentPartPr>
              <p14:xfrm>
                <a:off x="8399065" y="2803196"/>
                <a:ext cx="45000" cy="6804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634B690E-B19D-44E6-9437-3505CEAAEF0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90065" y="2794196"/>
                  <a:ext cx="62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14:cNvPr>
                <p14:cNvContentPartPr/>
                <p14:nvPr/>
              </p14:nvContentPartPr>
              <p14:xfrm>
                <a:off x="8480785" y="2896436"/>
                <a:ext cx="50400" cy="7596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569615F2-D991-49EE-A521-2281F1360C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71785" y="2887796"/>
                  <a:ext cx="68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14:cNvPr>
                <p14:cNvContentPartPr/>
                <p14:nvPr/>
              </p14:nvContentPartPr>
              <p14:xfrm>
                <a:off x="8589505" y="3005876"/>
                <a:ext cx="39240" cy="5688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B495D657-D54C-48D1-B30E-23E0123D9F6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80865" y="2996876"/>
                  <a:ext cx="56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14:cNvPr>
                <p14:cNvContentPartPr/>
                <p14:nvPr/>
              </p14:nvContentPartPr>
              <p14:xfrm>
                <a:off x="8682385" y="3083276"/>
                <a:ext cx="40680" cy="4068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13607557-434D-469A-9621-779FD03BA3D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73385" y="3074636"/>
                  <a:ext cx="58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14:cNvPr>
                <p14:cNvContentPartPr/>
                <p14:nvPr/>
              </p14:nvContentPartPr>
              <p14:xfrm>
                <a:off x="8769145" y="3176156"/>
                <a:ext cx="41400" cy="6084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277E0ADE-5735-4FA8-8C2D-7CEC37679E4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60145" y="3167156"/>
                  <a:ext cx="59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14:cNvPr>
                <p14:cNvContentPartPr/>
                <p14:nvPr/>
              </p14:nvContentPartPr>
              <p14:xfrm>
                <a:off x="8837545" y="3250316"/>
                <a:ext cx="28800" cy="543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46134F3-5534-4BC3-89D9-F92E1C95AAE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28545" y="3241676"/>
                  <a:ext cx="46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14:cNvPr>
                <p14:cNvContentPartPr/>
                <p14:nvPr/>
              </p14:nvContentPartPr>
              <p14:xfrm>
                <a:off x="8889385" y="3316916"/>
                <a:ext cx="34560" cy="6732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81E940D0-35D4-441B-98C9-5CC8B3D92B6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80745" y="3308276"/>
                  <a:ext cx="522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B0066037-03C5-45F0-B018-9467F0473553}"/>
              </a:ext>
            </a:extLst>
          </p:cNvPr>
          <p:cNvGrpSpPr/>
          <p:nvPr/>
        </p:nvGrpSpPr>
        <p:grpSpPr>
          <a:xfrm>
            <a:off x="4451665" y="2122076"/>
            <a:ext cx="3362400" cy="641160"/>
            <a:chOff x="4451665" y="2122076"/>
            <a:chExt cx="3362400" cy="6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14:cNvPr>
                <p14:cNvContentPartPr/>
                <p14:nvPr/>
              </p14:nvContentPartPr>
              <p14:xfrm>
                <a:off x="4451665" y="2381636"/>
                <a:ext cx="3362400" cy="3816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E910412F-DB0B-4DF2-927E-2E83DD71C4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43025" y="2372996"/>
                  <a:ext cx="33800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14:cNvPr>
                <p14:cNvContentPartPr/>
                <p14:nvPr/>
              </p14:nvContentPartPr>
              <p14:xfrm>
                <a:off x="5112625" y="2161316"/>
                <a:ext cx="119160" cy="2559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52D8DA45-2659-4CD4-BA36-45764F94B2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03985" y="2152676"/>
                  <a:ext cx="136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14:cNvPr>
                <p14:cNvContentPartPr/>
                <p14:nvPr/>
              </p14:nvContentPartPr>
              <p14:xfrm>
                <a:off x="5226385" y="2275436"/>
                <a:ext cx="121320" cy="1137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8215BFF3-0CEB-4C30-9A94-ED9D69374A4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17745" y="2266436"/>
                  <a:ext cx="138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14:cNvPr>
                <p14:cNvContentPartPr/>
                <p14:nvPr/>
              </p14:nvContentPartPr>
              <p14:xfrm>
                <a:off x="5418265" y="2135036"/>
                <a:ext cx="41400" cy="19332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FA60817F-6557-4785-A8F8-F705E33F8A9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409625" y="2126396"/>
                  <a:ext cx="59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14:cNvPr>
                <p14:cNvContentPartPr/>
                <p14:nvPr/>
              </p14:nvContentPartPr>
              <p14:xfrm>
                <a:off x="5379385" y="2236916"/>
                <a:ext cx="47520" cy="1260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1C839FAD-C599-4F47-9168-5E3CFC10A04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70385" y="2227916"/>
                  <a:ext cx="65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14:cNvPr>
                <p14:cNvContentPartPr/>
                <p14:nvPr/>
              </p14:nvContentPartPr>
              <p14:xfrm>
                <a:off x="5499625" y="2229356"/>
                <a:ext cx="143640" cy="579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B09C9F3B-84CC-4975-A101-2A562817528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90985" y="2220356"/>
                  <a:ext cx="161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14:cNvPr>
                <p14:cNvContentPartPr/>
                <p14:nvPr/>
              </p14:nvContentPartPr>
              <p14:xfrm>
                <a:off x="5712745" y="2229356"/>
                <a:ext cx="28080" cy="727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4881172-3AB8-413B-AD1F-3EA7CF03CE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703745" y="2220356"/>
                  <a:ext cx="45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14:cNvPr>
                <p14:cNvContentPartPr/>
                <p14:nvPr/>
              </p14:nvContentPartPr>
              <p14:xfrm>
                <a:off x="5739745" y="2249156"/>
                <a:ext cx="34920" cy="4536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2FE6ABD-1A4F-4551-AC30-A2E4799098A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31105" y="2240156"/>
                  <a:ext cx="52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14:cNvPr>
                <p14:cNvContentPartPr/>
                <p14:nvPr/>
              </p14:nvContentPartPr>
              <p14:xfrm>
                <a:off x="5870785" y="2249156"/>
                <a:ext cx="16200" cy="7056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FA8F6AD1-F3BF-4329-B7A4-57A3CBE982C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61785" y="2240156"/>
                  <a:ext cx="33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14:cNvPr>
                <p14:cNvContentPartPr/>
                <p14:nvPr/>
              </p14:nvContentPartPr>
              <p14:xfrm>
                <a:off x="5839825" y="2268956"/>
                <a:ext cx="68760" cy="651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01939A86-DBBE-47C3-8019-C8ACBF36909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31185" y="2260316"/>
                  <a:ext cx="86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14:cNvPr>
                <p14:cNvContentPartPr/>
                <p14:nvPr/>
              </p14:nvContentPartPr>
              <p14:xfrm>
                <a:off x="6010825" y="2122076"/>
                <a:ext cx="129960" cy="3135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84DC4706-C345-42D6-8A3D-E7392F12452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02185" y="2113436"/>
                  <a:ext cx="147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14:cNvPr>
                <p14:cNvContentPartPr/>
                <p14:nvPr/>
              </p14:nvContentPartPr>
              <p14:xfrm>
                <a:off x="6131785" y="2228996"/>
                <a:ext cx="81000" cy="12600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6C203B0F-91C9-4198-8C56-6D89F2BA5BD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23145" y="2220356"/>
                  <a:ext cx="98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14:cNvPr>
                <p14:cNvContentPartPr/>
                <p14:nvPr/>
              </p14:nvContentPartPr>
              <p14:xfrm>
                <a:off x="6227185" y="2289116"/>
                <a:ext cx="69120" cy="612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30B1287D-ACCA-42D6-8508-04DCFEBEBBD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18185" y="2280476"/>
                  <a:ext cx="86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14:cNvPr>
                <p14:cNvContentPartPr/>
                <p14:nvPr/>
              </p14:nvContentPartPr>
              <p14:xfrm>
                <a:off x="6411865" y="2215676"/>
                <a:ext cx="55800" cy="18432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72B01B0-1C46-4214-B2BC-6E010A02271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02865" y="2206676"/>
                  <a:ext cx="73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14:cNvPr>
                <p14:cNvContentPartPr/>
                <p14:nvPr/>
              </p14:nvContentPartPr>
              <p14:xfrm>
                <a:off x="6360745" y="2295956"/>
                <a:ext cx="75600" cy="1116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CC496EB-F3E0-43FD-A70D-FDB788CBAF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51745" y="2286956"/>
                  <a:ext cx="93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14:cNvPr>
                <p14:cNvContentPartPr/>
                <p14:nvPr/>
              </p14:nvContentPartPr>
              <p14:xfrm>
                <a:off x="6554785" y="2182196"/>
                <a:ext cx="14040" cy="21960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1FE2F44-5170-48BF-8490-9E0D0DFEDE3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45785" y="2173556"/>
                  <a:ext cx="31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14:cNvPr>
                <p14:cNvContentPartPr/>
                <p14:nvPr/>
              </p14:nvContentPartPr>
              <p14:xfrm>
                <a:off x="6507625" y="2286596"/>
                <a:ext cx="70200" cy="288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312F7BA9-B20F-4531-B37B-184CD440E18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98625" y="2277596"/>
                  <a:ext cx="878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14:cNvPr>
                <p14:cNvContentPartPr/>
                <p14:nvPr/>
              </p14:nvContentPartPr>
              <p14:xfrm>
                <a:off x="6627505" y="2282276"/>
                <a:ext cx="159480" cy="10620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C1E9CE2-F0CB-4D04-8308-DFE78400D44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18865" y="2273636"/>
                  <a:ext cx="177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14:cNvPr>
                <p14:cNvContentPartPr/>
                <p14:nvPr/>
              </p14:nvContentPartPr>
              <p14:xfrm>
                <a:off x="6821185" y="2355716"/>
                <a:ext cx="5760" cy="489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10ADAA76-A391-4BE1-B5C2-760D61971C1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12185" y="2347076"/>
                  <a:ext cx="23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14:cNvPr>
                <p14:cNvContentPartPr/>
                <p14:nvPr/>
              </p14:nvContentPartPr>
              <p14:xfrm>
                <a:off x="6827665" y="2249156"/>
                <a:ext cx="7200" cy="3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9828E0CD-3253-4578-ADA1-C0CBA85F93F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19025" y="2240156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14:cNvPr>
                <p14:cNvContentPartPr/>
                <p14:nvPr/>
              </p14:nvContentPartPr>
              <p14:xfrm>
                <a:off x="6901105" y="2309276"/>
                <a:ext cx="78840" cy="13320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1B3F6C29-19D3-4A52-97B4-270585C0AF9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92465" y="2300276"/>
                  <a:ext cx="96480" cy="15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505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BCC01-39F4-48DD-96D9-80D556E7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6D6F3-BE32-4876-ACC8-EE8D20FAF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Слои нейронной сети можно разделить на три вида:</a:t>
            </a:r>
          </a:p>
          <a:p>
            <a:pPr marL="514350" indent="-514350">
              <a:buAutoNum type="arabicParenR"/>
            </a:pPr>
            <a:r>
              <a:rPr lang="ru-RU" dirty="0"/>
              <a:t>Входной слой (</a:t>
            </a:r>
            <a:r>
              <a:rPr lang="en-US" dirty="0"/>
              <a:t>input</a:t>
            </a:r>
            <a:r>
              <a:rPr lang="ru-RU" dirty="0"/>
              <a:t>) – он не имеет входов, а на выходе находятся данные, которые мы в него передали напрямую, функция активации на выходах в данном случае не применяется.</a:t>
            </a:r>
          </a:p>
          <a:p>
            <a:pPr marL="514350" indent="-514350">
              <a:buAutoNum type="arabicParenR"/>
            </a:pPr>
            <a:r>
              <a:rPr lang="ru-RU" dirty="0"/>
              <a:t>Выходной слой (</a:t>
            </a:r>
            <a:r>
              <a:rPr lang="en-US" dirty="0"/>
              <a:t>output</a:t>
            </a:r>
            <a:r>
              <a:rPr lang="ru-RU" dirty="0"/>
              <a:t>) – слой, с которого считываются результаты работы нейросети.</a:t>
            </a:r>
          </a:p>
          <a:p>
            <a:pPr marL="514350" indent="-514350">
              <a:buAutoNum type="arabicParenR"/>
            </a:pPr>
            <a:r>
              <a:rPr lang="ru-RU" dirty="0"/>
              <a:t>Скрытый слой – все слои, которые находятся между входным и выходным.</a:t>
            </a:r>
          </a:p>
          <a:p>
            <a:pPr marL="0" indent="0">
              <a:buNone/>
            </a:pPr>
            <a:r>
              <a:rPr lang="ru-RU" dirty="0"/>
              <a:t>	Иногда слой может быть смешанного типа – скрытым и выходным.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52CF83-D8D6-486F-92A6-7DDEE85B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07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BF8B2-EAC5-4E22-9294-C34404D3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6E00E-5CE3-407F-BBC7-ABFBFCA8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Искусственные нейронные сети или перцептроны – состоят из трех</a:t>
            </a:r>
            <a:r>
              <a:rPr lang="en-US" dirty="0"/>
              <a:t> </a:t>
            </a:r>
            <a:r>
              <a:rPr lang="ru-RU" dirty="0"/>
              <a:t>полно связанных частей: входной слой данных, скрытый слой нейронов, выходной слой.</a:t>
            </a:r>
          </a:p>
          <a:p>
            <a:r>
              <a:rPr lang="ru-RU" dirty="0"/>
              <a:t>Если скрытых слоев больше 1-ого, это называется </a:t>
            </a:r>
            <a:r>
              <a:rPr lang="en-US" dirty="0"/>
              <a:t>MLP – multilayer perceptron</a:t>
            </a:r>
            <a:r>
              <a:rPr lang="ru-RU" dirty="0"/>
              <a:t> (многослойный перцептрон)</a:t>
            </a:r>
            <a:r>
              <a:rPr lang="en-US" dirty="0"/>
              <a:t>.</a:t>
            </a:r>
            <a:r>
              <a:rPr lang="ru-RU" dirty="0"/>
              <a:t> Он является первым этапом на пути к глубокому обучению.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0E3FE0-E9EC-43FF-8764-85DEB603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14:cNvPr>
              <p14:cNvContentPartPr/>
              <p14:nvPr/>
            </p14:nvContentPartPr>
            <p14:xfrm>
              <a:off x="4071505" y="1040996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883A2817-145A-4346-A9E6-5454C654D5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2505" y="10323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14:cNvPr>
              <p14:cNvContentPartPr/>
              <p14:nvPr/>
            </p14:nvContentPartPr>
            <p14:xfrm>
              <a:off x="9075865" y="1835156"/>
              <a:ext cx="362520" cy="40248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1BA0D2FF-B1A6-41E9-A90D-4D549E0CE3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6865" y="1826516"/>
                <a:ext cx="3801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14:cNvPr>
              <p14:cNvContentPartPr/>
              <p14:nvPr/>
            </p14:nvContentPartPr>
            <p14:xfrm>
              <a:off x="9109345" y="2435996"/>
              <a:ext cx="396720" cy="49608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6BD0388F-49B4-424D-B174-BAFB786F23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0345" y="2426996"/>
                <a:ext cx="414360" cy="51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A2221D9-FE3A-47D0-AAA4-E85C3CB8BF9B}"/>
              </a:ext>
            </a:extLst>
          </p:cNvPr>
          <p:cNvGrpSpPr/>
          <p:nvPr/>
        </p:nvGrpSpPr>
        <p:grpSpPr>
          <a:xfrm>
            <a:off x="9163705" y="3090116"/>
            <a:ext cx="401760" cy="1235160"/>
            <a:chOff x="9163705" y="3090116"/>
            <a:chExt cx="401760" cy="12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14:cNvPr>
                <p14:cNvContentPartPr/>
                <p14:nvPr/>
              </p14:nvContentPartPr>
              <p14:xfrm>
                <a:off x="9163705" y="3090116"/>
                <a:ext cx="362520" cy="6073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717355-E2B4-45C0-A826-9B175B5CDA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54705" y="3081116"/>
                  <a:ext cx="38016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14:cNvPr>
                <p14:cNvContentPartPr/>
                <p14:nvPr/>
              </p14:nvContentPartPr>
              <p14:xfrm>
                <a:off x="9222745" y="3831356"/>
                <a:ext cx="342720" cy="493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EFD9699-721F-4622-A7DD-925CE1C564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4105" y="3822356"/>
                  <a:ext cx="360360" cy="51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14:cNvPr>
              <p14:cNvContentPartPr/>
              <p14:nvPr/>
            </p14:nvContentPartPr>
            <p14:xfrm>
              <a:off x="9370705" y="4585196"/>
              <a:ext cx="360" cy="72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3230ABCB-5E35-4830-ACD6-58F6A4FD32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1705" y="457619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14:cNvPr>
              <p14:cNvContentPartPr/>
              <p14:nvPr/>
            </p14:nvContentPartPr>
            <p14:xfrm>
              <a:off x="9303745" y="6232196"/>
              <a:ext cx="362160" cy="3632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F9E61D21-1EDC-4225-8558-4A01183F16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95105" y="6223196"/>
                <a:ext cx="379800" cy="3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8D4943-5A76-47D8-8B32-7423D72C4C9B}"/>
              </a:ext>
            </a:extLst>
          </p:cNvPr>
          <p:cNvGrpSpPr/>
          <p:nvPr/>
        </p:nvGrpSpPr>
        <p:grpSpPr>
          <a:xfrm>
            <a:off x="9943105" y="1881956"/>
            <a:ext cx="416160" cy="968760"/>
            <a:chOff x="9943105" y="1881956"/>
            <a:chExt cx="416160" cy="9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14:cNvPr>
                <p14:cNvContentPartPr/>
                <p14:nvPr/>
              </p14:nvContentPartPr>
              <p14:xfrm>
                <a:off x="9943105" y="1881956"/>
                <a:ext cx="377280" cy="3816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8CEB4830-3FCF-4C22-844C-1F17E360B0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4465" y="1873316"/>
                  <a:ext cx="3949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14:cNvPr>
                <p14:cNvContentPartPr/>
                <p14:nvPr/>
              </p14:nvContentPartPr>
              <p14:xfrm>
                <a:off x="9997825" y="2395676"/>
                <a:ext cx="361440" cy="4550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A596CC2F-C2C2-483E-B4BF-5C39767691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89185" y="2387036"/>
                  <a:ext cx="379080" cy="47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14:cNvPr>
              <p14:cNvContentPartPr/>
              <p14:nvPr/>
            </p14:nvContentPartPr>
            <p14:xfrm>
              <a:off x="9991345" y="3082556"/>
              <a:ext cx="449280" cy="60840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F13D74FB-C08B-4CBA-9110-15C572B613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82705" y="3073916"/>
                <a:ext cx="4669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14:cNvPr>
              <p14:cNvContentPartPr/>
              <p14:nvPr/>
            </p14:nvContentPartPr>
            <p14:xfrm>
              <a:off x="10063705" y="3852236"/>
              <a:ext cx="522720" cy="65340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A3A937A0-9924-4620-BE07-B3492D85C6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55065" y="3843596"/>
                <a:ext cx="5403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14:cNvPr>
              <p14:cNvContentPartPr/>
              <p14:nvPr/>
            </p14:nvContentPartPr>
            <p14:xfrm>
              <a:off x="10298425" y="4872116"/>
              <a:ext cx="360" cy="36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890FBFC3-492C-4C9A-9451-F16A3D3764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89785" y="48634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14:cNvPr>
              <p14:cNvContentPartPr/>
              <p14:nvPr/>
            </p14:nvContentPartPr>
            <p14:xfrm>
              <a:off x="10311745" y="5125556"/>
              <a:ext cx="360" cy="720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3E32D93A-ECEE-4520-A7AC-BA23A857DD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3105" y="5116916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14:cNvPr>
              <p14:cNvContentPartPr/>
              <p14:nvPr/>
            </p14:nvContentPartPr>
            <p14:xfrm>
              <a:off x="10331905" y="5312756"/>
              <a:ext cx="8280" cy="4572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F17991AD-3903-4C08-BA34-C1CB92E4C6B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22905" y="5303756"/>
                <a:ext cx="259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14:cNvPr>
              <p14:cNvContentPartPr/>
              <p14:nvPr/>
            </p14:nvContentPartPr>
            <p14:xfrm>
              <a:off x="10157305" y="6133556"/>
              <a:ext cx="515880" cy="41004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CDFC8C49-E70C-4B8E-8F4A-3AC287EC72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48665" y="6124916"/>
                <a:ext cx="5335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14:cNvPr>
              <p14:cNvContentPartPr/>
              <p14:nvPr/>
            </p14:nvContentPartPr>
            <p14:xfrm>
              <a:off x="10317145" y="4838636"/>
              <a:ext cx="56160" cy="8244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52CC241F-5E24-43E4-9500-3794279C40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308145" y="4829636"/>
                <a:ext cx="738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14:cNvPr>
              <p14:cNvContentPartPr/>
              <p14:nvPr/>
            </p14:nvContentPartPr>
            <p14:xfrm>
              <a:off x="10303825" y="5103236"/>
              <a:ext cx="57240" cy="644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A2762154-3337-466E-8293-22EAAADB97C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294825" y="5094236"/>
                <a:ext cx="748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14:cNvPr>
              <p14:cNvContentPartPr/>
              <p14:nvPr/>
            </p14:nvContentPartPr>
            <p14:xfrm>
              <a:off x="10317145" y="5319596"/>
              <a:ext cx="55800" cy="669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B52B45C6-DB44-4174-9D08-F52A5B0654F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08145" y="5310596"/>
                <a:ext cx="73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14:cNvPr>
              <p14:cNvContentPartPr/>
              <p14:nvPr/>
            </p14:nvContentPartPr>
            <p14:xfrm>
              <a:off x="9378265" y="4585196"/>
              <a:ext cx="52560" cy="6732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BBA5E2E-B9E4-41A8-BFCD-15F1ECD5471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69625" y="4576196"/>
                <a:ext cx="7020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9C8792E7-AC40-47D0-80D7-81C1C632DA24}"/>
              </a:ext>
            </a:extLst>
          </p:cNvPr>
          <p:cNvGrpSpPr/>
          <p:nvPr/>
        </p:nvGrpSpPr>
        <p:grpSpPr>
          <a:xfrm>
            <a:off x="9339745" y="4811996"/>
            <a:ext cx="72360" cy="334440"/>
            <a:chOff x="9339745" y="4811996"/>
            <a:chExt cx="7236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14:cNvPr>
                <p14:cNvContentPartPr/>
                <p14:nvPr/>
              </p14:nvContentPartPr>
              <p14:xfrm>
                <a:off x="9365665" y="4811996"/>
                <a:ext cx="12240" cy="129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9D782C2-CBE1-47DB-8340-33229B346A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6665" y="4803356"/>
                  <a:ext cx="29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14:cNvPr>
                <p14:cNvContentPartPr/>
                <p14:nvPr/>
              </p14:nvContentPartPr>
              <p14:xfrm>
                <a:off x="9339745" y="5032316"/>
                <a:ext cx="11520" cy="277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A60F432-781E-40A9-B030-D5FA3EBFE3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30745" y="5023676"/>
                  <a:ext cx="29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14:cNvPr>
                <p14:cNvContentPartPr/>
                <p14:nvPr/>
              </p14:nvContentPartPr>
              <p14:xfrm>
                <a:off x="9368905" y="4825676"/>
                <a:ext cx="43200" cy="8784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929AF262-78A0-413A-9A59-62DD09FB42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60265" y="4816676"/>
                  <a:ext cx="60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14:cNvPr>
                <p14:cNvContentPartPr/>
                <p14:nvPr/>
              </p14:nvContentPartPr>
              <p14:xfrm>
                <a:off x="9348025" y="5038796"/>
                <a:ext cx="44280" cy="1076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4FB5520-D339-40C4-B9D5-69868681F8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39385" y="5030156"/>
                  <a:ext cx="6192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14:cNvPr>
              <p14:cNvContentPartPr/>
              <p14:nvPr/>
            </p14:nvContentPartPr>
            <p14:xfrm>
              <a:off x="11312185" y="2636876"/>
              <a:ext cx="422280" cy="45576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15A9214E-8ACA-4BFF-A0FC-FCBECE6877D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303545" y="2627876"/>
                <a:ext cx="4399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14:cNvPr>
              <p14:cNvContentPartPr/>
              <p14:nvPr/>
            </p14:nvContentPartPr>
            <p14:xfrm>
              <a:off x="11411905" y="3657116"/>
              <a:ext cx="435240" cy="4953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740F541C-F3F0-434A-B758-6039DE91EA3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403265" y="3648476"/>
                <a:ext cx="45288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14:cNvPr>
              <p14:cNvContentPartPr/>
              <p14:nvPr/>
            </p14:nvContentPartPr>
            <p14:xfrm>
              <a:off x="11419105" y="4728836"/>
              <a:ext cx="463320" cy="45252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E18D1F6E-AB85-4EA0-89A8-57C4DE59969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410465" y="4719836"/>
                <a:ext cx="480960" cy="47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5EC9D461-1966-4F6F-AF20-06CE6BAE53DF}"/>
              </a:ext>
            </a:extLst>
          </p:cNvPr>
          <p:cNvGrpSpPr/>
          <p:nvPr/>
        </p:nvGrpSpPr>
        <p:grpSpPr>
          <a:xfrm>
            <a:off x="8990185" y="1208396"/>
            <a:ext cx="1456200" cy="571680"/>
            <a:chOff x="8990185" y="1208396"/>
            <a:chExt cx="14562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14:cNvPr>
                <p14:cNvContentPartPr/>
                <p14:nvPr/>
              </p14:nvContentPartPr>
              <p14:xfrm>
                <a:off x="8990185" y="1494956"/>
                <a:ext cx="1270440" cy="2851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0210F4A8-5CC4-42DD-AA57-34D624854E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81545" y="1485956"/>
                  <a:ext cx="1288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14:cNvPr>
                <p14:cNvContentPartPr/>
                <p14:nvPr/>
              </p14:nvContentPartPr>
              <p14:xfrm>
                <a:off x="9276385" y="1208396"/>
                <a:ext cx="222120" cy="1627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2FDDA895-973E-40A7-9D32-2561908B80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67385" y="1199396"/>
                  <a:ext cx="239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14:cNvPr>
                <p14:cNvContentPartPr/>
                <p14:nvPr/>
              </p14:nvContentPartPr>
              <p14:xfrm>
                <a:off x="9437665" y="1314596"/>
                <a:ext cx="175680" cy="7164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41F4DCB7-ED4A-48D5-9C57-503E8D5827D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28665" y="1305956"/>
                  <a:ext cx="193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14:cNvPr>
                <p14:cNvContentPartPr/>
                <p14:nvPr/>
              </p14:nvContentPartPr>
              <p14:xfrm>
                <a:off x="9610465" y="1220276"/>
                <a:ext cx="100440" cy="1792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E6DDE4CF-79F8-41F4-A91C-5551FA3C014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01465" y="1211636"/>
                  <a:ext cx="118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14:cNvPr>
                <p14:cNvContentPartPr/>
                <p14:nvPr/>
              </p14:nvContentPartPr>
              <p14:xfrm>
                <a:off x="9784705" y="1354556"/>
                <a:ext cx="360" cy="3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0AD3B2D6-352D-4F08-A0B1-838208CB0F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75705" y="13459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14:cNvPr>
                <p14:cNvContentPartPr/>
                <p14:nvPr/>
              </p14:nvContentPartPr>
              <p14:xfrm>
                <a:off x="9944545" y="1247636"/>
                <a:ext cx="356400" cy="15480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0DC4E4CD-BAAD-43FF-B5FB-331381AA9F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35905" y="1238996"/>
                  <a:ext cx="374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14:cNvPr>
                <p14:cNvContentPartPr/>
                <p14:nvPr/>
              </p14:nvContentPartPr>
              <p14:xfrm>
                <a:off x="10331545" y="1294436"/>
                <a:ext cx="114840" cy="882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747ECF9-BA41-4900-99C9-8D81113B11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22905" y="1285796"/>
                  <a:ext cx="1324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2784A9F-4C0B-49A7-8B4B-DFBBCA4D11C2}"/>
              </a:ext>
            </a:extLst>
          </p:cNvPr>
          <p:cNvGrpSpPr/>
          <p:nvPr/>
        </p:nvGrpSpPr>
        <p:grpSpPr>
          <a:xfrm>
            <a:off x="11319745" y="2104076"/>
            <a:ext cx="461880" cy="324720"/>
            <a:chOff x="11319745" y="2104076"/>
            <a:chExt cx="46188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14:cNvPr>
                <p14:cNvContentPartPr/>
                <p14:nvPr/>
              </p14:nvContentPartPr>
              <p14:xfrm>
                <a:off x="11319745" y="2104076"/>
                <a:ext cx="290160" cy="32472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31974FC2-D918-4DB5-9C20-EBC2D9816D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10745" y="2095436"/>
                  <a:ext cx="307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14:cNvPr>
                <p14:cNvContentPartPr/>
                <p14:nvPr/>
              </p14:nvContentPartPr>
              <p14:xfrm>
                <a:off x="11667865" y="2275796"/>
                <a:ext cx="66240" cy="13536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F8215950-6D9E-4644-9303-ECF270019B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658865" y="2267156"/>
                  <a:ext cx="83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14:cNvPr>
                <p14:cNvContentPartPr/>
                <p14:nvPr/>
              </p14:nvContentPartPr>
              <p14:xfrm>
                <a:off x="11666785" y="2249156"/>
                <a:ext cx="114840" cy="1720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66AAF59-C8A9-427A-85AF-380EF56087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657785" y="2240156"/>
                  <a:ext cx="1324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14:cNvPr>
              <p14:cNvContentPartPr/>
              <p14:nvPr/>
            </p14:nvContentPartPr>
            <p14:xfrm>
              <a:off x="8042665" y="2803196"/>
              <a:ext cx="1246320" cy="330588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DA010A88-3574-4F65-B8B8-C79FA3113F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33665" y="2794196"/>
                <a:ext cx="1263960" cy="332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8015C7A6-6E8D-4599-A3AA-F418A81E50DD}"/>
              </a:ext>
            </a:extLst>
          </p:cNvPr>
          <p:cNvGrpSpPr/>
          <p:nvPr/>
        </p:nvGrpSpPr>
        <p:grpSpPr>
          <a:xfrm>
            <a:off x="9496705" y="2015516"/>
            <a:ext cx="757080" cy="3996000"/>
            <a:chOff x="9496705" y="2015516"/>
            <a:chExt cx="757080" cy="39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14:cNvPr>
                <p14:cNvContentPartPr/>
                <p14:nvPr/>
              </p14:nvContentPartPr>
              <p14:xfrm>
                <a:off x="9557545" y="2015516"/>
                <a:ext cx="279720" cy="2088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78E9AD5E-FA59-4592-A5E3-CBA2F94406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48905" y="2006516"/>
                  <a:ext cx="297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14:cNvPr>
                <p14:cNvContentPartPr/>
                <p14:nvPr/>
              </p14:nvContentPartPr>
              <p14:xfrm>
                <a:off x="9584185" y="2082116"/>
                <a:ext cx="304920" cy="3621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6FA569A-4369-487D-B9A4-14DCB5C827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75545" y="2073476"/>
                  <a:ext cx="3225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14:cNvPr>
                <p14:cNvContentPartPr/>
                <p14:nvPr/>
              </p14:nvContentPartPr>
              <p14:xfrm>
                <a:off x="9557545" y="2155556"/>
                <a:ext cx="433800" cy="9345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55D4D48A-9D15-4C1B-BFA7-8C7F0BAB75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48905" y="2146556"/>
                  <a:ext cx="45144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14:cNvPr>
                <p14:cNvContentPartPr/>
                <p14:nvPr/>
              </p14:nvContentPartPr>
              <p14:xfrm>
                <a:off x="9510745" y="2202356"/>
                <a:ext cx="511560" cy="1701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E5565D7-EFB9-443F-B477-21DFC6EF62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02105" y="2193716"/>
                  <a:ext cx="529200" cy="17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14:cNvPr>
                <p14:cNvContentPartPr/>
                <p14:nvPr/>
              </p14:nvContentPartPr>
              <p14:xfrm>
                <a:off x="9496705" y="2249156"/>
                <a:ext cx="757080" cy="3762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D3CF1014-E60B-43DF-A2E6-CE674B69E9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87705" y="2240156"/>
                  <a:ext cx="774720" cy="37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14:cNvPr>
              <p14:cNvContentPartPr/>
              <p14:nvPr/>
            </p14:nvContentPartPr>
            <p14:xfrm>
              <a:off x="7660705" y="2553716"/>
              <a:ext cx="296280" cy="2631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B025CF61-E2AA-4EE1-8114-29F51F7DE46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51705" y="2545076"/>
                <a:ext cx="3139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14:cNvPr>
              <p14:cNvContentPartPr/>
              <p14:nvPr/>
            </p14:nvContentPartPr>
            <p14:xfrm>
              <a:off x="7688065" y="2969876"/>
              <a:ext cx="282240" cy="30960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FE44E8FC-EAA7-4242-B42B-615D38C653C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79065" y="2960876"/>
                <a:ext cx="2998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14:cNvPr>
              <p14:cNvContentPartPr/>
              <p14:nvPr/>
            </p14:nvContentPartPr>
            <p14:xfrm>
              <a:off x="7582225" y="2121716"/>
              <a:ext cx="140760" cy="3157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4BC3441D-8B6F-41A9-8AFE-4005E41442F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73225" y="2113076"/>
                <a:ext cx="1584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14:cNvPr>
              <p14:cNvContentPartPr/>
              <p14:nvPr/>
            </p14:nvContentPartPr>
            <p14:xfrm>
              <a:off x="7743505" y="2315756"/>
              <a:ext cx="85680" cy="993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FA677ABD-2FB5-45BB-BD60-DF89B10FF5C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34865" y="2306756"/>
                <a:ext cx="1033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14:cNvPr>
              <p14:cNvContentPartPr/>
              <p14:nvPr/>
            </p14:nvContentPartPr>
            <p14:xfrm>
              <a:off x="7735585" y="2295956"/>
              <a:ext cx="79560" cy="1342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473ED87E-AECC-47D1-A9DB-C1214108309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26585" y="2286956"/>
                <a:ext cx="972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14:cNvPr>
              <p14:cNvContentPartPr/>
              <p14:nvPr/>
            </p14:nvContentPartPr>
            <p14:xfrm>
              <a:off x="8015665" y="2146556"/>
              <a:ext cx="871560" cy="48348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808F6118-9682-4B78-ABFE-1DA0C5CA8F5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07025" y="2137556"/>
                <a:ext cx="8892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14:cNvPr>
              <p14:cNvContentPartPr/>
              <p14:nvPr/>
            </p14:nvContentPartPr>
            <p14:xfrm>
              <a:off x="8082625" y="2622836"/>
              <a:ext cx="927000" cy="33840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C7AF9355-1CA3-46CF-BF84-8DDF0F067B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73625" y="2614196"/>
                <a:ext cx="944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14:cNvPr>
              <p14:cNvContentPartPr/>
              <p14:nvPr/>
            </p14:nvContentPartPr>
            <p14:xfrm>
              <a:off x="8062825" y="2669636"/>
              <a:ext cx="975960" cy="57204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2B87BF2-96F1-4F5C-A756-D80EF45D6E3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53825" y="2660996"/>
                <a:ext cx="9936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14:cNvPr>
              <p14:cNvContentPartPr/>
              <p14:nvPr/>
            </p14:nvContentPartPr>
            <p14:xfrm>
              <a:off x="8022505" y="2743076"/>
              <a:ext cx="1111680" cy="1157400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4D7D509E-8147-4569-A89B-59A329DBA2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13865" y="2734076"/>
                <a:ext cx="112932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14:cNvPr>
              <p14:cNvContentPartPr/>
              <p14:nvPr/>
            </p14:nvContentPartPr>
            <p14:xfrm>
              <a:off x="7773025" y="2602676"/>
              <a:ext cx="49680" cy="10404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2D07421C-838A-4F1E-AF9F-4C2FD28BE46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64385" y="2594036"/>
                <a:ext cx="673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14:cNvPr>
              <p14:cNvContentPartPr/>
              <p14:nvPr/>
            </p14:nvContentPartPr>
            <p14:xfrm>
              <a:off x="7742425" y="2602676"/>
              <a:ext cx="79560" cy="100800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49B8EF22-02BB-4C79-97F4-89CF9C9224C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33425" y="2594036"/>
                <a:ext cx="972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14:cNvPr>
              <p14:cNvContentPartPr/>
              <p14:nvPr/>
            </p14:nvContentPartPr>
            <p14:xfrm>
              <a:off x="7853078" y="2651138"/>
              <a:ext cx="64440" cy="8424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4DA2DC54-233B-45E0-BB9A-87B425EE040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44438" y="2642498"/>
                <a:ext cx="82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14:cNvPr>
              <p14:cNvContentPartPr/>
              <p14:nvPr/>
            </p14:nvContentPartPr>
            <p14:xfrm>
              <a:off x="7759478" y="3069458"/>
              <a:ext cx="65520" cy="10692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90CC7302-08CE-4CBD-9207-79EF4CB5453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50478" y="3060458"/>
                <a:ext cx="831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14:cNvPr>
              <p14:cNvContentPartPr/>
              <p14:nvPr/>
            </p14:nvContentPartPr>
            <p14:xfrm>
              <a:off x="7755518" y="3076298"/>
              <a:ext cx="60480" cy="99000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4B772D3F-626C-416B-9983-EE8E87FE016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46878" y="3067658"/>
                <a:ext cx="78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14:cNvPr>
              <p14:cNvContentPartPr/>
              <p14:nvPr/>
            </p14:nvContentPartPr>
            <p14:xfrm>
              <a:off x="7859198" y="3120308"/>
              <a:ext cx="55800" cy="78120"/>
            </p14:xfrm>
          </p:contentPart>
        </mc:Choice>
        <mc:Fallback xmlns=""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FFD85F0B-E93F-403E-BCEE-4029BEB0737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850558" y="3111668"/>
                <a:ext cx="73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14:cNvPr>
              <p14:cNvContentPartPr/>
              <p14:nvPr/>
            </p14:nvContentPartPr>
            <p14:xfrm>
              <a:off x="7993345" y="5939876"/>
              <a:ext cx="2880" cy="36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4B928D0-3824-40E2-9DA6-54D4A0265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345" y="5931236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14:cNvPr>
              <p14:cNvContentPartPr/>
              <p14:nvPr/>
            </p14:nvContentPartPr>
            <p14:xfrm>
              <a:off x="7814425" y="6089276"/>
              <a:ext cx="349200" cy="29340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54B6ED9-2584-44FA-A5C1-4107E2B8E58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05425" y="6080276"/>
                <a:ext cx="3668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A9F02540-4949-47A5-9397-7CBAAE22E6EA}"/>
              </a:ext>
            </a:extLst>
          </p:cNvPr>
          <p:cNvGrpSpPr/>
          <p:nvPr/>
        </p:nvGrpSpPr>
        <p:grpSpPr>
          <a:xfrm>
            <a:off x="7700305" y="3490436"/>
            <a:ext cx="451440" cy="2255400"/>
            <a:chOff x="7700305" y="3490436"/>
            <a:chExt cx="451440" cy="22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14:cNvPr>
                <p14:cNvContentPartPr/>
                <p14:nvPr/>
              </p14:nvContentPartPr>
              <p14:xfrm>
                <a:off x="7720465" y="4985516"/>
                <a:ext cx="370800" cy="3081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BCD7866B-BD8D-42D4-A022-FA99423C0A5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11465" y="4976516"/>
                  <a:ext cx="388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14:cNvPr>
                <p14:cNvContentPartPr/>
                <p14:nvPr/>
              </p14:nvContentPartPr>
              <p14:xfrm>
                <a:off x="7949065" y="5456756"/>
                <a:ext cx="360" cy="28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4B8E858B-CA39-4C76-99DD-ABEECDE875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40425" y="5448116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14:cNvPr>
                <p14:cNvContentPartPr/>
                <p14:nvPr/>
              </p14:nvContentPartPr>
              <p14:xfrm>
                <a:off x="7966345" y="5593196"/>
                <a:ext cx="2880" cy="43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61656C6D-435F-4EEC-933E-F5EC3B05D8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7705" y="5584196"/>
                  <a:ext cx="2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14:cNvPr>
                <p14:cNvContentPartPr/>
                <p14:nvPr/>
              </p14:nvContentPartPr>
              <p14:xfrm>
                <a:off x="7962385" y="5733236"/>
                <a:ext cx="6480" cy="1260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7226CC8-7698-4A3E-BF42-7CB51AA9A00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53745" y="5724236"/>
                  <a:ext cx="24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14:cNvPr>
                <p14:cNvContentPartPr/>
                <p14:nvPr/>
              </p14:nvContentPartPr>
              <p14:xfrm>
                <a:off x="7700305" y="3490436"/>
                <a:ext cx="336960" cy="3081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267B253-82E3-4D9A-B8DE-896FDDD58C0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691665" y="3481436"/>
                  <a:ext cx="354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14:cNvPr>
                <p14:cNvContentPartPr/>
                <p14:nvPr/>
              </p14:nvContentPartPr>
              <p14:xfrm>
                <a:off x="7719745" y="3990836"/>
                <a:ext cx="323280" cy="3686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16968D6-3DE6-433D-B6CF-EAA72584985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711105" y="3981836"/>
                  <a:ext cx="3409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14:cNvPr>
                <p14:cNvContentPartPr/>
                <p14:nvPr/>
              </p14:nvContentPartPr>
              <p14:xfrm>
                <a:off x="7715425" y="4444436"/>
                <a:ext cx="436320" cy="3636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59A1003F-0054-4DDA-A5A2-2736D3A7936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06425" y="4435436"/>
                  <a:ext cx="453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14:cNvPr>
                <p14:cNvContentPartPr/>
                <p14:nvPr/>
              </p14:nvContentPartPr>
              <p14:xfrm>
                <a:off x="7805918" y="3602708"/>
                <a:ext cx="73800" cy="9648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243E78AB-24DE-4750-A159-CC84982A063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96918" y="3593708"/>
                  <a:ext cx="91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14:cNvPr>
                <p14:cNvContentPartPr/>
                <p14:nvPr/>
              </p14:nvContentPartPr>
              <p14:xfrm>
                <a:off x="7803038" y="3583628"/>
                <a:ext cx="106200" cy="1447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5858834C-2BE7-4E42-8FB0-D815EA58D1A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794398" y="3574988"/>
                  <a:ext cx="123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14:cNvPr>
                <p14:cNvContentPartPr/>
                <p14:nvPr/>
              </p14:nvContentPartPr>
              <p14:xfrm>
                <a:off x="7914638" y="3659948"/>
                <a:ext cx="45720" cy="900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4EB451E2-C89E-4C4F-8263-A216582991F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05638" y="3650948"/>
                  <a:ext cx="63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14:cNvPr>
                <p14:cNvContentPartPr/>
                <p14:nvPr/>
              </p14:nvContentPartPr>
              <p14:xfrm>
                <a:off x="7791158" y="4114628"/>
                <a:ext cx="121680" cy="15948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849DD069-6C45-4242-8C37-3DF9F04993B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82518" y="4105988"/>
                  <a:ext cx="139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14:cNvPr>
                <p14:cNvContentPartPr/>
                <p14:nvPr/>
              </p14:nvContentPartPr>
              <p14:xfrm>
                <a:off x="7824638" y="4109948"/>
                <a:ext cx="70920" cy="15588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7721A3EE-7265-40B6-8B11-E030B7DC9EB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15638" y="4100948"/>
                  <a:ext cx="88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14:cNvPr>
                <p14:cNvContentPartPr/>
                <p14:nvPr/>
              </p14:nvContentPartPr>
              <p14:xfrm>
                <a:off x="7911038" y="4200308"/>
                <a:ext cx="32760" cy="716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AEB6AB23-E981-45A0-9BA7-D5FC9578F0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02398" y="4191668"/>
                  <a:ext cx="50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14:cNvPr>
                <p14:cNvContentPartPr/>
                <p14:nvPr/>
              </p14:nvContentPartPr>
              <p14:xfrm>
                <a:off x="7832558" y="4528898"/>
                <a:ext cx="70920" cy="15084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688AAC06-DCB4-44FE-94E8-EBD60E215EC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23918" y="4520258"/>
                  <a:ext cx="88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14:cNvPr>
                <p14:cNvContentPartPr/>
                <p14:nvPr/>
              </p14:nvContentPartPr>
              <p14:xfrm>
                <a:off x="7841198" y="4562378"/>
                <a:ext cx="72360" cy="1422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45E9B97-2D6C-4EA0-8BE9-8F96C479490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32558" y="4553378"/>
                  <a:ext cx="90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14:cNvPr>
                <p14:cNvContentPartPr/>
                <p14:nvPr/>
              </p14:nvContentPartPr>
              <p14:xfrm>
                <a:off x="7928318" y="4645538"/>
                <a:ext cx="44640" cy="806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CDF58B19-9E35-48F7-A3D3-A09644E2514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19318" y="4636898"/>
                  <a:ext cx="62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14:cNvPr>
                <p14:cNvContentPartPr/>
                <p14:nvPr/>
              </p14:nvContentPartPr>
              <p14:xfrm>
                <a:off x="7931918" y="4629338"/>
                <a:ext cx="55440" cy="118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00E82771-A30D-4D46-A1D6-B187D27E6E0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22918" y="4620698"/>
                  <a:ext cx="730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5655062-283D-457F-80AE-FBC7D30979D2}"/>
              </a:ext>
            </a:extLst>
          </p:cNvPr>
          <p:cNvGrpSpPr/>
          <p:nvPr/>
        </p:nvGrpSpPr>
        <p:grpSpPr>
          <a:xfrm>
            <a:off x="7872158" y="5081588"/>
            <a:ext cx="132120" cy="130320"/>
            <a:chOff x="7872158" y="5081588"/>
            <a:chExt cx="1321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14:cNvPr>
                <p14:cNvContentPartPr/>
                <p14:nvPr/>
              </p14:nvContentPartPr>
              <p14:xfrm>
                <a:off x="7882598" y="5090948"/>
                <a:ext cx="61560" cy="1033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3F98CD2C-A132-4E07-90EE-C5438BDCDD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73598" y="5082308"/>
                  <a:ext cx="79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14:cNvPr>
                <p14:cNvContentPartPr/>
                <p14:nvPr/>
              </p14:nvContentPartPr>
              <p14:xfrm>
                <a:off x="7872158" y="5081588"/>
                <a:ext cx="74160" cy="12168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19C17290-EAFE-41B7-8E68-8B6C4F7CB8A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63518" y="5072588"/>
                  <a:ext cx="91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14:cNvPr>
                <p14:cNvContentPartPr/>
                <p14:nvPr/>
              </p14:nvContentPartPr>
              <p14:xfrm>
                <a:off x="7976198" y="5126588"/>
                <a:ext cx="28080" cy="853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58AA2BB6-6DF0-46A4-AE63-4BF5C00888B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67198" y="5117948"/>
                  <a:ext cx="4572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770CBF3D-17ED-4121-950A-0D2B58BA2423}"/>
              </a:ext>
            </a:extLst>
          </p:cNvPr>
          <p:cNvGrpSpPr/>
          <p:nvPr/>
        </p:nvGrpSpPr>
        <p:grpSpPr>
          <a:xfrm>
            <a:off x="7924718" y="6162465"/>
            <a:ext cx="145080" cy="136440"/>
            <a:chOff x="7924718" y="6162465"/>
            <a:chExt cx="14508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14:cNvPr>
                <p14:cNvContentPartPr/>
                <p14:nvPr/>
              </p14:nvContentPartPr>
              <p14:xfrm>
                <a:off x="7934438" y="6172185"/>
                <a:ext cx="47520" cy="10116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6190AC90-B2E8-416C-A3A5-1F4AEE2F174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25798" y="6163185"/>
                  <a:ext cx="6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14:cNvPr>
                <p14:cNvContentPartPr/>
                <p14:nvPr/>
              </p14:nvContentPartPr>
              <p14:xfrm>
                <a:off x="7924718" y="6162465"/>
                <a:ext cx="82800" cy="13644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2E1533F9-59E5-4180-A6FC-4B5592700F6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15718" y="6153825"/>
                  <a:ext cx="100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14:cNvPr>
                <p14:cNvContentPartPr/>
                <p14:nvPr/>
              </p14:nvContentPartPr>
              <p14:xfrm>
                <a:off x="8034518" y="6243465"/>
                <a:ext cx="35280" cy="5004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2846933E-2B9E-4DA8-BA77-532AD102ACA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25878" y="6234825"/>
                  <a:ext cx="529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963A169F-898B-461E-9F6C-D96AF8CB31F7}"/>
              </a:ext>
            </a:extLst>
          </p:cNvPr>
          <p:cNvGrpSpPr/>
          <p:nvPr/>
        </p:nvGrpSpPr>
        <p:grpSpPr>
          <a:xfrm>
            <a:off x="10538340" y="2788860"/>
            <a:ext cx="1236600" cy="2378880"/>
            <a:chOff x="10538340" y="2788860"/>
            <a:chExt cx="1236600" cy="23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14:cNvPr>
                <p14:cNvContentPartPr/>
                <p14:nvPr/>
              </p14:nvContentPartPr>
              <p14:xfrm>
                <a:off x="10538340" y="2981820"/>
                <a:ext cx="710640" cy="37908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D1C203F2-5DE9-4551-A2A5-7CC59AB7B7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529700" y="2972820"/>
                  <a:ext cx="7282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14:cNvPr>
                <p14:cNvContentPartPr/>
                <p14:nvPr/>
              </p14:nvContentPartPr>
              <p14:xfrm>
                <a:off x="10614300" y="3405900"/>
                <a:ext cx="661320" cy="4359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CD926331-7094-4FA0-9BC0-F6A52B48691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605660" y="3397260"/>
                  <a:ext cx="6789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14:cNvPr>
                <p14:cNvContentPartPr/>
                <p14:nvPr/>
              </p14:nvContentPartPr>
              <p14:xfrm>
                <a:off x="10561020" y="3489780"/>
                <a:ext cx="748800" cy="1224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3C36D9B9-F8D5-4D67-B30F-3269BDD5FAB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52380" y="3481140"/>
                  <a:ext cx="7664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14:cNvPr>
                <p14:cNvContentPartPr/>
                <p14:nvPr/>
              </p14:nvContentPartPr>
              <p14:xfrm>
                <a:off x="11452380" y="2788860"/>
                <a:ext cx="107280" cy="2473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C5B5F2A-24B4-4F97-AE3E-E499995214E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443740" y="2780220"/>
                  <a:ext cx="124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14:cNvPr>
                <p14:cNvContentPartPr/>
                <p14:nvPr/>
              </p14:nvContentPartPr>
              <p14:xfrm>
                <a:off x="11597460" y="2895420"/>
                <a:ext cx="360" cy="60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311AEABA-F9A5-460A-BB25-42E54B28448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588460" y="2886780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14:cNvPr>
                <p14:cNvContentPartPr/>
                <p14:nvPr/>
              </p14:nvContentPartPr>
              <p14:xfrm>
                <a:off x="11581980" y="3817380"/>
                <a:ext cx="99360" cy="2887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95245458-3D81-4709-A6A9-88746E77CA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572980" y="3808380"/>
                  <a:ext cx="117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14:cNvPr>
                <p14:cNvContentPartPr/>
                <p14:nvPr/>
              </p14:nvContentPartPr>
              <p14:xfrm>
                <a:off x="11705460" y="3923940"/>
                <a:ext cx="43920" cy="10476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9469C24D-3FC8-4325-992E-10B49AE1146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696820" y="3914940"/>
                  <a:ext cx="61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14:cNvPr>
                <p14:cNvContentPartPr/>
                <p14:nvPr/>
              </p14:nvContentPartPr>
              <p14:xfrm>
                <a:off x="11528700" y="4868940"/>
                <a:ext cx="123120" cy="29880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E05F7F98-EAB1-4CA6-A1DA-0CB51FBB084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520060" y="4860300"/>
                  <a:ext cx="140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14:cNvPr>
                <p14:cNvContentPartPr/>
                <p14:nvPr/>
              </p14:nvContentPartPr>
              <p14:xfrm>
                <a:off x="11697540" y="4960380"/>
                <a:ext cx="77400" cy="1170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21051A5D-92F2-4254-93DB-1026B52EC42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688540" y="4951380"/>
                  <a:ext cx="95040" cy="13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628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7471E-A412-47D0-A434-5D0E11C3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32332F-E6BA-40A3-93C9-429818ED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14:cNvPr>
              <p14:cNvContentPartPr/>
              <p14:nvPr/>
            </p14:nvContentPartPr>
            <p14:xfrm>
              <a:off x="931080" y="5156768"/>
              <a:ext cx="617760" cy="6433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4ACD142-6A5D-41A9-BEEF-E41DDF4ED9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2440" y="5147768"/>
                <a:ext cx="635400" cy="66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B373DB3A-9D63-4179-B748-EAA6DF515DE2}"/>
              </a:ext>
            </a:extLst>
          </p:cNvPr>
          <p:cNvGrpSpPr/>
          <p:nvPr/>
        </p:nvGrpSpPr>
        <p:grpSpPr>
          <a:xfrm>
            <a:off x="2652240" y="1717328"/>
            <a:ext cx="564480" cy="224280"/>
            <a:chOff x="4731540" y="1718220"/>
            <a:chExt cx="56448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53AE7E3C-E65C-4E36-8375-38824347924E}"/>
                    </a:ext>
                  </a:extLst>
                </p14:cNvPr>
                <p14:cNvContentPartPr/>
                <p14:nvPr/>
              </p14:nvContentPartPr>
              <p14:xfrm>
                <a:off x="4731540" y="1718220"/>
                <a:ext cx="253800" cy="1422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53AE7E3C-E65C-4E36-8375-38824347924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22540" y="1709220"/>
                  <a:ext cx="271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11E0931C-536B-42A2-8635-93B0DB1AD3E1}"/>
                    </a:ext>
                  </a:extLst>
                </p14:cNvPr>
                <p14:cNvContentPartPr/>
                <p14:nvPr/>
              </p14:nvContentPartPr>
              <p14:xfrm>
                <a:off x="5028900" y="1784460"/>
                <a:ext cx="90000" cy="1072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11E0931C-536B-42A2-8635-93B0DB1AD3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20260" y="1775460"/>
                  <a:ext cx="107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880B0A3-69AC-4107-B045-1901C716991F}"/>
                    </a:ext>
                  </a:extLst>
                </p14:cNvPr>
                <p14:cNvContentPartPr/>
                <p14:nvPr/>
              </p14:nvContentPartPr>
              <p14:xfrm>
                <a:off x="5166060" y="1804620"/>
                <a:ext cx="129960" cy="13788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880B0A3-69AC-4107-B045-1901C71699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57060" y="1795980"/>
                  <a:ext cx="14760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9B984D67-EE22-42D0-8186-EB5172A2EEA2}"/>
              </a:ext>
            </a:extLst>
          </p:cNvPr>
          <p:cNvGrpSpPr/>
          <p:nvPr/>
        </p:nvGrpSpPr>
        <p:grpSpPr>
          <a:xfrm>
            <a:off x="2605800" y="2216288"/>
            <a:ext cx="504000" cy="224280"/>
            <a:chOff x="4685100" y="2217180"/>
            <a:chExt cx="50400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54F1299F-B51C-444F-A2DF-5E864D44790F}"/>
                    </a:ext>
                  </a:extLst>
                </p14:cNvPr>
                <p14:cNvContentPartPr/>
                <p14:nvPr/>
              </p14:nvContentPartPr>
              <p14:xfrm>
                <a:off x="4685100" y="2217180"/>
                <a:ext cx="238680" cy="19188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54F1299F-B51C-444F-A2DF-5E864D4479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76460" y="2208540"/>
                  <a:ext cx="2563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97E4EED7-198F-4C2F-9559-F03E31CDCD2D}"/>
                    </a:ext>
                  </a:extLst>
                </p14:cNvPr>
                <p14:cNvContentPartPr/>
                <p14:nvPr/>
              </p14:nvContentPartPr>
              <p14:xfrm>
                <a:off x="4960500" y="2293860"/>
                <a:ext cx="96120" cy="1476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97E4EED7-198F-4C2F-9559-F03E31CDCD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51500" y="2285220"/>
                  <a:ext cx="113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F7E29B38-1B47-4603-80DF-964908FC2748}"/>
                    </a:ext>
                  </a:extLst>
                </p14:cNvPr>
                <p14:cNvContentPartPr/>
                <p14:nvPr/>
              </p14:nvContentPartPr>
              <p14:xfrm>
                <a:off x="5082180" y="2315820"/>
                <a:ext cx="106920" cy="12240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F7E29B38-1B47-4603-80DF-964908FC27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73540" y="2306820"/>
                  <a:ext cx="12456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14:cNvPr>
              <p14:cNvContentPartPr/>
              <p14:nvPr/>
            </p14:nvContentPartPr>
            <p14:xfrm>
              <a:off x="3254160" y="3328688"/>
              <a:ext cx="199080" cy="16200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0800988-076D-415C-90C1-FF8D97BC88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45160" y="3320048"/>
                <a:ext cx="21672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DF53206A-ED39-44F8-9958-F501352D397C}"/>
              </a:ext>
            </a:extLst>
          </p:cNvPr>
          <p:cNvGrpSpPr/>
          <p:nvPr/>
        </p:nvGrpSpPr>
        <p:grpSpPr>
          <a:xfrm>
            <a:off x="3444960" y="3526328"/>
            <a:ext cx="222120" cy="190800"/>
            <a:chOff x="5524260" y="3527220"/>
            <a:chExt cx="22212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0B51D6E0-D079-4E5E-B36C-4312609D5413}"/>
                    </a:ext>
                  </a:extLst>
                </p14:cNvPr>
                <p14:cNvContentPartPr/>
                <p14:nvPr/>
              </p14:nvContentPartPr>
              <p14:xfrm>
                <a:off x="5524260" y="3527220"/>
                <a:ext cx="137880" cy="9288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0B51D6E0-D079-4E5E-B36C-4312609D54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15260" y="3518220"/>
                  <a:ext cx="155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7AD5BC57-96F6-4E95-996A-9CC82A8182ED}"/>
                    </a:ext>
                  </a:extLst>
                </p14:cNvPr>
                <p14:cNvContentPartPr/>
                <p14:nvPr/>
              </p14:nvContentPartPr>
              <p14:xfrm>
                <a:off x="5653860" y="3558540"/>
                <a:ext cx="86400" cy="781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7AD5BC57-96F6-4E95-996A-9CC82A8182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44860" y="3549540"/>
                  <a:ext cx="104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158080E1-0CC5-4366-8A39-4060090EDCB1}"/>
                    </a:ext>
                  </a:extLst>
                </p14:cNvPr>
                <p14:cNvContentPartPr/>
                <p14:nvPr/>
              </p14:nvContentPartPr>
              <p14:xfrm>
                <a:off x="5669340" y="3611820"/>
                <a:ext cx="77040" cy="10620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158080E1-0CC5-4366-8A39-4060090EDC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60340" y="3602820"/>
                  <a:ext cx="946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67CA65A4-B519-4254-9744-6BB329C05BE7}"/>
              </a:ext>
            </a:extLst>
          </p:cNvPr>
          <p:cNvGrpSpPr/>
          <p:nvPr/>
        </p:nvGrpSpPr>
        <p:grpSpPr>
          <a:xfrm>
            <a:off x="3673560" y="2264168"/>
            <a:ext cx="474840" cy="159480"/>
            <a:chOff x="5752860" y="2265060"/>
            <a:chExt cx="47484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7434E175-F476-4D6F-B9A4-29262A8572E2}"/>
                    </a:ext>
                  </a:extLst>
                </p14:cNvPr>
                <p14:cNvContentPartPr/>
                <p14:nvPr/>
              </p14:nvContentPartPr>
              <p14:xfrm>
                <a:off x="5752860" y="2265060"/>
                <a:ext cx="237960" cy="15948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7434E175-F476-4D6F-B9A4-29262A8572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43860" y="2256420"/>
                  <a:ext cx="255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001C7A2-899B-491A-93C9-D98C07D12574}"/>
                    </a:ext>
                  </a:extLst>
                </p14:cNvPr>
                <p14:cNvContentPartPr/>
                <p14:nvPr/>
              </p14:nvContentPartPr>
              <p14:xfrm>
                <a:off x="6052020" y="2311860"/>
                <a:ext cx="37440" cy="9720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001C7A2-899B-491A-93C9-D98C07D1257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043380" y="2303220"/>
                  <a:ext cx="55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9EE5A8AD-E0B8-44B1-B8F7-5D70784A3D51}"/>
                    </a:ext>
                  </a:extLst>
                </p14:cNvPr>
                <p14:cNvContentPartPr/>
                <p14:nvPr/>
              </p14:nvContentPartPr>
              <p14:xfrm>
                <a:off x="6134100" y="2280900"/>
                <a:ext cx="93600" cy="11016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9EE5A8AD-E0B8-44B1-B8F7-5D70784A3D5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25100" y="2271900"/>
                  <a:ext cx="11124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B694A4C4-4FAF-4A12-B9A3-E7CDF30E932D}"/>
              </a:ext>
            </a:extLst>
          </p:cNvPr>
          <p:cNvGrpSpPr/>
          <p:nvPr/>
        </p:nvGrpSpPr>
        <p:grpSpPr>
          <a:xfrm>
            <a:off x="3581760" y="2814608"/>
            <a:ext cx="456480" cy="158400"/>
            <a:chOff x="5661060" y="2815500"/>
            <a:chExt cx="45648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1ACABA65-CDFE-400E-8A03-DB9173CBECD5}"/>
                    </a:ext>
                  </a:extLst>
                </p14:cNvPr>
                <p14:cNvContentPartPr/>
                <p14:nvPr/>
              </p14:nvContentPartPr>
              <p14:xfrm>
                <a:off x="5661060" y="2815500"/>
                <a:ext cx="268920" cy="1584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1ACABA65-CDFE-400E-8A03-DB9173CBECD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52420" y="2806500"/>
                  <a:ext cx="286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E083B973-A567-44BE-9E7A-3CA6E4194A62}"/>
                    </a:ext>
                  </a:extLst>
                </p14:cNvPr>
                <p14:cNvContentPartPr/>
                <p14:nvPr/>
              </p14:nvContentPartPr>
              <p14:xfrm>
                <a:off x="5951220" y="2895420"/>
                <a:ext cx="79560" cy="7776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E083B973-A567-44BE-9E7A-3CA6E4194A6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42220" y="2886420"/>
                  <a:ext cx="97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376DA6C5-0407-4B92-BD0F-0B8E5ACDDB82}"/>
                    </a:ext>
                  </a:extLst>
                </p14:cNvPr>
                <p14:cNvContentPartPr/>
                <p14:nvPr/>
              </p14:nvContentPartPr>
              <p14:xfrm>
                <a:off x="6050220" y="2880300"/>
                <a:ext cx="67320" cy="7776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376DA6C5-0407-4B92-BD0F-0B8E5ACDDB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41220" y="2871300"/>
                  <a:ext cx="8496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14:cNvPr>
              <p14:cNvContentPartPr/>
              <p14:nvPr/>
            </p14:nvContentPartPr>
            <p14:xfrm>
              <a:off x="3077760" y="3763208"/>
              <a:ext cx="230760" cy="22176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D2853D13-6DB6-4176-ABF6-4154999A287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8760" y="3754208"/>
                <a:ext cx="24840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9E1BF150-EB94-4977-A8AE-E834FC12FB44}"/>
              </a:ext>
            </a:extLst>
          </p:cNvPr>
          <p:cNvGrpSpPr/>
          <p:nvPr/>
        </p:nvGrpSpPr>
        <p:grpSpPr>
          <a:xfrm>
            <a:off x="3317880" y="3961208"/>
            <a:ext cx="213480" cy="210960"/>
            <a:chOff x="5397180" y="3962100"/>
            <a:chExt cx="2134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6765A93A-D1F3-4A68-B29A-8CF692FF93A6}"/>
                    </a:ext>
                  </a:extLst>
                </p14:cNvPr>
                <p14:cNvContentPartPr/>
                <p14:nvPr/>
              </p14:nvContentPartPr>
              <p14:xfrm>
                <a:off x="5397180" y="3962100"/>
                <a:ext cx="97920" cy="13608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6765A93A-D1F3-4A68-B29A-8CF692FF93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88540" y="3953460"/>
                  <a:ext cx="115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685A3BD-D6FF-411B-BDC3-191C942C7D23}"/>
                    </a:ext>
                  </a:extLst>
                </p14:cNvPr>
                <p14:cNvContentPartPr/>
                <p14:nvPr/>
              </p14:nvContentPartPr>
              <p14:xfrm>
                <a:off x="5539020" y="4015380"/>
                <a:ext cx="53640" cy="10800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685A3BD-D6FF-411B-BDC3-191C942C7D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530380" y="4006740"/>
                  <a:ext cx="71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9E981DB7-4451-4301-BE04-168888D33AC5}"/>
                    </a:ext>
                  </a:extLst>
                </p14:cNvPr>
                <p14:cNvContentPartPr/>
                <p14:nvPr/>
              </p14:nvContentPartPr>
              <p14:xfrm>
                <a:off x="5539740" y="4091700"/>
                <a:ext cx="70920" cy="813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9E981DB7-4451-4301-BE04-168888D33AC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30740" y="4083060"/>
                  <a:ext cx="8856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0B15DDC-1659-4E8F-8C2B-3EB4E5C78491}"/>
              </a:ext>
            </a:extLst>
          </p:cNvPr>
          <p:cNvGrpSpPr/>
          <p:nvPr/>
        </p:nvGrpSpPr>
        <p:grpSpPr>
          <a:xfrm>
            <a:off x="6817082" y="3716626"/>
            <a:ext cx="270720" cy="330840"/>
            <a:chOff x="6817082" y="3716626"/>
            <a:chExt cx="27072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14:cNvPr>
                <p14:cNvContentPartPr/>
                <p14:nvPr/>
              </p14:nvContentPartPr>
              <p14:xfrm>
                <a:off x="6817082" y="3731746"/>
                <a:ext cx="255600" cy="31572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1EBB8639-819C-4859-9225-B09B288A04D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08082" y="3723106"/>
                  <a:ext cx="2732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14:cNvPr>
                <p14:cNvContentPartPr/>
                <p14:nvPr/>
              </p14:nvContentPartPr>
              <p14:xfrm>
                <a:off x="6858842" y="3716626"/>
                <a:ext cx="228960" cy="3042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8D702305-EF4F-456A-91A3-16AB0D4D32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50202" y="3707986"/>
                  <a:ext cx="246600" cy="32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14:cNvPr>
              <p14:cNvContentPartPr/>
              <p14:nvPr/>
            </p14:nvContentPartPr>
            <p14:xfrm>
              <a:off x="7209482" y="3831106"/>
              <a:ext cx="28440" cy="3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FC24B09-47CA-46C8-B9D1-B9D75759FDB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00482" y="3822106"/>
                <a:ext cx="46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14:cNvPr>
              <p14:cNvContentPartPr/>
              <p14:nvPr/>
            </p14:nvContentPartPr>
            <p14:xfrm>
              <a:off x="7232522" y="3922186"/>
              <a:ext cx="64800" cy="1152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095697-F9CC-4225-B7FF-A92D4B60394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23522" y="3913546"/>
                <a:ext cx="824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0DB1D34D-087A-455F-BCAD-3E501DCB2B79}"/>
              </a:ext>
            </a:extLst>
          </p:cNvPr>
          <p:cNvGrpSpPr/>
          <p:nvPr/>
        </p:nvGrpSpPr>
        <p:grpSpPr>
          <a:xfrm>
            <a:off x="8979104" y="3657420"/>
            <a:ext cx="497880" cy="401040"/>
            <a:chOff x="8979104" y="3657420"/>
            <a:chExt cx="49788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14:cNvPr>
                <p14:cNvContentPartPr/>
                <p14:nvPr/>
              </p14:nvContentPartPr>
              <p14:xfrm>
                <a:off x="8979104" y="3664980"/>
                <a:ext cx="158040" cy="2534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0DBDF1C8-3290-47DC-ABCD-9FA6673B210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0104" y="3655980"/>
                  <a:ext cx="175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14:cNvPr>
                <p14:cNvContentPartPr/>
                <p14:nvPr/>
              </p14:nvContentPartPr>
              <p14:xfrm>
                <a:off x="9042104" y="3657420"/>
                <a:ext cx="173880" cy="40104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9049A2B-6880-47CD-AAFB-360F9889D30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33104" y="3648780"/>
                  <a:ext cx="191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14:cNvPr>
                <p14:cNvContentPartPr/>
                <p14:nvPr/>
              </p14:nvContentPartPr>
              <p14:xfrm>
                <a:off x="9352784" y="3809700"/>
                <a:ext cx="12132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2C6E44D-96D6-48F7-B4D6-A1E20FE109C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43784" y="3801060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14:cNvPr>
                <p14:cNvContentPartPr/>
                <p14:nvPr/>
              </p14:nvContentPartPr>
              <p14:xfrm>
                <a:off x="9375464" y="3881340"/>
                <a:ext cx="101520" cy="129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84A6826B-9676-4788-BECF-3131D257764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66464" y="3872340"/>
                  <a:ext cx="11916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14:cNvPr>
              <p14:cNvContentPartPr/>
              <p14:nvPr/>
            </p14:nvContentPartPr>
            <p14:xfrm>
              <a:off x="6806485" y="1390808"/>
              <a:ext cx="199440" cy="1026000"/>
            </p14:xfrm>
          </p:contentPart>
        </mc:Choice>
        <mc:Fallback xmlns="">
          <p:pic>
            <p:nvPicPr>
              <p:cNvPr id="156" name="Рукописный ввод 155">
                <a:extLst>
                  <a:ext uri="{FF2B5EF4-FFF2-40B4-BE49-F238E27FC236}">
                    <a16:creationId xmlns:a16="http://schemas.microsoft.com/office/drawing/2014/main" id="{7F2F9DC4-3ED4-472B-966D-68BA2EE00EA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797845" y="1381808"/>
                <a:ext cx="217080" cy="10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Группа 160">
            <a:extLst>
              <a:ext uri="{FF2B5EF4-FFF2-40B4-BE49-F238E27FC236}">
                <a16:creationId xmlns:a16="http://schemas.microsoft.com/office/drawing/2014/main" id="{FE55AE9F-3CE3-417D-8194-0ACA8D537DB6}"/>
              </a:ext>
            </a:extLst>
          </p:cNvPr>
          <p:cNvGrpSpPr/>
          <p:nvPr/>
        </p:nvGrpSpPr>
        <p:grpSpPr>
          <a:xfrm>
            <a:off x="7203925" y="1512488"/>
            <a:ext cx="391320" cy="324360"/>
            <a:chOff x="7203925" y="1512488"/>
            <a:chExt cx="39132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14:cNvPr>
                <p14:cNvContentPartPr/>
                <p14:nvPr/>
              </p14:nvContentPartPr>
              <p14:xfrm>
                <a:off x="7203925" y="1512488"/>
                <a:ext cx="152640" cy="32436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913BDA09-202C-470C-B610-EC92F3107C6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94925" y="1503848"/>
                  <a:ext cx="170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14:cNvPr>
                <p14:cNvContentPartPr/>
                <p14:nvPr/>
              </p14:nvContentPartPr>
              <p14:xfrm>
                <a:off x="7364845" y="1594568"/>
                <a:ext cx="77040" cy="14760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09417122-60C3-4D19-952D-913B64A0E0A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55845" y="1585568"/>
                  <a:ext cx="94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14:cNvPr>
                <p14:cNvContentPartPr/>
                <p14:nvPr/>
              </p14:nvContentPartPr>
              <p14:xfrm>
                <a:off x="7539805" y="1565768"/>
                <a:ext cx="55440" cy="828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006B769-BB77-405C-8D08-F4AE5DF54B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31165" y="1557128"/>
                  <a:ext cx="73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14:cNvPr>
                <p14:cNvContentPartPr/>
                <p14:nvPr/>
              </p14:nvContentPartPr>
              <p14:xfrm>
                <a:off x="7517125" y="1659008"/>
                <a:ext cx="69840" cy="612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2BE38890-8BE6-4DA3-ABF3-BC526896FE1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08485" y="1650368"/>
                  <a:ext cx="8748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14:cNvPr>
              <p14:cNvContentPartPr/>
              <p14:nvPr/>
            </p14:nvContentPartPr>
            <p14:xfrm>
              <a:off x="7782445" y="1444088"/>
              <a:ext cx="234360" cy="339120"/>
            </p14:xfrm>
          </p:contentPart>
        </mc:Choice>
        <mc:Fallback xmlns="">
          <p:pic>
            <p:nvPicPr>
              <p:cNvPr id="163" name="Рукописный ввод 162">
                <a:extLst>
                  <a:ext uri="{FF2B5EF4-FFF2-40B4-BE49-F238E27FC236}">
                    <a16:creationId xmlns:a16="http://schemas.microsoft.com/office/drawing/2014/main" id="{CD8CA2E5-287C-417F-92EC-9248432A67A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773445" y="1435088"/>
                <a:ext cx="2520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14:cNvPr>
              <p14:cNvContentPartPr/>
              <p14:nvPr/>
            </p14:nvContentPartPr>
            <p14:xfrm>
              <a:off x="7897655" y="1817713"/>
              <a:ext cx="25560" cy="53640"/>
            </p14:xfrm>
          </p:contentPart>
        </mc:Choice>
        <mc:Fallback xmlns="">
          <p:pic>
            <p:nvPicPr>
              <p:cNvPr id="165" name="Рукописный ввод 164">
                <a:extLst>
                  <a:ext uri="{FF2B5EF4-FFF2-40B4-BE49-F238E27FC236}">
                    <a16:creationId xmlns:a16="http://schemas.microsoft.com/office/drawing/2014/main" id="{C2753F30-2A8C-4883-B554-BF67781A9D6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88655" y="1808713"/>
                <a:ext cx="43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14:cNvPr>
              <p14:cNvContentPartPr/>
              <p14:nvPr/>
            </p14:nvContentPartPr>
            <p14:xfrm>
              <a:off x="7881455" y="1275193"/>
              <a:ext cx="125640" cy="87480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33DBB02A-4473-45FF-B18A-DE2D5F98784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872455" y="1266553"/>
                <a:ext cx="14328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16A72C0A-68DC-4858-A6E8-8374988C66C3}"/>
              </a:ext>
            </a:extLst>
          </p:cNvPr>
          <p:cNvGrpSpPr/>
          <p:nvPr/>
        </p:nvGrpSpPr>
        <p:grpSpPr>
          <a:xfrm>
            <a:off x="8119415" y="1563193"/>
            <a:ext cx="426240" cy="138240"/>
            <a:chOff x="8119415" y="1563193"/>
            <a:chExt cx="42624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14:cNvPr>
                <p14:cNvContentPartPr/>
                <p14:nvPr/>
              </p14:nvContentPartPr>
              <p14:xfrm>
                <a:off x="8119415" y="1563193"/>
                <a:ext cx="134280" cy="90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C314E592-9164-48D0-932A-3193459BCF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10775" y="1554193"/>
                  <a:ext cx="151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F4EDF3EF-E52F-4C0C-AB4B-945A6A30B618}"/>
                    </a:ext>
                  </a:extLst>
                </p14:cNvPr>
                <p14:cNvContentPartPr/>
                <p14:nvPr/>
              </p14:nvContentPartPr>
              <p14:xfrm>
                <a:off x="8284655" y="1639153"/>
                <a:ext cx="7920" cy="4428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F4EDF3EF-E52F-4C0C-AB4B-945A6A30B61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76015" y="1630153"/>
                  <a:ext cx="25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FB180668-AE3A-4CB7-ACCC-B4823EF324F6}"/>
                    </a:ext>
                  </a:extLst>
                </p14:cNvPr>
                <p14:cNvContentPartPr/>
                <p14:nvPr/>
              </p14:nvContentPartPr>
              <p14:xfrm>
                <a:off x="8291135" y="1600993"/>
                <a:ext cx="360" cy="3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FB180668-AE3A-4CB7-ACCC-B4823EF324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82495" y="15919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07EA44A8-2923-4087-BCCF-6A73CB5F28AF}"/>
                    </a:ext>
                  </a:extLst>
                </p14:cNvPr>
                <p14:cNvContentPartPr/>
                <p14:nvPr/>
              </p14:nvContentPartPr>
              <p14:xfrm>
                <a:off x="8329295" y="1635913"/>
                <a:ext cx="19080" cy="1944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07EA44A8-2923-4087-BCCF-6A73CB5F28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20655" y="1626913"/>
                  <a:ext cx="36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B14AE78D-678C-4F1A-9908-5FAA5EA1A51C}"/>
                    </a:ext>
                  </a:extLst>
                </p14:cNvPr>
                <p14:cNvContentPartPr/>
                <p14:nvPr/>
              </p14:nvContentPartPr>
              <p14:xfrm>
                <a:off x="8333975" y="1616833"/>
                <a:ext cx="20520" cy="8460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B14AE78D-678C-4F1A-9908-5FAA5EA1A51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24975" y="1607833"/>
                  <a:ext cx="38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14:cNvPr>
                <p14:cNvContentPartPr/>
                <p14:nvPr/>
              </p14:nvContentPartPr>
              <p14:xfrm>
                <a:off x="8430815" y="1581913"/>
                <a:ext cx="35640" cy="11340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AAD3268D-0FB2-47D8-96D2-459D0F89AC4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21815" y="1572913"/>
                  <a:ext cx="53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14:cNvPr>
                <p14:cNvContentPartPr/>
                <p14:nvPr/>
              </p14:nvContentPartPr>
              <p14:xfrm>
                <a:off x="8424695" y="1578673"/>
                <a:ext cx="65880" cy="11304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677882CC-FA28-4297-9E96-DC8D2B800D1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415695" y="1570033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14:cNvPr>
                <p14:cNvContentPartPr/>
                <p14:nvPr/>
              </p14:nvContentPartPr>
              <p14:xfrm>
                <a:off x="8522615" y="1632673"/>
                <a:ext cx="23040" cy="4644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8244739-542F-4651-A6E8-E57C33F66FC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13975" y="1623673"/>
                  <a:ext cx="40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14:cNvPr>
                <p14:cNvContentPartPr/>
                <p14:nvPr/>
              </p14:nvContentPartPr>
              <p14:xfrm>
                <a:off x="8526215" y="1594513"/>
                <a:ext cx="360" cy="144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1233CEB6-1614-48D0-820C-BE67708939A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17575" y="158587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94808EA5-C5A7-494A-88AA-4618247E0E61}"/>
              </a:ext>
            </a:extLst>
          </p:cNvPr>
          <p:cNvGrpSpPr/>
          <p:nvPr/>
        </p:nvGrpSpPr>
        <p:grpSpPr>
          <a:xfrm>
            <a:off x="8707295" y="1556353"/>
            <a:ext cx="57240" cy="92160"/>
            <a:chOff x="8707295" y="1556353"/>
            <a:chExt cx="57240" cy="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14:cNvPr>
                <p14:cNvContentPartPr/>
                <p14:nvPr/>
              </p14:nvContentPartPr>
              <p14:xfrm>
                <a:off x="8745095" y="1556353"/>
                <a:ext cx="360" cy="921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DB545256-5A38-4C36-9C8E-BBF0E28A84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36455" y="1547713"/>
                  <a:ext cx="18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14:cNvPr>
                <p14:cNvContentPartPr/>
                <p14:nvPr/>
              </p14:nvContentPartPr>
              <p14:xfrm>
                <a:off x="8707295" y="1600993"/>
                <a:ext cx="57240" cy="360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E09C4EEF-A478-4F2C-BEA0-3727966422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98295" y="1591993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14:cNvPr>
              <p14:cNvContentPartPr/>
              <p14:nvPr/>
            </p14:nvContentPartPr>
            <p14:xfrm>
              <a:off x="8982805" y="1544378"/>
              <a:ext cx="178920" cy="124920"/>
            </p14:xfrm>
          </p:contentPart>
        </mc:Choice>
        <mc:Fallback xmlns="">
          <p:pic>
            <p:nvPicPr>
              <p:cNvPr id="182" name="Рукописный ввод 181">
                <a:extLst>
                  <a:ext uri="{FF2B5EF4-FFF2-40B4-BE49-F238E27FC236}">
                    <a16:creationId xmlns:a16="http://schemas.microsoft.com/office/drawing/2014/main" id="{7CACFF84-AD7C-4780-B71A-342EF091D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74165" y="1535378"/>
                <a:ext cx="19656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Группа 203">
            <a:extLst>
              <a:ext uri="{FF2B5EF4-FFF2-40B4-BE49-F238E27FC236}">
                <a16:creationId xmlns:a16="http://schemas.microsoft.com/office/drawing/2014/main" id="{9D6E4544-7B59-42F4-8F29-23970A78058C}"/>
              </a:ext>
            </a:extLst>
          </p:cNvPr>
          <p:cNvGrpSpPr/>
          <p:nvPr/>
        </p:nvGrpSpPr>
        <p:grpSpPr>
          <a:xfrm>
            <a:off x="761100" y="1345260"/>
            <a:ext cx="5146560" cy="5223068"/>
            <a:chOff x="761100" y="1345260"/>
            <a:chExt cx="5146560" cy="52230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14:cNvPr>
                <p14:cNvContentPartPr/>
                <p14:nvPr/>
              </p14:nvContentPartPr>
              <p14:xfrm>
                <a:off x="1189560" y="4152728"/>
                <a:ext cx="14040" cy="72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736AEA1-7073-4B65-9BA3-313387F06B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0560" y="4143728"/>
                  <a:ext cx="31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14:cNvPr>
                <p14:cNvContentPartPr/>
                <p14:nvPr/>
              </p14:nvContentPartPr>
              <p14:xfrm>
                <a:off x="1157880" y="4114208"/>
                <a:ext cx="47880" cy="846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445536A-CF63-4E22-A0F7-18F7D5FC45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9240" y="4105208"/>
                  <a:ext cx="65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14:cNvPr>
                <p14:cNvContentPartPr/>
                <p14:nvPr/>
              </p14:nvContentPartPr>
              <p14:xfrm>
                <a:off x="1119360" y="4425608"/>
                <a:ext cx="87480" cy="8604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C66DA70D-2495-4D70-A187-05DD010D46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0720" y="4416608"/>
                  <a:ext cx="105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14:cNvPr>
                <p14:cNvContentPartPr/>
                <p14:nvPr/>
              </p14:nvContentPartPr>
              <p14:xfrm>
                <a:off x="5341440" y="4134728"/>
                <a:ext cx="63360" cy="6768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E083ED9D-0E60-41F3-B2B8-F3293BA159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32440" y="4126088"/>
                  <a:ext cx="81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14:cNvPr>
                <p14:cNvContentPartPr/>
                <p14:nvPr/>
              </p14:nvContentPartPr>
              <p14:xfrm>
                <a:off x="838200" y="1727048"/>
                <a:ext cx="695520" cy="68868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8A4C38D5-1E1D-48F2-B453-DE1E618EDE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9200" y="1718408"/>
                  <a:ext cx="7131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14:cNvPr>
                <p14:cNvContentPartPr/>
                <p14:nvPr/>
              </p14:nvContentPartPr>
              <p14:xfrm>
                <a:off x="906600" y="2694368"/>
                <a:ext cx="680040" cy="7812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999426D2-DCDA-4EB9-81AF-D453C5C5C72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7600" y="2685368"/>
                  <a:ext cx="69768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14:cNvPr>
                <p14:cNvContentPartPr/>
                <p14:nvPr/>
              </p14:nvContentPartPr>
              <p14:xfrm>
                <a:off x="1189560" y="3854648"/>
                <a:ext cx="3600" cy="3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A74B06F-94E1-4452-A079-7997756272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80560" y="3846008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14:cNvPr>
                <p14:cNvContentPartPr/>
                <p14:nvPr/>
              </p14:nvContentPartPr>
              <p14:xfrm>
                <a:off x="1165440" y="3824048"/>
                <a:ext cx="41400" cy="982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864452B0-364D-4709-A9DD-37251E073F1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56800" y="3815408"/>
                  <a:ext cx="59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14:cNvPr>
                <p14:cNvContentPartPr/>
                <p14:nvPr/>
              </p14:nvContentPartPr>
              <p14:xfrm>
                <a:off x="1099560" y="2962928"/>
                <a:ext cx="120960" cy="2336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586CE13F-2E6C-486D-BD3C-A3A10BA27C9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0920" y="2954288"/>
                  <a:ext cx="138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14:cNvPr>
                <p14:cNvContentPartPr/>
                <p14:nvPr/>
              </p14:nvContentPartPr>
              <p14:xfrm>
                <a:off x="1083000" y="2985968"/>
                <a:ext cx="147240" cy="2185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1BE4416-1171-4104-84B3-D92FFC79C2C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00" y="2976968"/>
                  <a:ext cx="164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14:cNvPr>
                <p14:cNvContentPartPr/>
                <p14:nvPr/>
              </p14:nvContentPartPr>
              <p14:xfrm>
                <a:off x="1288560" y="3145808"/>
                <a:ext cx="114120" cy="1396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AD9EB13E-669E-4CFD-A1A2-34B38A61F38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79560" y="3136808"/>
                  <a:ext cx="131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14:cNvPr>
                <p14:cNvContentPartPr/>
                <p14:nvPr/>
              </p14:nvContentPartPr>
              <p14:xfrm>
                <a:off x="5030400" y="1690688"/>
                <a:ext cx="640800" cy="6195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BA7B7EB-6253-45DE-9355-19B46887F7D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21400" y="1681688"/>
                  <a:ext cx="65844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14:cNvPr>
                <p14:cNvContentPartPr/>
                <p14:nvPr/>
              </p14:nvContentPartPr>
              <p14:xfrm>
                <a:off x="5074680" y="2490608"/>
                <a:ext cx="581400" cy="7171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104395E6-48CB-42B4-9324-B85FAEB8B64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66040" y="2481968"/>
                  <a:ext cx="5990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14:cNvPr>
                <p14:cNvContentPartPr/>
                <p14:nvPr/>
              </p14:nvContentPartPr>
              <p14:xfrm>
                <a:off x="5327040" y="3496088"/>
                <a:ext cx="47880" cy="655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181AB2E-1A0B-4607-AC8B-6ACCDA9735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18040" y="3487088"/>
                  <a:ext cx="6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14:cNvPr>
                <p14:cNvContentPartPr/>
                <p14:nvPr/>
              </p14:nvContentPartPr>
              <p14:xfrm>
                <a:off x="5315520" y="3709928"/>
                <a:ext cx="48960" cy="612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52C1456-8AD9-4415-94C9-D6F297199C3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306520" y="3700928"/>
                  <a:ext cx="66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14:cNvPr>
                <p14:cNvContentPartPr/>
                <p14:nvPr/>
              </p14:nvContentPartPr>
              <p14:xfrm>
                <a:off x="1104960" y="1934408"/>
                <a:ext cx="145800" cy="2113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F182F63D-F0F4-4E33-B2A3-D858D0DCCD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6320" y="1925408"/>
                  <a:ext cx="163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14:cNvPr>
                <p14:cNvContentPartPr/>
                <p14:nvPr/>
              </p14:nvContentPartPr>
              <p14:xfrm>
                <a:off x="1128720" y="1903808"/>
                <a:ext cx="96840" cy="2768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A791CFE-5698-4C1A-A4EA-90F42B04EBA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19720" y="1895168"/>
                  <a:ext cx="114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14:cNvPr>
                <p14:cNvContentPartPr/>
                <p14:nvPr/>
              </p14:nvContentPartPr>
              <p14:xfrm>
                <a:off x="1238160" y="2080208"/>
                <a:ext cx="110520" cy="18972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F7F3088A-066C-41CF-96E2-521A74301BD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29520" y="2071208"/>
                  <a:ext cx="128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14:cNvPr>
                <p14:cNvContentPartPr/>
                <p14:nvPr/>
              </p14:nvContentPartPr>
              <p14:xfrm>
                <a:off x="1562880" y="2017568"/>
                <a:ext cx="3405600" cy="7740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203AE67F-AA21-4C87-8C87-A6EAA1B8ED1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54240" y="2008928"/>
                  <a:ext cx="3423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14:cNvPr>
                <p14:cNvContentPartPr/>
                <p14:nvPr/>
              </p14:nvContentPartPr>
              <p14:xfrm>
                <a:off x="1562880" y="2101808"/>
                <a:ext cx="3363120" cy="7668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CE398D32-6F7B-4FF0-9890-D984DB02941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54240" y="2093168"/>
                  <a:ext cx="338076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14:cNvPr>
                <p14:cNvContentPartPr/>
                <p14:nvPr/>
              </p14:nvContentPartPr>
              <p14:xfrm>
                <a:off x="1539840" y="2193608"/>
                <a:ext cx="3576240" cy="29462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CAAC72B5-984D-4462-8032-48FBF75F48D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31200" y="2184608"/>
                  <a:ext cx="3593880" cy="29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14:cNvPr>
                <p14:cNvContentPartPr/>
                <p14:nvPr/>
              </p14:nvContentPartPr>
              <p14:xfrm>
                <a:off x="1624080" y="2114408"/>
                <a:ext cx="3341520" cy="103212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B63F109-75A7-4990-899D-F0FD80F43BF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15080" y="2105408"/>
                  <a:ext cx="335916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14:cNvPr>
                <p14:cNvContentPartPr/>
                <p14:nvPr/>
              </p14:nvContentPartPr>
              <p14:xfrm>
                <a:off x="1616160" y="2880848"/>
                <a:ext cx="3323160" cy="29592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11F0A955-B31E-4C66-ABAA-DE0D2A05C61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07520" y="2871848"/>
                  <a:ext cx="3340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14:cNvPr>
                <p14:cNvContentPartPr/>
                <p14:nvPr/>
              </p14:nvContentPartPr>
              <p14:xfrm>
                <a:off x="1616160" y="3168848"/>
                <a:ext cx="3476880" cy="19641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12E5C513-CD88-4BE3-924A-CA4E134A3A8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07520" y="3159848"/>
                  <a:ext cx="3494520" cy="19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14:cNvPr>
                <p14:cNvContentPartPr/>
                <p14:nvPr/>
              </p14:nvContentPartPr>
              <p14:xfrm>
                <a:off x="5219400" y="1934408"/>
                <a:ext cx="138240" cy="26208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8E60D1E2-095B-4FEF-B209-686027DEA4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210760" y="1925408"/>
                  <a:ext cx="155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14:cNvPr>
                <p14:cNvContentPartPr/>
                <p14:nvPr/>
              </p14:nvContentPartPr>
              <p14:xfrm>
                <a:off x="5395800" y="2013248"/>
                <a:ext cx="75240" cy="1054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2446FE21-CA51-458D-8593-951F4F306C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86800" y="2004608"/>
                  <a:ext cx="92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14:cNvPr>
                <p14:cNvContentPartPr/>
                <p14:nvPr/>
              </p14:nvContentPartPr>
              <p14:xfrm>
                <a:off x="5266560" y="2726768"/>
                <a:ext cx="130320" cy="3139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28A4FDF6-2E59-4E4E-90E4-BB9FE67EB8C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57560" y="2718128"/>
                  <a:ext cx="1479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14:cNvPr>
                <p14:cNvContentPartPr/>
                <p14:nvPr/>
              </p14:nvContentPartPr>
              <p14:xfrm>
                <a:off x="5449080" y="2854208"/>
                <a:ext cx="109080" cy="12132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28180E7-1BD3-4B7C-99C3-8E08C2C35B2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40440" y="2845208"/>
                  <a:ext cx="126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14:cNvPr>
                <p14:cNvContentPartPr/>
                <p14:nvPr/>
              </p14:nvContentPartPr>
              <p14:xfrm>
                <a:off x="761100" y="1407900"/>
                <a:ext cx="99000" cy="1846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3E2DAFB9-B979-482C-A8A9-2F6B8C637FC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2460" y="1399260"/>
                  <a:ext cx="116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14:cNvPr>
                <p14:cNvContentPartPr/>
                <p14:nvPr/>
              </p14:nvContentPartPr>
              <p14:xfrm>
                <a:off x="906180" y="1432380"/>
                <a:ext cx="157680" cy="1735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5CB7A98-5716-4432-8BD5-0365DC8B20F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7180" y="1423740"/>
                  <a:ext cx="175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14:cNvPr>
                <p14:cNvContentPartPr/>
                <p14:nvPr/>
              </p14:nvContentPartPr>
              <p14:xfrm>
                <a:off x="1134780" y="1424460"/>
                <a:ext cx="102600" cy="13176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3E7537C7-22B6-4AF8-A767-3BD68C1D445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25780" y="1415820"/>
                  <a:ext cx="120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14:cNvPr>
                <p14:cNvContentPartPr/>
                <p14:nvPr/>
              </p14:nvContentPartPr>
              <p14:xfrm>
                <a:off x="1317300" y="1409700"/>
                <a:ext cx="141480" cy="15624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8FFD8CFB-D1D6-4BBD-8816-8C49B7C3FF3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08660" y="1400700"/>
                  <a:ext cx="15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14:cNvPr>
                <p14:cNvContentPartPr/>
                <p14:nvPr/>
              </p14:nvContentPartPr>
              <p14:xfrm>
                <a:off x="1348620" y="1345260"/>
                <a:ext cx="92520" cy="1764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E8A5937F-DC7C-4F8E-9AD3-F5C224E779F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339620" y="1336260"/>
                  <a:ext cx="110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14:cNvPr>
                <p14:cNvContentPartPr/>
                <p14:nvPr/>
              </p14:nvContentPartPr>
              <p14:xfrm>
                <a:off x="1584780" y="1396740"/>
                <a:ext cx="240480" cy="18360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8C38192E-2A48-487F-B6A4-1BA84923E8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75780" y="1388100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14:cNvPr>
                <p14:cNvContentPartPr/>
                <p14:nvPr/>
              </p14:nvContentPartPr>
              <p14:xfrm>
                <a:off x="4988580" y="1409700"/>
                <a:ext cx="344880" cy="1771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1D4ED481-331F-4852-BF43-A1FCF3B9D6A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79580" y="1400700"/>
                  <a:ext cx="362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14:cNvPr>
                <p14:cNvContentPartPr/>
                <p14:nvPr/>
              </p14:nvContentPartPr>
              <p14:xfrm>
                <a:off x="5348220" y="1424460"/>
                <a:ext cx="137520" cy="1674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AB4F05F5-B3FF-44BE-A758-8178A4A2AED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39220" y="1415820"/>
                  <a:ext cx="155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14:cNvPr>
                <p14:cNvContentPartPr/>
                <p14:nvPr/>
              </p14:nvContentPartPr>
              <p14:xfrm>
                <a:off x="5500500" y="1424460"/>
                <a:ext cx="146520" cy="1976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7A26B87E-372C-48CE-B11E-55459CF2DC2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91860" y="1415820"/>
                  <a:ext cx="164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14:cNvPr>
                <p14:cNvContentPartPr/>
                <p14:nvPr/>
              </p14:nvContentPartPr>
              <p14:xfrm>
                <a:off x="5539740" y="1356060"/>
                <a:ext cx="61560" cy="144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FE2B365-111F-4DC1-A32F-033DEA6B14D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30740" y="1347420"/>
                  <a:ext cx="79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14:cNvPr>
                <p14:cNvContentPartPr/>
                <p14:nvPr/>
              </p14:nvContentPartPr>
              <p14:xfrm>
                <a:off x="5752860" y="1417260"/>
                <a:ext cx="154800" cy="18540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A04F8959-AEFA-4511-9F97-A0ECEC6A42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44220" y="1408260"/>
                  <a:ext cx="172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14:cNvPr>
                <p14:cNvContentPartPr/>
                <p14:nvPr/>
              </p14:nvContentPartPr>
              <p14:xfrm>
                <a:off x="1051320" y="6009608"/>
                <a:ext cx="466560" cy="5587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CE44C018-10E7-4261-8134-8DF799A6066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2680" y="6000968"/>
                  <a:ext cx="4842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14:cNvPr>
                <p14:cNvContentPartPr/>
                <p14:nvPr/>
              </p14:nvContentPartPr>
              <p14:xfrm>
                <a:off x="1174080" y="6215168"/>
                <a:ext cx="167400" cy="2095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CC10808-52C9-4AE0-A02E-6066F3B2BEA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65440" y="6206168"/>
                  <a:ext cx="185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14:cNvPr>
                <p14:cNvContentPartPr/>
                <p14:nvPr/>
              </p14:nvContentPartPr>
              <p14:xfrm>
                <a:off x="5256480" y="5881448"/>
                <a:ext cx="505440" cy="54324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8E2823F-FC33-42B9-8B41-903C5D97D99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247840" y="5872808"/>
                  <a:ext cx="5230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14:cNvPr>
                <p14:cNvContentPartPr/>
                <p14:nvPr/>
              </p14:nvContentPartPr>
              <p14:xfrm>
                <a:off x="5426040" y="6049568"/>
                <a:ext cx="131400" cy="22824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D9AB9F2-8DBB-43CC-829B-0E4B9FE35A9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17400" y="6040928"/>
                  <a:ext cx="149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14:cNvPr>
                <p14:cNvContentPartPr/>
                <p14:nvPr/>
              </p14:nvContentPartPr>
              <p14:xfrm>
                <a:off x="5487240" y="6261248"/>
                <a:ext cx="100080" cy="1080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FAD528D1-9569-4A0C-8F4D-C56A9CFA4D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478240" y="6252608"/>
                  <a:ext cx="117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14:cNvPr>
                <p14:cNvContentPartPr/>
                <p14:nvPr/>
              </p14:nvContentPartPr>
              <p14:xfrm>
                <a:off x="5426040" y="6002768"/>
                <a:ext cx="159480" cy="2696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F03127BF-BBC3-4739-9E51-2C81B4D195A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417400" y="5994128"/>
                  <a:ext cx="177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14:cNvPr>
                <p14:cNvContentPartPr/>
                <p14:nvPr/>
              </p14:nvContentPartPr>
              <p14:xfrm>
                <a:off x="1139160" y="5355848"/>
                <a:ext cx="111600" cy="19296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9550262-CBB7-484B-B867-C584205FE73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30520" y="5346848"/>
                  <a:ext cx="129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14:cNvPr>
                <p14:cNvContentPartPr/>
                <p14:nvPr/>
              </p14:nvContentPartPr>
              <p14:xfrm>
                <a:off x="1120800" y="5370968"/>
                <a:ext cx="96480" cy="1778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398F015-9F98-4A45-BC27-1AC34A04F54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12160" y="5362328"/>
                  <a:ext cx="114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14:cNvPr>
                <p14:cNvContentPartPr/>
                <p14:nvPr/>
              </p14:nvContentPartPr>
              <p14:xfrm>
                <a:off x="1272720" y="5463128"/>
                <a:ext cx="94320" cy="1681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5A4EB47-B283-43E8-89F6-8E54B930AFD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63720" y="5454488"/>
                  <a:ext cx="111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14:cNvPr>
                <p14:cNvContentPartPr/>
                <p14:nvPr/>
              </p14:nvContentPartPr>
              <p14:xfrm>
                <a:off x="5211480" y="4989008"/>
                <a:ext cx="590400" cy="58212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51665A2F-B0B4-4706-8D38-CBF0818540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02840" y="4980008"/>
                  <a:ext cx="6080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14:cNvPr>
                <p14:cNvContentPartPr/>
                <p14:nvPr/>
              </p14:nvContentPartPr>
              <p14:xfrm>
                <a:off x="5379960" y="5172968"/>
                <a:ext cx="113040" cy="3207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FF00036E-A15D-4C22-9186-088C3B89384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370960" y="5163968"/>
                  <a:ext cx="130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14:cNvPr>
                <p14:cNvContentPartPr/>
                <p14:nvPr/>
              </p14:nvContentPartPr>
              <p14:xfrm>
                <a:off x="5547720" y="5256848"/>
                <a:ext cx="122040" cy="16884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7522C222-F78E-4281-9195-A4B4D842657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538720" y="5247848"/>
                  <a:ext cx="139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14:cNvPr>
                <p14:cNvContentPartPr/>
                <p14:nvPr/>
              </p14:nvContentPartPr>
              <p14:xfrm>
                <a:off x="5585160" y="5348288"/>
                <a:ext cx="107280" cy="9216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CE56750-8503-4062-AFBA-6D437E71D8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576520" y="5339648"/>
                  <a:ext cx="124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14:cNvPr>
                <p14:cNvContentPartPr/>
                <p14:nvPr/>
              </p14:nvContentPartPr>
              <p14:xfrm>
                <a:off x="1607820" y="5151900"/>
                <a:ext cx="3528360" cy="124128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61BFE761-CFCF-4FCA-9B40-2FF20B00993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598820" y="5143260"/>
                  <a:ext cx="3546000" cy="12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14:cNvPr>
                <p14:cNvContentPartPr/>
                <p14:nvPr/>
              </p14:nvContentPartPr>
              <p14:xfrm>
                <a:off x="1645620" y="2863020"/>
                <a:ext cx="3319560" cy="349236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638F33F1-A59E-432C-A8A5-8EA96132566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636980" y="2854020"/>
                  <a:ext cx="3337200" cy="35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14:cNvPr>
                <p14:cNvContentPartPr/>
                <p14:nvPr/>
              </p14:nvContentPartPr>
              <p14:xfrm>
                <a:off x="2712660" y="6123540"/>
                <a:ext cx="216000" cy="16272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16DE0DAE-1CDE-4C15-8934-FEF4C30EE25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703660" y="6114900"/>
                  <a:ext cx="233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0647ADFC-4C8A-4F11-BF77-BEFF1354BF5C}"/>
                    </a:ext>
                  </a:extLst>
                </p14:cNvPr>
                <p14:cNvContentPartPr/>
                <p14:nvPr/>
              </p14:nvContentPartPr>
              <p14:xfrm>
                <a:off x="2956740" y="6216420"/>
                <a:ext cx="91800" cy="7920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0647ADFC-4C8A-4F11-BF77-BEFF1354BF5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947740" y="6207780"/>
                  <a:ext cx="109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A8BDF187-FA7F-4B3E-83E2-D5B8F078E980}"/>
                    </a:ext>
                  </a:extLst>
                </p14:cNvPr>
                <p14:cNvContentPartPr/>
                <p14:nvPr/>
              </p14:nvContentPartPr>
              <p14:xfrm>
                <a:off x="3085980" y="6215340"/>
                <a:ext cx="90360" cy="9180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A8BDF187-FA7F-4B3E-83E2-D5B8F078E98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076980" y="6206700"/>
                  <a:ext cx="108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14:cNvPr>
                <p14:cNvContentPartPr/>
                <p14:nvPr/>
              </p14:nvContentPartPr>
              <p14:xfrm>
                <a:off x="2278140" y="5235420"/>
                <a:ext cx="191160" cy="32796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4EFD2A45-475A-4D52-BBAC-91FE1FDA011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269500" y="5226420"/>
                  <a:ext cx="2088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CB6BF7A3-30C2-4610-8A81-E1681719D405}"/>
                    </a:ext>
                  </a:extLst>
                </p14:cNvPr>
                <p14:cNvContentPartPr/>
                <p14:nvPr/>
              </p14:nvContentPartPr>
              <p14:xfrm>
                <a:off x="2514300" y="5331900"/>
                <a:ext cx="55800" cy="7848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CB6BF7A3-30C2-4610-8A81-E1681719D40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505300" y="5322900"/>
                  <a:ext cx="73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ABC8486B-8E5B-403B-93A4-26DEC65D5B94}"/>
                    </a:ext>
                  </a:extLst>
                </p14:cNvPr>
                <p14:cNvContentPartPr/>
                <p14:nvPr/>
              </p14:nvContentPartPr>
              <p14:xfrm>
                <a:off x="2560380" y="5265660"/>
                <a:ext cx="131760" cy="9360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ABC8486B-8E5B-403B-93A4-26DEC65D5B9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551380" y="5257020"/>
                  <a:ext cx="14940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05" name="Рукописный ввод 204">
                <a:extLst>
                  <a:ext uri="{FF2B5EF4-FFF2-40B4-BE49-F238E27FC236}">
                    <a16:creationId xmlns:a16="http://schemas.microsoft.com/office/drawing/2014/main" id="{5F985542-14F5-4FD0-A255-2789B44E2119}"/>
                  </a:ext>
                </a:extLst>
              </p14:cNvPr>
              <p14:cNvContentPartPr/>
              <p14:nvPr/>
            </p14:nvContentPartPr>
            <p14:xfrm>
              <a:off x="9201520" y="1612388"/>
              <a:ext cx="47160" cy="64080"/>
            </p14:xfrm>
          </p:contentPart>
        </mc:Choice>
        <mc:Fallback xmlns="">
          <p:pic>
            <p:nvPicPr>
              <p:cNvPr id="205" name="Рукописный ввод 204">
                <a:extLst>
                  <a:ext uri="{FF2B5EF4-FFF2-40B4-BE49-F238E27FC236}">
                    <a16:creationId xmlns:a16="http://schemas.microsoft.com/office/drawing/2014/main" id="{5F985542-14F5-4FD0-A255-2789B44E211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192520" y="1603748"/>
                <a:ext cx="6480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5497AB15-E097-4E68-9908-02F47E9B840B}"/>
              </a:ext>
            </a:extLst>
          </p:cNvPr>
          <p:cNvGrpSpPr/>
          <p:nvPr/>
        </p:nvGrpSpPr>
        <p:grpSpPr>
          <a:xfrm>
            <a:off x="9205285" y="1524548"/>
            <a:ext cx="392595" cy="165960"/>
            <a:chOff x="9205285" y="1524548"/>
            <a:chExt cx="392595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9A79C996-0F0C-4120-B0C4-6086D6776C8B}"/>
                    </a:ext>
                  </a:extLst>
                </p14:cNvPr>
                <p14:cNvContentPartPr/>
                <p14:nvPr/>
              </p14:nvContentPartPr>
              <p14:xfrm>
                <a:off x="9205285" y="1635818"/>
                <a:ext cx="21240" cy="3708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9A79C996-0F0C-4120-B0C4-6086D6776C8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96285" y="1627178"/>
                  <a:ext cx="38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6441232B-00E6-4BB6-8357-5654C3B5F3EF}"/>
                    </a:ext>
                  </a:extLst>
                </p14:cNvPr>
                <p14:cNvContentPartPr/>
                <p14:nvPr/>
              </p14:nvContentPartPr>
              <p14:xfrm>
                <a:off x="9218245" y="1585058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6441232B-00E6-4BB6-8357-5654C3B5F3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209605" y="15760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2E74CBC4-1D42-4AA8-916D-4E7EF298E936}"/>
                    </a:ext>
                  </a:extLst>
                </p14:cNvPr>
                <p14:cNvContentPartPr/>
                <p14:nvPr/>
              </p14:nvContentPartPr>
              <p14:xfrm>
                <a:off x="9256240" y="1631108"/>
                <a:ext cx="66600" cy="5940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2E74CBC4-1D42-4AA8-916D-4E7EF298E93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47600" y="1622108"/>
                  <a:ext cx="84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14:cNvPr>
                <p14:cNvContentPartPr/>
                <p14:nvPr/>
              </p14:nvContentPartPr>
              <p14:xfrm>
                <a:off x="9354880" y="1603028"/>
                <a:ext cx="22680" cy="1980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90FA7F28-1145-4045-82F2-A94CDFD64C0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46240" y="1594388"/>
                  <a:ext cx="4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14:cNvPr>
                <p14:cNvContentPartPr/>
                <p14:nvPr/>
              </p14:nvContentPartPr>
              <p14:xfrm>
                <a:off x="9456400" y="1524548"/>
                <a:ext cx="141480" cy="1425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AF6474C9-F3D8-4D14-BD7F-84CD9D9F86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47760" y="1515548"/>
                  <a:ext cx="1591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14:cNvPr>
              <p14:cNvContentPartPr/>
              <p14:nvPr/>
            </p14:nvContentPartPr>
            <p14:xfrm>
              <a:off x="7392936" y="2036611"/>
              <a:ext cx="44280" cy="50760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467AFB65-9C73-4EC8-9571-8B95F536160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384296" y="2027971"/>
                <a:ext cx="61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14:cNvPr>
              <p14:cNvContentPartPr/>
              <p14:nvPr/>
            </p14:nvContentPartPr>
            <p14:xfrm>
              <a:off x="7668696" y="2022571"/>
              <a:ext cx="51120" cy="52560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3CF70CBB-F09D-4B06-89CF-761453782D9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659696" y="2013571"/>
                <a:ext cx="68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14:cNvPr>
              <p14:cNvContentPartPr/>
              <p14:nvPr/>
            </p14:nvContentPartPr>
            <p14:xfrm>
              <a:off x="7990536" y="2037331"/>
              <a:ext cx="69840" cy="5112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43E55F6E-80F1-4A8F-A6F6-E9D5561D4B6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81896" y="2028331"/>
                <a:ext cx="87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14:cNvPr>
              <p14:cNvContentPartPr/>
              <p14:nvPr/>
            </p14:nvContentPartPr>
            <p14:xfrm>
              <a:off x="7279896" y="2312731"/>
              <a:ext cx="128880" cy="282240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C82D3802-3E37-4511-B047-CE2E963CC4C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270896" y="2304091"/>
                <a:ext cx="1465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14:cNvPr>
              <p14:cNvContentPartPr/>
              <p14:nvPr/>
            </p14:nvContentPartPr>
            <p14:xfrm>
              <a:off x="7459176" y="2391211"/>
              <a:ext cx="73440" cy="7848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D252717B-ECAE-405F-951B-E7D2F48332F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450176" y="2382211"/>
                <a:ext cx="910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14:cNvPr>
              <p14:cNvContentPartPr/>
              <p14:nvPr/>
            </p14:nvContentPartPr>
            <p14:xfrm>
              <a:off x="7575456" y="2361331"/>
              <a:ext cx="107640" cy="24120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5686A5A5-6D8D-4B58-AD56-A300EF9F4A4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566456" y="2352691"/>
                <a:ext cx="125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14:cNvPr>
              <p14:cNvContentPartPr/>
              <p14:nvPr/>
            </p14:nvContentPartPr>
            <p14:xfrm>
              <a:off x="7620456" y="2404171"/>
              <a:ext cx="76320" cy="7560"/>
            </p14:xfrm>
          </p:contentPart>
        </mc:Choice>
        <mc:Fallback xmlns=""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4D863C0A-6C13-4A73-960D-BC49598F004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611816" y="2395171"/>
                <a:ext cx="939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82C6E3FC-C60E-4F0B-A9B8-D6CD854022DD}"/>
              </a:ext>
            </a:extLst>
          </p:cNvPr>
          <p:cNvGrpSpPr/>
          <p:nvPr/>
        </p:nvGrpSpPr>
        <p:grpSpPr>
          <a:xfrm>
            <a:off x="7883616" y="2275651"/>
            <a:ext cx="216360" cy="354817"/>
            <a:chOff x="7883616" y="2275651"/>
            <a:chExt cx="216360" cy="3548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14:cNvPr>
                <p14:cNvContentPartPr/>
                <p14:nvPr/>
              </p14:nvContentPartPr>
              <p14:xfrm>
                <a:off x="7883616" y="2275651"/>
                <a:ext cx="216360" cy="21312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E00661A2-AFD5-4D5D-B129-544E3FCD245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874976" y="2266651"/>
                  <a:ext cx="234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14:cNvPr>
                <p14:cNvContentPartPr/>
                <p14:nvPr/>
              </p14:nvContentPartPr>
              <p14:xfrm>
                <a:off x="7974308" y="2549108"/>
                <a:ext cx="52920" cy="8136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547EB3BA-A6FA-4B38-8221-BE4B3FC444E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965308" y="2540108"/>
                  <a:ext cx="7056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14:cNvPr>
              <p14:cNvContentPartPr/>
              <p14:nvPr/>
            </p14:nvContentPartPr>
            <p14:xfrm>
              <a:off x="7973256" y="2158291"/>
              <a:ext cx="77040" cy="74520"/>
            </p14:xfrm>
          </p:contentPart>
        </mc:Choice>
        <mc:Fallback xmlns=""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A42EB469-904D-49DA-AAE1-F836DEE096C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964616" y="2149291"/>
                <a:ext cx="946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14:cNvPr>
              <p14:cNvContentPartPr/>
              <p14:nvPr/>
            </p14:nvContentPartPr>
            <p14:xfrm>
              <a:off x="8166936" y="2315971"/>
              <a:ext cx="186120" cy="111960"/>
            </p14:xfrm>
          </p:contentPart>
        </mc:Choice>
        <mc:Fallback xmlns=""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084A6765-EA06-436E-979B-747063451FE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157936" y="2306971"/>
                <a:ext cx="2037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Группа 258">
            <a:extLst>
              <a:ext uri="{FF2B5EF4-FFF2-40B4-BE49-F238E27FC236}">
                <a16:creationId xmlns:a16="http://schemas.microsoft.com/office/drawing/2014/main" id="{F512E4F1-DAB0-4993-8DB2-0D1B52DECD3B}"/>
              </a:ext>
            </a:extLst>
          </p:cNvPr>
          <p:cNvGrpSpPr/>
          <p:nvPr/>
        </p:nvGrpSpPr>
        <p:grpSpPr>
          <a:xfrm>
            <a:off x="8392656" y="2325691"/>
            <a:ext cx="1115637" cy="134280"/>
            <a:chOff x="8392656" y="2325691"/>
            <a:chExt cx="1115637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2662AC4E-0534-4B6B-90A4-BCA96F14044E}"/>
                    </a:ext>
                  </a:extLst>
                </p14:cNvPr>
                <p14:cNvContentPartPr/>
                <p14:nvPr/>
              </p14:nvContentPartPr>
              <p14:xfrm>
                <a:off x="8392656" y="2387611"/>
                <a:ext cx="38160" cy="60840"/>
              </p14:xfrm>
            </p:contentPart>
          </mc:Choice>
          <mc:Fallback xmlns=""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2662AC4E-0534-4B6B-90A4-BCA96F14044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83656" y="2378611"/>
                  <a:ext cx="55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22F9B5BD-B021-489F-B38A-0F5C6BB36246}"/>
                    </a:ext>
                  </a:extLst>
                </p14:cNvPr>
                <p14:cNvContentPartPr/>
                <p14:nvPr/>
              </p14:nvContentPartPr>
              <p14:xfrm>
                <a:off x="8398416" y="2340091"/>
                <a:ext cx="12960" cy="11880"/>
              </p14:xfrm>
            </p:contentPart>
          </mc:Choice>
          <mc:Fallback xmlns=""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22F9B5BD-B021-489F-B38A-0F5C6BB3624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389776" y="2331451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DA41FBAB-8562-407A-8737-5523AE4D9049}"/>
                    </a:ext>
                  </a:extLst>
                </p14:cNvPr>
                <p14:cNvContentPartPr/>
                <p14:nvPr/>
              </p14:nvContentPartPr>
              <p14:xfrm>
                <a:off x="8451696" y="2373211"/>
                <a:ext cx="32760" cy="5184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DA41FBAB-8562-407A-8737-5523AE4D904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442696" y="2364571"/>
                  <a:ext cx="50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848669D4-D2B8-4A1D-9C99-84824D92B30F}"/>
                    </a:ext>
                  </a:extLst>
                </p14:cNvPr>
                <p14:cNvContentPartPr/>
                <p14:nvPr/>
              </p14:nvContentPartPr>
              <p14:xfrm>
                <a:off x="8468256" y="2399491"/>
                <a:ext cx="32400" cy="2556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848669D4-D2B8-4A1D-9C99-84824D92B30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459256" y="2390491"/>
                  <a:ext cx="50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14:cNvPr>
                <p14:cNvContentPartPr/>
                <p14:nvPr/>
              </p14:nvContentPartPr>
              <p14:xfrm>
                <a:off x="8544216" y="2330371"/>
                <a:ext cx="60120" cy="10908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233BC865-B19B-4D07-8665-3D3ED78F7DF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35576" y="2321731"/>
                  <a:ext cx="77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14:cNvPr>
                <p14:cNvContentPartPr/>
                <p14:nvPr/>
              </p14:nvContentPartPr>
              <p14:xfrm>
                <a:off x="8551416" y="2332891"/>
                <a:ext cx="61920" cy="10800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D32EA7DF-4C06-455E-96C7-C16FA581D7D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42416" y="2323891"/>
                  <a:ext cx="79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14:cNvPr>
                <p14:cNvContentPartPr/>
                <p14:nvPr/>
              </p14:nvContentPartPr>
              <p14:xfrm>
                <a:off x="8639616" y="2408851"/>
                <a:ext cx="20880" cy="35280"/>
              </p14:xfrm>
            </p:contentPart>
          </mc:Choice>
          <mc:Fallback xmlns=""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49AE9230-3456-4EC5-AF71-2DA18006A3A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630616" y="2400211"/>
                  <a:ext cx="38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14:cNvPr>
                <p14:cNvContentPartPr/>
                <p14:nvPr/>
              </p14:nvContentPartPr>
              <p14:xfrm>
                <a:off x="8641056" y="2373211"/>
                <a:ext cx="1440" cy="360"/>
              </p14:xfrm>
            </p:contentPart>
          </mc:Choice>
          <mc:Fallback xmlns=""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6E2D053D-AA51-498C-9CF9-2E38E5788C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32416" y="236457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14:cNvPr>
                <p14:cNvContentPartPr/>
                <p14:nvPr/>
              </p14:nvContentPartPr>
              <p14:xfrm>
                <a:off x="8771373" y="2325691"/>
                <a:ext cx="4680" cy="9396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0EC7A67E-9A69-4BF5-B104-7378D75C709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62733" y="2316691"/>
                  <a:ext cx="22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14:cNvPr>
                <p14:cNvContentPartPr/>
                <p14:nvPr/>
              </p14:nvContentPartPr>
              <p14:xfrm>
                <a:off x="8735013" y="2366011"/>
                <a:ext cx="128520" cy="288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F63DEE6C-73F3-4466-8C79-B5C1068CE75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726013" y="2357371"/>
                  <a:ext cx="146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14:cNvPr>
                <p14:cNvContentPartPr/>
                <p14:nvPr/>
              </p14:nvContentPartPr>
              <p14:xfrm>
                <a:off x="8979813" y="2325691"/>
                <a:ext cx="142200" cy="94680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19FAB073-E2DF-41F0-80D1-655B8F5FBC4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971173" y="2316691"/>
                  <a:ext cx="159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4407C6B9-A5F7-42E7-8881-26CF547A49FA}"/>
                    </a:ext>
                  </a:extLst>
                </p14:cNvPr>
                <p14:cNvContentPartPr/>
                <p14:nvPr/>
              </p14:nvContentPartPr>
              <p14:xfrm>
                <a:off x="9168093" y="2385091"/>
                <a:ext cx="32040" cy="61920"/>
              </p14:xfrm>
            </p:contentPart>
          </mc:Choice>
          <mc:Fallback xmlns=""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4407C6B9-A5F7-42E7-8881-26CF547A49F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159093" y="2376091"/>
                  <a:ext cx="49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29888A0A-6931-40A4-964A-1342510AA43F}"/>
                    </a:ext>
                  </a:extLst>
                </p14:cNvPr>
                <p14:cNvContentPartPr/>
                <p14:nvPr/>
              </p14:nvContentPartPr>
              <p14:xfrm>
                <a:off x="9249453" y="2381851"/>
                <a:ext cx="35280" cy="62280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29888A0A-6931-40A4-964A-1342510AA43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240453" y="2373211"/>
                  <a:ext cx="52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3B859F90-C715-45DF-AE65-9F1C1E6B6A61}"/>
                    </a:ext>
                  </a:extLst>
                </p14:cNvPr>
                <p14:cNvContentPartPr/>
                <p14:nvPr/>
              </p14:nvContentPartPr>
              <p14:xfrm>
                <a:off x="9256293" y="2411371"/>
                <a:ext cx="50760" cy="44640"/>
              </p14:xfrm>
            </p:contentPart>
          </mc:Choice>
          <mc:Fallback xmlns=""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3B859F90-C715-45DF-AE65-9F1C1E6B6A6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247653" y="2402731"/>
                  <a:ext cx="68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14:cNvPr>
                <p14:cNvContentPartPr/>
                <p14:nvPr/>
              </p14:nvContentPartPr>
              <p14:xfrm>
                <a:off x="9365373" y="2394811"/>
                <a:ext cx="14040" cy="15840"/>
              </p14:xfrm>
            </p:contentPart>
          </mc:Choice>
          <mc:Fallback xmlns=""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480AB45B-C1AB-4F6A-86F7-7AD0792AB5D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356373" y="2385811"/>
                  <a:ext cx="316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14:cNvPr>
                <p14:cNvContentPartPr/>
                <p14:nvPr/>
              </p14:nvContentPartPr>
              <p14:xfrm>
                <a:off x="9428013" y="2348371"/>
                <a:ext cx="80280" cy="111600"/>
              </p14:xfrm>
            </p:contentPart>
          </mc:Choice>
          <mc:Fallback xmlns=""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2A30C45C-8C7F-4005-9B0E-E699FC77A07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419013" y="2339371"/>
                  <a:ext cx="979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Группа 281">
            <a:extLst>
              <a:ext uri="{FF2B5EF4-FFF2-40B4-BE49-F238E27FC236}">
                <a16:creationId xmlns:a16="http://schemas.microsoft.com/office/drawing/2014/main" id="{30F53673-DC3A-464F-9D9F-BCA3FD3AD1E3}"/>
              </a:ext>
            </a:extLst>
          </p:cNvPr>
          <p:cNvGrpSpPr/>
          <p:nvPr/>
        </p:nvGrpSpPr>
        <p:grpSpPr>
          <a:xfrm>
            <a:off x="9712432" y="3451500"/>
            <a:ext cx="549000" cy="1030988"/>
            <a:chOff x="9712432" y="3451500"/>
            <a:chExt cx="549000" cy="10309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14:cNvPr>
                <p14:cNvContentPartPr/>
                <p14:nvPr/>
              </p14:nvContentPartPr>
              <p14:xfrm>
                <a:off x="9861464" y="3451500"/>
                <a:ext cx="111240" cy="35172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5021AC01-1A03-4C09-812A-FAF1AA8ECC1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52464" y="3442860"/>
                  <a:ext cx="128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14:cNvPr>
                <p14:cNvContentPartPr/>
                <p14:nvPr/>
              </p14:nvContentPartPr>
              <p14:xfrm>
                <a:off x="10000424" y="3500460"/>
                <a:ext cx="99000" cy="18684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F279CEA8-77DF-4945-A0F5-8C094BEC3A6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91424" y="3491460"/>
                  <a:ext cx="116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14:cNvPr>
                <p14:cNvContentPartPr/>
                <p14:nvPr/>
              </p14:nvContentPartPr>
              <p14:xfrm>
                <a:off x="10000424" y="3779100"/>
                <a:ext cx="15120" cy="334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35739EC3-05E2-41DE-90DD-3ABD57AC9A2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991424" y="3770460"/>
                  <a:ext cx="32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14:cNvPr>
                <p14:cNvContentPartPr/>
                <p14:nvPr/>
              </p14:nvContentPartPr>
              <p14:xfrm>
                <a:off x="10007984" y="3878460"/>
                <a:ext cx="20520" cy="342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1AFBE2D-2DAB-477E-BC65-4CEEB1B3297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998984" y="3869460"/>
                  <a:ext cx="38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14:cNvPr>
                <p14:cNvContentPartPr/>
                <p14:nvPr/>
              </p14:nvContentPartPr>
              <p14:xfrm>
                <a:off x="10015544" y="3990780"/>
                <a:ext cx="14760" cy="2232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C15FDB1E-9D7D-4836-8AA5-8F63A19AF17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006904" y="3981780"/>
                  <a:ext cx="32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14:cNvPr>
                <p14:cNvContentPartPr/>
                <p14:nvPr/>
              </p14:nvContentPartPr>
              <p14:xfrm>
                <a:off x="9918352" y="4130408"/>
                <a:ext cx="106920" cy="218880"/>
              </p14:xfrm>
            </p:contentPart>
          </mc:Choice>
          <mc:Fallback xmlns="">
            <p:pic>
              <p:nvPicPr>
                <p:cNvPr id="274" name="Рукописный ввод 273">
                  <a:extLst>
                    <a:ext uri="{FF2B5EF4-FFF2-40B4-BE49-F238E27FC236}">
                      <a16:creationId xmlns:a16="http://schemas.microsoft.com/office/drawing/2014/main" id="{7B4C86C7-4074-4730-9AEA-9E94E9481A2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909352" y="4121408"/>
                  <a:ext cx="124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14:cNvPr>
                <p14:cNvContentPartPr/>
                <p14:nvPr/>
              </p14:nvContentPartPr>
              <p14:xfrm>
                <a:off x="10069912" y="4216088"/>
                <a:ext cx="23760" cy="79560"/>
              </p14:xfrm>
            </p:contentPart>
          </mc:Choice>
          <mc:Fallback xmlns="">
            <p:pic>
              <p:nvPicPr>
                <p:cNvPr id="275" name="Рукописный ввод 274">
                  <a:extLst>
                    <a:ext uri="{FF2B5EF4-FFF2-40B4-BE49-F238E27FC236}">
                      <a16:creationId xmlns:a16="http://schemas.microsoft.com/office/drawing/2014/main" id="{20CA8872-79C8-473A-80A6-7655BF20C2A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061272" y="4207088"/>
                  <a:ext cx="41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14:cNvPr>
                <p14:cNvContentPartPr/>
                <p14:nvPr/>
              </p14:nvContentPartPr>
              <p14:xfrm>
                <a:off x="10082152" y="4223288"/>
                <a:ext cx="52200" cy="31320"/>
              </p14:xfrm>
            </p:contentPart>
          </mc:Choice>
          <mc:Fallback xmlns="">
            <p:pic>
              <p:nvPicPr>
                <p:cNvPr id="276" name="Рукописный ввод 275">
                  <a:extLst>
                    <a:ext uri="{FF2B5EF4-FFF2-40B4-BE49-F238E27FC236}">
                      <a16:creationId xmlns:a16="http://schemas.microsoft.com/office/drawing/2014/main" id="{F916BA73-3BFA-4136-8628-52E6F9E5025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073512" y="4214288"/>
                  <a:ext cx="69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14:cNvPr>
                <p14:cNvContentPartPr/>
                <p14:nvPr/>
              </p14:nvContentPartPr>
              <p14:xfrm>
                <a:off x="10094032" y="4251728"/>
                <a:ext cx="85680" cy="50400"/>
              </p14:xfrm>
            </p:contentPart>
          </mc:Choice>
          <mc:Fallback xmlns="">
            <p:pic>
              <p:nvPicPr>
                <p:cNvPr id="277" name="Рукописный ввод 276">
                  <a:extLst>
                    <a:ext uri="{FF2B5EF4-FFF2-40B4-BE49-F238E27FC236}">
                      <a16:creationId xmlns:a16="http://schemas.microsoft.com/office/drawing/2014/main" id="{7803AD98-99CC-4F55-A153-4FE00890B26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085392" y="4242728"/>
                  <a:ext cx="103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14:cNvPr>
                <p14:cNvContentPartPr/>
                <p14:nvPr/>
              </p14:nvContentPartPr>
              <p14:xfrm>
                <a:off x="9712432" y="3470528"/>
                <a:ext cx="98640" cy="1000080"/>
              </p14:xfrm>
            </p:contentPart>
          </mc:Choice>
          <mc:Fallback xmlns=""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045F095B-BB56-41FD-AAEF-CFD883ACC84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03792" y="3461888"/>
                  <a:ext cx="11628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14:cNvPr>
                <p14:cNvContentPartPr/>
                <p14:nvPr/>
              </p14:nvContentPartPr>
              <p14:xfrm>
                <a:off x="10167832" y="3475568"/>
                <a:ext cx="93600" cy="100692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ADADDCEB-E091-461C-ABA4-31DCB727A8C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159192" y="3466568"/>
                  <a:ext cx="111240" cy="10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Группа 287">
            <a:extLst>
              <a:ext uri="{FF2B5EF4-FFF2-40B4-BE49-F238E27FC236}">
                <a16:creationId xmlns:a16="http://schemas.microsoft.com/office/drawing/2014/main" id="{8B5A6496-B79A-40F2-B431-F3F8109A2927}"/>
              </a:ext>
            </a:extLst>
          </p:cNvPr>
          <p:cNvGrpSpPr/>
          <p:nvPr/>
        </p:nvGrpSpPr>
        <p:grpSpPr>
          <a:xfrm>
            <a:off x="6815642" y="4731006"/>
            <a:ext cx="717046" cy="920880"/>
            <a:chOff x="7380110" y="4709628"/>
            <a:chExt cx="717046" cy="9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14:cNvPr>
                <p14:cNvContentPartPr/>
                <p14:nvPr/>
              </p14:nvContentPartPr>
              <p14:xfrm>
                <a:off x="7380110" y="4929726"/>
                <a:ext cx="358920" cy="28080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78521DCE-18CB-4808-B8B4-0629B6E8423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371470" y="4920726"/>
                  <a:ext cx="376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14:cNvPr>
                <p14:cNvContentPartPr/>
                <p14:nvPr/>
              </p14:nvContentPartPr>
              <p14:xfrm>
                <a:off x="7785110" y="5070126"/>
                <a:ext cx="38160" cy="1008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59CFC208-466E-4C5D-B018-64197599656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776110" y="5061126"/>
                  <a:ext cx="55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14:cNvPr>
                <p14:cNvContentPartPr/>
                <p14:nvPr/>
              </p14:nvContentPartPr>
              <p14:xfrm>
                <a:off x="7775390" y="5137086"/>
                <a:ext cx="45720" cy="3240"/>
              </p14:xfrm>
            </p:contentPart>
          </mc:Choice>
          <mc:Fallback xmlns=""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1BEF3C32-2A66-4783-BA3E-EDCFA0E35FF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766750" y="5128446"/>
                  <a:ext cx="63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14:cNvPr>
                <p14:cNvContentPartPr/>
                <p14:nvPr/>
              </p14:nvContentPartPr>
              <p14:xfrm>
                <a:off x="7986276" y="4709628"/>
                <a:ext cx="110880" cy="92088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CBEABF65-5E94-4AC8-B38D-7AEB27774B6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977276" y="4700628"/>
                  <a:ext cx="128520" cy="9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Группа 292">
            <a:extLst>
              <a:ext uri="{FF2B5EF4-FFF2-40B4-BE49-F238E27FC236}">
                <a16:creationId xmlns:a16="http://schemas.microsoft.com/office/drawing/2014/main" id="{380C70C4-0A65-4A7B-9FE7-9D9434167429}"/>
              </a:ext>
            </a:extLst>
          </p:cNvPr>
          <p:cNvGrpSpPr/>
          <p:nvPr/>
        </p:nvGrpSpPr>
        <p:grpSpPr>
          <a:xfrm>
            <a:off x="7489397" y="3437596"/>
            <a:ext cx="611280" cy="992880"/>
            <a:chOff x="7489397" y="3437596"/>
            <a:chExt cx="611280" cy="9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14:cNvPr>
                <p14:cNvContentPartPr/>
                <p14:nvPr/>
              </p14:nvContentPartPr>
              <p14:xfrm>
                <a:off x="7746242" y="3503146"/>
                <a:ext cx="104040" cy="2178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E3350134-F52B-4F08-9D77-713B58DD3D5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737242" y="3494506"/>
                  <a:ext cx="121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14:cNvPr>
                <p14:cNvContentPartPr/>
                <p14:nvPr/>
              </p14:nvContentPartPr>
              <p14:xfrm>
                <a:off x="7750562" y="3495586"/>
                <a:ext cx="68400" cy="19800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3C9D8E74-9E87-4DCE-84A5-E9DE87C7F84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741922" y="3486946"/>
                  <a:ext cx="8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14:cNvPr>
                <p14:cNvContentPartPr/>
                <p14:nvPr/>
              </p14:nvContentPartPr>
              <p14:xfrm>
                <a:off x="7849562" y="3582346"/>
                <a:ext cx="58680" cy="12060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C5431806-1788-437B-A358-0FA51D5DD97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840922" y="3573346"/>
                  <a:ext cx="76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14:cNvPr>
                <p14:cNvContentPartPr/>
                <p14:nvPr/>
              </p14:nvContentPartPr>
              <p14:xfrm>
                <a:off x="7766042" y="3815626"/>
                <a:ext cx="360" cy="3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D43F679B-B1A5-4ED9-8D53-02BBC8BE5C2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57042" y="38069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14:cNvPr>
                <p14:cNvContentPartPr/>
                <p14:nvPr/>
              </p14:nvContentPartPr>
              <p14:xfrm>
                <a:off x="7773242" y="3937666"/>
                <a:ext cx="360" cy="36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7F5615E8-760A-4005-AD58-53B17F77327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64602" y="39286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14:cNvPr>
                <p14:cNvContentPartPr/>
                <p14:nvPr/>
              </p14:nvContentPartPr>
              <p14:xfrm>
                <a:off x="7750562" y="4044226"/>
                <a:ext cx="360" cy="36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21E3C181-F09C-4D25-AB90-B34EDC1751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41922" y="40355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14:cNvPr>
                <p14:cNvContentPartPr/>
                <p14:nvPr/>
              </p14:nvContentPartPr>
              <p14:xfrm>
                <a:off x="7712042" y="4112986"/>
                <a:ext cx="77040" cy="1897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0159E24A-C93E-4C61-960A-01389FAAD5F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03042" y="4103986"/>
                  <a:ext cx="94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14:cNvPr>
                <p14:cNvContentPartPr/>
                <p14:nvPr/>
              </p14:nvContentPartPr>
              <p14:xfrm>
                <a:off x="7704842" y="4105066"/>
                <a:ext cx="87840" cy="1789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98A1B9E4-EF80-400A-B8E5-787AC6C0ECC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95842" y="4096426"/>
                  <a:ext cx="105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14:cNvPr>
                <p14:cNvContentPartPr/>
                <p14:nvPr/>
              </p14:nvContentPartPr>
              <p14:xfrm>
                <a:off x="7840922" y="4136746"/>
                <a:ext cx="85680" cy="16776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6DB5A3F4-B67B-43BD-B179-96E88429BEA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832282" y="4127746"/>
                  <a:ext cx="103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14:cNvPr>
                <p14:cNvContentPartPr/>
                <p14:nvPr/>
              </p14:nvContentPartPr>
              <p14:xfrm>
                <a:off x="7489397" y="3437596"/>
                <a:ext cx="140040" cy="992880"/>
              </p14:xfrm>
            </p:contentPart>
          </mc:Choice>
          <mc:Fallback xmlns=""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14775DEE-FC26-46CC-BD32-AE64D130D0C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80757" y="3428596"/>
                  <a:ext cx="15768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14:cNvPr>
                <p14:cNvContentPartPr/>
                <p14:nvPr/>
              </p14:nvContentPartPr>
              <p14:xfrm>
                <a:off x="8029037" y="3437596"/>
                <a:ext cx="71640" cy="852120"/>
              </p14:xfrm>
            </p:contentPart>
          </mc:Choice>
          <mc:Fallback xmlns=""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46AC657F-37B9-487E-BFF9-FDEBB49374E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020397" y="3428596"/>
                  <a:ext cx="89280" cy="86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14:cNvPr>
              <p14:cNvContentPartPr/>
              <p14:nvPr/>
            </p14:nvContentPartPr>
            <p14:xfrm>
              <a:off x="7043140" y="2894261"/>
              <a:ext cx="708120" cy="172080"/>
            </p14:xfrm>
          </p:contentPart>
        </mc:Choice>
        <mc:Fallback xmlns="">
          <p:pic>
            <p:nvPicPr>
              <p:cNvPr id="294" name="Рукописный ввод 293">
                <a:extLst>
                  <a:ext uri="{FF2B5EF4-FFF2-40B4-BE49-F238E27FC236}">
                    <a16:creationId xmlns:a16="http://schemas.microsoft.com/office/drawing/2014/main" id="{4736F984-E69B-4058-B023-68CC568B8F32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034140" y="2885261"/>
                <a:ext cx="725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14:cNvPr>
              <p14:cNvContentPartPr/>
              <p14:nvPr/>
            </p14:nvContentPartPr>
            <p14:xfrm>
              <a:off x="7147900" y="3227441"/>
              <a:ext cx="644040" cy="109080"/>
            </p14:xfrm>
          </p:contentPart>
        </mc:Choice>
        <mc:Fallback xmlns="">
          <p:pic>
            <p:nvPicPr>
              <p:cNvPr id="296" name="Рукописный ввод 295">
                <a:extLst>
                  <a:ext uri="{FF2B5EF4-FFF2-40B4-BE49-F238E27FC236}">
                    <a16:creationId xmlns:a16="http://schemas.microsoft.com/office/drawing/2014/main" id="{8A3CA883-C94F-4723-B051-576E813D980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138900" y="3218801"/>
                <a:ext cx="661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14:cNvPr>
              <p14:cNvContentPartPr/>
              <p14:nvPr/>
            </p14:nvContentPartPr>
            <p14:xfrm>
              <a:off x="7595328" y="5454380"/>
              <a:ext cx="16200" cy="59040"/>
            </p14:xfrm>
          </p:contentPart>
        </mc:Choice>
        <mc:Fallback xmlns="">
          <p:pic>
            <p:nvPicPr>
              <p:cNvPr id="351" name="Рукописный ввод 350">
                <a:extLst>
                  <a:ext uri="{FF2B5EF4-FFF2-40B4-BE49-F238E27FC236}">
                    <a16:creationId xmlns:a16="http://schemas.microsoft.com/office/drawing/2014/main" id="{F97E2BE2-B857-44E7-BAF3-E13AA7072D7A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586688" y="5445380"/>
                <a:ext cx="3384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Группа 367">
            <a:extLst>
              <a:ext uri="{FF2B5EF4-FFF2-40B4-BE49-F238E27FC236}">
                <a16:creationId xmlns:a16="http://schemas.microsoft.com/office/drawing/2014/main" id="{C67A000D-79DF-4511-929F-8822A1871C67}"/>
              </a:ext>
            </a:extLst>
          </p:cNvPr>
          <p:cNvGrpSpPr/>
          <p:nvPr/>
        </p:nvGrpSpPr>
        <p:grpSpPr>
          <a:xfrm>
            <a:off x="7544568" y="4680290"/>
            <a:ext cx="1300680" cy="898920"/>
            <a:chOff x="7544568" y="4680290"/>
            <a:chExt cx="1300680" cy="89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14:cNvPr>
                <p14:cNvContentPartPr/>
                <p14:nvPr/>
              </p14:nvContentPartPr>
              <p14:xfrm>
                <a:off x="7544568" y="4732940"/>
                <a:ext cx="97200" cy="84960"/>
              </p14:xfrm>
            </p:contentPart>
          </mc:Choice>
          <mc:Fallback xmlns="">
            <p:pic>
              <p:nvPicPr>
                <p:cNvPr id="313" name="Рукописный ввод 312">
                  <a:extLst>
                    <a:ext uri="{FF2B5EF4-FFF2-40B4-BE49-F238E27FC236}">
                      <a16:creationId xmlns:a16="http://schemas.microsoft.com/office/drawing/2014/main" id="{8CC1D4C2-04EA-4723-960B-358B571DAD2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35568" y="4723940"/>
                  <a:ext cx="114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14:cNvPr>
                <p14:cNvContentPartPr/>
                <p14:nvPr/>
              </p14:nvContentPartPr>
              <p14:xfrm>
                <a:off x="7670928" y="4781180"/>
                <a:ext cx="21960" cy="54000"/>
              </p14:xfrm>
            </p:contentPart>
          </mc:Choice>
          <mc:Fallback xmlns="">
            <p:pic>
              <p:nvPicPr>
                <p:cNvPr id="314" name="Рукописный ввод 313">
                  <a:extLst>
                    <a:ext uri="{FF2B5EF4-FFF2-40B4-BE49-F238E27FC236}">
                      <a16:creationId xmlns:a16="http://schemas.microsoft.com/office/drawing/2014/main" id="{46241ABF-3F3A-4757-8D42-BFDFE50442B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661928" y="4772540"/>
                  <a:ext cx="39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14:cNvPr>
                <p14:cNvContentPartPr/>
                <p14:nvPr/>
              </p14:nvContentPartPr>
              <p14:xfrm>
                <a:off x="7713768" y="4778300"/>
                <a:ext cx="42840" cy="52560"/>
              </p14:xfrm>
            </p:contentPart>
          </mc:Choice>
          <mc:Fallback xmlns="">
            <p:pic>
              <p:nvPicPr>
                <p:cNvPr id="315" name="Рукописный ввод 314">
                  <a:extLst>
                    <a:ext uri="{FF2B5EF4-FFF2-40B4-BE49-F238E27FC236}">
                      <a16:creationId xmlns:a16="http://schemas.microsoft.com/office/drawing/2014/main" id="{27A147EF-9BD8-4499-A089-2DB3F4B2BAA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704768" y="4769660"/>
                  <a:ext cx="60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14:cNvPr>
                <p14:cNvContentPartPr/>
                <p14:nvPr/>
              </p14:nvContentPartPr>
              <p14:xfrm>
                <a:off x="7806648" y="4742300"/>
                <a:ext cx="113040" cy="79920"/>
              </p14:xfrm>
            </p:contentPart>
          </mc:Choice>
          <mc:Fallback xmlns="">
            <p:pic>
              <p:nvPicPr>
                <p:cNvPr id="317" name="Рукописный ввод 316">
                  <a:extLst>
                    <a:ext uri="{FF2B5EF4-FFF2-40B4-BE49-F238E27FC236}">
                      <a16:creationId xmlns:a16="http://schemas.microsoft.com/office/drawing/2014/main" id="{1AA0B9C0-FFDE-47D7-854B-2C2FE6BA796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797648" y="4733660"/>
                  <a:ext cx="130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14:cNvPr>
                <p14:cNvContentPartPr/>
                <p14:nvPr/>
              </p14:nvContentPartPr>
              <p14:xfrm>
                <a:off x="7937688" y="4764260"/>
                <a:ext cx="36720" cy="69840"/>
              </p14:xfrm>
            </p:contentPart>
          </mc:Choice>
          <mc:Fallback xmlns="">
            <p:pic>
              <p:nvPicPr>
                <p:cNvPr id="318" name="Рукописный ввод 317">
                  <a:extLst>
                    <a:ext uri="{FF2B5EF4-FFF2-40B4-BE49-F238E27FC236}">
                      <a16:creationId xmlns:a16="http://schemas.microsoft.com/office/drawing/2014/main" id="{33D3E6F5-2B2A-4D4D-BE6E-D3ED14DF47D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928688" y="4755260"/>
                  <a:ext cx="54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14:cNvPr>
                <p14:cNvContentPartPr/>
                <p14:nvPr/>
              </p14:nvContentPartPr>
              <p14:xfrm>
                <a:off x="7996728" y="4768580"/>
                <a:ext cx="39960" cy="73080"/>
              </p14:xfrm>
            </p:contentPart>
          </mc:Choice>
          <mc:Fallback xmlns="">
            <p:pic>
              <p:nvPicPr>
                <p:cNvPr id="319" name="Рукописный ввод 318">
                  <a:extLst>
                    <a:ext uri="{FF2B5EF4-FFF2-40B4-BE49-F238E27FC236}">
                      <a16:creationId xmlns:a16="http://schemas.microsoft.com/office/drawing/2014/main" id="{445DC068-17B5-47A5-A089-F584AB18E1A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988088" y="4759940"/>
                  <a:ext cx="57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14:cNvPr>
                <p14:cNvContentPartPr/>
                <p14:nvPr/>
              </p14:nvContentPartPr>
              <p14:xfrm>
                <a:off x="8095368" y="4794500"/>
                <a:ext cx="9000" cy="14040"/>
              </p14:xfrm>
            </p:contentPart>
          </mc:Choice>
          <mc:Fallback xmlns="">
            <p:pic>
              <p:nvPicPr>
                <p:cNvPr id="320" name="Рукописный ввод 319">
                  <a:extLst>
                    <a:ext uri="{FF2B5EF4-FFF2-40B4-BE49-F238E27FC236}">
                      <a16:creationId xmlns:a16="http://schemas.microsoft.com/office/drawing/2014/main" id="{88E29AEF-21E2-4549-8D61-0AAA6D0F597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086368" y="4785860"/>
                  <a:ext cx="26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14:cNvPr>
                <p14:cNvContentPartPr/>
                <p14:nvPr/>
              </p14:nvContentPartPr>
              <p14:xfrm>
                <a:off x="8140008" y="4801700"/>
                <a:ext cx="11880" cy="12960"/>
              </p14:xfrm>
            </p:contentPart>
          </mc:Choice>
          <mc:Fallback xmlns="">
            <p:pic>
              <p:nvPicPr>
                <p:cNvPr id="322" name="Рукописный ввод 321">
                  <a:extLst>
                    <a:ext uri="{FF2B5EF4-FFF2-40B4-BE49-F238E27FC236}">
                      <a16:creationId xmlns:a16="http://schemas.microsoft.com/office/drawing/2014/main" id="{63D31DC8-883A-4BEC-996D-E0F9CBBBDFF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31368" y="479306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14:cNvPr>
                <p14:cNvContentPartPr/>
                <p14:nvPr/>
              </p14:nvContentPartPr>
              <p14:xfrm>
                <a:off x="8197248" y="4794860"/>
                <a:ext cx="3240" cy="11160"/>
              </p14:xfrm>
            </p:contentPart>
          </mc:Choice>
          <mc:Fallback xmlns="">
            <p:pic>
              <p:nvPicPr>
                <p:cNvPr id="323" name="Рукописный ввод 322">
                  <a:extLst>
                    <a:ext uri="{FF2B5EF4-FFF2-40B4-BE49-F238E27FC236}">
                      <a16:creationId xmlns:a16="http://schemas.microsoft.com/office/drawing/2014/main" id="{EBE0A3E5-5508-449A-9B9E-241F796D620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188248" y="4785860"/>
                  <a:ext cx="20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14:cNvPr>
                <p14:cNvContentPartPr/>
                <p14:nvPr/>
              </p14:nvContentPartPr>
              <p14:xfrm>
                <a:off x="8299128" y="4748060"/>
                <a:ext cx="111240" cy="76680"/>
              </p14:xfrm>
            </p:contentPart>
          </mc:Choice>
          <mc:Fallback xmlns="">
            <p:pic>
              <p:nvPicPr>
                <p:cNvPr id="324" name="Рукописный ввод 323">
                  <a:extLst>
                    <a:ext uri="{FF2B5EF4-FFF2-40B4-BE49-F238E27FC236}">
                      <a16:creationId xmlns:a16="http://schemas.microsoft.com/office/drawing/2014/main" id="{6258FBE7-73CC-4F2B-8E4A-7A960A1713B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290488" y="4739420"/>
                  <a:ext cx="128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14:cNvPr>
                <p14:cNvContentPartPr/>
                <p14:nvPr/>
              </p14:nvContentPartPr>
              <p14:xfrm>
                <a:off x="8444928" y="4789460"/>
                <a:ext cx="35640" cy="58680"/>
              </p14:xfrm>
            </p:contentPart>
          </mc:Choice>
          <mc:Fallback xmlns="">
            <p:pic>
              <p:nvPicPr>
                <p:cNvPr id="326" name="Рукописный ввод 325">
                  <a:extLst>
                    <a:ext uri="{FF2B5EF4-FFF2-40B4-BE49-F238E27FC236}">
                      <a16:creationId xmlns:a16="http://schemas.microsoft.com/office/drawing/2014/main" id="{5ABC1B78-C167-4B65-9C9E-745DFF3BF6B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435928" y="4780820"/>
                  <a:ext cx="53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14:cNvPr>
                <p14:cNvContentPartPr/>
                <p14:nvPr/>
              </p14:nvContentPartPr>
              <p14:xfrm>
                <a:off x="8516208" y="4780460"/>
                <a:ext cx="48960" cy="68400"/>
              </p14:xfrm>
            </p:contentPart>
          </mc:Choice>
          <mc:Fallback xmlns="">
            <p:pic>
              <p:nvPicPr>
                <p:cNvPr id="327" name="Рукописный ввод 326">
                  <a:extLst>
                    <a:ext uri="{FF2B5EF4-FFF2-40B4-BE49-F238E27FC236}">
                      <a16:creationId xmlns:a16="http://schemas.microsoft.com/office/drawing/2014/main" id="{2F449D20-678D-45EA-907C-95FEA2C6A80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507568" y="4771460"/>
                  <a:ext cx="66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14:cNvPr>
                <p14:cNvContentPartPr/>
                <p14:nvPr/>
              </p14:nvContentPartPr>
              <p14:xfrm>
                <a:off x="8537808" y="4825820"/>
                <a:ext cx="30960" cy="24120"/>
              </p14:xfrm>
            </p:contentPart>
          </mc:Choice>
          <mc:Fallback xmlns="">
            <p:pic>
              <p:nvPicPr>
                <p:cNvPr id="328" name="Рукописный ввод 327">
                  <a:extLst>
                    <a:ext uri="{FF2B5EF4-FFF2-40B4-BE49-F238E27FC236}">
                      <a16:creationId xmlns:a16="http://schemas.microsoft.com/office/drawing/2014/main" id="{D2E0E845-30BA-4BB5-9F0C-2BA220A938D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28808" y="4816820"/>
                  <a:ext cx="48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14:cNvPr>
                <p14:cNvContentPartPr/>
                <p14:nvPr/>
              </p14:nvContentPartPr>
              <p14:xfrm>
                <a:off x="7556448" y="4932740"/>
                <a:ext cx="107640" cy="73080"/>
              </p14:xfrm>
            </p:contentPart>
          </mc:Choice>
          <mc:Fallback xmlns="">
            <p:pic>
              <p:nvPicPr>
                <p:cNvPr id="330" name="Рукописный ввод 329">
                  <a:extLst>
                    <a:ext uri="{FF2B5EF4-FFF2-40B4-BE49-F238E27FC236}">
                      <a16:creationId xmlns:a16="http://schemas.microsoft.com/office/drawing/2014/main" id="{4443C736-146E-4664-A114-C82D6868B2C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547808" y="4924100"/>
                  <a:ext cx="125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14:cNvPr>
                <p14:cNvContentPartPr/>
                <p14:nvPr/>
              </p14:nvContentPartPr>
              <p14:xfrm>
                <a:off x="7694688" y="4979180"/>
                <a:ext cx="42120" cy="66600"/>
              </p14:xfrm>
            </p:contentPart>
          </mc:Choice>
          <mc:Fallback xmlns="">
            <p:pic>
              <p:nvPicPr>
                <p:cNvPr id="331" name="Рукописный ввод 330">
                  <a:extLst>
                    <a:ext uri="{FF2B5EF4-FFF2-40B4-BE49-F238E27FC236}">
                      <a16:creationId xmlns:a16="http://schemas.microsoft.com/office/drawing/2014/main" id="{1CEFB641-5559-4D1A-B2AB-279B80A5469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685688" y="4970540"/>
                  <a:ext cx="59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14:cNvPr>
                <p14:cNvContentPartPr/>
                <p14:nvPr/>
              </p14:nvContentPartPr>
              <p14:xfrm>
                <a:off x="7768488" y="4980980"/>
                <a:ext cx="39240" cy="60840"/>
              </p14:xfrm>
            </p:contentPart>
          </mc:Choice>
          <mc:Fallback xmlns="">
            <p:pic>
              <p:nvPicPr>
                <p:cNvPr id="332" name="Рукописный ввод 331">
                  <a:extLst>
                    <a:ext uri="{FF2B5EF4-FFF2-40B4-BE49-F238E27FC236}">
                      <a16:creationId xmlns:a16="http://schemas.microsoft.com/office/drawing/2014/main" id="{007D8D20-84CF-44D6-85E5-8EB046328A2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59848" y="4971980"/>
                  <a:ext cx="56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14:cNvPr>
                <p14:cNvContentPartPr/>
                <p14:nvPr/>
              </p14:nvContentPartPr>
              <p14:xfrm>
                <a:off x="7842288" y="4947500"/>
                <a:ext cx="107640" cy="64800"/>
              </p14:xfrm>
            </p:contentPart>
          </mc:Choice>
          <mc:Fallback xmlns="">
            <p:pic>
              <p:nvPicPr>
                <p:cNvPr id="333" name="Рукописный ввод 332">
                  <a:extLst>
                    <a:ext uri="{FF2B5EF4-FFF2-40B4-BE49-F238E27FC236}">
                      <a16:creationId xmlns:a16="http://schemas.microsoft.com/office/drawing/2014/main" id="{F297EE56-DF3A-4E81-859E-3FF5768A52B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833648" y="4938500"/>
                  <a:ext cx="125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14:cNvPr>
                <p14:cNvContentPartPr/>
                <p14:nvPr/>
              </p14:nvContentPartPr>
              <p14:xfrm>
                <a:off x="7961448" y="4997180"/>
                <a:ext cx="32400" cy="53280"/>
              </p14:xfrm>
            </p:contentPart>
          </mc:Choice>
          <mc:Fallback xmlns="">
            <p:pic>
              <p:nvPicPr>
                <p:cNvPr id="335" name="Рукописный ввод 334">
                  <a:extLst>
                    <a:ext uri="{FF2B5EF4-FFF2-40B4-BE49-F238E27FC236}">
                      <a16:creationId xmlns:a16="http://schemas.microsoft.com/office/drawing/2014/main" id="{73BAD0EE-0B24-4E9D-82D8-1CCC1F18804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52448" y="4988180"/>
                  <a:ext cx="50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14:cNvPr>
                <p14:cNvContentPartPr/>
                <p14:nvPr/>
              </p14:nvContentPartPr>
              <p14:xfrm>
                <a:off x="8025168" y="4988180"/>
                <a:ext cx="35280" cy="57960"/>
              </p14:xfrm>
            </p:contentPart>
          </mc:Choice>
          <mc:Fallback xmlns="">
            <p:pic>
              <p:nvPicPr>
                <p:cNvPr id="336" name="Рукописный ввод 335">
                  <a:extLst>
                    <a:ext uri="{FF2B5EF4-FFF2-40B4-BE49-F238E27FC236}">
                      <a16:creationId xmlns:a16="http://schemas.microsoft.com/office/drawing/2014/main" id="{8833F66F-5285-4459-AE43-A74BC4E294F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16528" y="4979540"/>
                  <a:ext cx="52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14:cNvPr>
                <p14:cNvContentPartPr/>
                <p14:nvPr/>
              </p14:nvContentPartPr>
              <p14:xfrm>
                <a:off x="8115168" y="5009420"/>
                <a:ext cx="12960" cy="7560"/>
              </p14:xfrm>
            </p:contentPart>
          </mc:Choice>
          <mc:Fallback xmlns="">
            <p:pic>
              <p:nvPicPr>
                <p:cNvPr id="337" name="Рукописный ввод 336">
                  <a:extLst>
                    <a:ext uri="{FF2B5EF4-FFF2-40B4-BE49-F238E27FC236}">
                      <a16:creationId xmlns:a16="http://schemas.microsoft.com/office/drawing/2014/main" id="{8BC1060D-C074-486D-853B-153DC350D25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06528" y="5000420"/>
                  <a:ext cx="30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14:cNvPr>
                <p14:cNvContentPartPr/>
                <p14:nvPr/>
              </p14:nvContentPartPr>
              <p14:xfrm>
                <a:off x="8161968" y="5011580"/>
                <a:ext cx="11880" cy="12960"/>
              </p14:xfrm>
            </p:contentPart>
          </mc:Choice>
          <mc:Fallback xmlns="">
            <p:pic>
              <p:nvPicPr>
                <p:cNvPr id="338" name="Рукописный ввод 337">
                  <a:extLst>
                    <a:ext uri="{FF2B5EF4-FFF2-40B4-BE49-F238E27FC236}">
                      <a16:creationId xmlns:a16="http://schemas.microsoft.com/office/drawing/2014/main" id="{C73A3285-AD32-4511-A9BB-C139B5C0575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53328" y="5002580"/>
                  <a:ext cx="2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14:cNvPr>
                <p14:cNvContentPartPr/>
                <p14:nvPr/>
              </p14:nvContentPartPr>
              <p14:xfrm>
                <a:off x="8213808" y="5011580"/>
                <a:ext cx="12600" cy="18000"/>
              </p14:xfrm>
            </p:contentPart>
          </mc:Choice>
          <mc:Fallback xmlns="">
            <p:pic>
              <p:nvPicPr>
                <p:cNvPr id="339" name="Рукописный ввод 338">
                  <a:extLst>
                    <a:ext uri="{FF2B5EF4-FFF2-40B4-BE49-F238E27FC236}">
                      <a16:creationId xmlns:a16="http://schemas.microsoft.com/office/drawing/2014/main" id="{B531CD88-39FD-4220-8001-8B73F8869E8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204808" y="5002580"/>
                  <a:ext cx="30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14:cNvPr>
                <p14:cNvContentPartPr/>
                <p14:nvPr/>
              </p14:nvContentPartPr>
              <p14:xfrm>
                <a:off x="8358888" y="4979900"/>
                <a:ext cx="99360" cy="70200"/>
              </p14:xfrm>
            </p:contentPart>
          </mc:Choice>
          <mc:Fallback xmlns="">
            <p:pic>
              <p:nvPicPr>
                <p:cNvPr id="340" name="Рукописный ввод 339">
                  <a:extLst>
                    <a:ext uri="{FF2B5EF4-FFF2-40B4-BE49-F238E27FC236}">
                      <a16:creationId xmlns:a16="http://schemas.microsoft.com/office/drawing/2014/main" id="{FE6F8F05-B746-45A3-9FFB-EB0D1CA0EE0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349888" y="4970900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14:cNvPr>
                <p14:cNvContentPartPr/>
                <p14:nvPr/>
              </p14:nvContentPartPr>
              <p14:xfrm>
                <a:off x="8476248" y="5020580"/>
                <a:ext cx="61560" cy="43560"/>
              </p14:xfrm>
            </p:contentPart>
          </mc:Choice>
          <mc:Fallback xmlns="">
            <p:pic>
              <p:nvPicPr>
                <p:cNvPr id="342" name="Рукописный ввод 341">
                  <a:extLst>
                    <a:ext uri="{FF2B5EF4-FFF2-40B4-BE49-F238E27FC236}">
                      <a16:creationId xmlns:a16="http://schemas.microsoft.com/office/drawing/2014/main" id="{18555F7B-25F7-4D91-9E30-622D9BF599C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467248" y="5011940"/>
                  <a:ext cx="79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14:cNvPr>
                <p14:cNvContentPartPr/>
                <p14:nvPr/>
              </p14:nvContentPartPr>
              <p14:xfrm>
                <a:off x="8559048" y="5006540"/>
                <a:ext cx="45000" cy="54360"/>
              </p14:xfrm>
            </p:contentPart>
          </mc:Choice>
          <mc:Fallback xmlns="">
            <p:pic>
              <p:nvPicPr>
                <p:cNvPr id="343" name="Рукописный ввод 342">
                  <a:extLst>
                    <a:ext uri="{FF2B5EF4-FFF2-40B4-BE49-F238E27FC236}">
                      <a16:creationId xmlns:a16="http://schemas.microsoft.com/office/drawing/2014/main" id="{AAEBBC9A-7004-4B39-B536-A9EF444DCC7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550408" y="4997900"/>
                  <a:ext cx="62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14:cNvPr>
                <p14:cNvContentPartPr/>
                <p14:nvPr/>
              </p14:nvContentPartPr>
              <p14:xfrm>
                <a:off x="8580648" y="5032820"/>
                <a:ext cx="36360" cy="35640"/>
              </p14:xfrm>
            </p:contentPart>
          </mc:Choice>
          <mc:Fallback xmlns="">
            <p:pic>
              <p:nvPicPr>
                <p:cNvPr id="344" name="Рукописный ввод 343">
                  <a:extLst>
                    <a:ext uri="{FF2B5EF4-FFF2-40B4-BE49-F238E27FC236}">
                      <a16:creationId xmlns:a16="http://schemas.microsoft.com/office/drawing/2014/main" id="{C3C84C8D-13CF-45FB-B266-6EBE83A9861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571648" y="5024180"/>
                  <a:ext cx="54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14:cNvPr>
                <p14:cNvContentPartPr/>
                <p14:nvPr/>
              </p14:nvContentPartPr>
              <p14:xfrm>
                <a:off x="7618368" y="5099420"/>
                <a:ext cx="24840" cy="32400"/>
              </p14:xfrm>
            </p:contentPart>
          </mc:Choice>
          <mc:Fallback xmlns="">
            <p:pic>
              <p:nvPicPr>
                <p:cNvPr id="346" name="Рукописный ввод 345">
                  <a:extLst>
                    <a:ext uri="{FF2B5EF4-FFF2-40B4-BE49-F238E27FC236}">
                      <a16:creationId xmlns:a16="http://schemas.microsoft.com/office/drawing/2014/main" id="{70BDE6A2-E521-4FC0-B4EC-851969457F0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609368" y="5090780"/>
                  <a:ext cx="42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14:cNvPr>
                <p14:cNvContentPartPr/>
                <p14:nvPr/>
              </p14:nvContentPartPr>
              <p14:xfrm>
                <a:off x="7623048" y="5213900"/>
                <a:ext cx="18360" cy="43920"/>
              </p14:xfrm>
            </p:contentPart>
          </mc:Choice>
          <mc:Fallback xmlns="">
            <p:pic>
              <p:nvPicPr>
                <p:cNvPr id="347" name="Рукописный ввод 346">
                  <a:extLst>
                    <a:ext uri="{FF2B5EF4-FFF2-40B4-BE49-F238E27FC236}">
                      <a16:creationId xmlns:a16="http://schemas.microsoft.com/office/drawing/2014/main" id="{28ACE08E-4430-4048-9DF3-89DE2617C49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614408" y="5204900"/>
                  <a:ext cx="36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14:cNvPr>
                <p14:cNvContentPartPr/>
                <p14:nvPr/>
              </p14:nvContentPartPr>
              <p14:xfrm>
                <a:off x="7630608" y="5325860"/>
                <a:ext cx="17640" cy="21960"/>
              </p14:xfrm>
            </p:contentPart>
          </mc:Choice>
          <mc:Fallback xmlns="">
            <p:pic>
              <p:nvPicPr>
                <p:cNvPr id="348" name="Рукописный ввод 347">
                  <a:extLst>
                    <a:ext uri="{FF2B5EF4-FFF2-40B4-BE49-F238E27FC236}">
                      <a16:creationId xmlns:a16="http://schemas.microsoft.com/office/drawing/2014/main" id="{B2AFCF65-8959-4858-9FFA-55131F540F6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621968" y="5316860"/>
                  <a:ext cx="35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14:cNvPr>
                <p14:cNvContentPartPr/>
                <p14:nvPr/>
              </p14:nvContentPartPr>
              <p14:xfrm>
                <a:off x="7598208" y="5473460"/>
                <a:ext cx="85320" cy="66960"/>
              </p14:xfrm>
            </p:contentPart>
          </mc:Choice>
          <mc:Fallback xmlns="">
            <p:pic>
              <p:nvPicPr>
                <p:cNvPr id="350" name="Рукописный ввод 349">
                  <a:extLst>
                    <a:ext uri="{FF2B5EF4-FFF2-40B4-BE49-F238E27FC236}">
                      <a16:creationId xmlns:a16="http://schemas.microsoft.com/office/drawing/2014/main" id="{C0E925CC-C610-4C86-BAAE-7365967235A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589568" y="5464820"/>
                  <a:ext cx="102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14:cNvPr>
                <p14:cNvContentPartPr/>
                <p14:nvPr/>
              </p14:nvContentPartPr>
              <p14:xfrm>
                <a:off x="7723128" y="5485250"/>
                <a:ext cx="52560" cy="75960"/>
              </p14:xfrm>
            </p:contentPart>
          </mc:Choice>
          <mc:Fallback xmlns="">
            <p:pic>
              <p:nvPicPr>
                <p:cNvPr id="352" name="Рукописный ввод 351">
                  <a:extLst>
                    <a:ext uri="{FF2B5EF4-FFF2-40B4-BE49-F238E27FC236}">
                      <a16:creationId xmlns:a16="http://schemas.microsoft.com/office/drawing/2014/main" id="{CFF7C265-5B2A-4B54-A144-55F70061DF8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714488" y="5476250"/>
                  <a:ext cx="70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14:cNvPr>
                <p14:cNvContentPartPr/>
                <p14:nvPr/>
              </p14:nvContentPartPr>
              <p14:xfrm>
                <a:off x="7806648" y="5486330"/>
                <a:ext cx="33480" cy="83520"/>
              </p14:xfrm>
            </p:contentPart>
          </mc:Choice>
          <mc:Fallback xmlns="">
            <p:pic>
              <p:nvPicPr>
                <p:cNvPr id="353" name="Рукописный ввод 352">
                  <a:extLst>
                    <a:ext uri="{FF2B5EF4-FFF2-40B4-BE49-F238E27FC236}">
                      <a16:creationId xmlns:a16="http://schemas.microsoft.com/office/drawing/2014/main" id="{47F6D656-542E-4D69-B293-4297A863A0F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797648" y="5477330"/>
                  <a:ext cx="51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14:cNvPr>
                <p14:cNvContentPartPr/>
                <p14:nvPr/>
              </p14:nvContentPartPr>
              <p14:xfrm>
                <a:off x="7901688" y="5473730"/>
                <a:ext cx="106200" cy="103320"/>
              </p14:xfrm>
            </p:contentPart>
          </mc:Choice>
          <mc:Fallback xmlns="">
            <p:pic>
              <p:nvPicPr>
                <p:cNvPr id="354" name="Рукописный ввод 353">
                  <a:extLst>
                    <a:ext uri="{FF2B5EF4-FFF2-40B4-BE49-F238E27FC236}">
                      <a16:creationId xmlns:a16="http://schemas.microsoft.com/office/drawing/2014/main" id="{27F50FD5-8E2F-483F-823A-D9582CDB646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893048" y="5464730"/>
                  <a:ext cx="123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14:cNvPr>
                <p14:cNvContentPartPr/>
                <p14:nvPr/>
              </p14:nvContentPartPr>
              <p14:xfrm>
                <a:off x="8029848" y="5515850"/>
                <a:ext cx="48600" cy="50760"/>
              </p14:xfrm>
            </p:contentPart>
          </mc:Choice>
          <mc:Fallback xmlns="">
            <p:pic>
              <p:nvPicPr>
                <p:cNvPr id="356" name="Рукописный ввод 355">
                  <a:extLst>
                    <a:ext uri="{FF2B5EF4-FFF2-40B4-BE49-F238E27FC236}">
                      <a16:creationId xmlns:a16="http://schemas.microsoft.com/office/drawing/2014/main" id="{13A297D4-6D40-4964-BB51-B23C90E8B4C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021208" y="5506850"/>
                  <a:ext cx="66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14:cNvPr>
                <p14:cNvContentPartPr/>
                <p14:nvPr/>
              </p14:nvContentPartPr>
              <p14:xfrm>
                <a:off x="8118408" y="5509010"/>
                <a:ext cx="28440" cy="70200"/>
              </p14:xfrm>
            </p:contentPart>
          </mc:Choice>
          <mc:Fallback xmlns="">
            <p:pic>
              <p:nvPicPr>
                <p:cNvPr id="357" name="Рукописный ввод 356">
                  <a:extLst>
                    <a:ext uri="{FF2B5EF4-FFF2-40B4-BE49-F238E27FC236}">
                      <a16:creationId xmlns:a16="http://schemas.microsoft.com/office/drawing/2014/main" id="{5C6731AC-0A64-49D6-98AC-C2D93299DA4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109768" y="5500010"/>
                  <a:ext cx="46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14:cNvPr>
                <p14:cNvContentPartPr/>
                <p14:nvPr/>
              </p14:nvContentPartPr>
              <p14:xfrm>
                <a:off x="8180328" y="5514050"/>
                <a:ext cx="12960" cy="11880"/>
              </p14:xfrm>
            </p:contentPart>
          </mc:Choice>
          <mc:Fallback xmlns="">
            <p:pic>
              <p:nvPicPr>
                <p:cNvPr id="359" name="Рукописный ввод 358">
                  <a:extLst>
                    <a:ext uri="{FF2B5EF4-FFF2-40B4-BE49-F238E27FC236}">
                      <a16:creationId xmlns:a16="http://schemas.microsoft.com/office/drawing/2014/main" id="{36D433D6-552D-4B13-BE14-D3C42D15250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171328" y="5505410"/>
                  <a:ext cx="30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14:cNvPr>
                <p14:cNvContentPartPr/>
                <p14:nvPr/>
              </p14:nvContentPartPr>
              <p14:xfrm>
                <a:off x="8221008" y="5510450"/>
                <a:ext cx="15120" cy="9360"/>
              </p14:xfrm>
            </p:contentPart>
          </mc:Choice>
          <mc:Fallback xmlns="">
            <p:pic>
              <p:nvPicPr>
                <p:cNvPr id="360" name="Рукописный ввод 359">
                  <a:extLst>
                    <a:ext uri="{FF2B5EF4-FFF2-40B4-BE49-F238E27FC236}">
                      <a16:creationId xmlns:a16="http://schemas.microsoft.com/office/drawing/2014/main" id="{BD3A8918-DBAE-4BA2-805A-52C32F2FBCF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212008" y="5501810"/>
                  <a:ext cx="32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14:cNvPr>
                <p14:cNvContentPartPr/>
                <p14:nvPr/>
              </p14:nvContentPartPr>
              <p14:xfrm>
                <a:off x="8261328" y="5502170"/>
                <a:ext cx="20520" cy="16200"/>
              </p14:xfrm>
            </p:contentPart>
          </mc:Choice>
          <mc:Fallback xmlns="">
            <p:pic>
              <p:nvPicPr>
                <p:cNvPr id="361" name="Рукописный ввод 360">
                  <a:extLst>
                    <a:ext uri="{FF2B5EF4-FFF2-40B4-BE49-F238E27FC236}">
                      <a16:creationId xmlns:a16="http://schemas.microsoft.com/office/drawing/2014/main" id="{E188019F-8387-44C0-8C85-A341834AC2A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252688" y="5493170"/>
                  <a:ext cx="38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14:cNvPr>
                <p14:cNvContentPartPr/>
                <p14:nvPr/>
              </p14:nvContentPartPr>
              <p14:xfrm>
                <a:off x="8355288" y="5476610"/>
                <a:ext cx="114480" cy="95040"/>
              </p14:xfrm>
            </p:contentPart>
          </mc:Choice>
          <mc:Fallback xmlns="">
            <p:pic>
              <p:nvPicPr>
                <p:cNvPr id="362" name="Рукописный ввод 361">
                  <a:extLst>
                    <a:ext uri="{FF2B5EF4-FFF2-40B4-BE49-F238E27FC236}">
                      <a16:creationId xmlns:a16="http://schemas.microsoft.com/office/drawing/2014/main" id="{DD930040-BEB8-4265-9D9B-7DBA82D722E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346648" y="5467970"/>
                  <a:ext cx="132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14:cNvPr>
                <p14:cNvContentPartPr/>
                <p14:nvPr/>
              </p14:nvContentPartPr>
              <p14:xfrm>
                <a:off x="8499648" y="5523050"/>
                <a:ext cx="52200" cy="42120"/>
              </p14:xfrm>
            </p:contentPart>
          </mc:Choice>
          <mc:Fallback xmlns="">
            <p:pic>
              <p:nvPicPr>
                <p:cNvPr id="363" name="Рукописный ввод 362">
                  <a:extLst>
                    <a:ext uri="{FF2B5EF4-FFF2-40B4-BE49-F238E27FC236}">
                      <a16:creationId xmlns:a16="http://schemas.microsoft.com/office/drawing/2014/main" id="{0796ECB7-EE5D-4E2B-8BE0-A7B9216FC7D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490648" y="5514410"/>
                  <a:ext cx="69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14:cNvPr>
                <p14:cNvContentPartPr/>
                <p14:nvPr/>
              </p14:nvContentPartPr>
              <p14:xfrm>
                <a:off x="8600448" y="5501810"/>
                <a:ext cx="33120" cy="54000"/>
              </p14:xfrm>
            </p:contentPart>
          </mc:Choice>
          <mc:Fallback xmlns="">
            <p:pic>
              <p:nvPicPr>
                <p:cNvPr id="364" name="Рукописный ввод 363">
                  <a:extLst>
                    <a:ext uri="{FF2B5EF4-FFF2-40B4-BE49-F238E27FC236}">
                      <a16:creationId xmlns:a16="http://schemas.microsoft.com/office/drawing/2014/main" id="{F8A8D889-6730-4F38-BF17-27F1EC3DAC9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591448" y="5493170"/>
                  <a:ext cx="50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14:cNvPr>
                <p14:cNvContentPartPr/>
                <p14:nvPr/>
              </p14:nvContentPartPr>
              <p14:xfrm>
                <a:off x="8613768" y="5528090"/>
                <a:ext cx="36000" cy="36000"/>
              </p14:xfrm>
            </p:contentPart>
          </mc:Choice>
          <mc:Fallback xmlns="">
            <p:pic>
              <p:nvPicPr>
                <p:cNvPr id="365" name="Рукописный ввод 364">
                  <a:extLst>
                    <a:ext uri="{FF2B5EF4-FFF2-40B4-BE49-F238E27FC236}">
                      <a16:creationId xmlns:a16="http://schemas.microsoft.com/office/drawing/2014/main" id="{AE9FE8F2-16D0-4B8D-9F17-F29B11C09D5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605128" y="5519450"/>
                  <a:ext cx="53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14:cNvPr>
                <p14:cNvContentPartPr/>
                <p14:nvPr/>
              </p14:nvContentPartPr>
              <p14:xfrm>
                <a:off x="8654448" y="4680290"/>
                <a:ext cx="190800" cy="859680"/>
              </p14:xfrm>
            </p:contentPart>
          </mc:Choice>
          <mc:Fallback xmlns="">
            <p:pic>
              <p:nvPicPr>
                <p:cNvPr id="367" name="Рукописный ввод 366">
                  <a:extLst>
                    <a:ext uri="{FF2B5EF4-FFF2-40B4-BE49-F238E27FC236}">
                      <a16:creationId xmlns:a16="http://schemas.microsoft.com/office/drawing/2014/main" id="{CA9C0F11-32C1-4290-B461-001B95DAC33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645448" y="4671650"/>
                  <a:ext cx="208440" cy="87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14:cNvPr>
              <p14:cNvContentPartPr/>
              <p14:nvPr/>
            </p14:nvContentPartPr>
            <p14:xfrm>
              <a:off x="8938140" y="4891980"/>
              <a:ext cx="412920" cy="326880"/>
            </p14:xfrm>
          </p:contentPart>
        </mc:Choice>
        <mc:Fallback xmlns="">
          <p:pic>
            <p:nvPicPr>
              <p:cNvPr id="369" name="Рукописный ввод 368">
                <a:extLst>
                  <a:ext uri="{FF2B5EF4-FFF2-40B4-BE49-F238E27FC236}">
                    <a16:creationId xmlns:a16="http://schemas.microsoft.com/office/drawing/2014/main" id="{B509FE7B-A3E4-4145-AEBE-4DC824A7F5B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8929140" y="4882980"/>
                <a:ext cx="4305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14:cNvPr>
              <p14:cNvContentPartPr/>
              <p14:nvPr/>
            </p14:nvContentPartPr>
            <p14:xfrm>
              <a:off x="9401100" y="5127060"/>
              <a:ext cx="118080" cy="170280"/>
            </p14:xfrm>
          </p:contentPart>
        </mc:Choice>
        <mc:Fallback xmlns="">
          <p:pic>
            <p:nvPicPr>
              <p:cNvPr id="370" name="Рукописный ввод 369">
                <a:extLst>
                  <a:ext uri="{FF2B5EF4-FFF2-40B4-BE49-F238E27FC236}">
                    <a16:creationId xmlns:a16="http://schemas.microsoft.com/office/drawing/2014/main" id="{75BB94F9-4E19-485C-81CB-29100F80F7C3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9392460" y="5118060"/>
                <a:ext cx="135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14:cNvPr>
              <p14:cNvContentPartPr/>
              <p14:nvPr/>
            </p14:nvContentPartPr>
            <p14:xfrm>
              <a:off x="9555180" y="5013660"/>
              <a:ext cx="121320" cy="15840"/>
            </p14:xfrm>
          </p:contentPart>
        </mc:Choice>
        <mc:Fallback xmlns="">
          <p:pic>
            <p:nvPicPr>
              <p:cNvPr id="371" name="Рукописный ввод 370">
                <a:extLst>
                  <a:ext uri="{FF2B5EF4-FFF2-40B4-BE49-F238E27FC236}">
                    <a16:creationId xmlns:a16="http://schemas.microsoft.com/office/drawing/2014/main" id="{BCEDF97A-C4DB-4B71-9FD1-9D5D446C9481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9546540" y="5005020"/>
                <a:ext cx="138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14:cNvPr>
              <p14:cNvContentPartPr/>
              <p14:nvPr/>
            </p14:nvContentPartPr>
            <p14:xfrm>
              <a:off x="9555180" y="5067300"/>
              <a:ext cx="144360" cy="15480"/>
            </p14:xfrm>
          </p:contentPart>
        </mc:Choice>
        <mc:Fallback xmlns="">
          <p:pic>
            <p:nvPicPr>
              <p:cNvPr id="372" name="Рукописный ввод 371">
                <a:extLst>
                  <a:ext uri="{FF2B5EF4-FFF2-40B4-BE49-F238E27FC236}">
                    <a16:creationId xmlns:a16="http://schemas.microsoft.com/office/drawing/2014/main" id="{E438DE5B-249E-49B5-B030-6B496A8E325D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9546540" y="5058300"/>
                <a:ext cx="16200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Группа 403">
            <a:extLst>
              <a:ext uri="{FF2B5EF4-FFF2-40B4-BE49-F238E27FC236}">
                <a16:creationId xmlns:a16="http://schemas.microsoft.com/office/drawing/2014/main" id="{D25BA2FD-0009-4BBF-A955-E98BD5E54C31}"/>
              </a:ext>
            </a:extLst>
          </p:cNvPr>
          <p:cNvGrpSpPr/>
          <p:nvPr/>
        </p:nvGrpSpPr>
        <p:grpSpPr>
          <a:xfrm>
            <a:off x="9820500" y="4640940"/>
            <a:ext cx="1012328" cy="942120"/>
            <a:chOff x="9820500" y="4640940"/>
            <a:chExt cx="1012328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14:cNvPr>
                <p14:cNvContentPartPr/>
                <p14:nvPr/>
              </p14:nvContentPartPr>
              <p14:xfrm>
                <a:off x="9820500" y="4670940"/>
                <a:ext cx="225000" cy="898200"/>
              </p14:xfrm>
            </p:contentPart>
          </mc:Choice>
          <mc:Fallback xmlns="">
            <p:pic>
              <p:nvPicPr>
                <p:cNvPr id="375" name="Рукописный ввод 374">
                  <a:extLst>
                    <a:ext uri="{FF2B5EF4-FFF2-40B4-BE49-F238E27FC236}">
                      <a16:creationId xmlns:a16="http://schemas.microsoft.com/office/drawing/2014/main" id="{69465D98-8245-4B54-BB33-360F565D23B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811860" y="4662300"/>
                  <a:ext cx="24264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14:cNvPr>
                <p14:cNvContentPartPr/>
                <p14:nvPr/>
              </p14:nvContentPartPr>
              <p14:xfrm>
                <a:off x="10087980" y="4687140"/>
                <a:ext cx="260640" cy="199080"/>
              </p14:xfrm>
            </p:contentPart>
          </mc:Choice>
          <mc:Fallback xmlns="">
            <p:pic>
              <p:nvPicPr>
                <p:cNvPr id="376" name="Рукописный ввод 375">
                  <a:extLst>
                    <a:ext uri="{FF2B5EF4-FFF2-40B4-BE49-F238E27FC236}">
                      <a16:creationId xmlns:a16="http://schemas.microsoft.com/office/drawing/2014/main" id="{1C76CDA7-8790-4339-8874-ECE1E612029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079340" y="4678500"/>
                  <a:ext cx="278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78" name="Рукописный ввод 377">
                  <a:extLst>
                    <a:ext uri="{FF2B5EF4-FFF2-40B4-BE49-F238E27FC236}">
                      <a16:creationId xmlns:a16="http://schemas.microsoft.com/office/drawing/2014/main" id="{EF5DFADC-34E9-4CB8-B17C-FA85D7F71061}"/>
                    </a:ext>
                  </a:extLst>
                </p14:cNvPr>
                <p14:cNvContentPartPr/>
                <p14:nvPr/>
              </p14:nvContentPartPr>
              <p14:xfrm>
                <a:off x="10385340" y="4754820"/>
                <a:ext cx="71280" cy="116280"/>
              </p14:xfrm>
            </p:contentPart>
          </mc:Choice>
          <mc:Fallback xmlns="">
            <p:pic>
              <p:nvPicPr>
                <p:cNvPr id="378" name="Рукописный ввод 377">
                  <a:extLst>
                    <a:ext uri="{FF2B5EF4-FFF2-40B4-BE49-F238E27FC236}">
                      <a16:creationId xmlns:a16="http://schemas.microsoft.com/office/drawing/2014/main" id="{EF5DFADC-34E9-4CB8-B17C-FA85D7F7106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376700" y="4745820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79" name="Рукописный ввод 378">
                  <a:extLst>
                    <a:ext uri="{FF2B5EF4-FFF2-40B4-BE49-F238E27FC236}">
                      <a16:creationId xmlns:a16="http://schemas.microsoft.com/office/drawing/2014/main" id="{F3F9499C-E7B8-43D1-9788-C35927DB673F}"/>
                    </a:ext>
                  </a:extLst>
                </p14:cNvPr>
                <p14:cNvContentPartPr/>
                <p14:nvPr/>
              </p14:nvContentPartPr>
              <p14:xfrm>
                <a:off x="10469580" y="4764180"/>
                <a:ext cx="77040" cy="133560"/>
              </p14:xfrm>
            </p:contentPart>
          </mc:Choice>
          <mc:Fallback xmlns="">
            <p:pic>
              <p:nvPicPr>
                <p:cNvPr id="379" name="Рукописный ввод 378">
                  <a:extLst>
                    <a:ext uri="{FF2B5EF4-FFF2-40B4-BE49-F238E27FC236}">
                      <a16:creationId xmlns:a16="http://schemas.microsoft.com/office/drawing/2014/main" id="{F3F9499C-E7B8-43D1-9788-C35927DB673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460940" y="4755540"/>
                  <a:ext cx="94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14:cNvPr>
                <p14:cNvContentPartPr/>
                <p14:nvPr/>
              </p14:nvContentPartPr>
              <p14:xfrm>
                <a:off x="10126860" y="4972980"/>
                <a:ext cx="261360" cy="142560"/>
              </p14:xfrm>
            </p:contentPart>
          </mc:Choice>
          <mc:Fallback xmlns="">
            <p:pic>
              <p:nvPicPr>
                <p:cNvPr id="380" name="Рукописный ввод 379">
                  <a:extLst>
                    <a:ext uri="{FF2B5EF4-FFF2-40B4-BE49-F238E27FC236}">
                      <a16:creationId xmlns:a16="http://schemas.microsoft.com/office/drawing/2014/main" id="{B23065D3-BB3E-4395-862C-6550814DAA0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118220" y="4964340"/>
                  <a:ext cx="279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81" name="Рукописный ввод 380">
                  <a:extLst>
                    <a:ext uri="{FF2B5EF4-FFF2-40B4-BE49-F238E27FC236}">
                      <a16:creationId xmlns:a16="http://schemas.microsoft.com/office/drawing/2014/main" id="{D1656DBA-0D2B-4E81-B067-61F66633333C}"/>
                    </a:ext>
                  </a:extLst>
                </p14:cNvPr>
                <p14:cNvContentPartPr/>
                <p14:nvPr/>
              </p14:nvContentPartPr>
              <p14:xfrm>
                <a:off x="10432140" y="5066220"/>
                <a:ext cx="45000" cy="55080"/>
              </p14:xfrm>
            </p:contentPart>
          </mc:Choice>
          <mc:Fallback xmlns="">
            <p:pic>
              <p:nvPicPr>
                <p:cNvPr id="381" name="Рукописный ввод 380">
                  <a:extLst>
                    <a:ext uri="{FF2B5EF4-FFF2-40B4-BE49-F238E27FC236}">
                      <a16:creationId xmlns:a16="http://schemas.microsoft.com/office/drawing/2014/main" id="{D1656DBA-0D2B-4E81-B067-61F66633333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423500" y="5057220"/>
                  <a:ext cx="62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82" name="Рукописный ввод 381">
                  <a:extLst>
                    <a:ext uri="{FF2B5EF4-FFF2-40B4-BE49-F238E27FC236}">
                      <a16:creationId xmlns:a16="http://schemas.microsoft.com/office/drawing/2014/main" id="{42482B04-AA73-4CA3-A5AF-4489529DDBCE}"/>
                    </a:ext>
                  </a:extLst>
                </p14:cNvPr>
                <p14:cNvContentPartPr/>
                <p14:nvPr/>
              </p14:nvContentPartPr>
              <p14:xfrm>
                <a:off x="10515300" y="5028780"/>
                <a:ext cx="52200" cy="123120"/>
              </p14:xfrm>
            </p:contentPart>
          </mc:Choice>
          <mc:Fallback xmlns="">
            <p:pic>
              <p:nvPicPr>
                <p:cNvPr id="382" name="Рукописный ввод 381">
                  <a:extLst>
                    <a:ext uri="{FF2B5EF4-FFF2-40B4-BE49-F238E27FC236}">
                      <a16:creationId xmlns:a16="http://schemas.microsoft.com/office/drawing/2014/main" id="{42482B04-AA73-4CA3-A5AF-4489529DDBC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506660" y="5020140"/>
                  <a:ext cx="69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14:cNvPr>
                <p14:cNvContentPartPr/>
                <p14:nvPr/>
              </p14:nvContentPartPr>
              <p14:xfrm>
                <a:off x="10279140" y="5173860"/>
                <a:ext cx="360" cy="360"/>
              </p14:xfrm>
            </p:contentPart>
          </mc:Choice>
          <mc:Fallback xmlns=""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59CC6245-CB49-4507-AB8D-0FC44CAFCBE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70500" y="5164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14:cNvPr>
                <p14:cNvContentPartPr/>
                <p14:nvPr/>
              </p14:nvContentPartPr>
              <p14:xfrm>
                <a:off x="10279140" y="5242260"/>
                <a:ext cx="360" cy="360"/>
              </p14:xfrm>
            </p:contentPart>
          </mc:Choice>
          <mc:Fallback xmlns="">
            <p:pic>
              <p:nvPicPr>
                <p:cNvPr id="388" name="Рукописный ввод 387">
                  <a:extLst>
                    <a:ext uri="{FF2B5EF4-FFF2-40B4-BE49-F238E27FC236}">
                      <a16:creationId xmlns:a16="http://schemas.microsoft.com/office/drawing/2014/main" id="{0109F80E-A5F9-43F9-8AEC-EDFF4DCEC61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70500" y="5233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14:cNvPr>
                <p14:cNvContentPartPr/>
                <p14:nvPr/>
              </p14:nvContentPartPr>
              <p14:xfrm>
                <a:off x="10294620" y="5311020"/>
                <a:ext cx="360" cy="360"/>
              </p14:xfrm>
            </p:contentPart>
          </mc:Choice>
          <mc:Fallback xmlns="">
            <p:pic>
              <p:nvPicPr>
                <p:cNvPr id="389" name="Рукописный ввод 388">
                  <a:extLst>
                    <a:ext uri="{FF2B5EF4-FFF2-40B4-BE49-F238E27FC236}">
                      <a16:creationId xmlns:a16="http://schemas.microsoft.com/office/drawing/2014/main" id="{16171C0A-7C31-4869-A617-AFE81649EC2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85620" y="5302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14:cNvPr>
                <p14:cNvContentPartPr/>
                <p14:nvPr/>
              </p14:nvContentPartPr>
              <p14:xfrm>
                <a:off x="10187700" y="5425140"/>
                <a:ext cx="222120" cy="139320"/>
              </p14:xfrm>
            </p:contentPart>
          </mc:Choice>
          <mc:Fallback xmlns="">
            <p:pic>
              <p:nvPicPr>
                <p:cNvPr id="391" name="Рукописный ввод 390">
                  <a:extLst>
                    <a:ext uri="{FF2B5EF4-FFF2-40B4-BE49-F238E27FC236}">
                      <a16:creationId xmlns:a16="http://schemas.microsoft.com/office/drawing/2014/main" id="{7A153014-4F80-4511-A7BC-19E5357A9BC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178700" y="5416500"/>
                  <a:ext cx="239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99" name="Рукописный ввод 398">
                  <a:extLst>
                    <a:ext uri="{FF2B5EF4-FFF2-40B4-BE49-F238E27FC236}">
                      <a16:creationId xmlns:a16="http://schemas.microsoft.com/office/drawing/2014/main" id="{231346E3-C15D-4C75-8033-3B71A5E39245}"/>
                    </a:ext>
                  </a:extLst>
                </p14:cNvPr>
                <p14:cNvContentPartPr/>
                <p14:nvPr/>
              </p14:nvContentPartPr>
              <p14:xfrm>
                <a:off x="10445108" y="5502420"/>
                <a:ext cx="51840" cy="66240"/>
              </p14:xfrm>
            </p:contentPart>
          </mc:Choice>
          <mc:Fallback xmlns="">
            <p:pic>
              <p:nvPicPr>
                <p:cNvPr id="399" name="Рукописный ввод 398">
                  <a:extLst>
                    <a:ext uri="{FF2B5EF4-FFF2-40B4-BE49-F238E27FC236}">
                      <a16:creationId xmlns:a16="http://schemas.microsoft.com/office/drawing/2014/main" id="{231346E3-C15D-4C75-8033-3B71A5E3924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436108" y="5493420"/>
                  <a:ext cx="69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00" name="Рукописный ввод 399">
                  <a:extLst>
                    <a:ext uri="{FF2B5EF4-FFF2-40B4-BE49-F238E27FC236}">
                      <a16:creationId xmlns:a16="http://schemas.microsoft.com/office/drawing/2014/main" id="{09EA1927-2EB4-46A5-A2A8-C0942F9C58FD}"/>
                    </a:ext>
                  </a:extLst>
                </p14:cNvPr>
                <p14:cNvContentPartPr/>
                <p14:nvPr/>
              </p14:nvContentPartPr>
              <p14:xfrm>
                <a:off x="10534388" y="5495940"/>
                <a:ext cx="55440" cy="78480"/>
              </p14:xfrm>
            </p:contentPart>
          </mc:Choice>
          <mc:Fallback xmlns="">
            <p:pic>
              <p:nvPicPr>
                <p:cNvPr id="400" name="Рукописный ввод 399">
                  <a:extLst>
                    <a:ext uri="{FF2B5EF4-FFF2-40B4-BE49-F238E27FC236}">
                      <a16:creationId xmlns:a16="http://schemas.microsoft.com/office/drawing/2014/main" id="{09EA1927-2EB4-46A5-A2A8-C0942F9C58F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525748" y="5486940"/>
                  <a:ext cx="73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01" name="Рукописный ввод 400">
                  <a:extLst>
                    <a:ext uri="{FF2B5EF4-FFF2-40B4-BE49-F238E27FC236}">
                      <a16:creationId xmlns:a16="http://schemas.microsoft.com/office/drawing/2014/main" id="{B77F8E90-2E2D-4849-8E7B-B6D22BF6B6AF}"/>
                    </a:ext>
                  </a:extLst>
                </p14:cNvPr>
                <p14:cNvContentPartPr/>
                <p14:nvPr/>
              </p14:nvContentPartPr>
              <p14:xfrm>
                <a:off x="10544108" y="5526900"/>
                <a:ext cx="42840" cy="47880"/>
              </p14:xfrm>
            </p:contentPart>
          </mc:Choice>
          <mc:Fallback xmlns="">
            <p:pic>
              <p:nvPicPr>
                <p:cNvPr id="401" name="Рукописный ввод 400">
                  <a:extLst>
                    <a:ext uri="{FF2B5EF4-FFF2-40B4-BE49-F238E27FC236}">
                      <a16:creationId xmlns:a16="http://schemas.microsoft.com/office/drawing/2014/main" id="{B77F8E90-2E2D-4849-8E7B-B6D22BF6B6A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535108" y="5517900"/>
                  <a:ext cx="604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14:cNvPr>
                <p14:cNvContentPartPr/>
                <p14:nvPr/>
              </p14:nvContentPartPr>
              <p14:xfrm>
                <a:off x="10622588" y="4640940"/>
                <a:ext cx="210240" cy="942120"/>
              </p14:xfrm>
            </p:contentPart>
          </mc:Choice>
          <mc:Fallback xmlns="">
            <p:pic>
              <p:nvPicPr>
                <p:cNvPr id="403" name="Рукописный ввод 402">
                  <a:extLst>
                    <a:ext uri="{FF2B5EF4-FFF2-40B4-BE49-F238E27FC236}">
                      <a16:creationId xmlns:a16="http://schemas.microsoft.com/office/drawing/2014/main" id="{65DB4E1C-5545-4F9E-8AE7-17C118EB689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613588" y="4631940"/>
                  <a:ext cx="227880" cy="9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14:cNvPr>
              <p14:cNvContentPartPr/>
              <p14:nvPr/>
            </p14:nvContentPartPr>
            <p14:xfrm>
              <a:off x="6960259" y="6174360"/>
              <a:ext cx="193320" cy="414360"/>
            </p14:xfrm>
          </p:contentPart>
        </mc:Choice>
        <mc:Fallback xmlns="">
          <p:pic>
            <p:nvPicPr>
              <p:cNvPr id="405" name="Рукописный ввод 404">
                <a:extLst>
                  <a:ext uri="{FF2B5EF4-FFF2-40B4-BE49-F238E27FC236}">
                    <a16:creationId xmlns:a16="http://schemas.microsoft.com/office/drawing/2014/main" id="{8181BEEB-9CF6-4558-88FA-6F46D0D1153E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6951259" y="6165720"/>
                <a:ext cx="21096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8" name="Группа 407">
            <a:extLst>
              <a:ext uri="{FF2B5EF4-FFF2-40B4-BE49-F238E27FC236}">
                <a16:creationId xmlns:a16="http://schemas.microsoft.com/office/drawing/2014/main" id="{DD9E155E-7E77-4AE2-B0FF-FC552B1E842F}"/>
              </a:ext>
            </a:extLst>
          </p:cNvPr>
          <p:cNvGrpSpPr/>
          <p:nvPr/>
        </p:nvGrpSpPr>
        <p:grpSpPr>
          <a:xfrm>
            <a:off x="7252924" y="6353190"/>
            <a:ext cx="186480" cy="88560"/>
            <a:chOff x="7252924" y="6353190"/>
            <a:chExt cx="18648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14:cNvPr>
                <p14:cNvContentPartPr/>
                <p14:nvPr/>
              </p14:nvContentPartPr>
              <p14:xfrm>
                <a:off x="7252924" y="6353190"/>
                <a:ext cx="186480" cy="19440"/>
              </p14:xfrm>
            </p:contentPart>
          </mc:Choice>
          <mc:Fallback xmlns="">
            <p:pic>
              <p:nvPicPr>
                <p:cNvPr id="406" name="Рукописный ввод 405">
                  <a:extLst>
                    <a:ext uri="{FF2B5EF4-FFF2-40B4-BE49-F238E27FC236}">
                      <a16:creationId xmlns:a16="http://schemas.microsoft.com/office/drawing/2014/main" id="{7437C12F-E0DE-426C-B5F1-957D336B192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244284" y="6344190"/>
                  <a:ext cx="204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14:cNvPr>
                <p14:cNvContentPartPr/>
                <p14:nvPr/>
              </p14:nvContentPartPr>
              <p14:xfrm>
                <a:off x="7283884" y="6436350"/>
                <a:ext cx="153720" cy="5400"/>
              </p14:xfrm>
            </p:contentPart>
          </mc:Choice>
          <mc:Fallback xmlns="">
            <p:pic>
              <p:nvPicPr>
                <p:cNvPr id="407" name="Рукописный ввод 406">
                  <a:extLst>
                    <a:ext uri="{FF2B5EF4-FFF2-40B4-BE49-F238E27FC236}">
                      <a16:creationId xmlns:a16="http://schemas.microsoft.com/office/drawing/2014/main" id="{E70559E7-6144-4DF4-A33E-127A4DAFD93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275244" y="6427710"/>
                  <a:ext cx="1713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Группа 414">
            <a:extLst>
              <a:ext uri="{FF2B5EF4-FFF2-40B4-BE49-F238E27FC236}">
                <a16:creationId xmlns:a16="http://schemas.microsoft.com/office/drawing/2014/main" id="{26345475-4338-4F37-8720-2D54BF60CBDB}"/>
              </a:ext>
            </a:extLst>
          </p:cNvPr>
          <p:cNvGrpSpPr/>
          <p:nvPr/>
        </p:nvGrpSpPr>
        <p:grpSpPr>
          <a:xfrm>
            <a:off x="7612564" y="6200550"/>
            <a:ext cx="893239" cy="281160"/>
            <a:chOff x="7612564" y="6200550"/>
            <a:chExt cx="893239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14:cNvPr>
                <p14:cNvContentPartPr/>
                <p14:nvPr/>
              </p14:nvContentPartPr>
              <p14:xfrm>
                <a:off x="7612564" y="6256710"/>
                <a:ext cx="313200" cy="223200"/>
              </p14:xfrm>
            </p:contentPart>
          </mc:Choice>
          <mc:Fallback xmlns="">
            <p:pic>
              <p:nvPicPr>
                <p:cNvPr id="409" name="Рукописный ввод 408">
                  <a:extLst>
                    <a:ext uri="{FF2B5EF4-FFF2-40B4-BE49-F238E27FC236}">
                      <a16:creationId xmlns:a16="http://schemas.microsoft.com/office/drawing/2014/main" id="{47DAC5C0-BC30-4C1B-9A08-7481F763069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603924" y="6247710"/>
                  <a:ext cx="330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14:cNvPr>
                <p14:cNvContentPartPr/>
                <p14:nvPr/>
              </p14:nvContentPartPr>
              <p14:xfrm>
                <a:off x="8047804" y="6226830"/>
                <a:ext cx="194040" cy="221040"/>
              </p14:xfrm>
            </p:contentPart>
          </mc:Choice>
          <mc:Fallback xmlns="">
            <p:pic>
              <p:nvPicPr>
                <p:cNvPr id="410" name="Рукописный ввод 409">
                  <a:extLst>
                    <a:ext uri="{FF2B5EF4-FFF2-40B4-BE49-F238E27FC236}">
                      <a16:creationId xmlns:a16="http://schemas.microsoft.com/office/drawing/2014/main" id="{E1D4EB07-8AEB-4EF1-990B-AB78164F8AE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038804" y="6217830"/>
                  <a:ext cx="211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14:cNvPr>
                <p14:cNvContentPartPr/>
                <p14:nvPr/>
              </p14:nvContentPartPr>
              <p14:xfrm>
                <a:off x="8057884" y="6200550"/>
                <a:ext cx="219600" cy="281160"/>
              </p14:xfrm>
            </p:contentPart>
          </mc:Choice>
          <mc:Fallback xmlns="">
            <p:pic>
              <p:nvPicPr>
                <p:cNvPr id="411" name="Рукописный ввод 410">
                  <a:extLst>
                    <a:ext uri="{FF2B5EF4-FFF2-40B4-BE49-F238E27FC236}">
                      <a16:creationId xmlns:a16="http://schemas.microsoft.com/office/drawing/2014/main" id="{B22F7E99-BFD9-47C5-BD3A-CD544F34185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049244" y="6191910"/>
                  <a:ext cx="237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14:cNvPr>
                <p14:cNvContentPartPr/>
                <p14:nvPr/>
              </p14:nvContentPartPr>
              <p14:xfrm>
                <a:off x="8419763" y="6260310"/>
                <a:ext cx="12240" cy="138240"/>
              </p14:xfrm>
            </p:contentPart>
          </mc:Choice>
          <mc:Fallback xmlns="">
            <p:pic>
              <p:nvPicPr>
                <p:cNvPr id="413" name="Рукописный ввод 412">
                  <a:extLst>
                    <a:ext uri="{FF2B5EF4-FFF2-40B4-BE49-F238E27FC236}">
                      <a16:creationId xmlns:a16="http://schemas.microsoft.com/office/drawing/2014/main" id="{279B7084-CFD8-43C8-A9B7-D5A6DD81E71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411123" y="6251310"/>
                  <a:ext cx="29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14:cNvPr>
                <p14:cNvContentPartPr/>
                <p14:nvPr/>
              </p14:nvContentPartPr>
              <p14:xfrm>
                <a:off x="8353163" y="6321870"/>
                <a:ext cx="152640" cy="3600"/>
              </p14:xfrm>
            </p:contentPart>
          </mc:Choice>
          <mc:Fallback xmlns="">
            <p:pic>
              <p:nvPicPr>
                <p:cNvPr id="414" name="Рукописный ввод 413">
                  <a:extLst>
                    <a:ext uri="{FF2B5EF4-FFF2-40B4-BE49-F238E27FC236}">
                      <a16:creationId xmlns:a16="http://schemas.microsoft.com/office/drawing/2014/main" id="{5A6BE86D-CB36-41E9-B8E2-0391C56C3BF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344523" y="6313230"/>
                  <a:ext cx="1702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Группа 417">
            <a:extLst>
              <a:ext uri="{FF2B5EF4-FFF2-40B4-BE49-F238E27FC236}">
                <a16:creationId xmlns:a16="http://schemas.microsoft.com/office/drawing/2014/main" id="{A0CD637B-90EC-41B0-9942-E8FBAED27F0E}"/>
              </a:ext>
            </a:extLst>
          </p:cNvPr>
          <p:cNvGrpSpPr/>
          <p:nvPr/>
        </p:nvGrpSpPr>
        <p:grpSpPr>
          <a:xfrm>
            <a:off x="8588963" y="6217185"/>
            <a:ext cx="334800" cy="250560"/>
            <a:chOff x="8588963" y="6217185"/>
            <a:chExt cx="3348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14:cNvPr>
                <p14:cNvContentPartPr/>
                <p14:nvPr/>
              </p14:nvContentPartPr>
              <p14:xfrm>
                <a:off x="8588963" y="6217185"/>
                <a:ext cx="297360" cy="250560"/>
              </p14:xfrm>
            </p:contentPart>
          </mc:Choice>
          <mc:Fallback xmlns="">
            <p:pic>
              <p:nvPicPr>
                <p:cNvPr id="416" name="Рукописный ввод 415">
                  <a:extLst>
                    <a:ext uri="{FF2B5EF4-FFF2-40B4-BE49-F238E27FC236}">
                      <a16:creationId xmlns:a16="http://schemas.microsoft.com/office/drawing/2014/main" id="{9AC37978-B506-498F-BD96-7BB4DA40DC8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580323" y="6208545"/>
                  <a:ext cx="315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14:cNvPr>
                <p14:cNvContentPartPr/>
                <p14:nvPr/>
              </p14:nvContentPartPr>
              <p14:xfrm>
                <a:off x="8879123" y="6350385"/>
                <a:ext cx="44640" cy="82080"/>
              </p14:xfrm>
            </p:contentPart>
          </mc:Choice>
          <mc:Fallback xmlns="">
            <p:pic>
              <p:nvPicPr>
                <p:cNvPr id="417" name="Рукописный ввод 416">
                  <a:extLst>
                    <a:ext uri="{FF2B5EF4-FFF2-40B4-BE49-F238E27FC236}">
                      <a16:creationId xmlns:a16="http://schemas.microsoft.com/office/drawing/2014/main" id="{EB48DC01-997A-4BA1-A23A-CCE345E54AE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870483" y="6341385"/>
                  <a:ext cx="6228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14:cNvPr>
              <p14:cNvContentPartPr/>
              <p14:nvPr/>
            </p14:nvContentPartPr>
            <p14:xfrm>
              <a:off x="6805088" y="6057345"/>
              <a:ext cx="2287800" cy="684360"/>
            </p14:xfrm>
          </p:contentPart>
        </mc:Choice>
        <mc:Fallback xmlns="">
          <p:pic>
            <p:nvPicPr>
              <p:cNvPr id="419" name="Рукописный ввод 418">
                <a:extLst>
                  <a:ext uri="{FF2B5EF4-FFF2-40B4-BE49-F238E27FC236}">
                    <a16:creationId xmlns:a16="http://schemas.microsoft.com/office/drawing/2014/main" id="{EDE2F1FE-9B83-4308-94C5-0ACECCC7A890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6796088" y="6048345"/>
                <a:ext cx="230544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14:cNvPr>
              <p14:cNvContentPartPr/>
              <p14:nvPr/>
            </p14:nvContentPartPr>
            <p14:xfrm>
              <a:off x="6807248" y="6055545"/>
              <a:ext cx="115920" cy="101520"/>
            </p14:xfrm>
          </p:contentPart>
        </mc:Choice>
        <mc:Fallback xmlns="">
          <p:pic>
            <p:nvPicPr>
              <p:cNvPr id="420" name="Рукописный ввод 419">
                <a:extLst>
                  <a:ext uri="{FF2B5EF4-FFF2-40B4-BE49-F238E27FC236}">
                    <a16:creationId xmlns:a16="http://schemas.microsoft.com/office/drawing/2014/main" id="{C3BB27AD-6DC5-46C6-9532-E7475CFCD9EC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6798608" y="6046905"/>
                <a:ext cx="1335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14:cNvPr>
              <p14:cNvContentPartPr/>
              <p14:nvPr/>
            </p14:nvContentPartPr>
            <p14:xfrm>
              <a:off x="6809408" y="6138705"/>
              <a:ext cx="132120" cy="572040"/>
            </p14:xfrm>
          </p:contentPart>
        </mc:Choice>
        <mc:Fallback xmlns="">
          <p:pic>
            <p:nvPicPr>
              <p:cNvPr id="421" name="Рукописный ввод 420">
                <a:extLst>
                  <a:ext uri="{FF2B5EF4-FFF2-40B4-BE49-F238E27FC236}">
                    <a16:creationId xmlns:a16="http://schemas.microsoft.com/office/drawing/2014/main" id="{AA6175D9-112D-4358-9848-92EF174B13CD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800408" y="6129705"/>
                <a:ext cx="14976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14:cNvPr>
              <p14:cNvContentPartPr/>
              <p14:nvPr/>
            </p14:nvContentPartPr>
            <p14:xfrm>
              <a:off x="8967608" y="6085425"/>
              <a:ext cx="100440" cy="131040"/>
            </p14:xfrm>
          </p:contentPart>
        </mc:Choice>
        <mc:Fallback xmlns="">
          <p:pic>
            <p:nvPicPr>
              <p:cNvPr id="422" name="Рукописный ввод 421">
                <a:extLst>
                  <a:ext uri="{FF2B5EF4-FFF2-40B4-BE49-F238E27FC236}">
                    <a16:creationId xmlns:a16="http://schemas.microsoft.com/office/drawing/2014/main" id="{FFF4D30C-3109-417E-9E6D-58BE72818A6C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8958608" y="6076425"/>
                <a:ext cx="118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14:cNvPr>
              <p14:cNvContentPartPr/>
              <p14:nvPr/>
            </p14:nvContentPartPr>
            <p14:xfrm>
              <a:off x="8945648" y="6442185"/>
              <a:ext cx="146160" cy="290160"/>
            </p14:xfrm>
          </p:contentPart>
        </mc:Choice>
        <mc:Fallback xmlns="">
          <p:pic>
            <p:nvPicPr>
              <p:cNvPr id="423" name="Рукописный ввод 422">
                <a:extLst>
                  <a:ext uri="{FF2B5EF4-FFF2-40B4-BE49-F238E27FC236}">
                    <a16:creationId xmlns:a16="http://schemas.microsoft.com/office/drawing/2014/main" id="{44D3FEEE-6DCC-40F7-89CD-6ABE27C705EC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8936648" y="6433545"/>
                <a:ext cx="163800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73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6048B-3200-46FB-B2C4-0766BD7D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Искусственные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5A244-771B-4BB3-B59E-C6DA974E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1989 году Дж. Цыбенко доказал, что с помощью перцептрона (полно связанной нейронной сети) можно аппроксимировать любую функцию сколь-угодно точно, при наличии достаточного количества нейронов.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7281DD-7D37-41B5-A4D9-2A1D4E0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15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F392081-4E02-4D1C-B84F-F936EAA8174E}"/>
              </a:ext>
            </a:extLst>
          </p:cNvPr>
          <p:cNvCxnSpPr/>
          <p:nvPr/>
        </p:nvCxnSpPr>
        <p:spPr>
          <a:xfrm flipV="1">
            <a:off x="9006840" y="1973580"/>
            <a:ext cx="0" cy="36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2024BA1-4BC4-4CD7-AB95-BF1AB1AEAF18}"/>
              </a:ext>
            </a:extLst>
          </p:cNvPr>
          <p:cNvCxnSpPr/>
          <p:nvPr/>
        </p:nvCxnSpPr>
        <p:spPr>
          <a:xfrm>
            <a:off x="6797040" y="4137660"/>
            <a:ext cx="5044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14:cNvPr>
              <p14:cNvContentPartPr/>
              <p14:nvPr/>
            </p14:nvContentPartPr>
            <p14:xfrm>
              <a:off x="9282660" y="2501580"/>
              <a:ext cx="36360" cy="381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624488D1-81E3-4A20-B2F3-3D5639474A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4020" y="2492940"/>
                <a:ext cx="54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14:cNvPr>
              <p14:cNvContentPartPr/>
              <p14:nvPr/>
            </p14:nvContentPartPr>
            <p14:xfrm>
              <a:off x="9485340" y="2651340"/>
              <a:ext cx="56520" cy="705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5645E4B-BB42-4677-BFE0-C718BA2BE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76700" y="2642700"/>
                <a:ext cx="74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14:cNvPr>
              <p14:cNvContentPartPr/>
              <p14:nvPr/>
            </p14:nvContentPartPr>
            <p14:xfrm>
              <a:off x="9806820" y="2911980"/>
              <a:ext cx="46080" cy="795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823C27D-07CC-4EBC-8EE6-CC4AD0632B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97820" y="2903340"/>
                <a:ext cx="637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14:cNvPr>
              <p14:cNvContentPartPr/>
              <p14:nvPr/>
            </p14:nvContentPartPr>
            <p14:xfrm>
              <a:off x="10269780" y="3225540"/>
              <a:ext cx="53640" cy="1029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FD3828D5-F9F5-4CD1-BD3C-0514D86306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60780" y="3216900"/>
                <a:ext cx="712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14:cNvPr>
              <p14:cNvContentPartPr/>
              <p14:nvPr/>
            </p14:nvContentPartPr>
            <p14:xfrm>
              <a:off x="10368780" y="2845380"/>
              <a:ext cx="56160" cy="1119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552A1803-9AFD-4AC0-8F07-1089B155ED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60140" y="2836740"/>
                <a:ext cx="738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14:cNvPr>
              <p14:cNvContentPartPr/>
              <p14:nvPr/>
            </p14:nvContentPartPr>
            <p14:xfrm>
              <a:off x="10690620" y="2674380"/>
              <a:ext cx="56160" cy="1224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546E48E2-2B7E-4E4F-A19D-CD87B0AF47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81620" y="2665740"/>
                <a:ext cx="73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14:cNvPr>
              <p14:cNvContentPartPr/>
              <p14:nvPr/>
            </p14:nvContentPartPr>
            <p14:xfrm>
              <a:off x="10932540" y="2491500"/>
              <a:ext cx="42840" cy="9288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653D2DF-6DFB-4E89-BC56-765D752F76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23900" y="2482860"/>
                <a:ext cx="604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14:cNvPr>
              <p14:cNvContentPartPr/>
              <p14:nvPr/>
            </p14:nvContentPartPr>
            <p14:xfrm>
              <a:off x="10994820" y="3021780"/>
              <a:ext cx="56520" cy="1749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99E090E0-1ABE-40A3-A612-B6185D809B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86180" y="3013140"/>
                <a:ext cx="741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14:cNvPr>
              <p14:cNvContentPartPr/>
              <p14:nvPr/>
            </p14:nvContentPartPr>
            <p14:xfrm>
              <a:off x="11231340" y="2636220"/>
              <a:ext cx="63000" cy="1011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BB9B4A68-B031-4A09-A76C-B1D1C57EF2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22340" y="2627220"/>
                <a:ext cx="806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14:cNvPr>
              <p14:cNvContentPartPr/>
              <p14:nvPr/>
            </p14:nvContentPartPr>
            <p14:xfrm>
              <a:off x="11299740" y="3016020"/>
              <a:ext cx="60480" cy="16200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C954951C-AD52-4417-8910-EFAED07E80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90740" y="3007380"/>
                <a:ext cx="781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14:cNvPr>
              <p14:cNvContentPartPr/>
              <p14:nvPr/>
            </p14:nvContentPartPr>
            <p14:xfrm>
              <a:off x="11520420" y="3223380"/>
              <a:ext cx="56520" cy="1274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FBB8B9B-0F6C-4D74-87EE-AFFF8467211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11420" y="3214740"/>
                <a:ext cx="74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14:cNvPr>
              <p14:cNvContentPartPr/>
              <p14:nvPr/>
            </p14:nvContentPartPr>
            <p14:xfrm>
              <a:off x="11579460" y="2878860"/>
              <a:ext cx="57960" cy="8568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74B4F9C2-B0E5-4D15-AD1E-288605FE0D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70460" y="2869860"/>
                <a:ext cx="75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14:cNvPr>
              <p14:cNvContentPartPr/>
              <p14:nvPr/>
            </p14:nvContentPartPr>
            <p14:xfrm>
              <a:off x="9179700" y="3071820"/>
              <a:ext cx="56520" cy="824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BB1A59D0-F8FE-4D96-A3E8-92BCA5EC70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70700" y="3062820"/>
                <a:ext cx="7416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A8A7999D-DFC5-4964-98A1-4CB8DAF344AA}"/>
              </a:ext>
            </a:extLst>
          </p:cNvPr>
          <p:cNvGrpSpPr/>
          <p:nvPr/>
        </p:nvGrpSpPr>
        <p:grpSpPr>
          <a:xfrm>
            <a:off x="9226500" y="2758260"/>
            <a:ext cx="54720" cy="93960"/>
            <a:chOff x="9226500" y="2758260"/>
            <a:chExt cx="5472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14:cNvPr>
                <p14:cNvContentPartPr/>
                <p14:nvPr/>
              </p14:nvContentPartPr>
              <p14:xfrm>
                <a:off x="9226500" y="2770860"/>
                <a:ext cx="40320" cy="723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4D630921-3FA3-448D-A95B-A955C3ED43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17860" y="2762220"/>
                  <a:ext cx="57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14:cNvPr>
                <p14:cNvContentPartPr/>
                <p14:nvPr/>
              </p14:nvContentPartPr>
              <p14:xfrm>
                <a:off x="9235860" y="2758260"/>
                <a:ext cx="45360" cy="93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79DAE02-9FFD-4CD9-BA19-83058B2EB4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27220" y="2749620"/>
                  <a:ext cx="630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14:cNvPr>
              <p14:cNvContentPartPr/>
              <p14:nvPr/>
            </p14:nvContentPartPr>
            <p14:xfrm>
              <a:off x="9272580" y="2468460"/>
              <a:ext cx="62640" cy="10008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AFFCF86-DB9F-44CE-A47E-74C6EC7A9D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63940" y="2459820"/>
                <a:ext cx="802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14:cNvPr>
              <p14:cNvContentPartPr/>
              <p14:nvPr/>
            </p14:nvContentPartPr>
            <p14:xfrm>
              <a:off x="9486420" y="2651340"/>
              <a:ext cx="47880" cy="4752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AD6BE513-EA99-4FF0-A413-22FC209B047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77420" y="2642340"/>
                <a:ext cx="655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14:cNvPr>
              <p14:cNvContentPartPr/>
              <p14:nvPr/>
            </p14:nvContentPartPr>
            <p14:xfrm>
              <a:off x="9778020" y="2887500"/>
              <a:ext cx="61560" cy="9288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6999A41E-96E8-4C1B-8584-9BFDAD28E35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769380" y="2878500"/>
                <a:ext cx="7920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5239925C-A528-4F1B-8F99-E4D7E400B267}"/>
              </a:ext>
            </a:extLst>
          </p:cNvPr>
          <p:cNvGrpSpPr/>
          <p:nvPr/>
        </p:nvGrpSpPr>
        <p:grpSpPr>
          <a:xfrm>
            <a:off x="10057380" y="2654940"/>
            <a:ext cx="92520" cy="87840"/>
            <a:chOff x="10057380" y="2654940"/>
            <a:chExt cx="9252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14:cNvPr>
                <p14:cNvContentPartPr/>
                <p14:nvPr/>
              </p14:nvContentPartPr>
              <p14:xfrm>
                <a:off x="10057380" y="2654940"/>
                <a:ext cx="87120" cy="878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09D92DA-0984-4B4D-A59E-EC101D1A30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48380" y="2645940"/>
                  <a:ext cx="10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14:cNvPr>
                <p14:cNvContentPartPr/>
                <p14:nvPr/>
              </p14:nvContentPartPr>
              <p14:xfrm>
                <a:off x="10143780" y="2674380"/>
                <a:ext cx="6120" cy="792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7BE72A6-8BCA-4483-B9E7-61D4167174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34780" y="2665740"/>
                  <a:ext cx="23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14:cNvPr>
                <p14:cNvContentPartPr/>
                <p14:nvPr/>
              </p14:nvContentPartPr>
              <p14:xfrm>
                <a:off x="10086900" y="2674380"/>
                <a:ext cx="33840" cy="514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2123D81B-AE84-4FFB-9C18-44AC9F210E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77900" y="2665740"/>
                  <a:ext cx="5148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14:cNvPr>
              <p14:cNvContentPartPr/>
              <p14:nvPr/>
            </p14:nvContentPartPr>
            <p14:xfrm>
              <a:off x="10279500" y="3229140"/>
              <a:ext cx="20160" cy="367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26FB9B7-67B6-4311-BD16-17034B68E0D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270500" y="3220140"/>
                <a:ext cx="378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14:cNvPr>
              <p14:cNvContentPartPr/>
              <p14:nvPr/>
            </p14:nvContentPartPr>
            <p14:xfrm>
              <a:off x="10355100" y="2857260"/>
              <a:ext cx="15840" cy="666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28A5C5E5-F383-4655-9121-F8B0BF969DC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46100" y="2848620"/>
                <a:ext cx="334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14:cNvPr>
              <p14:cNvContentPartPr/>
              <p14:nvPr/>
            </p14:nvContentPartPr>
            <p14:xfrm>
              <a:off x="10689900" y="2704620"/>
              <a:ext cx="39240" cy="680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0570BAB-43A9-468B-85D5-C3CB9927846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681260" y="2695980"/>
                <a:ext cx="568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14:cNvPr>
              <p14:cNvContentPartPr/>
              <p14:nvPr/>
            </p14:nvContentPartPr>
            <p14:xfrm>
              <a:off x="10935420" y="2514540"/>
              <a:ext cx="39600" cy="6228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F8E7F00C-4BB1-455E-ABDC-BF704080AB5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26420" y="2505540"/>
                <a:ext cx="572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14:cNvPr>
              <p14:cNvContentPartPr/>
              <p14:nvPr/>
            </p14:nvContentPartPr>
            <p14:xfrm>
              <a:off x="11013540" y="3009900"/>
              <a:ext cx="5040" cy="324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826AF9AF-A4CB-458D-B021-D171B74467D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004900" y="3000900"/>
                <a:ext cx="226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14:cNvPr>
              <p14:cNvContentPartPr/>
              <p14:nvPr/>
            </p14:nvContentPartPr>
            <p14:xfrm>
              <a:off x="9181860" y="2521020"/>
              <a:ext cx="2439000" cy="77868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B337B9A9-8FDD-4C42-8CD6-15C7BC7C887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173220" y="2512380"/>
                <a:ext cx="2456640" cy="79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1B5587B5-8295-449B-91F4-CD7EE47AA9BE}"/>
              </a:ext>
            </a:extLst>
          </p:cNvPr>
          <p:cNvGrpSpPr/>
          <p:nvPr/>
        </p:nvGrpSpPr>
        <p:grpSpPr>
          <a:xfrm>
            <a:off x="9243060" y="4358460"/>
            <a:ext cx="947880" cy="293760"/>
            <a:chOff x="9243060" y="4358460"/>
            <a:chExt cx="947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14:cNvPr>
                <p14:cNvContentPartPr/>
                <p14:nvPr/>
              </p14:nvContentPartPr>
              <p14:xfrm>
                <a:off x="9243060" y="4478700"/>
                <a:ext cx="397800" cy="17028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C9DC7FAD-5544-4149-8D30-4EC9D2E464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34060" y="4469700"/>
                  <a:ext cx="415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14:cNvPr>
                <p14:cNvContentPartPr/>
                <p14:nvPr/>
              </p14:nvContentPartPr>
              <p14:xfrm>
                <a:off x="9756420" y="4361340"/>
                <a:ext cx="106920" cy="24732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7AAD324-8722-4972-9163-A2B79104127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47780" y="4352700"/>
                  <a:ext cx="124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14:cNvPr>
                <p14:cNvContentPartPr/>
                <p14:nvPr/>
              </p14:nvContentPartPr>
              <p14:xfrm>
                <a:off x="9920940" y="4456380"/>
                <a:ext cx="124920" cy="1677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3ED79687-951F-4B80-B57A-AB6DECBED3A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12300" y="4447380"/>
                  <a:ext cx="142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14:cNvPr>
                <p14:cNvContentPartPr/>
                <p14:nvPr/>
              </p14:nvContentPartPr>
              <p14:xfrm>
                <a:off x="10171860" y="4358460"/>
                <a:ext cx="19080" cy="29376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2BF93BE3-01C4-4F1E-9DF1-FCA1D6860B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63220" y="4349820"/>
                  <a:ext cx="3672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32DCF57F-FA7F-427A-87A7-A15A3D30618D}"/>
              </a:ext>
            </a:extLst>
          </p:cNvPr>
          <p:cNvGrpSpPr/>
          <p:nvPr/>
        </p:nvGrpSpPr>
        <p:grpSpPr>
          <a:xfrm>
            <a:off x="9346020" y="4891980"/>
            <a:ext cx="1138320" cy="313920"/>
            <a:chOff x="9346020" y="4891980"/>
            <a:chExt cx="113832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14:cNvPr>
                <p14:cNvContentPartPr/>
                <p14:nvPr/>
              </p14:nvContentPartPr>
              <p14:xfrm>
                <a:off x="9346020" y="4891980"/>
                <a:ext cx="142200" cy="28332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40424C85-4F74-4CF5-8AEE-62F0EFA318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37020" y="4882980"/>
                  <a:ext cx="159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14:cNvPr>
                <p14:cNvContentPartPr/>
                <p14:nvPr/>
              </p14:nvContentPartPr>
              <p14:xfrm>
                <a:off x="9583980" y="4911060"/>
                <a:ext cx="900360" cy="294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C91F2BA-EF28-4420-A5FF-B59F7FE758C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75340" y="4902060"/>
                  <a:ext cx="918000" cy="31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14:cNvPr>
              <p14:cNvContentPartPr/>
              <p14:nvPr/>
            </p14:nvContentPartPr>
            <p14:xfrm>
              <a:off x="10629780" y="4541340"/>
              <a:ext cx="457200" cy="36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C1275BC8-4717-4E88-923B-1528C09F2CE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620780" y="4532700"/>
                <a:ext cx="47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14:cNvPr>
              <p14:cNvContentPartPr/>
              <p14:nvPr/>
            </p14:nvContentPartPr>
            <p14:xfrm>
              <a:off x="10804380" y="5044260"/>
              <a:ext cx="70560" cy="7812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802C647B-83CC-477A-80F8-FB1F16BB00F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795740" y="5035260"/>
                <a:ext cx="88200" cy="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43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90F4D-604F-4706-9677-5F13F98B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777C4-2A5A-4403-A40D-0A79BE6B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508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Линейный классификатор – классификатор, предсказания которого строятся на линейной функции.</a:t>
            </a:r>
          </a:p>
          <a:p>
            <a:pPr marL="0" indent="0">
              <a:buNone/>
            </a:pPr>
            <a:r>
              <a:rPr lang="ru-RU" dirty="0"/>
              <a:t>Импортирование нужных библиотек:</a:t>
            </a:r>
          </a:p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– </a:t>
            </a:r>
            <a:r>
              <a:rPr lang="ru-RU" dirty="0"/>
              <a:t>библиотека для работы с быстрыми, типизированными массивами данных любой размерности</a:t>
            </a:r>
          </a:p>
          <a:p>
            <a:pPr marL="0" indent="0">
              <a:buNone/>
            </a:pPr>
            <a:r>
              <a:rPr lang="en-US" dirty="0"/>
              <a:t>Matplotlib – </a:t>
            </a:r>
            <a:r>
              <a:rPr lang="ru-RU" dirty="0"/>
              <a:t>библиотека для построения графиков</a:t>
            </a:r>
          </a:p>
          <a:p>
            <a:pPr marL="0" indent="0">
              <a:buNone/>
            </a:pPr>
            <a:r>
              <a:rPr lang="en-US" dirty="0" err="1"/>
              <a:t>Tensorflow</a:t>
            </a:r>
            <a:r>
              <a:rPr lang="en-US" dirty="0"/>
              <a:t> – </a:t>
            </a:r>
            <a:r>
              <a:rPr lang="ru-RU" dirty="0"/>
              <a:t>библиотека для машинного обучения</a:t>
            </a:r>
            <a:r>
              <a:rPr lang="en-US" dirty="0"/>
              <a:t> </a:t>
            </a:r>
            <a:r>
              <a:rPr lang="ru-RU" dirty="0"/>
              <a:t>и тензорных вычислений от </a:t>
            </a:r>
            <a:r>
              <a:rPr lang="en-US" dirty="0"/>
              <a:t>Google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B0BBBD-0420-44DA-A095-B16AD6AC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F50635-2074-484A-87EF-164D250D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4441558"/>
            <a:ext cx="911669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4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15E39-B21A-4323-95DC-DC1471E3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C65068-69E4-46C0-B596-3322558E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045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</a:t>
            </a:r>
            <a:r>
              <a:rPr lang="ru-RU" dirty="0" err="1"/>
              <a:t>датасета</a:t>
            </a:r>
            <a:r>
              <a:rPr lang="ru-RU" dirty="0"/>
              <a:t> точек и его отрисовка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C45899-98B8-47AF-B547-A03CE694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A61568-D307-42DB-9508-2A439702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12" y="2356082"/>
            <a:ext cx="6567776" cy="389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5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733CE-181B-4DFE-8732-55AA6F4E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67E1A-BF8E-42E1-B25F-74B7A47A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1858" cy="68396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Формирование </a:t>
            </a:r>
            <a:r>
              <a:rPr lang="ru-RU" dirty="0" err="1"/>
              <a:t>датасета</a:t>
            </a:r>
            <a:r>
              <a:rPr lang="ru-RU" dirty="0"/>
              <a:t> точек и </a:t>
            </a:r>
            <a:r>
              <a:rPr lang="ru-RU" dirty="0" err="1"/>
              <a:t>таргетов</a:t>
            </a:r>
            <a:r>
              <a:rPr lang="ru-RU" dirty="0"/>
              <a:t> (задается два класса: 0 и 1)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37D40F-9C53-45E6-9DCB-68800C63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D060AE-3D2A-4314-9843-5BA35D6A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3429000"/>
            <a:ext cx="108790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7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12E22-F38A-4F47-916E-4192501D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6F8A7-D5CB-4815-AD67-82BF4329D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13"/>
            <a:ext cx="10585628" cy="12940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Создаем модель и функцию потерь</a:t>
            </a:r>
          </a:p>
          <a:p>
            <a:pPr marL="0" indent="0">
              <a:buNone/>
            </a:pPr>
            <a:r>
              <a:rPr lang="ru-RU" dirty="0"/>
              <a:t>Функция потерь – та скалярная функция, значение которой будет уменьшаться в процессе обучения (может быть просто разность между </a:t>
            </a:r>
            <a:r>
              <a:rPr lang="ru-RU" dirty="0" err="1"/>
              <a:t>таргетом</a:t>
            </a:r>
            <a:r>
              <a:rPr lang="ru-RU" dirty="0"/>
              <a:t> и предсказанием, квадратом разности или чем-то совершенно иным)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9BF46A-40F1-44C1-A4B9-C686C7B9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05E966-5373-4129-81CA-A3EE8B15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2851465"/>
            <a:ext cx="10907647" cy="2457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CCA4212F-4511-4B8F-B1C7-0C6EA8A93781}"/>
                  </a:ext>
                </a:extLst>
              </p14:cNvPr>
              <p14:cNvContentPartPr/>
              <p14:nvPr/>
            </p14:nvContentPartPr>
            <p14:xfrm>
              <a:off x="5258065" y="5332916"/>
              <a:ext cx="268560" cy="14112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CCA4212F-4511-4B8F-B1C7-0C6EA8A937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9065" y="5323916"/>
                <a:ext cx="286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7102677-0F16-4091-A3BA-6D81D1130EC3}"/>
                  </a:ext>
                </a:extLst>
              </p14:cNvPr>
              <p14:cNvContentPartPr/>
              <p14:nvPr/>
            </p14:nvContentPartPr>
            <p14:xfrm>
              <a:off x="5239345" y="6005756"/>
              <a:ext cx="108360" cy="24084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7102677-0F16-4091-A3BA-6D81D1130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0345" y="5997116"/>
                <a:ext cx="126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1483989-036E-4EB6-8ED9-6B776D29ED17}"/>
                  </a:ext>
                </a:extLst>
              </p14:cNvPr>
              <p14:cNvContentPartPr/>
              <p14:nvPr/>
            </p14:nvContentPartPr>
            <p14:xfrm>
              <a:off x="5165545" y="5726756"/>
              <a:ext cx="249840" cy="10260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1483989-036E-4EB6-8ED9-6B776D29ED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905" y="5717756"/>
                <a:ext cx="2674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0489AC5D-6AD6-46B9-B789-B08A0CA2F4F8}"/>
                  </a:ext>
                </a:extLst>
              </p14:cNvPr>
              <p14:cNvContentPartPr/>
              <p14:nvPr/>
            </p14:nvContentPartPr>
            <p14:xfrm>
              <a:off x="6474145" y="5778236"/>
              <a:ext cx="255600" cy="23616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0489AC5D-6AD6-46B9-B789-B08A0CA2F4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5505" y="5769596"/>
                <a:ext cx="2732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7E971625-FAFD-4293-B063-E113CED0AB9C}"/>
                  </a:ext>
                </a:extLst>
              </p14:cNvPr>
              <p14:cNvContentPartPr/>
              <p14:nvPr/>
            </p14:nvContentPartPr>
            <p14:xfrm>
              <a:off x="6560545" y="5853116"/>
              <a:ext cx="179640" cy="3420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7E971625-FAFD-4293-B063-E113CED0AB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51905" y="5844476"/>
                <a:ext cx="197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1877541E-AC44-433A-81EA-1393552A7FB6}"/>
                  </a:ext>
                </a:extLst>
              </p14:cNvPr>
              <p14:cNvContentPartPr/>
              <p14:nvPr/>
            </p14:nvContentPartPr>
            <p14:xfrm>
              <a:off x="6827665" y="5859956"/>
              <a:ext cx="113040" cy="36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1877541E-AC44-433A-81EA-1393552A7F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19025" y="5851316"/>
                <a:ext cx="13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BC699C28-3979-4399-A524-1D827F7DD03A}"/>
                  </a:ext>
                </a:extLst>
              </p14:cNvPr>
              <p14:cNvContentPartPr/>
              <p14:nvPr/>
            </p14:nvContentPartPr>
            <p14:xfrm>
              <a:off x="6841345" y="5920076"/>
              <a:ext cx="93240" cy="36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BC699C28-3979-4399-A524-1D827F7DD03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32345" y="5911076"/>
                <a:ext cx="11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3033013D-3A49-409C-9AC5-2EAD4A709EA7}"/>
                  </a:ext>
                </a:extLst>
              </p14:cNvPr>
              <p14:cNvContentPartPr/>
              <p14:nvPr/>
            </p14:nvContentPartPr>
            <p14:xfrm>
              <a:off x="9310585" y="5753036"/>
              <a:ext cx="79920" cy="720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3033013D-3A49-409C-9AC5-2EAD4A709E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01945" y="5744396"/>
                <a:ext cx="975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2906ACB5-88C6-45FA-BBF0-787DF97E6C51}"/>
                  </a:ext>
                </a:extLst>
              </p14:cNvPr>
              <p14:cNvContentPartPr/>
              <p14:nvPr/>
            </p14:nvContentPartPr>
            <p14:xfrm>
              <a:off x="9338305" y="5826836"/>
              <a:ext cx="86040" cy="720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2906ACB5-88C6-45FA-BBF0-787DF97E6C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29665" y="5817836"/>
                <a:ext cx="1036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601961A9-3E3D-45CC-8816-39DA32FF92B5}"/>
                  </a:ext>
                </a:extLst>
              </p14:cNvPr>
              <p14:cNvContentPartPr/>
              <p14:nvPr/>
            </p14:nvContentPartPr>
            <p14:xfrm>
              <a:off x="8957955" y="5786430"/>
              <a:ext cx="32760" cy="3528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601961A9-3E3D-45CC-8816-39DA32FF92B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49315" y="5777430"/>
                <a:ext cx="50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3B7E616F-9E86-4C64-BF81-2A29AC8813DB}"/>
                  </a:ext>
                </a:extLst>
              </p14:cNvPr>
              <p14:cNvContentPartPr/>
              <p14:nvPr/>
            </p14:nvContentPartPr>
            <p14:xfrm>
              <a:off x="9604515" y="5695710"/>
              <a:ext cx="36000" cy="21816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3B7E616F-9E86-4C64-BF81-2A29AC8813D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5875" y="5687070"/>
                <a:ext cx="53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6E9B41A0-1E78-42C2-A45E-EB6966CD303A}"/>
                  </a:ext>
                </a:extLst>
              </p14:cNvPr>
              <p14:cNvContentPartPr/>
              <p14:nvPr/>
            </p14:nvContentPartPr>
            <p14:xfrm>
              <a:off x="9748155" y="5757630"/>
              <a:ext cx="67320" cy="132840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6E9B41A0-1E78-42C2-A45E-EB6966CD303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39515" y="5748990"/>
                <a:ext cx="84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2A2B2724-F8A0-4C1E-AF69-9B7FD6A2F428}"/>
                  </a:ext>
                </a:extLst>
              </p14:cNvPr>
              <p14:cNvContentPartPr/>
              <p14:nvPr/>
            </p14:nvContentPartPr>
            <p14:xfrm>
              <a:off x="9734475" y="5729190"/>
              <a:ext cx="71280" cy="16272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2A2B2724-F8A0-4C1E-AF69-9B7FD6A2F42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725475" y="5720190"/>
                <a:ext cx="88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55BDCFA-66D1-430D-9FC3-BE4203EE96B5}"/>
                  </a:ext>
                </a:extLst>
              </p14:cNvPr>
              <p14:cNvContentPartPr/>
              <p14:nvPr/>
            </p14:nvContentPartPr>
            <p14:xfrm>
              <a:off x="9870195" y="5853030"/>
              <a:ext cx="9360" cy="784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55BDCFA-66D1-430D-9FC3-BE4203EE96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61195" y="5844030"/>
                <a:ext cx="27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CC5723C7-2900-47F6-92EF-D0BA903D2AEA}"/>
                  </a:ext>
                </a:extLst>
              </p14:cNvPr>
              <p14:cNvContentPartPr/>
              <p14:nvPr/>
            </p14:nvContentPartPr>
            <p14:xfrm>
              <a:off x="9948315" y="5743590"/>
              <a:ext cx="68040" cy="26892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CC5723C7-2900-47F6-92EF-D0BA903D2AE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939675" y="5734590"/>
                <a:ext cx="85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8D5B8F5B-65E4-4BC0-B62B-6A3199E589EF}"/>
                  </a:ext>
                </a:extLst>
              </p14:cNvPr>
              <p14:cNvContentPartPr/>
              <p14:nvPr/>
            </p14:nvContentPartPr>
            <p14:xfrm>
              <a:off x="10096275" y="5691030"/>
              <a:ext cx="57960" cy="29484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8D5B8F5B-65E4-4BC0-B62B-6A3199E589E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87635" y="5682390"/>
                <a:ext cx="756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E547DAF7-AA5C-46C7-92A5-ED929B8EE214}"/>
                  </a:ext>
                </a:extLst>
              </p14:cNvPr>
              <p14:cNvContentPartPr/>
              <p14:nvPr/>
            </p14:nvContentPartPr>
            <p14:xfrm>
              <a:off x="11063235" y="5618670"/>
              <a:ext cx="130320" cy="36540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E547DAF7-AA5C-46C7-92A5-ED929B8EE2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054235" y="5609670"/>
                <a:ext cx="1479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263CA6B9-2607-4727-B082-87B7807B73B2}"/>
                  </a:ext>
                </a:extLst>
              </p14:cNvPr>
              <p14:cNvContentPartPr/>
              <p14:nvPr/>
            </p14:nvContentPartPr>
            <p14:xfrm>
              <a:off x="3378735" y="4301575"/>
              <a:ext cx="8243280" cy="1575710"/>
            </p14:xfrm>
          </p:contentPart>
        </mc:Choice>
        <mc:Fallback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263CA6B9-2607-4727-B082-87B7807B73B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69735" y="4292575"/>
                <a:ext cx="8260920" cy="1593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08FF60E6-53E0-4DE8-B484-AC97E9F8A871}"/>
                  </a:ext>
                </a:extLst>
              </p14:cNvPr>
              <p14:cNvContentPartPr/>
              <p14:nvPr/>
            </p14:nvContentPartPr>
            <p14:xfrm>
              <a:off x="3488436" y="5044729"/>
              <a:ext cx="929160" cy="71640"/>
            </p14:xfrm>
          </p:contentPart>
        </mc:Choice>
        <mc:Fallback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08FF60E6-53E0-4DE8-B484-AC97E9F8A8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79436" y="5035684"/>
                <a:ext cx="946800" cy="89369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Группа 166">
            <a:extLst>
              <a:ext uri="{FF2B5EF4-FFF2-40B4-BE49-F238E27FC236}">
                <a16:creationId xmlns:a16="http://schemas.microsoft.com/office/drawing/2014/main" id="{844E0FE2-3765-4823-BEBC-5BD4D5BF1F32}"/>
              </a:ext>
            </a:extLst>
          </p:cNvPr>
          <p:cNvGrpSpPr/>
          <p:nvPr/>
        </p:nvGrpSpPr>
        <p:grpSpPr>
          <a:xfrm>
            <a:off x="3671136" y="5172767"/>
            <a:ext cx="606240" cy="348480"/>
            <a:chOff x="3721811" y="4738230"/>
            <a:chExt cx="60624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79A6FD65-2B6E-488B-915F-E24F4F224EB4}"/>
                    </a:ext>
                  </a:extLst>
                </p14:cNvPr>
                <p14:cNvContentPartPr/>
                <p14:nvPr/>
              </p14:nvContentPartPr>
              <p14:xfrm>
                <a:off x="3721811" y="4743990"/>
                <a:ext cx="150480" cy="8748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79A6FD65-2B6E-488B-915F-E24F4F224EB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12811" y="4734990"/>
                  <a:ext cx="168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3E4D6450-99D2-41FE-BFDA-B793EEB60EB0}"/>
                    </a:ext>
                  </a:extLst>
                </p14:cNvPr>
                <p14:cNvContentPartPr/>
                <p14:nvPr/>
              </p14:nvContentPartPr>
              <p14:xfrm>
                <a:off x="3916931" y="4750470"/>
                <a:ext cx="42120" cy="7704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3E4D6450-99D2-41FE-BFDA-B793EEB60E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07931" y="4741470"/>
                  <a:ext cx="59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C893E304-81B1-4C3A-AFC0-AA8863A245AE}"/>
                    </a:ext>
                  </a:extLst>
                </p14:cNvPr>
                <p14:cNvContentPartPr/>
                <p14:nvPr/>
              </p14:nvContentPartPr>
              <p14:xfrm>
                <a:off x="3976331" y="4746510"/>
                <a:ext cx="79200" cy="9000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C893E304-81B1-4C3A-AFC0-AA8863A245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67691" y="4737510"/>
                  <a:ext cx="96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CB5AAA8-2078-427E-9482-E6DC6DAC959D}"/>
                    </a:ext>
                  </a:extLst>
                </p14:cNvPr>
                <p14:cNvContentPartPr/>
                <p14:nvPr/>
              </p14:nvContentPartPr>
              <p14:xfrm>
                <a:off x="4095131" y="4747950"/>
                <a:ext cx="26280" cy="8604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CB5AAA8-2078-427E-9482-E6DC6DAC959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86131" y="4739310"/>
                  <a:ext cx="43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940060BC-8A48-4868-9FD3-2FA4725DE6E3}"/>
                    </a:ext>
                  </a:extLst>
                </p14:cNvPr>
                <p14:cNvContentPartPr/>
                <p14:nvPr/>
              </p14:nvContentPartPr>
              <p14:xfrm>
                <a:off x="4158491" y="4764870"/>
                <a:ext cx="73440" cy="5940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940060BC-8A48-4868-9FD3-2FA4725DE6E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49491" y="4755870"/>
                  <a:ext cx="91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147DDBFC-6E9E-42A9-BFD2-652C668B1474}"/>
                    </a:ext>
                  </a:extLst>
                </p14:cNvPr>
                <p14:cNvContentPartPr/>
                <p14:nvPr/>
              </p14:nvContentPartPr>
              <p14:xfrm>
                <a:off x="4270811" y="4738230"/>
                <a:ext cx="57240" cy="849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147DDBFC-6E9E-42A9-BFD2-652C668B14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61811" y="4729230"/>
                  <a:ext cx="74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9BDC3197-9EB8-488D-AA5E-DD24EB240282}"/>
                    </a:ext>
                  </a:extLst>
                </p14:cNvPr>
                <p14:cNvContentPartPr/>
                <p14:nvPr/>
              </p14:nvContentPartPr>
              <p14:xfrm>
                <a:off x="4159931" y="4743270"/>
                <a:ext cx="7560" cy="10008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9BDC3197-9EB8-488D-AA5E-DD24EB24028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50931" y="4734630"/>
                  <a:ext cx="25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9654A2A0-E27B-4F11-BDB7-E8B811AAA038}"/>
                    </a:ext>
                  </a:extLst>
                </p14:cNvPr>
                <p14:cNvContentPartPr/>
                <p14:nvPr/>
              </p14:nvContentPartPr>
              <p14:xfrm>
                <a:off x="4062371" y="4759830"/>
                <a:ext cx="30960" cy="6228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9654A2A0-E27B-4F11-BDB7-E8B811AAA0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53371" y="4751190"/>
                  <a:ext cx="48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A17A13F7-0344-4A8C-A7DE-121669E17667}"/>
                    </a:ext>
                  </a:extLst>
                </p14:cNvPr>
                <p14:cNvContentPartPr/>
                <p14:nvPr/>
              </p14:nvContentPartPr>
              <p14:xfrm>
                <a:off x="3770771" y="4924710"/>
                <a:ext cx="89280" cy="1620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A17A13F7-0344-4A8C-A7DE-121669E176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61771" y="4915710"/>
                  <a:ext cx="106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524BBC1-52B4-4C90-838F-C6B721397B98}"/>
                    </a:ext>
                  </a:extLst>
                </p14:cNvPr>
                <p14:cNvContentPartPr/>
                <p14:nvPr/>
              </p14:nvContentPartPr>
              <p14:xfrm>
                <a:off x="3895691" y="4875750"/>
                <a:ext cx="86400" cy="12420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524BBC1-52B4-4C90-838F-C6B721397B9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87051" y="4866750"/>
                  <a:ext cx="104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499806F-ABD6-4FEE-A53F-DBF227E56541}"/>
                    </a:ext>
                  </a:extLst>
                </p14:cNvPr>
                <p14:cNvContentPartPr/>
                <p14:nvPr/>
              </p14:nvContentPartPr>
              <p14:xfrm>
                <a:off x="3971651" y="4924350"/>
                <a:ext cx="8280" cy="12384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499806F-ABD6-4FEE-A53F-DBF227E565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62651" y="4915350"/>
                  <a:ext cx="25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2F7DFC4-39A7-4238-B07C-3DC7ECB7BE61}"/>
                    </a:ext>
                  </a:extLst>
                </p14:cNvPr>
                <p14:cNvContentPartPr/>
                <p14:nvPr/>
              </p14:nvContentPartPr>
              <p14:xfrm>
                <a:off x="3988571" y="4933710"/>
                <a:ext cx="30240" cy="5040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2F7DFC4-39A7-4238-B07C-3DC7ECB7BE6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79571" y="4924710"/>
                  <a:ext cx="47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EF7DCB27-AABE-4E0B-90A7-CE2D1096CE20}"/>
                    </a:ext>
                  </a:extLst>
                </p14:cNvPr>
                <p14:cNvContentPartPr/>
                <p14:nvPr/>
              </p14:nvContentPartPr>
              <p14:xfrm>
                <a:off x="4036451" y="4925430"/>
                <a:ext cx="62640" cy="4860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EF7DCB27-AABE-4E0B-90A7-CE2D1096CE2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27451" y="4916790"/>
                  <a:ext cx="80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3CCF4A1D-E2D7-403C-9D68-CA54E10DA127}"/>
                    </a:ext>
                  </a:extLst>
                </p14:cNvPr>
                <p14:cNvContentPartPr/>
                <p14:nvPr/>
              </p14:nvContentPartPr>
              <p14:xfrm>
                <a:off x="4111691" y="4922190"/>
                <a:ext cx="80280" cy="5328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3CCF4A1D-E2D7-403C-9D68-CA54E10DA1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02691" y="4913550"/>
                  <a:ext cx="97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27204B01-971B-41FD-89B8-2FD5963DBA28}"/>
                    </a:ext>
                  </a:extLst>
                </p14:cNvPr>
                <p14:cNvContentPartPr/>
                <p14:nvPr/>
              </p14:nvContentPartPr>
              <p14:xfrm>
                <a:off x="4217891" y="4902750"/>
                <a:ext cx="48240" cy="7884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27204B01-971B-41FD-89B8-2FD5963DBA2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08891" y="4894110"/>
                  <a:ext cx="658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624A5422-8FCD-4792-838F-FABFD505194D}"/>
              </a:ext>
            </a:extLst>
          </p:cNvPr>
          <p:cNvGrpSpPr/>
          <p:nvPr/>
        </p:nvGrpSpPr>
        <p:grpSpPr>
          <a:xfrm>
            <a:off x="4516465" y="5185676"/>
            <a:ext cx="1518120" cy="1509480"/>
            <a:chOff x="4516465" y="5185676"/>
            <a:chExt cx="1518120" cy="150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01440EE-2E04-4559-8DAB-4C84CDE63ABB}"/>
                    </a:ext>
                  </a:extLst>
                </p14:cNvPr>
                <p14:cNvContentPartPr/>
                <p14:nvPr/>
              </p14:nvContentPartPr>
              <p14:xfrm>
                <a:off x="4516465" y="5185676"/>
                <a:ext cx="450360" cy="414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01440EE-2E04-4559-8DAB-4C84CDE63A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07825" y="5177036"/>
                  <a:ext cx="468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DD26BAD0-CFD7-4927-81CA-9FFB19D476B7}"/>
                    </a:ext>
                  </a:extLst>
                </p14:cNvPr>
                <p14:cNvContentPartPr/>
                <p14:nvPr/>
              </p14:nvContentPartPr>
              <p14:xfrm>
                <a:off x="4516465" y="5677796"/>
                <a:ext cx="478080" cy="5169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DD26BAD0-CFD7-4927-81CA-9FFB19D476B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07465" y="5668796"/>
                  <a:ext cx="4957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279EFE67-9CDA-4979-B4A1-ADFBF4CF4A8E}"/>
                    </a:ext>
                  </a:extLst>
                </p14:cNvPr>
                <p14:cNvContentPartPr/>
                <p14:nvPr/>
              </p14:nvContentPartPr>
              <p14:xfrm>
                <a:off x="4624465" y="6299516"/>
                <a:ext cx="415800" cy="3956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279EFE67-9CDA-4979-B4A1-ADFBF4CF4A8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15465" y="6290516"/>
                  <a:ext cx="4334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2F605D87-7AEB-4921-8D4B-11908D74FE31}"/>
                    </a:ext>
                  </a:extLst>
                </p14:cNvPr>
                <p14:cNvContentPartPr/>
                <p14:nvPr/>
              </p14:nvContentPartPr>
              <p14:xfrm>
                <a:off x="4725985" y="5332916"/>
                <a:ext cx="86400" cy="1490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2F605D87-7AEB-4921-8D4B-11908D74FE3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17345" y="5323916"/>
                  <a:ext cx="104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5EA7FEB4-34BB-46DD-B20F-CE3DF78990A6}"/>
                    </a:ext>
                  </a:extLst>
                </p14:cNvPr>
                <p14:cNvContentPartPr/>
                <p14:nvPr/>
              </p14:nvContentPartPr>
              <p14:xfrm>
                <a:off x="4711945" y="5339396"/>
                <a:ext cx="104760" cy="1220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5EA7FEB4-34BB-46DD-B20F-CE3DF78990A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03305" y="5330396"/>
                  <a:ext cx="122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8276726-B786-4A2E-8BFF-7F1D65451C5B}"/>
                    </a:ext>
                  </a:extLst>
                </p14:cNvPr>
                <p14:cNvContentPartPr/>
                <p14:nvPr/>
              </p14:nvContentPartPr>
              <p14:xfrm>
                <a:off x="4719505" y="5806676"/>
                <a:ext cx="101520" cy="2754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8276726-B786-4A2E-8BFF-7F1D65451C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10505" y="5797676"/>
                  <a:ext cx="119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732C4749-6CC6-4782-869A-A6C7125F7D05}"/>
                    </a:ext>
                  </a:extLst>
                </p14:cNvPr>
                <p14:cNvContentPartPr/>
                <p14:nvPr/>
              </p14:nvContentPartPr>
              <p14:xfrm>
                <a:off x="4785385" y="6409316"/>
                <a:ext cx="139320" cy="1836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732C4749-6CC6-4782-869A-A6C7125F7D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776745" y="6400676"/>
                  <a:ext cx="156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55B67EEB-FB6C-4552-BE81-F7A876575123}"/>
                    </a:ext>
                  </a:extLst>
                </p14:cNvPr>
                <p14:cNvContentPartPr/>
                <p14:nvPr/>
              </p14:nvContentPartPr>
              <p14:xfrm>
                <a:off x="5710585" y="5666636"/>
                <a:ext cx="324000" cy="4402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55B67EEB-FB6C-4552-BE81-F7A87657512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01585" y="5657636"/>
                  <a:ext cx="3416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389E028F-BA13-4ABE-9171-6C5F93F726BF}"/>
                    </a:ext>
                  </a:extLst>
                </p14:cNvPr>
                <p14:cNvContentPartPr/>
                <p14:nvPr/>
              </p14:nvContentPartPr>
              <p14:xfrm>
                <a:off x="4985545" y="5352716"/>
                <a:ext cx="731160" cy="42336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389E028F-BA13-4ABE-9171-6C5F93F726B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76905" y="5344076"/>
                  <a:ext cx="7488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B212132F-F5C2-4425-B0D7-7CFA949E61D2}"/>
                    </a:ext>
                  </a:extLst>
                </p14:cNvPr>
                <p14:cNvContentPartPr/>
                <p14:nvPr/>
              </p14:nvContentPartPr>
              <p14:xfrm>
                <a:off x="4992385" y="5899556"/>
                <a:ext cx="714240" cy="208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B212132F-F5C2-4425-B0D7-7CFA949E61D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83385" y="5890916"/>
                  <a:ext cx="731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34561F9C-E629-44B1-BA62-70DAE34F4596}"/>
                    </a:ext>
                  </a:extLst>
                </p14:cNvPr>
                <p14:cNvContentPartPr/>
                <p14:nvPr/>
              </p14:nvContentPartPr>
              <p14:xfrm>
                <a:off x="5052505" y="6046436"/>
                <a:ext cx="733320" cy="427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34561F9C-E629-44B1-BA62-70DAE34F45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43505" y="6037796"/>
                  <a:ext cx="750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B19C9B96-A7DA-48B0-8678-967EE025D9B9}"/>
                    </a:ext>
                  </a:extLst>
                </p14:cNvPr>
                <p14:cNvContentPartPr/>
                <p14:nvPr/>
              </p14:nvContentPartPr>
              <p14:xfrm>
                <a:off x="5813185" y="5805956"/>
                <a:ext cx="139680" cy="1688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B19C9B96-A7DA-48B0-8678-967EE025D9B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04545" y="5797316"/>
                  <a:ext cx="157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5181C2D-4751-4E36-BB32-417CA948BDB2}"/>
                    </a:ext>
                  </a:extLst>
                </p14:cNvPr>
                <p14:cNvContentPartPr/>
                <p14:nvPr/>
              </p14:nvContentPartPr>
              <p14:xfrm>
                <a:off x="5839825" y="5873276"/>
                <a:ext cx="99720" cy="36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5181C2D-4751-4E36-BB32-417CA948BDB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31185" y="5864636"/>
                  <a:ext cx="11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1D43E75B-35DD-4E40-AE58-BF2BCA7BB2D0}"/>
                    </a:ext>
                  </a:extLst>
                </p14:cNvPr>
                <p14:cNvContentPartPr/>
                <p14:nvPr/>
              </p14:nvContentPartPr>
              <p14:xfrm>
                <a:off x="5508236" y="5471798"/>
                <a:ext cx="45000" cy="522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1D43E75B-35DD-4E40-AE58-BF2BCA7BB2D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99596" y="5463158"/>
                  <a:ext cx="62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5BE954E8-4E99-4CB9-BC15-96D2149990AE}"/>
                    </a:ext>
                  </a:extLst>
                </p14:cNvPr>
                <p14:cNvContentPartPr/>
                <p14:nvPr/>
              </p14:nvContentPartPr>
              <p14:xfrm>
                <a:off x="5464676" y="5805518"/>
                <a:ext cx="48240" cy="5940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5BE954E8-4E99-4CB9-BC15-96D2149990A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56036" y="5796518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55804367-7430-4967-9FB7-816A90398CC9}"/>
              </a:ext>
            </a:extLst>
          </p:cNvPr>
          <p:cNvGrpSpPr/>
          <p:nvPr/>
        </p:nvGrpSpPr>
        <p:grpSpPr>
          <a:xfrm>
            <a:off x="7161385" y="5733236"/>
            <a:ext cx="1222560" cy="380160"/>
            <a:chOff x="7161385" y="5733236"/>
            <a:chExt cx="122256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D08EAC8B-21A8-436C-B2CF-A6292C10356C}"/>
                    </a:ext>
                  </a:extLst>
                </p14:cNvPr>
                <p14:cNvContentPartPr/>
                <p14:nvPr/>
              </p14:nvContentPartPr>
              <p14:xfrm>
                <a:off x="7161385" y="5759876"/>
                <a:ext cx="80640" cy="1569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D08EAC8B-21A8-436C-B2CF-A6292C1035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152385" y="5751236"/>
                  <a:ext cx="98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77C2558C-EC62-492F-85AF-E4016CA80AF9}"/>
                    </a:ext>
                  </a:extLst>
                </p14:cNvPr>
                <p14:cNvContentPartPr/>
                <p14:nvPr/>
              </p14:nvContentPartPr>
              <p14:xfrm>
                <a:off x="7161745" y="5779676"/>
                <a:ext cx="144720" cy="14904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77C2558C-EC62-492F-85AF-E4016CA80AF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52745" y="5771036"/>
                  <a:ext cx="162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C30D7D21-004D-400C-B65C-708844E6D316}"/>
                    </a:ext>
                  </a:extLst>
                </p14:cNvPr>
                <p14:cNvContentPartPr/>
                <p14:nvPr/>
              </p14:nvContentPartPr>
              <p14:xfrm>
                <a:off x="7341025" y="5752316"/>
                <a:ext cx="228600" cy="162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C30D7D21-004D-400C-B65C-708844E6D3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32385" y="5743316"/>
                  <a:ext cx="246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EC8AB265-FAD1-4D4A-B1BD-32372BD0AF0B}"/>
                    </a:ext>
                  </a:extLst>
                </p14:cNvPr>
                <p14:cNvContentPartPr/>
                <p14:nvPr/>
              </p14:nvContentPartPr>
              <p14:xfrm>
                <a:off x="7788865" y="5799836"/>
                <a:ext cx="20160" cy="1332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EC8AB265-FAD1-4D4A-B1BD-32372BD0AF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80225" y="5791196"/>
                  <a:ext cx="37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2B42543-0885-41CA-8101-51F8ACE4EBC6}"/>
                    </a:ext>
                  </a:extLst>
                </p14:cNvPr>
                <p14:cNvContentPartPr/>
                <p14:nvPr/>
              </p14:nvContentPartPr>
              <p14:xfrm>
                <a:off x="7755385" y="5866796"/>
                <a:ext cx="79920" cy="72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2B42543-0885-41CA-8101-51F8ACE4EBC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46745" y="5857796"/>
                  <a:ext cx="97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C42EFF61-DC66-431C-8498-11C9A53B851E}"/>
                    </a:ext>
                  </a:extLst>
                </p14:cNvPr>
                <p14:cNvContentPartPr/>
                <p14:nvPr/>
              </p14:nvContentPartPr>
              <p14:xfrm>
                <a:off x="7967425" y="5733236"/>
                <a:ext cx="164160" cy="3801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C42EFF61-DC66-431C-8498-11C9A53B851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58425" y="5724236"/>
                  <a:ext cx="181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515B1652-B0F8-43D5-8A37-F33C6149F6D3}"/>
                    </a:ext>
                  </a:extLst>
                </p14:cNvPr>
                <p14:cNvContentPartPr/>
                <p14:nvPr/>
              </p14:nvContentPartPr>
              <p14:xfrm>
                <a:off x="8221225" y="5739356"/>
                <a:ext cx="162720" cy="15840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515B1652-B0F8-43D5-8A37-F33C6149F6D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12585" y="5730356"/>
                  <a:ext cx="180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6A1BDC7A-3303-4230-8976-4F5978F99773}"/>
                    </a:ext>
                  </a:extLst>
                </p14:cNvPr>
                <p14:cNvContentPartPr/>
                <p14:nvPr/>
              </p14:nvContentPartPr>
              <p14:xfrm>
                <a:off x="7575064" y="5907758"/>
                <a:ext cx="39600" cy="3240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6A1BDC7A-3303-4230-8976-4F5978F9977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66064" y="5898758"/>
                  <a:ext cx="5724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Группа 174">
            <a:extLst>
              <a:ext uri="{FF2B5EF4-FFF2-40B4-BE49-F238E27FC236}">
                <a16:creationId xmlns:a16="http://schemas.microsoft.com/office/drawing/2014/main" id="{55962435-8BC7-49CC-94D8-92FDF2692710}"/>
              </a:ext>
            </a:extLst>
          </p:cNvPr>
          <p:cNvGrpSpPr/>
          <p:nvPr/>
        </p:nvGrpSpPr>
        <p:grpSpPr>
          <a:xfrm>
            <a:off x="8412784" y="5590316"/>
            <a:ext cx="703401" cy="344082"/>
            <a:chOff x="8412784" y="5590316"/>
            <a:chExt cx="703401" cy="3440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EDB2C3D1-1F48-441B-A7AF-733107C03679}"/>
                    </a:ext>
                  </a:extLst>
                </p14:cNvPr>
                <p14:cNvContentPartPr/>
                <p14:nvPr/>
              </p14:nvContentPartPr>
              <p14:xfrm>
                <a:off x="8630185" y="5786516"/>
                <a:ext cx="45720" cy="3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EDB2C3D1-1F48-441B-A7AF-733107C0367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21185" y="5777876"/>
                  <a:ext cx="63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37D9C3B2-1C72-446C-BD8E-762C348B2FC5}"/>
                    </a:ext>
                  </a:extLst>
                </p14:cNvPr>
                <p14:cNvContentPartPr/>
                <p14:nvPr/>
              </p14:nvContentPartPr>
              <p14:xfrm>
                <a:off x="8630185" y="5726756"/>
                <a:ext cx="21960" cy="1195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37D9C3B2-1C72-446C-BD8E-762C348B2F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21185" y="5717756"/>
                  <a:ext cx="39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3B020998-5F1C-4D8D-BFB4-07A1037FE434}"/>
                    </a:ext>
                  </a:extLst>
                </p14:cNvPr>
                <p14:cNvContentPartPr/>
                <p14:nvPr/>
              </p14:nvContentPartPr>
              <p14:xfrm>
                <a:off x="8810185" y="5590316"/>
                <a:ext cx="135360" cy="3045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3B020998-5F1C-4D8D-BFB4-07A1037FE43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01185" y="5581676"/>
                  <a:ext cx="153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421B5C-50DE-4252-8D7D-EC37B5240F17}"/>
                    </a:ext>
                  </a:extLst>
                </p14:cNvPr>
                <p14:cNvContentPartPr/>
                <p14:nvPr/>
              </p14:nvContentPartPr>
              <p14:xfrm>
                <a:off x="8981905" y="5678516"/>
                <a:ext cx="134280" cy="2034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421B5C-50DE-4252-8D7D-EC37B5240F1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73265" y="5669876"/>
                  <a:ext cx="151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DA7922A8-C047-4150-9112-44CCF7B582EA}"/>
                    </a:ext>
                  </a:extLst>
                </p14:cNvPr>
                <p14:cNvContentPartPr/>
                <p14:nvPr/>
              </p14:nvContentPartPr>
              <p14:xfrm>
                <a:off x="8412784" y="5845838"/>
                <a:ext cx="69120" cy="885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DA7922A8-C047-4150-9112-44CCF7B582E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403784" y="5837198"/>
                  <a:ext cx="867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C0E2C7A3-D311-4AC0-B7EE-CAFEAF4C968B}"/>
              </a:ext>
            </a:extLst>
          </p:cNvPr>
          <p:cNvGrpSpPr/>
          <p:nvPr/>
        </p:nvGrpSpPr>
        <p:grpSpPr>
          <a:xfrm>
            <a:off x="10276995" y="5581590"/>
            <a:ext cx="640080" cy="441728"/>
            <a:chOff x="10276995" y="5581590"/>
            <a:chExt cx="640080" cy="4417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F241EEE0-D1C8-4884-AF3C-07198F16CBC7}"/>
                    </a:ext>
                  </a:extLst>
                </p14:cNvPr>
                <p14:cNvContentPartPr/>
                <p14:nvPr/>
              </p14:nvContentPartPr>
              <p14:xfrm>
                <a:off x="10276995" y="5586270"/>
                <a:ext cx="49320" cy="42732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F241EEE0-D1C8-4884-AF3C-07198F16CB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67995" y="5577630"/>
                  <a:ext cx="669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9977DB7D-C753-4860-9BBA-12245FE13CD5}"/>
                    </a:ext>
                  </a:extLst>
                </p14:cNvPr>
                <p14:cNvContentPartPr/>
                <p14:nvPr/>
              </p14:nvContentPartPr>
              <p14:xfrm>
                <a:off x="10408755" y="5610390"/>
                <a:ext cx="146880" cy="12924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9977DB7D-C753-4860-9BBA-12245FE13C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99755" y="5601750"/>
                  <a:ext cx="164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8525A540-7EBE-4828-867D-79B04954FA74}"/>
                    </a:ext>
                  </a:extLst>
                </p14:cNvPr>
                <p14:cNvContentPartPr/>
                <p14:nvPr/>
              </p14:nvContentPartPr>
              <p14:xfrm>
                <a:off x="10453395" y="5869230"/>
                <a:ext cx="115560" cy="10872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8525A540-7EBE-4828-867D-79B04954FA7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44395" y="5860590"/>
                  <a:ext cx="13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F6A9AE1B-CA3A-4E94-BCAB-716B19F5AF50}"/>
                    </a:ext>
                  </a:extLst>
                </p14:cNvPr>
                <p14:cNvContentPartPr/>
                <p14:nvPr/>
              </p14:nvContentPartPr>
              <p14:xfrm>
                <a:off x="10696395" y="5581590"/>
                <a:ext cx="57960" cy="38340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F6A9AE1B-CA3A-4E94-BCAB-716B19F5AF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7395" y="5572590"/>
                  <a:ext cx="75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97C4E4EE-318D-4C26-9E00-744CBD7A6718}"/>
                    </a:ext>
                  </a:extLst>
                </p14:cNvPr>
                <p14:cNvContentPartPr/>
                <p14:nvPr/>
              </p14:nvContentPartPr>
              <p14:xfrm>
                <a:off x="10886475" y="5724510"/>
                <a:ext cx="10440" cy="1760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97C4E4EE-318D-4C26-9E00-744CBD7A671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77835" y="5715510"/>
                  <a:ext cx="28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040220B7-21D0-4643-BD45-B2FCA0871A7C}"/>
                    </a:ext>
                  </a:extLst>
                </p14:cNvPr>
                <p14:cNvContentPartPr/>
                <p14:nvPr/>
              </p14:nvContentPartPr>
              <p14:xfrm>
                <a:off x="10839315" y="5816670"/>
                <a:ext cx="77760" cy="176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040220B7-21D0-4643-BD45-B2FCA0871A7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830315" y="5807670"/>
                  <a:ext cx="95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5D83A78B-BD3F-455E-83DC-DCC7167DC801}"/>
                    </a:ext>
                  </a:extLst>
                </p14:cNvPr>
                <p14:cNvContentPartPr/>
                <p14:nvPr/>
              </p14:nvContentPartPr>
              <p14:xfrm>
                <a:off x="10598468" y="5674478"/>
                <a:ext cx="38880" cy="705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5D83A78B-BD3F-455E-83DC-DCC7167DC80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89828" y="5665838"/>
                  <a:ext cx="56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82698347-741E-4B4C-B993-D03A699BCB46}"/>
                    </a:ext>
                  </a:extLst>
                </p14:cNvPr>
                <p14:cNvContentPartPr/>
                <p14:nvPr/>
              </p14:nvContentPartPr>
              <p14:xfrm>
                <a:off x="10594148" y="5911718"/>
                <a:ext cx="73080" cy="11160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82698347-741E-4B4C-B993-D03A699BCB4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585148" y="5902718"/>
                  <a:ext cx="907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13486ECE-E179-4CD8-A489-065F9ACD62F0}"/>
              </a:ext>
            </a:extLst>
          </p:cNvPr>
          <p:cNvGrpSpPr/>
          <p:nvPr/>
        </p:nvGrpSpPr>
        <p:grpSpPr>
          <a:xfrm>
            <a:off x="6507987" y="3385577"/>
            <a:ext cx="639356" cy="379418"/>
            <a:chOff x="6467168" y="3000060"/>
            <a:chExt cx="639356" cy="3794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6D55B3FB-2010-44FC-85FB-1F7E15A48A54}"/>
                    </a:ext>
                  </a:extLst>
                </p14:cNvPr>
                <p14:cNvContentPartPr/>
                <p14:nvPr/>
              </p14:nvContentPartPr>
              <p14:xfrm>
                <a:off x="6688204" y="3026340"/>
                <a:ext cx="52560" cy="32472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6D55B3FB-2010-44FC-85FB-1F7E15A48A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79564" y="3017700"/>
                  <a:ext cx="702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D6B8FE09-8C34-4521-B23D-AB8D86416BAB}"/>
                    </a:ext>
                  </a:extLst>
                </p14:cNvPr>
                <p14:cNvContentPartPr/>
                <p14:nvPr/>
              </p14:nvContentPartPr>
              <p14:xfrm>
                <a:off x="6812404" y="3025260"/>
                <a:ext cx="113400" cy="9720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D6B8FE09-8C34-4521-B23D-AB8D86416BA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03764" y="3016620"/>
                  <a:ext cx="131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C1918E90-CDF2-4677-AD60-C65AED0D5107}"/>
                    </a:ext>
                  </a:extLst>
                </p14:cNvPr>
                <p14:cNvContentPartPr/>
                <p14:nvPr/>
              </p14:nvContentPartPr>
              <p14:xfrm>
                <a:off x="6834004" y="3242340"/>
                <a:ext cx="122760" cy="9612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C1918E90-CDF2-4677-AD60-C65AED0D510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25004" y="3233700"/>
                  <a:ext cx="140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C1405E77-29F0-42C5-B4FA-333CF7588A3F}"/>
                    </a:ext>
                  </a:extLst>
                </p14:cNvPr>
                <p14:cNvContentPartPr/>
                <p14:nvPr/>
              </p14:nvContentPartPr>
              <p14:xfrm>
                <a:off x="7043524" y="3000060"/>
                <a:ext cx="63000" cy="35892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C1405E77-29F0-42C5-B4FA-333CF7588A3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34884" y="2991420"/>
                  <a:ext cx="806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6DF8468A-4F89-45EA-A0CE-2728306575E7}"/>
                    </a:ext>
                  </a:extLst>
                </p14:cNvPr>
                <p14:cNvContentPartPr/>
                <p14:nvPr/>
              </p14:nvContentPartPr>
              <p14:xfrm>
                <a:off x="6467168" y="3214523"/>
                <a:ext cx="71280" cy="36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6DF8468A-4F89-45EA-A0CE-2728306575E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458528" y="3205883"/>
                  <a:ext cx="88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C0C9B430-8299-4C19-9962-CAEE34D207F2}"/>
                    </a:ext>
                  </a:extLst>
                </p14:cNvPr>
                <p14:cNvContentPartPr/>
                <p14:nvPr/>
              </p14:nvContentPartPr>
              <p14:xfrm>
                <a:off x="6535928" y="3162323"/>
                <a:ext cx="63000" cy="921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C0C9B430-8299-4C19-9962-CAEE34D207F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526928" y="3153323"/>
                  <a:ext cx="80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543B3531-1F0B-485B-90AD-3F1887953AA8}"/>
                    </a:ext>
                  </a:extLst>
                </p14:cNvPr>
                <p14:cNvContentPartPr/>
                <p14:nvPr/>
              </p14:nvContentPartPr>
              <p14:xfrm>
                <a:off x="6949024" y="3081758"/>
                <a:ext cx="22680" cy="3780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543B3531-1F0B-485B-90AD-3F1887953AA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40384" y="3073118"/>
                  <a:ext cx="40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B633D0F1-E0CE-43FB-8599-40CCAB57910E}"/>
                    </a:ext>
                  </a:extLst>
                </p14:cNvPr>
                <p14:cNvContentPartPr/>
                <p14:nvPr/>
              </p14:nvContentPartPr>
              <p14:xfrm>
                <a:off x="6986464" y="3300998"/>
                <a:ext cx="57240" cy="7848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B633D0F1-E0CE-43FB-8599-40CCAB57910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77464" y="3291998"/>
                  <a:ext cx="74880" cy="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A9A513DA-EDD4-4476-B05B-69827CC6B362}"/>
                  </a:ext>
                </a:extLst>
              </p14:cNvPr>
              <p14:cNvContentPartPr/>
              <p14:nvPr/>
            </p14:nvContentPartPr>
            <p14:xfrm>
              <a:off x="7132251" y="5935440"/>
              <a:ext cx="2024640" cy="31968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A9A513DA-EDD4-4476-B05B-69827CC6B36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123251" y="5926440"/>
                <a:ext cx="20422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BBC8565A-D540-43F2-A3D4-62D71644D344}"/>
                  </a:ext>
                </a:extLst>
              </p14:cNvPr>
              <p14:cNvContentPartPr/>
              <p14:nvPr/>
            </p14:nvContentPartPr>
            <p14:xfrm>
              <a:off x="7933985" y="6707550"/>
              <a:ext cx="278280" cy="10440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BBC8565A-D540-43F2-A3D4-62D71644D34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925345" y="6698550"/>
                <a:ext cx="295920" cy="1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717741E2-1765-48A3-A3D8-B45562B7B250}"/>
              </a:ext>
            </a:extLst>
          </p:cNvPr>
          <p:cNvGrpSpPr/>
          <p:nvPr/>
        </p:nvGrpSpPr>
        <p:grpSpPr>
          <a:xfrm>
            <a:off x="7572185" y="6248190"/>
            <a:ext cx="1438920" cy="524160"/>
            <a:chOff x="7572185" y="6248190"/>
            <a:chExt cx="1438920" cy="52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5DE2BC22-D066-4189-983A-23B58FC931E5}"/>
                    </a:ext>
                  </a:extLst>
                </p14:cNvPr>
                <p14:cNvContentPartPr/>
                <p14:nvPr/>
              </p14:nvContentPartPr>
              <p14:xfrm>
                <a:off x="7572185" y="6354750"/>
                <a:ext cx="306000" cy="10728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5DE2BC22-D066-4189-983A-23B58FC931E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563545" y="6346110"/>
                  <a:ext cx="323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97B8D0A5-DFC7-4E08-A224-1F49F614BDC1}"/>
                    </a:ext>
                  </a:extLst>
                </p14:cNvPr>
                <p14:cNvContentPartPr/>
                <p14:nvPr/>
              </p14:nvContentPartPr>
              <p14:xfrm>
                <a:off x="7898345" y="6328830"/>
                <a:ext cx="389520" cy="13104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97B8D0A5-DFC7-4E08-A224-1F49F614BDC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889705" y="6319830"/>
                  <a:ext cx="407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4D3CBD4A-1AA6-4363-9955-41125FD2FF84}"/>
                    </a:ext>
                  </a:extLst>
                </p14:cNvPr>
                <p14:cNvContentPartPr/>
                <p14:nvPr/>
              </p14:nvContentPartPr>
              <p14:xfrm>
                <a:off x="8213345" y="6276630"/>
                <a:ext cx="69840" cy="3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4D3CBD4A-1AA6-4363-9955-41125FD2FF8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04705" y="6267990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B27A0464-D265-48AF-92CB-05459B174989}"/>
                    </a:ext>
                  </a:extLst>
                </p14:cNvPr>
                <p14:cNvContentPartPr/>
                <p14:nvPr/>
              </p14:nvContentPartPr>
              <p14:xfrm>
                <a:off x="8359505" y="6248190"/>
                <a:ext cx="483480" cy="1504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B27A0464-D265-48AF-92CB-05459B17498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350505" y="6239190"/>
                  <a:ext cx="501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68EA9A32-F2D7-4BFD-BA2F-5AE2A5D631EA}"/>
                    </a:ext>
                  </a:extLst>
                </p14:cNvPr>
                <p14:cNvContentPartPr/>
                <p14:nvPr/>
              </p14:nvContentPartPr>
              <p14:xfrm>
                <a:off x="7624745" y="6527550"/>
                <a:ext cx="79200" cy="19800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68EA9A32-F2D7-4BFD-BA2F-5AE2A5D631E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16105" y="6518550"/>
                  <a:ext cx="96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1197BDFC-EF94-4939-8664-C4CD7C1DE187}"/>
                    </a:ext>
                  </a:extLst>
                </p14:cNvPr>
                <p14:cNvContentPartPr/>
                <p14:nvPr/>
              </p14:nvContentPartPr>
              <p14:xfrm>
                <a:off x="7724465" y="6528270"/>
                <a:ext cx="86760" cy="7380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1197BDFC-EF94-4939-8664-C4CD7C1DE18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715825" y="6519270"/>
                  <a:ext cx="104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808C4297-0374-47E2-BAFE-EEA165C2F4C7}"/>
                    </a:ext>
                  </a:extLst>
                </p14:cNvPr>
                <p14:cNvContentPartPr/>
                <p14:nvPr/>
              </p14:nvContentPartPr>
              <p14:xfrm>
                <a:off x="7873865" y="6555990"/>
                <a:ext cx="63720" cy="36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808C4297-0374-47E2-BAFE-EEA165C2F4C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864865" y="6547350"/>
                  <a:ext cx="81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06AAD51D-C88E-4DFE-BCA3-F228621D9A93}"/>
                    </a:ext>
                  </a:extLst>
                </p14:cNvPr>
                <p14:cNvContentPartPr/>
                <p14:nvPr/>
              </p14:nvContentPartPr>
              <p14:xfrm>
                <a:off x="7984745" y="6490110"/>
                <a:ext cx="368640" cy="16884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06AAD51D-C88E-4DFE-BCA3-F228621D9A9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976105" y="6481110"/>
                  <a:ext cx="386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6DE3EE1F-B795-44A1-A654-C781E8210D82}"/>
                    </a:ext>
                  </a:extLst>
                </p14:cNvPr>
                <p14:cNvContentPartPr/>
                <p14:nvPr/>
              </p14:nvContentPartPr>
              <p14:xfrm>
                <a:off x="8489465" y="6462390"/>
                <a:ext cx="111600" cy="12816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6DE3EE1F-B795-44A1-A654-C781E8210D8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80465" y="6453390"/>
                  <a:ext cx="129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005DB063-3A0A-4BB9-B18E-82491267228A}"/>
                    </a:ext>
                  </a:extLst>
                </p14:cNvPr>
                <p14:cNvContentPartPr/>
                <p14:nvPr/>
              </p14:nvContentPartPr>
              <p14:xfrm>
                <a:off x="8619785" y="6521070"/>
                <a:ext cx="57240" cy="36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005DB063-3A0A-4BB9-B18E-82491267228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11145" y="6512430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D7385BC-6B64-4320-A909-B4338761ACEA}"/>
                    </a:ext>
                  </a:extLst>
                </p14:cNvPr>
                <p14:cNvContentPartPr/>
                <p14:nvPr/>
              </p14:nvContentPartPr>
              <p14:xfrm>
                <a:off x="8696105" y="6451230"/>
                <a:ext cx="81720" cy="2016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D7385BC-6B64-4320-A909-B4338761ACE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687465" y="6442590"/>
                  <a:ext cx="99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8C43128-E7FA-45D5-A67B-58E37D2BFD62}"/>
                    </a:ext>
                  </a:extLst>
                </p14:cNvPr>
                <p14:cNvContentPartPr/>
                <p14:nvPr/>
              </p14:nvContentPartPr>
              <p14:xfrm>
                <a:off x="8816345" y="6435390"/>
                <a:ext cx="51480" cy="9144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8C43128-E7FA-45D5-A67B-58E37D2BFD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807705" y="6426750"/>
                  <a:ext cx="69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53D15E07-805B-4B29-94E8-6578DCB624C8}"/>
                    </a:ext>
                  </a:extLst>
                </p14:cNvPr>
                <p14:cNvContentPartPr/>
                <p14:nvPr/>
              </p14:nvContentPartPr>
              <p14:xfrm>
                <a:off x="8816705" y="6445110"/>
                <a:ext cx="70200" cy="8244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53D15E07-805B-4B29-94E8-6578DCB624C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808065" y="6436110"/>
                  <a:ext cx="87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2ECE9C2B-1415-4DA7-8592-F3DF9FF06065}"/>
                    </a:ext>
                  </a:extLst>
                </p14:cNvPr>
                <p14:cNvContentPartPr/>
                <p14:nvPr/>
              </p14:nvContentPartPr>
              <p14:xfrm>
                <a:off x="8229545" y="6653550"/>
                <a:ext cx="781560" cy="11880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2ECE9C2B-1415-4DA7-8592-F3DF9FF0606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20545" y="6644910"/>
                  <a:ext cx="799200" cy="13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185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08EBB-D3AD-4BD2-8054-60E9965B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8E631-14FD-45F6-BEDD-4613534B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Зачем нужны нейросети?</a:t>
            </a:r>
          </a:p>
          <a:p>
            <a:r>
              <a:rPr lang="ru-RU" dirty="0"/>
              <a:t>Автоматизация сложных процессов</a:t>
            </a:r>
          </a:p>
          <a:p>
            <a:r>
              <a:rPr lang="ru-RU" dirty="0"/>
              <a:t>Поиск скрытых закономерностей в больших массивах данных</a:t>
            </a:r>
          </a:p>
          <a:p>
            <a:r>
              <a:rPr lang="ru-RU" dirty="0"/>
              <a:t>Нейросети показывают лучшие результаты в задачах с нелинейными зависимостями по сравнению с классическими методами машинного обучения</a:t>
            </a:r>
          </a:p>
          <a:p>
            <a:r>
              <a:rPr lang="ru-RU" dirty="0"/>
              <a:t>Примеры задач: классификация (есть кот на картинке или нет), регрессия (прогноз продаж), генерация (нарисуй кота) и т. 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675C32-9408-428D-902D-2F3A7E66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5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1F14D-D90E-4C04-80AE-17CBE6E2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1F2E1-0CBB-4D64-AB49-57ED5FAE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05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Обучение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CA3B3-1096-4756-B70E-3748C4C4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20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E0391EC3-4A0A-4ADB-B894-2CD4B00C5016}"/>
                  </a:ext>
                </a:extLst>
              </p14:cNvPr>
              <p14:cNvContentPartPr/>
              <p14:nvPr/>
            </p14:nvContentPartPr>
            <p14:xfrm>
              <a:off x="3043345" y="867476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E0391EC3-4A0A-4ADB-B894-2CD4B00C50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705" y="8588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23D1EF-967B-488A-8355-0DF7206FF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377" y="2396128"/>
            <a:ext cx="8423246" cy="42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36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CE453-3FF9-4A2A-88A2-E61EB2A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AE46D-46AB-471B-B96A-6573F8E6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происходит процесс обучения: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Создается граф вычислений, в котором участвуют обучаемые параметры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 графу вычисляются производные относительно обучаемых параметров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Параметры меняются по направлению антиградиента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3A6CDA-FB7E-4B0F-A023-E0417D4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98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CE453-3FF9-4A2A-88A2-E61EB2A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FAE46D-46AB-471B-B96A-6573F8E67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9942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Градиент функции – вектор состоящий из частных производных функции и направленный в сторону ее наискорейшего роста, например: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Антиградиент – вектор противоположный градиенту (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ru-RU" dirty="0"/>
                  <a:t>), следовательно направленный в сторону ее наискорейшего убывания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FAE46D-46AB-471B-B96A-6573F8E67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99420" cy="4530725"/>
              </a:xfrm>
              <a:blipFill>
                <a:blip r:embed="rId2"/>
                <a:stretch>
                  <a:fillRect l="-1036" t="-2016" r="-15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3A6CDA-FB7E-4B0F-A023-E0417D4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224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CE453-3FF9-4A2A-88A2-E61EB2AD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FAE46D-46AB-471B-B96A-6573F8E67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Для нахождения градиентов нейронной сети (так как она сложная функция) используется метод обратного распространения ошибки.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:r>
                  <a:rPr lang="en-US" dirty="0"/>
                  <a:t>loss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два слоя, тогда: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 есть, чтобы посчитать градиент на </a:t>
                </a:r>
                <a:r>
                  <a:rPr lang="en-US" dirty="0" err="1"/>
                  <a:t>i</a:t>
                </a:r>
                <a:r>
                  <a:rPr lang="en-US" dirty="0"/>
                  <a:t>-</a:t>
                </a:r>
                <a:r>
                  <a:rPr lang="ru-RU" dirty="0"/>
                  <a:t>ом слое, нам достаточно знать выход предыдущего </a:t>
                </a:r>
                <a:r>
                  <a:rPr lang="en-US" dirty="0"/>
                  <a:t>i-1 </a:t>
                </a:r>
                <a:r>
                  <a:rPr lang="ru-RU" dirty="0"/>
                  <a:t>слоя</a:t>
                </a:r>
                <a:r>
                  <a:rPr lang="en-US" dirty="0"/>
                  <a:t> </a:t>
                </a:r>
                <a:r>
                  <a:rPr lang="ru-RU" dirty="0"/>
                  <a:t>и производную функции активации. Получается, что ошибка как бы распространяется обратно по нейронной сети.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AFAE46D-46AB-471B-B96A-6573F8E67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3A6CDA-FB7E-4B0F-A023-E0417D4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51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3F64E-A16E-4620-8E86-2AEABCCA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CFAC30-1D1E-48CB-9D0D-B90B5653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24</a:t>
            </a:fld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5DF0E3F-FFED-434B-A684-8F20ECE829C9}"/>
              </a:ext>
            </a:extLst>
          </p:cNvPr>
          <p:cNvCxnSpPr/>
          <p:nvPr/>
        </p:nvCxnSpPr>
        <p:spPr>
          <a:xfrm flipV="1">
            <a:off x="4672117" y="1995661"/>
            <a:ext cx="0" cy="28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04E2D85-BBBD-4270-9CDF-B486AF891BAA}"/>
              </a:ext>
            </a:extLst>
          </p:cNvPr>
          <p:cNvCxnSpPr/>
          <p:nvPr/>
        </p:nvCxnSpPr>
        <p:spPr>
          <a:xfrm>
            <a:off x="4672117" y="4859001"/>
            <a:ext cx="3590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608B0F-86E5-4042-A461-085988DBDB40}"/>
              </a:ext>
            </a:extLst>
          </p:cNvPr>
          <p:cNvCxnSpPr/>
          <p:nvPr/>
        </p:nvCxnSpPr>
        <p:spPr>
          <a:xfrm flipH="1">
            <a:off x="3217086" y="4859001"/>
            <a:ext cx="1455031" cy="144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2834A604-0FCB-4604-B98E-6BB04C8929D1}"/>
                  </a:ext>
                </a:extLst>
              </p14:cNvPr>
              <p14:cNvContentPartPr/>
              <p14:nvPr/>
            </p14:nvContentPartPr>
            <p14:xfrm>
              <a:off x="3149185" y="5636756"/>
              <a:ext cx="323280" cy="31104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2834A604-0FCB-4604-B98E-6BB04C892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0185" y="5628116"/>
                <a:ext cx="3409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B894F707-EB20-497B-A99C-9BD00D1D2BAF}"/>
                  </a:ext>
                </a:extLst>
              </p14:cNvPr>
              <p14:cNvContentPartPr/>
              <p14:nvPr/>
            </p14:nvContentPartPr>
            <p14:xfrm>
              <a:off x="8175865" y="4169396"/>
              <a:ext cx="219960" cy="5436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B894F707-EB20-497B-A99C-9BD00D1D2B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67225" y="4160756"/>
                <a:ext cx="237600" cy="56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F282620-953C-4187-9754-A8C0803AB47F}"/>
              </a:ext>
            </a:extLst>
          </p:cNvPr>
          <p:cNvGrpSpPr/>
          <p:nvPr/>
        </p:nvGrpSpPr>
        <p:grpSpPr>
          <a:xfrm>
            <a:off x="4838665" y="1834796"/>
            <a:ext cx="599760" cy="609840"/>
            <a:chOff x="4838665" y="1834796"/>
            <a:chExt cx="59976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0235D138-8081-49C4-AFCE-B860ACC4BFDE}"/>
                    </a:ext>
                  </a:extLst>
                </p14:cNvPr>
                <p14:cNvContentPartPr/>
                <p14:nvPr/>
              </p14:nvContentPartPr>
              <p14:xfrm>
                <a:off x="4838665" y="1834796"/>
                <a:ext cx="180720" cy="5299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0235D138-8081-49C4-AFCE-B860ACC4BF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30025" y="1825796"/>
                  <a:ext cx="19836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C69458CD-67A4-47A0-8C6B-E2B740565FB4}"/>
                    </a:ext>
                  </a:extLst>
                </p14:cNvPr>
                <p14:cNvContentPartPr/>
                <p14:nvPr/>
              </p14:nvContentPartPr>
              <p14:xfrm>
                <a:off x="4977985" y="2181476"/>
                <a:ext cx="102960" cy="16164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C69458CD-67A4-47A0-8C6B-E2B740565F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8985" y="2172476"/>
                  <a:ext cx="120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C80B14E-0FB3-4234-AEAA-F8FE1FAC206A}"/>
                    </a:ext>
                  </a:extLst>
                </p14:cNvPr>
                <p14:cNvContentPartPr/>
                <p14:nvPr/>
              </p14:nvContentPartPr>
              <p14:xfrm>
                <a:off x="5132785" y="2168516"/>
                <a:ext cx="113400" cy="1828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C80B14E-0FB3-4234-AEAA-F8FE1FAC20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23785" y="2159516"/>
                  <a:ext cx="131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E1987155-E19B-466C-8F51-CB8EF4FDD51C}"/>
                    </a:ext>
                  </a:extLst>
                </p14:cNvPr>
                <p14:cNvContentPartPr/>
                <p14:nvPr/>
              </p14:nvContentPartPr>
              <p14:xfrm>
                <a:off x="5310625" y="2203436"/>
                <a:ext cx="127800" cy="2412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E1987155-E19B-466C-8F51-CB8EF4FDD5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01985" y="2194436"/>
                  <a:ext cx="14544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BB66B80F-EC93-4C08-8A0B-24190B9ABFD8}"/>
                  </a:ext>
                </a:extLst>
              </p14:cNvPr>
              <p14:cNvContentPartPr/>
              <p14:nvPr/>
            </p14:nvContentPartPr>
            <p14:xfrm>
              <a:off x="3390385" y="3210356"/>
              <a:ext cx="3466440" cy="20977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BB66B80F-EC93-4C08-8A0B-24190B9ABF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81385" y="3201716"/>
                <a:ext cx="3484080" cy="21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0F2DE4E5-830E-4CD2-B29A-4ED3D3F8B8B2}"/>
                  </a:ext>
                </a:extLst>
              </p14:cNvPr>
              <p14:cNvContentPartPr/>
              <p14:nvPr/>
            </p14:nvContentPartPr>
            <p14:xfrm>
              <a:off x="4665145" y="4538396"/>
              <a:ext cx="1370880" cy="36252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0F2DE4E5-830E-4CD2-B29A-4ED3D3F8B8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56505" y="4529756"/>
                <a:ext cx="138852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8745C202-A87E-40DF-B386-2CD269B20353}"/>
              </a:ext>
            </a:extLst>
          </p:cNvPr>
          <p:cNvGrpSpPr/>
          <p:nvPr/>
        </p:nvGrpSpPr>
        <p:grpSpPr>
          <a:xfrm>
            <a:off x="3916705" y="3484676"/>
            <a:ext cx="1278360" cy="659880"/>
            <a:chOff x="3916705" y="3484676"/>
            <a:chExt cx="1278360" cy="6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74CDEE7A-D00D-42BC-B15C-40649758427B}"/>
                    </a:ext>
                  </a:extLst>
                </p14:cNvPr>
                <p14:cNvContentPartPr/>
                <p14:nvPr/>
              </p14:nvContentPartPr>
              <p14:xfrm>
                <a:off x="4431505" y="3937916"/>
                <a:ext cx="11520" cy="1512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74CDEE7A-D00D-42BC-B15C-4064975842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22865" y="3928916"/>
                  <a:ext cx="29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D773FDA0-D66C-44BC-B9F9-7DA9127D6A20}"/>
                    </a:ext>
                  </a:extLst>
                </p14:cNvPr>
                <p14:cNvContentPartPr/>
                <p14:nvPr/>
              </p14:nvContentPartPr>
              <p14:xfrm>
                <a:off x="4625545" y="3944396"/>
                <a:ext cx="25200" cy="3420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D773FDA0-D66C-44BC-B9F9-7DA9127D6A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16545" y="3935396"/>
                  <a:ext cx="42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E000484B-19A2-4861-B680-D9A9F93EE4FA}"/>
                    </a:ext>
                  </a:extLst>
                </p14:cNvPr>
                <p14:cNvContentPartPr/>
                <p14:nvPr/>
              </p14:nvContentPartPr>
              <p14:xfrm>
                <a:off x="4872145" y="3991556"/>
                <a:ext cx="48960" cy="3996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E000484B-19A2-4861-B680-D9A9F93EE4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63505" y="3982916"/>
                  <a:ext cx="66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D1DF74A3-D39D-4F49-8A6B-95151CD24798}"/>
                    </a:ext>
                  </a:extLst>
                </p14:cNvPr>
                <p14:cNvContentPartPr/>
                <p14:nvPr/>
              </p14:nvContentPartPr>
              <p14:xfrm>
                <a:off x="5132425" y="4095956"/>
                <a:ext cx="62640" cy="48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D1DF74A3-D39D-4F49-8A6B-95151CD247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23425" y="4087316"/>
                  <a:ext cx="80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9B58D910-2A5B-42FF-A71E-1AFDB6492678}"/>
                    </a:ext>
                  </a:extLst>
                </p14:cNvPr>
                <p14:cNvContentPartPr/>
                <p14:nvPr/>
              </p14:nvContentPartPr>
              <p14:xfrm>
                <a:off x="3916705" y="3484676"/>
                <a:ext cx="34560" cy="3852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9B58D910-2A5B-42FF-A71E-1AFDB64926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8065" y="3475676"/>
                  <a:ext cx="52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AAC06C00-EB1D-4591-B1CA-279EBE271898}"/>
                    </a:ext>
                  </a:extLst>
                </p14:cNvPr>
                <p14:cNvContentPartPr/>
                <p14:nvPr/>
              </p14:nvContentPartPr>
              <p14:xfrm>
                <a:off x="4047385" y="3646676"/>
                <a:ext cx="22320" cy="3096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AAC06C00-EB1D-4591-B1CA-279EBE2718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8745" y="3637676"/>
                  <a:ext cx="39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26FAEDA6-EBBB-4AC3-9831-D575677B7CB1}"/>
                    </a:ext>
                  </a:extLst>
                </p14:cNvPr>
                <p14:cNvContentPartPr/>
                <p14:nvPr/>
              </p14:nvContentPartPr>
              <p14:xfrm>
                <a:off x="4238185" y="3857636"/>
                <a:ext cx="12240" cy="2988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26FAEDA6-EBBB-4AC3-9831-D575677B7C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29185" y="3848636"/>
                  <a:ext cx="29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7B6EDAA7-1F3C-4F8E-8009-3FAA25BBA285}"/>
                    </a:ext>
                  </a:extLst>
                </p14:cNvPr>
                <p14:cNvContentPartPr/>
                <p14:nvPr/>
              </p14:nvContentPartPr>
              <p14:xfrm>
                <a:off x="3948034" y="3502800"/>
                <a:ext cx="125640" cy="1422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7B6EDAA7-1F3C-4F8E-8009-3FAA25BBA2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9034" y="3493800"/>
                  <a:ext cx="143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0CF67060-ABA0-4B10-84D1-A165970FE3F3}"/>
                    </a:ext>
                  </a:extLst>
                </p14:cNvPr>
                <p14:cNvContentPartPr/>
                <p14:nvPr/>
              </p14:nvContentPartPr>
              <p14:xfrm>
                <a:off x="4064674" y="3655080"/>
                <a:ext cx="164160" cy="1994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0CF67060-ABA0-4B10-84D1-A165970FE3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5674" y="3646080"/>
                  <a:ext cx="181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A1F0A51B-6A78-4359-A7B9-7482B323703C}"/>
                    </a:ext>
                  </a:extLst>
                </p14:cNvPr>
                <p14:cNvContentPartPr/>
                <p14:nvPr/>
              </p14:nvContentPartPr>
              <p14:xfrm>
                <a:off x="4236034" y="3859920"/>
                <a:ext cx="198360" cy="864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A1F0A51B-6A78-4359-A7B9-7482B32370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7394" y="3850920"/>
                  <a:ext cx="216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2F4AFA13-3A5A-4D9A-A151-12EDDFC0EE64}"/>
                    </a:ext>
                  </a:extLst>
                </p14:cNvPr>
                <p14:cNvContentPartPr/>
                <p14:nvPr/>
              </p14:nvContentPartPr>
              <p14:xfrm>
                <a:off x="4438354" y="3906000"/>
                <a:ext cx="209520" cy="7632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2F4AFA13-3A5A-4D9A-A151-12EDDFC0EE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9714" y="3897000"/>
                  <a:ext cx="227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D0F51631-1E4E-474B-82E7-307A77D4E0EC}"/>
                    </a:ext>
                  </a:extLst>
                </p14:cNvPr>
                <p14:cNvContentPartPr/>
                <p14:nvPr/>
              </p14:nvContentPartPr>
              <p14:xfrm>
                <a:off x="4647874" y="3952080"/>
                <a:ext cx="223200" cy="7812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D0F51631-1E4E-474B-82E7-307A77D4E0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9234" y="3943440"/>
                  <a:ext cx="240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3B533F8A-149A-4FC1-AB08-559B8D22F896}"/>
                    </a:ext>
                  </a:extLst>
                </p14:cNvPr>
                <p14:cNvContentPartPr/>
                <p14:nvPr/>
              </p14:nvContentPartPr>
              <p14:xfrm>
                <a:off x="4905274" y="3990960"/>
                <a:ext cx="250200" cy="13212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3B533F8A-149A-4FC1-AB08-559B8D22F8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96274" y="3981960"/>
                  <a:ext cx="26784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B83C9596-E4CB-45DD-A45A-8CEB434E2FB4}"/>
                  </a:ext>
                </a:extLst>
              </p14:cNvPr>
              <p14:cNvContentPartPr/>
              <p14:nvPr/>
            </p14:nvContentPartPr>
            <p14:xfrm>
              <a:off x="5193274" y="4126500"/>
              <a:ext cx="81720" cy="16128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B83C9596-E4CB-45DD-A45A-8CEB434E2F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84634" y="4117860"/>
                <a:ext cx="9936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Группа 189">
            <a:extLst>
              <a:ext uri="{FF2B5EF4-FFF2-40B4-BE49-F238E27FC236}">
                <a16:creationId xmlns:a16="http://schemas.microsoft.com/office/drawing/2014/main" id="{E5DC90A9-C7B7-4785-9ED9-AD30AA47743A}"/>
              </a:ext>
            </a:extLst>
          </p:cNvPr>
          <p:cNvGrpSpPr/>
          <p:nvPr/>
        </p:nvGrpSpPr>
        <p:grpSpPr>
          <a:xfrm>
            <a:off x="5232874" y="4291076"/>
            <a:ext cx="161640" cy="951480"/>
            <a:chOff x="5232874" y="4291076"/>
            <a:chExt cx="161640" cy="95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B7B27CD6-A709-46A0-B583-08DEAF60DBB0}"/>
                    </a:ext>
                  </a:extLst>
                </p14:cNvPr>
                <p14:cNvContentPartPr/>
                <p14:nvPr/>
              </p14:nvContentPartPr>
              <p14:xfrm>
                <a:off x="5286145" y="4972196"/>
                <a:ext cx="29160" cy="3168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B7B27CD6-A709-46A0-B583-08DEAF60DB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77145" y="4963556"/>
                  <a:ext cx="46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BB10FDF0-5ED6-4080-9E1C-DD8EB08EFC95}"/>
                    </a:ext>
                  </a:extLst>
                </p14:cNvPr>
                <p14:cNvContentPartPr/>
                <p14:nvPr/>
              </p14:nvContentPartPr>
              <p14:xfrm>
                <a:off x="5265985" y="5119076"/>
                <a:ext cx="360" cy="3240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BB10FDF0-5ED6-4080-9E1C-DD8EB08EFC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57345" y="5110436"/>
                  <a:ext cx="18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7712765A-CA2C-407E-A723-DA3BD99E2051}"/>
                    </a:ext>
                  </a:extLst>
                </p14:cNvPr>
                <p14:cNvContentPartPr/>
                <p14:nvPr/>
              </p14:nvContentPartPr>
              <p14:xfrm>
                <a:off x="5262025" y="5218436"/>
                <a:ext cx="17640" cy="241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7712765A-CA2C-407E-A723-DA3BD99E20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53025" y="5209436"/>
                  <a:ext cx="35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04402458-6067-4AB7-9816-A90E4A5FCE56}"/>
                    </a:ext>
                  </a:extLst>
                </p14:cNvPr>
                <p14:cNvContentPartPr/>
                <p14:nvPr/>
              </p14:nvContentPartPr>
              <p14:xfrm>
                <a:off x="5326105" y="4671956"/>
                <a:ext cx="18360" cy="2340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04402458-6067-4AB7-9816-A90E4A5FCE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17465" y="4662956"/>
                  <a:ext cx="36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2F29A436-B80F-4AA6-B012-DA21BB065696}"/>
                    </a:ext>
                  </a:extLst>
                </p14:cNvPr>
                <p14:cNvContentPartPr/>
                <p14:nvPr/>
              </p14:nvContentPartPr>
              <p14:xfrm>
                <a:off x="5326105" y="4671956"/>
                <a:ext cx="360" cy="720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2F29A436-B80F-4AA6-B012-DA21BB0656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17465" y="4662956"/>
                  <a:ext cx="1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1039F6C5-8A8A-4B41-9649-A834A9DFD7B2}"/>
                    </a:ext>
                  </a:extLst>
                </p14:cNvPr>
                <p14:cNvContentPartPr/>
                <p14:nvPr/>
              </p14:nvContentPartPr>
              <p14:xfrm>
                <a:off x="5312785" y="4778876"/>
                <a:ext cx="26280" cy="255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1039F6C5-8A8A-4B41-9649-A834A9DFD7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03785" y="4769876"/>
                  <a:ext cx="43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31A7DD4C-A7D0-43CD-A6B9-F134FECF3E39}"/>
                    </a:ext>
                  </a:extLst>
                </p14:cNvPr>
                <p14:cNvContentPartPr/>
                <p14:nvPr/>
              </p14:nvContentPartPr>
              <p14:xfrm>
                <a:off x="5247265" y="4291076"/>
                <a:ext cx="38520" cy="4176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31A7DD4C-A7D0-43CD-A6B9-F134FECF3E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38265" y="4282076"/>
                  <a:ext cx="56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AAF86C01-D8A8-4631-BAE9-EDAEA0B5D127}"/>
                    </a:ext>
                  </a:extLst>
                </p14:cNvPr>
                <p14:cNvContentPartPr/>
                <p14:nvPr/>
              </p14:nvContentPartPr>
              <p14:xfrm>
                <a:off x="5319265" y="4505276"/>
                <a:ext cx="14400" cy="378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AAF86C01-D8A8-4631-BAE9-EDAEA0B5D1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10265" y="4496276"/>
                  <a:ext cx="32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8918E22F-A61F-4445-9119-3B3AB40A9986}"/>
                    </a:ext>
                  </a:extLst>
                </p14:cNvPr>
                <p14:cNvContentPartPr/>
                <p14:nvPr/>
              </p14:nvContentPartPr>
              <p14:xfrm>
                <a:off x="5268154" y="4302900"/>
                <a:ext cx="73080" cy="22536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8918E22F-A61F-4445-9119-3B3AB40A998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59514" y="4293900"/>
                  <a:ext cx="90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A9DA7F15-8411-479F-8C4C-E50DF773A02A}"/>
                    </a:ext>
                  </a:extLst>
                </p14:cNvPr>
                <p14:cNvContentPartPr/>
                <p14:nvPr/>
              </p14:nvContentPartPr>
              <p14:xfrm>
                <a:off x="5299474" y="4526730"/>
                <a:ext cx="75240" cy="16056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A9DA7F15-8411-479F-8C4C-E50DF773A0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90834" y="4517730"/>
                  <a:ext cx="92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07CEABF2-72CB-446C-B55F-B86809BB49C6}"/>
                    </a:ext>
                  </a:extLst>
                </p14:cNvPr>
                <p14:cNvContentPartPr/>
                <p14:nvPr/>
              </p14:nvContentPartPr>
              <p14:xfrm>
                <a:off x="5302714" y="4686210"/>
                <a:ext cx="63360" cy="12420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07CEABF2-72CB-446C-B55F-B86809BB49C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94074" y="4677210"/>
                  <a:ext cx="81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2A66F089-B9E5-4DB7-B9A8-CA0233353D76}"/>
                    </a:ext>
                  </a:extLst>
                </p14:cNvPr>
                <p14:cNvContentPartPr/>
                <p14:nvPr/>
              </p14:nvContentPartPr>
              <p14:xfrm>
                <a:off x="5259514" y="4810140"/>
                <a:ext cx="135000" cy="1807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2A66F089-B9E5-4DB7-B9A8-CA0233353D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50514" y="4801140"/>
                  <a:ext cx="152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4059C841-3E59-4051-B130-1A57CA50C94D}"/>
                    </a:ext>
                  </a:extLst>
                </p14:cNvPr>
                <p14:cNvContentPartPr/>
                <p14:nvPr/>
              </p14:nvContentPartPr>
              <p14:xfrm>
                <a:off x="5245474" y="4981500"/>
                <a:ext cx="84600" cy="1393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4059C841-3E59-4051-B130-1A57CA50C94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36834" y="4972500"/>
                  <a:ext cx="102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728A22F8-A851-4D71-8BE2-49518858BD43}"/>
                    </a:ext>
                  </a:extLst>
                </p14:cNvPr>
                <p14:cNvContentPartPr/>
                <p14:nvPr/>
              </p14:nvContentPartPr>
              <p14:xfrm>
                <a:off x="5232874" y="5138460"/>
                <a:ext cx="72360" cy="8928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728A22F8-A851-4D71-8BE2-49518858BD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23874" y="5129820"/>
                  <a:ext cx="9000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3" name="Рукописный ввод 192">
                <a:extLst>
                  <a:ext uri="{FF2B5EF4-FFF2-40B4-BE49-F238E27FC236}">
                    <a16:creationId xmlns:a16="http://schemas.microsoft.com/office/drawing/2014/main" id="{13DFD8C1-0647-47D4-84F4-8D0749208C98}"/>
                  </a:ext>
                </a:extLst>
              </p14:cNvPr>
              <p14:cNvContentPartPr/>
              <p14:nvPr/>
            </p14:nvContentPartPr>
            <p14:xfrm>
              <a:off x="5252665" y="5319596"/>
              <a:ext cx="360" cy="18360"/>
            </p14:xfrm>
          </p:contentPart>
        </mc:Choice>
        <mc:Fallback xmlns="">
          <p:pic>
            <p:nvPicPr>
              <p:cNvPr id="193" name="Рукописный ввод 192">
                <a:extLst>
                  <a:ext uri="{FF2B5EF4-FFF2-40B4-BE49-F238E27FC236}">
                    <a16:creationId xmlns:a16="http://schemas.microsoft.com/office/drawing/2014/main" id="{13DFD8C1-0647-47D4-84F4-8D0749208C9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44025" y="5310596"/>
                <a:ext cx="18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Группа 201">
            <a:extLst>
              <a:ext uri="{FF2B5EF4-FFF2-40B4-BE49-F238E27FC236}">
                <a16:creationId xmlns:a16="http://schemas.microsoft.com/office/drawing/2014/main" id="{CF6D0133-FA4A-4315-B30F-ECA7ADE890C1}"/>
              </a:ext>
            </a:extLst>
          </p:cNvPr>
          <p:cNvGrpSpPr/>
          <p:nvPr/>
        </p:nvGrpSpPr>
        <p:grpSpPr>
          <a:xfrm>
            <a:off x="5252665" y="5445956"/>
            <a:ext cx="20160" cy="573480"/>
            <a:chOff x="5252665" y="5445956"/>
            <a:chExt cx="20160" cy="5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B092CAAF-6DBC-4C05-B979-A0772B480ABD}"/>
                    </a:ext>
                  </a:extLst>
                </p14:cNvPr>
                <p14:cNvContentPartPr/>
                <p14:nvPr/>
              </p14:nvContentPartPr>
              <p14:xfrm>
                <a:off x="5252665" y="5445956"/>
                <a:ext cx="7200" cy="6624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B092CAAF-6DBC-4C05-B979-A0772B480A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44025" y="5437316"/>
                  <a:ext cx="24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CE80BE09-E76F-4B73-BA52-44F544C020B8}"/>
                    </a:ext>
                  </a:extLst>
                </p14:cNvPr>
                <p14:cNvContentPartPr/>
                <p14:nvPr/>
              </p14:nvContentPartPr>
              <p14:xfrm>
                <a:off x="5258785" y="5586356"/>
                <a:ext cx="7560" cy="8640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CE80BE09-E76F-4B73-BA52-44F544C020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50145" y="5577356"/>
                  <a:ext cx="25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707F5E34-2DA4-41FA-A25B-CCD54E2242D4}"/>
                    </a:ext>
                  </a:extLst>
                </p14:cNvPr>
                <p14:cNvContentPartPr/>
                <p14:nvPr/>
              </p14:nvContentPartPr>
              <p14:xfrm>
                <a:off x="5265985" y="5766356"/>
                <a:ext cx="360" cy="11340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707F5E34-2DA4-41FA-A25B-CCD54E2242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57345" y="5757716"/>
                  <a:ext cx="18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861997EE-A32C-4B37-A396-90F06996B518}"/>
                    </a:ext>
                  </a:extLst>
                </p14:cNvPr>
                <p14:cNvContentPartPr/>
                <p14:nvPr/>
              </p14:nvContentPartPr>
              <p14:xfrm>
                <a:off x="5272465" y="5973716"/>
                <a:ext cx="360" cy="4572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861997EE-A32C-4B37-A396-90F06996B51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63825" y="5964716"/>
                  <a:ext cx="1800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3" name="Рукописный ввод 202">
                <a:extLst>
                  <a:ext uri="{FF2B5EF4-FFF2-40B4-BE49-F238E27FC236}">
                    <a16:creationId xmlns:a16="http://schemas.microsoft.com/office/drawing/2014/main" id="{1C6C69C4-14E9-4A09-BA7D-3E39F70BD1BF}"/>
                  </a:ext>
                </a:extLst>
              </p14:cNvPr>
              <p14:cNvContentPartPr/>
              <p14:nvPr/>
            </p14:nvContentPartPr>
            <p14:xfrm>
              <a:off x="5546785" y="4905596"/>
              <a:ext cx="7200" cy="147240"/>
            </p14:xfrm>
          </p:contentPart>
        </mc:Choice>
        <mc:Fallback xmlns="">
          <p:pic>
            <p:nvPicPr>
              <p:cNvPr id="203" name="Рукописный ввод 202">
                <a:extLst>
                  <a:ext uri="{FF2B5EF4-FFF2-40B4-BE49-F238E27FC236}">
                    <a16:creationId xmlns:a16="http://schemas.microsoft.com/office/drawing/2014/main" id="{1C6C69C4-14E9-4A09-BA7D-3E39F70BD1B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38145" y="4896596"/>
                <a:ext cx="248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4" name="Рукописный ввод 203">
                <a:extLst>
                  <a:ext uri="{FF2B5EF4-FFF2-40B4-BE49-F238E27FC236}">
                    <a16:creationId xmlns:a16="http://schemas.microsoft.com/office/drawing/2014/main" id="{42BDDA00-38A3-4009-AA53-32069D3822F7}"/>
                  </a:ext>
                </a:extLst>
              </p14:cNvPr>
              <p14:cNvContentPartPr/>
              <p14:nvPr/>
            </p14:nvContentPartPr>
            <p14:xfrm>
              <a:off x="5533105" y="5252636"/>
              <a:ext cx="360" cy="106560"/>
            </p14:xfrm>
          </p:contentPart>
        </mc:Choice>
        <mc:Fallback xmlns="">
          <p:pic>
            <p:nvPicPr>
              <p:cNvPr id="204" name="Рукописный ввод 203">
                <a:extLst>
                  <a:ext uri="{FF2B5EF4-FFF2-40B4-BE49-F238E27FC236}">
                    <a16:creationId xmlns:a16="http://schemas.microsoft.com/office/drawing/2014/main" id="{42BDDA00-38A3-4009-AA53-32069D3822F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24105" y="5243636"/>
                <a:ext cx="180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5" name="Рукописный ввод 204">
                <a:extLst>
                  <a:ext uri="{FF2B5EF4-FFF2-40B4-BE49-F238E27FC236}">
                    <a16:creationId xmlns:a16="http://schemas.microsoft.com/office/drawing/2014/main" id="{8E20EC80-1601-4DA2-9490-608C13094421}"/>
                  </a:ext>
                </a:extLst>
              </p14:cNvPr>
              <p14:cNvContentPartPr/>
              <p14:nvPr/>
            </p14:nvContentPartPr>
            <p14:xfrm>
              <a:off x="5512945" y="5573036"/>
              <a:ext cx="360" cy="52560"/>
            </p14:xfrm>
          </p:contentPart>
        </mc:Choice>
        <mc:Fallback xmlns="">
          <p:pic>
            <p:nvPicPr>
              <p:cNvPr id="205" name="Рукописный ввод 204">
                <a:extLst>
                  <a:ext uri="{FF2B5EF4-FFF2-40B4-BE49-F238E27FC236}">
                    <a16:creationId xmlns:a16="http://schemas.microsoft.com/office/drawing/2014/main" id="{8E20EC80-1601-4DA2-9490-608C1309442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04305" y="5564036"/>
                <a:ext cx="180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6" name="Рукописный ввод 205">
                <a:extLst>
                  <a:ext uri="{FF2B5EF4-FFF2-40B4-BE49-F238E27FC236}">
                    <a16:creationId xmlns:a16="http://schemas.microsoft.com/office/drawing/2014/main" id="{F3213C40-0D54-4092-8903-F2F9FA3FF7DC}"/>
                  </a:ext>
                </a:extLst>
              </p14:cNvPr>
              <p14:cNvContentPartPr/>
              <p14:nvPr/>
            </p14:nvContentPartPr>
            <p14:xfrm>
              <a:off x="5512945" y="5833316"/>
              <a:ext cx="360" cy="52560"/>
            </p14:xfrm>
          </p:contentPart>
        </mc:Choice>
        <mc:Fallback xmlns="">
          <p:pic>
            <p:nvPicPr>
              <p:cNvPr id="206" name="Рукописный ввод 205">
                <a:extLst>
                  <a:ext uri="{FF2B5EF4-FFF2-40B4-BE49-F238E27FC236}">
                    <a16:creationId xmlns:a16="http://schemas.microsoft.com/office/drawing/2014/main" id="{F3213C40-0D54-4092-8903-F2F9FA3FF7D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04305" y="5824316"/>
                <a:ext cx="180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07" name="Рукописный ввод 206">
                <a:extLst>
                  <a:ext uri="{FF2B5EF4-FFF2-40B4-BE49-F238E27FC236}">
                    <a16:creationId xmlns:a16="http://schemas.microsoft.com/office/drawing/2014/main" id="{D3220AF3-4B3A-40C0-B730-60DB659F8378}"/>
                  </a:ext>
                </a:extLst>
              </p14:cNvPr>
              <p14:cNvContentPartPr/>
              <p14:nvPr/>
            </p14:nvContentPartPr>
            <p14:xfrm>
              <a:off x="5512945" y="6033476"/>
              <a:ext cx="360" cy="86400"/>
            </p14:xfrm>
          </p:contentPart>
        </mc:Choice>
        <mc:Fallback xmlns="">
          <p:pic>
            <p:nvPicPr>
              <p:cNvPr id="207" name="Рукописный ввод 206">
                <a:extLst>
                  <a:ext uri="{FF2B5EF4-FFF2-40B4-BE49-F238E27FC236}">
                    <a16:creationId xmlns:a16="http://schemas.microsoft.com/office/drawing/2014/main" id="{D3220AF3-4B3A-40C0-B730-60DB659F837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504305" y="6024836"/>
                <a:ext cx="1800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2A4CDCDE-D5FE-4D50-8F55-3BC0CA104BA9}"/>
              </a:ext>
            </a:extLst>
          </p:cNvPr>
          <p:cNvGrpSpPr/>
          <p:nvPr/>
        </p:nvGrpSpPr>
        <p:grpSpPr>
          <a:xfrm>
            <a:off x="5499265" y="6300596"/>
            <a:ext cx="16560" cy="217080"/>
            <a:chOff x="5499265" y="6300596"/>
            <a:chExt cx="1656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279E96C7-A3C0-4355-BCA0-FFDF831E0600}"/>
                    </a:ext>
                  </a:extLst>
                </p14:cNvPr>
                <p14:cNvContentPartPr/>
                <p14:nvPr/>
              </p14:nvContentPartPr>
              <p14:xfrm>
                <a:off x="5499265" y="6300596"/>
                <a:ext cx="7200" cy="3888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279E96C7-A3C0-4355-BCA0-FFDF831E060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90625" y="6291596"/>
                  <a:ext cx="24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3039E74C-076D-496E-9CDA-86C9E1BFEF20}"/>
                    </a:ext>
                  </a:extLst>
                </p14:cNvPr>
                <p14:cNvContentPartPr/>
                <p14:nvPr/>
              </p14:nvContentPartPr>
              <p14:xfrm>
                <a:off x="5506105" y="6433796"/>
                <a:ext cx="9720" cy="8388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3039E74C-076D-496E-9CDA-86C9E1BFEF2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97465" y="6425156"/>
                  <a:ext cx="2736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11" name="Рукописный ввод 210">
                <a:extLst>
                  <a:ext uri="{FF2B5EF4-FFF2-40B4-BE49-F238E27FC236}">
                    <a16:creationId xmlns:a16="http://schemas.microsoft.com/office/drawing/2014/main" id="{95619B8D-05D7-460E-85F8-4AC7803724C1}"/>
                  </a:ext>
                </a:extLst>
              </p14:cNvPr>
              <p14:cNvContentPartPr/>
              <p14:nvPr/>
            </p14:nvContentPartPr>
            <p14:xfrm>
              <a:off x="6852145" y="3857636"/>
              <a:ext cx="10080" cy="130680"/>
            </p14:xfrm>
          </p:contentPart>
        </mc:Choice>
        <mc:Fallback xmlns="">
          <p:pic>
            <p:nvPicPr>
              <p:cNvPr id="211" name="Рукописный ввод 210">
                <a:extLst>
                  <a:ext uri="{FF2B5EF4-FFF2-40B4-BE49-F238E27FC236}">
                    <a16:creationId xmlns:a16="http://schemas.microsoft.com/office/drawing/2014/main" id="{95619B8D-05D7-460E-85F8-4AC7803724C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843145" y="3848636"/>
                <a:ext cx="277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12" name="Рукописный ввод 211">
                <a:extLst>
                  <a:ext uri="{FF2B5EF4-FFF2-40B4-BE49-F238E27FC236}">
                    <a16:creationId xmlns:a16="http://schemas.microsoft.com/office/drawing/2014/main" id="{752DA112-B175-4499-AC45-FFB28C9CDC9A}"/>
                  </a:ext>
                </a:extLst>
              </p14:cNvPr>
              <p14:cNvContentPartPr/>
              <p14:nvPr/>
            </p14:nvContentPartPr>
            <p14:xfrm>
              <a:off x="6867985" y="4098116"/>
              <a:ext cx="360" cy="99720"/>
            </p14:xfrm>
          </p:contentPart>
        </mc:Choice>
        <mc:Fallback xmlns="">
          <p:pic>
            <p:nvPicPr>
              <p:cNvPr id="212" name="Рукописный ввод 211">
                <a:extLst>
                  <a:ext uri="{FF2B5EF4-FFF2-40B4-BE49-F238E27FC236}">
                    <a16:creationId xmlns:a16="http://schemas.microsoft.com/office/drawing/2014/main" id="{752DA112-B175-4499-AC45-FFB28C9CDC9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858985" y="4089116"/>
                <a:ext cx="18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15" name="Рукописный ввод 214">
                <a:extLst>
                  <a:ext uri="{FF2B5EF4-FFF2-40B4-BE49-F238E27FC236}">
                    <a16:creationId xmlns:a16="http://schemas.microsoft.com/office/drawing/2014/main" id="{40867E99-E4F8-4203-87B7-FFA0882295F6}"/>
                  </a:ext>
                </a:extLst>
              </p14:cNvPr>
              <p14:cNvContentPartPr/>
              <p14:nvPr/>
            </p14:nvContentPartPr>
            <p14:xfrm>
              <a:off x="6860425" y="4324916"/>
              <a:ext cx="8280" cy="199800"/>
            </p14:xfrm>
          </p:contentPart>
        </mc:Choice>
        <mc:Fallback xmlns="">
          <p:pic>
            <p:nvPicPr>
              <p:cNvPr id="215" name="Рукописный ввод 214">
                <a:extLst>
                  <a:ext uri="{FF2B5EF4-FFF2-40B4-BE49-F238E27FC236}">
                    <a16:creationId xmlns:a16="http://schemas.microsoft.com/office/drawing/2014/main" id="{40867E99-E4F8-4203-87B7-FFA0882295F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851785" y="4315916"/>
                <a:ext cx="259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16" name="Рукописный ввод 215">
                <a:extLst>
                  <a:ext uri="{FF2B5EF4-FFF2-40B4-BE49-F238E27FC236}">
                    <a16:creationId xmlns:a16="http://schemas.microsoft.com/office/drawing/2014/main" id="{699FF807-8C2E-46EF-8296-912B44DEC22C}"/>
                  </a:ext>
                </a:extLst>
              </p14:cNvPr>
              <p14:cNvContentPartPr/>
              <p14:nvPr/>
            </p14:nvContentPartPr>
            <p14:xfrm>
              <a:off x="6846745" y="4638476"/>
              <a:ext cx="7920" cy="133200"/>
            </p14:xfrm>
          </p:contentPart>
        </mc:Choice>
        <mc:Fallback xmlns="">
          <p:pic>
            <p:nvPicPr>
              <p:cNvPr id="216" name="Рукописный ввод 215">
                <a:extLst>
                  <a:ext uri="{FF2B5EF4-FFF2-40B4-BE49-F238E27FC236}">
                    <a16:creationId xmlns:a16="http://schemas.microsoft.com/office/drawing/2014/main" id="{699FF807-8C2E-46EF-8296-912B44DEC22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838105" y="4629836"/>
                <a:ext cx="255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17" name="Рукописный ввод 216">
                <a:extLst>
                  <a:ext uri="{FF2B5EF4-FFF2-40B4-BE49-F238E27FC236}">
                    <a16:creationId xmlns:a16="http://schemas.microsoft.com/office/drawing/2014/main" id="{EFF33FDC-A4C2-48E8-B5C0-DE9B66D9398D}"/>
                  </a:ext>
                </a:extLst>
              </p14:cNvPr>
              <p14:cNvContentPartPr/>
              <p14:nvPr/>
            </p14:nvContentPartPr>
            <p14:xfrm>
              <a:off x="6854665" y="4925756"/>
              <a:ext cx="360" cy="126360"/>
            </p14:xfrm>
          </p:contentPart>
        </mc:Choice>
        <mc:Fallback xmlns="">
          <p:pic>
            <p:nvPicPr>
              <p:cNvPr id="217" name="Рукописный ввод 216">
                <a:extLst>
                  <a:ext uri="{FF2B5EF4-FFF2-40B4-BE49-F238E27FC236}">
                    <a16:creationId xmlns:a16="http://schemas.microsoft.com/office/drawing/2014/main" id="{EFF33FDC-A4C2-48E8-B5C0-DE9B66D9398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845665" y="4916756"/>
                <a:ext cx="18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18" name="Рукописный ввод 217">
                <a:extLst>
                  <a:ext uri="{FF2B5EF4-FFF2-40B4-BE49-F238E27FC236}">
                    <a16:creationId xmlns:a16="http://schemas.microsoft.com/office/drawing/2014/main" id="{63A415DC-7967-4981-9D0C-F51BE8C72839}"/>
                  </a:ext>
                </a:extLst>
              </p14:cNvPr>
              <p14:cNvContentPartPr/>
              <p14:nvPr/>
            </p14:nvContentPartPr>
            <p14:xfrm>
              <a:off x="6847825" y="5192516"/>
              <a:ext cx="360" cy="113040"/>
            </p14:xfrm>
          </p:contentPart>
        </mc:Choice>
        <mc:Fallback xmlns="">
          <p:pic>
            <p:nvPicPr>
              <p:cNvPr id="218" name="Рукописный ввод 217">
                <a:extLst>
                  <a:ext uri="{FF2B5EF4-FFF2-40B4-BE49-F238E27FC236}">
                    <a16:creationId xmlns:a16="http://schemas.microsoft.com/office/drawing/2014/main" id="{63A415DC-7967-4981-9D0C-F51BE8C7283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838825" y="5183876"/>
                <a:ext cx="1800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Группа 225">
            <a:extLst>
              <a:ext uri="{FF2B5EF4-FFF2-40B4-BE49-F238E27FC236}">
                <a16:creationId xmlns:a16="http://schemas.microsoft.com/office/drawing/2014/main" id="{3A8AE6E5-A585-42F8-985E-E565989E4EB2}"/>
              </a:ext>
            </a:extLst>
          </p:cNvPr>
          <p:cNvGrpSpPr/>
          <p:nvPr/>
        </p:nvGrpSpPr>
        <p:grpSpPr>
          <a:xfrm>
            <a:off x="4358065" y="4211516"/>
            <a:ext cx="14040" cy="212760"/>
            <a:chOff x="4358065" y="4211516"/>
            <a:chExt cx="1404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91CFCF5F-BADE-444D-9AE8-A5768A7FF173}"/>
                    </a:ext>
                  </a:extLst>
                </p14:cNvPr>
                <p14:cNvContentPartPr/>
                <p14:nvPr/>
              </p14:nvContentPartPr>
              <p14:xfrm>
                <a:off x="4358065" y="4211516"/>
                <a:ext cx="360" cy="5940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91CFCF5F-BADE-444D-9AE8-A5768A7FF1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49425" y="4202516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10827BAE-F1A5-4E28-A91B-D2C0DB16C905}"/>
                    </a:ext>
                  </a:extLst>
                </p14:cNvPr>
                <p14:cNvContentPartPr/>
                <p14:nvPr/>
              </p14:nvContentPartPr>
              <p14:xfrm>
                <a:off x="4364545" y="4244636"/>
                <a:ext cx="7560" cy="17964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10827BAE-F1A5-4E28-A91B-D2C0DB16C90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55545" y="4235996"/>
                  <a:ext cx="2520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21" name="Рукописный ввод 220">
                <a:extLst>
                  <a:ext uri="{FF2B5EF4-FFF2-40B4-BE49-F238E27FC236}">
                    <a16:creationId xmlns:a16="http://schemas.microsoft.com/office/drawing/2014/main" id="{B8E81F58-CD6D-448F-A539-933BFD4F6CDB}"/>
                  </a:ext>
                </a:extLst>
              </p14:cNvPr>
              <p14:cNvContentPartPr/>
              <p14:nvPr/>
            </p14:nvContentPartPr>
            <p14:xfrm>
              <a:off x="4378225" y="4665476"/>
              <a:ext cx="20520" cy="226440"/>
            </p14:xfrm>
          </p:contentPart>
        </mc:Choice>
        <mc:Fallback xmlns="">
          <p:pic>
            <p:nvPicPr>
              <p:cNvPr id="221" name="Рукописный ввод 220">
                <a:extLst>
                  <a:ext uri="{FF2B5EF4-FFF2-40B4-BE49-F238E27FC236}">
                    <a16:creationId xmlns:a16="http://schemas.microsoft.com/office/drawing/2014/main" id="{B8E81F58-CD6D-448F-A539-933BFD4F6CD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369585" y="4656476"/>
                <a:ext cx="381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AA79F90B-9BB2-49CE-9FFC-2106F8C81236}"/>
                  </a:ext>
                </a:extLst>
              </p14:cNvPr>
              <p14:cNvContentPartPr/>
              <p14:nvPr/>
            </p14:nvContentPartPr>
            <p14:xfrm>
              <a:off x="4398025" y="5159396"/>
              <a:ext cx="20520" cy="126000"/>
            </p14:xfrm>
          </p:contentPart>
        </mc:Choice>
        <mc:Fallback xmlns=""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AA79F90B-9BB2-49CE-9FFC-2106F8C8123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89025" y="5150396"/>
                <a:ext cx="38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E8287DDB-4033-45AF-AD9D-2D945468FE37}"/>
                  </a:ext>
                </a:extLst>
              </p14:cNvPr>
              <p14:cNvContentPartPr/>
              <p14:nvPr/>
            </p14:nvContentPartPr>
            <p14:xfrm>
              <a:off x="4398385" y="5579876"/>
              <a:ext cx="360" cy="119520"/>
            </p14:xfrm>
          </p:contentPart>
        </mc:Choice>
        <mc:Fallback xmlns=""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E8287DDB-4033-45AF-AD9D-2D945468FE3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89385" y="5570876"/>
                <a:ext cx="180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543D880E-53C0-44C7-853E-387AE825959F}"/>
                  </a:ext>
                </a:extLst>
              </p14:cNvPr>
              <p14:cNvContentPartPr/>
              <p14:nvPr/>
            </p14:nvContentPartPr>
            <p14:xfrm>
              <a:off x="4384705" y="5906756"/>
              <a:ext cx="7560" cy="99720"/>
            </p14:xfrm>
          </p:contentPart>
        </mc:Choice>
        <mc:Fallback xmlns=""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543D880E-53C0-44C7-853E-387AE825959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75705" y="5897756"/>
                <a:ext cx="252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A6E347A8-7CBB-48AC-8BE6-ACE094E9D20B}"/>
                  </a:ext>
                </a:extLst>
              </p14:cNvPr>
              <p14:cNvContentPartPr/>
              <p14:nvPr/>
            </p14:nvContentPartPr>
            <p14:xfrm>
              <a:off x="4378225" y="6133916"/>
              <a:ext cx="7200" cy="99360"/>
            </p14:xfrm>
          </p:contentPart>
        </mc:Choice>
        <mc:Fallback xmlns=""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A6E347A8-7CBB-48AC-8BE6-ACE094E9D20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369225" y="6124916"/>
                <a:ext cx="248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4D0A7120-A84A-4310-96BD-0DA9CB0F0969}"/>
                  </a:ext>
                </a:extLst>
              </p14:cNvPr>
              <p14:cNvContentPartPr/>
              <p14:nvPr/>
            </p14:nvContentPartPr>
            <p14:xfrm>
              <a:off x="3697465" y="4785356"/>
              <a:ext cx="360" cy="146520"/>
            </p14:xfrm>
          </p:contentPart>
        </mc:Choice>
        <mc:Fallback xmlns=""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4D0A7120-A84A-4310-96BD-0DA9CB0F096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688825" y="4776716"/>
                <a:ext cx="180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4F796774-2D61-4EA4-9E5E-688622E2560B}"/>
                  </a:ext>
                </a:extLst>
              </p14:cNvPr>
              <p14:cNvContentPartPr/>
              <p14:nvPr/>
            </p14:nvContentPartPr>
            <p14:xfrm>
              <a:off x="3710785" y="5132396"/>
              <a:ext cx="360" cy="153000"/>
            </p14:xfrm>
          </p:contentPart>
        </mc:Choice>
        <mc:Fallback xmlns=""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4F796774-2D61-4EA4-9E5E-688622E2560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702145" y="5123756"/>
                <a:ext cx="180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84E86502-E88C-4BDF-858D-357D23F43CBA}"/>
                  </a:ext>
                </a:extLst>
              </p14:cNvPr>
              <p14:cNvContentPartPr/>
              <p14:nvPr/>
            </p14:nvContentPartPr>
            <p14:xfrm>
              <a:off x="3710785" y="5426156"/>
              <a:ext cx="7200" cy="153000"/>
            </p14:xfrm>
          </p:contentPart>
        </mc:Choice>
        <mc:Fallback xmlns=""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84E86502-E88C-4BDF-858D-357D23F43CB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702145" y="5417156"/>
                <a:ext cx="2484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DFFB369C-3CB8-49DE-BE1F-E0B714FAE63E}"/>
              </a:ext>
            </a:extLst>
          </p:cNvPr>
          <p:cNvGrpSpPr/>
          <p:nvPr/>
        </p:nvGrpSpPr>
        <p:grpSpPr>
          <a:xfrm>
            <a:off x="3717265" y="5753396"/>
            <a:ext cx="14040" cy="439920"/>
            <a:chOff x="3717265" y="5753396"/>
            <a:chExt cx="1404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2CB90DB5-6AE7-4B41-8537-4B72B388745C}"/>
                    </a:ext>
                  </a:extLst>
                </p14:cNvPr>
                <p14:cNvContentPartPr/>
                <p14:nvPr/>
              </p14:nvContentPartPr>
              <p14:xfrm>
                <a:off x="3724105" y="5753396"/>
                <a:ext cx="360" cy="66240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2CB90DB5-6AE7-4B41-8537-4B72B388745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15465" y="5744396"/>
                  <a:ext cx="18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F683BA38-9667-443E-9C4D-B4F73C55B7EF}"/>
                    </a:ext>
                  </a:extLst>
                </p14:cNvPr>
                <p14:cNvContentPartPr/>
                <p14:nvPr/>
              </p14:nvContentPartPr>
              <p14:xfrm>
                <a:off x="3730945" y="5913596"/>
                <a:ext cx="360" cy="59400"/>
              </p14:xfrm>
            </p:contentPart>
          </mc:Choice>
          <mc:Fallback xmlns=""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F683BA38-9667-443E-9C4D-B4F73C55B7E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21945" y="5904596"/>
                  <a:ext cx="1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DD99D052-0C24-49AB-8D4C-8ED8D3622415}"/>
                    </a:ext>
                  </a:extLst>
                </p14:cNvPr>
                <p14:cNvContentPartPr/>
                <p14:nvPr/>
              </p14:nvContentPartPr>
              <p14:xfrm>
                <a:off x="3717265" y="6026636"/>
                <a:ext cx="360" cy="166680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DD99D052-0C24-49AB-8D4C-8ED8D36224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08625" y="6017996"/>
                  <a:ext cx="180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Группа 236">
            <a:extLst>
              <a:ext uri="{FF2B5EF4-FFF2-40B4-BE49-F238E27FC236}">
                <a16:creationId xmlns:a16="http://schemas.microsoft.com/office/drawing/2014/main" id="{58C2FD91-B991-4532-BD43-38CADAB47230}"/>
              </a:ext>
            </a:extLst>
          </p:cNvPr>
          <p:cNvGrpSpPr/>
          <p:nvPr/>
        </p:nvGrpSpPr>
        <p:grpSpPr>
          <a:xfrm>
            <a:off x="4351585" y="6327236"/>
            <a:ext cx="27000" cy="253080"/>
            <a:chOff x="4351585" y="6327236"/>
            <a:chExt cx="270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86301424-BD96-4E1E-923D-63C4BF973175}"/>
                    </a:ext>
                  </a:extLst>
                </p14:cNvPr>
                <p14:cNvContentPartPr/>
                <p14:nvPr/>
              </p14:nvContentPartPr>
              <p14:xfrm>
                <a:off x="4351585" y="6327236"/>
                <a:ext cx="20520" cy="126360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86301424-BD96-4E1E-923D-63C4BF97317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42585" y="6318236"/>
                  <a:ext cx="38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72D932FC-0CDE-4F55-8F83-AF14A5BDBEBA}"/>
                    </a:ext>
                  </a:extLst>
                </p14:cNvPr>
                <p14:cNvContentPartPr/>
                <p14:nvPr/>
              </p14:nvContentPartPr>
              <p14:xfrm>
                <a:off x="4378225" y="6514076"/>
                <a:ext cx="360" cy="66240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72D932FC-0CDE-4F55-8F83-AF14A5BDBE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69585" y="6505436"/>
                  <a:ext cx="1800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12A4255B-8266-4DFE-B86E-07B4107F0226}"/>
                  </a:ext>
                </a:extLst>
              </p14:cNvPr>
              <p14:cNvContentPartPr/>
              <p14:nvPr/>
            </p14:nvContentPartPr>
            <p14:xfrm>
              <a:off x="5332585" y="5858156"/>
              <a:ext cx="51120" cy="89280"/>
            </p14:xfrm>
          </p:contentPart>
        </mc:Choice>
        <mc:Fallback xmlns=""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12A4255B-8266-4DFE-B86E-07B4107F022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323945" y="5849156"/>
                <a:ext cx="68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081A622A-7C1B-4AF6-90D8-1A8EBADD690C}"/>
                  </a:ext>
                </a:extLst>
              </p14:cNvPr>
              <p14:cNvContentPartPr/>
              <p14:nvPr/>
            </p14:nvContentPartPr>
            <p14:xfrm>
              <a:off x="5446345" y="5669516"/>
              <a:ext cx="42840" cy="70560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081A622A-7C1B-4AF6-90D8-1A8EBADD690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437345" y="5660876"/>
                <a:ext cx="604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F0B07F37-FDA2-4ED2-8A2E-A49F66B0571B}"/>
                  </a:ext>
                </a:extLst>
              </p14:cNvPr>
              <p14:cNvContentPartPr/>
              <p14:nvPr/>
            </p14:nvContentPartPr>
            <p14:xfrm>
              <a:off x="5606545" y="5396636"/>
              <a:ext cx="56160" cy="76680"/>
            </p14:xfrm>
          </p:contentPart>
        </mc:Choice>
        <mc:Fallback xmlns=""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F0B07F37-FDA2-4ED2-8A2E-A49F66B0571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597545" y="5387636"/>
                <a:ext cx="738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D252B6C0-24E6-4804-AC51-8DD6C4823CAD}"/>
                  </a:ext>
                </a:extLst>
              </p14:cNvPr>
              <p14:cNvContentPartPr/>
              <p14:nvPr/>
            </p14:nvContentPartPr>
            <p14:xfrm>
              <a:off x="5746585" y="5189996"/>
              <a:ext cx="68400" cy="89640"/>
            </p14:xfrm>
          </p:contentPart>
        </mc:Choice>
        <mc:Fallback xmlns=""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D252B6C0-24E6-4804-AC51-8DD6C4823CAD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737945" y="5180996"/>
                <a:ext cx="860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43" name="Рукописный ввод 242">
                <a:extLst>
                  <a:ext uri="{FF2B5EF4-FFF2-40B4-BE49-F238E27FC236}">
                    <a16:creationId xmlns:a16="http://schemas.microsoft.com/office/drawing/2014/main" id="{44FB2865-4786-465E-953A-C381520BBFA7}"/>
                  </a:ext>
                </a:extLst>
              </p14:cNvPr>
              <p14:cNvContentPartPr/>
              <p14:nvPr/>
            </p14:nvContentPartPr>
            <p14:xfrm>
              <a:off x="5920105" y="4974716"/>
              <a:ext cx="48960" cy="71280"/>
            </p14:xfrm>
          </p:contentPart>
        </mc:Choice>
        <mc:Fallback xmlns="">
          <p:pic>
            <p:nvPicPr>
              <p:cNvPr id="243" name="Рукописный ввод 242">
                <a:extLst>
                  <a:ext uri="{FF2B5EF4-FFF2-40B4-BE49-F238E27FC236}">
                    <a16:creationId xmlns:a16="http://schemas.microsoft.com/office/drawing/2014/main" id="{44FB2865-4786-465E-953A-C381520BBFA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911105" y="4966076"/>
                <a:ext cx="6660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Группа 248">
            <a:extLst>
              <a:ext uri="{FF2B5EF4-FFF2-40B4-BE49-F238E27FC236}">
                <a16:creationId xmlns:a16="http://schemas.microsoft.com/office/drawing/2014/main" id="{CC25A057-A591-4280-8D9D-C5D355268A50}"/>
              </a:ext>
            </a:extLst>
          </p:cNvPr>
          <p:cNvGrpSpPr/>
          <p:nvPr/>
        </p:nvGrpSpPr>
        <p:grpSpPr>
          <a:xfrm>
            <a:off x="3644185" y="5933396"/>
            <a:ext cx="299880" cy="360"/>
            <a:chOff x="3644185" y="5933396"/>
            <a:chExt cx="2998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98DE4398-6EA9-4219-A7D1-CAE7EA03EBEF}"/>
                    </a:ext>
                  </a:extLst>
                </p14:cNvPr>
                <p14:cNvContentPartPr/>
                <p14:nvPr/>
              </p14:nvContentPartPr>
              <p14:xfrm>
                <a:off x="3644185" y="5933396"/>
                <a:ext cx="93240" cy="360"/>
              </p14:xfrm>
            </p:contentPart>
          </mc:Choice>
          <mc:Fallback xmlns=""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98DE4398-6EA9-4219-A7D1-CAE7EA03EBE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35185" y="5924756"/>
                  <a:ext cx="11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A36C1BAC-11BE-40C0-9198-D6F34321BEE2}"/>
                    </a:ext>
                  </a:extLst>
                </p14:cNvPr>
                <p14:cNvContentPartPr/>
                <p14:nvPr/>
              </p14:nvContentPartPr>
              <p14:xfrm>
                <a:off x="3831025" y="5933396"/>
                <a:ext cx="113040" cy="360"/>
              </p14:xfrm>
            </p:contentPart>
          </mc:Choice>
          <mc:Fallback xmlns=""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A36C1BAC-11BE-40C0-9198-D6F34321BEE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22025" y="5924756"/>
                  <a:ext cx="130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46" name="Рукописный ввод 245">
                <a:extLst>
                  <a:ext uri="{FF2B5EF4-FFF2-40B4-BE49-F238E27FC236}">
                    <a16:creationId xmlns:a16="http://schemas.microsoft.com/office/drawing/2014/main" id="{E50AEEE9-FFFC-4117-ABCF-974DF75FA39F}"/>
                  </a:ext>
                </a:extLst>
              </p14:cNvPr>
              <p14:cNvContentPartPr/>
              <p14:nvPr/>
            </p14:nvContentPartPr>
            <p14:xfrm>
              <a:off x="4158265" y="5953196"/>
              <a:ext cx="113040" cy="360"/>
            </p14:xfrm>
          </p:contentPart>
        </mc:Choice>
        <mc:Fallback xmlns="">
          <p:pic>
            <p:nvPicPr>
              <p:cNvPr id="246" name="Рукописный ввод 245">
                <a:extLst>
                  <a:ext uri="{FF2B5EF4-FFF2-40B4-BE49-F238E27FC236}">
                    <a16:creationId xmlns:a16="http://schemas.microsoft.com/office/drawing/2014/main" id="{E50AEEE9-FFFC-4117-ABCF-974DF75FA39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149265" y="5944556"/>
                <a:ext cx="130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47" name="Рукописный ввод 246">
                <a:extLst>
                  <a:ext uri="{FF2B5EF4-FFF2-40B4-BE49-F238E27FC236}">
                    <a16:creationId xmlns:a16="http://schemas.microsoft.com/office/drawing/2014/main" id="{2BD82418-9C6A-46FB-98BF-A241D643406C}"/>
                  </a:ext>
                </a:extLst>
              </p14:cNvPr>
              <p14:cNvContentPartPr/>
              <p14:nvPr/>
            </p14:nvContentPartPr>
            <p14:xfrm>
              <a:off x="4598545" y="5953196"/>
              <a:ext cx="65880" cy="7560"/>
            </p14:xfrm>
          </p:contentPart>
        </mc:Choice>
        <mc:Fallback xmlns="">
          <p:pic>
            <p:nvPicPr>
              <p:cNvPr id="247" name="Рукописный ввод 246">
                <a:extLst>
                  <a:ext uri="{FF2B5EF4-FFF2-40B4-BE49-F238E27FC236}">
                    <a16:creationId xmlns:a16="http://schemas.microsoft.com/office/drawing/2014/main" id="{2BD82418-9C6A-46FB-98BF-A241D643406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589905" y="5944556"/>
                <a:ext cx="835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Группа 250">
            <a:extLst>
              <a:ext uri="{FF2B5EF4-FFF2-40B4-BE49-F238E27FC236}">
                <a16:creationId xmlns:a16="http://schemas.microsoft.com/office/drawing/2014/main" id="{E9F0DB5D-485E-4001-A302-55BA3CFF4CCD}"/>
              </a:ext>
            </a:extLst>
          </p:cNvPr>
          <p:cNvGrpSpPr/>
          <p:nvPr/>
        </p:nvGrpSpPr>
        <p:grpSpPr>
          <a:xfrm>
            <a:off x="4865305" y="5979476"/>
            <a:ext cx="319680" cy="20880"/>
            <a:chOff x="4865305" y="5979476"/>
            <a:chExt cx="319680" cy="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B1E468EC-8E54-469B-A2B1-4AFFF3072107}"/>
                    </a:ext>
                  </a:extLst>
                </p14:cNvPr>
                <p14:cNvContentPartPr/>
                <p14:nvPr/>
              </p14:nvContentPartPr>
              <p14:xfrm>
                <a:off x="4865305" y="5979476"/>
                <a:ext cx="153360" cy="7920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B1E468EC-8E54-469B-A2B1-4AFFF307210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856665" y="5970476"/>
                  <a:ext cx="171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4C9EB2C4-A8D3-4B32-BE08-F7560EB2996A}"/>
                    </a:ext>
                  </a:extLst>
                </p14:cNvPr>
                <p14:cNvContentPartPr/>
                <p14:nvPr/>
              </p14:nvContentPartPr>
              <p14:xfrm>
                <a:off x="5139265" y="5993156"/>
                <a:ext cx="45720" cy="7200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4C9EB2C4-A8D3-4B32-BE08-F7560EB2996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130265" y="5984516"/>
                  <a:ext cx="633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52" name="Рукописный ввод 251">
                <a:extLst>
                  <a:ext uri="{FF2B5EF4-FFF2-40B4-BE49-F238E27FC236}">
                    <a16:creationId xmlns:a16="http://schemas.microsoft.com/office/drawing/2014/main" id="{70E65E2D-1589-464E-8F7C-0510094A0027}"/>
                  </a:ext>
                </a:extLst>
              </p14:cNvPr>
              <p14:cNvContentPartPr/>
              <p14:nvPr/>
            </p14:nvContentPartPr>
            <p14:xfrm>
              <a:off x="5244025" y="5979836"/>
              <a:ext cx="56880" cy="68040"/>
            </p14:xfrm>
          </p:contentPart>
        </mc:Choice>
        <mc:Fallback xmlns="">
          <p:pic>
            <p:nvPicPr>
              <p:cNvPr id="252" name="Рукописный ввод 251">
                <a:extLst>
                  <a:ext uri="{FF2B5EF4-FFF2-40B4-BE49-F238E27FC236}">
                    <a16:creationId xmlns:a16="http://schemas.microsoft.com/office/drawing/2014/main" id="{70E65E2D-1589-464E-8F7C-0510094A002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235385" y="5970836"/>
                <a:ext cx="74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53" name="Рукописный ввод 252">
                <a:extLst>
                  <a:ext uri="{FF2B5EF4-FFF2-40B4-BE49-F238E27FC236}">
                    <a16:creationId xmlns:a16="http://schemas.microsoft.com/office/drawing/2014/main" id="{AF03DA0B-87D7-4C60-BA3A-3136260C2C11}"/>
                  </a:ext>
                </a:extLst>
              </p14:cNvPr>
              <p14:cNvContentPartPr/>
              <p14:nvPr/>
            </p14:nvContentPartPr>
            <p14:xfrm>
              <a:off x="5982745" y="4878596"/>
              <a:ext cx="51120" cy="49320"/>
            </p14:xfrm>
          </p:contentPart>
        </mc:Choice>
        <mc:Fallback xmlns="">
          <p:pic>
            <p:nvPicPr>
              <p:cNvPr id="253" name="Рукописный ввод 252">
                <a:extLst>
                  <a:ext uri="{FF2B5EF4-FFF2-40B4-BE49-F238E27FC236}">
                    <a16:creationId xmlns:a16="http://schemas.microsoft.com/office/drawing/2014/main" id="{AF03DA0B-87D7-4C60-BA3A-3136260C2C1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974105" y="4869956"/>
                <a:ext cx="68760" cy="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43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98856-B14E-4B3F-894E-ACFA3D04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7FEF95-AE21-4ADC-BF22-4C9C0AC8B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175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Отрисовка линии разделения</a:t>
                </a:r>
                <a:r>
                  <a:rPr lang="en-US" dirty="0"/>
                  <a:t> </a:t>
                </a:r>
                <a:r>
                  <a:rPr lang="ru-RU" dirty="0"/>
                  <a:t>(</a:t>
                </a:r>
                <a:r>
                  <a:rPr lang="en-US" dirty="0"/>
                  <a:t>z=0.5</a:t>
                </a:r>
                <a:r>
                  <a:rPr lang="ru-RU" dirty="0"/>
                  <a:t>):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7FEF95-AE21-4ADC-BF22-4C9C0AC8B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17563"/>
              </a:xfrm>
              <a:blipFill>
                <a:blip r:embed="rId2"/>
                <a:stretch>
                  <a:fillRect l="-522" t="-1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6590E6-8D35-4D8E-A6EF-7F9A220B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30A4AB-B51A-4873-9A4C-5D93C613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929" y="2643188"/>
            <a:ext cx="7248142" cy="39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20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A0CF7-47A2-45B4-8E4E-56110EB2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классификатор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16D35A6-5763-4850-BCF1-785C670F9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Найдем аналитическое решение задачи.</a:t>
                </a:r>
              </a:p>
              <a:p>
                <a:pPr marL="0" indent="0">
                  <a:buNone/>
                </a:pPr>
                <a:r>
                  <a:rPr lang="ru-RU" dirty="0"/>
                  <a:t>Входные данные – набор точек </a:t>
                </a:r>
                <a:r>
                  <a:rPr lang="en-US" i="1" dirty="0"/>
                  <a:t>X</a:t>
                </a:r>
                <a:r>
                  <a:rPr lang="ru-RU" dirty="0"/>
                  <a:t> размерностью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набор </a:t>
                </a:r>
                <a:r>
                  <a:rPr lang="ru-RU" dirty="0" err="1"/>
                  <a:t>таргетов</a:t>
                </a:r>
                <a:r>
                  <a:rPr lang="ru-RU" dirty="0"/>
                  <a:t> </a:t>
                </a:r>
                <a:r>
                  <a:rPr lang="en-US" i="1" dirty="0"/>
                  <a:t>Y </a:t>
                </a:r>
                <a:r>
                  <a:rPr lang="ru-RU" dirty="0"/>
                  <a:t>размерностью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/>
                  <a:t>Ошибка</a:t>
                </a:r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точка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dirty="0"/>
                  <a:t> – параметры модели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ru-RU" dirty="0" err="1"/>
                  <a:t>таргет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Тогда минимум будет в точке, где производная</a:t>
                </a:r>
                <a:r>
                  <a:rPr lang="en-US" dirty="0"/>
                  <a:t> </a:t>
                </a:r>
                <a:r>
                  <a:rPr lang="ru-RU" dirty="0"/>
                  <a:t>по </a:t>
                </a:r>
                <a:r>
                  <a:rPr lang="en-US" dirty="0"/>
                  <a:t>W</a:t>
                </a:r>
                <a:r>
                  <a:rPr lang="ru-RU" dirty="0"/>
                  <a:t> равна 0: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16D35A6-5763-4850-BCF1-785C670F9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5B9171-7599-4787-AF5C-E0B5456F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26</a:t>
            </a:fld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43C50C46-9624-46CC-8DE7-572C8A7F46BC}"/>
              </a:ext>
            </a:extLst>
          </p:cNvPr>
          <p:cNvGrpSpPr/>
          <p:nvPr/>
        </p:nvGrpSpPr>
        <p:grpSpPr>
          <a:xfrm>
            <a:off x="8597585" y="1815810"/>
            <a:ext cx="676440" cy="434520"/>
            <a:chOff x="8597585" y="1815810"/>
            <a:chExt cx="67644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9F33F1B9-804D-476C-B1EB-8D6098570771}"/>
                    </a:ext>
                  </a:extLst>
                </p14:cNvPr>
                <p14:cNvContentPartPr/>
                <p14:nvPr/>
              </p14:nvContentPartPr>
              <p14:xfrm>
                <a:off x="8670665" y="1888890"/>
                <a:ext cx="120960" cy="19548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9F33F1B9-804D-476C-B1EB-8D60985707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62025" y="1880250"/>
                  <a:ext cx="138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C436526-1CBA-415D-A155-8B96172415CD}"/>
                    </a:ext>
                  </a:extLst>
                </p14:cNvPr>
                <p14:cNvContentPartPr/>
                <p14:nvPr/>
              </p14:nvContentPartPr>
              <p14:xfrm>
                <a:off x="8699465" y="1879530"/>
                <a:ext cx="96120" cy="2070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C436526-1CBA-415D-A155-8B96172415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90465" y="1870530"/>
                  <a:ext cx="113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7C87A9AA-ACDC-4F82-B51B-CEE407EB337A}"/>
                    </a:ext>
                  </a:extLst>
                </p14:cNvPr>
                <p14:cNvContentPartPr/>
                <p14:nvPr/>
              </p14:nvContentPartPr>
              <p14:xfrm>
                <a:off x="8851745" y="2069970"/>
                <a:ext cx="3600" cy="7956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7C87A9AA-ACDC-4F82-B51B-CEE407EB33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43105" y="2060970"/>
                  <a:ext cx="21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A23580D6-0853-4AB3-96A3-3FEEB20B51AB}"/>
                    </a:ext>
                  </a:extLst>
                </p14:cNvPr>
                <p14:cNvContentPartPr/>
                <p14:nvPr/>
              </p14:nvContentPartPr>
              <p14:xfrm>
                <a:off x="8937065" y="1904730"/>
                <a:ext cx="108000" cy="34560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A23580D6-0853-4AB3-96A3-3FEEB20B51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28425" y="1896090"/>
                  <a:ext cx="1256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CDBBE8FF-1963-4452-A733-9075537BA14E}"/>
                    </a:ext>
                  </a:extLst>
                </p14:cNvPr>
                <p14:cNvContentPartPr/>
                <p14:nvPr/>
              </p14:nvContentPartPr>
              <p14:xfrm>
                <a:off x="9099425" y="2079330"/>
                <a:ext cx="3600" cy="10476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CDBBE8FF-1963-4452-A733-9075537BA1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90425" y="2070690"/>
                  <a:ext cx="21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7E09DAF-57EB-4902-ABE2-6AB65193A70F}"/>
                    </a:ext>
                  </a:extLst>
                </p14:cNvPr>
                <p14:cNvContentPartPr/>
                <p14:nvPr/>
              </p14:nvContentPartPr>
              <p14:xfrm>
                <a:off x="9162785" y="1903290"/>
                <a:ext cx="111240" cy="24192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7E09DAF-57EB-4902-ABE2-6AB65193A7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4145" y="1894650"/>
                  <a:ext cx="128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7748706-850C-4DEC-935F-28D88CF170EC}"/>
                    </a:ext>
                  </a:extLst>
                </p14:cNvPr>
                <p14:cNvContentPartPr/>
                <p14:nvPr/>
              </p14:nvContentPartPr>
              <p14:xfrm>
                <a:off x="8597585" y="1815810"/>
                <a:ext cx="75240" cy="3160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7748706-850C-4DEC-935F-28D88CF170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88585" y="1807170"/>
                  <a:ext cx="9288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2AF69E30-94FE-4EF1-8BDB-E05C9A8635AA}"/>
                  </a:ext>
                </a:extLst>
              </p14:cNvPr>
              <p14:cNvContentPartPr/>
              <p14:nvPr/>
            </p14:nvContentPartPr>
            <p14:xfrm>
              <a:off x="9302465" y="1876290"/>
              <a:ext cx="55440" cy="29232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2AF69E30-94FE-4EF1-8BDB-E05C9A8635A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93825" y="1867290"/>
                <a:ext cx="7308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7590590-D560-465E-9BD5-0C3514AC6F86}"/>
              </a:ext>
            </a:extLst>
          </p:cNvPr>
          <p:cNvGrpSpPr/>
          <p:nvPr/>
        </p:nvGrpSpPr>
        <p:grpSpPr>
          <a:xfrm>
            <a:off x="5808531" y="5936880"/>
            <a:ext cx="868320" cy="396720"/>
            <a:chOff x="5808531" y="5936880"/>
            <a:chExt cx="86832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CA411CC-4B54-4E27-AE4C-872E6C990014}"/>
                    </a:ext>
                  </a:extLst>
                </p14:cNvPr>
                <p14:cNvContentPartPr/>
                <p14:nvPr/>
              </p14:nvContentPartPr>
              <p14:xfrm>
                <a:off x="5808531" y="5936880"/>
                <a:ext cx="868320" cy="9864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CA411CC-4B54-4E27-AE4C-872E6C9900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99531" y="5928240"/>
                  <a:ext cx="885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6CF1E5FC-784E-4018-9FC9-FD509DC778FF}"/>
                    </a:ext>
                  </a:extLst>
                </p14:cNvPr>
                <p14:cNvContentPartPr/>
                <p14:nvPr/>
              </p14:nvContentPartPr>
              <p14:xfrm>
                <a:off x="6117411" y="6149640"/>
                <a:ext cx="119160" cy="18396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6CF1E5FC-784E-4018-9FC9-FD509DC778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08771" y="6140640"/>
                  <a:ext cx="136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8AA7F9F-F792-49B6-B6AF-F6F639E232E2}"/>
                    </a:ext>
                  </a:extLst>
                </p14:cNvPr>
                <p14:cNvContentPartPr/>
                <p14:nvPr/>
              </p14:nvContentPartPr>
              <p14:xfrm>
                <a:off x="6270771" y="6174120"/>
                <a:ext cx="77760" cy="12276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8AA7F9F-F792-49B6-B6AF-F6F639E232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62131" y="6165120"/>
                  <a:ext cx="95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27C81DC-E9F3-4F94-8A0F-C23C750A6D04}"/>
                    </a:ext>
                  </a:extLst>
                </p14:cNvPr>
                <p14:cNvContentPartPr/>
                <p14:nvPr/>
              </p14:nvContentPartPr>
              <p14:xfrm>
                <a:off x="6278691" y="6165480"/>
                <a:ext cx="94320" cy="10584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27C81DC-E9F3-4F94-8A0F-C23C750A6D0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70051" y="6156840"/>
                  <a:ext cx="111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2D3FCC89-6277-421B-9D53-F1F94A05E293}"/>
                    </a:ext>
                  </a:extLst>
                </p14:cNvPr>
                <p14:cNvContentPartPr/>
                <p14:nvPr/>
              </p14:nvContentPartPr>
              <p14:xfrm>
                <a:off x="6409371" y="6112920"/>
                <a:ext cx="104400" cy="21924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2D3FCC89-6277-421B-9D53-F1F94A05E29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00731" y="6104280"/>
                  <a:ext cx="12204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7855F84-E36B-40B4-B0BA-4BF7089C1978}"/>
                  </a:ext>
                </a:extLst>
              </p14:cNvPr>
              <p14:cNvContentPartPr/>
              <p14:nvPr/>
            </p14:nvContentPartPr>
            <p14:xfrm>
              <a:off x="7018851" y="5888280"/>
              <a:ext cx="600840" cy="9648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7855F84-E36B-40B4-B0BA-4BF7089C197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10211" y="5879640"/>
                <a:ext cx="61848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1CD8CFDF-9E97-4359-8363-2F2E6FE55176}"/>
              </a:ext>
            </a:extLst>
          </p:cNvPr>
          <p:cNvGrpSpPr/>
          <p:nvPr/>
        </p:nvGrpSpPr>
        <p:grpSpPr>
          <a:xfrm>
            <a:off x="7105971" y="6058920"/>
            <a:ext cx="417600" cy="237960"/>
            <a:chOff x="7105971" y="6058920"/>
            <a:chExt cx="41760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77C03D75-6BA0-4DCD-B294-4668278F1A07}"/>
                    </a:ext>
                  </a:extLst>
                </p14:cNvPr>
                <p14:cNvContentPartPr/>
                <p14:nvPr/>
              </p14:nvContentPartPr>
              <p14:xfrm>
                <a:off x="7105971" y="6069720"/>
                <a:ext cx="140040" cy="22716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77C03D75-6BA0-4DCD-B294-4668278F1A0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96971" y="6060720"/>
                  <a:ext cx="157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FA33D480-C5B1-48F9-B9AA-D0F9341B018D}"/>
                    </a:ext>
                  </a:extLst>
                </p14:cNvPr>
                <p14:cNvContentPartPr/>
                <p14:nvPr/>
              </p14:nvContentPartPr>
              <p14:xfrm>
                <a:off x="7271571" y="6150720"/>
                <a:ext cx="52200" cy="3240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FA33D480-C5B1-48F9-B9AA-D0F9341B018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262571" y="6142080"/>
                  <a:ext cx="69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9F9C5F64-A12E-4BBF-B014-062FA451795E}"/>
                    </a:ext>
                  </a:extLst>
                </p14:cNvPr>
                <p14:cNvContentPartPr/>
                <p14:nvPr/>
              </p14:nvContentPartPr>
              <p14:xfrm>
                <a:off x="7300731" y="6121920"/>
                <a:ext cx="58320" cy="7416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9F9C5F64-A12E-4BBF-B014-062FA451795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91731" y="6113280"/>
                  <a:ext cx="75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A5900A36-559B-4888-940B-113C578D89BE}"/>
                    </a:ext>
                  </a:extLst>
                </p14:cNvPr>
                <p14:cNvContentPartPr/>
                <p14:nvPr/>
              </p14:nvContentPartPr>
              <p14:xfrm>
                <a:off x="7297491" y="6121920"/>
                <a:ext cx="81000" cy="1015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A5900A36-559B-4888-940B-113C578D89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88491" y="6113280"/>
                  <a:ext cx="98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84070947-4BDC-4F98-8B5A-D43446A1830D}"/>
                    </a:ext>
                  </a:extLst>
                </p14:cNvPr>
                <p14:cNvContentPartPr/>
                <p14:nvPr/>
              </p14:nvContentPartPr>
              <p14:xfrm>
                <a:off x="7428171" y="6058920"/>
                <a:ext cx="95400" cy="22284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84070947-4BDC-4F98-8B5A-D43446A183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19171" y="6050280"/>
                  <a:ext cx="11304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8C1F48EB-E4FB-4127-BE48-F68EF27C2FF0}"/>
              </a:ext>
            </a:extLst>
          </p:cNvPr>
          <p:cNvGrpSpPr/>
          <p:nvPr/>
        </p:nvGrpSpPr>
        <p:grpSpPr>
          <a:xfrm>
            <a:off x="7706811" y="6018600"/>
            <a:ext cx="383760" cy="175680"/>
            <a:chOff x="7706811" y="6018600"/>
            <a:chExt cx="38376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0B8E1655-464E-419C-9971-91ED9A94F095}"/>
                    </a:ext>
                  </a:extLst>
                </p14:cNvPr>
                <p14:cNvContentPartPr/>
                <p14:nvPr/>
              </p14:nvContentPartPr>
              <p14:xfrm>
                <a:off x="7706811" y="6112560"/>
                <a:ext cx="77400" cy="2736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0B8E1655-464E-419C-9971-91ED9A94F0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98171" y="6103560"/>
                  <a:ext cx="95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13D4FE77-E4DE-4E3A-AC49-6043477199D1}"/>
                    </a:ext>
                  </a:extLst>
                </p14:cNvPr>
                <p14:cNvContentPartPr/>
                <p14:nvPr/>
              </p14:nvContentPartPr>
              <p14:xfrm>
                <a:off x="7741731" y="6148200"/>
                <a:ext cx="112320" cy="936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13D4FE77-E4DE-4E3A-AC49-6043477199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33091" y="6139200"/>
                  <a:ext cx="129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89FB641F-0F51-42AB-AFD3-20A004471A45}"/>
                    </a:ext>
                  </a:extLst>
                </p14:cNvPr>
                <p14:cNvContentPartPr/>
                <p14:nvPr/>
              </p14:nvContentPartPr>
              <p14:xfrm>
                <a:off x="7724451" y="6087360"/>
                <a:ext cx="129960" cy="864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89FB641F-0F51-42AB-AFD3-20A004471A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15451" y="6078360"/>
                  <a:ext cx="147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5125D0B6-23C3-44FB-A544-08E2FA53BA31}"/>
                    </a:ext>
                  </a:extLst>
                </p14:cNvPr>
                <p14:cNvContentPartPr/>
                <p14:nvPr/>
              </p14:nvContentPartPr>
              <p14:xfrm>
                <a:off x="7910571" y="6018600"/>
                <a:ext cx="180000" cy="17568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5125D0B6-23C3-44FB-A544-08E2FA53BA3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901571" y="6009600"/>
                  <a:ext cx="19764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210C9F07-02CE-4846-BF7A-BAB82E3E781A}"/>
                  </a:ext>
                </a:extLst>
              </p14:cNvPr>
              <p14:cNvContentPartPr/>
              <p14:nvPr/>
            </p14:nvContentPartPr>
            <p14:xfrm>
              <a:off x="8194251" y="6033000"/>
              <a:ext cx="223920" cy="179640"/>
            </p14:xfrm>
          </p:contentPart>
        </mc:Choice>
        <mc:Fallback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210C9F07-02CE-4846-BF7A-BAB82E3E781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85251" y="6024360"/>
                <a:ext cx="2415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6149510D-A846-4E6E-992A-60E9FBDACF25}"/>
                  </a:ext>
                </a:extLst>
              </p14:cNvPr>
              <p14:cNvContentPartPr/>
              <p14:nvPr/>
            </p14:nvContentPartPr>
            <p14:xfrm>
              <a:off x="8455611" y="6112560"/>
              <a:ext cx="68040" cy="50400"/>
            </p14:xfrm>
          </p:contentPart>
        </mc:Choice>
        <mc:Fallback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6149510D-A846-4E6E-992A-60E9FBDACF2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46971" y="6103560"/>
                <a:ext cx="856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16444F54-C942-4934-82F5-70898D2BDCF1}"/>
                  </a:ext>
                </a:extLst>
              </p14:cNvPr>
              <p14:cNvContentPartPr/>
              <p14:nvPr/>
            </p14:nvContentPartPr>
            <p14:xfrm>
              <a:off x="8455611" y="6165480"/>
              <a:ext cx="59760" cy="9000"/>
            </p14:xfrm>
          </p:contentPart>
        </mc:Choice>
        <mc:Fallback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16444F54-C942-4934-82F5-70898D2BDCF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46971" y="6156840"/>
                <a:ext cx="77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EDA831C4-A8C7-4A60-8294-6B099FF3F758}"/>
                  </a:ext>
                </a:extLst>
              </p14:cNvPr>
              <p14:cNvContentPartPr/>
              <p14:nvPr/>
            </p14:nvContentPartPr>
            <p14:xfrm>
              <a:off x="8689251" y="5947680"/>
              <a:ext cx="132840" cy="544680"/>
            </p14:xfrm>
          </p:contentPart>
        </mc:Choice>
        <mc:Fallback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EDA831C4-A8C7-4A60-8294-6B099FF3F75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80251" y="5938680"/>
                <a:ext cx="15048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98D767F4-F479-4F20-80D4-118AD6C235E1}"/>
                  </a:ext>
                </a:extLst>
              </p14:cNvPr>
              <p14:cNvContentPartPr/>
              <p14:nvPr/>
            </p14:nvContentPartPr>
            <p14:xfrm>
              <a:off x="8890851" y="5982600"/>
              <a:ext cx="192600" cy="149760"/>
            </p14:xfrm>
          </p:contentPart>
        </mc:Choice>
        <mc:Fallback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98D767F4-F479-4F20-80D4-118AD6C235E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881851" y="5973600"/>
                <a:ext cx="2102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A34ED774-D1D2-4AAC-9E91-310532BB421D}"/>
                  </a:ext>
                </a:extLst>
              </p14:cNvPr>
              <p14:cNvContentPartPr/>
              <p14:nvPr/>
            </p14:nvContentPartPr>
            <p14:xfrm>
              <a:off x="9339113" y="5924295"/>
              <a:ext cx="129600" cy="579240"/>
            </p14:xfrm>
          </p:contentPart>
        </mc:Choice>
        <mc:Fallback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A34ED774-D1D2-4AAC-9E91-310532BB421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330113" y="5915655"/>
                <a:ext cx="1472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E9A5F0CD-136D-4E89-8543-CBDED85DB7D9}"/>
                  </a:ext>
                </a:extLst>
              </p14:cNvPr>
              <p14:cNvContentPartPr/>
              <p14:nvPr/>
            </p14:nvContentPartPr>
            <p14:xfrm>
              <a:off x="9129593" y="6090615"/>
              <a:ext cx="63000" cy="53280"/>
            </p14:xfrm>
          </p:contentPart>
        </mc:Choice>
        <mc:Fallback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E9A5F0CD-136D-4E89-8543-CBDED85DB7D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120953" y="6081615"/>
                <a:ext cx="8064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CBF19C30-7958-4DEF-AF6A-9961EBCD0730}"/>
              </a:ext>
            </a:extLst>
          </p:cNvPr>
          <p:cNvGrpSpPr/>
          <p:nvPr/>
        </p:nvGrpSpPr>
        <p:grpSpPr>
          <a:xfrm>
            <a:off x="8977611" y="6273120"/>
            <a:ext cx="299582" cy="338040"/>
            <a:chOff x="8977611" y="6273120"/>
            <a:chExt cx="299582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916A7D9D-8EA5-4299-8E87-D6898FF01F0E}"/>
                    </a:ext>
                  </a:extLst>
                </p14:cNvPr>
                <p14:cNvContentPartPr/>
                <p14:nvPr/>
              </p14:nvContentPartPr>
              <p14:xfrm>
                <a:off x="8977611" y="6273120"/>
                <a:ext cx="183600" cy="10152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916A7D9D-8EA5-4299-8E87-D6898FF01F0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68971" y="6264120"/>
                  <a:ext cx="201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851FDB2-0E84-4537-9BF5-1BA7C0FE8766}"/>
                    </a:ext>
                  </a:extLst>
                </p14:cNvPr>
                <p14:cNvContentPartPr/>
                <p14:nvPr/>
              </p14:nvContentPartPr>
              <p14:xfrm>
                <a:off x="9089211" y="6400200"/>
                <a:ext cx="78120" cy="21096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851FDB2-0E84-4537-9BF5-1BA7C0FE876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80211" y="6391200"/>
                  <a:ext cx="95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B79B140C-9CF0-44D5-B843-0ADE478EFC28}"/>
                    </a:ext>
                  </a:extLst>
                </p14:cNvPr>
                <p14:cNvContentPartPr/>
                <p14:nvPr/>
              </p14:nvContentPartPr>
              <p14:xfrm>
                <a:off x="9210593" y="6290055"/>
                <a:ext cx="66600" cy="9216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B79B140C-9CF0-44D5-B843-0ADE478EFC2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201593" y="6281415"/>
                  <a:ext cx="84240" cy="10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9050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0C81A-49C1-45D6-A0AC-56C84B51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C666D-23E2-4277-B626-52FBB1AA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Математическая модель была предложена У. </a:t>
            </a:r>
            <a:r>
              <a:rPr lang="ru-RU" dirty="0" err="1"/>
              <a:t>Маккалоком</a:t>
            </a:r>
            <a:r>
              <a:rPr lang="ru-RU" dirty="0"/>
              <a:t> и У. </a:t>
            </a:r>
            <a:r>
              <a:rPr lang="ru-RU" dirty="0" err="1"/>
              <a:t>Питтсом</a:t>
            </a:r>
            <a:r>
              <a:rPr lang="ru-RU" dirty="0"/>
              <a:t>  в середине </a:t>
            </a:r>
            <a:r>
              <a:rPr lang="en-US" dirty="0"/>
              <a:t>XX </a:t>
            </a:r>
            <a:r>
              <a:rPr lang="ru-RU" dirty="0"/>
              <a:t>века</a:t>
            </a:r>
          </a:p>
          <a:p>
            <a:r>
              <a:rPr lang="ru-RU" dirty="0"/>
              <a:t>Практически реализован Ф. </a:t>
            </a:r>
            <a:r>
              <a:rPr lang="ru-RU" dirty="0" err="1"/>
              <a:t>Розенблатт</a:t>
            </a:r>
            <a:r>
              <a:rPr lang="ru-RU" dirty="0"/>
              <a:t> в 1958</a:t>
            </a:r>
          </a:p>
          <a:p>
            <a:r>
              <a:rPr lang="ru-RU" dirty="0"/>
              <a:t>Нейрон из себя представляет агрегатор входящих данных – на выходе выдается взвешенная сумма всех входов нейрона, к сумме применяется функция активации (по аналогии с мозгом, в котором нейроны могут быть активными или нет)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F2B4E-3599-4493-829F-91A19264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76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B80A5-FE9F-47E0-84CE-D6CB5804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en-US" i="1" dirty="0"/>
                  <a:t>f – </a:t>
                </a:r>
                <a:r>
                  <a:rPr lang="ru-RU" dirty="0"/>
                  <a:t>нелинейная функция активации нейрона, в некоторых ситуациях она может отсутствовать</a:t>
                </a:r>
              </a:p>
              <a:p>
                <a:pPr marL="0" indent="0" algn="ctr">
                  <a:buNone/>
                </a:pPr>
                <a:endParaRPr lang="ru-RU" i="1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46BBEA4-0AD2-435B-BA99-0154AE7F4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  <a:blipFill>
                <a:blip r:embed="rId2"/>
                <a:stretch>
                  <a:fillRect l="-1506" r="-2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8DD4D2-565D-4489-A972-104C39F1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4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14:cNvPr>
              <p14:cNvContentPartPr/>
              <p14:nvPr/>
            </p14:nvContentPartPr>
            <p14:xfrm>
              <a:off x="1888260" y="3349800"/>
              <a:ext cx="332280" cy="11786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B0562CE-3E87-49ED-842C-1FE697707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9260" y="3340800"/>
                <a:ext cx="349920" cy="11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EB16B6F2-CB59-4CAB-8E77-D12229C27EC4}"/>
              </a:ext>
            </a:extLst>
          </p:cNvPr>
          <p:cNvGrpSpPr/>
          <p:nvPr/>
        </p:nvGrpSpPr>
        <p:grpSpPr>
          <a:xfrm>
            <a:off x="511905" y="2257700"/>
            <a:ext cx="1447345" cy="1577520"/>
            <a:chOff x="511905" y="2257700"/>
            <a:chExt cx="1447345" cy="15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14:cNvPr>
                <p14:cNvContentPartPr/>
                <p14:nvPr/>
              </p14:nvContentPartPr>
              <p14:xfrm>
                <a:off x="736905" y="3834860"/>
                <a:ext cx="360" cy="3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4469FDB-EED4-4F02-B6C6-48391CFE8CD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7905" y="3825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14:cNvPr>
                <p14:cNvContentPartPr/>
                <p14:nvPr/>
              </p14:nvContentPartPr>
              <p14:xfrm>
                <a:off x="511905" y="2257700"/>
                <a:ext cx="451440" cy="5428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3F65D1FD-1A63-448B-B690-0F553484B1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265" y="2249060"/>
                  <a:ext cx="4690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14:cNvPr>
                <p14:cNvContentPartPr/>
                <p14:nvPr/>
              </p14:nvContentPartPr>
              <p14:xfrm>
                <a:off x="521625" y="2986340"/>
                <a:ext cx="421920" cy="6166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DB2CB402-1C8B-4ECF-A969-5A76D4D001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2625" y="2977700"/>
                  <a:ext cx="4395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14:cNvPr>
                <p14:cNvContentPartPr/>
                <p14:nvPr/>
              </p14:nvContentPartPr>
              <p14:xfrm>
                <a:off x="648705" y="2463260"/>
                <a:ext cx="107280" cy="1627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95CC26E-3BD6-475D-9624-B4403BDEC15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9705" y="2454260"/>
                  <a:ext cx="124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14:cNvPr>
                <p14:cNvContentPartPr/>
                <p14:nvPr/>
              </p14:nvContentPartPr>
              <p14:xfrm>
                <a:off x="643665" y="2435180"/>
                <a:ext cx="81720" cy="18864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8DFFCB1-8E07-487A-BFF2-2A6A731D3D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665" y="2426180"/>
                  <a:ext cx="99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14:cNvPr>
                <p14:cNvContentPartPr/>
                <p14:nvPr/>
              </p14:nvContentPartPr>
              <p14:xfrm>
                <a:off x="774345" y="2566580"/>
                <a:ext cx="82800" cy="1040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A60F354-C2B2-4B54-A367-D51D8BEC8D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5345" y="2557580"/>
                  <a:ext cx="100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14:cNvPr>
                <p14:cNvContentPartPr/>
                <p14:nvPr/>
              </p14:nvContentPartPr>
              <p14:xfrm>
                <a:off x="680745" y="3200180"/>
                <a:ext cx="56520" cy="1580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D564C42-B4E7-47CC-B296-07EA80FEE5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1745" y="3191540"/>
                  <a:ext cx="74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14:cNvPr>
                <p14:cNvContentPartPr/>
                <p14:nvPr/>
              </p14:nvContentPartPr>
              <p14:xfrm>
                <a:off x="634305" y="3200180"/>
                <a:ext cx="154080" cy="153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0C3313CA-743A-4850-AECB-946EC71647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5305" y="3191540"/>
                  <a:ext cx="171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14:cNvPr>
                <p14:cNvContentPartPr/>
                <p14:nvPr/>
              </p14:nvContentPartPr>
              <p14:xfrm>
                <a:off x="821145" y="3303860"/>
                <a:ext cx="67320" cy="802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A36E322-8840-49A1-A528-372FD1494A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2145" y="3295220"/>
                  <a:ext cx="84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14:cNvPr>
                <p14:cNvContentPartPr/>
                <p14:nvPr/>
              </p14:nvContentPartPr>
              <p14:xfrm>
                <a:off x="952330" y="2596920"/>
                <a:ext cx="982800" cy="9921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278FC313-DD2E-4B57-BE34-52820D50D8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3330" y="2588280"/>
                  <a:ext cx="1000440" cy="10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14:cNvPr>
                <p14:cNvContentPartPr/>
                <p14:nvPr/>
              </p14:nvContentPartPr>
              <p14:xfrm>
                <a:off x="926770" y="3301800"/>
                <a:ext cx="1032480" cy="3902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B5312973-6242-456A-9808-B4C4B05FA35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8130" y="3293160"/>
                  <a:ext cx="1050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14:cNvPr>
                <p14:cNvContentPartPr/>
                <p14:nvPr/>
              </p14:nvContentPartPr>
              <p14:xfrm>
                <a:off x="1161130" y="2565120"/>
                <a:ext cx="191880" cy="1458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11FFC0E8-1DE9-4AC1-A7BB-7217B2CA23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2490" y="2556120"/>
                  <a:ext cx="209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14:cNvPr>
                <p14:cNvContentPartPr/>
                <p14:nvPr/>
              </p14:nvContentPartPr>
              <p14:xfrm>
                <a:off x="1396570" y="2716680"/>
                <a:ext cx="69840" cy="1098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47FEB67-0579-4BC0-BA49-DA8A67AA03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87930" y="2707680"/>
                  <a:ext cx="87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14:cNvPr>
                <p14:cNvContentPartPr/>
                <p14:nvPr/>
              </p14:nvContentPartPr>
              <p14:xfrm>
                <a:off x="1180930" y="3206640"/>
                <a:ext cx="163080" cy="8388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A023E9A0-5832-42BD-B780-A39D74230C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2290" y="3197640"/>
                  <a:ext cx="180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14:cNvPr>
                <p14:cNvContentPartPr/>
                <p14:nvPr/>
              </p14:nvContentPartPr>
              <p14:xfrm>
                <a:off x="1371370" y="3282600"/>
                <a:ext cx="43560" cy="709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31B40FB4-7430-48DD-B830-3490707E84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62370" y="3273600"/>
                  <a:ext cx="612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14:cNvPr>
              <p14:cNvContentPartPr/>
              <p14:nvPr/>
            </p14:nvContentPartPr>
            <p14:xfrm>
              <a:off x="1104610" y="4155960"/>
              <a:ext cx="179640" cy="24984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4B88E8EB-0C36-4507-ADB5-47C5255CD8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95610" y="4147320"/>
                <a:ext cx="1972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A8558158-EF47-4872-B283-02C871A7F2D8}"/>
              </a:ext>
            </a:extLst>
          </p:cNvPr>
          <p:cNvGrpSpPr/>
          <p:nvPr/>
        </p:nvGrpSpPr>
        <p:grpSpPr>
          <a:xfrm>
            <a:off x="2339820" y="3720980"/>
            <a:ext cx="574920" cy="422640"/>
            <a:chOff x="2339820" y="3720980"/>
            <a:chExt cx="57492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14:cNvPr>
                <p14:cNvContentPartPr/>
                <p14:nvPr/>
              </p14:nvContentPartPr>
              <p14:xfrm>
                <a:off x="2339820" y="3720980"/>
                <a:ext cx="282600" cy="4226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476B20EE-0788-4D55-B749-B9AEC8CC0C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31180" y="3711980"/>
                  <a:ext cx="3002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14:cNvPr>
                <p14:cNvContentPartPr/>
                <p14:nvPr/>
              </p14:nvContentPartPr>
              <p14:xfrm>
                <a:off x="2717460" y="4076660"/>
                <a:ext cx="1800" cy="3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9E45C845-3790-4D7C-897E-6F6048E057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8820" y="406766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14:cNvPr>
                <p14:cNvContentPartPr/>
                <p14:nvPr/>
              </p14:nvContentPartPr>
              <p14:xfrm>
                <a:off x="2809620" y="4079900"/>
                <a:ext cx="612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4F7123FC-5BE5-4B2D-A045-76B3D337F6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00980" y="4070900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14:cNvPr>
                <p14:cNvContentPartPr/>
                <p14:nvPr/>
              </p14:nvContentPartPr>
              <p14:xfrm>
                <a:off x="2914380" y="4086020"/>
                <a:ext cx="360" cy="3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996FA8C5-A5AC-4A39-9B58-C8C7973B74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05740" y="4077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14:cNvPr>
              <p14:cNvContentPartPr/>
              <p14:nvPr/>
            </p14:nvContentPartPr>
            <p14:xfrm>
              <a:off x="3193775" y="3894140"/>
              <a:ext cx="403560" cy="13680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83E69BDB-A662-4E87-B7D6-89E8E85823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5135" y="3885500"/>
                <a:ext cx="42120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AC98828E-40D7-4C09-9685-1FA53E7E3A61}"/>
              </a:ext>
            </a:extLst>
          </p:cNvPr>
          <p:cNvGrpSpPr/>
          <p:nvPr/>
        </p:nvGrpSpPr>
        <p:grpSpPr>
          <a:xfrm>
            <a:off x="3850230" y="3400220"/>
            <a:ext cx="825480" cy="975960"/>
            <a:chOff x="3850230" y="3400220"/>
            <a:chExt cx="825480" cy="9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14:cNvPr>
                <p14:cNvContentPartPr/>
                <p14:nvPr/>
              </p14:nvContentPartPr>
              <p14:xfrm>
                <a:off x="3850230" y="3768140"/>
                <a:ext cx="90000" cy="3409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C7A2DBC-6A00-4D5A-828B-6C44A8E3A7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1590" y="3759140"/>
                  <a:ext cx="1076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14:cNvPr>
                <p14:cNvContentPartPr/>
                <p14:nvPr/>
              </p14:nvContentPartPr>
              <p14:xfrm>
                <a:off x="3860670" y="3962180"/>
                <a:ext cx="129960" cy="3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16A808B5-B690-49FB-B993-6B10430C85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2030" y="3953540"/>
                  <a:ext cx="14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14:cNvPr>
                <p14:cNvContentPartPr/>
                <p14:nvPr/>
              </p14:nvContentPartPr>
              <p14:xfrm>
                <a:off x="4068390" y="3803420"/>
                <a:ext cx="66240" cy="27252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887BFCD6-2249-44AE-93F5-3C079230CF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59750" y="3794780"/>
                  <a:ext cx="83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14:cNvPr>
                <p14:cNvContentPartPr/>
                <p14:nvPr/>
              </p14:nvContentPartPr>
              <p14:xfrm>
                <a:off x="4321110" y="3813140"/>
                <a:ext cx="37080" cy="2347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D92B5429-A676-40B8-A01F-A4CCBF2A11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12110" y="3804140"/>
                  <a:ext cx="54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14:cNvPr>
                <p14:cNvContentPartPr/>
                <p14:nvPr/>
              </p14:nvContentPartPr>
              <p14:xfrm>
                <a:off x="4409670" y="3400220"/>
                <a:ext cx="266040" cy="97596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6ABF78CE-85E4-4BB8-82EA-E6D6980609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01030" y="3391580"/>
                  <a:ext cx="283680" cy="9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14:cNvPr>
              <p14:cNvContentPartPr/>
              <p14:nvPr/>
            </p14:nvContentPartPr>
            <p14:xfrm>
              <a:off x="4762470" y="3871100"/>
              <a:ext cx="305280" cy="10548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A0AF6B41-6C4C-4F1D-A9DE-FE46010840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53470" y="3862460"/>
                <a:ext cx="3229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8C302DDF-93B8-474C-907F-E56DE08C2500}"/>
              </a:ext>
            </a:extLst>
          </p:cNvPr>
          <p:cNvGrpSpPr/>
          <p:nvPr/>
        </p:nvGrpSpPr>
        <p:grpSpPr>
          <a:xfrm>
            <a:off x="465465" y="4021340"/>
            <a:ext cx="1562905" cy="2482720"/>
            <a:chOff x="465465" y="4021340"/>
            <a:chExt cx="1562905" cy="248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14:cNvPr>
                <p14:cNvContentPartPr/>
                <p14:nvPr/>
              </p14:nvContentPartPr>
              <p14:xfrm>
                <a:off x="529185" y="4459460"/>
                <a:ext cx="460800" cy="5130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3B872C9-A5B2-434C-A7DE-ACEB9A0613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0545" y="4450820"/>
                  <a:ext cx="4784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14:cNvPr>
                <p14:cNvContentPartPr/>
                <p14:nvPr/>
              </p14:nvContentPartPr>
              <p14:xfrm>
                <a:off x="465465" y="5170100"/>
                <a:ext cx="505800" cy="5608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45744EF-6D5E-45FC-94B2-A61EB0029B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6465" y="5161460"/>
                  <a:ext cx="52344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14:cNvPr>
                <p14:cNvContentPartPr/>
                <p14:nvPr/>
              </p14:nvContentPartPr>
              <p14:xfrm>
                <a:off x="527940" y="5374328"/>
                <a:ext cx="101160" cy="1764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22E3D788-8788-44FE-8FB2-91511B93B3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940" y="5365688"/>
                  <a:ext cx="118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14:cNvPr>
                <p14:cNvContentPartPr/>
                <p14:nvPr/>
              </p14:nvContentPartPr>
              <p14:xfrm>
                <a:off x="559260" y="5379008"/>
                <a:ext cx="87840" cy="2088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C8DC1F9-DE5A-4B8E-BFB0-7656BE302F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0620" y="5370368"/>
                  <a:ext cx="105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14:cNvPr>
                <p14:cNvContentPartPr/>
                <p14:nvPr/>
              </p14:nvContentPartPr>
              <p14:xfrm>
                <a:off x="702180" y="5435168"/>
                <a:ext cx="94680" cy="1602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9526BA4-6438-44CE-81AB-B523EC2BC7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3540" y="5426168"/>
                  <a:ext cx="112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14:cNvPr>
                <p14:cNvContentPartPr/>
                <p14:nvPr/>
              </p14:nvContentPartPr>
              <p14:xfrm>
                <a:off x="727545" y="4021340"/>
                <a:ext cx="360" cy="39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65FB779-378B-4416-813D-90BB44E286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8905" y="401234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14:cNvPr>
                <p14:cNvContentPartPr/>
                <p14:nvPr/>
              </p14:nvContentPartPr>
              <p14:xfrm>
                <a:off x="718185" y="4161380"/>
                <a:ext cx="360" cy="3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CB66ABB-7AC7-4DF1-A783-D81E998FE0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9185" y="4152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14:cNvPr>
                <p14:cNvContentPartPr/>
                <p14:nvPr/>
              </p14:nvContentPartPr>
              <p14:xfrm>
                <a:off x="678945" y="4599860"/>
                <a:ext cx="86400" cy="1818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B3D1E59-E86B-494D-86B5-471D6A8A67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0305" y="4591220"/>
                  <a:ext cx="1040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14:cNvPr>
                <p14:cNvContentPartPr/>
                <p14:nvPr/>
              </p14:nvContentPartPr>
              <p14:xfrm>
                <a:off x="643665" y="4618220"/>
                <a:ext cx="135000" cy="1728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9E13065C-B27D-464C-9B4F-906B3CB9D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5025" y="4609580"/>
                  <a:ext cx="152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14:cNvPr>
                <p14:cNvContentPartPr/>
                <p14:nvPr/>
              </p14:nvContentPartPr>
              <p14:xfrm>
                <a:off x="792900" y="4713368"/>
                <a:ext cx="39240" cy="964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831D9A1-D4DB-4FAB-8887-458A12C537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900" y="4704728"/>
                  <a:ext cx="56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14:cNvPr>
                <p14:cNvContentPartPr/>
                <p14:nvPr/>
              </p14:nvContentPartPr>
              <p14:xfrm>
                <a:off x="859500" y="4762328"/>
                <a:ext cx="19080" cy="28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96F40317-070A-4EC5-B93F-C9411AB6EE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0500" y="4753328"/>
                  <a:ext cx="36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14:cNvPr>
                <p14:cNvContentPartPr/>
                <p14:nvPr/>
              </p14:nvContentPartPr>
              <p14:xfrm>
                <a:off x="909540" y="4732448"/>
                <a:ext cx="27720" cy="66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57BA83C-45AA-44F0-9D58-606A1F0F4D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0540" y="4723448"/>
                  <a:ext cx="45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14:cNvPr>
                <p14:cNvContentPartPr/>
                <p14:nvPr/>
              </p14:nvContentPartPr>
              <p14:xfrm>
                <a:off x="984010" y="4062480"/>
                <a:ext cx="988920" cy="5796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0D2DB10-C045-4991-ADB3-098A89C982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5370" y="4053480"/>
                  <a:ext cx="10065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14:cNvPr>
                <p14:cNvContentPartPr/>
                <p14:nvPr/>
              </p14:nvContentPartPr>
              <p14:xfrm>
                <a:off x="984010" y="4281720"/>
                <a:ext cx="1005120" cy="1147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09359DAB-B189-4C0B-994C-40FCFB6FF3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5370" y="4273080"/>
                  <a:ext cx="1022760" cy="11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14:cNvPr>
                <p14:cNvContentPartPr/>
                <p14:nvPr/>
              </p14:nvContentPartPr>
              <p14:xfrm>
                <a:off x="1099571" y="4274040"/>
                <a:ext cx="12960" cy="1238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22BE8A0C-7186-4835-BD6E-CD42C07598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90571" y="4265400"/>
                  <a:ext cx="30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14:cNvPr>
                <p14:cNvContentPartPr/>
                <p14:nvPr/>
              </p14:nvContentPartPr>
              <p14:xfrm>
                <a:off x="1305851" y="4231560"/>
                <a:ext cx="49680" cy="1065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6784541-CA4C-4060-9731-14F256E015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97211" y="4222560"/>
                  <a:ext cx="67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14:cNvPr>
                <p14:cNvContentPartPr/>
                <p14:nvPr/>
              </p14:nvContentPartPr>
              <p14:xfrm>
                <a:off x="1387931" y="4244160"/>
                <a:ext cx="17640" cy="900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AB32093E-0F5C-44AC-9776-1CD56F22E7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79291" y="4235160"/>
                  <a:ext cx="35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14:cNvPr>
                <p14:cNvContentPartPr/>
                <p14:nvPr/>
              </p14:nvContentPartPr>
              <p14:xfrm>
                <a:off x="1452371" y="4153800"/>
                <a:ext cx="52200" cy="982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7CED7B8F-FF01-4B2A-8580-46CFDE99C1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43731" y="4145160"/>
                  <a:ext cx="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14:cNvPr>
                <p14:cNvContentPartPr/>
                <p14:nvPr/>
              </p14:nvContentPartPr>
              <p14:xfrm>
                <a:off x="1157171" y="4941930"/>
                <a:ext cx="89280" cy="20304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98F75890-2488-4665-9476-780755E6C9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171" y="4933290"/>
                  <a:ext cx="106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14:cNvPr>
                <p14:cNvContentPartPr/>
                <p14:nvPr/>
              </p14:nvContentPartPr>
              <p14:xfrm>
                <a:off x="1284251" y="4941210"/>
                <a:ext cx="42840" cy="10692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495DF885-242C-491D-AE64-8C4F42F69A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75611" y="4932210"/>
                  <a:ext cx="60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14:cNvPr>
                <p14:cNvContentPartPr/>
                <p14:nvPr/>
              </p14:nvContentPartPr>
              <p14:xfrm>
                <a:off x="577210" y="5872980"/>
                <a:ext cx="637200" cy="63108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AE5529C0-17E6-4C80-8755-8442991577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8210" y="5864340"/>
                  <a:ext cx="65484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14:cNvPr>
                <p14:cNvContentPartPr/>
                <p14:nvPr/>
              </p14:nvContentPartPr>
              <p14:xfrm>
                <a:off x="784210" y="6064140"/>
                <a:ext cx="142920" cy="1839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C324F956-725F-4825-B9DE-B047ACAABC2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5210" y="6055140"/>
                  <a:ext cx="160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14:cNvPr>
                <p14:cNvContentPartPr/>
                <p14:nvPr/>
              </p14:nvContentPartPr>
              <p14:xfrm>
                <a:off x="793570" y="6083220"/>
                <a:ext cx="98640" cy="1807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964F2AA8-7502-453A-9A30-D4DF4A24E6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4930" y="6074220"/>
                  <a:ext cx="116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14:cNvPr>
                <p14:cNvContentPartPr/>
                <p14:nvPr/>
              </p14:nvContentPartPr>
              <p14:xfrm>
                <a:off x="951970" y="6186540"/>
                <a:ext cx="47160" cy="687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6F136040-B9A0-40D5-8D74-2724D3F90B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330" y="6177900"/>
                  <a:ext cx="64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14:cNvPr>
                <p14:cNvContentPartPr/>
                <p14:nvPr/>
              </p14:nvContentPartPr>
              <p14:xfrm>
                <a:off x="1269850" y="4581300"/>
                <a:ext cx="758520" cy="144504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54B3FA32-2193-4683-9D28-B8D3CFC2024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60850" y="4572660"/>
                  <a:ext cx="77616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14:cNvPr>
                <p14:cNvContentPartPr/>
                <p14:nvPr/>
              </p14:nvContentPartPr>
              <p14:xfrm>
                <a:off x="1333210" y="5485620"/>
                <a:ext cx="146520" cy="273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37FEF7F0-EEF0-4319-9C18-65CDBDFD28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4570" y="5476620"/>
                  <a:ext cx="164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14:cNvPr>
                <p14:cNvContentPartPr/>
                <p14:nvPr/>
              </p14:nvContentPartPr>
              <p14:xfrm>
                <a:off x="1510690" y="5562300"/>
                <a:ext cx="27720" cy="4428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6F264679-4C55-4AE4-A37A-40F4E0679FA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01690" y="5553660"/>
                  <a:ext cx="45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14:cNvPr>
                <p14:cNvContentPartPr/>
                <p14:nvPr/>
              </p14:nvContentPartPr>
              <p14:xfrm>
                <a:off x="977530" y="6127500"/>
                <a:ext cx="50040" cy="68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4CF93C24-6096-4791-A322-62C22FE4115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8890" y="6118500"/>
                  <a:ext cx="67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14:cNvPr>
                <p14:cNvContentPartPr/>
                <p14:nvPr/>
              </p14:nvContentPartPr>
              <p14:xfrm>
                <a:off x="984010" y="6159180"/>
                <a:ext cx="54000" cy="28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E824B2C3-3A13-40D7-9194-0F50551077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5370" y="6150540"/>
                  <a:ext cx="71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14:cNvPr>
                <p14:cNvContentPartPr/>
                <p14:nvPr/>
              </p14:nvContentPartPr>
              <p14:xfrm>
                <a:off x="1071490" y="6017700"/>
                <a:ext cx="96480" cy="24480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B500DBFA-8600-490C-BA65-C650763A39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2490" y="6009060"/>
                  <a:ext cx="11412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176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AC7C3-B7C2-4784-8EBB-AC7D974F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Sigmoid: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r>
                  <a:rPr lang="en-US" dirty="0"/>
                  <a:t>Tanh: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ReLU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ELU: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если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295933-260F-4852-A052-06A7D2166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892970"/>
              </a:xfrm>
              <a:blipFill>
                <a:blip r:embed="rId2"/>
                <a:stretch>
                  <a:fillRect l="-1508" t="-14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E47F78-6321-4131-BE02-887159A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5</a:t>
            </a:fld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D1AB8AA-8FC8-4D43-BE4D-5B3C37620CF2}"/>
              </a:ext>
            </a:extLst>
          </p:cNvPr>
          <p:cNvCxnSpPr/>
          <p:nvPr/>
        </p:nvCxnSpPr>
        <p:spPr>
          <a:xfrm>
            <a:off x="7539135" y="19874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D9F312D-BCC7-4D5F-AF9F-0CEEBE2792AA}"/>
              </a:ext>
            </a:extLst>
          </p:cNvPr>
          <p:cNvCxnSpPr/>
          <p:nvPr/>
        </p:nvCxnSpPr>
        <p:spPr>
          <a:xfrm flipV="1">
            <a:off x="8976049" y="127829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14:cNvPr>
              <p14:cNvContentPartPr/>
              <p14:nvPr/>
            </p14:nvContentPartPr>
            <p14:xfrm>
              <a:off x="8969110" y="1552290"/>
              <a:ext cx="12240" cy="972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F183A475-692B-472D-80C7-1D16233709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470" y="1543290"/>
                <a:ext cx="29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14:cNvPr>
              <p14:cNvContentPartPr/>
              <p14:nvPr/>
            </p14:nvContentPartPr>
            <p14:xfrm>
              <a:off x="8965150" y="1763610"/>
              <a:ext cx="28080" cy="1476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6D786A72-16D3-4069-B071-CDE14427C6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6510" y="1754970"/>
                <a:ext cx="457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B2A3A1B1-ECAC-47E5-9CF7-7218F31973A1}"/>
              </a:ext>
            </a:extLst>
          </p:cNvPr>
          <p:cNvGrpSpPr/>
          <p:nvPr/>
        </p:nvGrpSpPr>
        <p:grpSpPr>
          <a:xfrm>
            <a:off x="7543510" y="1418730"/>
            <a:ext cx="2854440" cy="543600"/>
            <a:chOff x="7543510" y="1418730"/>
            <a:chExt cx="285444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331BFE99-CA10-4245-B00E-9304EA8096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7D6273B5-5D4C-4D22-AED6-13587842EA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03F2CEB5-CD8E-4812-ABC6-D42985056E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F54D3DE6-4A74-4419-9F58-952CE529F7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A48D12F-AB7D-40BB-96C8-ECACE8A699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1A24C7D9-B1C4-44DF-B3CC-7B1636DF7F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3FC4072A-1EE9-44EA-947C-D1912CB8A7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E8FC4495-93D3-45A6-8594-0D0AA1EE67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E617DFE-C8E9-4581-9CFF-91C80B6884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F44F7AD2-2EF6-4941-B1A5-ABD116CAE0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013FF18-B36E-4876-A43C-9BF81C375E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D4027452-3557-4808-8DE6-5FC99E7558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EE01102A-9BA6-413C-84AE-E93089085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0B3E56F0-C880-404B-B60B-C93BFCB22D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CF9FD8AD-A091-48E4-A615-1CB8633BFF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14:cNvPr>
                <p14:cNvContentPartPr/>
                <p14:nvPr/>
              </p14:nvContentPartPr>
              <p14:xfrm>
                <a:off x="7543510" y="1571370"/>
                <a:ext cx="2854440" cy="39096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8CAAD91E-175B-49A7-BC1A-313472CE18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34870" y="1562730"/>
                  <a:ext cx="2872080" cy="4086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5AA7631-D2B8-4A40-A822-E3CAD35F1D74}"/>
              </a:ext>
            </a:extLst>
          </p:cNvPr>
          <p:cNvCxnSpPr>
            <a:cxnSpLocks/>
          </p:cNvCxnSpPr>
          <p:nvPr/>
        </p:nvCxnSpPr>
        <p:spPr>
          <a:xfrm>
            <a:off x="7539135" y="320312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14:cNvPr>
              <p14:cNvContentPartPr/>
              <p14:nvPr/>
            </p14:nvContentPartPr>
            <p14:xfrm>
              <a:off x="8969110" y="2767990"/>
              <a:ext cx="12240" cy="972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FE162CE2-2A90-4F12-9E7A-B36A1850178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0110" y="2758990"/>
                <a:ext cx="2988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8CFEFC72-A38F-4DF3-8A76-3F82EF299BEB}"/>
              </a:ext>
            </a:extLst>
          </p:cNvPr>
          <p:cNvGrpSpPr/>
          <p:nvPr/>
        </p:nvGrpSpPr>
        <p:grpSpPr>
          <a:xfrm>
            <a:off x="9000790" y="2634430"/>
            <a:ext cx="1397160" cy="143640"/>
            <a:chOff x="9000790" y="1418730"/>
            <a:chExt cx="13971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14:cNvPr>
                <p14:cNvContentPartPr/>
                <p14:nvPr/>
              </p14:nvContentPartPr>
              <p14:xfrm>
                <a:off x="9000790" y="1418730"/>
                <a:ext cx="69840" cy="9468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A8595B69-4DF2-473D-B756-D07AEBEED6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2150" y="1410090"/>
                  <a:ext cx="87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14:cNvPr>
                <p14:cNvContentPartPr/>
                <p14:nvPr/>
              </p14:nvContentPartPr>
              <p14:xfrm>
                <a:off x="9013750" y="1552290"/>
                <a:ext cx="25200" cy="360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1E03C93B-A4DB-45E5-90C2-42558BCC8E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04750" y="154365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14:cNvPr>
                <p14:cNvContentPartPr/>
                <p14:nvPr/>
              </p14:nvContentPartPr>
              <p14:xfrm>
                <a:off x="9096190" y="1552290"/>
                <a:ext cx="50760" cy="3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9B98BB40-5C5D-4028-8D8D-CA932FF774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87550" y="1543650"/>
                  <a:ext cx="68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14:cNvPr>
                <p14:cNvContentPartPr/>
                <p14:nvPr/>
              </p14:nvContentPartPr>
              <p14:xfrm>
                <a:off x="9210310" y="1555530"/>
                <a:ext cx="28440" cy="360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ABDE9A5F-EDA6-4BE0-AB22-8DD44F57B1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1670" y="1546890"/>
                  <a:ext cx="46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14:cNvPr>
                <p14:cNvContentPartPr/>
                <p14:nvPr/>
              </p14:nvContentPartPr>
              <p14:xfrm>
                <a:off x="9305710" y="1558770"/>
                <a:ext cx="25200" cy="360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D044AB35-97D1-48CE-B0ED-45DE2A7025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97070" y="1549770"/>
                  <a:ext cx="42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14:cNvPr>
                <p14:cNvContentPartPr/>
                <p14:nvPr/>
              </p14:nvContentPartPr>
              <p14:xfrm>
                <a:off x="9403990" y="1559490"/>
                <a:ext cx="29160" cy="28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7B18E032-2E9E-48F8-A014-08B3B48491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95350" y="1550490"/>
                  <a:ext cx="46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14:cNvPr>
                <p14:cNvContentPartPr/>
                <p14:nvPr/>
              </p14:nvContentPartPr>
              <p14:xfrm>
                <a:off x="9502630" y="1558770"/>
                <a:ext cx="34920" cy="36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0E3F6732-8C7C-49DE-8C15-B8B531ABE4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93990" y="154977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14:cNvPr>
                <p14:cNvContentPartPr/>
                <p14:nvPr/>
              </p14:nvContentPartPr>
              <p14:xfrm>
                <a:off x="9588310" y="1556970"/>
                <a:ext cx="20160" cy="21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0171C3A1-09FC-4225-93C4-26FC914B56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79670" y="1547970"/>
                  <a:ext cx="37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14:cNvPr>
                <p14:cNvContentPartPr/>
                <p14:nvPr/>
              </p14:nvContentPartPr>
              <p14:xfrm>
                <a:off x="9661390" y="1549410"/>
                <a:ext cx="31680" cy="36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55B3B630-8FD6-4306-9264-51D1C2C5E5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2750" y="1540410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14:cNvPr>
                <p14:cNvContentPartPr/>
                <p14:nvPr/>
              </p14:nvContentPartPr>
              <p14:xfrm>
                <a:off x="9718630" y="1549410"/>
                <a:ext cx="34920" cy="36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3372639E-3305-484D-9012-A437830CC97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0963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14:cNvPr>
                <p14:cNvContentPartPr/>
                <p14:nvPr/>
              </p14:nvContentPartPr>
              <p14:xfrm>
                <a:off x="9845350" y="1549410"/>
                <a:ext cx="34920" cy="3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D9BC56A4-E13C-48C5-B672-8DC72C93A1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36710" y="1540410"/>
                  <a:ext cx="5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14:cNvPr>
                <p14:cNvContentPartPr/>
                <p14:nvPr/>
              </p14:nvContentPartPr>
              <p14:xfrm>
                <a:off x="9937510" y="1542930"/>
                <a:ext cx="21960" cy="36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668342A-BE10-456C-814D-668865A2EC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28870" y="1533930"/>
                  <a:ext cx="3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14:cNvPr>
                <p14:cNvContentPartPr/>
                <p14:nvPr/>
              </p14:nvContentPartPr>
              <p14:xfrm>
                <a:off x="10017070" y="1542930"/>
                <a:ext cx="28440" cy="36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6A2AB86B-E497-47EF-AAE3-23A352C375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807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14:cNvPr>
                <p14:cNvContentPartPr/>
                <p14:nvPr/>
              </p14:nvContentPartPr>
              <p14:xfrm>
                <a:off x="10134430" y="1542930"/>
                <a:ext cx="28440" cy="36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B6BB5178-74A3-4491-BE78-0F0B516CE7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25790" y="1533930"/>
                  <a:ext cx="46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14:cNvPr>
                <p14:cNvContentPartPr/>
                <p14:nvPr/>
              </p14:nvContentPartPr>
              <p14:xfrm>
                <a:off x="10255030" y="1536450"/>
                <a:ext cx="142920" cy="360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723B4DC4-5E11-4812-9DD1-1C18FD78B40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46390" y="1527810"/>
                  <a:ext cx="160560" cy="212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FFBE18F9-017B-4F3B-997F-13C4C9892F6C}"/>
              </a:ext>
            </a:extLst>
          </p:cNvPr>
          <p:cNvCxnSpPr>
            <a:cxnSpLocks/>
          </p:cNvCxnSpPr>
          <p:nvPr/>
        </p:nvCxnSpPr>
        <p:spPr>
          <a:xfrm flipV="1">
            <a:off x="8976049" y="2493169"/>
            <a:ext cx="0" cy="122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F2EEA898-354C-4810-8716-3DDAF5CC33B1}"/>
              </a:ext>
            </a:extLst>
          </p:cNvPr>
          <p:cNvGrpSpPr/>
          <p:nvPr/>
        </p:nvGrpSpPr>
        <p:grpSpPr>
          <a:xfrm>
            <a:off x="7556470" y="2790860"/>
            <a:ext cx="2794320" cy="934570"/>
            <a:chOff x="7556470" y="2790860"/>
            <a:chExt cx="2794320" cy="9345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14:cNvPr>
                <p14:cNvContentPartPr/>
                <p14:nvPr/>
              </p14:nvContentPartPr>
              <p14:xfrm>
                <a:off x="8974868" y="3641190"/>
                <a:ext cx="5040" cy="21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1D8C5D7C-82CD-46B7-9233-ADC9840CCA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66228" y="3632550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14:cNvPr>
                <p14:cNvContentPartPr/>
                <p14:nvPr/>
              </p14:nvContentPartPr>
              <p14:xfrm>
                <a:off x="8993948" y="3693030"/>
                <a:ext cx="16560" cy="36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873E8E92-B850-4253-8420-D492878D0A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84948" y="3684390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14:cNvPr>
                <p14:cNvContentPartPr/>
                <p14:nvPr/>
              </p14:nvContentPartPr>
              <p14:xfrm>
                <a:off x="9036788" y="3665670"/>
                <a:ext cx="21600" cy="5976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7280DBB-4A1C-453A-BD52-606EA4E972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27788" y="3656670"/>
                  <a:ext cx="39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14:cNvPr>
                <p14:cNvContentPartPr/>
                <p14:nvPr/>
              </p14:nvContentPartPr>
              <p14:xfrm>
                <a:off x="8889548" y="3640830"/>
                <a:ext cx="38160" cy="288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D73ADF94-B269-42B6-B215-B1A605985D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80548" y="36318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14:cNvPr>
                <p14:cNvContentPartPr/>
                <p14:nvPr/>
              </p14:nvContentPartPr>
              <p14:xfrm>
                <a:off x="8760668" y="3640830"/>
                <a:ext cx="23760" cy="288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0ACE2C54-76A7-4C2E-9C7D-2A829ED050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2028" y="363183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14:cNvPr>
                <p14:cNvContentPartPr/>
                <p14:nvPr/>
              </p14:nvContentPartPr>
              <p14:xfrm>
                <a:off x="8508308" y="3633630"/>
                <a:ext cx="30960" cy="288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3764A9FF-C2DA-4E7A-9DD1-DA0E17554F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499668" y="3624630"/>
                  <a:ext cx="48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14:cNvPr>
                <p14:cNvContentPartPr/>
                <p14:nvPr/>
              </p14:nvContentPartPr>
              <p14:xfrm>
                <a:off x="7557908" y="3644070"/>
                <a:ext cx="2880" cy="180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484FDE85-7BCA-471A-9AC9-548A324CA0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9268" y="3635070"/>
                  <a:ext cx="20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14:cNvPr>
                <p14:cNvContentPartPr/>
                <p14:nvPr/>
              </p14:nvContentPartPr>
              <p14:xfrm>
                <a:off x="7557908" y="3645510"/>
                <a:ext cx="52560" cy="25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9749B5E-B4CA-428C-9A42-F5820CB3B6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49268" y="3636870"/>
                  <a:ext cx="70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14:cNvPr>
                <p14:cNvContentPartPr/>
                <p14:nvPr/>
              </p14:nvContentPartPr>
              <p14:xfrm>
                <a:off x="7660148" y="3649830"/>
                <a:ext cx="95400" cy="504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0382390E-8FEF-4698-86E0-B0B3097772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51508" y="3641190"/>
                  <a:ext cx="113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14:cNvPr>
                <p14:cNvContentPartPr/>
                <p14:nvPr/>
              </p14:nvContentPartPr>
              <p14:xfrm>
                <a:off x="7843748" y="3655230"/>
                <a:ext cx="64440" cy="288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D726F2DD-1B9E-4734-A049-80917A37D0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4748" y="3646230"/>
                  <a:ext cx="82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14:cNvPr>
                <p14:cNvContentPartPr/>
                <p14:nvPr/>
              </p14:nvContentPartPr>
              <p14:xfrm>
                <a:off x="8026988" y="3657390"/>
                <a:ext cx="57240" cy="36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15421FCE-6273-4B62-86C1-59A68D2199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18348" y="3648750"/>
                  <a:ext cx="74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14:cNvPr>
                <p14:cNvContentPartPr/>
                <p14:nvPr/>
              </p14:nvContentPartPr>
              <p14:xfrm>
                <a:off x="8179268" y="3659910"/>
                <a:ext cx="33480" cy="3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ED28C45B-18A3-403E-81DB-C94FC34358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70628" y="3650910"/>
                  <a:ext cx="5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14:cNvPr>
                <p14:cNvContentPartPr/>
                <p14:nvPr/>
              </p14:nvContentPartPr>
              <p14:xfrm>
                <a:off x="8320028" y="3652710"/>
                <a:ext cx="36000" cy="288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06AFE38B-858E-4665-9268-7722D32C18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11028" y="3643710"/>
                  <a:ext cx="53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14:cNvPr>
                <p14:cNvContentPartPr/>
                <p14:nvPr/>
              </p14:nvContentPartPr>
              <p14:xfrm>
                <a:off x="8498588" y="3640830"/>
                <a:ext cx="61920" cy="3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CC9ECC93-3EBF-4F64-A025-BB5168B0E8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89588" y="3631830"/>
                  <a:ext cx="7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14:cNvPr>
                <p14:cNvContentPartPr/>
                <p14:nvPr/>
              </p14:nvContentPartPr>
              <p14:xfrm>
                <a:off x="8712788" y="3638310"/>
                <a:ext cx="100080" cy="75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26475007-62C0-476E-B676-8825AFB6CA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04148" y="3629310"/>
                  <a:ext cx="117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14:cNvPr>
                <p14:cNvContentPartPr/>
                <p14:nvPr/>
              </p14:nvContentPartPr>
              <p14:xfrm>
                <a:off x="7556470" y="2790860"/>
                <a:ext cx="2794320" cy="8384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826CD799-0BDE-4E3A-894B-ABC9E4E588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47470" y="2782220"/>
                  <a:ext cx="2811960" cy="8560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CD2FF70B-2778-491B-BDD0-062FDA864B75}"/>
              </a:ext>
            </a:extLst>
          </p:cNvPr>
          <p:cNvCxnSpPr/>
          <p:nvPr/>
        </p:nvCxnSpPr>
        <p:spPr>
          <a:xfrm>
            <a:off x="7544436" y="4520570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46FE7E41-687F-46C4-ACC1-572676B6CB7D}"/>
              </a:ext>
            </a:extLst>
          </p:cNvPr>
          <p:cNvCxnSpPr/>
          <p:nvPr/>
        </p:nvCxnSpPr>
        <p:spPr>
          <a:xfrm flipV="1">
            <a:off x="8981350" y="3811444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14:cNvPr>
              <p14:cNvContentPartPr/>
              <p14:nvPr/>
            </p14:nvContentPartPr>
            <p14:xfrm>
              <a:off x="7574741" y="3944288"/>
              <a:ext cx="2234520" cy="581400"/>
            </p14:xfrm>
          </p:contentPart>
        </mc:Choice>
        <mc:Fallback xmlns="">
          <p:pic>
            <p:nvPicPr>
              <p:cNvPr id="157" name="Рукописный ввод 156">
                <a:extLst>
                  <a:ext uri="{FF2B5EF4-FFF2-40B4-BE49-F238E27FC236}">
                    <a16:creationId xmlns:a16="http://schemas.microsoft.com/office/drawing/2014/main" id="{47E44073-8EF9-4AB2-8173-1AD7F19A1A2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65741" y="3935288"/>
                <a:ext cx="2252160" cy="599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DF6917BC-D8FB-4547-86B6-6AAAA8FE2E7E}"/>
              </a:ext>
            </a:extLst>
          </p:cNvPr>
          <p:cNvCxnSpPr/>
          <p:nvPr/>
        </p:nvCxnSpPr>
        <p:spPr>
          <a:xfrm>
            <a:off x="7544436" y="5868043"/>
            <a:ext cx="287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9B38BAF0-0421-4DD7-9D25-960F46E8A6D4}"/>
              </a:ext>
            </a:extLst>
          </p:cNvPr>
          <p:cNvCxnSpPr/>
          <p:nvPr/>
        </p:nvCxnSpPr>
        <p:spPr>
          <a:xfrm flipV="1">
            <a:off x="8981350" y="5158917"/>
            <a:ext cx="0" cy="109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14:cNvPr>
              <p14:cNvContentPartPr/>
              <p14:nvPr/>
            </p14:nvContentPartPr>
            <p14:xfrm>
              <a:off x="8969869" y="6021990"/>
              <a:ext cx="23760" cy="360"/>
            </p14:xfrm>
          </p:contentPart>
        </mc:Choice>
        <mc:Fallback xmlns="">
          <p:pic>
            <p:nvPicPr>
              <p:cNvPr id="161" name="Рукописный ввод 160">
                <a:extLst>
                  <a:ext uri="{FF2B5EF4-FFF2-40B4-BE49-F238E27FC236}">
                    <a16:creationId xmlns:a16="http://schemas.microsoft.com/office/drawing/2014/main" id="{867E5DEF-2504-486E-90CB-5052F0E1E82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61229" y="6013350"/>
                <a:ext cx="41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14:cNvPr>
              <p14:cNvContentPartPr/>
              <p14:nvPr/>
            </p14:nvContentPartPr>
            <p14:xfrm>
              <a:off x="8974909" y="5275740"/>
              <a:ext cx="856440" cy="589320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70C9FCE7-2A9D-4F34-A7DE-2B1AED95B40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65909" y="5266740"/>
                <a:ext cx="874080" cy="60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Группа 212">
            <a:extLst>
              <a:ext uri="{FF2B5EF4-FFF2-40B4-BE49-F238E27FC236}">
                <a16:creationId xmlns:a16="http://schemas.microsoft.com/office/drawing/2014/main" id="{BBBEF8D8-3E76-4F12-8557-90364B098F36}"/>
              </a:ext>
            </a:extLst>
          </p:cNvPr>
          <p:cNvGrpSpPr/>
          <p:nvPr/>
        </p:nvGrpSpPr>
        <p:grpSpPr>
          <a:xfrm>
            <a:off x="7550749" y="5857620"/>
            <a:ext cx="1540800" cy="245730"/>
            <a:chOff x="7550749" y="5857620"/>
            <a:chExt cx="1540800" cy="2457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14:cNvPr>
                <p14:cNvContentPartPr/>
                <p14:nvPr/>
              </p14:nvContentPartPr>
              <p14:xfrm>
                <a:off x="9008029" y="6072030"/>
                <a:ext cx="468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293D84C6-2426-4003-9D4B-32A846D7FA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99389" y="6063390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14:cNvPr>
                <p14:cNvContentPartPr/>
                <p14:nvPr/>
              </p14:nvContentPartPr>
              <p14:xfrm>
                <a:off x="9010549" y="6069510"/>
                <a:ext cx="1908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1FE5F49E-792A-4358-A929-3A79E049E9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01549" y="606087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14:cNvPr>
                <p14:cNvContentPartPr/>
                <p14:nvPr/>
              </p14:nvContentPartPr>
              <p14:xfrm>
                <a:off x="9043669" y="6040350"/>
                <a:ext cx="47880" cy="6300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BABBDE6-5DA8-4B6D-8E8B-3731130234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35029" y="6031710"/>
                  <a:ext cx="65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14:cNvPr>
                <p14:cNvContentPartPr/>
                <p14:nvPr/>
              </p14:nvContentPartPr>
              <p14:xfrm>
                <a:off x="7550749" y="6021990"/>
                <a:ext cx="237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3A8FEED3-972A-4377-A55B-F606D98906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42109" y="6013350"/>
                  <a:ext cx="4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14:cNvPr>
                <p14:cNvContentPartPr/>
                <p14:nvPr/>
              </p14:nvContentPartPr>
              <p14:xfrm>
                <a:off x="7617349" y="6024150"/>
                <a:ext cx="61920" cy="468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D08C0B4-3A6D-4031-8A3F-D07E36DF20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08709" y="6015510"/>
                  <a:ext cx="79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14:cNvPr>
                <p14:cNvContentPartPr/>
                <p14:nvPr/>
              </p14:nvContentPartPr>
              <p14:xfrm>
                <a:off x="7736509" y="6029190"/>
                <a:ext cx="2160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8681261E-D728-4F63-BEF3-77A76B988A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27509" y="6020190"/>
                  <a:ext cx="39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14:cNvPr>
                <p14:cNvContentPartPr/>
                <p14:nvPr/>
              </p14:nvContentPartPr>
              <p14:xfrm>
                <a:off x="7860349" y="6031710"/>
                <a:ext cx="50040" cy="504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11A040DF-D8AC-4038-8304-2E269CC627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51349" y="6022710"/>
                  <a:ext cx="67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14:cNvPr>
                <p14:cNvContentPartPr/>
                <p14:nvPr/>
              </p14:nvContentPartPr>
              <p14:xfrm>
                <a:off x="8010469" y="6036390"/>
                <a:ext cx="23760" cy="28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FE4BEC51-1E05-468E-BCB5-5C331940FE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01469" y="60273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14:cNvPr>
                <p14:cNvContentPartPr/>
                <p14:nvPr/>
              </p14:nvContentPartPr>
              <p14:xfrm>
                <a:off x="8086429" y="6038550"/>
                <a:ext cx="1404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92BEE742-DD17-4075-B6E9-AAD3996D30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7789" y="602991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14:cNvPr>
                <p14:cNvContentPartPr/>
                <p14:nvPr/>
              </p14:nvContentPartPr>
              <p14:xfrm>
                <a:off x="8212789" y="6024510"/>
                <a:ext cx="3816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19C0B5E8-2195-4547-BB2D-0386BC5772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03789" y="6015510"/>
                  <a:ext cx="55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14:cNvPr>
                <p14:cNvContentPartPr/>
                <p14:nvPr/>
              </p14:nvContentPartPr>
              <p14:xfrm>
                <a:off x="8322229" y="6024510"/>
                <a:ext cx="2880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C1E5CF2B-7D1A-40B1-9E3D-C2DF87C71B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13589" y="6015510"/>
                  <a:ext cx="4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14:cNvPr>
                <p14:cNvContentPartPr/>
                <p14:nvPr/>
              </p14:nvContentPartPr>
              <p14:xfrm>
                <a:off x="8407909" y="6024510"/>
                <a:ext cx="21240" cy="288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6F0562F-BFF7-4937-A96C-007991AAD8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99269" y="6015510"/>
                  <a:ext cx="38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14:cNvPr>
                <p14:cNvContentPartPr/>
                <p14:nvPr/>
              </p14:nvContentPartPr>
              <p14:xfrm>
                <a:off x="8503309" y="6031710"/>
                <a:ext cx="309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BCF04F4A-550C-4087-8BA0-A9815B17F3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494309" y="6022710"/>
                  <a:ext cx="48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14:cNvPr>
                <p14:cNvContentPartPr/>
                <p14:nvPr/>
              </p14:nvContentPartPr>
              <p14:xfrm>
                <a:off x="8591509" y="6031710"/>
                <a:ext cx="1908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DD5917F4-1BCF-46BF-84A0-315E292735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82509" y="6022710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14:cNvPr>
                <p14:cNvContentPartPr/>
                <p14:nvPr/>
              </p14:nvContentPartPr>
              <p14:xfrm>
                <a:off x="8679349" y="6029190"/>
                <a:ext cx="23760" cy="288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1CF09018-FC0A-451E-A074-A0B755A12EE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70709" y="6020190"/>
                  <a:ext cx="4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14:cNvPr>
                <p14:cNvContentPartPr/>
                <p14:nvPr/>
              </p14:nvContentPartPr>
              <p14:xfrm>
                <a:off x="8755669" y="6026670"/>
                <a:ext cx="38160" cy="288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9F2B9BF-F7E2-404A-AB0E-17268F68A7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47029" y="6018030"/>
                  <a:ext cx="55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14:cNvPr>
                <p14:cNvContentPartPr/>
                <p14:nvPr/>
              </p14:nvContentPartPr>
              <p14:xfrm>
                <a:off x="8846029" y="6029190"/>
                <a:ext cx="35640" cy="36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2028DED8-A707-4803-ACC3-AE5B93F2CB3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37389" y="6020190"/>
                  <a:ext cx="5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14:cNvPr>
                <p14:cNvContentPartPr/>
                <p14:nvPr/>
              </p14:nvContentPartPr>
              <p14:xfrm>
                <a:off x="8929549" y="6029190"/>
                <a:ext cx="2880" cy="36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B93E1832-E4A3-47B7-8931-BDF8B0E3BC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20549" y="602019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14:cNvPr>
                <p14:cNvContentPartPr/>
                <p14:nvPr/>
              </p14:nvContentPartPr>
              <p14:xfrm>
                <a:off x="7560023" y="5857620"/>
                <a:ext cx="1417320" cy="15768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18FD8911-D47C-46BC-8402-3EE652FDFB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51383" y="5848980"/>
                  <a:ext cx="14349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7B905509-72BB-46A6-AFD8-5E802515B37F}"/>
              </a:ext>
            </a:extLst>
          </p:cNvPr>
          <p:cNvGrpSpPr/>
          <p:nvPr/>
        </p:nvGrpSpPr>
        <p:grpSpPr>
          <a:xfrm>
            <a:off x="8009048" y="5438700"/>
            <a:ext cx="336240" cy="207000"/>
            <a:chOff x="8009048" y="5438700"/>
            <a:chExt cx="33624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14:cNvPr>
                <p14:cNvContentPartPr/>
                <p14:nvPr/>
              </p14:nvContentPartPr>
              <p14:xfrm>
                <a:off x="8009048" y="5438700"/>
                <a:ext cx="141480" cy="20700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624E2F2A-C5C5-4844-87A7-9B0D13F009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00048" y="5429700"/>
                  <a:ext cx="159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14:cNvPr>
                <p14:cNvContentPartPr/>
                <p14:nvPr/>
              </p14:nvContentPartPr>
              <p14:xfrm>
                <a:off x="8172128" y="5533740"/>
                <a:ext cx="37440" cy="540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B990FF09-F803-437B-BB33-87667B85CF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63488" y="5524740"/>
                  <a:ext cx="55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14:cNvPr>
                <p14:cNvContentPartPr/>
                <p14:nvPr/>
              </p14:nvContentPartPr>
              <p14:xfrm>
                <a:off x="8199848" y="5562540"/>
                <a:ext cx="25920" cy="540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C32415D4-09EA-4626-8695-5787A468897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0848" y="5553540"/>
                  <a:ext cx="43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14:cNvPr>
                <p14:cNvContentPartPr/>
                <p14:nvPr/>
              </p14:nvContentPartPr>
              <p14:xfrm>
                <a:off x="8286608" y="5475420"/>
                <a:ext cx="58680" cy="12168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997DD0C6-2B49-4B34-A659-774BAFDC17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277608" y="5466420"/>
                  <a:ext cx="76320" cy="1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977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7A17A-9BEE-4154-AC1B-3CBCB38E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Зачем нужны нелинейные функции активации?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линейное преобразование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48F503-F744-4034-B0D6-48D6D8309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  <a:blipFill>
                <a:blip r:embed="rId2"/>
                <a:stretch>
                  <a:fillRect l="-1455" t="-26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78443-24CD-4055-8AC5-661965C5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14:cNvPr>
              <p14:cNvContentPartPr/>
              <p14:nvPr/>
            </p14:nvContentPartPr>
            <p14:xfrm>
              <a:off x="8513050" y="1955040"/>
              <a:ext cx="576000" cy="5482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1CB6DFBB-71EF-4A3F-856C-E355F23B8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04410" y="1946040"/>
                <a:ext cx="59364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14:cNvPr>
              <p14:cNvContentPartPr/>
              <p14:nvPr/>
            </p14:nvContentPartPr>
            <p14:xfrm>
              <a:off x="8483170" y="4647840"/>
              <a:ext cx="762840" cy="756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225AF00A-35A3-49F7-B1E5-D89D55601A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4170" y="4639200"/>
                <a:ext cx="78048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14:cNvPr>
              <p14:cNvContentPartPr/>
              <p14:nvPr/>
            </p14:nvContentPartPr>
            <p14:xfrm>
              <a:off x="10507810" y="3104640"/>
              <a:ext cx="663840" cy="6872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1479B440-0D6F-4923-949F-DB3EC569EA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99170" y="3095640"/>
                <a:ext cx="681480" cy="70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03E9EDD5-A71F-4797-8910-B39375DB9E8F}"/>
              </a:ext>
            </a:extLst>
          </p:cNvPr>
          <p:cNvGrpSpPr/>
          <p:nvPr/>
        </p:nvGrpSpPr>
        <p:grpSpPr>
          <a:xfrm>
            <a:off x="8121730" y="1746000"/>
            <a:ext cx="412920" cy="432360"/>
            <a:chOff x="8121730" y="1746000"/>
            <a:chExt cx="41292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14:cNvPr>
                <p14:cNvContentPartPr/>
                <p14:nvPr/>
              </p14:nvContentPartPr>
              <p14:xfrm>
                <a:off x="8121730" y="1746000"/>
                <a:ext cx="412920" cy="279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56465656-9749-4DD9-9A9C-2670FAC2F5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12730" y="1737000"/>
                  <a:ext cx="430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14:cNvPr>
                <p14:cNvContentPartPr/>
                <p14:nvPr/>
              </p14:nvContentPartPr>
              <p14:xfrm>
                <a:off x="8140450" y="2165040"/>
                <a:ext cx="336240" cy="133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EB2D6BCC-1329-48A0-841F-CA55648D13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31810" y="2156400"/>
                  <a:ext cx="3538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14:cNvPr>
              <p14:cNvContentPartPr/>
              <p14:nvPr/>
            </p14:nvContentPartPr>
            <p14:xfrm>
              <a:off x="8501890" y="2806800"/>
              <a:ext cx="617040" cy="7131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85EF5612-813C-4B7D-AD91-12E9343A0C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92890" y="2797800"/>
                <a:ext cx="63468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14:cNvPr>
              <p14:cNvContentPartPr/>
              <p14:nvPr/>
            </p14:nvContentPartPr>
            <p14:xfrm>
              <a:off x="8229370" y="2292120"/>
              <a:ext cx="6840" cy="36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8FA23566-B02E-43B2-9154-0CABCABEF0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20370" y="2283480"/>
                <a:ext cx="2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14:cNvPr>
              <p14:cNvContentPartPr/>
              <p14:nvPr/>
            </p14:nvContentPartPr>
            <p14:xfrm>
              <a:off x="8324770" y="2292120"/>
              <a:ext cx="360" cy="36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F3360873-E4F6-40B1-ACF5-907A1FD4B5D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1577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14:cNvPr>
              <p14:cNvContentPartPr/>
              <p14:nvPr/>
            </p14:nvContentPartPr>
            <p14:xfrm>
              <a:off x="8349970" y="2292120"/>
              <a:ext cx="360" cy="36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DD9E1502-3280-4DF0-AE0C-82B40AE420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41330" y="2283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14:cNvPr>
              <p14:cNvContentPartPr/>
              <p14:nvPr/>
            </p14:nvContentPartPr>
            <p14:xfrm>
              <a:off x="8235850" y="2320920"/>
              <a:ext cx="339840" cy="16200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C1CD978A-B8B5-4CB7-855D-013B4C42DC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26850" y="2312280"/>
                <a:ext cx="3574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14:cNvPr>
              <p14:cNvContentPartPr/>
              <p14:nvPr/>
            </p14:nvContentPartPr>
            <p14:xfrm>
              <a:off x="8070610" y="2742840"/>
              <a:ext cx="433440" cy="18252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E43848B4-22A5-49AE-AE91-4FF670C3E1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1970" y="2734200"/>
                <a:ext cx="4510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14:cNvPr>
              <p14:cNvContentPartPr/>
              <p14:nvPr/>
            </p14:nvContentPartPr>
            <p14:xfrm>
              <a:off x="8096170" y="2996640"/>
              <a:ext cx="403560" cy="349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08B4919-F928-47A7-9924-64AE25E987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87170" y="2987640"/>
                <a:ext cx="421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14:cNvPr>
              <p14:cNvContentPartPr/>
              <p14:nvPr/>
            </p14:nvContentPartPr>
            <p14:xfrm>
              <a:off x="8241970" y="3149640"/>
              <a:ext cx="360" cy="36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0964FEDF-86D3-48CF-9EF4-56EC3C098FE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33330" y="3140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14:cNvPr>
              <p14:cNvContentPartPr/>
              <p14:nvPr/>
            </p14:nvContentPartPr>
            <p14:xfrm>
              <a:off x="8299210" y="3149640"/>
              <a:ext cx="11880" cy="36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56F86B60-C656-4948-ADE1-F5C04694926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90210" y="3140640"/>
                <a:ext cx="2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14:cNvPr>
              <p14:cNvContentPartPr/>
              <p14:nvPr/>
            </p14:nvContentPartPr>
            <p14:xfrm>
              <a:off x="8375530" y="3155760"/>
              <a:ext cx="360" cy="36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4839C385-FA12-4D4D-9557-7E55B6975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66530" y="3146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14:cNvPr>
              <p14:cNvContentPartPr/>
              <p14:nvPr/>
            </p14:nvContentPartPr>
            <p14:xfrm>
              <a:off x="8204170" y="3317040"/>
              <a:ext cx="331920" cy="11844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2AAA8C21-BA27-4578-A5AB-F9FEA76114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95170" y="3308040"/>
                <a:ext cx="349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14:cNvPr>
              <p14:cNvContentPartPr/>
              <p14:nvPr/>
            </p14:nvContentPartPr>
            <p14:xfrm>
              <a:off x="9093010" y="2247960"/>
              <a:ext cx="1479600" cy="95868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10D85EBE-0206-424B-BD9F-7CC9033241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84370" y="2238960"/>
                <a:ext cx="149724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14:cNvPr>
              <p14:cNvContentPartPr/>
              <p14:nvPr/>
            </p14:nvContentPartPr>
            <p14:xfrm>
              <a:off x="9124690" y="3129240"/>
              <a:ext cx="1367280" cy="3358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B5E02DD7-7899-4277-AA42-250866B915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16050" y="3120600"/>
                <a:ext cx="13849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14:cNvPr>
              <p14:cNvContentPartPr/>
              <p14:nvPr/>
            </p14:nvContentPartPr>
            <p14:xfrm>
              <a:off x="9201010" y="3624960"/>
              <a:ext cx="1357920" cy="134712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FDA890EC-9579-452D-8E0C-C22E609D8C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92010" y="3615960"/>
                <a:ext cx="137556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14:cNvPr>
              <p14:cNvContentPartPr/>
              <p14:nvPr/>
            </p14:nvContentPartPr>
            <p14:xfrm>
              <a:off x="11169490" y="3421560"/>
              <a:ext cx="742680" cy="392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FC7B754-DDF7-4056-9CB3-C8917EB4AD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60490" y="3412560"/>
                <a:ext cx="76032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6558D619-7903-4474-8A97-E0C2D9C1C82A}"/>
              </a:ext>
            </a:extLst>
          </p:cNvPr>
          <p:cNvGrpSpPr/>
          <p:nvPr/>
        </p:nvGrpSpPr>
        <p:grpSpPr>
          <a:xfrm>
            <a:off x="8254570" y="1587360"/>
            <a:ext cx="363960" cy="271440"/>
            <a:chOff x="8254570" y="1587360"/>
            <a:chExt cx="3639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14:cNvPr>
                <p14:cNvContentPartPr/>
                <p14:nvPr/>
              </p14:nvContentPartPr>
              <p14:xfrm>
                <a:off x="8254570" y="1587360"/>
                <a:ext cx="223560" cy="12816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AF56FB5-BC94-428C-8839-BCA8803B97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45930" y="1578360"/>
                  <a:ext cx="241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14:cNvPr>
                <p14:cNvContentPartPr/>
                <p14:nvPr/>
              </p14:nvContentPartPr>
              <p14:xfrm>
                <a:off x="8527810" y="1714440"/>
                <a:ext cx="13320" cy="435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6898A53-9AAB-4362-82E8-327DC1FB269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19170" y="1705440"/>
                  <a:ext cx="30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14:cNvPr>
                <p14:cNvContentPartPr/>
                <p14:nvPr/>
              </p14:nvContentPartPr>
              <p14:xfrm>
                <a:off x="8521330" y="1619040"/>
                <a:ext cx="360" cy="3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662D34E5-1120-4B74-A87D-27B9807117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269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14:cNvPr>
                <p14:cNvContentPartPr/>
                <p14:nvPr/>
              </p14:nvContentPartPr>
              <p14:xfrm>
                <a:off x="8586130" y="1701480"/>
                <a:ext cx="32400" cy="1573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118CA4D5-EEB3-4A63-9E1C-AD0B9F8D232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77130" y="1692840"/>
                  <a:ext cx="50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14:cNvPr>
                <p14:cNvContentPartPr/>
                <p14:nvPr/>
              </p14:nvContentPartPr>
              <p14:xfrm>
                <a:off x="8604130" y="1619040"/>
                <a:ext cx="360" cy="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90670D2-ADB3-48F7-BBCD-A098627788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95130" y="1610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CFEC634A-67D3-4438-B269-B21F2A4FB76E}"/>
              </a:ext>
            </a:extLst>
          </p:cNvPr>
          <p:cNvGrpSpPr/>
          <p:nvPr/>
        </p:nvGrpSpPr>
        <p:grpSpPr>
          <a:xfrm>
            <a:off x="9651010" y="2165160"/>
            <a:ext cx="307440" cy="288720"/>
            <a:chOff x="9651010" y="2165160"/>
            <a:chExt cx="30744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14:cNvPr>
                <p14:cNvContentPartPr/>
                <p14:nvPr/>
              </p14:nvContentPartPr>
              <p14:xfrm>
                <a:off x="9651010" y="2165160"/>
                <a:ext cx="216720" cy="186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07B8C01-8A8F-400B-A49E-FBA895BA17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42370" y="2156520"/>
                  <a:ext cx="234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14:cNvPr>
                <p14:cNvContentPartPr/>
                <p14:nvPr/>
              </p14:nvContentPartPr>
              <p14:xfrm>
                <a:off x="9897970" y="2330400"/>
                <a:ext cx="60480" cy="12348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CA30D21F-2658-40D0-9254-241273939B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9330" y="2321400"/>
                  <a:ext cx="78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14:cNvPr>
                <p14:cNvContentPartPr/>
                <p14:nvPr/>
              </p14:nvContentPartPr>
              <p14:xfrm>
                <a:off x="9950530" y="2235000"/>
                <a:ext cx="4320" cy="140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D495F10-3ECE-4ABE-BCBF-1BE4267790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41530" y="2226360"/>
                  <a:ext cx="219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9056807F-1F36-46FB-A246-0625E9791FEF}"/>
              </a:ext>
            </a:extLst>
          </p:cNvPr>
          <p:cNvGrpSpPr/>
          <p:nvPr/>
        </p:nvGrpSpPr>
        <p:grpSpPr>
          <a:xfrm>
            <a:off x="8133970" y="3736680"/>
            <a:ext cx="2661410" cy="2756820"/>
            <a:chOff x="8133970" y="3736680"/>
            <a:chExt cx="2661410" cy="27568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14:cNvPr>
                <p14:cNvContentPartPr/>
                <p14:nvPr/>
              </p14:nvContentPartPr>
              <p14:xfrm>
                <a:off x="8241970" y="5175000"/>
                <a:ext cx="360" cy="3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60BCCC9F-68A9-4840-837F-F1575F18D4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3330" y="5166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14:cNvPr>
                <p14:cNvContentPartPr/>
                <p14:nvPr/>
              </p14:nvContentPartPr>
              <p14:xfrm>
                <a:off x="8305690" y="5168520"/>
                <a:ext cx="6840" cy="3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EAA2DD0F-5C0C-4927-9376-5AA407CBF8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96690" y="5159880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14:cNvPr>
                <p14:cNvContentPartPr/>
                <p14:nvPr/>
              </p14:nvContentPartPr>
              <p14:xfrm>
                <a:off x="8356450" y="5175000"/>
                <a:ext cx="2880" cy="36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2B920115-59FE-4F08-9F16-3D73C333F7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47810" y="516636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14:cNvPr>
                <p14:cNvContentPartPr/>
                <p14:nvPr/>
              </p14:nvContentPartPr>
              <p14:xfrm>
                <a:off x="8223250" y="5275080"/>
                <a:ext cx="398160" cy="17964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8284D962-B6DA-4B9D-82E4-687F4EEA61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14250" y="5266440"/>
                  <a:ext cx="415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14:cNvPr>
                <p14:cNvContentPartPr/>
                <p14:nvPr/>
              </p14:nvContentPartPr>
              <p14:xfrm>
                <a:off x="8794570" y="3759000"/>
                <a:ext cx="360" cy="3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3D405F8-A806-47CE-82D1-66E4E8174D5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5570" y="3750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14:cNvPr>
                <p14:cNvContentPartPr/>
                <p14:nvPr/>
              </p14:nvContentPartPr>
              <p14:xfrm>
                <a:off x="8784850" y="3736680"/>
                <a:ext cx="29160" cy="352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139481C3-0131-4B30-B598-743D9D7893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75850" y="3727680"/>
                  <a:ext cx="46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14:cNvPr>
                <p14:cNvContentPartPr/>
                <p14:nvPr/>
              </p14:nvContentPartPr>
              <p14:xfrm>
                <a:off x="8768290" y="3980400"/>
                <a:ext cx="47520" cy="3420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ABD9CD8-241C-4FFB-8E31-AD3A7B2F02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59650" y="3971400"/>
                  <a:ext cx="65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14:cNvPr>
                <p14:cNvContentPartPr/>
                <p14:nvPr/>
              </p14:nvContentPartPr>
              <p14:xfrm>
                <a:off x="8779450" y="4298640"/>
                <a:ext cx="39960" cy="45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AE5BB01-3D7E-427A-A5A8-659AC0B69C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70450" y="4289640"/>
                  <a:ext cx="57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14:cNvPr>
                <p14:cNvContentPartPr/>
                <p14:nvPr/>
              </p14:nvContentPartPr>
              <p14:xfrm>
                <a:off x="8153410" y="4622400"/>
                <a:ext cx="408240" cy="939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3297514-C6EA-42D7-BD17-1907CF2D08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44410" y="4613400"/>
                  <a:ext cx="425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14:cNvPr>
                <p14:cNvContentPartPr/>
                <p14:nvPr/>
              </p14:nvContentPartPr>
              <p14:xfrm>
                <a:off x="8133970" y="4883040"/>
                <a:ext cx="338400" cy="684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9F96610-1951-4ADA-AEE6-7F9199EC58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25330" y="4874040"/>
                  <a:ext cx="356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14:cNvPr>
                <p14:cNvContentPartPr/>
                <p14:nvPr/>
              </p14:nvContentPartPr>
              <p14:xfrm>
                <a:off x="8579220" y="5813820"/>
                <a:ext cx="702720" cy="6796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02846D5A-2F91-48BD-9008-202E50C3BD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70220" y="5804820"/>
                  <a:ext cx="72036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14:cNvPr>
                <p14:cNvContentPartPr/>
                <p14:nvPr/>
              </p14:nvContentPartPr>
              <p14:xfrm>
                <a:off x="9296340" y="3808260"/>
                <a:ext cx="1499040" cy="215100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5886D599-5282-4376-8D87-B1BD5D0F86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87340" y="3799260"/>
                  <a:ext cx="1516680" cy="21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14:cNvPr>
                <p14:cNvContentPartPr/>
                <p14:nvPr/>
              </p14:nvContentPartPr>
              <p14:xfrm>
                <a:off x="8930580" y="6005700"/>
                <a:ext cx="149040" cy="2307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F09E2B72-F7C9-41E6-B7A8-5E9EADB498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21580" y="5996700"/>
                  <a:ext cx="16668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14:cNvPr>
              <p14:cNvContentPartPr/>
              <p14:nvPr/>
            </p14:nvContentPartPr>
            <p14:xfrm>
              <a:off x="11452380" y="3078540"/>
              <a:ext cx="134640" cy="29052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5FDBE64B-841E-4339-B043-0CE74C0E6B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43380" y="3069540"/>
                <a:ext cx="152280" cy="3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5185B959-CA4B-424C-9948-D10E334BF89C}"/>
              </a:ext>
            </a:extLst>
          </p:cNvPr>
          <p:cNvGrpSpPr/>
          <p:nvPr/>
        </p:nvGrpSpPr>
        <p:grpSpPr>
          <a:xfrm>
            <a:off x="7863900" y="1576980"/>
            <a:ext cx="178560" cy="197640"/>
            <a:chOff x="7863900" y="1576980"/>
            <a:chExt cx="17856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14:cNvPr>
                <p14:cNvContentPartPr/>
                <p14:nvPr/>
              </p14:nvContentPartPr>
              <p14:xfrm>
                <a:off x="7868220" y="1576980"/>
                <a:ext cx="102240" cy="17136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8AAE3CFF-E2A2-417A-BAEB-D1B1DBFFAD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59580" y="1568340"/>
                  <a:ext cx="119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14:cNvPr>
                <p14:cNvContentPartPr/>
                <p14:nvPr/>
              </p14:nvContentPartPr>
              <p14:xfrm>
                <a:off x="7863900" y="1576980"/>
                <a:ext cx="95040" cy="19440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D1FDBF50-BAA9-4BBF-A530-87E7A065D1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54900" y="1568340"/>
                  <a:ext cx="112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14:cNvPr>
                <p14:cNvContentPartPr/>
                <p14:nvPr/>
              </p14:nvContentPartPr>
              <p14:xfrm>
                <a:off x="8000700" y="1706580"/>
                <a:ext cx="41760" cy="6804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4C5197B6-80C0-4907-B255-FAC75F8F69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92060" y="1697940"/>
                  <a:ext cx="59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14:cNvPr>
                <p14:cNvContentPartPr/>
                <p14:nvPr/>
              </p14:nvContentPartPr>
              <p14:xfrm>
                <a:off x="8023740" y="1622700"/>
                <a:ext cx="360" cy="792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7F18BB6-A03F-4FA0-BB94-85F4FC83FB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14740" y="161406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76EAA-16CF-46E7-B275-EA53759CC1F3}"/>
              </a:ext>
            </a:extLst>
          </p:cNvPr>
          <p:cNvGrpSpPr/>
          <p:nvPr/>
        </p:nvGrpSpPr>
        <p:grpSpPr>
          <a:xfrm>
            <a:off x="7998548" y="2482643"/>
            <a:ext cx="564480" cy="180000"/>
            <a:chOff x="7998548" y="2482643"/>
            <a:chExt cx="56448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2800DCF-00A3-4DB1-8EBD-716A7739C2DF}"/>
                    </a:ext>
                  </a:extLst>
                </p14:cNvPr>
                <p14:cNvContentPartPr/>
                <p14:nvPr/>
              </p14:nvContentPartPr>
              <p14:xfrm>
                <a:off x="7998548" y="2482643"/>
                <a:ext cx="270720" cy="417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2800DCF-00A3-4DB1-8EBD-716A7739C2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89548" y="2473643"/>
                  <a:ext cx="288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1E9B18B2-DBC4-4548-B942-EBD8191A528E}"/>
                    </a:ext>
                  </a:extLst>
                </p14:cNvPr>
                <p14:cNvContentPartPr/>
                <p14:nvPr/>
              </p14:nvContentPartPr>
              <p14:xfrm>
                <a:off x="8283308" y="2488403"/>
                <a:ext cx="170280" cy="1195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1E9B18B2-DBC4-4548-B942-EBD8191A52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74668" y="2479763"/>
                  <a:ext cx="187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F81B3A4-4698-4B80-A725-CF5B9FE344DF}"/>
                    </a:ext>
                  </a:extLst>
                </p14:cNvPr>
                <p14:cNvContentPartPr/>
                <p14:nvPr/>
              </p14:nvContentPartPr>
              <p14:xfrm>
                <a:off x="8488508" y="2543843"/>
                <a:ext cx="32040" cy="601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F81B3A4-4698-4B80-A725-CF5B9FE344D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79868" y="2534843"/>
                  <a:ext cx="49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FB825E52-26C2-43D9-8721-00F27891A3AF}"/>
                    </a:ext>
                  </a:extLst>
                </p14:cNvPr>
                <p14:cNvContentPartPr/>
                <p14:nvPr/>
              </p14:nvContentPartPr>
              <p14:xfrm>
                <a:off x="8529188" y="2543123"/>
                <a:ext cx="29160" cy="11952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FB825E52-26C2-43D9-8721-00F27891A3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20188" y="2534123"/>
                  <a:ext cx="46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9BED818C-AD6F-4377-83BB-DFEBB378B386}"/>
                    </a:ext>
                  </a:extLst>
                </p14:cNvPr>
                <p14:cNvContentPartPr/>
                <p14:nvPr/>
              </p14:nvContentPartPr>
              <p14:xfrm>
                <a:off x="8555828" y="2499563"/>
                <a:ext cx="7200" cy="100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9BED818C-AD6F-4377-83BB-DFEBB378B3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47188" y="2490563"/>
                  <a:ext cx="248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00F1911-0F32-4510-A63D-AF98F31599F4}"/>
              </a:ext>
            </a:extLst>
          </p:cNvPr>
          <p:cNvGrpSpPr/>
          <p:nvPr/>
        </p:nvGrpSpPr>
        <p:grpSpPr>
          <a:xfrm>
            <a:off x="10291225" y="4885436"/>
            <a:ext cx="382320" cy="354960"/>
            <a:chOff x="10291225" y="4885436"/>
            <a:chExt cx="38232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F8931BE4-D558-460B-9B3F-490F91A1597A}"/>
                    </a:ext>
                  </a:extLst>
                </p14:cNvPr>
                <p14:cNvContentPartPr/>
                <p14:nvPr/>
              </p14:nvContentPartPr>
              <p14:xfrm>
                <a:off x="10291225" y="4980836"/>
                <a:ext cx="275400" cy="2595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F8931BE4-D558-460B-9B3F-490F91A159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82225" y="4971836"/>
                  <a:ext cx="293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255AEDBA-6A9C-45E2-A994-EBE4CD77BBCE}"/>
                    </a:ext>
                  </a:extLst>
                </p14:cNvPr>
                <p14:cNvContentPartPr/>
                <p14:nvPr/>
              </p14:nvContentPartPr>
              <p14:xfrm>
                <a:off x="10617385" y="5112236"/>
                <a:ext cx="56160" cy="1008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255AEDBA-6A9C-45E2-A994-EBE4CD77BB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08745" y="5103596"/>
                  <a:ext cx="73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60423421-B90F-462D-84DB-620E9C5BE3CC}"/>
                    </a:ext>
                  </a:extLst>
                </p14:cNvPr>
                <p14:cNvContentPartPr/>
                <p14:nvPr/>
              </p14:nvContentPartPr>
              <p14:xfrm>
                <a:off x="10612345" y="4885436"/>
                <a:ext cx="18000" cy="820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60423421-B90F-462D-84DB-620E9C5BE3C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603345" y="4876796"/>
                  <a:ext cx="35640" cy="9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591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1D518-C5F3-458F-AE38-77589415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8F09B61-4B3D-4069-BCF7-85200473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7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AC5609D-3CED-45D6-93C3-08767DDE01E9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2F93B86-F4D5-415C-8513-D422FEBE27DD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96A9CED-74BD-4D33-B8DE-8C67332E0D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E791741-2343-48E4-8EF3-9E4F56C63E4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9005D09-59BC-45A7-8ADE-4786BB018F3F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14:cNvPr>
              <p14:cNvContentPartPr/>
              <p14:nvPr/>
            </p14:nvContentPartPr>
            <p14:xfrm>
              <a:off x="9139982" y="2498700"/>
              <a:ext cx="1212480" cy="58608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F443F189-26DA-4695-A0AA-2AB2F83F3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0979" y="2489700"/>
                <a:ext cx="1230125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14:cNvPr>
              <p14:cNvContentPartPr/>
              <p14:nvPr/>
            </p14:nvContentPartPr>
            <p14:xfrm>
              <a:off x="9656222" y="2497980"/>
              <a:ext cx="695880" cy="82368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5E821D6-6537-41A5-98AA-CA9979BD83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47217" y="2488976"/>
                <a:ext cx="713529" cy="841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14:cNvPr>
              <p14:cNvContentPartPr/>
              <p14:nvPr/>
            </p14:nvContentPartPr>
            <p14:xfrm>
              <a:off x="8530142" y="3077220"/>
              <a:ext cx="1126080" cy="73008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F4D7518A-AF96-4C1B-8FAC-A2D555B1D7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21139" y="3068220"/>
                <a:ext cx="1143726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26AF8A50-D993-425C-A5AF-39A826B34A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10079894-21D9-4D23-9BAF-1145A55E616E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246236C1-00B0-48B2-B78D-592EA85463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8DA41CB-C2CA-4F39-AAC9-3D4B6FBB85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78FD444-68A1-40F5-8213-1B686C3FE2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3AED4CA-203E-4AF7-8657-8E392D6243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A51A3FA9-01E0-4D1E-B782-81C6220DC3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DACAA044-F80C-4C35-BB1E-C082DDC88F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956C2FDA-A8C9-48D1-A2D5-084195CCAA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A797616A-A499-487A-BCB4-D955F9D5DE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545C79EC-8100-4F54-97A7-16E8D2D9B4B8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6415F482-21C9-4A46-8112-8AB8A9C09D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0E9DA7D-39F0-4611-AD14-F3B4ECD1D6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15E4E929-2AE4-4F88-953C-DDF533FA78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8E1FF9BA-844B-4C66-B8AD-1C8E962A97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83707B8-939E-4946-9879-BC87B78D3F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DE55461-B5A4-4BDC-8F4E-15FD1E066E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B1743A0F-F063-4F48-A793-3FE024E7D6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145390C0-907E-4D7E-AC0F-704FEEA9FA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6BF5A5D-08E4-48C1-9FF5-4EDF525FB3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BCD83C87-E58F-425C-97FB-128151733A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54826C7C-8FAA-48CF-83EC-298D356D01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D3BBB2DF-9162-49DF-9AC4-BDA7AF9C4F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F7EACB25-DF8A-4EF6-9AFC-B02853FED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1677B903-A597-4DB8-B0AA-CF05190B92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15070AB1-ADFD-4379-B944-0FFACDCC209E}"/>
              </a:ext>
            </a:extLst>
          </p:cNvPr>
          <p:cNvGrpSpPr/>
          <p:nvPr/>
        </p:nvGrpSpPr>
        <p:grpSpPr>
          <a:xfrm>
            <a:off x="8504340" y="1973460"/>
            <a:ext cx="495000" cy="472680"/>
            <a:chOff x="8504340" y="1973460"/>
            <a:chExt cx="49500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14:cNvPr>
                <p14:cNvContentPartPr/>
                <p14:nvPr/>
              </p14:nvContentPartPr>
              <p14:xfrm>
                <a:off x="8620980" y="1973460"/>
                <a:ext cx="12960" cy="3168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258A3BA6-CBBD-4E17-B430-524A63410C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11980" y="196482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14:cNvPr>
                <p14:cNvContentPartPr/>
                <p14:nvPr/>
              </p14:nvContentPartPr>
              <p14:xfrm>
                <a:off x="8553660" y="2118180"/>
                <a:ext cx="26640" cy="4968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F8362A34-17CF-4810-B041-EC2CC5204B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44660" y="2109180"/>
                  <a:ext cx="44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14:cNvPr>
                <p14:cNvContentPartPr/>
                <p14:nvPr/>
              </p14:nvContentPartPr>
              <p14:xfrm>
                <a:off x="8504340" y="2262900"/>
                <a:ext cx="15120" cy="453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05F08F4-8FD5-4095-AD1F-E6D806615C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95340" y="2254260"/>
                  <a:ext cx="32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14:cNvPr>
                <p14:cNvContentPartPr/>
                <p14:nvPr/>
              </p14:nvContentPartPr>
              <p14:xfrm>
                <a:off x="8678940" y="1981020"/>
                <a:ext cx="20880" cy="36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6A3CA75A-463E-4081-BF07-7864872210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70300" y="197202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14:cNvPr>
                <p14:cNvContentPartPr/>
                <p14:nvPr/>
              </p14:nvContentPartPr>
              <p14:xfrm>
                <a:off x="8755260" y="2004060"/>
                <a:ext cx="22680" cy="612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1E67E08D-0B8D-46E7-B85B-B7C9DFAF2D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46260" y="1995060"/>
                  <a:ext cx="4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14:cNvPr>
                <p14:cNvContentPartPr/>
                <p14:nvPr/>
              </p14:nvContentPartPr>
              <p14:xfrm>
                <a:off x="8892420" y="2049420"/>
                <a:ext cx="7920" cy="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EA059D44-3C98-49BE-A59E-CB2228FCB2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83780" y="204078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14:cNvPr>
                <p14:cNvContentPartPr/>
                <p14:nvPr/>
              </p14:nvContentPartPr>
              <p14:xfrm>
                <a:off x="8938140" y="2064900"/>
                <a:ext cx="22680" cy="64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482182B4-C487-41C8-A95D-E26AF56AF5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9140" y="2055900"/>
                  <a:ext cx="40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14:cNvPr>
                <p14:cNvContentPartPr/>
                <p14:nvPr/>
              </p14:nvContentPartPr>
              <p14:xfrm>
                <a:off x="8964780" y="2133300"/>
                <a:ext cx="34560" cy="4932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E0B33F5-C017-488E-9EC6-1E02559F0D4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5780" y="2124660"/>
                  <a:ext cx="52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14:cNvPr>
                <p14:cNvContentPartPr/>
                <p14:nvPr/>
              </p14:nvContentPartPr>
              <p14:xfrm>
                <a:off x="8908980" y="2262900"/>
                <a:ext cx="14040" cy="3060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786A32B-22F7-4EF1-B01B-F6E210E9EF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99980" y="2254260"/>
                  <a:ext cx="31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14:cNvPr>
                <p14:cNvContentPartPr/>
                <p14:nvPr/>
              </p14:nvContentPartPr>
              <p14:xfrm>
                <a:off x="8864700" y="2354340"/>
                <a:ext cx="12960" cy="3168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23E78B09-D563-4861-89B0-C140EC6ACF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55700" y="2345700"/>
                  <a:ext cx="30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14:cNvPr>
                <p14:cNvContentPartPr/>
                <p14:nvPr/>
              </p14:nvContentPartPr>
              <p14:xfrm>
                <a:off x="8549340" y="2354340"/>
                <a:ext cx="47880" cy="1260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202F8E78-FD3F-454F-A3E2-97E74E4846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40700" y="2345700"/>
                  <a:ext cx="65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14:cNvPr>
                <p14:cNvContentPartPr/>
                <p14:nvPr/>
              </p14:nvContentPartPr>
              <p14:xfrm>
                <a:off x="8747700" y="2445780"/>
                <a:ext cx="14040" cy="36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8CB9629D-BE53-46F3-A337-BFF0F45468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38700" y="243714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14:cNvPr>
              <p14:cNvContentPartPr/>
              <p14:nvPr/>
            </p14:nvContentPartPr>
            <p14:xfrm>
              <a:off x="9514140" y="1066620"/>
              <a:ext cx="11160" cy="3312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41804449-C77B-4E57-A489-57FE199EA91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05500" y="1057620"/>
                <a:ext cx="2880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054F0A07-F05D-410E-93D6-FBE5B8796F7E}"/>
              </a:ext>
            </a:extLst>
          </p:cNvPr>
          <p:cNvGrpSpPr/>
          <p:nvPr/>
        </p:nvGrpSpPr>
        <p:grpSpPr>
          <a:xfrm>
            <a:off x="9250620" y="1192260"/>
            <a:ext cx="670680" cy="1230480"/>
            <a:chOff x="9250620" y="1192260"/>
            <a:chExt cx="670680" cy="12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14:cNvPr>
                <p14:cNvContentPartPr/>
                <p14:nvPr/>
              </p14:nvContentPartPr>
              <p14:xfrm>
                <a:off x="9469140" y="1241940"/>
                <a:ext cx="10440" cy="3708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60E87501-474E-46FE-B765-66988DD5E8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60140" y="1233300"/>
                  <a:ext cx="28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14:cNvPr>
                <p14:cNvContentPartPr/>
                <p14:nvPr/>
              </p14:nvContentPartPr>
              <p14:xfrm>
                <a:off x="9395700" y="1394220"/>
                <a:ext cx="30600" cy="8352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3C66993C-243F-46CA-826B-0823636BD7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86700" y="1385580"/>
                  <a:ext cx="48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14:cNvPr>
                <p14:cNvContentPartPr/>
                <p14:nvPr/>
              </p14:nvContentPartPr>
              <p14:xfrm>
                <a:off x="9323700" y="1539300"/>
                <a:ext cx="56520" cy="14112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B79B2E40-C4AF-457F-918D-50542E0369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15060" y="1530300"/>
                  <a:ext cx="74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14:cNvPr>
                <p14:cNvContentPartPr/>
                <p14:nvPr/>
              </p14:nvContentPartPr>
              <p14:xfrm>
                <a:off x="9277620" y="1790580"/>
                <a:ext cx="11160" cy="3312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A51C4CEE-4A57-41DD-85E8-5EE78961E6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68620" y="1781940"/>
                  <a:ext cx="28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14:cNvPr>
                <p14:cNvContentPartPr/>
                <p14:nvPr/>
              </p14:nvContentPartPr>
              <p14:xfrm>
                <a:off x="9250620" y="1920180"/>
                <a:ext cx="43560" cy="3240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F4B9F22A-5997-4B17-B610-16BAE2C0E2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41620" y="1911540"/>
                  <a:ext cx="61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14:cNvPr>
                <p14:cNvContentPartPr/>
                <p14:nvPr/>
              </p14:nvContentPartPr>
              <p14:xfrm>
                <a:off x="9364740" y="2049420"/>
                <a:ext cx="45000" cy="5400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14E9BCE6-65B8-405D-9B22-59FC53400B9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56100" y="2040780"/>
                  <a:ext cx="62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14:cNvPr>
                <p14:cNvContentPartPr/>
                <p14:nvPr/>
              </p14:nvContentPartPr>
              <p14:xfrm>
                <a:off x="9463740" y="2186940"/>
                <a:ext cx="18720" cy="4140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8451FAC3-0AFB-4185-91FE-2D09494391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55100" y="2177940"/>
                  <a:ext cx="36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14:cNvPr>
                <p14:cNvContentPartPr/>
                <p14:nvPr/>
              </p14:nvContentPartPr>
              <p14:xfrm>
                <a:off x="9524940" y="2293500"/>
                <a:ext cx="20520" cy="396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5FCEE7C5-F38D-41F9-8A2E-8B1B319DB3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15940" y="22845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14:cNvPr>
                <p14:cNvContentPartPr/>
                <p14:nvPr/>
              </p14:nvContentPartPr>
              <p14:xfrm>
                <a:off x="9578220" y="2392500"/>
                <a:ext cx="14040" cy="302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2A1F40B-889B-4C2D-83BE-FF92682FE0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69220" y="2383860"/>
                  <a:ext cx="31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14:cNvPr>
                <p14:cNvContentPartPr/>
                <p14:nvPr/>
              </p14:nvContentPartPr>
              <p14:xfrm>
                <a:off x="9654180" y="2360820"/>
                <a:ext cx="12960" cy="3960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438FDBDD-7EC5-4F12-B5B1-D56A72B08C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45540" y="2352180"/>
                  <a:ext cx="30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14:cNvPr>
                <p14:cNvContentPartPr/>
                <p14:nvPr/>
              </p14:nvContentPartPr>
              <p14:xfrm>
                <a:off x="9722940" y="2148420"/>
                <a:ext cx="21960" cy="3888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B07BB15A-033A-4523-812C-C432C7637E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13940" y="2139780"/>
                  <a:ext cx="39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14:cNvPr>
                <p14:cNvContentPartPr/>
                <p14:nvPr/>
              </p14:nvContentPartPr>
              <p14:xfrm>
                <a:off x="9783780" y="1999020"/>
                <a:ext cx="25200" cy="5076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0C371B1D-8E3E-4751-8E5B-E6809F26A8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75140" y="1990380"/>
                  <a:ext cx="42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14:cNvPr>
                <p14:cNvContentPartPr/>
                <p14:nvPr/>
              </p14:nvContentPartPr>
              <p14:xfrm>
                <a:off x="9867660" y="1858980"/>
                <a:ext cx="21960" cy="3096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D9F0D991-0EA0-4186-A0A7-9BF821348B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59020" y="1850340"/>
                  <a:ext cx="39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14:cNvPr>
                <p14:cNvContentPartPr/>
                <p14:nvPr/>
              </p14:nvContentPartPr>
              <p14:xfrm>
                <a:off x="9905820" y="1808940"/>
                <a:ext cx="3600" cy="50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5A0B2E80-5FFE-4D70-9CF0-5726E1FE60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96820" y="1799940"/>
                  <a:ext cx="21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14:cNvPr>
                <p14:cNvContentPartPr/>
                <p14:nvPr/>
              </p14:nvContentPartPr>
              <p14:xfrm>
                <a:off x="9920940" y="1782660"/>
                <a:ext cx="360" cy="3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2FD5B60F-35F0-4041-9EA1-B13C5A92CF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12300" y="17740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14:cNvPr>
                <p14:cNvContentPartPr/>
                <p14:nvPr/>
              </p14:nvContentPartPr>
              <p14:xfrm>
                <a:off x="9863340" y="1704540"/>
                <a:ext cx="27720" cy="4824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F9AB6470-3121-4CB5-B604-8C465AF7605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54340" y="1695540"/>
                  <a:ext cx="45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14:cNvPr>
                <p14:cNvContentPartPr/>
                <p14:nvPr/>
              </p14:nvContentPartPr>
              <p14:xfrm>
                <a:off x="9787020" y="1599060"/>
                <a:ext cx="12600" cy="2412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A54C96FA-3610-4433-A294-1D73CD90AB1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78020" y="1590420"/>
                  <a:ext cx="302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14:cNvPr>
                <p14:cNvContentPartPr/>
                <p14:nvPr/>
              </p14:nvContentPartPr>
              <p14:xfrm>
                <a:off x="9720060" y="1455780"/>
                <a:ext cx="33480" cy="6840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F031476B-AF66-47D8-8E9A-3D7D2D9975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11420" y="1447140"/>
                  <a:ext cx="51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14:cNvPr>
                <p14:cNvContentPartPr/>
                <p14:nvPr/>
              </p14:nvContentPartPr>
              <p14:xfrm>
                <a:off x="9655620" y="1303140"/>
                <a:ext cx="14400" cy="3852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005F3554-A09C-42EA-B39D-8DC0549B4E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46620" y="1294140"/>
                  <a:ext cx="32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14:cNvPr>
                <p14:cNvContentPartPr/>
                <p14:nvPr/>
              </p14:nvContentPartPr>
              <p14:xfrm>
                <a:off x="9605940" y="1192260"/>
                <a:ext cx="25920" cy="500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12E01E01-4A62-4767-81AC-680A98682B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96940" y="1183620"/>
                  <a:ext cx="4356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14:cNvPr>
              <p14:cNvContentPartPr/>
              <p14:nvPr/>
            </p14:nvContentPartPr>
            <p14:xfrm>
              <a:off x="8519100" y="1595460"/>
              <a:ext cx="167400" cy="25128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05E19B8B-3036-40FC-9CC2-6914FDD89E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10100" y="1586820"/>
                <a:ext cx="1850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14:cNvPr>
              <p14:cNvContentPartPr/>
              <p14:nvPr/>
            </p14:nvContentPartPr>
            <p14:xfrm>
              <a:off x="9138660" y="1394220"/>
              <a:ext cx="91080" cy="20772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E7287F8C-A5CE-489E-AD7B-AEAF4A75DD5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30020" y="1385220"/>
                <a:ext cx="108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14:cNvPr>
              <p14:cNvContentPartPr/>
              <p14:nvPr/>
            </p14:nvContentPartPr>
            <p14:xfrm>
              <a:off x="9818700" y="2454930"/>
              <a:ext cx="98280" cy="177480"/>
            </p14:xfrm>
          </p:contentPart>
        </mc:Choice>
        <mc:Fallback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BF5940A0-FEF4-4EA2-AD61-AC2A1AD8FF1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809700" y="2445930"/>
                <a:ext cx="115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14:cNvPr>
              <p14:cNvContentPartPr/>
              <p14:nvPr/>
            </p14:nvContentPartPr>
            <p14:xfrm>
              <a:off x="7879020" y="2102340"/>
              <a:ext cx="569160" cy="267840"/>
            </p14:xfrm>
          </p:contentPart>
        </mc:Choice>
        <mc:Fallback xmlns="">
          <p:pic>
            <p:nvPicPr>
              <p:cNvPr id="122" name="Рукописный ввод 121">
                <a:extLst>
                  <a:ext uri="{FF2B5EF4-FFF2-40B4-BE49-F238E27FC236}">
                    <a16:creationId xmlns:a16="http://schemas.microsoft.com/office/drawing/2014/main" id="{722B9F52-CE0C-4CBA-92E5-997F901A6CC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70020" y="2093340"/>
                <a:ext cx="5868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14:cNvPr>
              <p14:cNvContentPartPr/>
              <p14:nvPr/>
            </p14:nvContentPartPr>
            <p14:xfrm>
              <a:off x="8899980" y="1729020"/>
              <a:ext cx="299880" cy="19152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D9397387-9C5F-4E73-BB47-E92C85ACDCB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90980" y="1720020"/>
                <a:ext cx="317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14:cNvPr>
              <p14:cNvContentPartPr/>
              <p14:nvPr/>
            </p14:nvContentPartPr>
            <p14:xfrm>
              <a:off x="9787740" y="2188170"/>
              <a:ext cx="272160" cy="309600"/>
            </p14:xfrm>
          </p:contentPart>
        </mc:Choice>
        <mc:Fallback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89E78F00-9002-417F-8D81-D2E44AC39F6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78740" y="2179170"/>
                <a:ext cx="2898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14:cNvPr>
              <p14:cNvContentPartPr/>
              <p14:nvPr/>
            </p14:nvContentPartPr>
            <p14:xfrm>
              <a:off x="8374020" y="2087940"/>
              <a:ext cx="129600" cy="166680"/>
            </p14:xfrm>
          </p:contentPart>
        </mc:Choice>
        <mc:Fallback xmlns="">
          <p:pic>
            <p:nvPicPr>
              <p:cNvPr id="125" name="Рукописный ввод 124">
                <a:extLst>
                  <a:ext uri="{FF2B5EF4-FFF2-40B4-BE49-F238E27FC236}">
                    <a16:creationId xmlns:a16="http://schemas.microsoft.com/office/drawing/2014/main" id="{8F98A52F-8581-48F2-910A-03865B7FB39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365380" y="2078940"/>
                <a:ext cx="14724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559C8144-0AB6-47E8-8AE1-AF29DE570D55}"/>
              </a:ext>
            </a:extLst>
          </p:cNvPr>
          <p:cNvGrpSpPr/>
          <p:nvPr/>
        </p:nvGrpSpPr>
        <p:grpSpPr>
          <a:xfrm>
            <a:off x="3299100" y="2826540"/>
            <a:ext cx="549000" cy="473040"/>
            <a:chOff x="3299100" y="2826540"/>
            <a:chExt cx="54900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14:cNvPr>
                <p14:cNvContentPartPr/>
                <p14:nvPr/>
              </p14:nvContentPartPr>
              <p14:xfrm>
                <a:off x="3299100" y="2887740"/>
                <a:ext cx="360" cy="36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ACD00CED-0826-4537-8961-A41B1B322F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90460" y="28791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14:cNvPr>
                <p14:cNvContentPartPr/>
                <p14:nvPr/>
              </p14:nvContentPartPr>
              <p14:xfrm>
                <a:off x="3375420" y="2826540"/>
                <a:ext cx="3240" cy="36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8A74F675-3A2E-4CA8-BDF5-21B53C094A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66780" y="281790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14:cNvPr>
                <p14:cNvContentPartPr/>
                <p14:nvPr/>
              </p14:nvContentPartPr>
              <p14:xfrm>
                <a:off x="3565860" y="2826540"/>
                <a:ext cx="9360" cy="504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2A3B29FF-604E-40A1-ADBE-85E0074D5AE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57220" y="28179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14:cNvPr>
                <p14:cNvContentPartPr/>
                <p14:nvPr/>
              </p14:nvContentPartPr>
              <p14:xfrm>
                <a:off x="3741180" y="2842020"/>
                <a:ext cx="46080" cy="14472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7A64B14E-1889-42C2-BD8B-779C8D3DBE1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32540" y="2833020"/>
                  <a:ext cx="63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14:cNvPr>
                <p14:cNvContentPartPr/>
                <p14:nvPr/>
              </p14:nvContentPartPr>
              <p14:xfrm>
                <a:off x="3299820" y="2941020"/>
                <a:ext cx="219240" cy="302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D50FBFDA-5ED7-4B38-B1CA-4AA25EC879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91180" y="2932380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14:cNvPr>
                <p14:cNvContentPartPr/>
                <p14:nvPr/>
              </p14:nvContentPartPr>
              <p14:xfrm>
                <a:off x="3604380" y="2971620"/>
                <a:ext cx="360" cy="36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31D6388E-9B84-4A42-8A05-17C05A1277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95380" y="2962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14:cNvPr>
                <p14:cNvContentPartPr/>
                <p14:nvPr/>
              </p14:nvContentPartPr>
              <p14:xfrm>
                <a:off x="3635340" y="2881980"/>
                <a:ext cx="75960" cy="7452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A7D4F0F2-03FD-45E0-B597-A61E129314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26340" y="2873340"/>
                  <a:ext cx="93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14:cNvPr>
                <p14:cNvContentPartPr/>
                <p14:nvPr/>
              </p14:nvContentPartPr>
              <p14:xfrm>
                <a:off x="3393420" y="3055500"/>
                <a:ext cx="28440" cy="478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4E807407-5874-461F-B620-22CD66213CF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84420" y="3046500"/>
                  <a:ext cx="46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14:cNvPr>
                <p14:cNvContentPartPr/>
                <p14:nvPr/>
              </p14:nvContentPartPr>
              <p14:xfrm>
                <a:off x="3349500" y="3146940"/>
                <a:ext cx="223200" cy="3888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30F52638-AC86-4C97-A04D-144815091C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40500" y="3138300"/>
                  <a:ext cx="240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14:cNvPr>
                <p14:cNvContentPartPr/>
                <p14:nvPr/>
              </p14:nvContentPartPr>
              <p14:xfrm>
                <a:off x="3718140" y="3169620"/>
                <a:ext cx="49320" cy="828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434E0CC2-5105-45A5-9778-EF6D52F70D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09500" y="3160980"/>
                  <a:ext cx="66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14:cNvPr>
                <p14:cNvContentPartPr/>
                <p14:nvPr/>
              </p14:nvContentPartPr>
              <p14:xfrm>
                <a:off x="3809940" y="3108780"/>
                <a:ext cx="360" cy="36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CCCDEB7F-5343-46FF-AA2D-4D02807568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00940" y="3099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14:cNvPr>
                <p14:cNvContentPartPr/>
                <p14:nvPr/>
              </p14:nvContentPartPr>
              <p14:xfrm>
                <a:off x="3825060" y="3002220"/>
                <a:ext cx="15480" cy="8424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E6356C82-2B40-4B05-83F1-E4629DC4152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16420" y="2993220"/>
                  <a:ext cx="33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14:cNvPr>
                <p14:cNvContentPartPr/>
                <p14:nvPr/>
              </p14:nvContentPartPr>
              <p14:xfrm>
                <a:off x="3847740" y="3207780"/>
                <a:ext cx="360" cy="792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90FC8DD4-2523-4200-B9DB-45189A3FD5C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39100" y="3198780"/>
                  <a:ext cx="18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14:cNvPr>
                <p14:cNvContentPartPr/>
                <p14:nvPr/>
              </p14:nvContentPartPr>
              <p14:xfrm>
                <a:off x="3649740" y="3268620"/>
                <a:ext cx="198360" cy="230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2550466E-FC16-4A7B-A18E-67D1FB37314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41100" y="3259980"/>
                  <a:ext cx="21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14:cNvPr>
                <p14:cNvContentPartPr/>
                <p14:nvPr/>
              </p14:nvContentPartPr>
              <p14:xfrm>
                <a:off x="3506460" y="3299220"/>
                <a:ext cx="14040" cy="36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992366C2-8976-4F55-B21C-2B63C4ECDFD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497820" y="329058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14:cNvPr>
                <p14:cNvContentPartPr/>
                <p14:nvPr/>
              </p14:nvContentPartPr>
              <p14:xfrm>
                <a:off x="3375420" y="3299220"/>
                <a:ext cx="360" cy="36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FFDBBF97-A7F6-413E-9219-EAC59B46F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66780" y="3290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14:cNvPr>
                <p14:cNvContentPartPr/>
                <p14:nvPr/>
              </p14:nvContentPartPr>
              <p14:xfrm>
                <a:off x="3337620" y="3248820"/>
                <a:ext cx="3240" cy="504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ADDB5A7A-AF73-48B0-9887-2BA1AD4861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28620" y="3240180"/>
                  <a:ext cx="2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14:cNvPr>
                <p14:cNvContentPartPr/>
                <p14:nvPr/>
              </p14:nvContentPartPr>
              <p14:xfrm>
                <a:off x="3398460" y="3104100"/>
                <a:ext cx="100080" cy="9648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A10E7A24-3693-4B18-8763-464B81466A7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89460" y="3095100"/>
                  <a:ext cx="117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14:cNvPr>
                <p14:cNvContentPartPr/>
                <p14:nvPr/>
              </p14:nvContentPartPr>
              <p14:xfrm>
                <a:off x="3550740" y="3093660"/>
                <a:ext cx="15120" cy="61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567DC4C9-6774-4F8F-BE85-868DB110D6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41740" y="3085020"/>
                  <a:ext cx="32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14:cNvPr>
                <p14:cNvContentPartPr/>
                <p14:nvPr/>
              </p14:nvContentPartPr>
              <p14:xfrm>
                <a:off x="3657660" y="3085740"/>
                <a:ext cx="46080" cy="154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D17DA252-3E1E-4C74-8903-5E945DD605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48660" y="3077100"/>
                  <a:ext cx="63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14:cNvPr>
                <p14:cNvContentPartPr/>
                <p14:nvPr/>
              </p14:nvContentPartPr>
              <p14:xfrm>
                <a:off x="3687900" y="3009420"/>
                <a:ext cx="360" cy="3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F5059E67-ADD0-49A2-AB63-F3592B0537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79260" y="30007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14:cNvPr>
                <p14:cNvContentPartPr/>
                <p14:nvPr/>
              </p14:nvContentPartPr>
              <p14:xfrm>
                <a:off x="3299100" y="3024900"/>
                <a:ext cx="3600" cy="36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AEEF3D3-39B3-4A6B-BC39-B7A41874914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90460" y="301590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14:cNvPr>
                <p14:cNvContentPartPr/>
                <p14:nvPr/>
              </p14:nvContentPartPr>
              <p14:xfrm>
                <a:off x="3459300" y="2865060"/>
                <a:ext cx="360" cy="36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BB889AD7-EFFD-4538-97CF-42E37A3675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50660" y="2856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D010684E-E8F8-4E61-B977-ADC7D4D6A006}"/>
              </a:ext>
            </a:extLst>
          </p:cNvPr>
          <p:cNvGrpSpPr/>
          <p:nvPr/>
        </p:nvGrpSpPr>
        <p:grpSpPr>
          <a:xfrm>
            <a:off x="8759102" y="3610260"/>
            <a:ext cx="99360" cy="15840"/>
            <a:chOff x="8759102" y="3610260"/>
            <a:chExt cx="99360" cy="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14:cNvPr>
                <p14:cNvContentPartPr/>
                <p14:nvPr/>
              </p14:nvContentPartPr>
              <p14:xfrm>
                <a:off x="8759102" y="3625740"/>
                <a:ext cx="360" cy="360"/>
              </p14:xfrm>
            </p:contentPart>
          </mc:Choice>
          <mc:Fallback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94A78CBD-8A91-4AD3-A73F-25B01FE7BCD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750102" y="3616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14:cNvPr>
                <p14:cNvContentPartPr/>
                <p14:nvPr/>
              </p14:nvContentPartPr>
              <p14:xfrm>
                <a:off x="8858102" y="3610260"/>
                <a:ext cx="360" cy="360"/>
              </p14:xfrm>
            </p:contentPart>
          </mc:Choice>
          <mc:Fallback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10986A07-7F9C-49F0-B9DC-14B17E1FD3E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49102" y="3601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Группа 191">
            <a:extLst>
              <a:ext uri="{FF2B5EF4-FFF2-40B4-BE49-F238E27FC236}">
                <a16:creationId xmlns:a16="http://schemas.microsoft.com/office/drawing/2014/main" id="{355FF5D8-08BD-450D-A492-E1FFCCC5E362}"/>
              </a:ext>
            </a:extLst>
          </p:cNvPr>
          <p:cNvGrpSpPr/>
          <p:nvPr/>
        </p:nvGrpSpPr>
        <p:grpSpPr>
          <a:xfrm>
            <a:off x="8819942" y="2680740"/>
            <a:ext cx="1311120" cy="869040"/>
            <a:chOff x="8819942" y="2680740"/>
            <a:chExt cx="1311120" cy="86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14:cNvPr>
                <p14:cNvContentPartPr/>
                <p14:nvPr/>
              </p14:nvContentPartPr>
              <p14:xfrm>
                <a:off x="8903822" y="3533940"/>
                <a:ext cx="360" cy="360"/>
              </p14:xfrm>
            </p:contentPart>
          </mc:Choice>
          <mc:Fallback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D72E5307-DB67-4B3D-9233-0971C87C79B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94822" y="3524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14:cNvPr>
                <p14:cNvContentPartPr/>
                <p14:nvPr/>
              </p14:nvContentPartPr>
              <p14:xfrm>
                <a:off x="9002822" y="3483900"/>
                <a:ext cx="16200" cy="5040"/>
              </p14:xfrm>
            </p:contentPart>
          </mc:Choice>
          <mc:Fallback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3B8E0BBB-5ADD-4ECD-8C95-BE3DBC4982A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93822" y="3475500"/>
                  <a:ext cx="33840" cy="21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14:cNvPr>
                <p14:cNvContentPartPr/>
                <p14:nvPr/>
              </p14:nvContentPartPr>
              <p14:xfrm>
                <a:off x="9147902" y="3432420"/>
                <a:ext cx="360" cy="3600"/>
              </p14:xfrm>
            </p:contentPart>
          </mc:Choice>
          <mc:Fallback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9867600-D833-4F1B-B711-9AFB5CAC864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38902" y="342342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14:cNvPr>
                <p14:cNvContentPartPr/>
                <p14:nvPr/>
              </p14:nvContentPartPr>
              <p14:xfrm>
                <a:off x="9071582" y="3267540"/>
                <a:ext cx="160560" cy="107280"/>
              </p14:xfrm>
            </p:contentPart>
          </mc:Choice>
          <mc:Fallback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B337ACBB-3E7D-4FD9-9BF6-024EDD6C761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62582" y="3258540"/>
                  <a:ext cx="1782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14:cNvPr>
                <p14:cNvContentPartPr/>
                <p14:nvPr/>
              </p14:nvContentPartPr>
              <p14:xfrm>
                <a:off x="9193262" y="3229380"/>
                <a:ext cx="360" cy="360"/>
              </p14:xfrm>
            </p:contentPart>
          </mc:Choice>
          <mc:Fallback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83EFFD0E-4455-40B1-AFDF-DD2B3689E06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84262" y="3220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14:cNvPr>
                <p14:cNvContentPartPr/>
                <p14:nvPr/>
              </p14:nvContentPartPr>
              <p14:xfrm>
                <a:off x="9246902" y="3229380"/>
                <a:ext cx="99360" cy="46080"/>
              </p14:xfrm>
            </p:contentPart>
          </mc:Choice>
          <mc:Fallback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8587953-B873-44A0-98AA-96C8077573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37934" y="3220380"/>
                  <a:ext cx="116936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14:cNvPr>
                <p14:cNvContentPartPr/>
                <p14:nvPr/>
              </p14:nvContentPartPr>
              <p14:xfrm>
                <a:off x="9330782" y="3061620"/>
                <a:ext cx="360" cy="360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6CA3DBFD-82D2-438C-A3BF-E7F7628DCAF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321782" y="3052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14:cNvPr>
                <p14:cNvContentPartPr/>
                <p14:nvPr/>
              </p14:nvContentPartPr>
              <p14:xfrm>
                <a:off x="9414662" y="3237300"/>
                <a:ext cx="33840" cy="20160"/>
              </p14:xfrm>
            </p:contentPart>
          </mc:Choice>
          <mc:Fallback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F8B1C65A-5E29-4782-8D85-57385A3BDC0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05662" y="3228300"/>
                  <a:ext cx="51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14:cNvPr>
                <p14:cNvContentPartPr/>
                <p14:nvPr/>
              </p14:nvContentPartPr>
              <p14:xfrm>
                <a:off x="9475862" y="3191940"/>
                <a:ext cx="7560" cy="45360"/>
              </p14:xfrm>
            </p:contentPart>
          </mc:Choice>
          <mc:Fallback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8F218FB0-A929-43DE-9B0F-C9BB57F2DA4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466862" y="3182940"/>
                  <a:ext cx="25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14:cNvPr>
                <p14:cNvContentPartPr/>
                <p14:nvPr/>
              </p14:nvContentPartPr>
              <p14:xfrm>
                <a:off x="9414662" y="3084660"/>
                <a:ext cx="105480" cy="46080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289CA12A-678B-44A1-94C2-4B7BEFF3717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405662" y="3075660"/>
                  <a:ext cx="123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14:cNvPr>
                <p14:cNvContentPartPr/>
                <p14:nvPr/>
              </p14:nvContentPartPr>
              <p14:xfrm>
                <a:off x="9612662" y="3036060"/>
                <a:ext cx="20880" cy="3600"/>
              </p14:xfrm>
            </p:contentPart>
          </mc:Choice>
          <mc:Fallback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F595AA67-AD5B-44C0-9DE5-DF0775A0F0E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03504" y="3027060"/>
                  <a:ext cx="38829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14:cNvPr>
                <p14:cNvContentPartPr/>
                <p14:nvPr/>
              </p14:nvContentPartPr>
              <p14:xfrm>
                <a:off x="9681062" y="2978100"/>
                <a:ext cx="20880" cy="360"/>
              </p14:xfrm>
            </p:contentPart>
          </mc:Choice>
          <mc:Fallback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DDE0C5C5-7438-4686-AD17-2A355695A9E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672062" y="2969100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14:cNvPr>
                <p14:cNvContentPartPr/>
                <p14:nvPr/>
              </p14:nvContentPartPr>
              <p14:xfrm>
                <a:off x="9584942" y="3114900"/>
                <a:ext cx="127080" cy="133200"/>
              </p14:xfrm>
            </p:contentPart>
          </mc:Choice>
          <mc:Fallback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466AAD18-B07E-4539-A073-542EAC4C4E0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75942" y="3105900"/>
                  <a:ext cx="144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14:cNvPr>
                <p14:cNvContentPartPr/>
                <p14:nvPr/>
              </p14:nvContentPartPr>
              <p14:xfrm>
                <a:off x="9589622" y="3153420"/>
                <a:ext cx="7920" cy="360"/>
              </p14:xfrm>
            </p:contentPart>
          </mc:Choice>
          <mc:Fallback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5225FA04-4FE4-45B6-BA1F-1371702E11A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580622" y="314442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14:cNvPr>
                <p14:cNvContentPartPr/>
                <p14:nvPr/>
              </p14:nvContentPartPr>
              <p14:xfrm>
                <a:off x="9711662" y="2906460"/>
                <a:ext cx="134280" cy="17856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8C469C9B-36F9-4DCA-83D0-45A3D8F3EA3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702662" y="2897460"/>
                  <a:ext cx="151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14:cNvPr>
                <p14:cNvContentPartPr/>
                <p14:nvPr/>
              </p14:nvContentPartPr>
              <p14:xfrm>
                <a:off x="9902102" y="2853540"/>
                <a:ext cx="10800" cy="18000"/>
              </p14:xfrm>
            </p:contentPart>
          </mc:Choice>
          <mc:Fallback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0E6E3A3E-B7AF-4241-9D31-BCF89DA05EC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893102" y="2844540"/>
                  <a:ext cx="28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14:cNvPr>
                <p14:cNvContentPartPr/>
                <p14:nvPr/>
              </p14:nvContentPartPr>
              <p14:xfrm>
                <a:off x="9963302" y="2787660"/>
                <a:ext cx="7920" cy="360"/>
              </p14:xfrm>
            </p:contentPart>
          </mc:Choice>
          <mc:Fallback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31CAC00A-6D6A-45EC-9D65-6DF0C2D1A33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954302" y="277866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14:cNvPr>
                <p14:cNvContentPartPr/>
                <p14:nvPr/>
              </p14:nvContentPartPr>
              <p14:xfrm>
                <a:off x="10084982" y="2711340"/>
                <a:ext cx="46080" cy="68760"/>
              </p14:xfrm>
            </p:contentPart>
          </mc:Choice>
          <mc:Fallback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68CB366-60E7-4C90-B5F6-1046B01CAEA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075982" y="2702387"/>
                  <a:ext cx="63720" cy="86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14:cNvPr>
                <p14:cNvContentPartPr/>
                <p14:nvPr/>
              </p14:nvContentPartPr>
              <p14:xfrm>
                <a:off x="10115222" y="2680740"/>
                <a:ext cx="7920" cy="360"/>
              </p14:xfrm>
            </p:contentPart>
          </mc:Choice>
          <mc:Fallback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8264E257-3797-42B7-A778-1220034811A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106222" y="2671740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14:cNvPr>
                <p14:cNvContentPartPr/>
                <p14:nvPr/>
              </p14:nvContentPartPr>
              <p14:xfrm>
                <a:off x="9797702" y="2741940"/>
                <a:ext cx="188640" cy="12960"/>
              </p14:xfrm>
            </p:contentPart>
          </mc:Choice>
          <mc:Fallback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24575054-CF34-4F1E-8F27-E4764552B90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88702" y="2732940"/>
                  <a:ext cx="206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14:cNvPr>
                <p14:cNvContentPartPr/>
                <p14:nvPr/>
              </p14:nvContentPartPr>
              <p14:xfrm>
                <a:off x="9640022" y="2894220"/>
                <a:ext cx="3240" cy="360"/>
              </p14:xfrm>
            </p:contentPart>
          </mc:Choice>
          <mc:Fallback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3E584A0A-888D-4BEB-B456-B101F70D16F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631922" y="2885220"/>
                  <a:ext cx="19116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14:cNvPr>
                <p14:cNvContentPartPr/>
                <p14:nvPr/>
              </p14:nvContentPartPr>
              <p14:xfrm>
                <a:off x="9482342" y="2962620"/>
                <a:ext cx="31680" cy="27720"/>
              </p14:xfrm>
            </p:contentPart>
          </mc:Choice>
          <mc:Fallback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01DDA72D-DFD9-49C8-90D8-F30655A5B92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473342" y="2953620"/>
                  <a:ext cx="49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14:cNvPr>
                <p14:cNvContentPartPr/>
                <p14:nvPr/>
              </p14:nvContentPartPr>
              <p14:xfrm>
                <a:off x="9420782" y="3015900"/>
                <a:ext cx="9360" cy="5040"/>
              </p14:xfrm>
            </p:contentPart>
          </mc:Choice>
          <mc:Fallback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C44E0A38-EE4C-48BA-AE47-52D0D51D272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411782" y="3006900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14:cNvPr>
                <p14:cNvContentPartPr/>
                <p14:nvPr/>
              </p14:nvContentPartPr>
              <p14:xfrm>
                <a:off x="9391622" y="3031380"/>
                <a:ext cx="7920" cy="6480"/>
              </p14:xfrm>
            </p:contentPart>
          </mc:Choice>
          <mc:Fallback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D1B21C3F-EE22-4329-BC1A-628E50BF287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383013" y="3022380"/>
                  <a:ext cx="24793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14:cNvPr>
                <p14:cNvContentPartPr/>
                <p14:nvPr/>
              </p14:nvContentPartPr>
              <p14:xfrm>
                <a:off x="9147902" y="3153420"/>
                <a:ext cx="360" cy="360"/>
              </p14:xfrm>
            </p:contentPart>
          </mc:Choice>
          <mc:Fallback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5CD913A4-9233-4050-A64B-91A82753A6E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38902" y="3144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14:cNvPr>
                <p14:cNvContentPartPr/>
                <p14:nvPr/>
              </p14:nvContentPartPr>
              <p14:xfrm>
                <a:off x="9285062" y="3160980"/>
                <a:ext cx="46080" cy="360"/>
              </p14:xfrm>
            </p:contentPart>
          </mc:Choice>
          <mc:Fallback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FBB20854-8051-4F67-A286-7AA322F3E61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276062" y="3151980"/>
                  <a:ext cx="63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14:cNvPr>
                <p14:cNvContentPartPr/>
                <p14:nvPr/>
              </p14:nvContentPartPr>
              <p14:xfrm>
                <a:off x="9132422" y="3358980"/>
                <a:ext cx="360" cy="360"/>
              </p14:xfrm>
            </p:contentPart>
          </mc:Choice>
          <mc:Fallback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2591B610-ACF8-4C18-B69E-310C6049276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23422" y="3349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14:cNvPr>
                <p14:cNvContentPartPr/>
                <p14:nvPr/>
              </p14:nvContentPartPr>
              <p14:xfrm>
                <a:off x="9010382" y="3397140"/>
                <a:ext cx="360" cy="360"/>
              </p14:xfrm>
            </p:contentPart>
          </mc:Choice>
          <mc:Fallback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70EBE814-7267-4E9F-8880-73F5E3D33B1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001382" y="3388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14:cNvPr>
                <p14:cNvContentPartPr/>
                <p14:nvPr/>
              </p14:nvContentPartPr>
              <p14:xfrm>
                <a:off x="8926502" y="3450420"/>
                <a:ext cx="360" cy="3600"/>
              </p14:xfrm>
            </p:contentPart>
          </mc:Choice>
          <mc:Fallback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B3A8D68-C2AD-40D0-A67C-97519FE5A06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917502" y="3441420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14:cNvPr>
                <p14:cNvContentPartPr/>
                <p14:nvPr/>
              </p14:nvContentPartPr>
              <p14:xfrm>
                <a:off x="8819942" y="3549420"/>
                <a:ext cx="360" cy="360"/>
              </p14:xfrm>
            </p:contentPart>
          </mc:Choice>
          <mc:Fallback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FC12033C-D7BA-4643-AB5F-64B2E2FAD75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10942" y="3540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14:cNvPr>
                <p14:cNvContentPartPr/>
                <p14:nvPr/>
              </p14:nvContentPartPr>
              <p14:xfrm>
                <a:off x="9185702" y="3442860"/>
                <a:ext cx="360" cy="360"/>
              </p14:xfrm>
            </p:contentPart>
          </mc:Choice>
          <mc:Fallback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8A6A9CAA-EA05-42A4-9B7A-A2F81462CB0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76702" y="3433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14:cNvPr>
                <p14:cNvContentPartPr/>
                <p14:nvPr/>
              </p14:nvContentPartPr>
              <p14:xfrm>
                <a:off x="9414662" y="3366540"/>
                <a:ext cx="3240" cy="360"/>
              </p14:xfrm>
            </p:contentPart>
          </mc:Choice>
          <mc:Fallback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C0249A09-2F9E-4E39-8B37-02078FBD9A0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405662" y="335754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14:cNvPr>
                <p14:cNvContentPartPr/>
                <p14:nvPr/>
              </p14:nvContentPartPr>
              <p14:xfrm>
                <a:off x="9521222" y="3336300"/>
                <a:ext cx="360" cy="360"/>
              </p14:xfrm>
            </p:contentPart>
          </mc:Choice>
          <mc:Fallback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70BCFA00-0C92-42FF-868D-6BA4FEEC46A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512222" y="3327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14:cNvPr>
                <p14:cNvContentPartPr/>
                <p14:nvPr/>
              </p14:nvContentPartPr>
              <p14:xfrm>
                <a:off x="9597542" y="3259980"/>
                <a:ext cx="3240" cy="360"/>
              </p14:xfrm>
            </p:contentPart>
          </mc:Choice>
          <mc:Fallback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FE5D923A-57CE-44AF-9D38-FE13E3351AB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88542" y="325098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14:cNvPr>
                <p14:cNvContentPartPr/>
                <p14:nvPr/>
              </p14:nvContentPartPr>
              <p14:xfrm>
                <a:off x="9673502" y="3153420"/>
                <a:ext cx="360" cy="360"/>
              </p14:xfrm>
            </p:contentPart>
          </mc:Choice>
          <mc:Fallback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C6D3C87D-23BE-406A-B3AD-394D062C2CE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664502" y="31444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14:cNvPr>
                <p14:cNvContentPartPr/>
                <p14:nvPr/>
              </p14:nvContentPartPr>
              <p14:xfrm>
                <a:off x="9601862" y="3130380"/>
                <a:ext cx="3240" cy="360"/>
              </p14:xfrm>
            </p:contentPart>
          </mc:Choice>
          <mc:Fallback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3E09CEBE-47D2-4E64-9E55-C20EA3AB7A2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92862" y="312138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14:cNvPr>
                <p14:cNvContentPartPr/>
                <p14:nvPr/>
              </p14:nvContentPartPr>
              <p14:xfrm>
                <a:off x="9818222" y="2985300"/>
                <a:ext cx="360" cy="360"/>
              </p14:xfrm>
            </p:contentPart>
          </mc:Choice>
          <mc:Fallback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26A45A11-5A75-4C04-9052-CE634986581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09222" y="2976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14:cNvPr>
                <p14:cNvContentPartPr/>
                <p14:nvPr/>
              </p14:nvContentPartPr>
              <p14:xfrm>
                <a:off x="9784742" y="2856060"/>
                <a:ext cx="3240" cy="360"/>
              </p14:xfrm>
            </p:contentPart>
          </mc:Choice>
          <mc:Fallback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BEA08E3-2214-47CA-BEFE-3D45C7A5CE5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775742" y="28470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14:cNvPr>
                <p14:cNvContentPartPr/>
                <p14:nvPr/>
              </p14:nvContentPartPr>
              <p14:xfrm>
                <a:off x="9848822" y="2810340"/>
                <a:ext cx="360" cy="360"/>
              </p14:xfrm>
            </p:contentPart>
          </mc:Choice>
          <mc:Fallback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5526EE92-1BEE-4E30-8897-728010FAA3F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39822" y="2801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14:cNvPr>
                <p14:cNvContentPartPr/>
                <p14:nvPr/>
              </p14:nvContentPartPr>
              <p14:xfrm>
                <a:off x="9665942" y="2924820"/>
                <a:ext cx="360" cy="360"/>
              </p14:xfrm>
            </p:contentPart>
          </mc:Choice>
          <mc:Fallback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C279F531-7BE6-4F5B-AE85-4665E880B13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656942" y="2915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876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F74D-496E-4DB4-8B7E-543EA462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CB9D9E-A6E2-4BE0-8A0B-68500540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8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402105-778A-4E35-B74B-44DD84883F01}"/>
              </a:ext>
            </a:extLst>
          </p:cNvPr>
          <p:cNvCxnSpPr>
            <a:cxnSpLocks/>
          </p:cNvCxnSpPr>
          <p:nvPr/>
        </p:nvCxnSpPr>
        <p:spPr>
          <a:xfrm flipV="1">
            <a:off x="3223260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6D47E8E-8578-44B1-88B2-3FAFA1790536}"/>
              </a:ext>
            </a:extLst>
          </p:cNvPr>
          <p:cNvCxnSpPr/>
          <p:nvPr/>
        </p:nvCxnSpPr>
        <p:spPr>
          <a:xfrm>
            <a:off x="1051560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14:cNvPr>
              <p14:cNvContentPartPr/>
              <p14:nvPr/>
            </p14:nvContentPartPr>
            <p14:xfrm>
              <a:off x="3183180" y="2712420"/>
              <a:ext cx="787680" cy="6940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4C63F80D-D9E7-4894-A935-ACE51470D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540" y="2703780"/>
                <a:ext cx="805320" cy="711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DFBDECD-79D0-4DBB-98CC-9A7C47BCA7D0}"/>
              </a:ext>
            </a:extLst>
          </p:cNvPr>
          <p:cNvCxnSpPr>
            <a:cxnSpLocks/>
          </p:cNvCxnSpPr>
          <p:nvPr/>
        </p:nvCxnSpPr>
        <p:spPr>
          <a:xfrm flipV="1">
            <a:off x="8261222" y="1264920"/>
            <a:ext cx="0" cy="4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89E8BB0-9718-4D8E-BB00-F4740AB45D80}"/>
              </a:ext>
            </a:extLst>
          </p:cNvPr>
          <p:cNvCxnSpPr/>
          <p:nvPr/>
        </p:nvCxnSpPr>
        <p:spPr>
          <a:xfrm>
            <a:off x="6089522" y="3429000"/>
            <a:ext cx="43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14:cNvPr>
              <p14:cNvContentPartPr/>
              <p14:nvPr/>
            </p14:nvContentPartPr>
            <p14:xfrm>
              <a:off x="4122420" y="2177580"/>
              <a:ext cx="4543560" cy="8118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8CE70FB4-17E6-4941-9ECC-D121B066F2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3420" y="2168580"/>
                <a:ext cx="456120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AF04065-0116-4DBB-8C27-779A0931BE91}"/>
              </a:ext>
            </a:extLst>
          </p:cNvPr>
          <p:cNvGrpSpPr/>
          <p:nvPr/>
        </p:nvGrpSpPr>
        <p:grpSpPr>
          <a:xfrm>
            <a:off x="5217900" y="1759980"/>
            <a:ext cx="1435320" cy="329040"/>
            <a:chOff x="5217900" y="1759980"/>
            <a:chExt cx="1435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14:cNvPr>
                <p14:cNvContentPartPr/>
                <p14:nvPr/>
              </p14:nvContentPartPr>
              <p14:xfrm>
                <a:off x="5217900" y="1866540"/>
                <a:ext cx="130320" cy="22248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D33EBF8D-1223-4047-A98A-73017E8A74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09260" y="1857900"/>
                  <a:ext cx="147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14:cNvPr>
                <p14:cNvContentPartPr/>
                <p14:nvPr/>
              </p14:nvContentPartPr>
              <p14:xfrm>
                <a:off x="5371980" y="1863300"/>
                <a:ext cx="137880" cy="1630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C28CE79-7684-44DA-8D2D-0F2CB6BDA2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62980" y="1854660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14:cNvPr>
                <p14:cNvContentPartPr/>
                <p14:nvPr/>
              </p14:nvContentPartPr>
              <p14:xfrm>
                <a:off x="5618220" y="1861140"/>
                <a:ext cx="121680" cy="1479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9D35F173-8D42-44DD-9280-2E1FA8091F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9220" y="1852500"/>
                  <a:ext cx="139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14:cNvPr>
                <p14:cNvContentPartPr/>
                <p14:nvPr/>
              </p14:nvContentPartPr>
              <p14:xfrm>
                <a:off x="5813700" y="1850340"/>
                <a:ext cx="126360" cy="1479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5021E436-0B5C-45E5-8AF7-DBCA3D63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5060" y="1841700"/>
                  <a:ext cx="144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14:cNvPr>
                <p14:cNvContentPartPr/>
                <p14:nvPr/>
              </p14:nvContentPartPr>
              <p14:xfrm>
                <a:off x="6019260" y="1874460"/>
                <a:ext cx="74520" cy="1519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298F60C-5776-4344-B78B-2E65EB5CB2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0260" y="1865460"/>
                  <a:ext cx="92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14:cNvPr>
                <p14:cNvContentPartPr/>
                <p14:nvPr/>
              </p14:nvContentPartPr>
              <p14:xfrm>
                <a:off x="6035100" y="1759980"/>
                <a:ext cx="68040" cy="234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0552F14-D1BA-41DC-B57F-88552D5AF48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6100" y="1751340"/>
                  <a:ext cx="85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14:cNvPr>
                <p14:cNvContentPartPr/>
                <p14:nvPr/>
              </p14:nvContentPartPr>
              <p14:xfrm>
                <a:off x="6186660" y="1905060"/>
                <a:ext cx="260280" cy="1609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D121A467-EFE4-4AD7-94AC-37CA4C33CB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77660" y="1896060"/>
                  <a:ext cx="27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14:cNvPr>
                <p14:cNvContentPartPr/>
                <p14:nvPr/>
              </p14:nvContentPartPr>
              <p14:xfrm>
                <a:off x="6476820" y="1895700"/>
                <a:ext cx="176400" cy="1479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AC9683E-DF88-4A9B-9489-E6C20D85AC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7820" y="1886700"/>
                  <a:ext cx="1940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B2708E7-CFAA-4D7C-B583-A3032CD16C5C}"/>
              </a:ext>
            </a:extLst>
          </p:cNvPr>
          <p:cNvGrpSpPr/>
          <p:nvPr/>
        </p:nvGrpSpPr>
        <p:grpSpPr>
          <a:xfrm>
            <a:off x="5294940" y="2264340"/>
            <a:ext cx="1959840" cy="397440"/>
            <a:chOff x="5294940" y="2264340"/>
            <a:chExt cx="195984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14:cNvPr>
                <p14:cNvContentPartPr/>
                <p14:nvPr/>
              </p14:nvContentPartPr>
              <p14:xfrm>
                <a:off x="5294940" y="2324100"/>
                <a:ext cx="145800" cy="1447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0A34C0B-AD46-4843-97D1-092C247174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5940" y="2315100"/>
                  <a:ext cx="163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14:cNvPr>
                <p14:cNvContentPartPr/>
                <p14:nvPr/>
              </p14:nvContentPartPr>
              <p14:xfrm>
                <a:off x="5508780" y="2323020"/>
                <a:ext cx="108360" cy="2991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9AE0177-726F-445C-B129-6A417D08862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9780" y="2314380"/>
                  <a:ext cx="126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14:cNvPr>
                <p14:cNvContentPartPr/>
                <p14:nvPr/>
              </p14:nvContentPartPr>
              <p14:xfrm>
                <a:off x="5630820" y="2338500"/>
                <a:ext cx="142920" cy="12384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7F09557-BC36-4FC3-9D3E-973F4EEB92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2180" y="2329500"/>
                  <a:ext cx="160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14:cNvPr>
                <p14:cNvContentPartPr/>
                <p14:nvPr/>
              </p14:nvContentPartPr>
              <p14:xfrm>
                <a:off x="5805420" y="2353980"/>
                <a:ext cx="77760" cy="1148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5F687617-6D2C-413E-9DF2-364ED2AF01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6420" y="2345340"/>
                  <a:ext cx="95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14:cNvPr>
                <p14:cNvContentPartPr/>
                <p14:nvPr/>
              </p14:nvContentPartPr>
              <p14:xfrm>
                <a:off x="5933220" y="2285220"/>
                <a:ext cx="101160" cy="1548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3FE0D68-1D1C-43E0-A3E7-099FC7AC6D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24220" y="2276580"/>
                  <a:ext cx="118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14:cNvPr>
                <p14:cNvContentPartPr/>
                <p14:nvPr/>
              </p14:nvContentPartPr>
              <p14:xfrm>
                <a:off x="6049500" y="2354340"/>
                <a:ext cx="113760" cy="2732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FAC2DC4E-0D7F-47C6-9A0D-D68176E383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0500" y="2345700"/>
                  <a:ext cx="131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14:cNvPr>
                <p14:cNvContentPartPr/>
                <p14:nvPr/>
              </p14:nvContentPartPr>
              <p14:xfrm>
                <a:off x="6208980" y="2360100"/>
                <a:ext cx="145080" cy="9576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ACA098F-C22D-4CC8-8415-8ABA8167D6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0340" y="2351460"/>
                  <a:ext cx="16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14:cNvPr>
                <p14:cNvContentPartPr/>
                <p14:nvPr/>
              </p14:nvContentPartPr>
              <p14:xfrm>
                <a:off x="6376020" y="2377380"/>
                <a:ext cx="79200" cy="2844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749A3E67-5E36-4BEB-91EA-AD66667DB8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67380" y="2368380"/>
                  <a:ext cx="968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14:cNvPr>
                <p14:cNvContentPartPr/>
                <p14:nvPr/>
              </p14:nvContentPartPr>
              <p14:xfrm>
                <a:off x="6484020" y="2391780"/>
                <a:ext cx="64440" cy="856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9E5994B0-916F-4220-9C95-325A84E592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75380" y="2382780"/>
                  <a:ext cx="82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14:cNvPr>
                <p14:cNvContentPartPr/>
                <p14:nvPr/>
              </p14:nvContentPartPr>
              <p14:xfrm>
                <a:off x="6621540" y="2264340"/>
                <a:ext cx="146880" cy="2221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7088BEE1-5B95-4D51-B14D-7F67A543B2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12900" y="2255340"/>
                  <a:ext cx="164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14:cNvPr>
                <p14:cNvContentPartPr/>
                <p14:nvPr/>
              </p14:nvContentPartPr>
              <p14:xfrm>
                <a:off x="6755100" y="2392500"/>
                <a:ext cx="73080" cy="1069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4C40DEF-3190-4C2E-89C3-E88CB01967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46100" y="2383860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14:cNvPr>
                <p14:cNvContentPartPr/>
                <p14:nvPr/>
              </p14:nvContentPartPr>
              <p14:xfrm>
                <a:off x="6873180" y="2415180"/>
                <a:ext cx="109080" cy="878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DC0E18C-9081-4EEE-8FD9-D9532C9FE10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64180" y="2406540"/>
                  <a:ext cx="126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14:cNvPr>
                <p14:cNvContentPartPr/>
                <p14:nvPr/>
              </p14:nvContentPartPr>
              <p14:xfrm>
                <a:off x="7017900" y="2423100"/>
                <a:ext cx="83880" cy="986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FE817153-28E6-45DE-8A01-676748B8E8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08900" y="2414100"/>
                  <a:ext cx="101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14:cNvPr>
                <p14:cNvContentPartPr/>
                <p14:nvPr/>
              </p14:nvContentPartPr>
              <p14:xfrm>
                <a:off x="7162620" y="2430300"/>
                <a:ext cx="92160" cy="1288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B077437-6C3D-45BA-8099-9E2A7170EE8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53980" y="2421300"/>
                  <a:ext cx="10980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14:cNvPr>
              <p14:cNvContentPartPr/>
              <p14:nvPr/>
            </p14:nvContentPartPr>
            <p14:xfrm>
              <a:off x="4868340" y="1897620"/>
              <a:ext cx="272520" cy="23328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C8B80BD7-FC1E-424E-A327-BC7B46BD66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59700" y="1888980"/>
                <a:ext cx="29016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68B7AE02-73AB-41C0-BA41-4355DC259729}"/>
              </a:ext>
            </a:extLst>
          </p:cNvPr>
          <p:cNvGrpSpPr/>
          <p:nvPr/>
        </p:nvGrpSpPr>
        <p:grpSpPr>
          <a:xfrm>
            <a:off x="8959020" y="2057220"/>
            <a:ext cx="878760" cy="421200"/>
            <a:chOff x="8959020" y="2057220"/>
            <a:chExt cx="8787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14:cNvPr>
                <p14:cNvContentPartPr/>
                <p14:nvPr/>
              </p14:nvContentPartPr>
              <p14:xfrm>
                <a:off x="8959020" y="2057220"/>
                <a:ext cx="272520" cy="40788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D56E409-12E1-4860-955F-218EEB8041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50020" y="2048220"/>
                  <a:ext cx="290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14:cNvPr>
                <p14:cNvContentPartPr/>
                <p14:nvPr/>
              </p14:nvContentPartPr>
              <p14:xfrm>
                <a:off x="9279780" y="2255940"/>
                <a:ext cx="108360" cy="22248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9B9C750-EABC-452E-8B7A-5F9B2272A6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71140" y="2247300"/>
                  <a:ext cx="126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14:cNvPr>
                <p14:cNvContentPartPr/>
                <p14:nvPr/>
              </p14:nvContentPartPr>
              <p14:xfrm>
                <a:off x="9496140" y="2087460"/>
                <a:ext cx="143280" cy="3621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ED7E3C53-B89C-48F2-BADD-6BEBC14E32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87140" y="2078820"/>
                  <a:ext cx="1609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14:cNvPr>
                <p14:cNvContentPartPr/>
                <p14:nvPr/>
              </p14:nvContentPartPr>
              <p14:xfrm>
                <a:off x="9707100" y="2095380"/>
                <a:ext cx="130680" cy="3229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A6AF5541-0C4E-4F81-9C1F-4875D2D012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98460" y="2086740"/>
                  <a:ext cx="1483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14:cNvPr>
              <p14:cNvContentPartPr/>
              <p14:nvPr/>
            </p14:nvContentPartPr>
            <p14:xfrm>
              <a:off x="3276420" y="2826540"/>
              <a:ext cx="360" cy="360"/>
            </p14:xfrm>
          </p:contentPart>
        </mc:Choice>
        <mc:Fallback xmlns="">
          <p:pic>
            <p:nvPicPr>
              <p:cNvPr id="101" name="Рукописный ввод 100">
                <a:extLst>
                  <a:ext uri="{FF2B5EF4-FFF2-40B4-BE49-F238E27FC236}">
                    <a16:creationId xmlns:a16="http://schemas.microsoft.com/office/drawing/2014/main" id="{67EEB2D3-6AE9-49E9-8B20-A7B12069F2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67780" y="2817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14:cNvPr>
              <p14:cNvContentPartPr/>
              <p14:nvPr/>
            </p14:nvContentPartPr>
            <p14:xfrm>
              <a:off x="3398460" y="2811780"/>
              <a:ext cx="360" cy="360"/>
            </p14:xfrm>
          </p:contentPart>
        </mc:Choice>
        <mc:Fallback xmlns=""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4B9FEB19-A495-4B65-9A75-047212EAA1D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89460" y="2802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14:cNvPr>
              <p14:cNvContentPartPr/>
              <p14:nvPr/>
            </p14:nvContentPartPr>
            <p14:xfrm>
              <a:off x="3345180" y="2964060"/>
              <a:ext cx="360" cy="360"/>
            </p14:xfrm>
          </p:contentPart>
        </mc:Choice>
        <mc:Fallback xmlns="">
          <p:pic>
            <p:nvPicPr>
              <p:cNvPr id="103" name="Рукописный ввод 102">
                <a:extLst>
                  <a:ext uri="{FF2B5EF4-FFF2-40B4-BE49-F238E27FC236}">
                    <a16:creationId xmlns:a16="http://schemas.microsoft.com/office/drawing/2014/main" id="{FA23D493-B86C-40B4-8DEE-1C98AFE9A7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36180" y="295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14:cNvPr>
              <p14:cNvContentPartPr/>
              <p14:nvPr/>
            </p14:nvContentPartPr>
            <p14:xfrm>
              <a:off x="3481980" y="2956140"/>
              <a:ext cx="7920" cy="36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31698392-C6CC-4F4A-801E-22E8DBE8D0B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73340" y="2947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14:cNvPr>
              <p14:cNvContentPartPr/>
              <p14:nvPr/>
            </p14:nvContentPartPr>
            <p14:xfrm>
              <a:off x="3573780" y="2842020"/>
              <a:ext cx="360" cy="360"/>
            </p14:xfrm>
          </p:contentPart>
        </mc:Choice>
        <mc:Fallback xmlns=""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D345D341-B29F-4D63-8D98-9AD6EE9AC7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64780" y="2833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14:cNvPr>
              <p14:cNvContentPartPr/>
              <p14:nvPr/>
            </p14:nvContentPartPr>
            <p14:xfrm>
              <a:off x="3649740" y="2826540"/>
              <a:ext cx="7920" cy="360"/>
            </p14:xfrm>
          </p:contentPart>
        </mc:Choice>
        <mc:Fallback xmlns=""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3CC0B7D2-1610-415A-B731-764C4B87CFB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640740" y="28179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14:cNvPr>
              <p14:cNvContentPartPr/>
              <p14:nvPr/>
            </p14:nvContentPartPr>
            <p14:xfrm>
              <a:off x="3474060" y="3139020"/>
              <a:ext cx="23760" cy="12960"/>
            </p14:xfrm>
          </p:contentPart>
        </mc:Choice>
        <mc:Fallback xmlns=""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EA2D3AB0-451F-42DC-91FB-D6D95E9E907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465060" y="3130380"/>
                <a:ext cx="4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14:cNvPr>
              <p14:cNvContentPartPr/>
              <p14:nvPr/>
            </p14:nvContentPartPr>
            <p14:xfrm>
              <a:off x="3245820" y="3245940"/>
              <a:ext cx="360" cy="3240"/>
            </p14:xfrm>
          </p:contentPart>
        </mc:Choice>
        <mc:Fallback xmlns=""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A5F5C882-B9A2-47CC-81CD-E40A3A03FD1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237180" y="3237300"/>
                <a:ext cx="180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14:cNvPr>
              <p14:cNvContentPartPr/>
              <p14:nvPr/>
            </p14:nvContentPartPr>
            <p14:xfrm>
              <a:off x="3367860" y="3299220"/>
              <a:ext cx="7920" cy="612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FAA6411B-C39A-4991-9220-382F6BDBEDA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358860" y="3290580"/>
                <a:ext cx="255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14:cNvPr>
              <p14:cNvContentPartPr/>
              <p14:nvPr/>
            </p14:nvContentPartPr>
            <p14:xfrm>
              <a:off x="3497460" y="3185100"/>
              <a:ext cx="122040" cy="99360"/>
            </p14:xfrm>
          </p:contentPart>
        </mc:Choice>
        <mc:Fallback xmlns=""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6FEEBCEC-D1D4-4984-8622-9D9F8EF9D10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488460" y="3176100"/>
                <a:ext cx="1396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14:cNvPr>
              <p14:cNvContentPartPr/>
              <p14:nvPr/>
            </p14:nvContentPartPr>
            <p14:xfrm>
              <a:off x="3764220" y="3096540"/>
              <a:ext cx="9360" cy="5040"/>
            </p14:xfrm>
          </p:contentPart>
        </mc:Choice>
        <mc:Fallback xmlns="">
          <p:pic>
            <p:nvPicPr>
              <p:cNvPr id="112" name="Рукописный ввод 111">
                <a:extLst>
                  <a:ext uri="{FF2B5EF4-FFF2-40B4-BE49-F238E27FC236}">
                    <a16:creationId xmlns:a16="http://schemas.microsoft.com/office/drawing/2014/main" id="{A9C89F91-2A01-4384-AEC5-B51D7B22957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755220" y="3087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14:cNvPr>
              <p14:cNvContentPartPr/>
              <p14:nvPr/>
            </p14:nvContentPartPr>
            <p14:xfrm>
              <a:off x="3870780" y="2971620"/>
              <a:ext cx="360" cy="360"/>
            </p14:xfrm>
          </p:contentPart>
        </mc:Choice>
        <mc:Fallback xmlns="">
          <p:pic>
            <p:nvPicPr>
              <p:cNvPr id="113" name="Рукописный ввод 112">
                <a:extLst>
                  <a:ext uri="{FF2B5EF4-FFF2-40B4-BE49-F238E27FC236}">
                    <a16:creationId xmlns:a16="http://schemas.microsoft.com/office/drawing/2014/main" id="{79E1080A-CAB9-441F-9555-119CF26F043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62140" y="296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14:cNvPr>
              <p14:cNvContentPartPr/>
              <p14:nvPr/>
            </p14:nvContentPartPr>
            <p14:xfrm>
              <a:off x="3898140" y="3162060"/>
              <a:ext cx="3240" cy="5040"/>
            </p14:xfrm>
          </p:contentPart>
        </mc:Choice>
        <mc:Fallback xmlns="">
          <p:pic>
            <p:nvPicPr>
              <p:cNvPr id="114" name="Рукописный ввод 113">
                <a:extLst>
                  <a:ext uri="{FF2B5EF4-FFF2-40B4-BE49-F238E27FC236}">
                    <a16:creationId xmlns:a16="http://schemas.microsoft.com/office/drawing/2014/main" id="{69D5023D-80F4-49C1-889F-EEF0475BBC2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89500" y="3153420"/>
                <a:ext cx="208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14:cNvPr>
              <p14:cNvContentPartPr/>
              <p14:nvPr/>
            </p14:nvContentPartPr>
            <p14:xfrm>
              <a:off x="3678900" y="3276540"/>
              <a:ext cx="123480" cy="20160"/>
            </p14:xfrm>
          </p:contentPart>
        </mc:Choice>
        <mc:Fallback xmlns="">
          <p:pic>
            <p:nvPicPr>
              <p:cNvPr id="115" name="Рукописный ввод 114">
                <a:extLst>
                  <a:ext uri="{FF2B5EF4-FFF2-40B4-BE49-F238E27FC236}">
                    <a16:creationId xmlns:a16="http://schemas.microsoft.com/office/drawing/2014/main" id="{1A267FC1-F61D-4305-B3BD-E5745676225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70260" y="3267900"/>
                <a:ext cx="141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14:cNvPr>
              <p14:cNvContentPartPr/>
              <p14:nvPr/>
            </p14:nvContentPartPr>
            <p14:xfrm>
              <a:off x="3733620" y="3230820"/>
              <a:ext cx="14040" cy="360"/>
            </p14:xfrm>
          </p:contentPart>
        </mc:Choice>
        <mc:Fallback xmlns="">
          <p:pic>
            <p:nvPicPr>
              <p:cNvPr id="116" name="Рукописный ввод 115">
                <a:extLst>
                  <a:ext uri="{FF2B5EF4-FFF2-40B4-BE49-F238E27FC236}">
                    <a16:creationId xmlns:a16="http://schemas.microsoft.com/office/drawing/2014/main" id="{0BCFDED1-1A2E-404A-8433-17F55202B4B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24620" y="3221820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14:cNvPr>
              <p14:cNvContentPartPr/>
              <p14:nvPr/>
            </p14:nvContentPartPr>
            <p14:xfrm>
              <a:off x="3779340" y="3169620"/>
              <a:ext cx="3600" cy="360"/>
            </p14:xfrm>
          </p:contentPart>
        </mc:Choice>
        <mc:Fallback xmlns="">
          <p:pic>
            <p:nvPicPr>
              <p:cNvPr id="117" name="Рукописный ввод 116">
                <a:extLst>
                  <a:ext uri="{FF2B5EF4-FFF2-40B4-BE49-F238E27FC236}">
                    <a16:creationId xmlns:a16="http://schemas.microsoft.com/office/drawing/2014/main" id="{5916E64A-B798-48D1-A1E1-7E5C321F3CE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70340" y="316098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14:cNvPr>
              <p14:cNvContentPartPr/>
              <p14:nvPr/>
            </p14:nvContentPartPr>
            <p14:xfrm>
              <a:off x="3329700" y="3146940"/>
              <a:ext cx="360" cy="360"/>
            </p14:xfrm>
          </p:contentPart>
        </mc:Choice>
        <mc:Fallback xmlns="">
          <p:pic>
            <p:nvPicPr>
              <p:cNvPr id="118" name="Рукописный ввод 117">
                <a:extLst>
                  <a:ext uri="{FF2B5EF4-FFF2-40B4-BE49-F238E27FC236}">
                    <a16:creationId xmlns:a16="http://schemas.microsoft.com/office/drawing/2014/main" id="{559234E9-9A0E-479C-A6E3-8681832C87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21060" y="313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14:cNvPr>
              <p14:cNvContentPartPr/>
              <p14:nvPr/>
            </p14:nvContentPartPr>
            <p14:xfrm>
              <a:off x="3413580" y="3070620"/>
              <a:ext cx="360" cy="360"/>
            </p14:xfrm>
          </p:contentPart>
        </mc:Choice>
        <mc:Fallback xmlns="">
          <p:pic>
            <p:nvPicPr>
              <p:cNvPr id="119" name="Рукописный ввод 118">
                <a:extLst>
                  <a:ext uri="{FF2B5EF4-FFF2-40B4-BE49-F238E27FC236}">
                    <a16:creationId xmlns:a16="http://schemas.microsoft.com/office/drawing/2014/main" id="{E6EE0775-32C5-4231-80B8-5630420033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04580" y="3061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14:cNvPr>
              <p14:cNvContentPartPr/>
              <p14:nvPr/>
            </p14:nvContentPartPr>
            <p14:xfrm>
              <a:off x="3528060" y="3032460"/>
              <a:ext cx="360" cy="360"/>
            </p14:xfrm>
          </p:contentPart>
        </mc:Choice>
        <mc:Fallback xmlns="">
          <p:pic>
            <p:nvPicPr>
              <p:cNvPr id="120" name="Рукописный ввод 119">
                <a:extLst>
                  <a:ext uri="{FF2B5EF4-FFF2-40B4-BE49-F238E27FC236}">
                    <a16:creationId xmlns:a16="http://schemas.microsoft.com/office/drawing/2014/main" id="{7C39B2CA-F91C-46C3-A60D-844590A0869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19060" y="3023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14:cNvPr>
              <p14:cNvContentPartPr/>
              <p14:nvPr/>
            </p14:nvContentPartPr>
            <p14:xfrm>
              <a:off x="3588900" y="2956140"/>
              <a:ext cx="360" cy="360"/>
            </p14:xfrm>
          </p:contentPart>
        </mc:Choice>
        <mc:Fallback xmlns="">
          <p:pic>
            <p:nvPicPr>
              <p:cNvPr id="121" name="Рукописный ввод 120">
                <a:extLst>
                  <a:ext uri="{FF2B5EF4-FFF2-40B4-BE49-F238E27FC236}">
                    <a16:creationId xmlns:a16="http://schemas.microsoft.com/office/drawing/2014/main" id="{50BCD60B-1EEB-468A-8F93-D0A6B199A6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80260" y="29475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3D87AA59-BC02-4F1D-9F1D-39660F97F6B6}"/>
              </a:ext>
            </a:extLst>
          </p:cNvPr>
          <p:cNvGrpSpPr/>
          <p:nvPr/>
        </p:nvGrpSpPr>
        <p:grpSpPr>
          <a:xfrm>
            <a:off x="3642180" y="2865060"/>
            <a:ext cx="125280" cy="160200"/>
            <a:chOff x="3642180" y="2865060"/>
            <a:chExt cx="1252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14:cNvPr>
                <p14:cNvContentPartPr/>
                <p14:nvPr/>
              </p14:nvContentPartPr>
              <p14:xfrm>
                <a:off x="3654420" y="2865060"/>
                <a:ext cx="113040" cy="1602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F9014BE8-98DD-40A7-8217-58C5C1B1C1F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45420" y="2856060"/>
                  <a:ext cx="130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14:cNvPr>
                <p14:cNvContentPartPr/>
                <p14:nvPr/>
              </p14:nvContentPartPr>
              <p14:xfrm>
                <a:off x="3642180" y="2918340"/>
                <a:ext cx="360" cy="36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0F067A53-9241-406A-95A5-C9DD89F4DB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33540" y="29093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14:cNvPr>
                <p14:cNvContentPartPr/>
                <p14:nvPr/>
              </p14:nvContentPartPr>
              <p14:xfrm>
                <a:off x="3733620" y="2979180"/>
                <a:ext cx="360" cy="3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9874C78E-187A-4C49-B0DB-233F95D700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4620" y="2970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14:cNvPr>
              <p14:cNvContentPartPr/>
              <p14:nvPr/>
            </p14:nvContentPartPr>
            <p14:xfrm>
              <a:off x="3680340" y="3154500"/>
              <a:ext cx="360" cy="360"/>
            </p14:xfrm>
          </p:contentPart>
        </mc:Choice>
        <mc:Fallback xmlns="">
          <p:pic>
            <p:nvPicPr>
              <p:cNvPr id="124" name="Рукописный ввод 123">
                <a:extLst>
                  <a:ext uri="{FF2B5EF4-FFF2-40B4-BE49-F238E27FC236}">
                    <a16:creationId xmlns:a16="http://schemas.microsoft.com/office/drawing/2014/main" id="{D5A20B58-971D-4D72-B7F5-0C539826245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71340" y="3145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23" name="Рукописный ввод 222">
                <a:extLst>
                  <a:ext uri="{FF2B5EF4-FFF2-40B4-BE49-F238E27FC236}">
                    <a16:creationId xmlns:a16="http://schemas.microsoft.com/office/drawing/2014/main" id="{C8FE36EB-E0C0-476B-AEDC-BED88130ED9A}"/>
                  </a:ext>
                </a:extLst>
              </p14:cNvPr>
              <p14:cNvContentPartPr/>
              <p14:nvPr/>
            </p14:nvContentPartPr>
            <p14:xfrm>
              <a:off x="9139982" y="2498700"/>
              <a:ext cx="1212480" cy="586080"/>
            </p14:xfrm>
          </p:contentPart>
        </mc:Choice>
        <mc:Fallback>
          <p:pic>
            <p:nvPicPr>
              <p:cNvPr id="223" name="Рукописный ввод 222">
                <a:extLst>
                  <a:ext uri="{FF2B5EF4-FFF2-40B4-BE49-F238E27FC236}">
                    <a16:creationId xmlns:a16="http://schemas.microsoft.com/office/drawing/2014/main" id="{C8FE36EB-E0C0-476B-AEDC-BED88130ED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30979" y="2489700"/>
                <a:ext cx="1230125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24" name="Рукописный ввод 223">
                <a:extLst>
                  <a:ext uri="{FF2B5EF4-FFF2-40B4-BE49-F238E27FC236}">
                    <a16:creationId xmlns:a16="http://schemas.microsoft.com/office/drawing/2014/main" id="{F50B0EE0-59B3-40FA-9E33-28B69E41F457}"/>
                  </a:ext>
                </a:extLst>
              </p14:cNvPr>
              <p14:cNvContentPartPr/>
              <p14:nvPr/>
            </p14:nvContentPartPr>
            <p14:xfrm>
              <a:off x="9656222" y="2497980"/>
              <a:ext cx="695880" cy="823680"/>
            </p14:xfrm>
          </p:contentPart>
        </mc:Choice>
        <mc:Fallback>
          <p:pic>
            <p:nvPicPr>
              <p:cNvPr id="224" name="Рукописный ввод 223">
                <a:extLst>
                  <a:ext uri="{FF2B5EF4-FFF2-40B4-BE49-F238E27FC236}">
                    <a16:creationId xmlns:a16="http://schemas.microsoft.com/office/drawing/2014/main" id="{F50B0EE0-59B3-40FA-9E33-28B69E41F4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47217" y="2488976"/>
                <a:ext cx="713529" cy="841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25" name="Рукописный ввод 224">
                <a:extLst>
                  <a:ext uri="{FF2B5EF4-FFF2-40B4-BE49-F238E27FC236}">
                    <a16:creationId xmlns:a16="http://schemas.microsoft.com/office/drawing/2014/main" id="{B8B6B7B7-3B3A-4C3A-A48B-785336FF5D5D}"/>
                  </a:ext>
                </a:extLst>
              </p14:cNvPr>
              <p14:cNvContentPartPr/>
              <p14:nvPr/>
            </p14:nvContentPartPr>
            <p14:xfrm>
              <a:off x="8530142" y="3077220"/>
              <a:ext cx="1126080" cy="730080"/>
            </p14:xfrm>
          </p:contentPart>
        </mc:Choice>
        <mc:Fallback>
          <p:pic>
            <p:nvPicPr>
              <p:cNvPr id="225" name="Рукописный ввод 224">
                <a:extLst>
                  <a:ext uri="{FF2B5EF4-FFF2-40B4-BE49-F238E27FC236}">
                    <a16:creationId xmlns:a16="http://schemas.microsoft.com/office/drawing/2014/main" id="{B8B6B7B7-3B3A-4C3A-A48B-785336FF5D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21139" y="3068220"/>
                <a:ext cx="1143726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6" name="Рукописный ввод 225">
                <a:extLst>
                  <a:ext uri="{FF2B5EF4-FFF2-40B4-BE49-F238E27FC236}">
                    <a16:creationId xmlns:a16="http://schemas.microsoft.com/office/drawing/2014/main" id="{83065478-6322-467C-98DD-BF34D91030D7}"/>
                  </a:ext>
                </a:extLst>
              </p14:cNvPr>
              <p14:cNvContentPartPr/>
              <p14:nvPr/>
            </p14:nvContentPartPr>
            <p14:xfrm>
              <a:off x="8759102" y="3625740"/>
              <a:ext cx="360" cy="360"/>
            </p14:xfrm>
          </p:contentPart>
        </mc:Choice>
        <mc:Fallback>
          <p:pic>
            <p:nvPicPr>
              <p:cNvPr id="226" name="Рукописный ввод 225">
                <a:extLst>
                  <a:ext uri="{FF2B5EF4-FFF2-40B4-BE49-F238E27FC236}">
                    <a16:creationId xmlns:a16="http://schemas.microsoft.com/office/drawing/2014/main" id="{83065478-6322-467C-98DD-BF34D91030D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50102" y="36167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27" name="Рукописный ввод 226">
                <a:extLst>
                  <a:ext uri="{FF2B5EF4-FFF2-40B4-BE49-F238E27FC236}">
                    <a16:creationId xmlns:a16="http://schemas.microsoft.com/office/drawing/2014/main" id="{3C795465-BBAF-4565-8F44-A0CA1DDD11CC}"/>
                  </a:ext>
                </a:extLst>
              </p14:cNvPr>
              <p14:cNvContentPartPr/>
              <p14:nvPr/>
            </p14:nvContentPartPr>
            <p14:xfrm>
              <a:off x="8858102" y="3610260"/>
              <a:ext cx="360" cy="360"/>
            </p14:xfrm>
          </p:contentPart>
        </mc:Choice>
        <mc:Fallback>
          <p:pic>
            <p:nvPicPr>
              <p:cNvPr id="227" name="Рукописный ввод 226">
                <a:extLst>
                  <a:ext uri="{FF2B5EF4-FFF2-40B4-BE49-F238E27FC236}">
                    <a16:creationId xmlns:a16="http://schemas.microsoft.com/office/drawing/2014/main" id="{3C795465-BBAF-4565-8F44-A0CA1DDD11C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49102" y="3601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28" name="Рукописный ввод 227">
                <a:extLst>
                  <a:ext uri="{FF2B5EF4-FFF2-40B4-BE49-F238E27FC236}">
                    <a16:creationId xmlns:a16="http://schemas.microsoft.com/office/drawing/2014/main" id="{D41C2160-2C42-4FC3-965D-82813CCA58C7}"/>
                  </a:ext>
                </a:extLst>
              </p14:cNvPr>
              <p14:cNvContentPartPr/>
              <p14:nvPr/>
            </p14:nvContentPartPr>
            <p14:xfrm>
              <a:off x="8903822" y="3533940"/>
              <a:ext cx="360" cy="360"/>
            </p14:xfrm>
          </p:contentPart>
        </mc:Choice>
        <mc:Fallback>
          <p:pic>
            <p:nvPicPr>
              <p:cNvPr id="228" name="Рукописный ввод 227">
                <a:extLst>
                  <a:ext uri="{FF2B5EF4-FFF2-40B4-BE49-F238E27FC236}">
                    <a16:creationId xmlns:a16="http://schemas.microsoft.com/office/drawing/2014/main" id="{D41C2160-2C42-4FC3-965D-82813CCA58C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94822" y="3524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29" name="Рукописный ввод 228">
                <a:extLst>
                  <a:ext uri="{FF2B5EF4-FFF2-40B4-BE49-F238E27FC236}">
                    <a16:creationId xmlns:a16="http://schemas.microsoft.com/office/drawing/2014/main" id="{E1C1A963-A161-4250-8DC0-6DBB9EE9F6A2}"/>
                  </a:ext>
                </a:extLst>
              </p14:cNvPr>
              <p14:cNvContentPartPr/>
              <p14:nvPr/>
            </p14:nvContentPartPr>
            <p14:xfrm>
              <a:off x="9002822" y="3483900"/>
              <a:ext cx="16200" cy="5040"/>
            </p14:xfrm>
          </p:contentPart>
        </mc:Choice>
        <mc:Fallback>
          <p:pic>
            <p:nvPicPr>
              <p:cNvPr id="229" name="Рукописный ввод 228">
                <a:extLst>
                  <a:ext uri="{FF2B5EF4-FFF2-40B4-BE49-F238E27FC236}">
                    <a16:creationId xmlns:a16="http://schemas.microsoft.com/office/drawing/2014/main" id="{E1C1A963-A161-4250-8DC0-6DBB9EE9F6A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993822" y="3475500"/>
                <a:ext cx="33840" cy="21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30" name="Рукописный ввод 229">
                <a:extLst>
                  <a:ext uri="{FF2B5EF4-FFF2-40B4-BE49-F238E27FC236}">
                    <a16:creationId xmlns:a16="http://schemas.microsoft.com/office/drawing/2014/main" id="{80770C4A-B5C6-4537-A39C-64CEA94F1671}"/>
                  </a:ext>
                </a:extLst>
              </p14:cNvPr>
              <p14:cNvContentPartPr/>
              <p14:nvPr/>
            </p14:nvContentPartPr>
            <p14:xfrm>
              <a:off x="9147902" y="3432420"/>
              <a:ext cx="360" cy="3600"/>
            </p14:xfrm>
          </p:contentPart>
        </mc:Choice>
        <mc:Fallback>
          <p:pic>
            <p:nvPicPr>
              <p:cNvPr id="230" name="Рукописный ввод 229">
                <a:extLst>
                  <a:ext uri="{FF2B5EF4-FFF2-40B4-BE49-F238E27FC236}">
                    <a16:creationId xmlns:a16="http://schemas.microsoft.com/office/drawing/2014/main" id="{80770C4A-B5C6-4537-A39C-64CEA94F167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138902" y="3423420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31" name="Рукописный ввод 230">
                <a:extLst>
                  <a:ext uri="{FF2B5EF4-FFF2-40B4-BE49-F238E27FC236}">
                    <a16:creationId xmlns:a16="http://schemas.microsoft.com/office/drawing/2014/main" id="{9DCEE5A3-BFF1-41F5-B8BF-0560C911E071}"/>
                  </a:ext>
                </a:extLst>
              </p14:cNvPr>
              <p14:cNvContentPartPr/>
              <p14:nvPr/>
            </p14:nvContentPartPr>
            <p14:xfrm>
              <a:off x="9071582" y="3267540"/>
              <a:ext cx="160560" cy="107280"/>
            </p14:xfrm>
          </p:contentPart>
        </mc:Choice>
        <mc:Fallback>
          <p:pic>
            <p:nvPicPr>
              <p:cNvPr id="231" name="Рукописный ввод 230">
                <a:extLst>
                  <a:ext uri="{FF2B5EF4-FFF2-40B4-BE49-F238E27FC236}">
                    <a16:creationId xmlns:a16="http://schemas.microsoft.com/office/drawing/2014/main" id="{9DCEE5A3-BFF1-41F5-B8BF-0560C911E07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62582" y="3258540"/>
                <a:ext cx="1782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32" name="Рукописный ввод 231">
                <a:extLst>
                  <a:ext uri="{FF2B5EF4-FFF2-40B4-BE49-F238E27FC236}">
                    <a16:creationId xmlns:a16="http://schemas.microsoft.com/office/drawing/2014/main" id="{C53173FB-D7BA-4773-9803-F4774A6EB3E9}"/>
                  </a:ext>
                </a:extLst>
              </p14:cNvPr>
              <p14:cNvContentPartPr/>
              <p14:nvPr/>
            </p14:nvContentPartPr>
            <p14:xfrm>
              <a:off x="9193262" y="3229380"/>
              <a:ext cx="360" cy="360"/>
            </p14:xfrm>
          </p:contentPart>
        </mc:Choice>
        <mc:Fallback>
          <p:pic>
            <p:nvPicPr>
              <p:cNvPr id="232" name="Рукописный ввод 231">
                <a:extLst>
                  <a:ext uri="{FF2B5EF4-FFF2-40B4-BE49-F238E27FC236}">
                    <a16:creationId xmlns:a16="http://schemas.microsoft.com/office/drawing/2014/main" id="{C53173FB-D7BA-4773-9803-F4774A6EB3E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84262" y="3220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33" name="Рукописный ввод 232">
                <a:extLst>
                  <a:ext uri="{FF2B5EF4-FFF2-40B4-BE49-F238E27FC236}">
                    <a16:creationId xmlns:a16="http://schemas.microsoft.com/office/drawing/2014/main" id="{6BBC0CBD-3341-4856-83BC-BED27136DE9D}"/>
                  </a:ext>
                </a:extLst>
              </p14:cNvPr>
              <p14:cNvContentPartPr/>
              <p14:nvPr/>
            </p14:nvContentPartPr>
            <p14:xfrm>
              <a:off x="9246902" y="3229380"/>
              <a:ext cx="99360" cy="46080"/>
            </p14:xfrm>
          </p:contentPart>
        </mc:Choice>
        <mc:Fallback>
          <p:pic>
            <p:nvPicPr>
              <p:cNvPr id="233" name="Рукописный ввод 232">
                <a:extLst>
                  <a:ext uri="{FF2B5EF4-FFF2-40B4-BE49-F238E27FC236}">
                    <a16:creationId xmlns:a16="http://schemas.microsoft.com/office/drawing/2014/main" id="{6BBC0CBD-3341-4856-83BC-BED27136DE9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237934" y="3220380"/>
                <a:ext cx="116936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34" name="Рукописный ввод 233">
                <a:extLst>
                  <a:ext uri="{FF2B5EF4-FFF2-40B4-BE49-F238E27FC236}">
                    <a16:creationId xmlns:a16="http://schemas.microsoft.com/office/drawing/2014/main" id="{811B71D7-CE32-4EB2-A044-7B93E0C79CDE}"/>
                  </a:ext>
                </a:extLst>
              </p14:cNvPr>
              <p14:cNvContentPartPr/>
              <p14:nvPr/>
            </p14:nvContentPartPr>
            <p14:xfrm>
              <a:off x="9330782" y="3061620"/>
              <a:ext cx="360" cy="360"/>
            </p14:xfrm>
          </p:contentPart>
        </mc:Choice>
        <mc:Fallback>
          <p:pic>
            <p:nvPicPr>
              <p:cNvPr id="234" name="Рукописный ввод 233">
                <a:extLst>
                  <a:ext uri="{FF2B5EF4-FFF2-40B4-BE49-F238E27FC236}">
                    <a16:creationId xmlns:a16="http://schemas.microsoft.com/office/drawing/2014/main" id="{811B71D7-CE32-4EB2-A044-7B93E0C79CD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321782" y="3052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35" name="Рукописный ввод 234">
                <a:extLst>
                  <a:ext uri="{FF2B5EF4-FFF2-40B4-BE49-F238E27FC236}">
                    <a16:creationId xmlns:a16="http://schemas.microsoft.com/office/drawing/2014/main" id="{AE67D5AD-A51A-4E3C-99EE-9314585C3583}"/>
                  </a:ext>
                </a:extLst>
              </p14:cNvPr>
              <p14:cNvContentPartPr/>
              <p14:nvPr/>
            </p14:nvContentPartPr>
            <p14:xfrm>
              <a:off x="9414662" y="3237300"/>
              <a:ext cx="33840" cy="20160"/>
            </p14:xfrm>
          </p:contentPart>
        </mc:Choice>
        <mc:Fallback>
          <p:pic>
            <p:nvPicPr>
              <p:cNvPr id="235" name="Рукописный ввод 234">
                <a:extLst>
                  <a:ext uri="{FF2B5EF4-FFF2-40B4-BE49-F238E27FC236}">
                    <a16:creationId xmlns:a16="http://schemas.microsoft.com/office/drawing/2014/main" id="{AE67D5AD-A51A-4E3C-99EE-9314585C35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405662" y="3228300"/>
                <a:ext cx="514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36" name="Рукописный ввод 235">
                <a:extLst>
                  <a:ext uri="{FF2B5EF4-FFF2-40B4-BE49-F238E27FC236}">
                    <a16:creationId xmlns:a16="http://schemas.microsoft.com/office/drawing/2014/main" id="{D0595CC3-3D9A-4C27-918D-F4BDB0D27CD1}"/>
                  </a:ext>
                </a:extLst>
              </p14:cNvPr>
              <p14:cNvContentPartPr/>
              <p14:nvPr/>
            </p14:nvContentPartPr>
            <p14:xfrm>
              <a:off x="9475862" y="3191940"/>
              <a:ext cx="7560" cy="45360"/>
            </p14:xfrm>
          </p:contentPart>
        </mc:Choice>
        <mc:Fallback>
          <p:pic>
            <p:nvPicPr>
              <p:cNvPr id="236" name="Рукописный ввод 235">
                <a:extLst>
                  <a:ext uri="{FF2B5EF4-FFF2-40B4-BE49-F238E27FC236}">
                    <a16:creationId xmlns:a16="http://schemas.microsoft.com/office/drawing/2014/main" id="{D0595CC3-3D9A-4C27-918D-F4BDB0D27CD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466862" y="3182940"/>
                <a:ext cx="252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37" name="Рукописный ввод 236">
                <a:extLst>
                  <a:ext uri="{FF2B5EF4-FFF2-40B4-BE49-F238E27FC236}">
                    <a16:creationId xmlns:a16="http://schemas.microsoft.com/office/drawing/2014/main" id="{ACCCA049-A9A5-49E8-A3D5-CE5C078D239B}"/>
                  </a:ext>
                </a:extLst>
              </p14:cNvPr>
              <p14:cNvContentPartPr/>
              <p14:nvPr/>
            </p14:nvContentPartPr>
            <p14:xfrm>
              <a:off x="9414662" y="3084660"/>
              <a:ext cx="105480" cy="46080"/>
            </p14:xfrm>
          </p:contentPart>
        </mc:Choice>
        <mc:Fallback>
          <p:pic>
            <p:nvPicPr>
              <p:cNvPr id="237" name="Рукописный ввод 236">
                <a:extLst>
                  <a:ext uri="{FF2B5EF4-FFF2-40B4-BE49-F238E27FC236}">
                    <a16:creationId xmlns:a16="http://schemas.microsoft.com/office/drawing/2014/main" id="{ACCCA049-A9A5-49E8-A3D5-CE5C078D239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405662" y="3075660"/>
                <a:ext cx="1231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38" name="Рукописный ввод 237">
                <a:extLst>
                  <a:ext uri="{FF2B5EF4-FFF2-40B4-BE49-F238E27FC236}">
                    <a16:creationId xmlns:a16="http://schemas.microsoft.com/office/drawing/2014/main" id="{2F96D2BF-5A0B-4FB1-9A2F-B2FB5883DE4D}"/>
                  </a:ext>
                </a:extLst>
              </p14:cNvPr>
              <p14:cNvContentPartPr/>
              <p14:nvPr/>
            </p14:nvContentPartPr>
            <p14:xfrm>
              <a:off x="9612662" y="3036060"/>
              <a:ext cx="20880" cy="3600"/>
            </p14:xfrm>
          </p:contentPart>
        </mc:Choice>
        <mc:Fallback>
          <p:pic>
            <p:nvPicPr>
              <p:cNvPr id="238" name="Рукописный ввод 237">
                <a:extLst>
                  <a:ext uri="{FF2B5EF4-FFF2-40B4-BE49-F238E27FC236}">
                    <a16:creationId xmlns:a16="http://schemas.microsoft.com/office/drawing/2014/main" id="{2F96D2BF-5A0B-4FB1-9A2F-B2FB5883DE4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603504" y="3027060"/>
                <a:ext cx="38829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39" name="Рукописный ввод 238">
                <a:extLst>
                  <a:ext uri="{FF2B5EF4-FFF2-40B4-BE49-F238E27FC236}">
                    <a16:creationId xmlns:a16="http://schemas.microsoft.com/office/drawing/2014/main" id="{F21D3C0D-FBA5-4EAA-A1AC-519C05DE9052}"/>
                  </a:ext>
                </a:extLst>
              </p14:cNvPr>
              <p14:cNvContentPartPr/>
              <p14:nvPr/>
            </p14:nvContentPartPr>
            <p14:xfrm>
              <a:off x="9681062" y="2978100"/>
              <a:ext cx="20880" cy="360"/>
            </p14:xfrm>
          </p:contentPart>
        </mc:Choice>
        <mc:Fallback>
          <p:pic>
            <p:nvPicPr>
              <p:cNvPr id="239" name="Рукописный ввод 238">
                <a:extLst>
                  <a:ext uri="{FF2B5EF4-FFF2-40B4-BE49-F238E27FC236}">
                    <a16:creationId xmlns:a16="http://schemas.microsoft.com/office/drawing/2014/main" id="{F21D3C0D-FBA5-4EAA-A1AC-519C05DE905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72062" y="2969100"/>
                <a:ext cx="38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F63D571F-5E42-422D-B0EF-C1D222199CF6}"/>
                  </a:ext>
                </a:extLst>
              </p14:cNvPr>
              <p14:cNvContentPartPr/>
              <p14:nvPr/>
            </p14:nvContentPartPr>
            <p14:xfrm>
              <a:off x="9584942" y="3114900"/>
              <a:ext cx="127080" cy="133200"/>
            </p14:xfrm>
          </p:contentPart>
        </mc:Choice>
        <mc:Fallback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F63D571F-5E42-422D-B0EF-C1D222199CF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575942" y="3105900"/>
                <a:ext cx="1447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4B25000A-F81B-4E48-92E2-FCB1B96CAB92}"/>
                  </a:ext>
                </a:extLst>
              </p14:cNvPr>
              <p14:cNvContentPartPr/>
              <p14:nvPr/>
            </p14:nvContentPartPr>
            <p14:xfrm>
              <a:off x="9589622" y="3153420"/>
              <a:ext cx="7920" cy="360"/>
            </p14:xfrm>
          </p:contentPart>
        </mc:Choice>
        <mc:Fallback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4B25000A-F81B-4E48-92E2-FCB1B96CAB9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580622" y="314442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A27CCCEB-5864-4047-BDE3-30FAA54881BE}"/>
                  </a:ext>
                </a:extLst>
              </p14:cNvPr>
              <p14:cNvContentPartPr/>
              <p14:nvPr/>
            </p14:nvContentPartPr>
            <p14:xfrm>
              <a:off x="9711662" y="2906460"/>
              <a:ext cx="134280" cy="178560"/>
            </p14:xfrm>
          </p:contentPart>
        </mc:Choice>
        <mc:Fallback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A27CCCEB-5864-4047-BDE3-30FAA54881B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02662" y="2897460"/>
                <a:ext cx="1519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43" name="Рукописный ввод 242">
                <a:extLst>
                  <a:ext uri="{FF2B5EF4-FFF2-40B4-BE49-F238E27FC236}">
                    <a16:creationId xmlns:a16="http://schemas.microsoft.com/office/drawing/2014/main" id="{AB2012BD-CD52-4513-B545-849CA1F0AB71}"/>
                  </a:ext>
                </a:extLst>
              </p14:cNvPr>
              <p14:cNvContentPartPr/>
              <p14:nvPr/>
            </p14:nvContentPartPr>
            <p14:xfrm>
              <a:off x="9902102" y="2853540"/>
              <a:ext cx="10800" cy="18000"/>
            </p14:xfrm>
          </p:contentPart>
        </mc:Choice>
        <mc:Fallback>
          <p:pic>
            <p:nvPicPr>
              <p:cNvPr id="243" name="Рукописный ввод 242">
                <a:extLst>
                  <a:ext uri="{FF2B5EF4-FFF2-40B4-BE49-F238E27FC236}">
                    <a16:creationId xmlns:a16="http://schemas.microsoft.com/office/drawing/2014/main" id="{AB2012BD-CD52-4513-B545-849CA1F0AB7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893102" y="2844540"/>
                <a:ext cx="284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44" name="Рукописный ввод 243">
                <a:extLst>
                  <a:ext uri="{FF2B5EF4-FFF2-40B4-BE49-F238E27FC236}">
                    <a16:creationId xmlns:a16="http://schemas.microsoft.com/office/drawing/2014/main" id="{7358E83A-FC9B-42D5-8405-E9F4631EF0CC}"/>
                  </a:ext>
                </a:extLst>
              </p14:cNvPr>
              <p14:cNvContentPartPr/>
              <p14:nvPr/>
            </p14:nvContentPartPr>
            <p14:xfrm>
              <a:off x="9963302" y="2787660"/>
              <a:ext cx="7920" cy="360"/>
            </p14:xfrm>
          </p:contentPart>
        </mc:Choice>
        <mc:Fallback>
          <p:pic>
            <p:nvPicPr>
              <p:cNvPr id="244" name="Рукописный ввод 243">
                <a:extLst>
                  <a:ext uri="{FF2B5EF4-FFF2-40B4-BE49-F238E27FC236}">
                    <a16:creationId xmlns:a16="http://schemas.microsoft.com/office/drawing/2014/main" id="{7358E83A-FC9B-42D5-8405-E9F4631EF0C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954302" y="277866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45" name="Рукописный ввод 244">
                <a:extLst>
                  <a:ext uri="{FF2B5EF4-FFF2-40B4-BE49-F238E27FC236}">
                    <a16:creationId xmlns:a16="http://schemas.microsoft.com/office/drawing/2014/main" id="{43CB2E08-1153-422C-9D2F-EF4AAD9E0535}"/>
                  </a:ext>
                </a:extLst>
              </p14:cNvPr>
              <p14:cNvContentPartPr/>
              <p14:nvPr/>
            </p14:nvContentPartPr>
            <p14:xfrm>
              <a:off x="10084982" y="2711340"/>
              <a:ext cx="46080" cy="68760"/>
            </p14:xfrm>
          </p:contentPart>
        </mc:Choice>
        <mc:Fallback>
          <p:pic>
            <p:nvPicPr>
              <p:cNvPr id="245" name="Рукописный ввод 244">
                <a:extLst>
                  <a:ext uri="{FF2B5EF4-FFF2-40B4-BE49-F238E27FC236}">
                    <a16:creationId xmlns:a16="http://schemas.microsoft.com/office/drawing/2014/main" id="{43CB2E08-1153-422C-9D2F-EF4AAD9E053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075982" y="2702387"/>
                <a:ext cx="63720" cy="86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246" name="Рукописный ввод 245">
                <a:extLst>
                  <a:ext uri="{FF2B5EF4-FFF2-40B4-BE49-F238E27FC236}">
                    <a16:creationId xmlns:a16="http://schemas.microsoft.com/office/drawing/2014/main" id="{0FFC60EE-D9A7-451E-ABE5-835B967ABEC6}"/>
                  </a:ext>
                </a:extLst>
              </p14:cNvPr>
              <p14:cNvContentPartPr/>
              <p14:nvPr/>
            </p14:nvContentPartPr>
            <p14:xfrm>
              <a:off x="10115222" y="2680740"/>
              <a:ext cx="7920" cy="360"/>
            </p14:xfrm>
          </p:contentPart>
        </mc:Choice>
        <mc:Fallback>
          <p:pic>
            <p:nvPicPr>
              <p:cNvPr id="246" name="Рукописный ввод 245">
                <a:extLst>
                  <a:ext uri="{FF2B5EF4-FFF2-40B4-BE49-F238E27FC236}">
                    <a16:creationId xmlns:a16="http://schemas.microsoft.com/office/drawing/2014/main" id="{0FFC60EE-D9A7-451E-ABE5-835B967ABEC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106222" y="267174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47" name="Рукописный ввод 246">
                <a:extLst>
                  <a:ext uri="{FF2B5EF4-FFF2-40B4-BE49-F238E27FC236}">
                    <a16:creationId xmlns:a16="http://schemas.microsoft.com/office/drawing/2014/main" id="{4E991DFD-4C8A-4D67-8150-F82EA34D43BF}"/>
                  </a:ext>
                </a:extLst>
              </p14:cNvPr>
              <p14:cNvContentPartPr/>
              <p14:nvPr/>
            </p14:nvContentPartPr>
            <p14:xfrm>
              <a:off x="9797702" y="2741940"/>
              <a:ext cx="188640" cy="12960"/>
            </p14:xfrm>
          </p:contentPart>
        </mc:Choice>
        <mc:Fallback>
          <p:pic>
            <p:nvPicPr>
              <p:cNvPr id="247" name="Рукописный ввод 246">
                <a:extLst>
                  <a:ext uri="{FF2B5EF4-FFF2-40B4-BE49-F238E27FC236}">
                    <a16:creationId xmlns:a16="http://schemas.microsoft.com/office/drawing/2014/main" id="{4E991DFD-4C8A-4D67-8150-F82EA34D43B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788702" y="2732940"/>
                <a:ext cx="2062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48" name="Рукописный ввод 247">
                <a:extLst>
                  <a:ext uri="{FF2B5EF4-FFF2-40B4-BE49-F238E27FC236}">
                    <a16:creationId xmlns:a16="http://schemas.microsoft.com/office/drawing/2014/main" id="{412C2B0C-9886-45F1-B280-AB89463F714B}"/>
                  </a:ext>
                </a:extLst>
              </p14:cNvPr>
              <p14:cNvContentPartPr/>
              <p14:nvPr/>
            </p14:nvContentPartPr>
            <p14:xfrm>
              <a:off x="9640022" y="2894220"/>
              <a:ext cx="3240" cy="360"/>
            </p14:xfrm>
          </p:contentPart>
        </mc:Choice>
        <mc:Fallback>
          <p:pic>
            <p:nvPicPr>
              <p:cNvPr id="248" name="Рукописный ввод 247">
                <a:extLst>
                  <a:ext uri="{FF2B5EF4-FFF2-40B4-BE49-F238E27FC236}">
                    <a16:creationId xmlns:a16="http://schemas.microsoft.com/office/drawing/2014/main" id="{412C2B0C-9886-45F1-B280-AB89463F714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31922" y="2885220"/>
                <a:ext cx="1911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49" name="Рукописный ввод 248">
                <a:extLst>
                  <a:ext uri="{FF2B5EF4-FFF2-40B4-BE49-F238E27FC236}">
                    <a16:creationId xmlns:a16="http://schemas.microsoft.com/office/drawing/2014/main" id="{6B32674E-533B-4FCD-BCAA-5AC8FD7BAC39}"/>
                  </a:ext>
                </a:extLst>
              </p14:cNvPr>
              <p14:cNvContentPartPr/>
              <p14:nvPr/>
            </p14:nvContentPartPr>
            <p14:xfrm>
              <a:off x="9482342" y="2962620"/>
              <a:ext cx="31680" cy="27720"/>
            </p14:xfrm>
          </p:contentPart>
        </mc:Choice>
        <mc:Fallback>
          <p:pic>
            <p:nvPicPr>
              <p:cNvPr id="249" name="Рукописный ввод 248">
                <a:extLst>
                  <a:ext uri="{FF2B5EF4-FFF2-40B4-BE49-F238E27FC236}">
                    <a16:creationId xmlns:a16="http://schemas.microsoft.com/office/drawing/2014/main" id="{6B32674E-533B-4FCD-BCAA-5AC8FD7BAC3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473342" y="2953620"/>
                <a:ext cx="493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50" name="Рукописный ввод 249">
                <a:extLst>
                  <a:ext uri="{FF2B5EF4-FFF2-40B4-BE49-F238E27FC236}">
                    <a16:creationId xmlns:a16="http://schemas.microsoft.com/office/drawing/2014/main" id="{8A9D5856-58A2-4C8F-B0DC-009F58677F20}"/>
                  </a:ext>
                </a:extLst>
              </p14:cNvPr>
              <p14:cNvContentPartPr/>
              <p14:nvPr/>
            </p14:nvContentPartPr>
            <p14:xfrm>
              <a:off x="9420782" y="3015900"/>
              <a:ext cx="9360" cy="5040"/>
            </p14:xfrm>
          </p:contentPart>
        </mc:Choice>
        <mc:Fallback>
          <p:pic>
            <p:nvPicPr>
              <p:cNvPr id="250" name="Рукописный ввод 249">
                <a:extLst>
                  <a:ext uri="{FF2B5EF4-FFF2-40B4-BE49-F238E27FC236}">
                    <a16:creationId xmlns:a16="http://schemas.microsoft.com/office/drawing/2014/main" id="{8A9D5856-58A2-4C8F-B0DC-009F58677F2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411782" y="3006900"/>
                <a:ext cx="2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51" name="Рукописный ввод 250">
                <a:extLst>
                  <a:ext uri="{FF2B5EF4-FFF2-40B4-BE49-F238E27FC236}">
                    <a16:creationId xmlns:a16="http://schemas.microsoft.com/office/drawing/2014/main" id="{2D66EA3D-3205-4BB1-819C-00E36BFDD911}"/>
                  </a:ext>
                </a:extLst>
              </p14:cNvPr>
              <p14:cNvContentPartPr/>
              <p14:nvPr/>
            </p14:nvContentPartPr>
            <p14:xfrm>
              <a:off x="9391622" y="3031380"/>
              <a:ext cx="7920" cy="6480"/>
            </p14:xfrm>
          </p:contentPart>
        </mc:Choice>
        <mc:Fallback>
          <p:pic>
            <p:nvPicPr>
              <p:cNvPr id="251" name="Рукописный ввод 250">
                <a:extLst>
                  <a:ext uri="{FF2B5EF4-FFF2-40B4-BE49-F238E27FC236}">
                    <a16:creationId xmlns:a16="http://schemas.microsoft.com/office/drawing/2014/main" id="{2D66EA3D-3205-4BB1-819C-00E36BFDD91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83013" y="3022380"/>
                <a:ext cx="24793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52" name="Рукописный ввод 251">
                <a:extLst>
                  <a:ext uri="{FF2B5EF4-FFF2-40B4-BE49-F238E27FC236}">
                    <a16:creationId xmlns:a16="http://schemas.microsoft.com/office/drawing/2014/main" id="{002FFF62-0BA7-48F9-9E75-D5154AD19433}"/>
                  </a:ext>
                </a:extLst>
              </p14:cNvPr>
              <p14:cNvContentPartPr/>
              <p14:nvPr/>
            </p14:nvContentPartPr>
            <p14:xfrm>
              <a:off x="9147902" y="3153420"/>
              <a:ext cx="360" cy="360"/>
            </p14:xfrm>
          </p:contentPart>
        </mc:Choice>
        <mc:Fallback>
          <p:pic>
            <p:nvPicPr>
              <p:cNvPr id="252" name="Рукописный ввод 251">
                <a:extLst>
                  <a:ext uri="{FF2B5EF4-FFF2-40B4-BE49-F238E27FC236}">
                    <a16:creationId xmlns:a16="http://schemas.microsoft.com/office/drawing/2014/main" id="{002FFF62-0BA7-48F9-9E75-D5154AD1943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38902" y="3144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53" name="Рукописный ввод 252">
                <a:extLst>
                  <a:ext uri="{FF2B5EF4-FFF2-40B4-BE49-F238E27FC236}">
                    <a16:creationId xmlns:a16="http://schemas.microsoft.com/office/drawing/2014/main" id="{355A2CEC-8819-4B31-A784-54A313DE214E}"/>
                  </a:ext>
                </a:extLst>
              </p14:cNvPr>
              <p14:cNvContentPartPr/>
              <p14:nvPr/>
            </p14:nvContentPartPr>
            <p14:xfrm>
              <a:off x="9285062" y="3160980"/>
              <a:ext cx="46080" cy="360"/>
            </p14:xfrm>
          </p:contentPart>
        </mc:Choice>
        <mc:Fallback>
          <p:pic>
            <p:nvPicPr>
              <p:cNvPr id="253" name="Рукописный ввод 252">
                <a:extLst>
                  <a:ext uri="{FF2B5EF4-FFF2-40B4-BE49-F238E27FC236}">
                    <a16:creationId xmlns:a16="http://schemas.microsoft.com/office/drawing/2014/main" id="{355A2CEC-8819-4B31-A784-54A313DE214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276062" y="3151980"/>
                <a:ext cx="63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54" name="Рукописный ввод 253">
                <a:extLst>
                  <a:ext uri="{FF2B5EF4-FFF2-40B4-BE49-F238E27FC236}">
                    <a16:creationId xmlns:a16="http://schemas.microsoft.com/office/drawing/2014/main" id="{75858FD2-2AF6-4C03-9FF5-3BA52DC35B61}"/>
                  </a:ext>
                </a:extLst>
              </p14:cNvPr>
              <p14:cNvContentPartPr/>
              <p14:nvPr/>
            </p14:nvContentPartPr>
            <p14:xfrm>
              <a:off x="9132422" y="3358980"/>
              <a:ext cx="360" cy="360"/>
            </p14:xfrm>
          </p:contentPart>
        </mc:Choice>
        <mc:Fallback>
          <p:pic>
            <p:nvPicPr>
              <p:cNvPr id="254" name="Рукописный ввод 253">
                <a:extLst>
                  <a:ext uri="{FF2B5EF4-FFF2-40B4-BE49-F238E27FC236}">
                    <a16:creationId xmlns:a16="http://schemas.microsoft.com/office/drawing/2014/main" id="{75858FD2-2AF6-4C03-9FF5-3BA52DC35B6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23422" y="3349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55" name="Рукописный ввод 254">
                <a:extLst>
                  <a:ext uri="{FF2B5EF4-FFF2-40B4-BE49-F238E27FC236}">
                    <a16:creationId xmlns:a16="http://schemas.microsoft.com/office/drawing/2014/main" id="{7347FE65-49D5-43FB-BECA-039AF8806776}"/>
                  </a:ext>
                </a:extLst>
              </p14:cNvPr>
              <p14:cNvContentPartPr/>
              <p14:nvPr/>
            </p14:nvContentPartPr>
            <p14:xfrm>
              <a:off x="9010382" y="3397140"/>
              <a:ext cx="360" cy="360"/>
            </p14:xfrm>
          </p:contentPart>
        </mc:Choice>
        <mc:Fallback>
          <p:pic>
            <p:nvPicPr>
              <p:cNvPr id="255" name="Рукописный ввод 254">
                <a:extLst>
                  <a:ext uri="{FF2B5EF4-FFF2-40B4-BE49-F238E27FC236}">
                    <a16:creationId xmlns:a16="http://schemas.microsoft.com/office/drawing/2014/main" id="{7347FE65-49D5-43FB-BECA-039AF880677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001382" y="33881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56" name="Рукописный ввод 255">
                <a:extLst>
                  <a:ext uri="{FF2B5EF4-FFF2-40B4-BE49-F238E27FC236}">
                    <a16:creationId xmlns:a16="http://schemas.microsoft.com/office/drawing/2014/main" id="{68CF4396-3FB6-496F-80B1-52014E37BA5E}"/>
                  </a:ext>
                </a:extLst>
              </p14:cNvPr>
              <p14:cNvContentPartPr/>
              <p14:nvPr/>
            </p14:nvContentPartPr>
            <p14:xfrm>
              <a:off x="8926502" y="3450420"/>
              <a:ext cx="360" cy="3600"/>
            </p14:xfrm>
          </p:contentPart>
        </mc:Choice>
        <mc:Fallback>
          <p:pic>
            <p:nvPicPr>
              <p:cNvPr id="256" name="Рукописный ввод 255">
                <a:extLst>
                  <a:ext uri="{FF2B5EF4-FFF2-40B4-BE49-F238E27FC236}">
                    <a16:creationId xmlns:a16="http://schemas.microsoft.com/office/drawing/2014/main" id="{68CF4396-3FB6-496F-80B1-52014E37BA5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17502" y="3441420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257" name="Рукописный ввод 256">
                <a:extLst>
                  <a:ext uri="{FF2B5EF4-FFF2-40B4-BE49-F238E27FC236}">
                    <a16:creationId xmlns:a16="http://schemas.microsoft.com/office/drawing/2014/main" id="{48E3F591-6A18-44F4-9F79-5D2415B61405}"/>
                  </a:ext>
                </a:extLst>
              </p14:cNvPr>
              <p14:cNvContentPartPr/>
              <p14:nvPr/>
            </p14:nvContentPartPr>
            <p14:xfrm>
              <a:off x="8819942" y="3549420"/>
              <a:ext cx="360" cy="360"/>
            </p14:xfrm>
          </p:contentPart>
        </mc:Choice>
        <mc:Fallback>
          <p:pic>
            <p:nvPicPr>
              <p:cNvPr id="257" name="Рукописный ввод 256">
                <a:extLst>
                  <a:ext uri="{FF2B5EF4-FFF2-40B4-BE49-F238E27FC236}">
                    <a16:creationId xmlns:a16="http://schemas.microsoft.com/office/drawing/2014/main" id="{48E3F591-6A18-44F4-9F79-5D2415B614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10942" y="3540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58" name="Рукописный ввод 257">
                <a:extLst>
                  <a:ext uri="{FF2B5EF4-FFF2-40B4-BE49-F238E27FC236}">
                    <a16:creationId xmlns:a16="http://schemas.microsoft.com/office/drawing/2014/main" id="{194FFC0C-335D-4838-8E0E-D6CB6AB51FD4}"/>
                  </a:ext>
                </a:extLst>
              </p14:cNvPr>
              <p14:cNvContentPartPr/>
              <p14:nvPr/>
            </p14:nvContentPartPr>
            <p14:xfrm>
              <a:off x="9185702" y="3442860"/>
              <a:ext cx="360" cy="360"/>
            </p14:xfrm>
          </p:contentPart>
        </mc:Choice>
        <mc:Fallback>
          <p:pic>
            <p:nvPicPr>
              <p:cNvPr id="258" name="Рукописный ввод 257">
                <a:extLst>
                  <a:ext uri="{FF2B5EF4-FFF2-40B4-BE49-F238E27FC236}">
                    <a16:creationId xmlns:a16="http://schemas.microsoft.com/office/drawing/2014/main" id="{194FFC0C-335D-4838-8E0E-D6CB6AB51FD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76702" y="3433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59" name="Рукописный ввод 258">
                <a:extLst>
                  <a:ext uri="{FF2B5EF4-FFF2-40B4-BE49-F238E27FC236}">
                    <a16:creationId xmlns:a16="http://schemas.microsoft.com/office/drawing/2014/main" id="{03FB62B9-EB00-4265-9E7E-71C4E65FF914}"/>
                  </a:ext>
                </a:extLst>
              </p14:cNvPr>
              <p14:cNvContentPartPr/>
              <p14:nvPr/>
            </p14:nvContentPartPr>
            <p14:xfrm>
              <a:off x="9414662" y="3366540"/>
              <a:ext cx="3240" cy="360"/>
            </p14:xfrm>
          </p:contentPart>
        </mc:Choice>
        <mc:Fallback>
          <p:pic>
            <p:nvPicPr>
              <p:cNvPr id="259" name="Рукописный ввод 258">
                <a:extLst>
                  <a:ext uri="{FF2B5EF4-FFF2-40B4-BE49-F238E27FC236}">
                    <a16:creationId xmlns:a16="http://schemas.microsoft.com/office/drawing/2014/main" id="{03FB62B9-EB00-4265-9E7E-71C4E65FF91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405662" y="335754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260" name="Рукописный ввод 259">
                <a:extLst>
                  <a:ext uri="{FF2B5EF4-FFF2-40B4-BE49-F238E27FC236}">
                    <a16:creationId xmlns:a16="http://schemas.microsoft.com/office/drawing/2014/main" id="{7E846BFB-63EF-4FA4-8794-28E73AE06C95}"/>
                  </a:ext>
                </a:extLst>
              </p14:cNvPr>
              <p14:cNvContentPartPr/>
              <p14:nvPr/>
            </p14:nvContentPartPr>
            <p14:xfrm>
              <a:off x="9521222" y="3336300"/>
              <a:ext cx="360" cy="360"/>
            </p14:xfrm>
          </p:contentPart>
        </mc:Choice>
        <mc:Fallback>
          <p:pic>
            <p:nvPicPr>
              <p:cNvPr id="260" name="Рукописный ввод 259">
                <a:extLst>
                  <a:ext uri="{FF2B5EF4-FFF2-40B4-BE49-F238E27FC236}">
                    <a16:creationId xmlns:a16="http://schemas.microsoft.com/office/drawing/2014/main" id="{7E846BFB-63EF-4FA4-8794-28E73AE06C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512222" y="3327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61" name="Рукописный ввод 260">
                <a:extLst>
                  <a:ext uri="{FF2B5EF4-FFF2-40B4-BE49-F238E27FC236}">
                    <a16:creationId xmlns:a16="http://schemas.microsoft.com/office/drawing/2014/main" id="{AFA7C6B3-263C-4B7D-AD66-FA73237DFF30}"/>
                  </a:ext>
                </a:extLst>
              </p14:cNvPr>
              <p14:cNvContentPartPr/>
              <p14:nvPr/>
            </p14:nvContentPartPr>
            <p14:xfrm>
              <a:off x="9597542" y="3259980"/>
              <a:ext cx="3240" cy="360"/>
            </p14:xfrm>
          </p:contentPart>
        </mc:Choice>
        <mc:Fallback>
          <p:pic>
            <p:nvPicPr>
              <p:cNvPr id="261" name="Рукописный ввод 260">
                <a:extLst>
                  <a:ext uri="{FF2B5EF4-FFF2-40B4-BE49-F238E27FC236}">
                    <a16:creationId xmlns:a16="http://schemas.microsoft.com/office/drawing/2014/main" id="{AFA7C6B3-263C-4B7D-AD66-FA73237DFF3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588542" y="325098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262" name="Рукописный ввод 261">
                <a:extLst>
                  <a:ext uri="{FF2B5EF4-FFF2-40B4-BE49-F238E27FC236}">
                    <a16:creationId xmlns:a16="http://schemas.microsoft.com/office/drawing/2014/main" id="{C992942C-ACB4-443D-AA39-4FE695A14627}"/>
                  </a:ext>
                </a:extLst>
              </p14:cNvPr>
              <p14:cNvContentPartPr/>
              <p14:nvPr/>
            </p14:nvContentPartPr>
            <p14:xfrm>
              <a:off x="9673502" y="3153420"/>
              <a:ext cx="360" cy="360"/>
            </p14:xfrm>
          </p:contentPart>
        </mc:Choice>
        <mc:Fallback>
          <p:pic>
            <p:nvPicPr>
              <p:cNvPr id="262" name="Рукописный ввод 261">
                <a:extLst>
                  <a:ext uri="{FF2B5EF4-FFF2-40B4-BE49-F238E27FC236}">
                    <a16:creationId xmlns:a16="http://schemas.microsoft.com/office/drawing/2014/main" id="{C992942C-ACB4-443D-AA39-4FE695A1462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64502" y="3144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9EC82F7D-EAB2-46D4-BF9F-2063B9DFB6E1}"/>
                  </a:ext>
                </a:extLst>
              </p14:cNvPr>
              <p14:cNvContentPartPr/>
              <p14:nvPr/>
            </p14:nvContentPartPr>
            <p14:xfrm>
              <a:off x="9601862" y="3130380"/>
              <a:ext cx="3240" cy="360"/>
            </p14:xfrm>
          </p:contentPart>
        </mc:Choice>
        <mc:Fallback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9EC82F7D-EAB2-46D4-BF9F-2063B9DFB6E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592862" y="312138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0DBD4074-59CB-45F3-BE97-92EAB92CB4BE}"/>
                  </a:ext>
                </a:extLst>
              </p14:cNvPr>
              <p14:cNvContentPartPr/>
              <p14:nvPr/>
            </p14:nvContentPartPr>
            <p14:xfrm>
              <a:off x="9818222" y="2985300"/>
              <a:ext cx="360" cy="360"/>
            </p14:xfrm>
          </p:contentPart>
        </mc:Choice>
        <mc:Fallback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0DBD4074-59CB-45F3-BE97-92EAB92CB4B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09222" y="2976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65" name="Рукописный ввод 264">
                <a:extLst>
                  <a:ext uri="{FF2B5EF4-FFF2-40B4-BE49-F238E27FC236}">
                    <a16:creationId xmlns:a16="http://schemas.microsoft.com/office/drawing/2014/main" id="{2CD687C6-FE91-4AB3-8978-22D71F9DFA1D}"/>
                  </a:ext>
                </a:extLst>
              </p14:cNvPr>
              <p14:cNvContentPartPr/>
              <p14:nvPr/>
            </p14:nvContentPartPr>
            <p14:xfrm>
              <a:off x="9784742" y="2856060"/>
              <a:ext cx="3240" cy="360"/>
            </p14:xfrm>
          </p:contentPart>
        </mc:Choice>
        <mc:Fallback>
          <p:pic>
            <p:nvPicPr>
              <p:cNvPr id="265" name="Рукописный ввод 264">
                <a:extLst>
                  <a:ext uri="{FF2B5EF4-FFF2-40B4-BE49-F238E27FC236}">
                    <a16:creationId xmlns:a16="http://schemas.microsoft.com/office/drawing/2014/main" id="{2CD687C6-FE91-4AB3-8978-22D71F9DFA1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775742" y="2847060"/>
                <a:ext cx="20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66" name="Рукописный ввод 265">
                <a:extLst>
                  <a:ext uri="{FF2B5EF4-FFF2-40B4-BE49-F238E27FC236}">
                    <a16:creationId xmlns:a16="http://schemas.microsoft.com/office/drawing/2014/main" id="{C5728A07-9342-4330-A9D7-2ADACD6E927E}"/>
                  </a:ext>
                </a:extLst>
              </p14:cNvPr>
              <p14:cNvContentPartPr/>
              <p14:nvPr/>
            </p14:nvContentPartPr>
            <p14:xfrm>
              <a:off x="9848822" y="2810340"/>
              <a:ext cx="360" cy="360"/>
            </p14:xfrm>
          </p:contentPart>
        </mc:Choice>
        <mc:Fallback>
          <p:pic>
            <p:nvPicPr>
              <p:cNvPr id="266" name="Рукописный ввод 265">
                <a:extLst>
                  <a:ext uri="{FF2B5EF4-FFF2-40B4-BE49-F238E27FC236}">
                    <a16:creationId xmlns:a16="http://schemas.microsoft.com/office/drawing/2014/main" id="{C5728A07-9342-4330-A9D7-2ADACD6E92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39822" y="2801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67" name="Рукописный ввод 266">
                <a:extLst>
                  <a:ext uri="{FF2B5EF4-FFF2-40B4-BE49-F238E27FC236}">
                    <a16:creationId xmlns:a16="http://schemas.microsoft.com/office/drawing/2014/main" id="{38244FA7-23CA-404D-88C5-3333AC299B8B}"/>
                  </a:ext>
                </a:extLst>
              </p14:cNvPr>
              <p14:cNvContentPartPr/>
              <p14:nvPr/>
            </p14:nvContentPartPr>
            <p14:xfrm>
              <a:off x="9665942" y="2924820"/>
              <a:ext cx="360" cy="360"/>
            </p14:xfrm>
          </p:contentPart>
        </mc:Choice>
        <mc:Fallback>
          <p:pic>
            <p:nvPicPr>
              <p:cNvPr id="267" name="Рукописный ввод 266">
                <a:extLst>
                  <a:ext uri="{FF2B5EF4-FFF2-40B4-BE49-F238E27FC236}">
                    <a16:creationId xmlns:a16="http://schemas.microsoft.com/office/drawing/2014/main" id="{38244FA7-23CA-404D-88C5-3333AC299B8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56942" y="2915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DCBC4884-7BEC-4388-B53E-1C7119EA6142}"/>
                  </a:ext>
                </a:extLst>
              </p14:cNvPr>
              <p14:cNvContentPartPr/>
              <p14:nvPr/>
            </p14:nvContentPartPr>
            <p14:xfrm>
              <a:off x="8477040" y="3537454"/>
              <a:ext cx="367920" cy="31356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DCBC4884-7BEC-4388-B53E-1C7119EA614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468400" y="3528454"/>
                <a:ext cx="385560" cy="3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3703D4DA-C6BC-41EA-99B1-95AC033C5BF4}"/>
              </a:ext>
            </a:extLst>
          </p:cNvPr>
          <p:cNvGrpSpPr/>
          <p:nvPr/>
        </p:nvGrpSpPr>
        <p:grpSpPr>
          <a:xfrm>
            <a:off x="8645160" y="3474094"/>
            <a:ext cx="777240" cy="281880"/>
            <a:chOff x="8645160" y="3474094"/>
            <a:chExt cx="77724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C41160E1-C190-4B25-AC3B-0DBA75923169}"/>
                    </a:ext>
                  </a:extLst>
                </p14:cNvPr>
                <p14:cNvContentPartPr/>
                <p14:nvPr/>
              </p14:nvContentPartPr>
              <p14:xfrm>
                <a:off x="8969880" y="3474094"/>
                <a:ext cx="452520" cy="12420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C41160E1-C190-4B25-AC3B-0DBA7592316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934240" y="3438094"/>
                  <a:ext cx="524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2DD3AF9C-41BB-48D0-B2A2-4E8E1F8AD765}"/>
                    </a:ext>
                  </a:extLst>
                </p14:cNvPr>
                <p14:cNvContentPartPr/>
                <p14:nvPr/>
              </p14:nvContentPartPr>
              <p14:xfrm>
                <a:off x="8645160" y="3658054"/>
                <a:ext cx="160920" cy="9144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2DD3AF9C-41BB-48D0-B2A2-4E8E1F8AD76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609160" y="3622414"/>
                  <a:ext cx="232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27DA9D59-AC36-45AB-9CD6-8B42B397B464}"/>
                    </a:ext>
                  </a:extLst>
                </p14:cNvPr>
                <p14:cNvContentPartPr/>
                <p14:nvPr/>
              </p14:nvContentPartPr>
              <p14:xfrm>
                <a:off x="8660280" y="3563014"/>
                <a:ext cx="93240" cy="15732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27DA9D59-AC36-45AB-9CD6-8B42B397B46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24640" y="3527014"/>
                  <a:ext cx="164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3089A47A-DDE1-4EB5-89A0-58250240AF81}"/>
                    </a:ext>
                  </a:extLst>
                </p14:cNvPr>
                <p14:cNvContentPartPr/>
                <p14:nvPr/>
              </p14:nvContentPartPr>
              <p14:xfrm>
                <a:off x="8753160" y="3502534"/>
                <a:ext cx="189720" cy="25344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3089A47A-DDE1-4EB5-89A0-58250240AF8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717520" y="3466894"/>
                  <a:ext cx="261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F53C6788-F4EC-4B7F-ACD6-7B1F331B8892}"/>
                    </a:ext>
                  </a:extLst>
                </p14:cNvPr>
                <p14:cNvContentPartPr/>
                <p14:nvPr/>
              </p14:nvContentPartPr>
              <p14:xfrm>
                <a:off x="8791320" y="3602614"/>
                <a:ext cx="91440" cy="14724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F53C6788-F4EC-4B7F-ACD6-7B1F331B889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755680" y="3566974"/>
                  <a:ext cx="163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F10B86F3-4255-46BE-BCEE-3A94886F205A}"/>
                    </a:ext>
                  </a:extLst>
                </p14:cNvPr>
                <p14:cNvContentPartPr/>
                <p14:nvPr/>
              </p14:nvContentPartPr>
              <p14:xfrm>
                <a:off x="8855760" y="3540694"/>
                <a:ext cx="409680" cy="8136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F10B86F3-4255-46BE-BCEE-3A94886F205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819760" y="3504694"/>
                  <a:ext cx="48132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280E12A8-EFFE-4E56-8E7A-2FEEF945B8E0}"/>
                  </a:ext>
                </a:extLst>
              </p14:cNvPr>
              <p14:cNvContentPartPr/>
              <p14:nvPr/>
            </p14:nvContentPartPr>
            <p14:xfrm>
              <a:off x="8801040" y="3470854"/>
              <a:ext cx="412200" cy="95760"/>
            </p14:xfrm>
          </p:contentPart>
        </mc:Choice>
        <mc:Fallback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280E12A8-EFFE-4E56-8E7A-2FEEF945B8E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765040" y="3434854"/>
                <a:ext cx="4838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3D7A7549-92F1-468C-8E45-940FF5FE47FD}"/>
                  </a:ext>
                </a:extLst>
              </p14:cNvPr>
              <p14:cNvContentPartPr/>
              <p14:nvPr/>
            </p14:nvContentPartPr>
            <p14:xfrm>
              <a:off x="8857920" y="3431614"/>
              <a:ext cx="521640" cy="12240"/>
            </p14:xfrm>
          </p:contentPart>
        </mc:Choice>
        <mc:Fallback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3D7A7549-92F1-468C-8E45-940FF5FE47F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849280" y="3422614"/>
                <a:ext cx="53928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65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EEDA8-D517-4E51-9B17-AA45B2EC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нейронов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ru-RU" dirty="0"/>
                  <a:t>Слой нейронов – это главная функциональная единица нейросетей, состоящая из нейронов.</a:t>
                </a:r>
              </a:p>
              <a:p>
                <a:r>
                  <a:rPr lang="ru-RU" dirty="0"/>
                  <a:t>Слой</a:t>
                </a:r>
                <a:r>
                  <a:rPr lang="en-US" dirty="0"/>
                  <a:t> </a:t>
                </a:r>
                <a:r>
                  <a:rPr lang="ru-RU" dirty="0"/>
                  <a:t>из </a:t>
                </a:r>
                <a:r>
                  <a:rPr lang="en-US" dirty="0"/>
                  <a:t>N</a:t>
                </a:r>
                <a:r>
                  <a:rPr lang="ru-RU" dirty="0"/>
                  <a:t> нейронов представляет собой пространство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64069B-2971-4268-A861-96D337728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DF27BA-357E-4BB2-8485-2BB41936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9</a:t>
            </a:fld>
            <a:endParaRPr lang="ru-RU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541DF10C-8CD1-4488-8165-2F86869604CF}"/>
              </a:ext>
            </a:extLst>
          </p:cNvPr>
          <p:cNvGrpSpPr/>
          <p:nvPr/>
        </p:nvGrpSpPr>
        <p:grpSpPr>
          <a:xfrm>
            <a:off x="9683700" y="4544100"/>
            <a:ext cx="59040" cy="482040"/>
            <a:chOff x="9683700" y="4544100"/>
            <a:chExt cx="5904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14:cNvPr>
                <p14:cNvContentPartPr/>
                <p14:nvPr/>
              </p14:nvContentPartPr>
              <p14:xfrm>
                <a:off x="9683700" y="4544100"/>
                <a:ext cx="25200" cy="6372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69AFDBE-E797-4DA5-837B-CC8D61EA34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75060" y="4535100"/>
                  <a:ext cx="42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14:cNvPr>
                <p14:cNvContentPartPr/>
                <p14:nvPr/>
              </p14:nvContentPartPr>
              <p14:xfrm>
                <a:off x="9684780" y="4742460"/>
                <a:ext cx="31680" cy="543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A3ED849-B846-4309-90E1-C1C289F59B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75780" y="4733460"/>
                  <a:ext cx="49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14:cNvPr>
                <p14:cNvContentPartPr/>
                <p14:nvPr/>
              </p14:nvContentPartPr>
              <p14:xfrm>
                <a:off x="9692340" y="4983300"/>
                <a:ext cx="50400" cy="428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57956B3-82B5-4F69-9734-812D0F4F9B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83340" y="4974300"/>
                  <a:ext cx="6804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14:cNvPr>
              <p14:cNvContentPartPr/>
              <p14:nvPr/>
            </p14:nvContentPartPr>
            <p14:xfrm>
              <a:off x="9478500" y="5234580"/>
              <a:ext cx="603360" cy="4820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1764715D-44F5-43A0-82D5-B1D2C521EF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69500" y="5225580"/>
                <a:ext cx="6210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14:cNvPr>
              <p14:cNvContentPartPr/>
              <p14:nvPr/>
            </p14:nvContentPartPr>
            <p14:xfrm>
              <a:off x="9639060" y="2643300"/>
              <a:ext cx="85320" cy="1857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07D93CAD-FF54-41E1-99F6-3994A78BBB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30060" y="2634660"/>
                <a:ext cx="102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14:cNvPr>
              <p14:cNvContentPartPr/>
              <p14:nvPr/>
            </p14:nvContentPartPr>
            <p14:xfrm>
              <a:off x="9691980" y="5408460"/>
              <a:ext cx="196920" cy="1515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CE12C284-A22A-4364-9463-431719E1A9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82980" y="5399460"/>
                <a:ext cx="214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14:cNvPr>
              <p14:cNvContentPartPr/>
              <p14:nvPr/>
            </p14:nvContentPartPr>
            <p14:xfrm>
              <a:off x="9377700" y="1211580"/>
              <a:ext cx="468360" cy="4050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51A640A-70C1-4AF0-A38F-20A09DB8416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69060" y="1202580"/>
                <a:ext cx="4860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14:cNvPr>
              <p14:cNvContentPartPr/>
              <p14:nvPr/>
            </p14:nvContentPartPr>
            <p14:xfrm>
              <a:off x="9463740" y="1782180"/>
              <a:ext cx="496440" cy="52812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BBA8C5B9-ACFC-4250-862A-CEDEDF4EF2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54740" y="1773180"/>
                <a:ext cx="51408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14:cNvPr>
              <p14:cNvContentPartPr/>
              <p14:nvPr/>
            </p14:nvContentPartPr>
            <p14:xfrm>
              <a:off x="9402540" y="2451420"/>
              <a:ext cx="519840" cy="5288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0E897B0B-1DBF-481E-94B0-1F720CF346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3900" y="2442780"/>
                <a:ext cx="5374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14:cNvPr>
              <p14:cNvContentPartPr/>
              <p14:nvPr/>
            </p14:nvContentPartPr>
            <p14:xfrm>
              <a:off x="9550500" y="1357740"/>
              <a:ext cx="127800" cy="1803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0E21A4C6-08D8-44EB-BF5D-A1037A87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41860" y="1349100"/>
                <a:ext cx="1454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14:cNvPr>
              <p14:cNvContentPartPr/>
              <p14:nvPr/>
            </p14:nvContentPartPr>
            <p14:xfrm>
              <a:off x="9654180" y="1982340"/>
              <a:ext cx="106200" cy="1522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C156098B-4962-4FC1-921D-446CB283BC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45540" y="1973700"/>
                <a:ext cx="1238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14:cNvPr>
              <p14:cNvContentPartPr/>
              <p14:nvPr/>
            </p14:nvContentPartPr>
            <p14:xfrm>
              <a:off x="8915100" y="1104660"/>
              <a:ext cx="448560" cy="21060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99E7662F-8E29-4CF5-A4E2-66359176E1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06460" y="1096020"/>
                <a:ext cx="4662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14:cNvPr>
              <p14:cNvContentPartPr/>
              <p14:nvPr/>
            </p14:nvContentPartPr>
            <p14:xfrm>
              <a:off x="8953260" y="1454580"/>
              <a:ext cx="418680" cy="864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AC271FFA-63D9-4C5D-ADA5-14708248D59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44260" y="1445940"/>
                <a:ext cx="436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14:cNvPr>
              <p14:cNvContentPartPr/>
              <p14:nvPr/>
            </p14:nvContentPartPr>
            <p14:xfrm>
              <a:off x="8998980" y="1535940"/>
              <a:ext cx="461520" cy="15588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70F2B01-C49A-422A-AB16-BCBE7B15799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90340" y="1527300"/>
                <a:ext cx="479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14:cNvPr>
              <p14:cNvContentPartPr/>
              <p14:nvPr/>
            </p14:nvContentPartPr>
            <p14:xfrm>
              <a:off x="9044700" y="1934820"/>
              <a:ext cx="398160" cy="518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56D7225-E222-49EE-A05F-8F4FB729BB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36060" y="1925820"/>
                <a:ext cx="4158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14:cNvPr>
              <p14:cNvContentPartPr/>
              <p14:nvPr/>
            </p14:nvContentPartPr>
            <p14:xfrm>
              <a:off x="9067740" y="2087100"/>
              <a:ext cx="357120" cy="925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C0FC9823-83E0-4F99-B521-DECF6B51B5B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8740" y="2078460"/>
                <a:ext cx="374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14:cNvPr>
              <p14:cNvContentPartPr/>
              <p14:nvPr/>
            </p14:nvContentPartPr>
            <p14:xfrm>
              <a:off x="9151260" y="2194020"/>
              <a:ext cx="334800" cy="14544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99A90FB-F928-4014-BDB5-EE18373E407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42620" y="2185380"/>
                <a:ext cx="352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14:cNvPr>
              <p14:cNvContentPartPr/>
              <p14:nvPr/>
            </p14:nvContentPartPr>
            <p14:xfrm>
              <a:off x="8976300" y="2588580"/>
              <a:ext cx="435240" cy="104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55C2845-9614-41D9-A35C-E526E4CEDFA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67300" y="2579940"/>
                <a:ext cx="4528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6DF5286-DF57-4F06-9A9C-2276F102A038}"/>
              </a:ext>
            </a:extLst>
          </p:cNvPr>
          <p:cNvGrpSpPr/>
          <p:nvPr/>
        </p:nvGrpSpPr>
        <p:grpSpPr>
          <a:xfrm>
            <a:off x="9029580" y="2742660"/>
            <a:ext cx="398160" cy="221760"/>
            <a:chOff x="9029580" y="2742660"/>
            <a:chExt cx="3981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14:cNvPr>
                <p14:cNvContentPartPr/>
                <p14:nvPr/>
              </p14:nvContentPartPr>
              <p14:xfrm>
                <a:off x="9029580" y="2742660"/>
                <a:ext cx="380520" cy="3960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1C4267B4-B11C-4B9B-8261-DC29754814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20580" y="2733660"/>
                  <a:ext cx="39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14:cNvPr>
                <p14:cNvContentPartPr/>
                <p14:nvPr/>
              </p14:nvContentPartPr>
              <p14:xfrm>
                <a:off x="9082860" y="2867580"/>
                <a:ext cx="344880" cy="968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CE53D41D-B31C-4C6D-B31D-37F29B9964E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73860" y="2858580"/>
                  <a:ext cx="3625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14:cNvPr>
              <p14:cNvContentPartPr/>
              <p14:nvPr/>
            </p14:nvContentPartPr>
            <p14:xfrm>
              <a:off x="9294900" y="3116340"/>
              <a:ext cx="596880" cy="54180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008B87D-6770-4017-B156-9EEAFA6C39A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85900" y="3107700"/>
                <a:ext cx="61452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14:cNvPr>
              <p14:cNvContentPartPr/>
              <p14:nvPr/>
            </p14:nvContentPartPr>
            <p14:xfrm>
              <a:off x="9370140" y="3762180"/>
              <a:ext cx="597240" cy="56592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7BE6410C-1F4D-4677-92D4-BF5461C19CA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361500" y="3753540"/>
                <a:ext cx="61488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14:cNvPr>
              <p14:cNvContentPartPr/>
              <p14:nvPr/>
            </p14:nvContentPartPr>
            <p14:xfrm>
              <a:off x="9638340" y="3337380"/>
              <a:ext cx="79200" cy="15984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A53577ED-1508-449D-B215-2C1F81E252C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629700" y="3328380"/>
                <a:ext cx="96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14:cNvPr>
              <p14:cNvContentPartPr/>
              <p14:nvPr/>
            </p14:nvContentPartPr>
            <p14:xfrm>
              <a:off x="8892420" y="3314700"/>
              <a:ext cx="427320" cy="2340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80FDFC00-06D4-4600-B566-71A81311C42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883780" y="3305700"/>
                <a:ext cx="444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14:cNvPr>
              <p14:cNvContentPartPr/>
              <p14:nvPr/>
            </p14:nvContentPartPr>
            <p14:xfrm>
              <a:off x="8907540" y="3451140"/>
              <a:ext cx="357480" cy="6228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2C3C197-6A29-4B5E-9B89-A9E581FA2E8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98540" y="3442500"/>
                <a:ext cx="375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14:cNvPr>
              <p14:cNvContentPartPr/>
              <p14:nvPr/>
            </p14:nvContentPartPr>
            <p14:xfrm>
              <a:off x="8961180" y="3581460"/>
              <a:ext cx="372960" cy="11448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18B9FDBD-E271-4166-8B07-7A7AC38E38F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952180" y="3572820"/>
                <a:ext cx="39060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C67791D-B32B-431E-9B08-BA0B39412A5F}"/>
              </a:ext>
            </a:extLst>
          </p:cNvPr>
          <p:cNvGrpSpPr/>
          <p:nvPr/>
        </p:nvGrpSpPr>
        <p:grpSpPr>
          <a:xfrm>
            <a:off x="8922660" y="3885660"/>
            <a:ext cx="903600" cy="397080"/>
            <a:chOff x="8922660" y="3885660"/>
            <a:chExt cx="90360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14:cNvPr>
                <p14:cNvContentPartPr/>
                <p14:nvPr/>
              </p14:nvContentPartPr>
              <p14:xfrm>
                <a:off x="9677220" y="3886020"/>
                <a:ext cx="107280" cy="2505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BD4776C-47A8-4733-8EF3-9006B0D4585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68220" y="3877020"/>
                  <a:ext cx="124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14:cNvPr>
                <p14:cNvContentPartPr/>
                <p14:nvPr/>
              </p14:nvContentPartPr>
              <p14:xfrm>
                <a:off x="9730500" y="3890700"/>
                <a:ext cx="95760" cy="36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D99C6E59-A796-4652-BCE1-965CAFD96D1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21860" y="3881700"/>
                  <a:ext cx="11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14:cNvPr>
                <p14:cNvContentPartPr/>
                <p14:nvPr/>
              </p14:nvContentPartPr>
              <p14:xfrm>
                <a:off x="8922660" y="3885660"/>
                <a:ext cx="476280" cy="471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7C112B4-0D28-494B-86C9-D8A7770050E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14020" y="3876660"/>
                  <a:ext cx="493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14:cNvPr>
                <p14:cNvContentPartPr/>
                <p14:nvPr/>
              </p14:nvContentPartPr>
              <p14:xfrm>
                <a:off x="8945700" y="4023180"/>
                <a:ext cx="411120" cy="4608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4861DCC8-0530-4C88-A374-4F36E830CD3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37060" y="4014180"/>
                  <a:ext cx="428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14:cNvPr>
                <p14:cNvContentPartPr/>
                <p14:nvPr/>
              </p14:nvContentPartPr>
              <p14:xfrm>
                <a:off x="9037140" y="4177620"/>
                <a:ext cx="397800" cy="10512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6313B0AA-59D5-4A8F-9AD2-1DC64590F1E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28140" y="4168620"/>
                  <a:ext cx="41544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14:cNvPr>
              <p14:cNvContentPartPr/>
              <p14:nvPr/>
            </p14:nvContentPartPr>
            <p14:xfrm>
              <a:off x="9166740" y="5302260"/>
              <a:ext cx="404640" cy="5328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D7901C8D-CA77-4666-AA86-455054D5435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57740" y="5293620"/>
                <a:ext cx="42228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E8F9ADD-DA47-465B-A084-26AA5D5AE88D}"/>
              </a:ext>
            </a:extLst>
          </p:cNvPr>
          <p:cNvGrpSpPr/>
          <p:nvPr/>
        </p:nvGrpSpPr>
        <p:grpSpPr>
          <a:xfrm>
            <a:off x="9174300" y="5508900"/>
            <a:ext cx="342720" cy="305280"/>
            <a:chOff x="9174300" y="5508900"/>
            <a:chExt cx="34272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14:cNvPr>
                <p14:cNvContentPartPr/>
                <p14:nvPr/>
              </p14:nvContentPartPr>
              <p14:xfrm>
                <a:off x="9174300" y="5508900"/>
                <a:ext cx="296280" cy="3852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DA59B6B-5333-4C09-A0B6-3605903CD6B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65660" y="5499900"/>
                  <a:ext cx="313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14:cNvPr>
                <p14:cNvContentPartPr/>
                <p14:nvPr/>
              </p14:nvContentPartPr>
              <p14:xfrm>
                <a:off x="9197340" y="5623740"/>
                <a:ext cx="319680" cy="1904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5CC19514-E591-4789-B2F1-1CEB3618AB7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88340" y="5614740"/>
                  <a:ext cx="33732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14:cNvPr>
              <p14:cNvContentPartPr/>
              <p14:nvPr/>
            </p14:nvContentPartPr>
            <p14:xfrm>
              <a:off x="9860100" y="1371060"/>
              <a:ext cx="415080" cy="4212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8EE74A89-7DE3-43CF-A857-24A6F810981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51460" y="1362420"/>
                <a:ext cx="432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14:cNvPr>
              <p14:cNvContentPartPr/>
              <p14:nvPr/>
            </p14:nvContentPartPr>
            <p14:xfrm>
              <a:off x="9951540" y="2019060"/>
              <a:ext cx="443160" cy="2160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8D86A2C8-B43F-43F5-B6F1-92DAF5248A9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42540" y="2010420"/>
                <a:ext cx="460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14:cNvPr>
              <p14:cNvContentPartPr/>
              <p14:nvPr/>
            </p14:nvContentPartPr>
            <p14:xfrm>
              <a:off x="9943980" y="2696940"/>
              <a:ext cx="304200" cy="828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34A90C88-AC66-4890-8901-CDBE676F2C0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35340" y="2688300"/>
                <a:ext cx="3218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14:cNvPr>
              <p14:cNvContentPartPr/>
              <p14:nvPr/>
            </p14:nvContentPartPr>
            <p14:xfrm>
              <a:off x="9890700" y="3383100"/>
              <a:ext cx="527040" cy="1728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3B8E434B-8298-48AB-B989-830722BEBAF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82060" y="3374460"/>
                <a:ext cx="5446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14:cNvPr>
              <p14:cNvContentPartPr/>
              <p14:nvPr/>
            </p14:nvContentPartPr>
            <p14:xfrm>
              <a:off x="9966660" y="4061340"/>
              <a:ext cx="319320" cy="1584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2693D974-4682-4826-9828-670C890F7D3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958020" y="4052700"/>
                <a:ext cx="336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14:cNvPr>
              <p14:cNvContentPartPr/>
              <p14:nvPr/>
            </p14:nvContentPartPr>
            <p14:xfrm>
              <a:off x="10050540" y="5379300"/>
              <a:ext cx="441000" cy="3852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4150FA01-2979-43D5-99D5-B126DDE7C71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41900" y="5370300"/>
                <a:ext cx="4586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14:cNvPr>
              <p14:cNvContentPartPr/>
              <p14:nvPr/>
            </p14:nvContentPartPr>
            <p14:xfrm>
              <a:off x="9989700" y="4053420"/>
              <a:ext cx="403200" cy="2520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6624EAEB-CA81-4D7E-8782-ADDE8301074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981060" y="4044780"/>
                <a:ext cx="420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14:cNvPr>
              <p14:cNvContentPartPr/>
              <p14:nvPr/>
            </p14:nvContentPartPr>
            <p14:xfrm>
              <a:off x="9928860" y="2673900"/>
              <a:ext cx="397440" cy="3744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88CE682B-F884-4AB7-A709-F332DFAC335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919860" y="2665260"/>
                <a:ext cx="41508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484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937</Words>
  <Application>Microsoft Office PowerPoint</Application>
  <PresentationFormat>Широкоэкранный</PresentationFormat>
  <Paragraphs>141</Paragraphs>
  <Slides>27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Тема Office</vt:lpstr>
      <vt:lpstr>Лекция №1</vt:lpstr>
      <vt:lpstr>Введение</vt:lpstr>
      <vt:lpstr>Нейрон</vt:lpstr>
      <vt:lpstr>Нейрон</vt:lpstr>
      <vt:lpstr>Нейрон</vt:lpstr>
      <vt:lpstr>Нейрон</vt:lpstr>
      <vt:lpstr>Нейрон</vt:lpstr>
      <vt:lpstr>Нейрон</vt:lpstr>
      <vt:lpstr>Слой нейронов</vt:lpstr>
      <vt:lpstr>Слой нейронов</vt:lpstr>
      <vt:lpstr>Слой нейронов</vt:lpstr>
      <vt:lpstr>Искусственные нейронные сети</vt:lpstr>
      <vt:lpstr>Искусственные нейронные сети</vt:lpstr>
      <vt:lpstr>Искусственные нейронные сети</vt:lpstr>
      <vt:lpstr>Искусственные нейронные сети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Простой линейный классификатор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Виктор Кузьминов</dc:creator>
  <cp:lastModifiedBy>Виктор Кузьминов</cp:lastModifiedBy>
  <cp:revision>65</cp:revision>
  <dcterms:created xsi:type="dcterms:W3CDTF">2025-01-13T07:28:47Z</dcterms:created>
  <dcterms:modified xsi:type="dcterms:W3CDTF">2025-01-15T12:35:34Z</dcterms:modified>
</cp:coreProperties>
</file>