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notesSlides/notesSlide2.xml" ContentType="application/vnd.openxmlformats-officedocument.presentationml.notesSlide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notesSlides/notesSlide3.xml" ContentType="application/vnd.openxmlformats-officedocument.presentationml.notesSlide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2" r:id="rId23"/>
    <p:sldId id="283" r:id="rId24"/>
    <p:sldId id="280" r:id="rId25"/>
    <p:sldId id="276" r:id="rId26"/>
    <p:sldId id="284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1,'-1'0,"0"1,0-1,0 1,0-1,0 1,0 0,1-1,-1 1,0 0,0 0,1-1,-1 1,0 0,1 0,-1 0,1 0,-1 0,1 0,0 0,-1 0,1 1,-10 30,7-22,-4 9,1 2,-1 0,-2-1,0-1,0 1,-2-1,-20 27,31-46,0 1,-1-1,1 1,0-1,0 1,0-1,-1 0,1 1,0-1,-1 0,1 1,0-1,-1 0,1 1,0-1,-1 0,1 0,-1 1,1-1,0 0,-1 0,1 0,-1 0,1 1,-1-1,1 0,-1 0,1 0,-1 0,1 0,-1 0,1 0,0 0,-1 0,1-1,-1 1,1 0,-1 0,1 0,-1 0,1-1,0 1,-1 0,1-1,-1 1,1 0,0 0,-1-1,1 1,0-1,-1 1,-4-25,5 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7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0,'3'9,"1"0,0 0,0 0,1-1,9 12,6 9,-13-16,2 0,0-1,0 0,1-1,1 0,-1 0,2-1,0 0,17 10,-12-10,-12-8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7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0 286,'11'-3,"-1"1,1-1,-1-1,0 1,0-2,0 0,-1 0,0 0,11-10,-13 10,0 0,-1 0,1-1,-1-1,-1 1,7-10,-10 14,0-1,0 0,0 1,-1-1,1 0,-1 0,0 0,0 0,0 0,0 0,0-1,-1 1,0 0,1 0,-1 0,0-1,-1 1,1 0,-2-6,2 8,-1 0,0-1,0 1,0 0,1 0,-1 0,0 1,0-1,0 0,0 0,0 0,-1 1,1-1,0 0,0 1,0-1,-1 1,1 0,0-1,-1 1,1 0,0 0,-1 0,1 0,0 0,0 0,-1 0,1 0,0 0,-1 1,1-1,0 0,0 1,-1-1,-1 2,1-1,0 0,-1 0,1 0,0 0,0 0,0 0,1 1,-1-1,0 1,0-1,1 1,-1 0,1-1,-1 1,1 0,0 0,0 0,0 0,0 0,-1 5,1 4,1 1,1 0,0-1,0 1,2-1,5 22,-6-28,-1 0,1 0,0 1,1-1,-1 0,1-1,0 1,0 0,1-1,-1 0,1 0,0 0,0 0,1 0,-1-1,8 4,-11-6,1 0,0-1,-1 1,1-1,0 0,0 1,-1-1,1 0,0 0,0 0,0 0,-1 0,1-1,0 1,0-1,-1 1,1-1,0 1,-1-1,1 0,-1 0,1 0,-1 0,1 0,1-1,32-40,-14 14,-9 13,16-15,-20 68,-7-25,0-10,0 0,0-1,0 1,1 0,-1-1,1 1,-1-1,1 0,0 1,0-1,0 0,0 0,0 0,0 0,1-1,-1 1,1 0,-1-1,1 0,0 0,-1 0,1 0,0 0,0 0,-1-1,1 1,0-1,0 0,0 0,0 0,0 0,0 0,0-1,-1 1,1-1,0 0,0 0,0 0,-1 0,1 0,-1-1,1 1,-1-1,1 0,-1 1,0-1,0 0,0 0,4-5,7-12,33-49,-43 63,0 0,0 0,-1 0,0 0,0-1,-1 1,1-1,-1 0,0 1,0-1,-1-6,-2 5,-2 21,0 22,4-21,1 0,0 0,1 0,8 26,-10-38,1-1,-1 1,1-1,0 1,0-1,0 1,0-1,0 0,1 0,-1 1,1-1,-1 0,1 0,0-1,0 1,0 0,0-1,0 1,0-1,0 1,1-1,-1 0,1 0,-1 0,0 0,1-1,-1 1,1-1,0 1,-1-1,1 0,-1 0,1 0,0 0,-1 0,4-2,-2 1,0-1,0 1,0-1,0 0,-1-1,1 1,-1 0,0-1,1 0,-1 0,0 0,-1 0,1-1,0 1,2-7,30-64,-20 39,-16 44,1 1,0-1,0 0,1 1,0-1,5 17,-5-22,1 0,-1-1,1 1,0 0,0-1,0 1,0-1,1 0,0 1,-1-1,1 0,0-1,1 1,-1-1,0 1,1-1,-1 0,1 0,0 0,-1-1,1 1,0-1,0 0,0 0,0-1,6 1,12 2,0-2,0-1,37-4,-46 3,-8 0,0 0,0 0,0 0,0-1,0 0,-1 1,1-2,-1 1,0-1,1 1,-1-1,0 0,-1-1,1 1,0-1,5-7,-5 5,0 0,0 0,0-1,0 1,-1-1,-1 0,1 0,-1 0,0 0,1-12,-1 6,0 5,-1 0,0 0,-1-1,0-15,0 23,0 0,-1 0,1 0,0 0,0 0,-1 0,1 0,0 0,-1 0,1 0,-1 0,0 0,1 0,-1 1,0-1,1 0,-1 0,0 1,0-1,1 0,-1 1,0-1,0 1,0-1,0 1,0-1,0 1,0 0,0 0,0-1,0 1,0 0,0 0,0 0,0 0,0 0,0 0,0 0,0 1,0-1,0 0,0 1,0-1,0 0,0 1,0-1,0 1,-1 0,0 1,-1 0,1-1,0 1,-1 0,1 0,0 0,0 1,1-1,-1 0,0 1,1-1,0 1,-1 0,1-1,0 1,0 0,1 0,-1-1,0 1,1 0,0 0,0 5,2 72,-1-71,-1-7,0 1,0-1,0 1,1-1,-1 0,1 0,-1 1,1-1,0 0,0 0,0 0,0 0,0 0,0 0,1 0,-1 0,1 0,-1 0,1-1,0 1,-1-1,1 1,0-1,0 0,0 1,0-1,0 0,1 0,-1-1,0 1,4 0,-4-1,1 0,0 0,-1-1,1 1,0-1,-1 0,1 1,-1-1,1-1,-1 1,1 0,-1-1,0 1,1-1,-1 1,0-1,0 0,0 0,-1 0,1 0,0 0,-1-1,1 1,-1 0,0-1,2-3,1 0,0-1,0 1,1-1,0 1,1 1,-1-1,1 1,0 0,13-8,-12 9,-1-1,1 0,-1 0,0-1,0 1,-1-1,0 0,0-1,7-12,-7 95,-4-46,1-22,-2 1,1-1,-2 1,1-1,-1 0,-3 16,4-24,0-1,0 1,0 0,0-1,-1 1,1 0,0-1,0 1,0 0,-1-1,1 1,0 0,0-1,-1 1,1 0,0 0,-1-1,1 1,0 0,-1 0,1 0,0-1,-1 1,1 0,-1 0,1 0,0 0,-1 0,1 0,-1 0,1 0,0 0,-1 0,1 0,-1 0,1 0,0 0,-1 0,1 0,0 0,-1 1,1-1,0 0,-1 0,1 0,0 1,-1-1,1 0,0 0,-1 1,1-1,0 0,0 1,-1-1,1 0,0 1,0-1,0 0,0 1,-1-1,1 1,0-1,0 1,-7-34,7 31,0 1,0-1,1 0,-1 1,1-1,-1 1,1-1,0 1,-1-1,1 1,0 0,0-1,0 1,0 0,0-1,0 1,0 0,1 0,-1 0,0 0,1 0,-1 1,0-1,1 0,-1 0,4 0,49-6,-48 7,0 0,-1 0,1-1,0 0,-1 0,1 0,0-1,-1 0,6-2,-8 2,0 0,0 0,0-1,0 1,0-1,0 1,0-1,-1 0,0 0,1 0,-1-1,0 1,-1 0,1-1,-1 1,1-1,-1 0,0 1,0-1,-1 0,1 0,-1 1,0-1,0 0,0 0,0 0,-1 1,1-1,-1 0,-1-4,-4 26,4 15,2-23,-1 5,1 0,1 0,1-1,0 1,5 18,-6-31,0 0,-1 1,1-1,0 0,0 0,0 0,1 0,-1 0,0-1,1 1,-1 0,1-1,-1 1,1-1,0 1,0-1,0 0,0 1,0-1,0 0,0 0,0-1,0 1,0 0,1-1,-1 1,0-1,0 0,1 0,-1 0,0 0,0 0,1 0,-1-1,0 1,0-1,1 1,-1-1,0 0,0 0,0 0,0 0,2-2,3-1,-1 0,0 0,-1-1,1 0,-1 0,0 0,0-1,-1 0,6-8,-4 6,-1 0,1 0,1 1,0 0,8-6,-4 5,1 0,0-1,-1 0,18-18,-27 25,0 0,0 0,0-1,-1 1,1-1,-1 1,1-1,-1 1,0-1,0 0,0 1,0-1,-1 0,1 0,-1 0,1 0,-1 0,0 0,0 0,0 0,-1 1,1-1,-1 0,-1-5,2 8,0 0,0-1,0 1,0 0,0 0,0 0,0-1,0 1,0 0,0 0,-1 0,1-1,0 1,0 0,0 0,0 0,0 0,0-1,0 1,-1 0,1 0,0 0,0 0,0-1,0 1,0 0,-1 0,1 0,0 0,0 0,0 0,-1 0,1 0,0 0,0 0,0 0,-1 0,1 0,0 0,0 0,0 0,-1 0,1 0,0 0,0 0,-1 0,1 0,0 0,0 0,0 0,0 0,-1 0,1 0,0 1,0-1,0 0,-8 17,-1 22,8-31,-1 9,1 1,0 0,1 0,1 0,0 0,7 29,-8-46,0-1,1 1,-1 0,0 0,0 0,1-1,-1 1,0 0,1-1,-1 1,1 0,-1-1,1 1,-1 0,1-1,0 1,-1-1,1 1,0-1,-1 1,1-1,0 0,0 1,-1-1,1 0,0 1,0-1,-1 0,1 0,0 0,0 0,0 0,0 0,-1 0,1 0,0 0,0 0,0 0,-1-1,1 1,0 0,0-1,0 1,-1 0,1-1,0 1,-1-1,1 1,0-1,-1 1,2-2,0 0,0 0,0 0,0-1,0 1,0 0,-1-1,1 0,-1 1,1-1,-1 0,0 0,0 1,1-6,-2 1,0 0,0 0,0-1,-1 1,-2-11,3 17,0 0,0 0,-1-1,1 1,-1 0,1 0,-1 0,1 0,-1-1,1 1,-1 0,0 0,0 0,0 0,1 0,-1 1,0-1,0 0,0 0,0 1,0-1,-1 0,1 1,0-1,0 1,0-1,-1 1,1 0,0 0,0-1,-1 1,1 0,0 0,0 0,-1 0,1 0,0 1,0-1,-2 1,-2 4,15 1,16 0,-22-6,0-1,0 0,-1 0,1 0,0 0,0-1,0 1,-1-1,1 0,-1 0,0-1,1 1,-1-1,0 1,0-1,3-4,5-7,-1 0,15-26,-19 28,2 0,0 0,10-12,-5 9,-11 13,-2 6,-3 10,-2 7,2 1,0-1,2 1,0 0,1 0,5 34,-5-54,1 0,-1 0,1 0,-1 0,1 0,0 0,0 0,0 0,0-1,0 1,0 0,1-1,-1 1,0 0,1-1,-1 0,1 1,-1-1,1 0,0 0,0 0,0 0,2 1,0-1,-1-1,0 0,0 0,1 0,-1 0,0 0,1 0,-1-1,0 0,0 0,0 0,1 0,2-2,4-1,-2-1,1 0,0-1,-1 0,0 0,-1-1,1 0,9-12,57-113,-71 132,-2 7,-2 22,-9 35,2-42,5-10,-1 0,0 0,0-1,-1 1,-1-1,0 0,-1 0,0-1,-12 13,19-23,0 1,0-1,0 0,0 0,0 0,0 0,-1 0,1 0,0 0,0 0,0 0,0 0,-1 0,1 0,0 0,0 0,0 0,0 0,-1 0,1 0,0 0,0 0,0 0,0 0,-1 0,1 0,0 0,0 0,0 0,0 0,-1 0,1 0,0 0,0-1,0 1,0 0,0 0,0 0,-1 0,1 0,0-1,0 1,0 0,0 0,0 0,0 0,0 0,0-1,0 1,0 0,0 0,-3-17,2-17,1 33,1-45,-2-94,1 138,0 0,-1-1,1 1,0 0,-1 0,0-1,0 1,1 0,-1 0,0 0,-1 0,1 0,0 0,-3-2,4 4,0 0,0 0,0 0,0 0,0-1,0 1,0 0,0 0,-1 0,1 0,0 0,0 0,0 0,0 0,0 0,0 0,0 0,-1 0,1 0,0 0,0 0,0 0,0 0,0 0,0 0,0 0,0 1,-1-1,1 0,0 0,0 0,0 0,0 0,0 0,0 0,0 0,0 0,0 0,0 0,0 0,0 1,0-1,0 0,-1 0,1 0,0 0,0 0,0 0,0 0,0 0,0 1,0-1,0 0,0 0,0 0,0 0,0 0,0 0,0 0,0 0,1 1,-1-1,0 0,0 0,0 0,0 0,0 0,8 22,10 11,31 40,8 16,-51-78,-1-2,-1 0,1 0,1-1,-1 0,2 0,-1-1,8 7,-10-11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3 287,'0'40,"-2"-22,1 0,1-1,1 1,1 0,0 0,1 0,1-1,1 0,0 0,12 25,44 86,-37-70,-22-50,1 1,0 0,1-1,0 0,0 0,1 0,0 0,6 7,-4-7,-2-3,0 1,0-1,0-1,0 1,1-1,6 4,-10-6,1-1,0-1,-1 1,1 0,-1 0,1-1,0 0,-1 1,1-1,0 0,0 0,-1-1,1 1,0-1,-1 1,1-1,0 0,-1 0,5-2,1-1,-1-1,0 1,0-1,-1 0,0-1,0 0,0 0,8-11,38-61,-45 66,4-9,0-2,-2 1,9-29,7-18,-18 46,0 0,-2 0,3-28,-6 42,0-5,1 0,-2 0,0 0,-1 0,0-1,-1 1,-6-27,7 40,0 0,0 1,0-1,0 0,-1 0,1 1,0-1,0 0,-1 1,1-1,-1 0,1 1,0-1,-1 0,1 1,-1-1,0 1,1-1,-1 1,1-1,-1 1,0 0,1-1,-1 1,0 0,0-1,-1 1,-8 15,0 34,9-4,9 84,-6-108,2-1,1 1,0 0,2-1,0 0,13 22,-17-36,1-1,0 1,0-1,0 0,1 0,-1-1,1 1,0-1,1 0,-1-1,1 1,0-1,0 0,0-1,0 1,0-1,0 0,1-1,-1 1,1-1,-1-1,1 1,0-1,-1 0,1-1,-1 1,1-1,-1-1,1 1,-1-1,0 0,1-1,-1 1,0-1,-1 0,1-1,0 1,-1-1,0 0,0-1,0 1,-1-1,1 0,-1 0,0-1,5-9,2-6,26-36,-30 48,-2-1,-1 0,1 0,-2-1,1 1,-1-1,-1 0,0 0,0 0,-1 0,-1-19,1 12,0 0,7-29,-4 29,0 0,-2 0,1 0,-2 0,-1 0,0-1,-1 1,-1 0,-7-29,4 36,-1 1,0 0,-1 1,0 0,0 0,-1 0,0 1,-1 0,0 1,0 0,-13-8,13 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4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1 785,'0'1,"1"0,-1 0,1 0,-1 0,1-1,0 1,-1 0,1 0,0 0,0 0,0-1,0 1,0 0,0-1,-1 1,2-1,-1 1,0-1,0 1,0-1,0 0,0 1,0-1,0 0,0 0,0 0,2 0,38 3,-36-3,19 1,-9 0,-1-1,1 0,20-3,-31 2,1 0,-1 0,1-1,-1 1,0-1,0 0,0 0,0-1,0 1,0-1,-1 0,1 0,-1 0,6-7,172-234,-112 148,-56 78,-2-2,0 1,-2-1,11-30,-5 11,-10 28,-1 0,0 0,-1-1,0 1,-1-1,2-21,-4 27,0 1,-1 0,0-1,0 1,0 0,0 0,-1 0,0 0,0 0,0 0,-1 0,0 0,0 1,0 0,0-1,-1 1,-5-5,1 2,0 0,0 1,-1 0,0 0,0 1,-1 1,1-1,-20-5,22 8,0 0,0 1,0 0,-1 0,1 1,0 0,0 0,-1 0,1 1,0 0,0 1,0-1,-13 6,12-1,1 0,0 1,0-1,1 2,0-1,0 0,0 1,1 0,-6 13,-2 0,8-11,1-1,0 1,0 1,1-1,0 0,-2 13,-10 34,11-43,1-1,0 0,0 1,2-1,-1 15,-6 41,-67 221,54-199,9-48,3 0,1 1,-4 87,12-81,-1-19,6 58,-3-78,0-1,1 0,0 0,0 0,1 0,0-1,1 1,0-1,9 13,-4-8,0-1,1 0,1 0,0-1,0-1,2 0,-1-1,1 0,0-1,21 10,-19-13,0-1,0 0,0-1,1 0,-1-2,1 0,0 0,-1-2,25-2,-26 2,1 0,-7 0,-1 0,1 0,0-1,-1 0,1 0,16-5,-23 4,1 1,-1-1,1 1,-1-1,0 0,1 0,-1 0,0 0,0 0,-1-1,1 1,0-1,-1 1,1-1,-1 1,0-1,0 0,0 0,0 1,-1-1,1 0,-1 0,1 0,-1 0,0-3,15-127,-16 127,1 1,-1-1,1 1,-2-1,1 1,-1 0,1-1,-2 1,1 0,0 0,-1 0,0 1,0-1,0 1,-1-1,0 1,0 0,0 0,0 1,0-1,-9-4,-11-8,0 1,-49-21,-174-57,235 89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1 910,'1'-2,"1"1,0-1,0 0,0 0,0 1,0-1,0 1,1 0,-1-1,0 1,1 0,-1 1,1-1,-1 0,1 1,-1-1,1 1,2 0,14-6,4-6,0-1,-1-1,-1-1,0-1,-1 0,-1-2,-1 0,0-2,-1 0,-1 0,18-33,-10 12,26-60,-31 58,-2 9,16-55,-29 77,5-14,-1 0,-2 0,-1 0,0-1,-2 1,-1-51,-3 73,-1 0,1 0,-1 0,0 1,0-1,0 0,0 1,-1 0,1-1,-1 1,0 0,0 0,0 1,0-1,-1 1,1-1,-1 1,-3-2,-2-1,1 1,-1-1,0 2,-1-1,1 1,-17-3,19 5,0 1,1-1,-1 1,0 1,0-1,0 1,1 0,-1 1,0 0,1 0,0 0,-1 1,1 0,-11 6,8-2,1 0,0 1,0 0,0 0,1 0,0 1,1 0,-8 14,3-5,5-7,-1-1,2 1,-1 0,1 0,1 0,0 1,-4 23,7-30,-6 44,-2 84,-10 14,10-7,-1 13,11-119,0-6,-1 0,-1-1,-10 53,-1 1,10-60,-1 0,-1 0,-8 24,7-24,1-1,0 1,2-1,0 1,2 0,0 0,6 38,-6-58,0 0,0-1,1 1,-1-1,0 1,0-1,1 1,-1-1,0 1,1-1,-1 1,0-1,1 0,-1 1,1-1,-1 0,1 1,-1-1,0 0,1 1,-1-1,1 0,0 0,-1 1,1-1,-1 0,1 0,-1 0,1 0,-1 0,1 0,0 0,-1 0,1 0,-1 0,1 0,-1 0,1-1,-1 1,1 0,-1 0,1 0,-1-1,1 1,-1 0,1-1,-1 1,2-1,29-21,-23 17,14-10,1 1,43-18,-36 19,-1-2,33-21,-53 28,-1-1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8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3,'-4'0,"0"0,0 1,0-1,0 1,0 0,0 0,0 1,1-1,-1 1,0-1,1 1,-1 1,1-1,0 0,0 1,-1-1,2 1,-1 0,0 0,1 0,-4 6,-3 7,1-1,0 2,-10 30,-8 18,21-56,2 1,0 0,0 0,0-1,1 2,1-1,0 0,0 0,1 0,0 1,1-1,3 15,-3-19,1 1,-1-1,1 0,0 0,1 0,0-1,0 1,0-1,7 9,-8-11,0-1,1 1,-1-1,1 0,0 0,-1 0,1 0,0-1,0 1,0-1,1 0,-1 1,0-1,1-1,-1 1,0 0,1-1,4 0,-2 0,-1-1,1 0,-1-1,1 1,-1-1,0 0,0 0,0-1,0 1,0-1,-1 0,7-6,52-48,-54 47,-5 4,1 0,-1 0,0-1,0 0,0 0,-1 0,-1 0,1-1,-1 1,0-1,0 1,0-13,0-3,-1 1,-1-1,-4-23,3 39,0 0,-1 0,0 1,0-1,-1 1,0 0,0 0,-1 0,1 0,-1 0,0 1,-1-1,1 1,-1 0,0 1,-1-1,1 1,-1 0,0 0,1 1,-2 0,1 0,0 0,-1 1,1 0,-12-3,-18 5,19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2,'-27'-1,"11"1,1-1,0 2,-1 0,-27 6,39-5,0-1,-1 1,1-1,0 1,0 1,1-1,-1 0,0 1,1 0,0 0,-1 0,1 0,0 0,0 1,1-1,-1 1,1 0,0 0,0 0,0 0,-1 6,-1-1,1-1,1 1,0 1,0-1,1 0,0 0,0 1,2 16,0-21,0-1,0 1,0-1,1 0,0 1,0-1,0 0,0 0,1 0,0 0,-1-1,1 1,1-1,-1 1,0-1,1 0,0-1,0 1,7 3,8 5,-13-9,-1 1,0-1,-1 1,1 0,0 0,-1 1,1-1,-1 1,0 0,0 0,-1 1,1-1,-1 1,0-1,0 1,-1 0,1 0,1 6,-1-3,-1-1,0 1,-1 0,1 0,-1 0,-1 0,0 14,0-19,-1 0,1 0,0 0,-1 0,0 0,0 0,0-1,0 1,0 0,-1-1,1 1,-1-1,1 1,-1-1,0 0,0 0,0 0,0 0,0 0,-1 0,1 0,-1-1,-4 3,-7 1,0 0,0-1,0-1,-1 0,1-1,-18 0,28-2,-1 0,1 1,0-2,-1 1,1 0,-1-1,1 0,0 0,0 0,0 0,-1-1,1 0,1 0,-1 0,0 0,0-1,1 1,-1-1,1 0,0 0,0 0,0 0,0-1,-3-5,1-2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20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16,'0'-1,"0"0,-1 0,1 0,-1 0,1 1,-1-1,0 0,1 0,-1 1,0-1,1 0,-1 0,0 1,0-1,1 1,-1-1,0 1,0-1,0 1,0 0,0-1,0 1,0 0,0 0,0-1,0 1,0 0,0 0,0 0,0 0,0 1,0-1,0 0,0 0,0 0,0 1,-1 0,-38 11,34-7,1 0,0 0,1 0,-1 0,1 1,0 0,0 0,-3 7,-21 30,25-40,0 1,1-1,-1 0,1 1,0 0,0-1,0 1,1 0,-1 0,1 0,0 0,0 0,0 0,0 1,1-1,0 0,0 0,0 0,0 1,1-1,0 0,-1 0,1 0,1 0,-1 0,1 0,0 0,-1 0,2 0,-1-1,4 5,3 4,1 0,0 0,1-1,1-1,0 0,0-1,18 11,-18-13,-1 1,0 0,0 0,-1 1,0 0,-1 1,0 1,0-1,-1 1,11 20,-5-5,-6-13,0 1,-1 0,0 0,-1 1,-1 0,-1 0,6 30,-10-43,0-1,0 1,-1-1,1 1,0-1,-1 1,1-1,-1 1,0-1,1 1,-1-1,0 0,0 1,0-1,0 0,0 0,0 0,0 0,0 0,0 0,-1 0,1 0,0 0,-1 0,1-1,0 1,-1 0,1-1,-1 1,1-1,-1 0,1 0,-1 1,0-1,-1 0,-11 1,1-1,-1 0,-16-1,13-1,-35 2,37 2,1-2,0 0,-1-1,1 0,0-1,-1-1,1 0,0 0,-23-11,27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0:41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1039 4413,'-1'-15,"1"1,0 0,2 0,-1-1,2 1,0 0,1 1,0-1,1 1,0-1,1 1,1 1,0-1,1 1,9-11,51-76,-46 68,22-43,-25 41,28-38,35-38,65-82,-73 104,-40 45,40-38,-1 5,90-71,-127 120,75-42,-25 18,25-25,-43 42,-11 6,-37 19,1 0,0 1,1 1,-1 1,40-4,-34 5,-14 2,-1 0,0 0,1 1,-1 1,1 0,-1 1,1 0,-1 1,0 0,0 1,0 1,0 0,0 0,-1 1,22 13,6 9,-1 2,-1 1,-1 2,-2 2,49 62,39 45,16 37,-119-154,-1 2,23 44,-9-15,5 10,46 114,-53-100,-19-45,2-1,29 54,38 78,-48-101,-26-50,0 0,1-1,1 0,0 0,10 12,17 20,22 22,-40-47,0 0,-2 2,0 0,22 44,-6-10,44 83,-13-29,-27-34,-30-60,2-1,-1 0,2-1,16 24,-10-18,-1 0,14 31,-16-30,0 0,24 31,12 15,-33-46,1-1,0 0,20 20,-3-3,-28-30,1 0,1-1,-1 0,1 0,0 0,11 8,67 52,-34-25,-27-23,1-1,0-1,33 15,-44-25,1-1,0 0,0 0,0-2,1 0,-1 0,1-1,18 0,116 16,-99-17,-28 1,0-1,0-2,0 0,0-1,0-1,26-7,-35 4,0-1,-1 0,0 0,0-2,-1 1,0-1,15-17,-11 11,1 0,21-13,-11 8,-1 0,-1-2,32-36,-6 7,-36 35,0-1,19-31,-21 29,2 0,19-21,74-74,-88 95,1 2,1 1,0 0,1 2,27-14,-30 19,-1-2,0 1,-1-2,0 0,-1-2,-1 1,0-2,0 0,17-24,-17 16,2 1,0 1,1 1,2 1,36-30,-8 9,-1-1,49-58,-22 25,58-67,-26 19,-80 88,159-184,-18 51,-159 161,0-1,1 1,-1 1,1 0,1 0,-1 0,1 1,-1 1,1 0,0 0,1 1,17-2,17 1,75 3,-58 1,661-1,-712 0,0-1,0-1,-1 0,1 0,-1-1,1 0,-1-1,18-9,5-6,37-28,10-6,-47 32,-2-2,0-1,-2-2,41-45,-9 10,13-33,73-71,-138 156,46-45,59-75,-97 105,-2-1,-1 0,0-1,15-45,-17 41,3-13,-1 0,15-91,-26 115,1-8,1 1,10-29,-2 9,-2 0,5-48,-10 55,0-15,-3 0,-5-81,-1 30,4 80,0 16,-1 0,1 0,-1 0,-1 0,0-1,0 1,-1 0,0 1,0-1,-1 0,0 1,-1-1,0 1,-9-14,-25-35,30 43,-1 1,0 0,-20-21,18 23,-1 1,-1 1,0-1,0 2,0 0,-25-10,-90-23,5 1,106 34,0 1,-1 0,1 2,-1 0,0 1,0 0,0 2,-19 1,26-1,0 0,-1 0,1 2,0-1,0 1,0 1,1 0,-1 0,0 1,1 1,0 0,0 0,0 1,1 0,0 0,-13 13,7-8,0-1,0-1,0-1,-1 0,0-1,-1-1,-25 7,28-9,0-2,-1 1,-15-1,-27 6,-56 14,-119 31,225-51,-14 5,-1-1,-39 5,-7-2,-127 33,194-42,-16 6,-1-1,0-1,0-1,-36 2,-113 13,-260-19,414 0,0-1,0 0,0-1,1 0,-1-1,-16-8,12 5,1 1,-34-6,-72-14,89 15,-48-23,36 14,34 14,0 0,1-1,-1 0,1-1,-12-12,-19-13,7-2,29 29,0 0,0 0,-1 0,0 1,-7-6,-143-93,-25 13,165 84,-27-12,23 11,0-1,-33-21,-62-35,52 31,-105-62,-20-12,169 98,0 1,-29-10,-33-17,64 29,-1 1,1 1,-1 0,-1 1,1 1,0 1,-1 1,-26 1,-50-2,-125 5,186 2,0 2,1 1,0 2,-62 27,33-3,44-23,0-1,-25 10,-106 46,78-33,-50 34,-9 8,34-9,49-41,-47 35,70-45,0-1,0-1,-43 15,44-18,-36 17,41-17,0-2,-1 0,-38 11,-70 19,15-20,60-11,21-2,-53 1,75-6,0-1,-1 0,1 0,0-1,1 0,-1-1,0 0,1 0,-1-1,1 0,0 0,0-1,0 0,1 0,-10-10,-8-4,1-1,0-1,2-1,1-1,-22-30,0-18,32 51,-1 0,-1 1,-25-29,15 21,1 0,-19-34,-31-40,-18-14,54 66,-70-73,-42-45,87 98,-97-83,76 71,60 57,-1 0,-1 2,-38-27,51 43,0 1,-1 0,1 0,-1 2,0-1,0 2,-1-1,1 2,0-1,-1 2,1 0,-1 0,1 1,-16 4,-32 17,-18 4,59-20,-1 1,2 0,-1 1,1 1,1 1,-23 16,30-19,1 2,-1-1,1 1,1 1,0 0,0 0,1 0,0 1,1 0,-10 23,6-13,-13 25,-17 50,11-31,22-51,0 1,1 0,1 0,0 1,-3 18,-9 54,-3 27,-17 89,34-187,-1 0,-1 0,0 0,-13 27,6-16,-7 43,18-60,-2 0,1 0,-1-1,-1 1,0 0,0-1,-1 0,-10 14,4-7,1-1,0 2,-12 30,12-26,-23 39,21-40,1 0,-11 27,-12 24,-7 18,31-64,-25 46,26-56,1 2,0-1,-7 28,9-26,0 1,-18 33,13-32,2 1,0 0,-6 28,-5 13,7-21,-10 53,14-53,-19 57,6-34,-17 81,13 20,18-99,-2 71,11 437,0-562,1 0,0 0,1 0,1 0,0 0,10 20,11 42,-24-68,1 0,0 1,0-1,0 0,1-1,0 1,0 0,1-1,0 1,0-1,0 0,1-1,0 1,0-1,0 0,1 0,-1 0,1-1,1 0,8 5,-1 0,-1 1,0 1,-1 0,0 1,-1 0,0 1,10 17,-10-15,0 0,1-1,1 0,0-1,20 15,-20-20,0-2,0 0,0 0,27 7,-23-8,-1 0,31 16,-36-15,-1 0,0 0,0 1,-1 1,15 14,-16-16,-1 0,1 0,0 0,1-1,-1-1,1 1,0-1,0-1,1 0,-1 0,0-1,1 0,17 1,6-1,0-1,57-6,-85 4,-1 0,0 0,1 0,-1 0,0-1,0 0,1 0,-1 0,-1 0,1 0,0-1,-1 0,1 0,2-3,40-53,-22 24,-17 26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1:27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1,'5'0,"0"2,0-1,0 0,0 1,0 0,-1 0,1 1,-1-1,1 1,-1 0,0 0,0 0,0 1,0-1,-1 1,1 0,5 9,-5-8,0 0,0 0,0-1,1 1,-1-1,1 0,0 0,1-1,-1 1,1-1,10 4,0-2,0 0,-1 1,1 1,-1 1,-1 0,1 0,23 21,111 65,-47-27,55 33,10-7,-134-74,-11-6,0-1,30 12,-8 1,-14-5,81 43,79 39,-69-40,27-7,-105-39,1-2,0-2,76 10,-67-16,1-3,81-5,-29-1,-75 2,1-2,39-8,8 5,-59 5,0 0,31-6,-22 1,-12 2,0 0,0 0,20-10,29-13,-39 17,-1-1,35-20,91-77,-90 41,23 3,-40 28,59-35,-12 11,-65 44,4-1,-1-2,38-32,-18 12,13-14,-54 45,0 1,0-1,1 2,0-1,0 1,12-5,0 0,20-21,-33 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0,'0'3,"3"1,1 4,0 2,3 0,-1-4,0-7,-6-3,-1 2,-2-2,-2 1,-2-1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0,'0'12,"-1"-1,-1 1,0-1,0 0,-1 0,-5 11,10-21,-1 0,1-1,0 1,-1-1,1 0,0 1,-1-1,1 0,0 0,-1 0,1 0,0 0,-1-1,1 1,0 0,-1-1,3 0,29-29,-33 30,0 0,0 0,1 0,-1 0,0 0,0 0,0 0,1-1,-1 1,0 0,0 0,0 0,0 0,1 0,-1-1,0 1,0 0,0 0,0 0,0 0,0-1,1 1,-1 0,0 0,0-1,0 1,0 0,0 0,0 0,0-1,0 1,0 0,0 0,0-1,0 1,0 0,0 0,0 0,0-1,0 1,0 0,-1 0,1 0,0-1,0 1,-13-7,-17 2,19 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7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36,'0'4,"1"1,-1-1,1 0,0 0,0 0,0 0,4 7,-5-10,0-1,1 1,-1 0,0-1,1 1,-1 0,1-1,-1 1,1 0,-1-1,1 1,-1-1,1 1,-1-1,1 1,0-1,-1 1,1-1,0 0,-1 1,1-1,0 0,0 1,-1-1,1 0,0 0,0 0,-1 0,1 0,0 0,0 0,0 0,-1 0,1 0,0 0,0-1,-1 1,1 0,0-1,0 1,-1 0,1-1,0 1,-1-1,1 1,-1-1,1 1,0-2,5-3,-8 7,2-2,0 1,-1 0,1-1,0 1,0-1,0 1,0 0,0-1,0 1,0-1,0 1,0 0,0-1,0 1,0-1,0 1,0 0,1-1,-1 1,0-1,0 1,1-1,-1 1,0-1,1 1,-1-1,1 1,-1-1,1 1,0 0,-1-1,1 1,-1-1,1 1,-1 0,1-1,0 1,-1-1,1 1,-1-1,1 0,0 1,0-1,-1 0,1 1,0-1,-1 0,1 0,0 0,0 0,0 0,-1 0,1 0,0 0,0 0,-1 0,1 0,0 0,0 0,-1 0,1-1,0 1,0 0,-1-1,1 1,0-1,-1 1,1 0,-1-1,1 0,0 1,-1-1,1 1,-1-1,1 0,0-1,-1 1,1 0,-1-1,0 1,1 0,-1-1,0 1,0 0,0-1,0 1,0-1,0 1,0 0,0-1,0 1,-1-1,1 1,-1 0,1-1,-1 1,1 0,-1 0,0 0,0-1,-1-1,1 2,1 0,-1 0,0 0,1 0,-1 0,0 0,0 0,0 1,0-1,0 0,0 0,0 1,0-1,0 1,0-1,0 1,0-1,-1 1,1 0,0-1,0 1,0 0,-1 0,1 0,0 0,0 0,-1 0,1 0,0 1,0-1,0 0,-1 1,1-1,0 1,0-1,0 1,0-1,0 1,0 0,0-1,0 1,0 0,0 0,1 0,-1 0,0 0,0 0,1 0,-2 1,2 0,-1-1,1 0,-1 1,1-1,0 1,0-1,-1 1,1-1,0 1,0-1,0 1,1-1,-1 1,0-1,0 1,1-1,-1 0,1 1,-1-1,1 0,0 1,0-1,-1 0,1 1,0-1,0 0,0 0,0 0,1 0,-1 0,0 0,0 0,0-1,1 1,-1 0,0-1,1 1,-1-1,1 1,-1-1,1 0,1 1,0 0,0-1,0 1,0-1,0 0,0 0,0 0,0 0,0-1,1 1,-1-1,0 1,0-1,0 0,-1-1,1 1,0 0,0-1,-1 1,1-1,-1 0,1 0,-1 0,3-3,-4 3,1 0,-1 1,0-1,0 0,0 0,0 0,0-1,-1 1,1 0,-1 0,1 0,-1-1,0 1,0 0,0 0,0 0,0-1,0 1,-1 0,1 0,-1 0,0-1,1 1,-1 0,0 0,0 0,0 0,-1 0,1 1,0-1,-1 0,1 0,-3-1,2 1,0 0,-1 1,1-1,0 1,-1 0,1 0,-1 0,0 0,1 0,-1 1,0-1,1 1,-1-1,0 1,0 0,1 0,-1 0,0 1,1-1,-1 0,0 1,1 0,-1 0,0 0,1 0,-1 0,-2 2,-7 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61,'1'3,"0"0,0-1,0 1,0 0,0-1,1 0,-1 1,1-1,-1 0,1 1,0-1,0 0,0-1,0 1,0 0,4 2,39 22,-41-25,-1 1,1-1,0 0,0-1,0 1,0-1,0 1,0-1,0 0,0-1,0 1,0-1,0 0,0 0,0 0,0 0,7-4,-10 4,1-1,0 1,-1-1,1 1,-1-1,0 0,1 0,-1 0,0 0,0 0,0 0,0 0,-1 0,1 0,0 0,-1 0,0-1,1 1,-1 0,0 0,0-1,0 1,0 0,-1 0,1 0,-1-1,1 1,-1 0,0 0,0 0,0 0,0 0,-2-3,1 1,0 1,-1-1,0 0,0 1,1 0,-2 0,1 0,0 0,-1 0,1 1,-1-1,0 1,-6-3,8 4,0 0,-1 0,1 0,0 0,0 1,-1-1,1 1,0-1,-1 1,1 0,-1 0,1 0,0 0,-1 1,1-1,0 0,-1 1,1 0,0 0,0-1,-1 1,1 0,0 1,0-1,0 0,-2 3,-2 8,8-10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09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17,'-29'-8,"-3"-1,30 9,1 0,0 1,0-1,-1 0,1 1,0-1,0 0,0 1,-1 0,1-1,0 1,0 0,0-1,0 1,0 0,0 0,0 0,1 0,-1 0,0 0,0 0,1 0,-1 0,0 0,0 2,0 2,-1-1,1 1,0-1,0 1,1 0,-1-1,1 1,0 0,1 7,-1-11,0 1,0-1,0 0,0 0,0 1,0-1,1 0,-1 1,1-1,-1 0,1 0,-1 0,1 0,-1 1,1-1,0 0,0 0,0 0,0 0,-1-1,1 1,0 0,1 0,-1 0,0-1,0 1,0-1,0 1,0-1,1 1,-1-1,0 0,0 1,1-1,-1 0,0 0,1 0,1 0,-1-1,0 0,-1-1,1 1,0-1,-1 1,1-1,-1 1,0-1,1 0,-1 1,0-1,0 0,0 0,0 0,-1 0,1 0,0 0,-1 0,0 0,1-1,-1-1,2-13,-3 30,1-14,0 1,0 0,0 0,0-1,0 1,0 0,0 0,0 0,0-1,0 1,0 0,0 0,0 0,0-1,0 1,0 0,0 0,-1 0,1-1,0 1,0 0,0 0,0 0,0-1,0 1,-1 0,1 0,0 0,0 0,0 0,0 0,-1-1,1 1,0 0,0 0,0 0,-1 0,1 0,0 0,0 0,-1 0,1 0,0 0,0 0,0 0,-1 0,1 0,0 0,0 0,0 0,-1 0,1 0,0 0,0 0,0 1,-1-1,1 0,0 0,0 0,0 0,-1 0,1 0,0 1,0-1,-2 5,12-3,-7-3,-1-1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2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12,'0'1,"-1"0,1 0,0 0,0 0,0 0,0 0,0 0,0 0,0 0,0 0,0 0,1 0,-1 0,0 0,1 0,-1 0,0 0,1 0,-1-1,1 1,0 0,-1 0,1 0,0 0,-1-1,1 1,0 0,0-1,0 1,-1-1,1 1,0-1,0 1,0-1,0 0,0 1,0-1,0 0,0 0,0 0,0 1,0-1,0 0,0 0,0-1,0 1,0 0,0 0,0 0,0-1,0 1,0-1,0 1,0 0,1-2,-1 2,-1 0,1 0,0-1,0 1,-1 0,1-1,0 1,0-1,-1 1,1-1,0 1,-1-1,1 1,-1-1,1 0,-1 1,1-1,-1 0,0 0,1 1,-1-1,0 0,1 0,-1 1,0-1,0 0,0 0,0 0,0 0,0 1,0-1,0 0,0 0,0 0,0 1,0-1,0 0,-1 0,1 0,0 1,-1-1,1 0,-1 0,1 1,-1-1,1 1,-1-1,1 0,-1 1,1-1,-1 1,0-1,0 1,1-1,-1 1,0 0,1-1,-1 1,-1-1,1 1,-1 0,0 0,1-1,-1 1,1 0,-1 0,1 1,-1-1,1 0,-1 0,1 1,-1-1,1 1,-1-1,1 1,0-1,-1 1,1 0,0 0,-1 0,1 0,0 0,0 0,0 0,0 0,0 0,0 1,0-1,0 0,1 1,-1-1,0 0,1 1,-1-1,0 3,1-2,-1-1,1 1,0-1,-1 1,1-1,0 1,0-1,0 1,0-1,0 1,0-1,0 1,0-1,2 4,-2-5,0 1,1-1,-1 1,1 0,-1-1,1 1,-1-1,1 1,-1-1,1 1,-1-1,1 0,0 1,-1-1,1 0,0 1,-1-1,1 0,0 0,0 1,-1-1,1 0,0 0,0 0,-1 0,1 0,0 0,0 0,-1-1,1 1,1 0,11-7,-14 8,1 0,-1-1,1 1,-1 0,1 0,0 0,0 0,-1 0,1 0,0 0,0 0,0 0,0-1,0 1,0 0,0 0,0 0,0 0,1 0,-1 0,0 0,1 0,0 1,1 4,-2-10,0 3,0 0,-1 0,1 0,0 0,-1 0,1 0,0 0,-1 0,1 0,-1 1,0-1,1 0,-1 0,0 1,1-1,-1 0,0 1,0-1,0 0,-5-1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3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0,'0'4,"0"3,0 4,0 4,3-1,1 0,4-2,-1-7,-1-6,-1-7,-5-2,-3 3,0 7,0 7,0-2,2-4,0-6,0-2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1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0,'2'7,"1"-1,-1 1,1-1,0 0,1 0,0 0,0-1,0 1,0-1,1 0,0 0,7 5,0 3,146 176,-139-164,-3-4,22 41,-99-100,17 15,37 20,1 1,0-1,0 0,0-1,0 0,1 1,-9-9,20 17,0-1,0 0,0 0,1-1,0 0,9 4,21 9,-17-4,0-1,0-1,32 10,-51-20,-1 0,0 0,1 0,-1 0,0 0,1 0,-1-1,0 1,1 0,-1 0,0 0,1 0,-1-1,0 1,0 0,1 0,-1-1,0 1,0 0,1-1,-1 1,0 0,0 0,0-1,1 1,-1-1,0 1,0 0,0-1,0 1,0 0,0-1,0 1,0 0,0-1,0 1,0 0,0-1,0 1,0-1,0 1,0 0,0-1,-1 1,1 0,0-1,0 1,0 0,-1-1,1 1,0 0,0 0,-1-1,-11-31,8 22,-25-65,28 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3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0,'5'3,"0"-1,-1 1,0 0,1 1,-1-1,-1 1,1-1,0 1,-1 0,0 1,4 5,6 6,51 56,61 89,-12-9,-97-131,1-2,31 29,-40-41,-19-6,-16-7,19 4,-94-25,228 70,-125-43,-1 0,1 0,-1 0,1 0,-1 0,1 0,-1-1,1 1,-1 0,1 0,-1-1,1 1,-1 0,1-1,-1 1,1 0,-1-1,0 1,1-1,-1 1,0 0,1-1,-1 1,0-1,1 1,-1-1,0 0,0 1,0-1,0 1,1-1,-1 1,0-1,0 1,0-1,0 0,0 1,-1-1,1 1,0-1,0 1,0-1,0 1,0-1,-1 1,1-1,-1 0,-7-36,6 31,-10-38,10 40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0,'14'2,"1"0,-1 1,1 0,-1 1,0 1,15 7,29 9,79 38,-93-49,-38-10,0 1,1 1,-1-1,0 1,0 0,0 0,0 1,0 0,0 0,-1 0,6 5,41 34,-47-39,0 0,0 0,0 0,0 0,1-1,-1 1,1-1,-1-1,7 2,-12-3,0 0,0 0,0 0,0-1,1 1,-1 0,0 0,0 0,0 0,0 0,0 0,0 0,1-1,-1 1,0 0,0 0,0 0,0 0,0-1,0 1,0 0,0 0,0 0,0 0,0-1,0 1,0 0,0 0,0 0,0 0,0-1,0 1,0 0,0 0,0 0,0 0,0-1,0 1,0 0,0 0,-1 0,1 0,0-1,0 1,0 0,0 0,0 0,0 0,-1 0,1 0,0 0,0-1,0 1,-13-18,-16-15,25 28,-4-1,1-1,0 0,0-1,0 1,1-2,1 1,-1 0,1-1,-4-11,10 20,0 0,-1 0,1 0,0 0,0 0,-1 0,1 0,0 0,-1 0,1 0,0 0,0 1,-1-1,1 0,0 0,-1 1,1-1,0 1,-1-1,1 0,-1 1,1-1,-1 1,1 0,-1-1,2 2,25 18,-26-19,9 7,-1 0,0 0,-1 1,9 12,-14-19,-1 1,0-1,-1 1,1 0,0-1,-1 1,1 0,-1 0,0 0,0 0,0 1,-1-1,1 0,-1 0,1 0,-1 1,0-1,0 0,-1 0,0 6,-1-7,1-1,-1 1,1-1,-1 1,0-1,0 0,0 0,1 1,-1-1,0-1,0 1,0 0,-1 0,1-1,0 1,0-1,0 0,0 0,-1 0,1 0,0 0,0 0,0 0,0-1,-1 1,-1-2,1 2,0-1,-1 1,1 0,0 0,0 0,0 0,0 0,0 1,0 0,0-1,0 1,-4 2,4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7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58,'238'19,"-119"-5,-109-13,0 0,0 1,-1 1,1 0,-1 0,1 1,-1 0,9 6,26 9,-24-14,-23-16,-5-9,6 11,-22-54,22 60,1 0,0 0,-1 0,0 0,0 1,0-1,0 1,0-1,0 1,-1 0,1 0,-1 0,0 0,1 0,-1 1,0-1,-5-1,8 3,0 0,0 0,0 0,0 0,0 0,0 1,1-1,-1 0,0 0,0 0,0 0,0 0,0 0,0 0,0 0,0 0,0 1,0-1,0 0,0 0,0 0,0 0,0 0,0 0,0 0,0 0,0 0,0 1,0-1,0 0,0 0,0 0,0 0,0 0,0 0,0 0,-1 0,1 0,0 1,0-1,0 0,0 0,0 0,0 0,0 0,0 0,0 0,0 0,-1 0,1 0,0 0,0 0,0 0,0 0,0 0,0 0,0 0,0 0,0 0,-1 0,1 0,0 0,0 0,0 0,0 0,0 0,0 0,0 0,-1 0,10 12,16 14,-23-24,25 25,-18-20,0 1,0 0,-1 1,-1 0,1 0,-1 1,-1-1,0 2,0-1,5 15,-11-25,0 1,0 0,1-1,-1 1,0 0,0-1,0 1,0 0,0-1,0 1,0 0,-1 0,1-1,0 1,0 0,0-1,-1 1,1 0,0-1,-1 1,1-1,0 1,-1-1,1 1,-1-1,1 1,-1-1,1 1,-1-1,0 1,1-1,-1 1,-29 4,-31-11,61 5,-5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8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9,'39'13,"-15"-3,79 16,14-1,-10-3,-42-11,-52-10,0 1,0 0,0 1,24 9,-35-11,-1 0,1 0,0-1,0 1,0 0,0-1,0 1,0-1,0 0,0 0,0 1,0-1,0-1,0 1,0 0,0 0,2-1,-1-10,-16-7,-3 4,0 2,-24-16,24 17,0 0,-26-24,116 67,-48-17,45 33,-70-47,1 0,0 0,-1 0,1 0,-1 1,1-1,-1 0,0 1,0-1,1 1,-1 0,0-1,0 1,-1 0,1 0,0 0,-1 0,1 0,-1-1,1 5,-2-4,1 0,-1-1,0 1,0-1,0 1,0-1,0 0,-1 1,1-1,0 0,-1 0,1 0,-1 0,1 0,-1 0,1 0,-1 0,0-1,1 1,-1-1,0 1,-3 0,-3 0,0 2,0-1,0 1,1 0,-1 0,1 1,0 0,0 0,0 1,0 0,1 0,-7 8,10-10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0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0,'7'2,"-1"0,0 1,0 0,0 0,-1 0,1 0,-1 1,9 8,8 3,11 6,7 4,55 25,-11-19,15 7,-81-30,-2 1,1 0,-1 1,0 1,25 23,-33-27,1 0,0-1,0-1,1 1,13 4,0 1,-30-55,1 5,-3 1,-17-49,20 69,0-1,18 37,3 11,18 50,-3-8,-27-66,-1 1,0-1,0 0,0 0,-1 1,1-1,0 8,-2-13,0 1,0 0,-1-1,1 1,0 0,0-1,0 1,0 0,0-1,-1 1,1-1,0 1,-1-1,1 1,0 0,-1-1,1 1,-1-1,1 0,-1 1,1-1,-1 1,1-1,-1 0,0 1,-1 0,0-1,0 1,0-1,0 0,0 0,0 0,0 0,0 0,0-1,0 1,0 0,-3-2,-8-2,-1 1,1 0,0 1,-1 0,1 1,-1 1,1 0,-1 1,0 0,-14 4,23-3,2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2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1,'1'14,"2"0,0 1,0-1,1 0,1 0,0-1,9 16,10 29,37 84,-43-105,-12-26,12 22,-18-32,1 0,-1 0,1 0,-1 0,1 0,-1 0,0 0,1 0,-1 0,0 0,0 0,0 1,0-1,0 0,0 0,0 0,0 0,0 0,0 0,-1 3,-3-5,1 1,0 0,-1-1,1 0,0 0,0 0,-1 0,1 0,0-1,0 1,0-1,1 0,-1 0,-3-3,-2 1,-1-1,0-1,1 0,-1 0,1-1,0 0,1 0,0 0,-8-11,16 18,0 0,-1-1,1 1,0 0,0 0,-1-1,1 1,0 0,0 0,-1 0,1 0,0 0,0 0,-1 0,1 1,0-1,0 0,-1 0,1 0,0 1,-1-1,1 0,0 1,-1-1,1 1,-1-1,1 1,1 0,29 15,9 13,-21-14,1-1,27 14,-46-28,-1 1,0-1,1 0,-1 0,0 0,1 0,-1 0,0 0,0 0,1 0,-1 0,1 0,-1 0,0 0,1 0,-1 0,0 0,1 0,-1 0,0 0,0 0,1 0,-1 0,0 0,1-1,-1 1,0 0,1 0,-1 0,0-1,0 1,1 0,-1 0,0-1,0 1,0-1,5-16,-5-29,0 37,0-84,0 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1,'0'9,"1"1,0 0,0-1,6 16,-7-24,0 1,0-1,0 0,0 0,0 0,1 0,-1 0,0-1,1 1,-1 0,1 0,-1 0,1 0,-1 0,1 0,0-1,0 1,-1 0,1 0,0-1,0 1,0-1,-1 1,1-1,0 1,0-1,0 1,0-1,0 0,0 0,0 1,0-1,0 0,0 0,0 0,0 0,0 0,0 0,0 0,0-1,0 1,0 0,0-1,0 1,0 0,0-1,0 1,0-1,0 1,0-1,-1 0,1 1,0-1,0 0,-1 0,1 1,0-2,3-3,-1 1,0 0,-1-1,1 0,-1 1,0-1,0 0,0 0,-1-1,2-7,-3 14,0-1,0 0,0 0,-1 1,1-1,0 0,0 0,0 0,-1 0,1 1,0-1,0 0,0 0,-1 0,1 0,0 0,0 1,-1-1,1 0,0 0,0 0,-1 0,1 0,0 0,0 0,-1 0,1 0,0 0,0 0,-1 0,1 0,0 0,0-1,-1 1,1 0,0 0,0 0,0 0,-1 0,1 0,0-1,0 1,-1 0,1 0,0 0,0 0,0-1,0 1,0 0,-1 0,1-1,0 1,0 0,0 0,0-1,0 1,0 0,0 0,0-1,0 1,0 0,0 0,0-1,0 1,0 0,0 0,0-1,0 1,0 0,-21 18,14-13,0 1,0-1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4,0 2,0 1,0-5,0-8,0-9,0-6,0-4,0 2,0 7,0 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30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40,'0'-1,"0"0,-1 1,1-1,-1 0,1 1,-1-1,1 0,-1 1,1-1,-1 0,1 1,-1-1,0 1,1-1,-1 1,0 0,0-1,1 1,-1 0,0-1,0 1,0 0,1 0,-1 0,0 0,0-1,0 1,0 0,1 1,-1-1,0 0,0 0,0 0,1 0,-1 1,0-1,0 0,0 1,1-1,-1 0,0 1,0 0,0-1,0 1,0-1,0 0,0 0,1 1,-1-1,0 0,0 1,0-1,1 1,-1-1,0 1,1-1,-1 1,1-1,-1 1,0 0,1-1,-1 1,1 0,0 0,-1-1,1 1,-1 0,1 0,0 0,0 0,0-1,-1 1,1 0,0 0,0 0,0 0,0 0,0-1,1 1,-1 0,0 0,0 0,0 0,1-1,-1 1,0 0,1 0,-1-1,1 2,0-2,-1 0,1 1,-1-1,0 0,1 0,-1 1,1-1,-1 0,1 0,-1 0,1 0,-1 0,1 0,-1 0,1 0,-1 0,1 0,-1 0,1 0,-1 0,1 0,-1-1,1 1,-1 0,0 0,1 0,-1-1,1 1,-1 0,0-1,1 1,-1 0,1-1,-1 1,0 0,0-1,1 1,-1-1,0 1,0-1,1 1,-1 0,0-1,0 1,0-2,0 2,0 0,0 0,0-1,0 1,0 0,0 0,0-1,0 1,1 0,-1 0,0-1,0 1,0 0,0 0,0 0,0-1,0 1,1 0,-1 0,0 0,0 0,0-1,0 1,1 0,-1 0,0 0,0 0,0 0,1 0,-1-1,0 1,0 0,1 0,-1 0,0 0,0 0,0 0,1 0,-1 0,0 0,0 0,1 0,-1 0,0 0,0 0,1 1,-1-1,0 0,0 0,0 0,1 0,-1 1,0-1,0 0,0 1,0-1,0 1,0-1,0 0,1 1,-1-1,0 1,0-1,0 0,0 1,1-1,-1 0,0 1,0-1,1 0,-1 0,0 1,1-1,-1 0,0 0,1 1,-1-1,0 0,1 0,-1 0,1 0,-1 1,0-1,1 0,-1 0,1 0,-1 0,1 0,3-14,-4 13,1 0,-1 0,0 0,0 0,1 0,-1 0,0 0,0 0,0 0,0 0,0 0,-1 0,1 0,0 0,0 0,-1 0,1 0,0 0,-1 1,1-1,-1 0,1 0,-1 0,0 0,1 1,-1-1,-1 0,3-2,2-11,-3 14,0 0,0 0,0-1,-1 1,1 0,0 0,0 0,0-1,0 1,0 0,-1 0,1 0,0 0,0-1,0 1,-1 0,1 0,0 0,0 0,-1 0,1 0,0 0,0 0,0-1,-1 1,1 0,0 0,0 0,-1 0,1 0,0 0,0 1,-1-1,1 0,0 0,0 0,-1 0,1 0,0 0,0 0,-1 0,1 0,0 1,0-1,0 0,0 0,-1 0,1 0,0 1,0-1,0 0,0 0,0 1,-1-1,1 0,0 0,0 0,0 1,0-1,-6 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3,3 1,1-6,0-6,-1-7,-1 1,-1 5,0 6,0 4,2 2,4-2,1-5,-1-6,-2-4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2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3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0,'0'3,"0"5,0 3,0 4,3-2,5-2,3-3,0-7,-1-6,-3-5,-3 2,2 2,-1 0,0-4,-2 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20,'-1'0,"-1"0,1 0,0 0,0 0,-1 0,1 0,0 0,0 1,-1-1,1 0,0 1,0-1,0 1,0-1,-1 1,1-1,0 1,0 0,0 0,0-1,0 1,1 0,-1 0,0 0,0 0,1 0,-1 0,0 0,1 0,-1 0,1 1,-1-1,0 2,1 0,0 0,0-1,1 1,-1 0,0 0,1 0,0 0,0-1,0 1,0 0,0-1,0 1,1-1,1 3,-1-2,-1-1,1 1,0-1,0 0,0 0,0 0,0 0,0 0,0-1,1 1,-1-1,1 1,-1-1,4 1,-4-2,-1 1,0-1,1 0,-1 0,0 0,1 0,-1 0,0-1,1 1,-1 0,0-1,0 1,1-1,-1 1,0-1,0 1,0-1,0 0,0 0,0 0,0 1,0-1,0 0,0 0,0 0,0 0,-1-1,1 1,0 0,-1 0,1 0,0-2,-1 1,1 1,-1 0,1-1,-1 1,1 0,-1-1,0 1,0 0,0-1,0 1,0-1,0 1,0 0,0-1,-1 1,1 0,-1-1,1 1,-1 0,0-2,-4 0,5 15,9 6,-8-18,-1 0,0 0,1 0,-1 1,1-1,-1 0,0-1,1 1,-1 0,0 0,1 0,-1 0,0 0,1 0,-1 0,0-1,1 1,-1 0,0 0,1 0,-1-1,0 1,1 0,-1 0,0-1,0 1,1 0,-1-1,0 1,0-1,2-1,-1 0,0-1,0 1,0 0,0-1,-1 1,1-1,-1 1,1-1,-1 1,0-1,0 1,0-1,-1-2,1 3,0 0,-1-1,0 1,1 0,-1 0,0 0,0 0,0 0,0 0,-1 0,1 0,0 0,-1 0,0 1,1-1,-1 1,0-1,0 1,0 0,0-1,0 1,0 0,-3-1,-8-2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0,'-4'0,"0"3,0 5,1 3,0 3,2 3,0 2,4-3,4-4,2-8,-2-6,-1-7,-2 1,-2 5,-1 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5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0,'1'7,"0"0,0 0,1 0,0 0,0 0,6 11,-5-10,0-1,0 1,-1-1,0 1,1 14,0 5,11 47,-4-30,-4-5,-1 0,-2 1,-1 0,-5 47,3-86,0 1,0-1,0 1,0-1,0 1,0-1,-1 1,1-1,-1 1,1-1,-1 0,1 1,-1-1,0 0,1 1,-1-1,0 0,0 0,0 1,0-1,0 0,-1 0,1 0,-2 1,2-2,-1-1,1 1,0 0,-1 0,1-1,-1 1,1-1,0 1,0-1,-1 0,1 1,0-1,0 0,0 0,0 0,-1 0,1 0,1 0,-1 0,0 0,0 0,0 0,0-1,0-1,-23-29,17 23,0 0,1 0,0 0,-6-14,12 23,0 0,0 0,0 0,-1 0,1 0,0 0,0 0,0-1,0 1,0 0,0 0,0 0,0 0,0 0,0 0,0 0,0-1,0 1,0 0,0 0,0 0,0 0,0 0,0 0,0-1,0 1,0 0,0 0,0 0,0 0,0 0,0 0,0-1,0 1,0 0,0 0,0 0,0 0,0 0,1 0,-1 0,0 0,0-1,0 1,0 0,0 0,0 0,0 0,1 0,-1 0,0 0,0 0,0 0,0 0,0 0,0 0,1 0,-1 0,0 0,0 0,0 0,0 0,0 0,0 0,1 0,12 7,12 11,-15-6,-1 0,0 1,10 19,-15-23,0-1,1 1,0-1,0 0,1-1,0 1,0-1,1 0,0-1,0 0,0 0,15 9,-39-99,16 69,1-1,1 0,0 1,2-1,0 0,0 1,1 0,12-28,-10 36,-3 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0,'13'265,"-26"-93,13-172,0 0,0 0,0 1,1-1,-1 0,0 0,0 0,0 1,0-1,0 0,0 0,0 0,0 1,0-1,0 0,0 0,0 0,0 1,0-1,0 0,0 0,0 0,0 1,0-1,0 0,0 0,0 0,0 1,-1-1,1 0,0 0,0 0,0 0,0 1,0-1,0 0,-1 0,1 0,0 0,0 0,0 0,-1 1,1-1,0 0,0 0,0 0,0 0,-1 0,1 0,0 0,0 0,-1 0,1 0,0 0,0 0,0 0,-1 0,1 0,0 0,0 0,0 0,-1 0,1-1,0 1,0 0,-15-18,-13-32,27 48,-17-27,-9-20,61 90,-20-26,-4-4,1 3,2 0,-1-2,21 17,-32-29,0 0,0 0,-1 0,1 0,0 0,0 0,0 0,0 0,0-1,0 1,0 0,0 0,-1-1,1 1,0-1,0 1,0 0,-1-1,1 0,0 1,-1-1,1 1,0-1,-1 0,1 1,-1-1,1 0,-1 0,1 0,0-1,21-33,-16 24,-1 3,-1 0,0 0,0-1,-1 1,0-1,1-10,-3 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9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0,'0'37,"-2"0,-1 0,-2 0,-19 68,-5-16,29-89,0 0,0 0,0 0,0 0,0 0,0 1,0-1,0 0,0 0,0 0,0 0,0 0,0 0,0 0,0 1,0-1,0 0,-1 0,1 0,0 0,0 0,0 0,0 0,0 0,0 0,0 0,-1 0,1 0,0 0,0 1,0-1,0 0,0 0,0 0,-1 0,1 0,0 0,0 0,0 0,0-1,0 1,-1 0,1 0,0 0,0 0,0 0,0 0,0 0,0 0,0 0,-1 0,1 0,0 0,0 0,0-1,0 1,0 0,0 0,0 0,0 0,0 0,0 0,0 0,0-1,0 1,0 0,-1 0,1 0,0-1,-5-16,-1-22,6 25,-2 1,0-1,-4-18,-3-12,12 56,0 1,1-1,0 0,1 0,0 0,1 0,1-1,11 15,-18-25,1 0,0 0,0-1,-1 1,1 0,0 0,0-1,0 1,0 0,0-1,0 1,0-1,0 0,0 1,0-1,0 0,0 1,1-1,-1 0,0 0,0 0,0 0,0 0,0 0,0 0,2-1,-1 0,1 0,0-1,0 1,-1-1,1 1,-1-1,0 0,1 0,3-4,3-5,0-1,0 0,6-14,-13 23,14-21,-14 21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0,'-1'22,"-1"-1,-9 36,-2 22,7-35,-22 84,4-22,11-66,13-40,0 1,0-1,0 0,0 0,0 0,0 1,0-1,0 0,-1 0,1 0,0 1,0-1,0 0,0 0,0 0,-1 0,1 0,0 0,0 1,0-1,-1 0,1 0,0 0,0 0,0 0,-1 0,1 0,0 0,0 0,0 0,-1 0,1 0,0 0,0 0,0 0,-1 0,1 0,0 0,0 0,0 0,-1 0,1 0,0 0,0-1,0 1,-1 0,-7-23,-1-11,-2-1,-20-40,27 63,-7-8,19 36,6 9,34 56,-45-76,1 0,0 1,1-2,-1 1,1 0,0-1,0 0,0 0,1 0,-1-1,9 4,-13-7,1 1,-1-1,1 0,0 1,-1-1,1 0,-1 0,1 0,0 0,-1-1,1 1,0 0,-1-1,1 1,-1-1,1 0,-1 1,1-1,-1 0,0 0,3-2,28-30,0 1,18 1,-30 19,0 0,26-23,-42 32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3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0,'-1'33,"-1"-1,-1 1,-2-1,-1 0,-2-1,0 1,-21 45,20-52,8-19,-1 0,0 0,0-1,0 1,-1-1,0 1,0-1,-6 8,9-13,-1 0,1 1,0-1,0 0,0 0,-1 0,1 0,0 0,0 0,0 0,-1 0,1 0,0 0,0 1,0-1,-1 0,1 0,0 0,0 0,0 0,-1-1,1 1,0 0,0 0,-1 0,1 0,0 0,0 0,0 0,-1 0,1 0,0 0,0-1,0 1,0 0,-1 0,1 0,0 0,0-1,0 1,0 0,-7-15,-3-21,9 31,-7-29,-6-61,14 91,2 13,5 23,36 84,-43-115,1 0,-1-1,0 1,1 0,-1 0,0-1,1 1,-1-1,1 1,-1 0,1-1,-1 1,1-1,-1 1,1-1,-1 1,1-1,0 0,-1 1,1-1,0 0,0 1,-1-1,1 0,0 0,0 0,-1 1,1-1,1 0,27-8,-21 4,-1 0,1 0,-1-1,12-10,-5 0,-3 3,0 1,23-17,-22 18,-8 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4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1,'2'4,"0"0,0 0,-1 0,1 0,-1 0,0 1,0-1,-1 0,1 7,0-6,19 100,-17-84,-1-14,-1-1,0 1,0 0,0-1,-1 1,-1 8,1-14,0-1,0 1,-1 0,1-1,0 1,0 0,-1-1,1 1,0-1,-1 1,1 0,0-1,-1 1,1-1,-1 1,1-1,-1 0,1 1,-1-1,0 1,1-1,-1 0,1 0,-1 1,0-1,0 0,-1 0,0 0,0 0,-1 0,1 0,0-1,0 1,0-1,0 0,0 0,0 1,0-1,-3-3,-36-22,39 25,0 0,0-1,0 0,0 1,0-1,0 0,0 0,1 0,-1 0,1 0,-1 0,1-1,0 1,0 0,-2-5,4 6,-1 1,0 0,1 0,-1-1,0 1,1 0,-1 0,0 0,1-1,-1 1,0 0,1 0,-1 0,1 0,-1 0,0 0,1 0,-1 0,1-1,-1 2,0-1,1 0,-1 0,1 0,-1 0,0 0,1 0,-1 0,1 0,-1 1,0-1,1 0,-1 0,0 1,1-1,-1 0,0 0,1 1,-1-1,0 0,0 1,1-1,-1 0,0 1,0 0,23 16,-20-14,3 1,0 2,1-1,0 0,0-1,0 0,1 0,12 4,-17-7,-1-1,1 1,0-1,-1 0,1 0,0 0,0-1,-1 1,1-1,0 1,-1-1,1 0,0 0,-1 0,1 0,-1-1,0 1,1 0,-1-1,0 0,0 0,0 1,0-1,2-4,-1 3,0-1,-1 0,0 1,1-1,-1 0,0-1,-1 1,1 0,-1 0,0-1,0 1,0-10,1 4,-1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3.5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4.08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4,-1 5,-1 2,0 3,-2 2,1 0,-1 0,-1 0,1 1,0-1,0-4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0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0,'0'4,"0"3,-3 1,-2 3,1 1,1 3,1 2,0 1,1 1,1 0,0 0,0 0,0 0,0-1,1 1,-1-4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6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1,'0'297,"0"-281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8.22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3,0 1,0 1,0 1,0-4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1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0,'2'108,"-4"119,-12-168,12-45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5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0,'0'4,"0"3,0 4,0 4,0 2,0 1,0 1,0 0,0 1,0-1,0 0,0 0,0 0,0-1,0 1,0-1,0 1,0-4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4,0 2,0 1,0 1,0 0,0 1,0-4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2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2,0 1,0 1,0 0,0 1,0-4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58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5,0 2,0 3,0 1,0 1,0 1,0-1,0 0,0 0,0 0,0 0,0-1,0-2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0,'0'3,"-3"2,-1 2,0 3,1 4,0 2,2 2,0 0,1-2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3.1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4,0 5,-2 2,-1 3,0 2,0 0,-1 0,-1 0,1 0,0 0,0 0,0 0,3-3,1-5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0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0,'2'91,"-4"97,1-178,-1 1,0-2,-1 1,1 0,-7 13,3-13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2,0 0,0 0,0 0,0 1,0-1,0-1,0 1,0 0,0-1,0 1,0-4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0.58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0,'-1'1,"0"-1,0 1,0-1,0 1,0-1,1 1,-1 0,0 0,0-1,0 1,1 0,-1 0,0 0,1 0,-1 0,1 0,-1 0,1 0,-1 0,1 0,0 0,-1 0,1 0,0 1,0-1,0 0,0 2,-3 37,3-35,-1 43,3 241,7-234,1 19,-10-58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0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1,'-1'74,"0"-25,1 1,14 93,-9-106,-3-21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5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0,'0'334,"0"-318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2.0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1,'0'297,"0"-281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4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1,0 3,0 0,0 0,0 0,0 1,0-5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0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1,'-2'78,"4"86,7-105,-5-37,-1-1,0 25,-4 46,1-76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5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0,'18'110,"-8"0,-1 23,10 15,-20-37,1-95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 0,'-19'110,"17"-86,-1 0,-11 39,8-40,2 1,-4 42,7-51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4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0,'0'316,"0"-301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8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0,'0'4,"0"3,0 4,0 4,0 2,0 1,-3 1,-2 0,1 1,1-1,1 0,0 0,2 0,-1-1,1 1,0-1,1-3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8.2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19 0,'0'3,"0"4,0 5,0 2,0 3,0 1,0 1,0 1,0-1,0 0,-3-3,-1-1,0-1,1 2,1 0,0 1,1 1,1-3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4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1,'0'390,"0"-374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78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1,'0'408,"0"-392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11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0,'9'110,"-4"-75,0 44,-6 106,1-169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4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3,0 3,0 1,0 1,0 1,0-1,0 0,0 1,0-5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7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1,0 1,0 1,0-1,0 0,0-3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4.0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1,'0'446,"0"-431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5.3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56 0,'-1'1,"0"-1,0 1,0 0,0-1,0 1,0 0,0-1,1 1,-1 0,0 0,0 0,1 0,-1-1,0 1,1 0,-1 0,1 0,0 1,-1-1,1 0,0 0,-1 0,1 0,0 0,0 0,0 0,0 2,-3 37,3-35,-3 34,-12 62,-3 22,17-108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7.2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4,0 4,0 2,0 1,0 1,0 1,0-1,0 0,0 0,0-3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1 247,'1'-7,"0"1,1-1,0 1,0 0,1-1,-1 1,1 0,1 1,-1-1,1 1,8-10,20-37,-23 34,0 1,1-1,0 2,14-17,-23 32,6-9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0 196,'2'0,"0"-1,0 1,0-1,0 1,-1-1,1 0,0 0,0 0,-1 0,1 0,0 0,-1 0,1-1,-1 1,0 0,1-1,-1 1,0-1,2-3,19-36,-20 35,13-30,-7 17,0 1,15-24,-17 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0 212,'2'-1,"0"-1,0 1,0-1,0 1,0-1,0 0,0 0,-1 0,1 0,-1 0,1 0,-1 0,0-1,0 1,0 0,1-4,7-11,101-131,-102 137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1 249,'2'-2,"0"1,0-1,0 1,0-1,0 1,-1-1,1 0,0 0,-1 0,1 0,-1 0,0-1,0 1,0 0,0 0,1-4,7-12,46-54,32-39,-77 99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0 198,'1'-6,"1"-1,0 1,0 0,0 1,0-1,1 0,0 1,0-1,1 1,0 0,0 0,4-5,21-30,-22 28,1 0,1 1,0 0,16-14,-17 17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5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1,'3'0,"5"0,3 0,4 0,2 0,1 0,1 0,0 0,0 0,1 0,-1 0,0 0,-1 0,1 0,-1 0,-2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3,0 1,0 1,1-2,1-1,1 0,0-2,-3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2,'109'-2,"116"5,-149 13,-61-14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8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20,'0'-3,"3"-2,5 1,3 1,4 1,1 1,3 0,0 1,0 0,-3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1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62 113,'0'0,"0"1,0 0,0-1,0 1,0 0,1-1,-1 1,0-1,0 1,1 0,-1-1,0 1,1-1,-1 1,1-1,-1 1,1-1,-1 1,1-1,-1 1,1-1,-1 0,1 1,-1-1,1 0,0 0,-1 1,1-1,0 0,-1 0,1 0,0 0,-1 0,1 0,0 0,-1 0,1 0,-1 0,1 0,0 0,-1 0,1-1,1 1,-1 0,1-1,0 1,-1-1,1 1,0-1,-1 0,1 0,-1 0,1 1,-1-1,1-1,-1 1,0 0,1 0,-1 0,2-3,-2 2,0-1,0 0,0 1,0-1,-1 0,1 1,-1-1,0 0,1 0,-1 1,0-1,-1 0,1 0,0 0,-1 1,0-1,0 0,1 1,-2-1,1 1,0-1,0 1,-1-1,1 1,-1 0,0 0,0 0,0 0,0 0,0 0,0 0,0 1,0-1,-1 1,1-1,-1 1,1 0,-1 0,0 0,1 0,-1 1,0-1,0 1,1 0,-1-1,0 1,0 1,1-1,-1 0,0 1,0-1,1 1,-5 1,5-1,0 1,0 0,0-1,0 1,0 0,0 0,0 0,1 0,-1 0,1 0,-1 1,1-1,0 0,0 1,0-1,0 1,1-1,-1 1,0-1,1 1,0 0,0-1,0 1,0 0,0-1,0 1,1-1,-1 1,1 0,1 3,-1-4,-1 0,1 0,0 0,0 0,0 0,0 0,0 0,0 0,1 0,-1 0,0-1,1 1,0-1,-1 1,4 1,-4-2,0-1,0 1,1-1,-1 0,0 1,0-1,1 0,-1 0,0 0,1 0,-1 0,0 0,1 0,-1-1,0 1,0 0,1-1,-1 1,0-1,0 1,0-1,1 0,-1 1,0-1,0 0,0 0,1-2,1 1,-1-1,0 1,-1-1,1 0,0 0,-1 0,0 0,1 0,-1 0,0-1,-1 1,1 0,-1 0,1-1,-1 1,0 0,0-1,0 1,-1 0,1-1,-1 1,0 0,0 0,-2-6,3 9,-1 0,1 0,0 0,-1 0,1 0,-1 1,1-1,0 0,-1 0,1 0,0 0,-1 0,1 0,0 1,-1-1,1 0,0 0,-1 1,1-1,0 0,0 0,-1 1,1-1,0 0,0 1,0-1,-1 0,1 1,0-1,0 0,0 1,0-1,0 0,0 1,0-1,0 0,0 1,0-1,0 1,0-1,0 0,0 1,0-1,0 0,0 1,-3 21,2-10,1 1,0 0,1-1,5 20,-6-30,1 1,-1-1,1 0,0 1,0-1,0 0,0 0,1 1,-1-1,0 0,1 0,0-1,2 4,-3-5,1 1,-1-1,0 1,0-1,1 1,-1-1,0 0,0 0,1 0,-1 0,0 0,1 0,-1 0,0 0,1 0,-1 0,0-1,0 1,1-1,-1 1,0-1,0 1,0-1,0 0,0 0,0 1,2-3,1-1,-1 0,1 0,-1-1,0 1,-1-1,1 0,-1 0,0 0,0 0,0 0,-1 0,1 0,-1-1,-1 1,1 0,-1-1,0 1,0-1,0 1,-1-1,-2-6,3 9,-1-1,0 0,0 1,0-1,0 1,-1-1,0 1,1 0,-1 0,0-1,-1 2,1-1,-6-5,6 6,0 1,0 0,0 0,0 0,0 0,0 0,0 1,-1-1,1 0,0 1,0 0,-1 0,1-1,0 1,-1 1,1-1,0 0,-1 1,1-1,0 1,0-1,0 1,-1 0,-1 1,-19 12,13-7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9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1,'-3'0,"-4"0,-1 3,-3 1,2 4,-2-1,1 2,0 0,1 2,2 1,-1-1,1 1,-1-2,0 1,-1-1,0 0,3-2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2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1,'-3'0,"1"0,0 1,-1 0,1 0,-1 0,1 0,0 0,0 0,0 0,-1 1,1-1,0 1,1-1,-1 1,0 0,0 0,1 0,-1 0,-1 3,-26 48,21-36,-25 55,23-49,0 0,-2 0,-27 40,14-29,-28 54,6-10,42-65,-7 13,12-26,0-1,0 1,0 0,0 0,0 0,0-1,0 1,0 0,0 0,0 0,-1-1,1 1,0 0,0 0,0 0,0 0,0-1,0 1,-1 0,1 0,0 0,0 0,0 0,-1 0,1 0,0-1,0 1,0 0,-1 0,1 0,0 0,0 0,0 0,-1 0,1 0,0 0,0 0,0 0,-1 0,1 0,0 0,0 0,0 0,-1 1,1-1,0 0,0 0,0 0,-1 0,1 0,0 0,0 0,0 1,0-1,0 0,-1 0,1-6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1,1-1,0 1,0-1,1 0,0 0,8 15,43 61,-17-27,-8-6,-2 1,30 82,-28-51,-22-60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0,'8'133,"-8"-54,0-71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5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1,'-4'51,"2"-43,1-1,0 1,0 0,1-1,0 1,0 0,1-1,0 1,0 0,1-1,5 14,7 13,15 28,-27-58,0 0,1 0,0-1,0 1,0-1,0 0,0 0,1 0,-1 0,1 0,0-1,6 3,-7-3,1-1,0 0,-1 0,1 0,0 0,0-1,0 1,0-1,0 0,0 0,0-1,-1 1,1-1,0 0,0 0,0 0,-1 0,1-1,0 1,-1-1,0 0,1 0,-1 0,0-1,0 1,0-1,0 0,-1 0,1 0,-1 0,1 0,-1 0,0-1,-1 1,3-4,32-71,-27 58,8-19,-17 37,1 1,-1-1,0 1,1 0,-1-1,0 1,0-1,0 1,0-1,0 1,0-1,-1 1,1 0,0-1,-1 1,1-1,-1 1,1 0,-1-1,0 1,0 0,-1-2,2 2,-1 1,1-1,0 1,-1 0,1-1,0 1,-1-1,1 1,-1 0,1 0,-1-1,1 1,-1 0,1 0,-1 0,1-1,-1 1,1 0,-1 0,1 0,-1 0,1 0,-1 0,1 0,-1 0,1 0,-1 0,0 1,1-1,-1 0,1 0,0 0,-1 1,1-1,-2 1,-10 19,2 28,2 155,3-42,1-5,-5-70,-23 97,32-182,0 1,0-1,0 1,-1-1,1 1,-1-1,1 0,-1 1,1-1,-1 0,0 1,0-1,1 0,-1 0,0 0,0 1,0-1,0 0,-1 0,1-1,-2 3,2-3,0 0,0-1,-1 1,1 0,0 0,0 0,0-1,0 1,0-1,0 1,0-1,0 1,0-1,0 1,0-1,0 0,1 0,-1 1,0-1,0 0,0-1,-8-10,1 0,1 0,-8-18,10 21,-1-1,1-1,0 0,1 0,0-1,1 0,0 1,-2-22,5 26,0 0,0 0,1 0,0 0,0 1,0-1,1 0,0 0,1 1,-1-1,1 1,1 0,-1 0,7-9,2 2,-1 1,2 0,-1 1,30-18,-32 23,0-1,-1 1,0-2,0 1,0-1,-1-1,0 1,0-1,-1-1,-1 1,1-1,5-14,-10 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6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1,'-9'282,"9"-274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7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1 340,'1'-4,"1"1,-1-1,1 1,0-1,0 1,0 0,0 0,1 0,-1 0,5-4,7-10,2-7,-8 13,-1 0,0-1,0 1,-2-1,1-1,3-13,-2 5,2 0,0 1,2 0,15-23,-17 27,0 1,-5 9,-5 14,-1 4,-8 123,8 186,4-149,-2-171,1-1,-1 1,0 0,0-1,0 1,0 0,0 0,1-1,-1 1,-1 0,1-1,0 1,0 0,0-1,0 1,0 0,-1-1,1 1,0 0,-1-1,1 1,0-1,-1 1,1 0,-1-1,1 1,-1-1,1 1,-1-1,1 0,-1 1,1-1,-1 1,0-1,1 0,-1 0,0 1,1-1,-1 0,0 0,1 0,-1 0,0 0,1 0,-1 0,0 0,1 0,-1 0,0 0,0 0,1 0,-1 0,0-1,1 1,-2-1,-44-29,17 10,23 18,-1 0,1 1,-1 0,0 1,0-1,-10 2,296-1,-272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1,'-40'43,"32"-34,-1 0,2 1,-1 0,1 0,1 1,0-1,0 2,1-1,0 1,1-1,1 1,0 0,0 1,-1 22,-1 14,1 1,5 71,5-84,2 1,2-1,20 52,-23-69,0-1,1 0,1-1,1 0,1 0,1-1,0 0,1-1,0 0,2-1,17 14,-28-25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42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0,'1'6,"1"0,-1-1,1 1,1-1,-1 1,1-1,0 0,0 0,0 0,7 6,10 20,56 106,-71-125,-1 0,0 0,-1 0,0 0,-1 1,1 20,-4 81,-1-46,0-48,0 0,-1-1,-1 1,-1-1,0 0,-1 0,-2-1,-10 21,-9-4,23-30,0-1,1 0,-1 1,1 0,0-1,0 1,0 1,1-1,-3 7,4-5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2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0 103,'4'3,"-1"-1,1 0,-1 1,0-1,1 1,-1 0,0 0,4 6,8 6,-1-5,0-1,1-1,0 0,24 8,29 15,-49-22,0-2,1 0,0-1,0-2,0 0,1-1,-1 0,1-2,21-1,-7 0,55-7,-76 5,0-1,-1 0,0-2,1 1,-2-2,1 1,12-9,-6 4,0 1,38-12,-36 14,0-1,30-16,-44 21,0 0,0 1,0 0,1 0,-1 0,0 1,1 0,-1 0,1 1,-1 0,1 1,-1-1,1 1,-1 1,14 4,-12-4,1 0,-1 0,1-1,0 0,0-1,-1 0,1 0,19-4,-14 0,1 0,0 1,0 0,0 2,0 0,0 1,22 2,-31-1,0 0,-1 1,1-1,0 2,-1-1,0 1,0 0,0 0,0 1,0-1,0 1,-1 1,0-1,0 1,0 0,0 0,-1 0,0 1,6 9,-9-11,1-1,0 1,0-1,0 0,0 0,0 1,1-2,0 1,-1 0,1 0,0-1,4 3,-5-5,0 0,-1 0,1 0,0-1,0 1,0 0,0-1,-1 0,1 1,0-1,0 0,-1 0,1 0,0 0,-1 0,1 0,-1 0,0 0,1-1,-1 1,0-1,0 1,0-1,0 1,2-4,24-31,-17 22,0 0,1 1,0 0,24-20,-30 30,-1 0,1 0,0 1,0-1,0 1,0 0,0 0,1 1,-1-1,0 1,1 0,-1 1,1-1,-1 1,1 0,-1 1,1-1,-1 1,8 2,4 3,0 0,-1 1,0 0,-1 1,28 20,-21-14,-5-6,0-1,0 0,1-2,-1 0,1-1,0-1,0 0,1-1,21-2,-16-1,-1-1,1-1,25-7,1 1,-42 6,1 0,-1-1,1 1,-1-2,0 1,-1-1,1 0,10-10,35-20,-44 30,-1 0,1-1,-1 0,0 0,-1-1,1 0,-1-1,-1 1,11-17,-8 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20,'51'-19,"-41"19,0-1,1 1,-1 0,0 1,0 1,0-1,0 2,0-1,0 1,-1 1,14 6,-18-8,0 1,-1 0,1 0,-1 0,0 0,0 1,0 0,0 0,-1 0,6 7,-8-8,1 0,-1 0,0 0,0 0,0 0,0 0,0 0,-1 1,0-1,1 0,-1 0,0 0,-1 1,1-1,0 0,-1 0,0 0,-2 6,2-6,-1 0,0 0,0-1,0 1,0-1,0 0,0 1,-1-1,1 0,-1-1,0 1,1 0,-1-1,0 1,-5 1,-15 10,65 14,-33-19,0-1,-1 1,0 1,-1 0,0 0,0 0,0 1,-2 0,1 1,-1-1,-1 1,1 0,-2 0,0 0,0 0,-1 1,0-1,-1 1,-1 18,0-27,1 0,-1 0,-1 0,1 1,0-1,-1 0,0 0,1 0,-1 0,0 0,-1 0,1-1,0 1,-1 0,0 0,0-1,1 1,-1-1,-1 0,-3 4,2-3,-1-1,0 0,0 0,0-1,0 1,0-1,-1 0,1 0,0-1,0 1,-10-2,-11 1,-146-5,152 1,5-1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0,'-1'11,"-1"0,1 0,-2-1,1 1,-2-1,1 1,-1-1,-7 12,-2 2,-1-1,-21 27,-44 61,77-108,0-1,0 0,0 0,0-1,-1 1,1 0,-1-1,1 1,-6 1,-7 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1,'1'3,"0"1,0-1,1 0,-1 0,1 1,0-1,0 0,0 0,1-1,-1 1,1 0,-1-1,6 5,12 13,-5 2,-10-13,0-1,1 0,0 0,1 0,0-1,0 0,13 11,-12-13,0 2,-1-1,0 1,-1 0,7 9,-7-9,0 1,1-1,0 0,0-1,8 7,10 10,-16-11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1,'12'0,"0"0,0 1,0 0,1 1,-1 0,-1 1,24 8,-31-9,-1 0,1 0,-1 0,0 1,0-1,1 1,-2 0,1 0,0 0,-1 0,1 0,-1 1,0-1,0 1,0-1,-1 1,1 0,-1 0,0 0,0 0,0 0,-1 0,1 0,-1 0,0 0,0 0,-1 6,0-4,0 0,-1 0,1 0,-1 0,0-1,-1 1,1-1,-1 1,0-1,-1 0,1 0,-1 0,0-1,-7 7,4-5,1 0,-2 0,1-1,-1 0,1 0,-1-1,-1 0,-16 6,10-8,12-5,4 2,0 0,0 0,0 1,1-1,-1 0,0 0,1 1,-1-1,0 1,1-1,-1 1,1 0,-1-1,4 1,5-1,1 0,-1 0,1 1,-1 0,1 1,-1 1,1-1,-1 2,0-1,12 5,-16-4,1 0,-1 1,0 0,1 0,-2 0,1 0,-1 1,1 0,-1 0,0 0,-1 1,0 0,0 0,0 0,5 11,-4-7,-1 1,1 0,-2 0,0 0,0 1,-1-1,1 22,-3-29,0 1,-1 0,1-1,-1 1,0-1,0 0,-1 1,1-1,-1 0,0 0,0 0,-1 0,1 0,-1 0,0 0,0-1,0 0,0 1,-1-1,1 0,-1-1,-6 5,9-7,-9 8,-1-2,1 1,-1-1,-1-1,1 0,-1-1,0 0,0 0,0-2,0 1,-23 0,-13-3,26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46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93,'1'4,"0"-1,0 0,1 0,-1 1,1-1,0 0,-1 0,1 0,1 0,-1-1,0 1,4 3,34 28,-31-26,1 0,0-1,1 0,-1-1,1-1,0 1,1-2,-1 1,1-2,0 1,0-2,0 0,20 2,1-4,76-1,-99 0,0 0,0-1,0 0,-1 0,1-1,-1 0,0-1,13-7,14-20,-34 28,1 0,1-1,-1 1,0 0,1 1,-1-1,1 0,0 1,0 0,0 0,0 0,0 1,1-1,-1 1,5-1,1 0,1 1,-1 0,1 1,-1 0,1 0,-1 1,18 4,-23-3,0 0,0 0,0 0,0 1,-1-1,1 1,-1 0,1 1,-1-1,0 1,0 0,-1 0,1 0,-1 0,0 0,4 9,2 3,-7-11,0 0,1 0,0-1,0 1,0-1,0 0,4 4,-6-7,0-1,0 1,0-1,0 1,0-1,0 1,1-1,-1 0,0 0,0 0,0 1,0-1,0 0,0 0,0-1,1 1,-1 0,0 0,0 0,0-1,0 1,0-1,0 1,0-1,0 1,0-1,0 1,0-1,0 0,0 0,-1 1,1-1,0 0,0 0,-1 0,1 0,-1 0,2-2,20-26,-18 23,0 0,1 0,-1 0,1 1,0 0,1 0,-1 0,1 1,0-1,0 2,0-1,11-4,-6 4,1 0,-1 2,1-1,0 1,-1 1,1 0,0 1,0 0,0 1,0 0,0 1,-1 0,1 1,-1 0,1 1,-1 0,16 9,-1 0,1-1,1-1,36 10,3 0,-58-17,1-1,-1-1,1 0,0 0,-1-1,1 0,0-1,0 0,0 0,10-2,-13 0,-1 1,0-1,1 0,-1-1,0 0,0 0,0 0,0 0,-1-1,1 0,-1 0,0-1,0 1,-1-1,7-8,0-2,-1-1,0 0,-1-1,0 0,-2 0,0-1,-1 0,6-26,-9 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0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1,'15'-1,"-1"1,1 1,-1 1,0 0,21 6,-30-6,1 0,0 1,0 0,-1 0,0 0,0 1,0 0,0 0,0 0,-1 0,1 1,-1 0,-1 0,7 11,-4-7,-1 0,-1 1,1 0,-2 0,0 0,0 1,0-1,0 12,-3-19,1 1,-1 0,0 0,0-1,0 1,-1 0,1-1,-1 1,0 0,0-1,0 1,-1-1,1 1,-1-1,0 0,0 0,0 0,0 0,0 0,-1 0,1 0,-1-1,0 1,0-1,-4 3,7-5,0 0,-1 0,1 1,0-1,0 0,0 0,0 1,0-1,-1 0,1 0,0 1,0-1,0 0,0 1,0-1,0 0,0 0,0 1,0-1,0 0,0 1,0-1,0 0,0 0,0 1,1-1,-1 0,0 1,0-1,0 0,0 0,0 1,1-1,-1 0,0 0,0 0,0 1,1-1,-1 0,0 0,0 0,1 0,-1 0,0 1,1-1,-1 0,0 0,0 0,1 0,-1 0,0 0,0 0,1 0,21 11,-17-9,9 5,-1 1,-1 1,0 0,0 1,-1 0,0 0,-1 1,18 25,-21-27,-1 0,0 1,-1-1,0 1,-1 1,0-1,0 1,-1-1,0 1,-1 0,0 0,-1 0,0 11,-2-19,0-1,1 1,-1 0,0-1,0 1,0-1,-1 1,1-1,-1 0,1 1,-1-1,0 0,0 0,0 0,0 0,0-1,0 1,-1-1,1 1,0-1,-1 0,1 0,-1 0,1 0,-6 1,-9 3,-1-1,-33 3,37-5,0 0,0-1,1 0,-18-1,27-1,1 1,0 0,-1-1,1 0,0 0,0 0,0 0,0 0,0 0,0-1,0 0,0 1,1-1,-1 0,1 0,-1-1,1 1,0 0,-3-5,-3-7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1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90,'4'0,"6"0,5 0,4 0,3 0,-3-4,-3-6,-2-5,-2-4,-4-3,-2 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1,'0'4,"0"6,0 4,-4 1,-5 1,-2 3,-3-2,2-1,-3-2,3 1,-2-3,2 1,-1-2,1 2,0-2,0-7,3-3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1,'2'9,"1"-1,-1 0,1 1,1-1,-1 0,2 0,-1-1,1 1,0-1,0 0,1 0,7 6,10 16,-18-22,1-1,0 0,1 0,12 9,-12-10,0 1,0-1,-1 2,12 12,25 34,-32-43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4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0 345,'5'-1,"-1"1,0-1,0 0,0-1,0 1,0-1,0 0,-1 0,1 0,-1 0,6-5,41-36,-36 30,-4 1,0 0,0 0,-1-1,-1-1,0 1,0-1,-2 0,0-1,0 0,-2 0,1 0,-2 0,2-23,-4 35,0 0,-1 1,1-1,-1 0,0 0,0 1,0-1,0 0,0 1,-1-1,1 0,-1 1,0-1,0 0,0 1,-1-3,0 7,0 0,1 0,-1 0,1 0,-1 0,1 1,0-1,0 0,0 1,0-1,1 1,-1 0,0 3,-1 0,-9 26,1-1,2 1,-6 47,12-64,1 0,1 1,1-1,0 0,1 0,0 0,1 0,1 0,10 25,-8-25,-1 0,0 1,-1 0,1 16,-4-23,0-1,0 1,-1 0,0-1,-1 1,0 0,0-1,-1 1,-3 8,3-14,0 0,0 0,0-1,0 1,-1-1,0 0,1 0,-1 0,0 0,0 0,0 0,0-1,0 1,0-1,0 0,-1 0,1 0,0-1,-1 1,1-1,-1 1,1-1,0 0,-1-1,1 1,-4-1,2 1,0-1,1 1,-1-1,1 0,-1 0,1 0,-1-1,1 1,0-1,-1 0,1-1,0 1,0-1,1 1,-1-1,1 0,-1 0,-5-8,9 11,0-1,0 1,0-1,0 0,0 1,1-1,-1 1,0-1,0 1,0-1,1 1,-1 0,0-1,0 1,1-1,-1 1,0-1,1 1,-1 0,1-1,-1 1,0 0,1-1,-1 1,1 0,-1 0,1 0,-1-1,1 1,-1 0,1 0,-1 0,1 0,-1 0,1 0,-1 0,1 0,0 0,-1 0,2 0,26-2,-26 2,173 2,-154-2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7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75,'0'-4,"0"-5,4-2,5 1,6 3,0-2,2 1,1 1,3 2,1 3,2 0,0 2,0 0,-3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0,4 0,3 0,2 0,1 0,-4 4,-1 2,-1-1,2-1,1-1,0-1,1-1,1-1,-4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0,'4'0,"6"0,5 0,4 0,3 0,2 0,0 0,2 0,-1 0,0 0,0 0,-1 0,-4 4,-1 1,0 1,1-2,1-1,-2-2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0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94,'2'28,"0"-1,7 28,-4-27,3 52,-7-39,1-24,-2-1,0 1,0 0,-2 0,-5 23,8-40,-1 0,0 1,0-1,0 0,0 0,0 0,0 1,0-1,0 0,0 0,0 1,0-1,0 0,0 0,0 1,0-1,0 0,0 0,0 1,0-1,-1 0,1 0,0 0,0 1,0-1,0 0,0 0,-1 0,1 1,0-1,0 0,0 0,0 0,-1 0,1 0,0 1,0-1,-1 0,1 0,0 0,0 0,-1 0,1 0,0 0,0 0,-1 0,1 0,0 0,0 0,0 0,-1 0,1 0,0 0,0 0,-1 0,1 0,0-1,-1 1,-5-20,0-28,4 4,5-235,-3 273,1 0,0 0,0 1,1-1,0 0,0 0,0 1,1-1,-1 1,1 0,6-8,-7 11,-1 0,1 1,0-1,-1 1,1 0,0 0,0 0,0 0,0 0,0 0,0 0,0 0,0 1,0-1,0 1,0 0,1-1,-1 1,0 0,0 0,0 0,0 1,1-1,-1 0,0 1,0 0,0-1,0 1,0 0,0 0,0 0,0 0,-1 1,3 1,14 9,-1 0,0 2,27 29,-29-30,1 0,1-1,-1-1,2 0,24 11,27 17,-41-25,-23-12,0 0,0 0,-1 1,1-1,0 1,-1 1,6 4,-10-7,0-1,0 1,0-1,0 1,1-1,-1 1,-1 0,1-1,0 1,0-1,0 1,0 0,0-1,0 1,-1-1,1 1,0-1,0 1,-1-1,1 1,0-1,-1 1,1-1,-1 1,1-1,0 0,-1 1,1-1,-1 0,1 1,-1-1,1 0,-1 0,1 1,-1-1,0 0,-27 14,23-12,-19 9,0-2,-1-1,-47 10,-5 1,67-15,1 0,0 1,0 0,0 0,0 1,-13 12,13-11,1 0,-1 0,0-1,0-1,-1 1,-15 5,17-9,1 0,-1 1,1-1,0 1,0 1,0-1,-9 7,5-1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2 103,'-2'77,"4"88,12-86,-13-72,1 0,0 1,0-2,1 1,0 0,0 0,1-1,6 9,-9-15,-1 1,1-1,0 1,0-1,0 1,0-1,0 0,0 1,0-1,0 0,0 0,0 0,0 0,0 0,0 0,-1 0,1 0,0 0,0 0,0-1,0 1,0 0,0-1,0 1,0 0,0-1,0 1,-1-1,1 0,0 1,0-1,-1 0,1 1,0-1,-1 0,1 0,-1 0,1 1,-1-1,1 0,0-2,22-37,41-136,-64 174,0 0,1 0,-1 0,1 0,-1 0,1 0,0 1,0-1,0 0,0 0,0 1,0-1,0 1,1-1,-1 1,0-1,1 1,-1 0,1 0,0 0,-1 0,1 0,0 0,0 0,0 0,-1 1,1-1,0 1,0-1,0 1,0 0,0-1,0 1,0 0,0 1,0-1,0 0,2 1,2 1,-1 1,1-1,-1 1,0 0,0 0,0 1,0 0,0 0,-1 0,0 0,5 6,44 64,-34-45,33 38,-51-66,0 0,-1 0,1 0,0 0,-1-1,1 1,0 0,0 0,0 0,0-1,0 1,0 0,0-1,0 1,0-1,0 1,0-1,0 0,1 1,-1-1,0 0,0 0,0 0,1 0,-1 0,0 0,0 0,0 0,0 0,1-1,-1 1,0 0,0-1,0 1,0-1,0 1,0-1,0 0,0 1,0-1,0 0,0 0,0 0,-1 1,1-1,0 0,-1 0,1 0,0 0,-1 0,1 0,0-2,4-8,0-1,-1 1,-1-1,4-13,-4 10,25-88,-9 30,28-71,-45 140,8-16,-10 19,1 1,-1-1,0 1,1 0,-1-1,0 1,1-1,-1 1,1 0,-1-1,0 1,1 0,-1 0,1 0,-1-1,1 1,-1 0,1 0,0 0,-1 0,1 0,-1 0,1 0,-1 0,1 0,-1 0,1 0,-1 0,1 0,-1 0,1 0,-1 1,1-1,-1 0,2 1,5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2,'36'-1,"40"0,-72 1,1 1,0 0,0-1,-1 1,1 1,-1-1,1 1,-1 0,1 0,-1 0,0 1,4 2,-6-4,-1 1,0-1,0 0,0 1,0-1,0 1,0-1,0 1,0 0,-1-1,1 1,0 0,-1 0,0-1,1 1,-1 0,0 0,0 0,0-1,0 1,0 0,0 0,-1 0,1-1,-1 1,1 0,-1 0,0-1,1 1,-1-1,0 1,0 0,0-1,-2 2,-2 4,-1 1,0-2,0 1,-1-1,-10 9,4-6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1,'4'0,"6"0,5 0,0 4,1 1,3 0,1-1,3-1,0-1,-3-1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0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0,'0'15,"-1"1,-1-1,-1 0,0-1,0 1,-9 20,-42 79,45-97,-31 76,29-63,-26 48,29-64,2 1,-1 0,2 0,0 1,1-1,0 1,1 0,0 18,0 22,6 57,0-22,-4-74,1 0,0 0,2 0,0 0,1 0,1 0,0 0,10 22,10 24,-19-46,1 1,1-1,1-1,0 1,20 27,6-1,-10-11,40 40,-21-27,24 23,-51-56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1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0,'-1'78,"3"87,-1-154,1 0,1 0,-1 0,2 0,-1 0,2-1,-1 0,7 11,-8-16,0-1,0 0,0 1,0-1,1 0,-1-1,1 1,0 0,0-1,0 0,1 0,-1 0,1-1,0 0,0 0,-1 0,1 0,10 2,-4-3,0 0,0 0,0-1,0-1,0 0,0 0,0-1,0 0,0-1,17-7,-23 7,0 0,0 0,0 0,0-1,0 0,-1 0,1 0,-1 0,0-1,-1 0,1 0,-1 0,0 0,0 0,0-1,-1 0,0 1,0-1,0 0,-1 0,1-6,1-12,-2 0,-1-35,0 59,0 15,1 0,1 0,0 0,8 28,-8-38,-1 0,1-1,0 1,1-1,-1 0,1 0,-1 0,1 0,1 0,-1-1,0 1,1-1,0 0,-1 0,1 0,0-1,1 1,-1-1,0 0,1 0,-1-1,9 3,-10-4,0 1,-1-1,1 0,0 0,0 0,-1 0,1-1,0 1,-1-1,1 0,-1 0,1 1,-1-2,1 1,-1 0,1 0,-1-1,0 1,0-1,0 0,0 0,0 0,0 0,0 0,-1 0,1 0,-1-1,1 1,-1 0,0-1,0 1,0-1,0 1,0-6,4-11,0 0,-2 0,2-34,-5 45,2-61,-2 48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44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1,'2'5,"-1"1,1-1,0 0,0 0,1 0,-1 0,1 0,0 0,1-1,-1 1,1-1,0 0,4 4,24 33,23 48,-37-63,29 56,12 57,-12-18,-37-89,-1 0,-1 1,-2 0,-1 1,1 40,7 58,-12-53,-3 67,-13-42,5-74,0-1,-26 52,-7 19,33-77,0 0,-15 24,21-41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2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15,'-24'-5,"22"4,1 0,-1 1,0-1,1 1,-1 0,1-1,-1 1,0 0,1 0,-1 0,0 0,1 0,-1 0,0 1,1-1,-1 0,1 1,-1 0,1-1,-1 1,1 0,-1-1,1 1,-2 2,0-1,0 0,0 0,0 1,0 0,0-1,1 1,-1 0,1 0,0 1,0-1,0 0,0 1,1-1,-1 1,1 0,0-1,-1 8,2-9,0 0,0 1,0-1,0 0,0 1,1-1,-1 0,1 0,0 0,-1 1,1-1,0 0,0 0,1 0,-1 0,0 0,1 0,-1-1,1 1,0 0,-1-1,1 1,0-1,0 0,0 0,0 1,0-1,0 0,0-1,4 2,3 1,-1 0,1-1,-1 0,1 0,0-1,-1 0,15 0,-21-1,0-1,0 1,1 0,-1-1,0 0,0 1,0-1,0 0,0 0,0 0,0 0,0 0,0-1,0 1,-1 0,1-1,-1 0,1 1,-1-1,1 0,-1 0,0 1,0-1,0 0,0 0,0 0,0-1,-1 1,1 0,-1 0,1 0,-1-1,0 1,0-3,1 2,-1-1,0 0,0 1,0-1,0 0,-1 1,1-1,-1 0,0 1,0-1,0 1,-1-1,1 1,-1 0,0-1,0 1,0 0,-4-5,2 6,1-1,-1 1,0-1,1 1,-1 0,0 1,0-1,0 1,-1 0,1 0,0 0,0 0,-1 1,1-1,-7 2,-1-1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40,'-1'29,"0"-16,1 1,0-1,1 1,3 13,-3-23,-1-1,1 0,1 1,-1-1,0 0,1 0,0 0,-1 0,1 0,0 0,1-1,-1 1,0-1,1 1,-1-1,1 0,0 0,0 0,0 0,5 2,8 2,0 0,1-1,27 5,-37-9,1 0,0 0,0-1,1 0,-1 0,0-1,0 0,-1 0,16-5,-21 4,1 1,-1-1,0 1,1-1,-1 0,0 0,0 0,-1 0,1-1,0 1,-1 0,1-1,-1 1,0-1,1 0,-1 1,-1-1,1 0,0 1,-1-1,1 0,-1-5,1-10,0 0,-4-28,1 21,0-40,1 77,2 0,-1 0,1 0,1-1,0 1,1-1,0 1,0-1,1 0,1 0,0 0,0-1,1 0,1 0,13 16,2-1,23 23,-43-47,0 1,0-1,0 1,0-1,0 0,1 0,-1 0,0 0,1 0,-1 0,1-1,-1 1,1-1,-1 0,1 0,-1 0,1 0,-1 0,1 0,-1-1,4 0,-4 0,0 0,0 0,0 0,0-1,0 1,-1-1,1 1,0-1,-1 1,1-1,-1 0,0 0,1 0,-1 0,0 0,0 0,0 0,0 0,-1 0,1-1,-1 1,1 0,-1-3,3-64,-1 22,13-34,-13 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6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7 244,'9'0,"-1"0,1 0,-1-1,0 0,1 0,-1-1,0 0,0 0,0-1,0 0,0-1,0 1,-1-2,0 1,0-1,0 0,-1 0,1-1,-1 0,0 0,-1 0,0-1,0 0,8-13,-10 12,1 0,-1 0,0-1,-1 1,0-1,0 1,-1-1,1-13,-2 20,-1 0,1-1,0 1,-1 0,0-1,1 1,-1 0,0 0,0 0,0 0,-1 0,1 0,0 0,-1 0,1 0,-1 1,0-1,1 1,-1-1,0 1,0-1,0 1,0 0,0 0,0 0,0 0,-1 1,1-1,0 0,0 1,-1 0,1-1,0 1,-1 0,1 0,-4 1,2-1,0 0,1 0,-1 1,0 0,1-1,-1 1,0 0,1 1,0-1,-1 1,1-1,0 1,0 0,0 0,0 1,0-1,0 1,0-1,1 1,-1 0,1 0,0 0,-2 4,-4 8,0 0,1 1,-8 32,-2 0,11-28,1 1,1-1,0 1,2-1,1 1,0 0,2 0,3 22,-2 24,-2-60,1-1,0 1,0 0,0 0,1 0,0-1,0 1,1-1,0 0,0 0,0 0,5 6,-6-9,0-1,0 1,0-1,0 0,0 0,1 0,-1 0,0 0,1-1,0 1,-1-1,1 1,0-1,0 0,0 0,0 0,0-1,0 1,0-1,0 1,0-1,0 0,0 0,0-1,0 1,0-1,0 1,0-1,4-1,-4 0,0-1,0 1,-1 0,1-1,-1 1,0-1,1 0,-1 0,0 0,-1 0,1 0,0 0,-1 0,0-1,0 1,0 0,0-1,0 1,-1-1,1 1,-1-1,0-4,1-1,-1 0,0 0,0 0,-1 0,-1-1,1 1,-5-14,5 21,0 0,0 0,-1 0,1 0,0 0,-1 1,1-1,-1 1,1-1,-1 1,0-1,1 1,-1 0,-3-2,-11-3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0 149,'7'-1,"-1"0,1 0,-1-1,1 1,-1-2,0 1,0-1,0 1,0-2,0 1,-1-1,1 0,-1 0,7-7,-9 8,0 0,0 0,0 0,0 0,0-1,-1 1,0-1,0 1,0-1,0 0,0 0,-1 0,1 0,-1 0,0-1,-1 1,1 0,-1 0,0-1,0 1,0 0,0-1,-2-4,2 9,0 0,0 0,0 0,0-1,0 1,0 0,0 0,0 0,0-1,0 1,0 0,0 0,0 0,0-1,0 1,0 0,-1 0,1 0,0-1,0 1,0 0,0 0,0 0,-1 0,1 0,0-1,0 1,0 0,-1 0,1 0,0 0,0 0,0 0,-1 0,1 0,0 0,0 0,0 0,-1 0,1 0,0 0,0 0,0 0,-1 0,1 0,0 0,-1 0,-6 11,-3 18,9 132,0-159,1 0,-1-1,0 1,1 0,-1-1,0 1,0 0,0-1,0 1,0-1,0 0,0 1,-1-1,1 0,0 0,-1 0,1 0,-1 0,1 0,-1 0,0 0,1-1,-1 1,0 0,0-1,1 0,-1 1,0-1,0 0,-2 0,1 0,0 1,0 0,0-1,0 1,0 0,1 0,-1 1,0-1,1 0,-1 1,-2 2,55 2,46-7,-85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22.5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272 869,'-11'-11,"-11"-2,-152-48,154 58,15 3,1-1,-1 0,1 0,-1 0,1 0,-1 0,-7-5,59-11,-2 9,-33 8,0-2,0 0,0 0,-1-1,1 0,-1-1,0 0,0-1,0 0,19-13,-26 12,0 1,0-1,-1 0,1 0,-1 0,-1 0,1 0,-1-1,0 1,2-14,11-28,-35 98,14-33,0 0,-2 0,0 0,0-1,-2 0,-21 29,31-45,0-1,0 1,0 0,0 0,-1 0,1 0,0 0,0 0,0-1,0 1,0 0,0 0,0 0,0 0,0 0,0 0,0 0,-1 0,1 0,0-1,0 1,0 0,0 0,0 0,0 0,0 0,-1 0,1 0,0 0,0 0,0 0,0 0,0 0,0 0,-1 0,1 0,0 0,0 0,0 0,0 0,0 0,0 0,-1 0,1 0,0 0,0 1,0-1,0 0,0 0,0 0,0 0,0 0,-1 0,1 0,0 0,0 0,0 1,0-1,0 0,0 0,0 0,0 0,0 0,0 0,0 1,3-17,10-18,-2 11,-2 1,-1-1,-1 0,0-1,4-37,-13 66,-1 1,1-1,-1 0,0 0,0 0,0-1,-1 1,0-1,0 0,-5 5,-9 11,-79 96,96-132,6-11,10-25,-9 27,19-44,-21 140,-5-58,-1 0,0 0,-1-1,0 1,-1-1,0 1,-1-1,-12 20,-14 41,31-73,0 1,0-1,0 0,0 0,0 0,0 0,0 1,0-1,0 0,0 0,0 0,0 0,0 1,0-1,0 0,0 0,0 0,0 0,0 1,0-1,0 0,-1 0,1 0,0 0,0 1,0-1,0 0,0 0,0 0,0 0,-1 0,1 0,0 1,0-1,0 0,0 0,-1 0,1 0,0 0,0 0,0 0,0 0,-1 0,1 0,0 0,0 0,0 0,0 0,-1 0,1 0,0 0,0 0,0 0,0 0,-1 0,1 0,-5-14,1-19,3-26,1-41,1 90,0 1,0 0,1-1,0 1,1 0,0 0,8-16,-6 24,-1 12,3 26,-4-21,1 8,0 0,-2 0,0 37,-2-36,0 21,0-84,4-28,-4 63,0-1,1 1,-1-1,1 1,0 0,0-1,0 1,1 0,-1 0,1-1,0 1,0 0,0 1,0-1,0 0,4-2,-6 4,0 1,1 0,-1 0,0 0,1 0,-1-1,1 1,-1 0,0 0,1 0,-1 0,1 0,-1 0,0 0,1 0,-1 0,0 0,1 0,-1 0,1 0,-1 0,0 0,1 1,-1-1,0 0,1 0,-1 0,0 1,1-1,-1 0,0 0,1 1,-1-1,0 0,0 1,1-1,-1 0,0 1,0-1,1 1,5 22,-3 26,-3-49,1 27,0-20,0-1,0 1,-1-1,0 1,0 0,-1-1,0 1,0-1,0 1,-1-1,-3 8,5-14,0 0,0 0,0 1,0-1,-1 0,1 0,0 0,0 0,0 0,0 1,0-1,-1 0,1 0,0 0,0 0,0 0,0 0,-1 0,1 0,0 0,0 0,0 0,0 0,-1 0,1 0,0 0,0 0,0 0,-1 0,1 0,0 0,0 0,0 0,0 0,-1 0,1 0,0 0,0 0,0 0,0 0,-1-1,1 1,0 0,0 0,0 0,0 0,0 0,0-1,-1 1,1 0,0 0,0 0,0-1,-6-16,0-19,6-29,0 41,0 39,7 159,-7-308,0 72,0 48,0 17,0 135,24-212,-4-10,-18 70,1 1,-1-1,2 1,0-1,1 1,0 0,1 1,0-1,11-15,-17 28,0 0,0 0,1 0,-1-1,0 1,0 0,0 0,0 0,0-1,1 1,-1 0,0 0,0 0,0 0,0-1,1 1,-1 0,0 0,0 0,1 0,-1 0,0 0,0 0,0 0,1 0,-1 0,0 0,0 0,1 0,-1 0,0 0,0 0,1 0,-1 0,0 0,0 0,1 0,-1 0,0 0,0 0,0 0,1 1,-1-1,0 0,0 0,0 0,1 0,-1 1,0-1,0 0,0 0,0 0,1 1,5 20,-2 24,2 144,8-322,-16 88,0 31,1-1,1 1,0-1,1 1,4-20,0 100,2 119,-3-154,-3-32,0 1,0-1,0 0,-1 1,1-1,0 0,-1 1,1-1,-1 0,1 0,-1 0,1 0,-1 0,1 0,-1 0,0 1,0-1,1 0,-1 0,0 0,0 0,0 0,0 0,0 0,0-2,30-197,-24 152,9-40,-18 103,2 0,0 0,1 0,3 22,-1 10,-4 24,4 76,4-117,-2-33,-1-17,24-239,-11 157,-10 75,-2 0,3-46,-5 101,9 44,-3-28,4 219,-12-256,7-258,5 138,-9 98,-1 14,3 27,-1 45,-6 35,4 138,-3-633,2 333,5 382,-2-295,-1-55,-3-14,7-194,-4 204,2 0,1 0,1 1,1 0,1 0,16-31,-25 58,0 0,0-1,0 1,0 0,1-1,-1 1,0 0,0 0,0-1,0 1,0 0,0 0,0 0,1-1,-1 1,0 0,0 0,0-1,0 1,1 0,-1 0,0 0,0 0,1 0,-1-1,0 1,0 0,1 0,-1 0,0 0,0 0,1 0,-1 0,0 0,0 0,1 0,-1 0,0 0,1 0,-1 0,0 0,0 0,1 0,-1 0,0 0,0 0,1 1,-1-1,0 0,0 0,9 19,3 37,-10-48,33 248,-32-197,-2-36,0 0,1 0,2 0,9 34,-10-139,-9-191,6 40,13 518,-13-52,0-841,1 598,2 11,7 18,6 32,6 36,-5-21,14 104,-30-161,1 0,0 0,0 0,1 0,4 9,6-64,-9 36,1-6,1 0,0 0,2 1,14-24,-19 34,1 1,-1 0,1 1,-1-1,1 0,0 1,1 0,-1 0,1 1,-1-1,1 1,0 0,0 0,-1 0,1 1,1-1,-1 1,0 1,9-1,-12 0,0 1,0 0,-1 0,1 1,0-1,0 0,0 1,-1-1,1 1,0-1,-1 1,1 0,0 0,-1 0,1 0,-1 0,1 0,-1 0,0 0,1 0,-1 1,0-1,0 1,0-1,0 1,0-1,0 1,0-1,-1 1,1 0,-1 0,1-1,-1 1,1 2,0 7,0-1,0 1,-1 0,-3 17,3-23,-1 0,-1 0,1 0,-1 1,0-1,-1 0,1 0,-1-1,0 1,0-1,0 1,-1-1,0 0,0 0,0 0,0-1,0 0,-1 0,1 0,-1 0,-10 4,0 0,-2 0,1-1,-1 0,0-1,-22 2,26-5,-1 0,0-1,0-1,0 0,0-1,-14-3,28 3,0 1,0-1,0 0,0 0,0 0,0 1,0-1,0 0,0 0,1 0,-1 0,0 1,0-1,1 0,-1 0,0 1,1-1,-1 0,1 1,-1-1,1 0,0 1,-1-1,1 1,-1-1,1 1,0-1,-1 1,2-1,22-22,-2 7,-15 11,1-1,-1 1,0-1,-1-1,0 1,1-1,-2 0,7-11,-10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2.59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1 344,'1'-2,"-1"1,1-1,0 0,0 0,0 0,0 0,0 1,0-1,1 0,-1 1,0-1,1 1,-1 0,1-1,0 1,0 0,3-2,40-22,-32 19,54-41,-55 37,1 0,1 0,0 2,27-14,127-32,-118 43,13-4,48-25,12 23,-104 13,1 1,0 2,24-1,19 0,76-5,-26-6,-83 12,7 0,-26 3,-11 2,-6 2,5-5,0 1,0-1,-1 1,1-1,-1 0,1 0,-1 0,1 0,-1 0,1 0,-1 0,0-1,0 1,1 0,-1-1,0 0,0 1,0-1,0 0,0 0,1 0,-3 0,-37 2,28-1,0 0,0 0,-1-2,1 1,0-2,0 0,0 0,-13-5,26 7,0 0,-1 0,1 0,0 0,0 0,-1 0,1 0,0 0,-1 0,1 0,0 0,0-1,-1 1,1 0,0 0,0 0,-1 0,1-1,0 1,0 0,0 0,-1-1,1 1,0 0,0 0,0-1,0 1,0 0,-1 0,1-1,0 1,0 0,0-1,0 1,0 0,0-1,0 1,0 0,0 0,0-1,0 1,0 0,0-1,1 1,14-8,22 0,-183 15,111-1,31-3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2.50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446 164,'-27'-9,"24"7,0 0,0 1,0 0,0-1,0 1,0 1,0-1,-5 0,-47-2,-76-12,106 13,20 2,-1 0,1 0,0 0,-1-1,1 0,-1 0,1-1,0 1,-9-5,14 5,-1 1,1-1,0 0,0 0,-1 1,1-1,0 0,0 0,0 0,0 1,0-1,0 0,0 0,0 0,0 0,0 1,1-1,-1 0,0 0,0 0,1 1,-1-1,1 0,-1 1,1-1,-1 0,1 1,-1-1,1 0,-1 1,1-1,0 1,-1-1,1 1,0-1,-1 1,1 0,1-1,34-23,-31 22,23-17,-19 13,-1 0,1 0,1 1,-1 0,14-4,-23 9,0 0,0-1,0 1,0 0,1 0,-1 0,0 0,0 0,0-1,1 1,-1 0,0 0,0 0,0 0,1 0,-1 0,0 0,0 0,0 0,1 0,-1 0,0 0,0 0,0 0,1 0,-1 0,0 0,0 0,1 0,-1 0,0 0,0 1,0-1,0 0,1 0,-1 0,0 0,0 0,0 0,0 1,1-1,-1 0,0 0,0 0,0 0,0 1,0-1,0 0,0 0,0 0,0 1,1-1,-10 13,-16 10,-14 3,20-15,0 1,1 0,1 2,0 0,0 1,2 0,0 1,-18 26,8-10,22-28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3.14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1 283,'2'-9,"0"0,1 0,0 0,1 1,0-1,0 1,7-10,-2 2,0 1,1 0,1 0,0 1,1 1,1 0,0 0,27-18,3-6,-41 35,1-1,0 1,0 0,0-1,0 1,0 1,0-1,0 0,5-1,-8 3,1 0,-1 0,0 0,1 0,-1 0,1 0,-1 0,1 0,-1 1,0-1,1 0,-1 0,1 0,-1 0,0 1,1-1,-1 0,0 0,1 1,-1-1,0 0,1 0,-1 1,0-1,0 0,1 1,-1-1,0 1,4 23,2 150,-6-159,-1 0,0 0,-1-1,-1 1,0 0,-1-1,-1 0,0 0,-1 0,0 0,-1-1,-1 0,0-1,-18 23,27-37,0 0,0-1,0 1,1 0,-1 0,1 0,0 0,-1 0,1 0,0 0,0 1,4-3,3-2,-6 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06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1,'3'5,"1"0,-1 1,1-1,0 0,1-1,-1 1,1-1,0 0,8 5,-8-4,39 30,-2-3,-2 3,52 56,-70-62,0 1,-3 1,28 56,34 87,-68-149,1 0,17 22,-28-43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7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1,'1'7,"0"-1,1 1,0 0,1-1,-1 1,1-1,1 0,-1 0,1 0,0 0,5 6,19 33,-10-11,0 0,45 57,-15-22,-11-19,-34-48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5.68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0 225,'9'-4,"1"0,-1 0,1 1,-1 0,17-3,70-22,-70 18,0 2,45-8,-15 9,66 1,-100 5,-1-1,0-2,25-6,43-6,-78 14,1 0,0-1,-1 0,0-1,0 0,17-9,37-13,-26 17,0 1,1 3,-1 1,53 1,-40-4,-46 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8.78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1144 56,'-5'0,"0"0,0 0,0-1,0 1,0-1,1 0,-1-1,0 1,0-1,1 0,-1 0,1 0,-1-1,1 1,-5-5,8 6,-1 1,1-1,0 0,0 1,-1-1,1 1,0 0,-1-1,1 1,-1 0,1 0,0 0,-1 0,1 0,-1 0,1 0,0 1,-1-1,1 0,0 1,-1-1,1 1,-2 0,-38 21,10-5,-11-2,30-10,0 0,0-1,-1-1,1 0,-1-1,0 0,-16 0,-30-4,-80 4,79 4,-81 18,124-17,1-1,-1 2,1 0,1 1,0 1,-18 14,-5 2,32-22,0 0,0-1,-1 0,1 0,-1-1,1 0,-1 0,0 0,0-1,-10 1,17-2,-1 0,1 0,-1-1,1 1,-1 0,1 0,-1-1,1 1,-1 0,1 0,0-1,-1 1,1 0,0-1,-1 1,1-1,0 1,-1 0,1-1,0 1,0-1,-1 1,1-1,0 1,0-1,0 1,0-1,0 1,-1-1,1 1,0-1,0 1,0-1,1 1,-1-1,0 1,0-1,0 1,0-1,0 1,1-1,-1 1,0 0,0-1,1 1,-1-1,0 1,0-1,1 1,-1 0,1-1,0-1,0 1,0 0,0-1,1 1,-1 0,0 0,1 0,-1 0,1 0,-1 0,1 0,-1 0,1 0,0 1,1-1,1 0,49-5,-50 6,1-1,0 1,-1-1,1 0,0 0,-1-1,1 1,-1-1,0 0,0 0,4-2,-5-2,0 1,-1-1,1 0,-1 1,0-1,-1 0,0 0,0 0,0 1,0-1,-3-9,2-8,1 19,0 1,0 0,0 0,0-1,0 1,-1 0,1 0,-1 0,0 0,0-1,-1 1,1 0,0 1,-3-5,2 6,0-1,-1 0,1 1,-1-1,1 1,-1 0,1 0,-1 0,0 0,0 0,1 0,-1 1,0 0,0-1,-5 1,-33-5,25 3,0-1,-1 2,0 0,-27 3,41-1,0-1,0 1,0-1,0 1,0 0,0 0,0 0,0 1,0-1,0 1,1 0,-1-1,1 1,-1 0,1 1,0-1,-1 0,1 1,0-1,1 1,-1-1,0 1,1 0,0 0,-1 0,1 0,0 0,1 0,-2 6,2-8,0-1,0 1,-1 0,1-1,0 1,0 0,0-1,0 1,0 0,1-1,-1 1,0 0,0-1,0 1,1 0,-1-1,0 1,0 0,1-1,-1 1,1-1,-1 1,1-1,-1 1,0-1,1 1,0-1,-1 0,1 1,-1-1,1 1,-1-1,2 0,28 0,-23-1,0-1,0 0,0-1,0 0,0 0,7-5,-9 3,1 0,-1 0,-1-1,1 0,-1 0,0 0,0 0,0-1,-1 1,4-12,-7 17,1 0,0 0,-1 1,1-1,0 0,0 0,0 1,0-1,0 1,0-1,0 1,0-1,0 1,0-1,0 1,0 0,0 0,0-1,0 1,0 0,0 0,0 0,0 0,0 0,1 1,1-1,39 9,-21-3,25 7,-39-11,-1 1,0-1,1 0,0-1,-1 0,8 1,-13-2,0 0,-1 0,1-1,-1 1,1 0,0 0,-1-1,1 1,-1 0,1 0,-1-1,1 1,-1-1,1 1,-1-1,1 1,-1-1,0 1,1-1,-1 1,1-1,-1 1,0-1,0 1,1-1,-1 0,0 1,0-1,0 0,0 1,0-1,0 1,0-1,0 0,0 1,0-1,0 0,0 1,0-1,-1 0,1 1,0-1,-1 0,0-4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56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13,'186'13,"-146"-11,30 3,110-6,-8-5,-107-9,-33 10,1 2,0 1,-1 1,37 4,11 0,82 8,-144-9,165 0,-96-4,-81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3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3:20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19.3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0 103,'1'-4,"-1"0,1 1,0-1,0 1,0-1,1 1,-1-1,1 1,0 0,0 0,0 0,0 0,1 0,-1 0,1 0,-1 1,1-1,0 1,0 0,6-3,-3 1,-1 0,0-1,0 1,0-1,6-9,5 91,-14-68,0 1,0 0,-1 0,-1 0,1 0,-2 0,1 0,-2 0,-1 10,1-14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19.9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1 138,'47'-27,"-38"22,0 0,-1-1,0 0,0 0,8-9,-13 12,-1 1,0-1,-1 0,1 1,0-1,-1 0,0 0,1-1,-1 1,0 0,-1 0,1 0,-1-1,1 1,-1 0,0 0,0-1,0 1,-2-7,-23 71,17 32,5-38,2-48,-1-1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38.2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10,'0'0,"1"-1,-1 0,1 0,0 1,-1-1,1 0,0 1,0-1,0 1,-1-1,1 1,0 0,0-1,0 1,0 0,0-1,0 1,0 0,0 0,0 0,0 0,0 0,-1 0,3 0,31 0,-29 0,1 0,1 1,-1 0,0 0,0 0,1 0,-1 1,0 0,-1 1,8 3,-11-5,0 0,0 0,0 0,0 1,0-1,-1 1,1-1,0 1,-1 0,1 0,-1-1,0 1,0 0,0 0,0 0,0 0,0 1,0-1,-1 0,1 0,-1 0,1 1,-1-1,0 0,0 0,0 1,0-1,0 0,-2 4,1-3,0 0,-1 0,0-1,0 1,0-1,0 1,0-1,0 1,-1-1,1 0,-1 0,1 0,-1-1,0 1,0-1,0 1,0-1,0 0,0 0,-6 1,-7 2,1-1,-29 3,19 0,25-6,0 1,0-1,0 1,0-1,0 0,0 1,0-1,0 1,0-1,0 0,1 1,-1-1,0 0,0 1,0-1,0 1,1-1,-1 0,0 0,0 1,1-1,-1 0,0 1,0-1,1 0,-1 0,0 1,1-1,-1 0,0 0,1 0,-1 0,1 1,44 16,-1-8,-37-9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39.40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44 108,'3'-3,"0"1,0 0,1 0,0 0,-1 1,1-1,0 1,0 0,-1 0,9-1,-2 0,-5-1,0 1,-1-1,0 0,0 0,0 0,0-1,0 1,4-6,-7 8,0 0,1 0,-1 0,0-1,0 1,0 0,0 0,-1-1,1 1,0-1,0 1,-1-1,1 1,-1-1,1 1,-1-1,0 1,0-1,0 1,1-1,-1 0,-1 1,1-1,0 1,0-1,-1 1,1-1,-1 0,1 1,-2-3,2 4,0-1,-1 1,1-1,-1 1,1 0,0-1,-1 1,1-1,-1 1,1 0,-1-1,0 1,1 0,-1-1,1 1,-1 0,0 0,1 0,-1 0,1-1,-1 1,0 0,1 0,-1 0,1 0,-1 0,0 1,1-1,-1 0,-1 0,-11 18,1 26,11-44,-2 57,4-49,-1 1,0-1,-1 1,0-1,0 1,-1-1,0 0,-3 9,3-16,1 0,0 0,0 0,0 0,-1 0,1 0,-1 0,1 0,0 0,-1 0,0-1,1 1,-1-1,1 1,-1-1,0 1,1-1,-1 0,0 0,1 0,-1 0,0 0,1 0,-1-1,0 1,1-1,-4 0,-43-16,95 16,-25 0,-14 2,0-1,-1 2,1-1,0 1,11 4,-13-3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3.3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0,'1'26,"1"-1,9 34,2 25,-8-52,-4-27,1 0,-1 1,0-1,-1 0,1 1,-1-1,0 1,-1-1,1 0,-1 1,-2 7,3-13,0 1,0-1,0 0,0 0,0 0,0 0,0 1,0-1,0 0,0 0,0 0,0 0,0 0,0 1,0-1,0 0,-1 0,1 0,0 0,0 0,0 0,0 1,0-1,0 0,0 0,-1 0,1 0,0 0,0 0,0 0,0 0,0 0,-1 0,1 0,0 0,0 0,0 0,0 1,-1-1,1-1,0 1,0 0,0 0,0 0,0 0,-1 0,1 0,0 0,0 0,0 0,0 0,0 0,-1 0,1 0,0 0,0 0,0-1,0 1,-6-14,1-16,6 25,0-1,-1 1,2 0,-1-1,0 1,1 0,0 0,1 0,-1 0,1 0,0 0,0 1,0-1,0 1,1 0,0 0,0 0,0 1,5-4,-5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3.89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0,'2'4,"0"-1,1 0,-1 0,1 0,0 0,0 0,0 0,0-1,1 0,3 3,9 7,-5 0,-1-4,-2 2,1-1,11 18,-17-23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4.9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5 131,'1'-3,"-1"1,1-1,0 0,0 1,0-1,0 1,1 0,-1-1,1 1,-1 0,1 0,0 0,-1 0,1 0,0 0,1 1,-1-1,3-1,-2 1,-1 0,1 0,0-1,0 1,-1-1,0 0,1 0,-1 1,0-1,0-1,2-4,-4 6,8-27,-8 29,0-1,1 0,-1 1,0-1,0 0,1 0,-1 1,0-1,0 0,0 0,0 1,0-1,0 0,0 0,0 1,0-1,0 0,-1 1,1-1,0 0,0 0,-1 1,1-1,-1 0,1 1,-1-2,-12 55,9-19,3 1,0-1,5 38,-2-59,-1-9,-1 0,1 0,-1 0,0 1,0-1,0 0,-2 8,2-11,0-1,-1 1,1-1,0 0,0 1,-1-1,1 1,0-1,-1 1,1-1,0 0,-1 1,1-1,-1 0,1 1,-1-1,1 0,-1 0,1 1,-1-1,1 0,-1 0,1 0,-1 0,0 0,-25-8,25 8,-1-1,1 1,0-1,-1 0,1 0,0 1,-1-1,1 0,0 0,0 0,0 0,0 0,0-1,0 1,0 0,0 0,1-1,-1 1,0 0,0-2,2 2,0 0,0 0,0 1,-1-1,1 0,0 1,0-1,0 1,0-1,0 1,0 0,0-1,1 1,-1 0,0 0,0-1,0 1,0 0,0 0,0 0,0 1,1-1,-1 0,0 0,0 1,2 0,53 12,-45-10,0 1,0-2,0 0,14 1,-17-3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06.1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1 138,'2'-2,"0"-1,0 1,1 0,-1 0,1 0,-1 0,1 0,0 1,-1-1,1 1,0 0,4-2,11-6,-14 6,1-1,-1 0,0 0,0-1,-1 1,1-1,-1 0,0 0,0 0,-1 0,0 0,1-1,-2 1,1-1,-1 0,0 1,0-1,0-9,0 44,-1-3,1 1,2-1,6 33,-8-53,1 0,-2 1,1-1,-1 0,0 11,-1-17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07.2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34,'1'-1,"-1"-1,1 1,0-1,0 0,0 1,0 0,0-1,1 1,-1 0,0-1,1 1,-1 0,0 0,1 0,0 0,-1 1,1-1,-1 0,1 0,2 0,0 0,-1-1,1 1,0 0,0 0,0 0,0 0,0 1,5 0,-7 0,-1 1,1 0,-1 0,1 1,-1-1,0 0,1 0,-1 1,0-1,0 1,0-1,0 1,0-1,0 1,0 0,-1 0,1-1,-1 1,1 0,-1 0,1-1,-1 1,0 0,0 0,0 0,-1 3,-1 57,1-55,0-4,0-1,0 1,0-1,0 1,0-1,0 1,-1-1,0 0,1 0,-1 0,0 0,0 0,0 0,0 0,0-1,0 1,0-1,-5 2,4-1,0 0,0 0,1 0,-1 0,0 1,1-1,0 1,-5 5,7-7,-1 1,1-1,-1 1,1 0,0-1,0 1,0 0,-1 0,2-1,-1 1,0 0,0-1,0 1,1 0,-1-1,1 1,-1-1,1 1,0-1,0 1,0-1,-1 1,1-1,2 2,-2-1,1-1,0 1,0 0,0-1,0 1,0-1,0 0,0 1,0-1,0 0,1 0,-1-1,0 1,1 0,-1-1,1 1,-1-1,0 0,1 0,-1 0,1 0,-1 0,1-1,4 0,2-1,-1-1,1 1,0-1,-1-1,12-5,-15 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1.5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56,'0'-2,"0"-1,1 1,-1-1,1 1,0-1,0 1,0-1,0 1,1 0,-1-1,1 1,-1 0,1 0,0 0,0 0,-1 0,1 1,1-1,2-1,-4 1,1 1,0 0,-1 0,1 0,0 0,0 1,0-1,0 0,0 1,0-1,0 1,0 0,0 0,0 0,0 0,0 0,0 0,0 0,0 1,0-1,0 1,0-1,0 1,0 0,0 0,2 1,-3-1,1 1,0-1,-1 1,0-1,1 1,-1 0,0 0,0 0,0-1,0 1,0 0,0 0,-1 0,1 0,-1 0,1 1,-1-1,0 0,0 0,0 0,0 0,0 0,0 0,-1 0,1 1,-1-1,1 0,-1 0,-1 2,-3 8,-1 1,0-1,-12 18,4-7,14-23,-1 1,1 0,-1-1,1 1,-1 0,1-1,0 1,-1 0,1 0,0 0,0-1,0 1,-1 0,1 0,0 0,0-1,0 1,0 0,0 0,1 0,-1-1,0 1,0 0,0 0,1 0,-1-1,0 1,1 0,-1-1,1 1,-1 0,1-1,-1 1,1 0,-1-1,1 1,0-1,-1 1,1-1,0 1,-1-1,1 0,0 1,0-1,-1 0,1 0,0 1,0-1,0 0,1 0,58 2,-17-1,-36 1,-1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7.4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0,'-9'138,"9"-142,0 0,1 0,0 0,0 0,0 0,0 0,0 1,1-1,0 0,0 1,0-1,0 1,0 0,1-1,-1 1,6-5,-3 5,0 0,0 0,0 0,0 0,0 1,0 0,1 0,-1 0,1 1,0 0,10-2,-1 0,-9 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7.9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0,'4'2,"-1"0,0 0,0 0,0 0,0 1,0-1,0 1,0-1,-1 1,1 0,-1 0,3 6,8 7,29 30,-38-43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9.0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60 1,'13'0,"36"1,-47-1,1 0,0 0,0 1,0-1,-1 1,1 0,0 0,-1 0,1 0,-1 0,1 0,-1 1,3 1,-4-2,0 1,0-1,0 0,-1 0,1 0,0 1,-1-1,1 0,0 1,-1-1,0 1,1-1,-1 1,0-1,0 1,0-1,0 1,0-1,0 0,0 1,0-1,0 1,-1-1,1 1,-1-1,1 1,-1-1,0 0,1 0,-1 1,0-1,0 0,0 0,0 0,0 0,0 0,0 0,0 0,0 0,-1 0,1 0,-3 1,-7 5,-1 0,0-1,-20 9,21-11,2 0,-31 14,39-17,-1-1,1 1,0 0,0-1,0 1,-1 0,1 0,0 0,0 0,0 0,0 0,0 0,1 0,-1 0,0 0,0 1,1-1,-1 0,1 0,-1 1,1-1,-1 0,1 3,2-1,0 0,1-1,-1 0,1 0,0 0,-1 0,1 0,0 0,0-1,0 1,1-1,-1 0,0 0,0 0,1-1,4 2,15 5,50 16,-67-21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38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17,'21'-8,"-21"7,1 0,0 1,-1-1,1 1,0-1,0 0,-1 1,1-1,0 1,0-1,0 1,0 0,-1-1,1 1,0 0,0 0,0-1,0 1,0 0,0 0,0 0,0 0,0 0,0 1,0-1,0 0,0 0,-1 1,1-1,0 0,0 1,0-1,0 1,0-1,-1 1,1-1,0 1,-1 0,1-1,0 1,-1 0,1-1,-1 1,1 0,-1 0,1 0,-1 0,1-1,-1 1,0 0,0 0,1 1,1 11,1 0,-2 0,0 0,0 1,-2-1,-2 19,1 14,-5-18,5-26,1 0,0 0,0 1,0-1,1 0,-1 0,1 1,-1-1,1 1,0-1,-1 0,1 1,0-1,1 1,-1-1,0 0,2 5,-1-7,0 1,0-1,0 0,0 0,0 0,0 1,0-1,0 0,1 0,-1 0,0-1,0 1,0 0,0 0,0-1,0 1,0 0,0-1,0 1,1-2,29-14,-16 7,9-2,-20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3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1,'-1'0,"0"1,1 0,-1-1,0 1,1 0,-1 0,0-1,1 1,-1 0,1 0,-1 0,1 0,0 0,-1 0,1 0,0 0,0 0,0 0,0-1,0 1,0 0,0 0,0 0,0 1,0 33,0-31,-2 35,1-29,0 1,0-1,1 1,1-1,0 1,0-1,5 16,-6-24,1-1,-1 0,1 0,0 0,-1-1,1 1,0 0,0 0,-1 0,1 0,0-1,0 1,0 0,0-1,0 1,0 0,0-1,0 0,0 1,0-1,0 0,1 1,-1-1,0 0,0 0,0 0,0 0,1 0,-1 0,0 0,0 0,0-1,0 1,0 0,0-1,1 1,1-2,-2 1,1 0,0 0,0 0,0 0,-1 0,1-1,0 1,-1 0,0-1,1 1,-1-1,0 0,1 0,-1 1,0-1,0 0,-1 0,1 0,0 0,0-4,2-20,-2 17,0 0,0 0,-1 0,0 0,-1 0,-2-18,2 25,-1-1,1 1,0-1,0 1,-1-1,0 1,1 0,-1 0,0 0,0 0,0 0,0 0,-1 1,1-1,0 0,-1 1,1 0,-1 0,1 0,-1 0,0 0,1 0,-1 1,0-1,0 1,0 0,-4 0,0-1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52,'11'60,"-9"-43,4 20,-6-36,0 0,0 0,0 1,1-1,-1 0,0 0,1 0,-1 0,1 0,0 0,-1 0,1 0,0 0,-1 0,1 0,0 0,0 0,0 0,1 1,-1-2,-1-1,1 1,0 0,-1 0,1 0,0-1,-1 1,1 0,-1-1,1 1,-1 0,1-1,-1 1,1-1,-1 1,1-1,-1 1,1-1,-1 1,0-1,1 0,-1 1,0-1,0 1,1-1,-1-1,10-25,-3 9,12-18,-16 29,0 0,1 0,0 0,1 0,8-10,18-19,-27 30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3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1,0-1,0 0,0 0,0 0,0 0,0 0,0 0,0 0,0 0,0 0,0 0,0-1,1 1,-1 0,0-1,1 1,-1-1,1 1,2-1,31 8,45 8,-73-15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3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19,'-1'0,"0"1,0-1,0 1,0 0,0-1,0 1,1 0,-1-1,0 1,0 0,0 0,1 0,-1 0,1-1,-1 1,0 0,1 0,0 0,-1 0,1 0,-1 2,-9 30,8-25,-15 59,17-63,-1 1,0-1,1 0,0 0,0 1,0-1,1 0,-1 0,1 1,0-1,0 0,1 0,2 7,-3-9,0-1,1 1,-1 0,0-1,1 1,-1-1,1 0,0 1,-1-1,1 0,0 0,0 0,0 0,-1 0,1-1,0 1,0 0,0-1,1 0,-1 1,0-1,0 0,0 0,0 0,0 0,0-1,0 1,0 0,0-1,0 0,0 1,0-1,3-2,3-1,0 0,-1-1,1-1,-1 1,0-1,7-8,-10 9,1-1,-1 0,0 0,-1 0,1-1,-1 1,-1-1,1 0,2-11,-4 14,0 0,0 0,0 0,-1-1,0 1,0 0,0 0,0 0,0 0,-1 0,0 0,0 0,0 0,0 0,-1 0,1 0,-1 0,-3-4,2 5,0 0,-1 1,1-1,-1 1,1 0,-1 0,0 0,-7-2,9 3,1 0,-1 0,0 1,0-1,0 1,0-1,0 1,0 0,0 0,0 0,0 0,-1 0,1 0,0 1,0-1,0 1,1-1,-1 1,-3 1,1 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3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54,'4'-1,"0"1,0-1,-1 1,1-1,0 0,-1-1,1 1,-1-1,1 1,-1-1,1 0,-1-1,0 1,0 0,0-1,-1 1,1-1,-1 0,1 0,-1 0,0-1,0 1,2-5,-7 15,-1 1,1-1,1 1,0 0,0 0,0 0,0 12,-7 24,8-38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4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1,'-10'45,"8"-42,1 1,-1 0,1 0,0 1,0-1,0 0,1 0,-1 0,1 1,0-1,0 0,1 0,-1 1,3 5,-3-9,1-1,0 1,-1 0,1 0,0 0,0-1,-1 1,1 0,0-1,0 1,0 0,0-1,0 1,0-1,0 0,0 1,0-1,0 0,0 0,0 0,1 1,-1-1,0 0,0-1,0 1,0 0,0 0,0 0,0 0,0-1,0 1,0-1,0 1,0-1,0 1,1-1,2-4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8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1,'1'15,"1"-1,0 1,6 21,-4-22,0 1,-2-1,2 27,-4-42,-1-3,1-1,0 1,0-1,0 1,1-1,-1 1,1-1,0 1,0-1,1 1,-1 0,1-1,0 1,0 0,1 0,-1 1,1-1,0 0,-1 1,6-5,66-53,-70 57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8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1,'1'0,"1"1,2 1,1 0,0 1,0 0,0 1,-1 2,0-1,0 0,0 0,1-1,1-1,0-1,0 1,0-1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9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0,'-1'1,"0"-1,0 1,1 0,-1-1,0 1,1 0,-1 0,1 0,-1-1,1 1,-1 0,1 0,-1 0,1 0,0 0,0 0,0 0,-1 0,1 0,0 0,0 0,0 0,0 0,1 1,-2 32,2-29,-2-4,1 1,0 0,1 0,-1-1,0 1,0 0,1 0,-1-1,1 1,-1 0,1-1,0 1,0-1,0 1,0-1,0 1,0-1,0 0,0 1,1-1,-1 0,0 0,1 0,-1 0,1 0,-1 0,1 0,-1 0,1-1,0 1,-1-1,1 1,3-1,2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08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84,'1'-2,"0"0,0 0,1 0,-1 0,1 0,0 1,-1-1,1 1,0-1,0 1,0-1,3 0,19-19,-16 4,4-6,-8 26,-3 17,-2-6,2 0,-1 0,2 0,0 0,0-1,8 22,-8-31,1-1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09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2,'-3'3,"1"1,-1-1,1 0,-1 1,1-1,0 1,0 0,1 0,-1 0,1 0,0 0,-1 5,1-6,1 0,0 1,-1-1,1 0,1 0,-1 0,0 1,1-1,-1 0,1 0,0 0,0 0,1 0,-1 0,0 0,1 0,0-1,0 1,-1 0,2-1,-1 0,0 1,0-1,1 0,-1 0,1 0,0-1,-1 1,1 0,0-1,0 0,0 0,0 0,0 0,0 0,1-1,-1 1,0-1,0 0,0 0,1 0,-1 0,0-1,0 1,0-1,0 0,0 0,0 0,0 0,0 0,3-3,-4 3,0-1,0 0,-1 0,1 1,-1-1,0 0,1 0,-1-1,0 1,0 0,-1 0,1-1,0 1,-1 0,1-1,-1 1,0 0,0-1,0 1,0-1,0 1,-1-4,1 3,0 0,-1 0,0 0,1-1,-1 1,0 0,-1 0,1 0,0 0,-1 1,0-1,0 0,0 1,0-1,-3-3,-22-20,24 23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1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1,'-1'30,"0"-11,1-1,1 1,1 0,5 26,-2-62,1-1,12-25,-17 40,1 0,0 0,0 0,0 1,0-1,0 1,1-1,-1 1,1 0,-1 0,1 0,0 0,0 1,0-1,0 1,5-2,20-12,-25 13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0,'6'2,"-1"0,1 0,0 0,-1 1,0-1,1 1,-1 0,0 1,-1 0,1-1,-1 1,1 1,-1-1,4 6,23 20,-27-28,-2 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25,'-21'106,"21"-103,0-1,0 1,0 0,1-1,-1 1,0-1,1 1,0 0,0-1,0 1,0-1,0 1,0-1,2 3,-2-4,0 0,1 0,-1 0,0-1,0 1,0 0,1-1,-1 1,1-1,-1 1,0-1,1 1,-1-1,1 0,-1 0,0 0,1 0,-1 0,1 0,-1 0,1 0,-1-1,1 1,-1-1,0 1,1-1,-1 1,2-2,1 0,-1 0,0-1,0 1,0-1,0 0,0 1,0-1,-1-1,0 1,1 0,-1 0,0-1,-1 0,1 1,-1-1,1 0,-1 1,1-9,0 4,-1-1,0 1,0-1,-1 1,0-1,0 1,-3-17,2 24,1 0,0 0,-1-1,1 1,-1 0,1 0,-1-1,0 1,1 0,-1 0,0 0,0 0,0 0,0 0,0 0,0 0,0 1,0-1,0 0,0 1,-1-1,1 0,0 1,0-1,-1 1,1 0,0 0,-1-1,1 1,0 0,-1 0,1 0,0 0,-1 0,1 1,0-1,-1 0,1 0,0 1,0-1,-2 2,-1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0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1 112,'4'0,"0"-1,1 1,-1-1,0 0,0 0,0 0,0-1,0 0,0 1,0-1,-1-1,6-3,40-38,-19 14,-27 27,17-11,-18 34,-3-3,0 1,0 2,1-1,1 1,0-1,8 39,-5-47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20,'-1'1,"0"0,-1-1,1 1,0 0,0 0,0-1,1 1,-1 0,0 0,0 0,0 0,1 0,-1 0,0 0,1 1,-1-1,1 0,0 0,-1 0,1 1,0-1,-1 0,1 0,0 1,0-1,0 2,-1 35,1-36,1 1,-1-1,0 0,1-1,0 1,0 0,-1 0,1 0,0 0,1 0,-1-1,0 1,0 0,1-1,-1 1,1-1,-1 0,1 0,0 1,-1-1,1 0,0 0,0 0,0-1,0 1,0 0,0-1,0 1,0-1,0 0,0 1,0-1,2 0,-1 0,-1 0,0 0,0 0,1 0,-1-1,0 1,0-1,1 1,-1-1,0 0,0 0,0 0,0 0,0 0,0 0,0 0,0-1,-1 1,1-1,0 1,-1-1,1 0,-1 0,0 0,1 1,-1-1,0 0,0-1,0 1,0-2,0 1,0 0,0 0,0 0,-1 0,0 0,1 0,-1 0,0 0,0 1,-1-1,1 0,-1 0,1 0,-1 0,0 0,0 0,0 1,0-1,-1 0,1 1,-1-1,1 1,-1-1,0 1,0 0,0 0,0 0,-1 0,1 0,-1 1,1-1,-1 0,1 1,-1 0,0 0,1 0,-1 0,0 0,0 0,0 1,0 0,0-1,0 1,-4 0,-8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17,'1'-1,"-1"0,1 0,0 0,-1 0,1 0,0 0,0 0,-1 0,1 1,0-1,0 0,0 0,0 1,0-1,0 1,0-1,0 1,0-1,0 1,1 0,-1-1,0 1,0 0,0 0,0 0,0 0,3 0,32 2,-33-1,-1 1,0-1,0 1,0 0,0 0,0 0,0 0,-1 0,1 0,-1 1,1-1,-1 1,0-1,0 1,0-1,0 1,0-1,-1 1,1 0,-1 0,1-1,-1 1,0 0,0 0,-2 5,2-1,0 0,-1 0,0 0,0 0,-1 0,0 0,0 0,-1-1,-3 8,5-13,0 0,0-1,0 1,0 1,0-1,1 0,-1 0,0 0,1 0,-1 0,1 1,0-1,-1 0,1 0,0 1,-1-1,1 0,0 1,0-1,0 0,0 0,1 1,-1-1,0 0,0 1,1-1,-1 0,1 0,-1 0,1 1,-1-1,1 0,1 2,1-2,-1 1,1-1,0 0,0 0,0 0,0 0,-1-1,1 1,0-1,0 0,0 0,0 0,0 0,5-1,22-6,-18 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8,'-2'0,"0"1,0-1,0 0,0 0,0 1,0-1,0 1,0 0,0-1,0 1,0 0,0 0,0 0,0 1,1-1,-1 0,1 1,-1-1,1 1,-1-1,1 1,0 0,0-1,0 1,0 0,-2 3,2-1,0 0,-1 1,2-1,-1 1,0-1,1 1,0-1,0 1,0 0,0-1,3 10,-3-11,1 0,0 0,0 0,0-1,0 1,1 0,-1 0,1-1,-1 1,1 0,0-1,0 0,0 1,0-1,1 0,3 3,-4-5,-1 1,1 0,0-1,0 0,0 1,0-1,0 0,0 0,0 0,0 0,0 0,-1 0,1-1,0 1,0-1,0 1,0-1,0 0,-1 0,1 0,0 0,-1 0,1 0,-1 0,1 0,-1-1,1 1,-1 0,2-3,-1 0,1 1,-1-1,1 0,-1 0,0 0,-1 0,1-1,-1 1,0 0,0-1,0 1,-1-1,1 1,-1-1,0 1,0-1,-1 1,1-1,-1 1,0 0,0-1,-1 1,1 0,-1 0,0 0,0 0,-5-7,0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6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0,'2'1,"-1"0,1-1,-1 1,0 0,1 0,-1 0,0 0,1 0,-1 0,0 0,0 1,0-1,0 0,0 1,0-1,0 1,-1-1,1 1,0-1,-1 1,1-1,-1 3,10 37,-7-8,-3-24,0 1,1-1,0 0,1 1,0-1,1 0,5 15,-8-24,0 1,0-1,0 0,0 0,1 1,-1-1,0 0,0 0,0 0,0 1,0-1,0 0,0 0,0 0,0 1,1-1,-1 0,0 0,0 0,0 0,0 0,0 1,1-1,-1 0,0 0,0 0,0 0,1 0,-1 0,0 0,0 0,0 0,1 1,-1-1,0 0,0 0,1 0,-1 0,0 0,0 0,0 0,1-1,-1 1,0 0,0 0,0 0,1 0,-1 0,0 0,0 0,0 0,1-1,4-14,-1-20,-5 26,2 1,-1 0,1 0,1-1,3-14,-3 19,0 0,0 0,1 0,-1 1,1-1,0 1,0-1,0 1,0 0,0 0,1 0,5-3,0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7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0,3 0,2 3,1 1,1 0,-2 2,-2 0,1-1,0-1,-3 1,-2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9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37,'-2'0,"0"0,-1 1,1-1,0 1,0 0,-1 0,1-1,0 1,0 1,0-1,0 0,0 0,1 1,-1-1,0 1,0 0,1-1,-1 1,1 0,0 0,0 0,-1 0,1 0,0 0,1 0,-1 0,0 1,1-1,-2 5,2-4,-1 0,1 0,-1 0,1 0,0 0,0 0,0 0,0 0,1 0,-1 0,1 0,0 0,0 0,0 0,0 0,1 0,-1 0,1-1,-1 1,1-1,0 1,3 2,-3-3,0 0,1 0,-1 0,1-1,0 1,-1-1,1 1,0-1,0 0,0 0,0 0,0 0,0-1,0 1,0-1,0 0,0 0,1 0,-1 0,0-1,0 1,3-2,-3 1,-1-1,1 1,-1-1,0 0,0 0,0 0,0 0,0 0,-1 0,1 0,0 0,-1-1,0 1,1-1,-1 1,0-1,-1 0,1 1,0-1,-1 0,1 1,-1-1,0 0,0-4,0 0,0 0,0 0,0 0,-1 0,-1 1,1-1,-4-11,3 15,1 1,0-1,0 1,-1-1,0 1,1 0,-1-1,0 1,0 0,0 0,-1 0,1 0,0 1,-1-1,1 1,-1-1,1 1,-1 0,0 0,-4-1,-6-1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59:11.5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6,'44'-3,"-32"2,1 0,0 1,-1 0,1 0,0 2,23 4,-35-5,1 0,0 1,0-1,-1 0,1 1,-1-1,1 1,-1 0,0-1,1 1,-1 0,0 0,0 0,0 0,0 0,-1 0,1 0,-1 0,1 0,-1 0,1 0,-1 0,0 0,0 1,0-1,-1 0,1 0,0 0,-1 0,0 2,-2 13,-1-1,-11 28,10-31,4-10,0-1,0 1,0-1,0 0,-1 1,1-1,-1 0,0 0,0 0,1 0,-1 0,-1-1,1 1,-4 2,-17 16,23-20,0 0,0 1,-1-1,1 0,0 1,0-1,-1 0,1 1,0-1,0 0,0 1,0-1,0 1,-1-1,1 0,0 1,0-1,0 1,0-1,0 0,0 1,0-1,0 1,0-1,1 0,-1 1,0-1,0 0,0 1,0-1,0 1,1-1,-1 0,0 1,0-1,1 0,-1 0,0 1,1-1,21 8,26-6,-46-2,54 0,-41-1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4376,'0'-1,"1"1,-1-1,1-1,-1 1,1 1,0-1,0 0,0 0,-1 0,1 1,0-1,0 0,1 0,-1 1,0-1,0 1,0 0,0-1,0 1,2-1,33-10,-27 8,306-88,-279 78,47-22,-31 13,-28 11,-2-1,24-16,-10 7,-29 15,1 1,-1-2,0 1,-1 0,0-1,0 1,-1-1,0-1,6-12,1-5,14-41,-21 46,4-39,2-11,-4 35,-3 1,-1-1,-5-58,0 23,-1 46,0 2,-2-1,-1 0,-1 1,-14-27,-13-43,20 52,-2 2,-2 0,-43-64,26 45,-37-45,41 52,-3 1,-2 1,-52-53,49 58,24 25,0 1,-29-22,5 3,32 28,0 1,-1 0,-1 0,1 0,-1 1,-13-6,-188-94,92 43,111 61,-70-33,-128-40,44 19,103 37,4 2,-71-13,107 27,0 0,1-2,-1 0,1 0,-23-11,25 11,0-1,0 2,-1 0,1 0,-33-2,30 3,0 0,1 0,-1-1,-25-9,11 3,0-1,-1 3,-41-7,-51-13,-54-11,56 15,-248-47,66 15,151 31,23 5,10 2,-26-4,-1-1,95 16,-54-12,40 6,-75-7,-30-4,21 4,6 3,-35-7,115 17,-105-21,87 12,-160-15,108 17,36 4,-97-15,7 4,25 3,50 2,-1 4,-158 0,227 11,-54-8,-22-1,-62-1,-51 0,-459 12,652-3,-57-7,56 4,-53-2,17 7,-78-12,32 4,-191 7,150 2,-1928-1,1923-11,2 0,73 11,1 1,-144-13,134 3,-207 7,152 4,109-2,-49 1,-146-15,46 3,13 1,71 2,-168 5,167 6,-167-16,87 0,38 4,-164-12,67 12,-26-2,126-5,-205 2,167 1,78 4,20 2,-245-6,290 10,0 0,-68-13,-51-3,135 17,-122-11,81 2,0 2,-89-1,121 8,0-1,-64-13,60 8,-83-4,8 0,-9 2,78 7,-93-16,94 11,-101-4,75 8,-90-13,92 7,-93-2,155 12,-23 0,1-1,-1-1,1-1,-49-10,48 5,-2 2,1 2,-1 0,-76 3,93 0,0-1,-36-5,-34-3,29 5,-84-15,47 6,-65-3,-115-20,198 28,-98-9,-5-3,44 0,-216-29,217 28,27 2,50 10,-82-24,96 22,-15-3,-88-24,134 33,1-1,0-1,1 0,0 0,-30-20,10-8,32 30,1 0,-2 1,1-1,-1 1,0 1,-10-8,11 9,-4-2,1 0,-1 0,0 1,-1 0,-18-6,26 10,1 0,-1 0,0 0,0-1,1 1,-1 0,0 0,1 0,-1 0,0 1,0-1,1 0,-1 0,0 0,1 1,-1 0,-2 1,2-1,0 0,1 1,-1-1,0 1,1-1,0 1,-1 0,1-1,0 1,0 0,0 0,0-1,1 2,-1-2,0 2,1 1,-4 24,2 0,1 1,1-2,7 33,-7-60,0 2,0-1,0 0,0 0,0 0,0 1,0-2,1 2,-1-1,0 0,1 0,-1 0,1 1,0-2,-1 1,1 0,0 1,0-2,0 1,1 1,-1-2,0 0,0-1,0 1,0-1,0 1,0-1,-1 1,1 0,0-1,-1 1,1-1,0 0,-1 1,1-1,0 1,-1-1,1 0,-1 0,0 0,1 1,-1-2,6-8,-1 1,-1-2,4-12,-2-17,-4 24,1-1,1 1,7-19,-9 30,0 1,1 0,-1-1,1 1,0 0,0 1,0-1,1 1,0-1,-1 0,2 1,-1 0,0 1,1-2,0 2,5-3,14-3,0 1,0 1,34-6,-27 6,-13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04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0 180,'1'14,"0"-1,1 1,0 0,1 0,0-1,1 0,1 1,0-2,0 1,2 0,-1-1,12 15,9 7,2-1,51 47,-29-31,-35-35,1 0,1-1,19 11,38 28,-55-36,1-2,35 19,-13-8,-20-14,1 0,0-1,47 12,1 0,-54-16,1-2,1 0,20 2,27 4,-30-4,0-2,0-1,1-2,69-7,-82 2,-1-1,0-1,43-18,-37 13,43-11,71-17,-42 9,37 1,-38 6,-77 16,1 1,-1 1,45-3,-41 7,1 1,-1 1,0 1,0 2,0 1,0 1,33 12,7 2,-51-16,0 1,0 0,-1 2,23 10,-38-15,1-1,0 0,-1 0,1 0,0 0,0-1,0 1,0-1,0 1,0-1,0 1,0-1,0 0,0 0,0 0,0 0,0 0,0-1,-1 1,1 0,0-1,0 0,3-1,-1-1,1 0,-1-1,0 0,0 1,-1-2,1 1,2-5,7-7,-1-1,2 1,-1 1,2 0,0 1,1 0,0 1,1 1,0 1,1 0,1 1,33-12,-14 11,-20 6,-1 0,0-1,0-1,16-9,-10 6,-1 1,1 1,1 1,42-7,-17 3,25-8,-39 9,1 1,0 2,0 1,52-1,-66 6,-1-1,34-7,-32 5,0 0,26 0,1000 3,-476 3,-566-3,-1 1,1-1,-1 0,1-1,-1 0,0 0,1 0,-1-1,0 1,-1-1,1-1,-1 1,9-8,3-3,-1-2,24-30,19-16,-40 44,-1-2,19-24,-5-14,-23 38,-2 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21,'1'0,"-1"1,1-1,0 1,0-1,-1 1,1-1,0 1,-1 0,1-1,-1 1,1 0,-1-1,1 1,-1 0,1 0,-1 0,0-1,1 1,-1 0,0 0,0 0,0 0,1 1,5 29,-4-20,3 10,-1 0,-1 0,-1 0,-1 37,-1-76,0 7,0 1,0 0,1 0,0 0,5-16,-5 22,1 0,-1 1,1-1,0 1,1 0,-1 0,0 0,1 0,0 0,0 0,0 1,0-1,0 1,0 0,0 0,1 0,-1 0,7-1,-3-1,-4 3,-1 0,1-1,0 1,0 0,0 1,0-1,0 0,0 1,5-1,-7 2,0-1,1 1,-1 0,0-1,0 1,0 0,0 0,0 0,0-1,0 1,0 0,-1 0,1 0,0 0,-1 1,1-1,0 0,-1 0,1 0,-1 1,0-1,1 0,-1 0,0 1,0-1,0 0,0 2,2 5,-1 0,1 1,1-1,-1-1,1 1,1 0,-1-1,1 1,1-1,6 8,-9-13,0 0,0 0,1 0,-1 0,1 0,-1-1,1 1,0-1,-1 0,1 0,0 0,0 0,0 0,0 0,0-1,0 0,0 1,0-1,0-1,0 1,0 0,1-1,-1 1,-1-1,1 0,0 0,0 0,0 0,0 0,3-3,2-1,0 0,0-1,-1 0,0 0,0-1,0 0,-1 0,0-1,0 1,-1-1,0-1,-1 1,1-1,-2 1,1-1,-1 0,0-1,-1 1,2-14,-4 22,0 0,0 1,0-1,1 0,-1 0,0 0,0 0,0 1,0-1,0 0,0 0,-1 0,1 0,0 1,0-1,-1 0,1 0,0 0,-1 1,1-1,-1 0,1 1,0-1,-1 0,0 1,1-1,-1 1,1-1,-1 1,0-1,0 1,1-1,-1 1,0-1,0 1,1 0,-1 0,0-1,0 1,0 0,1 0,-1 0,0 0,0 0,0 0,0 0,1 0,-1 0,-1 1,0-1,1 1,-1-1,0 1,1 0,-1 0,1 0,-1 0,1 0,-1 0,1 0,0 0,0 0,-1 1,1-1,0 0,0 1,0-1,1 1,-1-1,0 1,0 0,1-1,-1 1,1 0,-1 1,0 6,0 1,1-1,0 0,0 1,1-1,0 0,1 0,3 12,-3-18,-1 0,0 0,0 0,1 0,0-1,-1 1,1-1,0 1,0-1,1 0,-1 0,0 0,1 0,-1 0,1 0,-1-1,1 1,0-1,0 0,0 0,0 0,0 0,0 0,0-1,0 1,0-1,0 0,4 0,-3 0,0 0,0-1,0 1,0-1,0 0,0 0,0 0,0-1,-1 1,1-1,0 0,-1 0,0 0,1 0,-1-1,0 1,0-1,3-4,2-3,0-1,-1 0,0-1,6-14,-8 14,1 0,1 1,0-1,10-11,-11 22,-5 14,-4 23,1-27,1 206,2-206,-6-47,2 7,-1-47,4 70,1 0,-1 1,1-1,1 1,-1-1,1 1,1 0,-1 0,1 0,0 0,7-10,-7 13,1 0,-1 1,1-1,-1 1,1 0,0 0,1 0,-1 1,0 0,1-1,-1 2,1-1,0 0,-1 1,7-1,-9 1,0 1,1 0,-1-1,0 1,1 0,-1 0,1 1,-1-1,0 0,1 1,-1-1,0 1,0 0,1 0,-1 0,0 0,0 0,0 0,0 1,0-1,0 1,-1-1,1 1,0 0,-1 0,1 0,-1 0,0 0,0 0,1 0,0 4,12 26,-10-25,-1 1,1 0,-1 0,-1 0,1 1,-2-1,3 14,-5-21,1 0,0 0,-1 0,1 0,-1-1,1 1,-1 0,0 0,1 0,-1 0,0 0,1-1,-1 1,0 0,0-1,0 1,0-1,0 1,1-1,-1 1,0-1,0 1,0-1,0 0,0 0,-1 1,1-1,0 0,0 0,0 0,0 0,0 0,-2-1,0 1,0 0,0 0,-1 0,1-1,0 1,0-1,0 0,0 0,-1 0,-2-2,1-1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6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1 190,'0'7,"0"0,0 0,1 0,1 0,-1 1,1-1,0-1,0 1,5 7,-6-11,0-1,0 0,1 0,-1 0,1-1,0 1,-1 0,1 0,0-1,0 1,0-1,0 0,0 1,0-1,1 0,-1 0,0-1,1 1,-1 0,0-1,1 1,-1-1,1 0,-1 0,0 0,1 0,-1 0,1 0,-1-1,1 1,2-2,1 0,-1-1,1 0,-1 0,0-1,0 1,0-1,0 0,-1 0,0-1,0 0,7-9,1-3,-1 0,12-24,-10 10,-1 0,12-48,-26 94,1 0,0 0,1 0,2 18,1 13,-4-34,1-1,0-1,0 1,1 0,0-1,5 16,-6-25,0 1,1-1,0 1,-1-1,1 1,0-1,0 0,0 1,0-1,0 0,0 0,0 1,0-1,0 0,1 0,-1 0,0 0,1-1,-1 1,0 0,1-1,-1 1,1 0,0-1,-1 0,1 1,-1-1,1 0,0 0,-1 0,1 0,-1 0,1 0,0-1,-1 1,1 0,-1-1,1 1,-1-1,1 0,-1 1,1-1,-1 0,2-1,3-2,-1 0,1-1,-1 1,0-1,0-1,-1 1,8-12,13-12,-15 17,-1 0,1-1,-2 0,0 0,-1-1,0 0,-1 0,8-26,-11 30,15-27,-18 37,0 0,0 1,0-1,0 0,-1 0,1 0,0 0,0 0,0 0,0 0,0 0,0 1,0-1,0 0,0 0,0 0,0 0,0 0,1 0,-1 0,0 0,0 1,0-1,0 0,0 0,0 0,0 0,0 0,0 0,0 0,0 0,0 0,0 0,0 0,1 0,-1 1,0-1,0 0,0 0,0 0,0 0,0 0,0 0,0 0,0 0,1 0,-1 0,0 0,0 0,0 0,0 0,0 0,0 0,0 0,0 0,1 0,-1 0,0 0,0 0,0-1,0 1,0 0,0 0,0 0,0 0,0 0,1 0,-4 24,-1-5,1 0,1 1,1-1,0 0,2 0,0 0,1 1,1-1,6 22,-9-40,1 0,-1 0,0 0,1 0,-1 0,0 0,1 0,-1 0,1-1,0 1,-1 0,1 0,0 0,-1-1,1 1,0 0,0-1,0 1,-1 0,1-1,0 1,0-1,0 0,0 1,0-1,2 1,-1-1,0-1,1 1,-1 0,0 0,0-1,0 0,0 1,0-1,0 0,0 0,4-2,2-3,0 1,-1-1,1-1,9-10,-5 0,0 0,-1 0,-1-1,12-31,13-22,-17 46,-18 26,0 0,1 0,-1 0,0 0,0 0,0 0,0 0,0 1,0-1,0 0,-1 0,1 0,0 0,-1 0,1 0,0 0,-1 0,1 0,-1 0,0 0,1 0,-2 1,-1 11,0 1,0 0,2 0,-1 0,2 1,0-1,3 21,-1 14,-2-48,0 1,0-1,-1 0,1 1,0-1,0 1,1-1,-1 1,0-1,0 0,1 1,-1-1,1 0,-1 1,1-1,0 0,-1 0,1 1,0-1,0 0,0 0,0 0,0 0,0 0,0 0,0 0,0-1,0 1,1 0,-1 0,0-1,0 1,1-1,-1 1,1-1,-1 0,0 0,1 1,-1-1,1 0,-1 0,0 0,1-1,-1 1,1 0,-1 0,0-1,1 1,-1-1,0 1,1-1,1-1,6-1,0-2,-1 1,1-1,-1 0,0-1,10-8,10-8,-23 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59,'-9'203,"6"-182,-2 0,-12 39,17-103,-2 31,1 0,1 0,1-21,-1 32,1-1,-1 1,0-1,0 1,1-1,-1 1,1-1,-1 1,1-1,0 1,-1 0,1-1,0 1,0 0,0 0,0 0,0 0,0-1,0 1,0 0,1 1,-1-1,0 0,1 0,-1 1,0-1,1 0,-1 1,1-1,-1 1,1 0,-1 0,1-1,1 1,38 4,-37-3,1 0,-1 0,0 0,1-1,-1 0,0 1,1-2,-1 1,0 0,1-1,-1 0,0 0,0 0,0-1,1 1,-1-1,-1 0,1 0,0 0,0-1,-1 1,5-5,11-12,-6 7,0-1,-1 0,-1 0,0-1,12-21,-21 24,-8 9,5 3,0-1,0 1,0-1,0 1,0 0,0 0,0-1,0 1,0 0,1 0,-1 0,0 0,1 0,-1 0,1 0,-1 0,1 0,-1 0,0 2,-3 22,0 0,2 0,0 0,4 43,-1-65,0 1,0-1,0 0,0 0,1 0,-1 0,1 0,0 0,0 0,0-1,0 1,0-1,0 1,1-1,-1 0,1 0,0 0,0 0,0-1,0 1,0-1,0 1,0-1,0 0,0 0,1-1,4 2,-1-1,0 0,0 0,-1 0,1-1,0 0,0 0,0-1,0 0,0 0,0-1,-1 0,11-4,6-7,-2 0,0-2,-1-1,0 0,32-36,-46 42,0-1,-1 1,0-1,0 0,-1 0,-1 0,0-1,0 1,-1-1,0-19,-2 30,0 0,0 0,0 0,0 0,0 0,0 0,0 0,-1-1,1 1,0 0,-1 0,1 0,-1 0,1 0,-1 0,1 1,-1-1,0 0,0 0,1 0,-1 1,0-1,0 0,0 1,0-1,-1 0,0 0,-1 0,1 1,0-1,-1 1,1 0,0 0,-1 0,1 0,0 0,-1 0,1 0,-3 2,1-2,1 1,-1 0,0 1,1-1,-1 0,1 1,0 0,0 0,0 0,-1 0,2 1,-1-1,0 1,0-1,1 1,-4 5,2 10,0-1,2 0,0 1,1 0,0-1,2 1,3 26,-4-39,1-1,0 1,1 0,-1-1,1 1,0-1,0 1,0-1,0 0,1 0,0 0,0 0,0-1,0 1,1-1,-1 0,1 1,0-2,8 6,-10-7,1 1,0-1,0 0,0 0,0 0,0 0,0 0,0-1,0 1,0-1,0 0,0 0,0 0,0 0,0-1,0 1,0-1,0 0,0 0,0 0,0 0,0 0,-1-1,1 1,0-1,-1 0,1 1,-1-1,0-1,4-3,25-31,-2-1,-1-1,28-56,-52 89,0-1,-1 0,0 0,0 0,-1 0,0 0,0 0,1-15,-12 73,-1 19,10-64,0 0,0 1,0-1,1 0,-1 0,2 1,-1-1,1 0,0 0,0 0,0-1,1 1,0 0,0-1,1 0,-1 0,1 0,0 0,1 0,-1-1,1 0,0 0,0 0,0 0,11 5,-13-8,-1 0,1-1,0 1,0-1,-1 1,1-1,0 0,-1 0,1 0,0 0,0 0,-1-1,1 0,0 1,-1-1,1 0,-1 0,1 0,-1 0,1-1,-1 1,0-1,1 1,-1-1,2-3,8-6,0-1,-1 0,11-16,-6 8,18-28,-19 24,-11 20,-4 7,-4 26,2 0,0 34,-1 20,1-73,-1-14,-1-17,4 13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9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1,'186'0,"-179"0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10 186,'-9'203,"9"-182,0-14,0-24,0 14,-1-1,1 0,0 0,1 1,-1-1,1 0,0 1,0-1,0 0,0 1,0-1,1 1,0 0,-1 0,1-1,0 1,1 0,-1 0,1 1,2-4,0 4,0-1,-1 1,2 0,-1 0,0 0,0 1,0 0,1 0,-1 0,1 1,-1-1,11 2,-11-1,0 1,0-1,0 0,0-1,-1 1,1-1,0 0,0 0,0-1,-1 1,1-1,0 0,-1-1,0 1,0-1,1 1,-1-1,-1-1,1 1,0 0,-1-1,0 0,4-5,-3 3,-1 0,1-1,-1 1,-1 0,1-1,-1 0,2-13,-3 18,-1 0,1 0,-1 0,1 0,-1 0,0 0,0 0,0 0,0 0,0 0,0 0,0-1,-1 1,1 0,-1 0,0 0,1 0,-1 1,0-1,0 0,0 0,-1 0,1 1,0-1,-1 0,1 1,-1-1,1 1,-3-2,3 3,0 0,0 0,1 0,-1 0,0 0,0 0,1 0,-1 0,0 1,0-1,1 0,-1 1,0-1,1 0,-1 1,0-1,1 1,-1-1,1 1,-1-1,0 1,1-1,0 1,-1-1,1 1,-1 0,1-1,0 1,-1 0,1 0,0-1,0 1,-1 0,1-1,0 1,0 0,0 0,0 0,0-1,0 1,0 0,0 0,1 0,-1 45,0-37,0 26,-1-25,0 0,1 1,1-1,0 0,0 1,4 11,-4-19,0-1,0 1,0-1,1 0,-1 0,0 1,1-1,0 0,0-1,-1 1,1 0,0 0,1-1,-1 1,0-1,0 0,1 1,-1-1,0 0,1 0,-1-1,1 1,0 0,-1-1,1 0,-1 0,1 1,0-2,3 1,13 0,1 0,-1-2,36-7,-50 8,-1 0,0 0,1-1,-1 0,0 0,0 0,1 0,-2-1,1 1,0-1,-1 0,1 0,-1-1,0 1,0-1,0 1,0-1,-1 0,1 0,-1 0,0 0,1-6,0 8,-1 8,5 19,6 17,-11-39,1 0,-1 1,1-2,0 1,0 0,0 0,0-1,0 0,0 1,1-1,-1-1,1 1,0 0,-1-1,1 0,0 0,0 0,0 0,0-1,0 1,0-1,0 0,0 0,0-1,7 0,-5 0,-1 0,1-1,-1 1,1-1,-1 0,0 0,1-1,-1 0,0 0,0 0,-1 0,1-1,-1 1,0-1,0-1,0 1,4-6,-4 1,0-1,-1 0,0-1,-1 1,0 0,0-1,-1 1,-1-1,1 0,-2 1,0-1,0 1,-3-13,2 18,0 1,0-1,0 1,0-1,-1 1,0 0,0 0,0 0,0 0,-1 1,0-1,1 1,-1 0,0 0,-1 0,1 1,0 0,-1-1,-5-1,6 3,1-1,-1 1,0 0,1 0,-1 0,0 1,0-1,1 1,-1 0,0 0,0 0,1 1,-1-1,0 1,0 0,1 0,-1 0,1 1,-1-1,1 1,-1 0,1 0,0 0,0 0,-4 4,4-2,0 0,0 0,1 0,-1 0,1 0,0 1,0-1,1 1,-1-1,1 1,0-1,0 1,1 0,-1 0,1 0,0-1,1 7,-1-9,0 1,1 0,-1 0,1-1,0 1,0 0,0-1,0 1,0-1,1 1,-1-1,1 0,-1 0,1 0,0 1,0-1,0-1,0 1,0 0,1-1,-1 1,0-1,1 1,-1-1,1 0,-1 0,1 0,0-1,4 2,-3-2,2 2,-1-1,1 0,0 0,-1 0,1-1,0 0,0 0,-1 0,1-1,0 0,-1 0,1 0,-1-1,1 0,-1 0,0 0,1-1,-1 0,7-5,-8 4,-1 1,1-1,-1 0,-1 0,1 0,0 0,-1 0,0-1,0 1,0-1,-1 1,1-1,-1 0,0 1,-1-1,1 0,-1 0,0 0,0-6,-3 15,0 0,0 0,0 0,1 0,0 1,0-1,0 1,0-1,-1 10,1-3,1 0,1 0,0-1,0 1,1 0,4 17,-5-25,1-1,0 1,0-1,0 1,1-1,-1 1,0-1,1 0,0 1,-1-1,1 0,0 0,0 0,0-1,1 1,-1 0,0-1,1 0,-1 1,0-1,1 0,0 0,-1 0,1-1,0 1,-1 0,1-1,0 0,0 0,4 0,7 0,0 0,0-1,0 0,-1-1,20-6,-27 6,-1 0,0 0,0 0,-1-1,1 0,0 0,-1-1,0 1,0-1,0 0,0 0,0 0,-1 0,0-1,0 1,4-9,17-58,-25 83,1 0,0 0,1 0,3 18,-3-25,1 0,0 0,1 0,-1 0,1-1,0 1,0-1,1 0,-1 0,1 0,0 0,0 0,0-1,6 4,-7-5,1 1,-1-1,0 0,1 0,-1-1,1 1,-1-1,1 1,0-1,0 0,-1-1,1 1,0-1,0 1,0-1,0-1,0 1,0 0,0-1,5-1,-2-4,-1-1,0 1,0-1,-1 0,0 0,0-1,-1 0,0 1,5-15,-3 4,-2 0,0-1,-1 1,0-1,-2 1,0-1,-2 0,-3-27,4 41,0 1,-1-1,1 1,-1-1,0 1,-1-1,1 1,-1 0,0 0,0 0,0 0,0 0,-6-6,5 8,0-1,0 1,0 0,0 0,-1 0,1 0,-1 1,0-1,1 1,-1 0,0 0,0 1,0-1,0 1,-7-1,9 1,0 0,0 0,-1 0,1 1,0-1,0 0,0 1,0-1,0 1,0 0,0 0,0 0,0 0,0 0,0 0,0 0,1 0,-1 1,-2 1,4-2,-1 1,1-1,-1 0,1 0,0 0,0 0,-1 1,1-1,0 0,0 0,0 0,0 1,0-1,1 0,-1 0,0 0,0 0,1 1,-1-1,1 0,-1 0,1 0,-1 0,1 0,0 0,0 0,-1 0,1 0,0 0,0-1,0 1,0 0,0-1,0 1,0 0,2 0,8 6,0-1,0 0,1-1,0-1,0 1,16 2,-15-4,-1 1,0 0,1 0,-1 1,-1 1,13 8,-22-13,9 6,-1 0,0 1,-1 1,1-1,13 18,-21-23,0 1,0-1,-1 1,1-1,-1 1,1 0,-1 0,0 0,-1 0,1 0,-1 0,1 0,-1 0,0 0,-1 0,1 0,-1 0,0-1,0 1,0 0,0 0,-3 5,-1 2,3-8,1 0,-1 1,1-1,-1 0,1 1,0-1,1 1,-1-1,0 1,1 0,0 5,2-4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1,'-2'-1,"-1"1,1 0,0 0,-1 0,1 1,0-1,-1 1,1-1,0 1,-1 0,1 0,0 0,0 0,0 0,0 0,0 1,0-1,0 0,0 1,-2 2,2 1,-1-1,1 1,0-1,1 1,-1 0,1 0,-2 8,-5 19,-2-5,-13 48,22-70,0 0,0 0,0 1,1-1,0 0,0 0,0 0,1 1,0-1,0 0,0 0,2 5,-2-8,0 1,0-1,1 0,-1 0,1 0,-1 0,1 0,0 0,-1 0,1 0,0-1,0 1,0-1,1 1,-1-1,0 0,0 0,1 0,-1 0,1 0,-1-1,1 1,-1-1,1 1,-1-1,1 0,-1 0,1 0,-1 0,1-1,0 1,-1-1,0 1,1-1,-1 0,1 0,-1 0,0 0,1-1,-1 1,0 0,0-1,0 0,0 1,-1-1,1 0,0 0,-1 0,1 0,-1 0,0-1,2-3,18-37,-13 28,0-1,-2 1,1-1,-2 0,0-1,-1 1,0-1,1-26,-4 60,0 0,1-1,8 32,-7-35,-1 0,-1 1,1 22,0 13,2-11,-2-1,-6 68,-1-83,4-18,0-1,0 1,0-1,0 1,0-1,1 1,-1 0,1 0,0-1,0 1,1 0,-1-1,1 1,-1 0,1-1,3 7,2-55,-6 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16,'62'-8,"-56"6,0 0,0 1,1 0,-1 0,1 0,-1 1,1 0,-1 0,1 1,-1 0,1 0,-1 0,0 1,0 0,0 0,8 4,12 7,-24-12,0-1,0 1,0 0,0 0,0 0,-1 0,1 0,0 0,0 0,-1 0,1 1,-1-1,1 1,-1-1,0 1,1 0,-1-1,0 1,0 0,0 0,0 0,-1 0,1 0,0 0,-1 0,1 0,-1 0,0 0,0 0,0 0,0 0,0 0,-1 4,1 13,0-10,0 0,0 0,-1 0,0 0,-1-1,-3 12,5-18,-1 0,0-1,0 1,0-1,0 1,0-1,0 0,-1 1,1-1,0 0,-1 0,1 0,0 1,-1-2,0 1,1 0,-1 0,0 0,1-1,-1 1,0-1,1 1,-1-1,0 0,0 0,0 0,1 0,-1 0,0 0,0 0,0-1,1 1,-1 0,0-1,0 0,1 1,-3-2,-25-6,25 8,0 0,0-1,1 0,-1 0,0 0,1-1,-1 1,1-1,-1 0,1 0,0 0,0 0,0 0,0-1,0 1,0-1,1 0,-5-6,-14-23,17 29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10,'168'-9,"-160"9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2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87,'0'15,"0"0,1 0,5 24,-5-33,1-1,0 0,0 0,0 0,1 0,-1-1,1 1,0 0,1-1,-1 0,1 0,-1 0,7 4,-9-6,1-1,0 1,-1 0,1-1,0 0,0 1,0-1,0 0,0 0,1 0,-1 0,0-1,0 1,1 0,-1-1,0 0,1 1,-1-1,0 0,1 0,-1-1,0 1,1 0,2-2,-2 1,-1-1,0 0,-1 0,1 0,0 0,0 0,-1 0,1-1,-1 1,0 0,0-1,0 1,0-1,0 1,0-1,-1 0,1 1,-1-1,0 0,0 1,0-4,0-3,1 1,0 0,0-1,1 1,0 0,1-1,-1 1,7-11,-6 13,-1 0,0-1,0 1,0-1,-1 0,1 1,-2-1,1-10,-3 50,1-22,0 0,0 1,1-1,1 1,0-1,3 15,-2-23,0 0,-1 0,1 0,0-1,1 1,-1-1,0 0,1 1,-1-1,1 0,0 0,0-1,-1 1,1-1,0 1,0-1,1 0,-1 0,0 0,0 0,4 0,-2 0,0 0,0 0,-1 1,1 0,-1 0,1 0,-1 0,0 1,0 0,6 4,0 5,0 1,0 0,-1 0,-1 1,12 26,-17-34,-1-1,0 1,-1 0,0 0,0 1,0-1,0 0,-1 8,0-11,-1 0,1 0,-1 0,0-1,1 1,-1 0,-1 0,1 0,0 0,-1-1,1 1,-1-1,0 1,0-1,0 0,0 1,-4 1,6-3,-1 0,0 0,1-1,-1 1,0 0,0-1,0 1,0-1,1 1,-1-1,0 1,0-1,0 0,0 1,0-1,0 0,0 0,0 0,0 0,0 0,0 0,0 0,0 0,0 0,0-1,0 1,0 0,-1-1,0 0,1 0,0-1,0 1,-1-1,1 1,0-1,1 1,-1-1,0 0,0 1,1-1,-1 0,1 1,-1-4,-1-8,0 0,1 0,1-16,0 26,0-11,0 9,-1 1,1-1,0 1,0-1,0 0,1 1,0-1,0 1,0 0,0-1,1 1,0 0,-1-1,2 1,-1 0,0 1,1-1,0 0,0 1,5-6,7-9,-1 0,-1-1,0-1,-2 0,17-39,-25 53,0 0,0 0,0-1,-1 1,0-1,0 1,0-1,-1 0,0 1,0-8,-10 53,9-22,0 0,2 0,0-1,1 1,4 16,-5-27,0 0,0 0,1 0,-1-1,1 1,0-1,1 0,-1 1,1-2,0 1,1 0,-1-1,1 0,-1 0,1 0,0-1,6 4,-9-7,-1 1,0-1,0 1,1-1,-1 0,0 1,1-1,-1 0,0 0,1 0,-1 0,0 0,1-1,-1 1,0 0,1-1,-1 1,0-1,0 1,1-1,-1 1,0-1,0 0,0 1,0-1,0 0,0 0,0 0,0 0,0 0,0 0,-1 0,1 0,0-1,-1 1,1 0,-1 0,1-1,0-1,3-9,1-1,-2 1,4-18,-1 4,5-36,-8 35,-4 34,-1 4,0 1,1-1,0 0,1 1,2 16,-1-24,0 0,0 0,0 0,1 0,0 0,0 0,0 0,0-1,0 1,1-1,0 1,0-1,0 0,0 0,0 0,0 0,1-1,-1 0,5 3,-3-3,0 1,1-1,-1 0,1-1,-1 1,1-1,-1 0,12 0,-15 0,0-1,-1 0,1 0,0 0,-1 0,1 0,0-1,-1 1,1 0,-1-1,1 1,0-1,-1 0,1 1,-1-1,1 0,-1 0,0 0,1 0,-1 0,0 0,0-1,0 1,0 0,0 0,0-1,0 1,0-1,0 1,0-1,-1 1,1-3,-1 3,0 0,0 0,1 0,-1 1,0-1,0 0,0 0,0 0,1 1,-1-1,0 0,1 0,-1 1,1-1,-1 0,1 1,-1-1,1 1,-1-1,2 0,10 7,14 34,-16-22,-9-17,0 0,0 1,0-1,0 0,1 0,-1 0,0 0,1 0,-1 0,1-1,-1 1,1 0,-1-1,1 1,-1-1,1 1,0-1,-1 0,1 0,0 1,-1-1,3-1,-1 1,1-1,0 0,0 0,-1 0,1-1,-1 0,1 1,-1-1,4-3,3-3,0 0,0 0,-1-1,14-17,22-61,-42 82,-1 0,1 0,-1 0,0 0,0 0,-1 0,1 0,-1-1,0 1,-1-1,1-5,-1 9,0 0,0 0,0 0,-1 0,1 0,-1 0,1 0,-1 0,1 0,-1 0,0 0,0 0,0 0,0 0,-1 1,1-1,0 0,-1 1,1-1,-1 1,1 0,-1-1,0 1,1 0,-1 0,0 0,0 0,0 0,-3 0,2 0,0 0,0 0,-1 0,1 1,0-1,-1 1,1 0,-1 0,1 0,0 1,-1-1,1 1,0 0,-1 0,1 0,0 0,-3 2,4-1,0-1,0 1,1-1,-1 1,1 0,0 0,-1 0,1 0,0 0,0 0,0 0,0 0,1 0,-1 0,0 0,1 1,0-1,-1 0,1 0,0 1,0-1,0 0,1 0,-1 1,0-1,2 4,-1-4,-1-1,0 0,0 0,1 0,-1 1,1-1,-1 0,1 0,0 0,-1 0,1 0,0 0,0 0,0 0,-1 0,1 0,0 0,0-1,0 1,1 0,-1-1,0 1,0 0,3 0,31 0,-33-1,1-1,-1 1,1 0,-1 0,1 0,-1 0,0 0,1 1,-1-1,1 1,-1-1,1 1,-1 0,0 0,5 2,-5 2,0 0,-1 0,0 0,1 1,-2-1,1 0,0 1,-1-1,0 0,-1 0,1 1,-3 9,2 8,0-11,1-7,-1-1,1 1,0-1,1 1,-1 0,1-1,0 1,0-1,0 1,0-1,1 0,0 0,0 1,4 6,2 2,-6-7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49,'-1'-2,"1"0,0 1,0-1,0 0,1 0,-1 0,0 0,1 0,-1 1,1-1,-1 0,1 0,0 1,0-1,0 0,0 1,0-1,0 1,0-1,1 1,-1 0,1-1,-1 1,1 0,-1 0,1 0,-1 0,1 0,0 0,0 1,-1-1,1 1,0-1,0 1,0-1,3 1,-3 0,0 1,0-1,0 0,0 1,0 0,0-1,0 1,0 0,0 0,0 0,0 0,0 0,-1 1,1-1,0 1,-1-1,1 1,-1-1,0 1,1 0,-1 0,0-1,0 1,0 0,0 0,-1 0,1 0,0 0,-1 1,0-1,1 0,-1 4,1 4,1 4,-1 0,0 1,-1-1,-1 1,0-1,-6 27,1-27,-1 0,0-1,-1 0,-1 0,0-1,-1 0,0 0,0-1,-1-1,-1 0,0 0,-20 12,31-22,1 0,-1 1,1-1,-1 0,1 0,-1 0,1 1,0-1,-1 0,0 0,1 0,-1 0,1 0,-1 0,1 0,-1 0,1 0,-1 0,1 0,-1 0,1-1,-1 1,1 0,-1 0,1 0,0-1,-1 1,1 0,-1-1,1 1,0 0,-1-1,1 1,0 0,-1-2,-4-21,5 19,0 1,0-1,1 1,-1 0,1-1,0 1,0 0,0-1,0 1,1 0,-1 0,1 0,2-3,-2 3,1 1,-1 0,0 1,1-1,-1 0,1 1,0-1,-1 1,1 0,0 0,0 0,0 0,0 0,0 1,0-1,0 1,0 0,0 0,0 0,5 1,-3 1,-1 0,1 0,-1 1,0-1,1 1,-1 0,-1 0,1 0,0 1,-1 0,6 7,-6-8,0 0,0 0,1 0,-1 0,0-1,1 0,0 1,-1-1,1-1,0 1,0 0,0-1,0 0,8 1,3 0,0-1,28-2,-9 0,-26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4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10,'150'-9,"-142"9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1,'0'11,"1"0,1 0,0 0,1 0,0-1,1 1,9 19,-12-27,0 0,1 0,-1 0,1 0,0 0,0 0,0 0,0-1,0 1,0-1,1 0,-1 1,1-1,0 0,0-1,0 1,0 0,0-1,0 0,0 1,0-1,0 0,1-1,-1 1,0-1,1 1,-1-1,1 0,-1 0,4-1,-6 0,1 1,-1-1,0 0,1 0,-1 0,0 0,1 0,-1 0,0 0,0 0,0 0,0-1,0 1,0 0,-1-1,1 1,0-1,-1 1,2-4,9-40,0 4,-4 26,0 4,0 31,22 103,-23-100,-2 1,0-1,-2 1,0 0,-2 0,-3 31,1 9,1-54,0 0,0 0,-2 0,1 0,-1-1,-1 1,1-1,-2 0,1 0,-1 0,-7 9,11-17,1 0,-1 0,0 0,0 0,0-1,0 1,1 0,-1-1,0 1,0-1,0 1,0-1,0 1,0-1,-1 1,1-1,0 0,0 0,0 0,0 0,0 0,0 0,-1 0,1 0,0 0,0 0,0 0,0-1,0 1,0 0,0-1,0 1,0-1,0 0,0 1,0-1,0 0,0 1,0-1,1 0,-1 0,0 0,0 1,1-1,-1 0,1 0,-1 0,1 0,-1-2,-5-8,1 0,0 0,-6-20,7 19,2 8,0-1,1 0,-1 0,1 0,0 0,0-1,1 1,-1 0,1 0,0 0,2-8,-1 10,0 0,0 0,0 1,0-1,1 0,0 1,-1-1,1 1,0 0,0-1,0 1,0 0,1 0,-1 1,0-1,1 0,0 1,-1-1,1 1,0 0,3-1,1-2,0 0,0 0,0-1,-1 0,1 0,-1-1,0 0,-1 0,7-9,-11 14,4-5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4.xml"/><Relationship Id="rId117" Type="http://schemas.openxmlformats.org/officeDocument/2006/relationships/customXml" Target="../ink/ink533.xml"/><Relationship Id="rId21" Type="http://schemas.openxmlformats.org/officeDocument/2006/relationships/customXml" Target="../ink/ink481.xml"/><Relationship Id="rId42" Type="http://schemas.openxmlformats.org/officeDocument/2006/relationships/image" Target="../media/image314.png"/><Relationship Id="rId47" Type="http://schemas.openxmlformats.org/officeDocument/2006/relationships/customXml" Target="../ink/ink498.xml"/><Relationship Id="rId63" Type="http://schemas.openxmlformats.org/officeDocument/2006/relationships/customXml" Target="../ink/ink506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9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8.xml"/><Relationship Id="rId11" Type="http://schemas.openxmlformats.org/officeDocument/2006/relationships/customXml" Target="../ink/ink476.xml"/><Relationship Id="rId32" Type="http://schemas.openxmlformats.org/officeDocument/2006/relationships/customXml" Target="../ink/ink487.xml"/><Relationship Id="rId37" Type="http://schemas.openxmlformats.org/officeDocument/2006/relationships/image" Target="../media/image266.png"/><Relationship Id="rId53" Type="http://schemas.openxmlformats.org/officeDocument/2006/relationships/customXml" Target="../ink/ink501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4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22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6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9.xml"/><Relationship Id="rId113" Type="http://schemas.openxmlformats.org/officeDocument/2006/relationships/customXml" Target="../ink/ink531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7.xml"/><Relationship Id="rId12" Type="http://schemas.openxmlformats.org/officeDocument/2006/relationships/image" Target="../media/image183.png"/><Relationship Id="rId17" Type="http://schemas.openxmlformats.org/officeDocument/2006/relationships/customXml" Target="../ink/ink479.xml"/><Relationship Id="rId33" Type="http://schemas.openxmlformats.org/officeDocument/2006/relationships/customXml" Target="../ink/ink488.xml"/><Relationship Id="rId38" Type="http://schemas.openxmlformats.org/officeDocument/2006/relationships/customXml" Target="../ink/ink492.xml"/><Relationship Id="rId59" Type="http://schemas.openxmlformats.org/officeDocument/2006/relationships/customXml" Target="../ink/ink504.xml"/><Relationship Id="rId103" Type="http://schemas.openxmlformats.org/officeDocument/2006/relationships/customXml" Target="../ink/ink526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12.xml"/><Relationship Id="rId91" Type="http://schemas.openxmlformats.org/officeDocument/2006/relationships/customXml" Target="../ink/ink520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23" Type="http://schemas.openxmlformats.org/officeDocument/2006/relationships/customXml" Target="../ink/ink482.xml"/><Relationship Id="rId28" Type="http://schemas.openxmlformats.org/officeDocument/2006/relationships/customXml" Target="../ink/ink485.xml"/><Relationship Id="rId49" Type="http://schemas.openxmlformats.org/officeDocument/2006/relationships/customXml" Target="../ink/ink499.xml"/><Relationship Id="rId114" Type="http://schemas.openxmlformats.org/officeDocument/2006/relationships/image" Target="../media/image350.png"/><Relationship Id="rId119" Type="http://schemas.openxmlformats.org/officeDocument/2006/relationships/customXml" Target="../ink/ink534.xml"/><Relationship Id="rId10" Type="http://schemas.openxmlformats.org/officeDocument/2006/relationships/customXml" Target="../ink/ink475.xml"/><Relationship Id="rId31" Type="http://schemas.openxmlformats.org/officeDocument/2006/relationships/image" Target="../media/image2470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7.xml"/><Relationship Id="rId73" Type="http://schemas.openxmlformats.org/officeDocument/2006/relationships/customXml" Target="../ink/ink511.xml"/><Relationship Id="rId78" Type="http://schemas.openxmlformats.org/officeDocument/2006/relationships/image" Target="../media/image332.png"/><Relationship Id="rId81" Type="http://schemas.openxmlformats.org/officeDocument/2006/relationships/customXml" Target="../ink/ink515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4.xml"/><Relationship Id="rId101" Type="http://schemas.openxmlformats.org/officeDocument/2006/relationships/customXml" Target="../ink/ink525.xml"/><Relationship Id="rId4" Type="http://schemas.openxmlformats.org/officeDocument/2006/relationships/customXml" Target="../ink/ink471.xml"/><Relationship Id="rId9" Type="http://schemas.openxmlformats.org/officeDocument/2006/relationships/image" Target="../media/image2450.png"/><Relationship Id="rId13" Type="http://schemas.openxmlformats.org/officeDocument/2006/relationships/customXml" Target="../ink/ink477.xml"/><Relationship Id="rId18" Type="http://schemas.openxmlformats.org/officeDocument/2006/relationships/image" Target="../media/image261.png"/><Relationship Id="rId39" Type="http://schemas.openxmlformats.org/officeDocument/2006/relationships/customXml" Target="../ink/ink493.xml"/><Relationship Id="rId109" Type="http://schemas.openxmlformats.org/officeDocument/2006/relationships/customXml" Target="../ink/ink529.xml"/><Relationship Id="rId34" Type="http://schemas.openxmlformats.org/officeDocument/2006/relationships/customXml" Target="../ink/ink489.xml"/><Relationship Id="rId50" Type="http://schemas.openxmlformats.org/officeDocument/2006/relationships/image" Target="../media/image318.png"/><Relationship Id="rId55" Type="http://schemas.openxmlformats.org/officeDocument/2006/relationships/customXml" Target="../ink/ink502.xml"/><Relationship Id="rId76" Type="http://schemas.openxmlformats.org/officeDocument/2006/relationships/image" Target="../media/image331.png"/><Relationship Id="rId97" Type="http://schemas.openxmlformats.org/officeDocument/2006/relationships/customXml" Target="../ink/ink523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3.xml"/><Relationship Id="rId71" Type="http://schemas.openxmlformats.org/officeDocument/2006/relationships/customXml" Target="../ink/ink510.xml"/><Relationship Id="rId92" Type="http://schemas.openxmlformats.org/officeDocument/2006/relationships/image" Target="../media/image339.png"/><Relationship Id="rId2" Type="http://schemas.openxmlformats.org/officeDocument/2006/relationships/customXml" Target="../ink/ink470.xml"/><Relationship Id="rId29" Type="http://schemas.openxmlformats.org/officeDocument/2006/relationships/image" Target="../media/image100.png"/><Relationship Id="rId24" Type="http://schemas.openxmlformats.org/officeDocument/2006/relationships/customXml" Target="../ink/ink483.xml"/><Relationship Id="rId40" Type="http://schemas.openxmlformats.org/officeDocument/2006/relationships/customXml" Target="../ink/ink494.xml"/><Relationship Id="rId45" Type="http://schemas.openxmlformats.org/officeDocument/2006/relationships/customXml" Target="../ink/ink497.xml"/><Relationship Id="rId66" Type="http://schemas.openxmlformats.org/officeDocument/2006/relationships/image" Target="../media/image326.png"/><Relationship Id="rId87" Type="http://schemas.openxmlformats.org/officeDocument/2006/relationships/customXml" Target="../ink/ink518.xml"/><Relationship Id="rId110" Type="http://schemas.openxmlformats.org/officeDocument/2006/relationships/image" Target="../media/image348.png"/><Relationship Id="rId115" Type="http://schemas.openxmlformats.org/officeDocument/2006/relationships/customXml" Target="../ink/ink532.xml"/><Relationship Id="rId61" Type="http://schemas.openxmlformats.org/officeDocument/2006/relationships/customXml" Target="../ink/ink505.xml"/><Relationship Id="rId82" Type="http://schemas.openxmlformats.org/officeDocument/2006/relationships/image" Target="../media/image334.png"/><Relationship Id="rId19" Type="http://schemas.openxmlformats.org/officeDocument/2006/relationships/customXml" Target="../ink/ink480.xml"/><Relationship Id="rId14" Type="http://schemas.openxmlformats.org/officeDocument/2006/relationships/image" Target="../media/image259.png"/><Relationship Id="rId30" Type="http://schemas.openxmlformats.org/officeDocument/2006/relationships/customXml" Target="../ink/ink486.xml"/><Relationship Id="rId35" Type="http://schemas.openxmlformats.org/officeDocument/2006/relationships/customXml" Target="../ink/ink490.xml"/><Relationship Id="rId56" Type="http://schemas.openxmlformats.org/officeDocument/2006/relationships/image" Target="../media/image321.png"/><Relationship Id="rId77" Type="http://schemas.openxmlformats.org/officeDocument/2006/relationships/customXml" Target="../ink/ink513.xml"/><Relationship Id="rId100" Type="http://schemas.openxmlformats.org/officeDocument/2006/relationships/image" Target="../media/image343.png"/><Relationship Id="rId105" Type="http://schemas.openxmlformats.org/officeDocument/2006/relationships/customXml" Target="../ink/ink527.xml"/><Relationship Id="rId8" Type="http://schemas.openxmlformats.org/officeDocument/2006/relationships/customXml" Target="../ink/ink474.xml"/><Relationship Id="rId51" Type="http://schemas.openxmlformats.org/officeDocument/2006/relationships/customXml" Target="../ink/ink500.xml"/><Relationship Id="rId72" Type="http://schemas.openxmlformats.org/officeDocument/2006/relationships/image" Target="../media/image329.png"/><Relationship Id="rId93" Type="http://schemas.openxmlformats.org/officeDocument/2006/relationships/customXml" Target="../ink/ink521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8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5.xml"/><Relationship Id="rId62" Type="http://schemas.openxmlformats.org/officeDocument/2006/relationships/image" Target="../media/image324.png"/><Relationship Id="rId83" Type="http://schemas.openxmlformats.org/officeDocument/2006/relationships/customXml" Target="../ink/ink516.xml"/><Relationship Id="rId88" Type="http://schemas.openxmlformats.org/officeDocument/2006/relationships/image" Target="../media/image337.png"/><Relationship Id="rId111" Type="http://schemas.openxmlformats.org/officeDocument/2006/relationships/customXml" Target="../ink/ink530.xml"/><Relationship Id="rId15" Type="http://schemas.openxmlformats.org/officeDocument/2006/relationships/customXml" Target="../ink/ink478.xml"/><Relationship Id="rId36" Type="http://schemas.openxmlformats.org/officeDocument/2006/relationships/customXml" Target="../ink/ink491.xml"/><Relationship Id="rId57" Type="http://schemas.openxmlformats.org/officeDocument/2006/relationships/customXml" Target="../ink/ink503.xml"/><Relationship Id="rId106" Type="http://schemas.openxmlformats.org/officeDocument/2006/relationships/image" Target="../media/image3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4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7.xml"/><Relationship Id="rId138" Type="http://schemas.openxmlformats.org/officeDocument/2006/relationships/image" Target="../media/image417.png"/><Relationship Id="rId159" Type="http://schemas.openxmlformats.org/officeDocument/2006/relationships/customXml" Target="../ink/ink616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61.xml"/><Relationship Id="rId74" Type="http://schemas.openxmlformats.org/officeDocument/2006/relationships/customXml" Target="../ink/ink572.xml"/><Relationship Id="rId128" Type="http://schemas.openxmlformats.org/officeDocument/2006/relationships/image" Target="../media/image412.png"/><Relationship Id="rId149" Type="http://schemas.openxmlformats.org/officeDocument/2006/relationships/customXml" Target="../ink/ink611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181" Type="http://schemas.openxmlformats.org/officeDocument/2006/relationships/customXml" Target="../ink/ink627.xml"/><Relationship Id="rId22" Type="http://schemas.openxmlformats.org/officeDocument/2006/relationships/customXml" Target="../ink/ink545.xml"/><Relationship Id="rId43" Type="http://schemas.openxmlformats.org/officeDocument/2006/relationships/customXml" Target="../ink/ink556.xml"/><Relationship Id="rId64" Type="http://schemas.openxmlformats.org/officeDocument/2006/relationships/customXml" Target="../ink/ink567.xml"/><Relationship Id="rId118" Type="http://schemas.openxmlformats.org/officeDocument/2006/relationships/image" Target="../media/image408.png"/><Relationship Id="rId139" Type="http://schemas.openxmlformats.org/officeDocument/2006/relationships/customXml" Target="../ink/ink606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22.xml"/><Relationship Id="rId12" Type="http://schemas.openxmlformats.org/officeDocument/2006/relationships/customXml" Target="../ink/ink540.xml"/><Relationship Id="rId33" Type="http://schemas.openxmlformats.org/officeDocument/2006/relationships/customXml" Target="../ink/ink551.xml"/><Relationship Id="rId108" Type="http://schemas.openxmlformats.org/officeDocument/2006/relationships/customXml" Target="../ink/ink589.xml"/><Relationship Id="rId129" Type="http://schemas.openxmlformats.org/officeDocument/2006/relationships/customXml" Target="../ink/ink601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3.xml"/><Relationship Id="rId140" Type="http://schemas.openxmlformats.org/officeDocument/2006/relationships/image" Target="../media/image418.png"/><Relationship Id="rId161" Type="http://schemas.openxmlformats.org/officeDocument/2006/relationships/customXml" Target="../ink/ink617.xml"/><Relationship Id="rId6" Type="http://schemas.openxmlformats.org/officeDocument/2006/relationships/customXml" Target="../ink/ink537.xml"/><Relationship Id="rId23" Type="http://schemas.openxmlformats.org/officeDocument/2006/relationships/image" Target="../media/image362.png"/><Relationship Id="rId119" Type="http://schemas.openxmlformats.org/officeDocument/2006/relationships/customXml" Target="../ink/ink595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8.xml"/><Relationship Id="rId130" Type="http://schemas.openxmlformats.org/officeDocument/2006/relationships/image" Target="../media/image413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426.png"/><Relationship Id="rId177" Type="http://schemas.openxmlformats.org/officeDocument/2006/relationships/customXml" Target="../ink/ink625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3.xml"/><Relationship Id="rId39" Type="http://schemas.openxmlformats.org/officeDocument/2006/relationships/customXml" Target="../ink/ink554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62.xml"/><Relationship Id="rId76" Type="http://schemas.openxmlformats.org/officeDocument/2006/relationships/customXml" Target="../ink/ink573.xml"/><Relationship Id="rId97" Type="http://schemas.openxmlformats.org/officeDocument/2006/relationships/image" Target="../media/image398.png"/><Relationship Id="rId104" Type="http://schemas.openxmlformats.org/officeDocument/2006/relationships/customXml" Target="../ink/ink587.xml"/><Relationship Id="rId120" Type="http://schemas.openxmlformats.org/officeDocument/2006/relationships/customXml" Target="../ink/ink596.xml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421.png"/><Relationship Id="rId167" Type="http://schemas.openxmlformats.org/officeDocument/2006/relationships/customXml" Target="../ink/ink620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81.xml"/><Relationship Id="rId162" Type="http://schemas.openxmlformats.org/officeDocument/2006/relationships/image" Target="../media/image429.png"/><Relationship Id="rId2" Type="http://schemas.openxmlformats.org/officeDocument/2006/relationships/customXml" Target="../ink/ink535.xml"/><Relationship Id="rId29" Type="http://schemas.openxmlformats.org/officeDocument/2006/relationships/customXml" Target="../ink/ink549.xml"/><Relationship Id="rId24" Type="http://schemas.openxmlformats.org/officeDocument/2006/relationships/customXml" Target="../ink/ink546.xml"/><Relationship Id="rId40" Type="http://schemas.openxmlformats.org/officeDocument/2006/relationships/image" Target="../media/image370.png"/><Relationship Id="rId45" Type="http://schemas.openxmlformats.org/officeDocument/2006/relationships/customXml" Target="../ink/ink557.xml"/><Relationship Id="rId66" Type="http://schemas.openxmlformats.org/officeDocument/2006/relationships/customXml" Target="../ink/ink568.xml"/><Relationship Id="rId87" Type="http://schemas.openxmlformats.org/officeDocument/2006/relationships/image" Target="../media/image393.png"/><Relationship Id="rId110" Type="http://schemas.openxmlformats.org/officeDocument/2006/relationships/customXml" Target="../ink/ink590.xml"/><Relationship Id="rId115" Type="http://schemas.openxmlformats.org/officeDocument/2006/relationships/customXml" Target="../ink/ink593.xml"/><Relationship Id="rId131" Type="http://schemas.openxmlformats.org/officeDocument/2006/relationships/customXml" Target="../ink/ink602.xml"/><Relationship Id="rId136" Type="http://schemas.openxmlformats.org/officeDocument/2006/relationships/image" Target="../media/image416.png"/><Relationship Id="rId157" Type="http://schemas.openxmlformats.org/officeDocument/2006/relationships/customXml" Target="../ink/ink615.xml"/><Relationship Id="rId178" Type="http://schemas.openxmlformats.org/officeDocument/2006/relationships/image" Target="../media/image437.png"/><Relationship Id="rId61" Type="http://schemas.openxmlformats.org/officeDocument/2006/relationships/customXml" Target="../ink/ink565.xml"/><Relationship Id="rId82" Type="http://schemas.openxmlformats.org/officeDocument/2006/relationships/customXml" Target="../ink/ink576.xml"/><Relationship Id="rId152" Type="http://schemas.openxmlformats.org/officeDocument/2006/relationships/image" Target="../media/image424.png"/><Relationship Id="rId173" Type="http://schemas.openxmlformats.org/officeDocument/2006/relationships/customXml" Target="../ink/ink623.xml"/><Relationship Id="rId19" Type="http://schemas.openxmlformats.org/officeDocument/2006/relationships/image" Target="../media/image360.png"/><Relationship Id="rId14" Type="http://schemas.openxmlformats.org/officeDocument/2006/relationships/customXml" Target="../ink/ink541.xml"/><Relationship Id="rId30" Type="http://schemas.openxmlformats.org/officeDocument/2006/relationships/image" Target="../media/image365.png"/><Relationship Id="rId35" Type="http://schemas.openxmlformats.org/officeDocument/2006/relationships/customXml" Target="../ink/ink552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5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10.xml"/><Relationship Id="rId168" Type="http://schemas.openxmlformats.org/officeDocument/2006/relationships/image" Target="../media/image432.png"/><Relationship Id="rId8" Type="http://schemas.openxmlformats.org/officeDocument/2006/relationships/customXml" Target="../ink/ink538.xml"/><Relationship Id="rId51" Type="http://schemas.openxmlformats.org/officeDocument/2006/relationships/customXml" Target="../ink/ink560.xml"/><Relationship Id="rId72" Type="http://schemas.openxmlformats.org/officeDocument/2006/relationships/customXml" Target="../ink/ink571.xml"/><Relationship Id="rId93" Type="http://schemas.openxmlformats.org/officeDocument/2006/relationships/image" Target="../media/image396.png"/><Relationship Id="rId98" Type="http://schemas.openxmlformats.org/officeDocument/2006/relationships/customXml" Target="../ink/ink584.xml"/><Relationship Id="rId121" Type="http://schemas.openxmlformats.org/officeDocument/2006/relationships/customXml" Target="../ink/ink597.xml"/><Relationship Id="rId142" Type="http://schemas.openxmlformats.org/officeDocument/2006/relationships/image" Target="../media/image419.png"/><Relationship Id="rId163" Type="http://schemas.openxmlformats.org/officeDocument/2006/relationships/customXml" Target="../ink/ink618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5.xml"/><Relationship Id="rId158" Type="http://schemas.openxmlformats.org/officeDocument/2006/relationships/image" Target="../media/image427.png"/><Relationship Id="rId20" Type="http://schemas.openxmlformats.org/officeDocument/2006/relationships/customXml" Target="../ink/ink544.xml"/><Relationship Id="rId41" Type="http://schemas.openxmlformats.org/officeDocument/2006/relationships/customXml" Target="../ink/ink555.xml"/><Relationship Id="rId62" Type="http://schemas.openxmlformats.org/officeDocument/2006/relationships/customXml" Target="../ink/ink566.xml"/><Relationship Id="rId83" Type="http://schemas.openxmlformats.org/officeDocument/2006/relationships/image" Target="../media/image391.png"/><Relationship Id="rId88" Type="http://schemas.openxmlformats.org/officeDocument/2006/relationships/customXml" Target="../ink/ink579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3.xml"/><Relationship Id="rId174" Type="http://schemas.openxmlformats.org/officeDocument/2006/relationships/image" Target="../media/image435.png"/><Relationship Id="rId179" Type="http://schemas.openxmlformats.org/officeDocument/2006/relationships/customXml" Target="../ink/ink626.xml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3.xml"/><Relationship Id="rId106" Type="http://schemas.openxmlformats.org/officeDocument/2006/relationships/customXml" Target="../ink/ink588.xml"/><Relationship Id="rId127" Type="http://schemas.openxmlformats.org/officeDocument/2006/relationships/customXml" Target="../ink/ink600.xml"/><Relationship Id="rId10" Type="http://schemas.openxmlformats.org/officeDocument/2006/relationships/customXml" Target="../ink/ink539.xml"/><Relationship Id="rId31" Type="http://schemas.openxmlformats.org/officeDocument/2006/relationships/customXml" Target="../ink/ink550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8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21.xml"/><Relationship Id="rId4" Type="http://schemas.openxmlformats.org/officeDocument/2006/relationships/customXml" Target="../ink/ink536.xml"/><Relationship Id="rId9" Type="http://schemas.openxmlformats.org/officeDocument/2006/relationships/image" Target="../media/image355.png"/><Relationship Id="rId180" Type="http://schemas.openxmlformats.org/officeDocument/2006/relationships/image" Target="../media/image438.png"/><Relationship Id="rId26" Type="http://schemas.openxmlformats.org/officeDocument/2006/relationships/customXml" Target="../ink/ink547.xml"/><Relationship Id="rId47" Type="http://schemas.openxmlformats.org/officeDocument/2006/relationships/customXml" Target="../ink/ink558.xml"/><Relationship Id="rId68" Type="http://schemas.openxmlformats.org/officeDocument/2006/relationships/customXml" Target="../ink/ink569.xml"/><Relationship Id="rId89" Type="http://schemas.openxmlformats.org/officeDocument/2006/relationships/image" Target="../media/image394.png"/><Relationship Id="rId112" Type="http://schemas.openxmlformats.org/officeDocument/2006/relationships/customXml" Target="../ink/ink591.xml"/><Relationship Id="rId133" Type="http://schemas.openxmlformats.org/officeDocument/2006/relationships/customXml" Target="../ink/ink603.xml"/><Relationship Id="rId154" Type="http://schemas.openxmlformats.org/officeDocument/2006/relationships/image" Target="../media/image425.png"/><Relationship Id="rId175" Type="http://schemas.openxmlformats.org/officeDocument/2006/relationships/customXml" Target="../ink/ink624.xml"/><Relationship Id="rId16" Type="http://schemas.openxmlformats.org/officeDocument/2006/relationships/customXml" Target="../ink/ink542.xml"/><Relationship Id="rId37" Type="http://schemas.openxmlformats.org/officeDocument/2006/relationships/customXml" Target="../ink/ink553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6.xml"/><Relationship Id="rId123" Type="http://schemas.openxmlformats.org/officeDocument/2006/relationships/customXml" Target="../ink/ink598.xml"/><Relationship Id="rId144" Type="http://schemas.openxmlformats.org/officeDocument/2006/relationships/image" Target="../media/image420.png"/><Relationship Id="rId90" Type="http://schemas.openxmlformats.org/officeDocument/2006/relationships/customXml" Target="../ink/ink580.xml"/><Relationship Id="rId165" Type="http://schemas.openxmlformats.org/officeDocument/2006/relationships/customXml" Target="../ink/ink619.xml"/><Relationship Id="rId27" Type="http://schemas.openxmlformats.org/officeDocument/2006/relationships/customXml" Target="../ink/ink548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5.xml"/><Relationship Id="rId155" Type="http://schemas.openxmlformats.org/officeDocument/2006/relationships/customXml" Target="../ink/ink614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4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70.xml"/><Relationship Id="rId91" Type="http://schemas.openxmlformats.org/officeDocument/2006/relationships/image" Target="../media/image395.png"/><Relationship Id="rId145" Type="http://schemas.openxmlformats.org/officeDocument/2006/relationships/customXml" Target="../ink/ink609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64.png"/><Relationship Id="rId49" Type="http://schemas.openxmlformats.org/officeDocument/2006/relationships/customXml" Target="../ink/ink559.xml"/><Relationship Id="rId114" Type="http://schemas.openxmlformats.org/officeDocument/2006/relationships/customXml" Target="../ink/ink59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8.xml"/><Relationship Id="rId299" Type="http://schemas.openxmlformats.org/officeDocument/2006/relationships/customXml" Target="../ink/ink745.xml"/><Relationship Id="rId21" Type="http://schemas.openxmlformats.org/officeDocument/2006/relationships/customXml" Target="../ink/ink633.xml"/><Relationship Id="rId63" Type="http://schemas.openxmlformats.org/officeDocument/2006/relationships/customXml" Target="../ink/ink644.xml"/><Relationship Id="rId159" Type="http://schemas.openxmlformats.org/officeDocument/2006/relationships/customXml" Target="../ink/ink689.xml"/><Relationship Id="rId324" Type="http://schemas.openxmlformats.org/officeDocument/2006/relationships/customXml" Target="../ink/ink759.xml"/><Relationship Id="rId366" Type="http://schemas.openxmlformats.org/officeDocument/2006/relationships/customXml" Target="../ink/ink781.xml"/><Relationship Id="rId531" Type="http://schemas.openxmlformats.org/officeDocument/2006/relationships/customXml" Target="../ink/ink859.xml"/><Relationship Id="rId170" Type="http://schemas.openxmlformats.org/officeDocument/2006/relationships/image" Target="../media/image519.png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787.xml"/><Relationship Id="rId500" Type="http://schemas.openxmlformats.org/officeDocument/2006/relationships/customXml" Target="../ink/ink844.xml"/><Relationship Id="rId542" Type="http://schemas.openxmlformats.org/officeDocument/2006/relationships/customXml" Target="../ink/ink865.xml"/><Relationship Id="rId5" Type="http://schemas.openxmlformats.org/officeDocument/2006/relationships/customXml" Target="../ink/ink629.xml"/><Relationship Id="rId181" Type="http://schemas.openxmlformats.org/officeDocument/2006/relationships/customXml" Target="../ink/ink700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486" Type="http://schemas.openxmlformats.org/officeDocument/2006/relationships/customXml" Target="../ink/ink837.xml"/><Relationship Id="rId139" Type="http://schemas.openxmlformats.org/officeDocument/2006/relationships/customXml" Target="../ink/ink679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70.xml"/><Relationship Id="rId388" Type="http://schemas.openxmlformats.org/officeDocument/2006/relationships/image" Target="../media/image622.png"/><Relationship Id="rId511" Type="http://schemas.openxmlformats.org/officeDocument/2006/relationships/image" Target="../media/image458.png"/><Relationship Id="rId553" Type="http://schemas.openxmlformats.org/officeDocument/2006/relationships/image" Target="../media/image647.png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06.xml"/><Relationship Id="rId248" Type="http://schemas.openxmlformats.org/officeDocument/2006/relationships/customXml" Target="../ink/ink726.xml"/><Relationship Id="rId455" Type="http://schemas.openxmlformats.org/officeDocument/2006/relationships/image" Target="../media/image653.png"/><Relationship Id="rId497" Type="http://schemas.openxmlformats.org/officeDocument/2006/relationships/image" Target="../media/image450.png"/><Relationship Id="rId108" Type="http://schemas.openxmlformats.org/officeDocument/2006/relationships/customXml" Target="../ink/ink663.xml"/><Relationship Id="rId315" Type="http://schemas.openxmlformats.org/officeDocument/2006/relationships/customXml" Target="../ink/ink753.xml"/><Relationship Id="rId357" Type="http://schemas.openxmlformats.org/officeDocument/2006/relationships/customXml" Target="../ink/ink776.xml"/><Relationship Id="rId522" Type="http://schemas.openxmlformats.org/officeDocument/2006/relationships/customXml" Target="../ink/ink854.xml"/><Relationship Id="rId54" Type="http://schemas.openxmlformats.org/officeDocument/2006/relationships/image" Target="../media/image463.png"/><Relationship Id="rId96" Type="http://schemas.openxmlformats.org/officeDocument/2006/relationships/customXml" Target="../ink/ink657.xml"/><Relationship Id="rId161" Type="http://schemas.openxmlformats.org/officeDocument/2006/relationships/customXml" Target="../ink/ink690.xml"/><Relationship Id="rId399" Type="http://schemas.openxmlformats.org/officeDocument/2006/relationships/customXml" Target="../ink/ink798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27.xml"/><Relationship Id="rId23" Type="http://schemas.openxmlformats.org/officeDocument/2006/relationships/customXml" Target="../ink/ink634.xml"/><Relationship Id="rId119" Type="http://schemas.openxmlformats.org/officeDocument/2006/relationships/customXml" Target="../ink/ink669.xml"/><Relationship Id="rId270" Type="http://schemas.openxmlformats.org/officeDocument/2006/relationships/image" Target="../media/image22.png"/><Relationship Id="rId326" Type="http://schemas.openxmlformats.org/officeDocument/2006/relationships/customXml" Target="../ink/ink760.xml"/><Relationship Id="rId533" Type="http://schemas.openxmlformats.org/officeDocument/2006/relationships/customXml" Target="../ink/ink860.xml"/><Relationship Id="rId65" Type="http://schemas.openxmlformats.org/officeDocument/2006/relationships/customXml" Target="../ink/ink645.xml"/><Relationship Id="rId130" Type="http://schemas.openxmlformats.org/officeDocument/2006/relationships/image" Target="../media/image499.png"/><Relationship Id="rId368" Type="http://schemas.openxmlformats.org/officeDocument/2006/relationships/customXml" Target="../ink/ink782.xml"/><Relationship Id="rId172" Type="http://schemas.openxmlformats.org/officeDocument/2006/relationships/image" Target="../media/image520.png"/><Relationship Id="rId228" Type="http://schemas.openxmlformats.org/officeDocument/2006/relationships/customXml" Target="../ink/ink716.xml"/><Relationship Id="rId477" Type="http://schemas.openxmlformats.org/officeDocument/2006/relationships/image" Target="../media/image664.png"/><Relationship Id="rId281" Type="http://schemas.openxmlformats.org/officeDocument/2006/relationships/customXml" Target="../ink/ink736.xml"/><Relationship Id="rId337" Type="http://schemas.openxmlformats.org/officeDocument/2006/relationships/image" Target="../media/image599.png"/><Relationship Id="rId502" Type="http://schemas.openxmlformats.org/officeDocument/2006/relationships/customXml" Target="../ink/ink845.xml"/><Relationship Id="rId76" Type="http://schemas.openxmlformats.org/officeDocument/2006/relationships/image" Target="../media/image474.png"/><Relationship Id="rId141" Type="http://schemas.openxmlformats.org/officeDocument/2006/relationships/customXml" Target="../ink/ink680.xml"/><Relationship Id="rId379" Type="http://schemas.openxmlformats.org/officeDocument/2006/relationships/customXml" Target="../ink/ink788.xml"/><Relationship Id="rId544" Type="http://schemas.openxmlformats.org/officeDocument/2006/relationships/customXml" Target="../ink/ink866.xml"/><Relationship Id="rId7" Type="http://schemas.openxmlformats.org/officeDocument/2006/relationships/customXml" Target="../ink/ink630.xml"/><Relationship Id="rId183" Type="http://schemas.openxmlformats.org/officeDocument/2006/relationships/customXml" Target="../ink/ink701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20.xml"/><Relationship Id="rId250" Type="http://schemas.openxmlformats.org/officeDocument/2006/relationships/customXml" Target="../ink/ink727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88" Type="http://schemas.openxmlformats.org/officeDocument/2006/relationships/customXml" Target="../ink/ink838.xml"/><Relationship Id="rId110" Type="http://schemas.openxmlformats.org/officeDocument/2006/relationships/customXml" Target="../ink/ink664.xml"/><Relationship Id="rId348" Type="http://schemas.openxmlformats.org/officeDocument/2006/relationships/customXml" Target="../ink/ink771.xml"/><Relationship Id="rId513" Type="http://schemas.openxmlformats.org/officeDocument/2006/relationships/image" Target="../media/image476.png"/><Relationship Id="rId555" Type="http://schemas.openxmlformats.org/officeDocument/2006/relationships/image" Target="../media/image649.png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07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499" Type="http://schemas.openxmlformats.org/officeDocument/2006/relationships/image" Target="../media/image451.png"/><Relationship Id="rId56" Type="http://schemas.openxmlformats.org/officeDocument/2006/relationships/image" Target="../media/image464.png"/><Relationship Id="rId317" Type="http://schemas.openxmlformats.org/officeDocument/2006/relationships/customXml" Target="../ink/ink754.xml"/><Relationship Id="rId359" Type="http://schemas.openxmlformats.org/officeDocument/2006/relationships/customXml" Target="../ink/ink777.xml"/><Relationship Id="rId524" Type="http://schemas.openxmlformats.org/officeDocument/2006/relationships/customXml" Target="../ink/ink855.xml"/><Relationship Id="rId98" Type="http://schemas.openxmlformats.org/officeDocument/2006/relationships/customXml" Target="../ink/ink658.xml"/><Relationship Id="rId121" Type="http://schemas.openxmlformats.org/officeDocument/2006/relationships/customXml" Target="../ink/ink670.xml"/><Relationship Id="rId163" Type="http://schemas.openxmlformats.org/officeDocument/2006/relationships/customXml" Target="../ink/ink691.xml"/><Relationship Id="rId370" Type="http://schemas.openxmlformats.org/officeDocument/2006/relationships/customXml" Target="../ink/ink783.xml"/><Relationship Id="rId426" Type="http://schemas.openxmlformats.org/officeDocument/2006/relationships/image" Target="../media/image640.png"/><Relationship Id="rId230" Type="http://schemas.openxmlformats.org/officeDocument/2006/relationships/customXml" Target="../ink/ink717.xml"/><Relationship Id="rId468" Type="http://schemas.openxmlformats.org/officeDocument/2006/relationships/customXml" Target="../ink/ink828.xml"/><Relationship Id="rId67" Type="http://schemas.openxmlformats.org/officeDocument/2006/relationships/customXml" Target="../ink/ink646.xml"/><Relationship Id="rId272" Type="http://schemas.openxmlformats.org/officeDocument/2006/relationships/image" Target="../media/image568.png"/><Relationship Id="rId328" Type="http://schemas.openxmlformats.org/officeDocument/2006/relationships/customXml" Target="../ink/ink761.xml"/><Relationship Id="rId535" Type="http://schemas.openxmlformats.org/officeDocument/2006/relationships/image" Target="../media/image560.png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789.xml"/><Relationship Id="rId241" Type="http://schemas.openxmlformats.org/officeDocument/2006/relationships/image" Target="../media/image554.png"/><Relationship Id="rId437" Type="http://schemas.openxmlformats.org/officeDocument/2006/relationships/customXml" Target="../ink/ink816.xml"/><Relationship Id="rId479" Type="http://schemas.openxmlformats.org/officeDocument/2006/relationships/image" Target="../media/image665.png"/><Relationship Id="rId283" Type="http://schemas.openxmlformats.org/officeDocument/2006/relationships/customXml" Target="../ink/ink737.xml"/><Relationship Id="rId339" Type="http://schemas.openxmlformats.org/officeDocument/2006/relationships/image" Target="../media/image600.png"/><Relationship Id="rId490" Type="http://schemas.openxmlformats.org/officeDocument/2006/relationships/customXml" Target="../ink/ink839.xml"/><Relationship Id="rId504" Type="http://schemas.openxmlformats.org/officeDocument/2006/relationships/customXml" Target="../ink/ink846.xml"/><Relationship Id="rId546" Type="http://schemas.openxmlformats.org/officeDocument/2006/relationships/customXml" Target="../ink/ink867.xml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81.xml"/><Relationship Id="rId185" Type="http://schemas.openxmlformats.org/officeDocument/2006/relationships/customXml" Target="../ink/ink702.xml"/><Relationship Id="rId350" Type="http://schemas.openxmlformats.org/officeDocument/2006/relationships/customXml" Target="../ink/ink772.xml"/><Relationship Id="rId406" Type="http://schemas.openxmlformats.org/officeDocument/2006/relationships/customXml" Target="../ink/ink802.xml"/><Relationship Id="rId9" Type="http://schemas.openxmlformats.org/officeDocument/2006/relationships/customXml" Target="../ink/ink631.xml"/><Relationship Id="rId392" Type="http://schemas.openxmlformats.org/officeDocument/2006/relationships/image" Target="../media/image624.png"/><Relationship Id="rId252" Type="http://schemas.openxmlformats.org/officeDocument/2006/relationships/customXml" Target="../ink/ink728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515" Type="http://schemas.openxmlformats.org/officeDocument/2006/relationships/image" Target="../media/image477.png"/><Relationship Id="rId47" Type="http://schemas.openxmlformats.org/officeDocument/2006/relationships/customXml" Target="../ink/ink636.xml"/><Relationship Id="rId89" Type="http://schemas.openxmlformats.org/officeDocument/2006/relationships/customXml" Target="../ink/ink653.xml"/><Relationship Id="rId112" Type="http://schemas.openxmlformats.org/officeDocument/2006/relationships/customXml" Target="../ink/ink665.xml"/><Relationship Id="rId154" Type="http://schemas.openxmlformats.org/officeDocument/2006/relationships/image" Target="../media/image511.png"/><Relationship Id="rId361" Type="http://schemas.openxmlformats.org/officeDocument/2006/relationships/customXml" Target="../ink/ink778.xml"/><Relationship Id="rId557" Type="http://schemas.openxmlformats.org/officeDocument/2006/relationships/image" Target="../media/image650.png"/><Relationship Id="rId196" Type="http://schemas.openxmlformats.org/officeDocument/2006/relationships/image" Target="../media/image532.png"/><Relationship Id="rId417" Type="http://schemas.openxmlformats.org/officeDocument/2006/relationships/customXml" Target="../ink/ink808.xml"/><Relationship Id="rId459" Type="http://schemas.openxmlformats.org/officeDocument/2006/relationships/image" Target="../media/image655.png"/><Relationship Id="rId263" Type="http://schemas.openxmlformats.org/officeDocument/2006/relationships/image" Target="../media/image565.png"/><Relationship Id="rId319" Type="http://schemas.openxmlformats.org/officeDocument/2006/relationships/customXml" Target="../ink/ink755.xml"/><Relationship Id="rId470" Type="http://schemas.openxmlformats.org/officeDocument/2006/relationships/customXml" Target="../ink/ink829.xml"/><Relationship Id="rId526" Type="http://schemas.openxmlformats.org/officeDocument/2006/relationships/customXml" Target="../ink/ink856.xml"/><Relationship Id="rId58" Type="http://schemas.openxmlformats.org/officeDocument/2006/relationships/image" Target="../media/image465.png"/><Relationship Id="rId123" Type="http://schemas.openxmlformats.org/officeDocument/2006/relationships/customXml" Target="../ink/ink671.xml"/><Relationship Id="rId330" Type="http://schemas.openxmlformats.org/officeDocument/2006/relationships/customXml" Target="../ink/ink762.xml"/><Relationship Id="rId165" Type="http://schemas.openxmlformats.org/officeDocument/2006/relationships/customXml" Target="../ink/ink692.xml"/><Relationship Id="rId372" Type="http://schemas.openxmlformats.org/officeDocument/2006/relationships/customXml" Target="../ink/ink784.xml"/><Relationship Id="rId428" Type="http://schemas.openxmlformats.org/officeDocument/2006/relationships/image" Target="../media/image641.png"/><Relationship Id="rId232" Type="http://schemas.openxmlformats.org/officeDocument/2006/relationships/customXml" Target="../ink/ink718.xml"/><Relationship Id="rId481" Type="http://schemas.openxmlformats.org/officeDocument/2006/relationships/image" Target="../media/image666.png"/><Relationship Id="rId69" Type="http://schemas.openxmlformats.org/officeDocument/2006/relationships/customXml" Target="../ink/ink647.xml"/><Relationship Id="rId134" Type="http://schemas.openxmlformats.org/officeDocument/2006/relationships/image" Target="../media/image501.png"/><Relationship Id="rId537" Type="http://schemas.openxmlformats.org/officeDocument/2006/relationships/image" Target="../media/image561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790.xml"/><Relationship Id="rId439" Type="http://schemas.openxmlformats.org/officeDocument/2006/relationships/customXml" Target="../ink/ink818.xml"/><Relationship Id="rId201" Type="http://schemas.openxmlformats.org/officeDocument/2006/relationships/customXml" Target="../ink/ink710.xml"/><Relationship Id="rId243" Type="http://schemas.openxmlformats.org/officeDocument/2006/relationships/image" Target="../media/image555.png"/><Relationship Id="rId285" Type="http://schemas.openxmlformats.org/officeDocument/2006/relationships/customXml" Target="../ink/ink738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492" Type="http://schemas.openxmlformats.org/officeDocument/2006/relationships/customXml" Target="../ink/ink840.xml"/><Relationship Id="rId548" Type="http://schemas.openxmlformats.org/officeDocument/2006/relationships/customXml" Target="../ink/ink868.xml"/><Relationship Id="rId91" Type="http://schemas.openxmlformats.org/officeDocument/2006/relationships/customXml" Target="../ink/ink654.xml"/><Relationship Id="rId145" Type="http://schemas.openxmlformats.org/officeDocument/2006/relationships/customXml" Target="../ink/ink682.xml"/><Relationship Id="rId187" Type="http://schemas.openxmlformats.org/officeDocument/2006/relationships/customXml" Target="../ink/ink703.xml"/><Relationship Id="rId352" Type="http://schemas.openxmlformats.org/officeDocument/2006/relationships/customXml" Target="../ink/ink773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49" Type="http://schemas.openxmlformats.org/officeDocument/2006/relationships/customXml" Target="../ink/ink637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517" Type="http://schemas.openxmlformats.org/officeDocument/2006/relationships/image" Target="../media/image478.png"/><Relationship Id="rId559" Type="http://schemas.openxmlformats.org/officeDocument/2006/relationships/image" Target="../media/image454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57.xml"/><Relationship Id="rId363" Type="http://schemas.openxmlformats.org/officeDocument/2006/relationships/image" Target="../media/image610.png"/><Relationship Id="rId419" Type="http://schemas.openxmlformats.org/officeDocument/2006/relationships/customXml" Target="../ink/ink809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30.xml"/><Relationship Id="rId528" Type="http://schemas.openxmlformats.org/officeDocument/2006/relationships/image" Target="../media/image544.png"/><Relationship Id="rId125" Type="http://schemas.openxmlformats.org/officeDocument/2006/relationships/customXml" Target="../ink/ink672.xml"/><Relationship Id="rId167" Type="http://schemas.openxmlformats.org/officeDocument/2006/relationships/customXml" Target="../ink/ink693.xml"/><Relationship Id="rId332" Type="http://schemas.openxmlformats.org/officeDocument/2006/relationships/customXml" Target="../ink/ink763.xml"/><Relationship Id="rId374" Type="http://schemas.openxmlformats.org/officeDocument/2006/relationships/customXml" Target="../ink/ink785.xml"/><Relationship Id="rId71" Type="http://schemas.openxmlformats.org/officeDocument/2006/relationships/customXml" Target="../ink/ink648.xml"/><Relationship Id="rId234" Type="http://schemas.openxmlformats.org/officeDocument/2006/relationships/customXml" Target="../ink/ink719.xml"/><Relationship Id="rId2" Type="http://schemas.openxmlformats.org/officeDocument/2006/relationships/notesSlide" Target="../notesSlides/notesSlide2.xml"/><Relationship Id="rId483" Type="http://schemas.openxmlformats.org/officeDocument/2006/relationships/image" Target="../media/image667.png"/><Relationship Id="rId539" Type="http://schemas.openxmlformats.org/officeDocument/2006/relationships/image" Target="../media/image562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46.xml"/><Relationship Id="rId343" Type="http://schemas.openxmlformats.org/officeDocument/2006/relationships/image" Target="../media/image602.png"/><Relationship Id="rId550" Type="http://schemas.openxmlformats.org/officeDocument/2006/relationships/customXml" Target="../ink/ink869.xml"/><Relationship Id="rId82" Type="http://schemas.openxmlformats.org/officeDocument/2006/relationships/image" Target="../media/image3.png"/><Relationship Id="rId203" Type="http://schemas.openxmlformats.org/officeDocument/2006/relationships/customXml" Target="../ink/ink711.xml"/><Relationship Id="rId385" Type="http://schemas.openxmlformats.org/officeDocument/2006/relationships/customXml" Target="../ink/ink791.xml"/><Relationship Id="rId245" Type="http://schemas.openxmlformats.org/officeDocument/2006/relationships/image" Target="../media/image556.png"/><Relationship Id="rId287" Type="http://schemas.openxmlformats.org/officeDocument/2006/relationships/customXml" Target="../ink/ink739.xml"/><Relationship Id="rId410" Type="http://schemas.openxmlformats.org/officeDocument/2006/relationships/image" Target="../media/image632.png"/><Relationship Id="rId494" Type="http://schemas.openxmlformats.org/officeDocument/2006/relationships/customXml" Target="../ink/ink841.xml"/><Relationship Id="rId508" Type="http://schemas.openxmlformats.org/officeDocument/2006/relationships/customXml" Target="../ink/ink847.xml"/><Relationship Id="rId105" Type="http://schemas.openxmlformats.org/officeDocument/2006/relationships/image" Target="../media/image487.png"/><Relationship Id="rId147" Type="http://schemas.openxmlformats.org/officeDocument/2006/relationships/customXml" Target="../ink/ink683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38.xml"/><Relationship Id="rId72" Type="http://schemas.openxmlformats.org/officeDocument/2006/relationships/image" Target="../media/image472.png"/><Relationship Id="rId93" Type="http://schemas.openxmlformats.org/officeDocument/2006/relationships/customXml" Target="../ink/ink655.xml"/><Relationship Id="rId189" Type="http://schemas.openxmlformats.org/officeDocument/2006/relationships/customXml" Target="../ink/ink704.xml"/><Relationship Id="rId375" Type="http://schemas.openxmlformats.org/officeDocument/2006/relationships/image" Target="../media/image616.png"/><Relationship Id="rId396" Type="http://schemas.openxmlformats.org/officeDocument/2006/relationships/image" Target="../media/image626.png"/><Relationship Id="rId3" Type="http://schemas.openxmlformats.org/officeDocument/2006/relationships/customXml" Target="../ink/ink628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10.xml"/><Relationship Id="rId463" Type="http://schemas.openxmlformats.org/officeDocument/2006/relationships/image" Target="../media/image657.png"/><Relationship Id="rId484" Type="http://schemas.openxmlformats.org/officeDocument/2006/relationships/customXml" Target="../ink/ink836.xml"/><Relationship Id="rId519" Type="http://schemas.openxmlformats.org/officeDocument/2006/relationships/image" Target="../media/image539.png"/><Relationship Id="rId116" Type="http://schemas.openxmlformats.org/officeDocument/2006/relationships/image" Target="../media/image492.png"/><Relationship Id="rId137" Type="http://schemas.openxmlformats.org/officeDocument/2006/relationships/customXml" Target="../ink/ink678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69.xml"/><Relationship Id="rId530" Type="http://schemas.openxmlformats.org/officeDocument/2006/relationships/image" Target="../media/image545.png"/><Relationship Id="rId20" Type="http://schemas.openxmlformats.org/officeDocument/2006/relationships/image" Target="../media/image441.png"/><Relationship Id="rId62" Type="http://schemas.openxmlformats.org/officeDocument/2006/relationships/image" Target="../media/image467.png"/><Relationship Id="rId179" Type="http://schemas.openxmlformats.org/officeDocument/2006/relationships/customXml" Target="../ink/ink699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551" Type="http://schemas.openxmlformats.org/officeDocument/2006/relationships/image" Target="../media/image646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46" Type="http://schemas.openxmlformats.org/officeDocument/2006/relationships/customXml" Target="../ink/ink725.xml"/><Relationship Id="rId267" Type="http://schemas.openxmlformats.org/officeDocument/2006/relationships/customXml" Target="../ink/ink732.xml"/><Relationship Id="rId288" Type="http://schemas.openxmlformats.org/officeDocument/2006/relationships/image" Target="../media/image576.png"/><Relationship Id="rId411" Type="http://schemas.openxmlformats.org/officeDocument/2006/relationships/customXml" Target="../ink/ink805.xml"/><Relationship Id="rId453" Type="http://schemas.openxmlformats.org/officeDocument/2006/relationships/image" Target="../media/image652.png"/><Relationship Id="rId474" Type="http://schemas.openxmlformats.org/officeDocument/2006/relationships/customXml" Target="../ink/ink831.xml"/><Relationship Id="rId509" Type="http://schemas.openxmlformats.org/officeDocument/2006/relationships/image" Target="../media/image457.png"/><Relationship Id="rId106" Type="http://schemas.openxmlformats.org/officeDocument/2006/relationships/customXml" Target="../ink/ink662.xml"/><Relationship Id="rId127" Type="http://schemas.openxmlformats.org/officeDocument/2006/relationships/customXml" Target="../ink/ink673.xml"/><Relationship Id="rId313" Type="http://schemas.openxmlformats.org/officeDocument/2006/relationships/customXml" Target="../ink/ink752.xml"/><Relationship Id="rId495" Type="http://schemas.openxmlformats.org/officeDocument/2006/relationships/image" Target="../media/image449.png"/><Relationship Id="rId52" Type="http://schemas.openxmlformats.org/officeDocument/2006/relationships/image" Target="../media/image462.png"/><Relationship Id="rId73" Type="http://schemas.openxmlformats.org/officeDocument/2006/relationships/customXml" Target="../ink/ink649.xml"/><Relationship Id="rId94" Type="http://schemas.openxmlformats.org/officeDocument/2006/relationships/customXml" Target="../ink/ink656.xml"/><Relationship Id="rId148" Type="http://schemas.openxmlformats.org/officeDocument/2006/relationships/image" Target="../media/image508.png"/><Relationship Id="rId169" Type="http://schemas.openxmlformats.org/officeDocument/2006/relationships/customXml" Target="../ink/ink694.xml"/><Relationship Id="rId334" Type="http://schemas.openxmlformats.org/officeDocument/2006/relationships/customXml" Target="../ink/ink764.xml"/><Relationship Id="rId355" Type="http://schemas.openxmlformats.org/officeDocument/2006/relationships/customXml" Target="../ink/ink775.xml"/><Relationship Id="rId376" Type="http://schemas.openxmlformats.org/officeDocument/2006/relationships/customXml" Target="../ink/ink786.xml"/><Relationship Id="rId397" Type="http://schemas.openxmlformats.org/officeDocument/2006/relationships/customXml" Target="../ink/ink797.xml"/><Relationship Id="rId520" Type="http://schemas.openxmlformats.org/officeDocument/2006/relationships/customXml" Target="../ink/ink853.xml"/><Relationship Id="rId541" Type="http://schemas.openxmlformats.org/officeDocument/2006/relationships/image" Target="../media/image569.png"/><Relationship Id="rId4" Type="http://schemas.openxmlformats.org/officeDocument/2006/relationships/image" Target="../media/image4380.png"/><Relationship Id="rId180" Type="http://schemas.openxmlformats.org/officeDocument/2006/relationships/image" Target="../media/image524.png"/><Relationship Id="rId215" Type="http://schemas.openxmlformats.org/officeDocument/2006/relationships/customXml" Target="../ink/ink715.xml"/><Relationship Id="rId236" Type="http://schemas.openxmlformats.org/officeDocument/2006/relationships/customXml" Target="../ink/ink720.xml"/><Relationship Id="rId401" Type="http://schemas.openxmlformats.org/officeDocument/2006/relationships/customXml" Target="../ink/ink799.xml"/><Relationship Id="rId422" Type="http://schemas.openxmlformats.org/officeDocument/2006/relationships/image" Target="../media/image638.png"/><Relationship Id="rId464" Type="http://schemas.openxmlformats.org/officeDocument/2006/relationships/customXml" Target="../ink/ink826.xml"/><Relationship Id="rId303" Type="http://schemas.openxmlformats.org/officeDocument/2006/relationships/customXml" Target="../ink/ink747.xml"/><Relationship Id="rId485" Type="http://schemas.openxmlformats.org/officeDocument/2006/relationships/image" Target="../media/image443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792.xml"/><Relationship Id="rId510" Type="http://schemas.openxmlformats.org/officeDocument/2006/relationships/customXml" Target="../ink/ink848.xml"/><Relationship Id="rId552" Type="http://schemas.openxmlformats.org/officeDocument/2006/relationships/customXml" Target="../ink/ink870.xml"/><Relationship Id="rId191" Type="http://schemas.openxmlformats.org/officeDocument/2006/relationships/customXml" Target="../ink/ink705.xml"/><Relationship Id="rId205" Type="http://schemas.openxmlformats.org/officeDocument/2006/relationships/customXml" Target="../ink/ink712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40.xml"/><Relationship Id="rId454" Type="http://schemas.openxmlformats.org/officeDocument/2006/relationships/customXml" Target="../ink/ink821.xml"/><Relationship Id="rId496" Type="http://schemas.openxmlformats.org/officeDocument/2006/relationships/customXml" Target="../ink/ink842.xml"/><Relationship Id="rId53" Type="http://schemas.openxmlformats.org/officeDocument/2006/relationships/customXml" Target="../ink/ink639.xml"/><Relationship Id="rId149" Type="http://schemas.openxmlformats.org/officeDocument/2006/relationships/customXml" Target="../ink/ink684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521" Type="http://schemas.openxmlformats.org/officeDocument/2006/relationships/image" Target="../media/image540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423" Type="http://schemas.openxmlformats.org/officeDocument/2006/relationships/customXml" Target="../ink/ink811.xml"/><Relationship Id="rId465" Type="http://schemas.openxmlformats.org/officeDocument/2006/relationships/image" Target="../media/image658.png"/><Relationship Id="rId22" Type="http://schemas.openxmlformats.org/officeDocument/2006/relationships/image" Target="../media/image442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532" Type="http://schemas.openxmlformats.org/officeDocument/2006/relationships/image" Target="../media/image546.png"/><Relationship Id="rId171" Type="http://schemas.openxmlformats.org/officeDocument/2006/relationships/customXml" Target="../ink/ink695.xml"/><Relationship Id="rId227" Type="http://schemas.openxmlformats.org/officeDocument/2006/relationships/image" Target="../media/image547.png"/><Relationship Id="rId269" Type="http://schemas.openxmlformats.org/officeDocument/2006/relationships/customXml" Target="../ink/ink733.xml"/><Relationship Id="rId476" Type="http://schemas.openxmlformats.org/officeDocument/2006/relationships/customXml" Target="../ink/ink832.xml"/><Relationship Id="rId129" Type="http://schemas.openxmlformats.org/officeDocument/2006/relationships/customXml" Target="../ink/ink674.xml"/><Relationship Id="rId280" Type="http://schemas.openxmlformats.org/officeDocument/2006/relationships/image" Target="../media/image572.png"/><Relationship Id="rId336" Type="http://schemas.openxmlformats.org/officeDocument/2006/relationships/customXml" Target="../ink/ink765.xml"/><Relationship Id="rId501" Type="http://schemas.openxmlformats.org/officeDocument/2006/relationships/image" Target="../media/image452.png"/><Relationship Id="rId543" Type="http://schemas.openxmlformats.org/officeDocument/2006/relationships/image" Target="../media/image570.png"/><Relationship Id="rId75" Type="http://schemas.openxmlformats.org/officeDocument/2006/relationships/customXml" Target="../ink/ink650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00.xml"/><Relationship Id="rId6" Type="http://schemas.openxmlformats.org/officeDocument/2006/relationships/image" Target="../media/image439.png"/><Relationship Id="rId238" Type="http://schemas.openxmlformats.org/officeDocument/2006/relationships/customXml" Target="../ink/ink721.xml"/><Relationship Id="rId445" Type="http://schemas.openxmlformats.org/officeDocument/2006/relationships/image" Target="../media/image648.png"/><Relationship Id="rId487" Type="http://schemas.openxmlformats.org/officeDocument/2006/relationships/image" Target="../media/image444.png"/><Relationship Id="rId291" Type="http://schemas.openxmlformats.org/officeDocument/2006/relationships/customXml" Target="../ink/ink741.xml"/><Relationship Id="rId305" Type="http://schemas.openxmlformats.org/officeDocument/2006/relationships/customXml" Target="../ink/ink748.xml"/><Relationship Id="rId347" Type="http://schemas.openxmlformats.org/officeDocument/2006/relationships/image" Target="../media/image604.png"/><Relationship Id="rId512" Type="http://schemas.openxmlformats.org/officeDocument/2006/relationships/customXml" Target="../ink/ink849.xml"/><Relationship Id="rId151" Type="http://schemas.openxmlformats.org/officeDocument/2006/relationships/customXml" Target="../ink/ink685.xml"/><Relationship Id="rId389" Type="http://schemas.openxmlformats.org/officeDocument/2006/relationships/customXml" Target="../ink/ink793.xml"/><Relationship Id="rId554" Type="http://schemas.openxmlformats.org/officeDocument/2006/relationships/customXml" Target="../ink/ink871.xml"/><Relationship Id="rId193" Type="http://schemas.openxmlformats.org/officeDocument/2006/relationships/customXml" Target="../ink/ink706.xml"/><Relationship Id="rId207" Type="http://schemas.openxmlformats.org/officeDocument/2006/relationships/customXml" Target="../ink/ink713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22.xml"/><Relationship Id="rId498" Type="http://schemas.openxmlformats.org/officeDocument/2006/relationships/customXml" Target="../ink/ink843.xml"/><Relationship Id="rId109" Type="http://schemas.openxmlformats.org/officeDocument/2006/relationships/image" Target="../media/image489.png"/><Relationship Id="rId316" Type="http://schemas.openxmlformats.org/officeDocument/2006/relationships/image" Target="../media/image590.png"/><Relationship Id="rId523" Type="http://schemas.openxmlformats.org/officeDocument/2006/relationships/image" Target="../media/image542.png"/><Relationship Id="rId55" Type="http://schemas.openxmlformats.org/officeDocument/2006/relationships/customXml" Target="../ink/ink640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425" Type="http://schemas.openxmlformats.org/officeDocument/2006/relationships/customXml" Target="../ink/ink812.xml"/><Relationship Id="rId467" Type="http://schemas.openxmlformats.org/officeDocument/2006/relationships/image" Target="../media/image659.png"/><Relationship Id="rId271" Type="http://schemas.openxmlformats.org/officeDocument/2006/relationships/customXml" Target="../ink/ink734.xml"/><Relationship Id="rId66" Type="http://schemas.openxmlformats.org/officeDocument/2006/relationships/image" Target="../media/image469.png"/><Relationship Id="rId131" Type="http://schemas.openxmlformats.org/officeDocument/2006/relationships/customXml" Target="../ink/ink675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534" Type="http://schemas.openxmlformats.org/officeDocument/2006/relationships/customXml" Target="../ink/ink861.xml"/><Relationship Id="rId173" Type="http://schemas.openxmlformats.org/officeDocument/2006/relationships/customXml" Target="../ink/ink696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22.xml"/><Relationship Id="rId478" Type="http://schemas.openxmlformats.org/officeDocument/2006/relationships/customXml" Target="../ink/ink833.xml"/><Relationship Id="rId77" Type="http://schemas.openxmlformats.org/officeDocument/2006/relationships/customXml" Target="../ink/ink651.xml"/><Relationship Id="rId100" Type="http://schemas.openxmlformats.org/officeDocument/2006/relationships/customXml" Target="../ink/ink659.xml"/><Relationship Id="rId282" Type="http://schemas.openxmlformats.org/officeDocument/2006/relationships/image" Target="../media/image573.png"/><Relationship Id="rId338" Type="http://schemas.openxmlformats.org/officeDocument/2006/relationships/customXml" Target="../ink/ink766.xml"/><Relationship Id="rId503" Type="http://schemas.openxmlformats.org/officeDocument/2006/relationships/image" Target="../media/image453.png"/><Relationship Id="rId545" Type="http://schemas.openxmlformats.org/officeDocument/2006/relationships/image" Target="../media/image571.png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794.xml"/><Relationship Id="rId405" Type="http://schemas.openxmlformats.org/officeDocument/2006/relationships/customXml" Target="../ink/ink801.xml"/><Relationship Id="rId251" Type="http://schemas.openxmlformats.org/officeDocument/2006/relationships/image" Target="../media/image559.png"/><Relationship Id="rId489" Type="http://schemas.openxmlformats.org/officeDocument/2006/relationships/image" Target="../media/image446.png"/><Relationship Id="rId46" Type="http://schemas.openxmlformats.org/officeDocument/2006/relationships/image" Target="../media/image459.png"/><Relationship Id="rId293" Type="http://schemas.openxmlformats.org/officeDocument/2006/relationships/customXml" Target="../ink/ink742.xml"/><Relationship Id="rId307" Type="http://schemas.openxmlformats.org/officeDocument/2006/relationships/customXml" Target="../ink/ink749.xml"/><Relationship Id="rId349" Type="http://schemas.openxmlformats.org/officeDocument/2006/relationships/image" Target="../media/image605.png"/><Relationship Id="rId514" Type="http://schemas.openxmlformats.org/officeDocument/2006/relationships/customXml" Target="../ink/ink850.xml"/><Relationship Id="rId556" Type="http://schemas.openxmlformats.org/officeDocument/2006/relationships/customXml" Target="../ink/ink872.xml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86.xml"/><Relationship Id="rId195" Type="http://schemas.openxmlformats.org/officeDocument/2006/relationships/customXml" Target="../ink/ink707.xml"/><Relationship Id="rId209" Type="http://schemas.openxmlformats.org/officeDocument/2006/relationships/customXml" Target="../ink/ink714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458" Type="http://schemas.openxmlformats.org/officeDocument/2006/relationships/customXml" Target="../ink/ink823.xml"/><Relationship Id="rId57" Type="http://schemas.openxmlformats.org/officeDocument/2006/relationships/customXml" Target="../ink/ink641.xml"/><Relationship Id="rId262" Type="http://schemas.openxmlformats.org/officeDocument/2006/relationships/customXml" Target="../ink/ink729.xml"/><Relationship Id="rId318" Type="http://schemas.openxmlformats.org/officeDocument/2006/relationships/image" Target="../media/image591.png"/><Relationship Id="rId525" Type="http://schemas.openxmlformats.org/officeDocument/2006/relationships/image" Target="../media/image543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13.xml"/><Relationship Id="rId469" Type="http://schemas.openxmlformats.org/officeDocument/2006/relationships/image" Target="../media/image660.png"/><Relationship Id="rId231" Type="http://schemas.openxmlformats.org/officeDocument/2006/relationships/image" Target="../media/image549.png"/><Relationship Id="rId273" Type="http://schemas.openxmlformats.org/officeDocument/2006/relationships/customXml" Target="../ink/ink735.xml"/><Relationship Id="rId329" Type="http://schemas.openxmlformats.org/officeDocument/2006/relationships/image" Target="../media/image595.png"/><Relationship Id="rId480" Type="http://schemas.openxmlformats.org/officeDocument/2006/relationships/customXml" Target="../ink/ink834.xml"/><Relationship Id="rId536" Type="http://schemas.openxmlformats.org/officeDocument/2006/relationships/customXml" Target="../ink/ink862.xml"/><Relationship Id="rId68" Type="http://schemas.openxmlformats.org/officeDocument/2006/relationships/image" Target="../media/image470.png"/><Relationship Id="rId133" Type="http://schemas.openxmlformats.org/officeDocument/2006/relationships/customXml" Target="../ink/ink676.xml"/><Relationship Id="rId175" Type="http://schemas.openxmlformats.org/officeDocument/2006/relationships/customXml" Target="../ink/ink697.xml"/><Relationship Id="rId340" Type="http://schemas.openxmlformats.org/officeDocument/2006/relationships/customXml" Target="../ink/ink767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customXml" Target="../ink/ink817.xml"/><Relationship Id="rId242" Type="http://schemas.openxmlformats.org/officeDocument/2006/relationships/customXml" Target="../ink/ink723.xml"/><Relationship Id="rId284" Type="http://schemas.openxmlformats.org/officeDocument/2006/relationships/image" Target="../media/image574.png"/><Relationship Id="rId491" Type="http://schemas.openxmlformats.org/officeDocument/2006/relationships/image" Target="../media/image447.png"/><Relationship Id="rId79" Type="http://schemas.openxmlformats.org/officeDocument/2006/relationships/customXml" Target="../ink/ink652.xml"/><Relationship Id="rId102" Type="http://schemas.openxmlformats.org/officeDocument/2006/relationships/customXml" Target="../ink/ink660.xml"/><Relationship Id="rId144" Type="http://schemas.openxmlformats.org/officeDocument/2006/relationships/image" Target="../media/image506.png"/><Relationship Id="rId547" Type="http://schemas.openxmlformats.org/officeDocument/2006/relationships/image" Target="../media/image643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795.xml"/><Relationship Id="rId407" Type="http://schemas.openxmlformats.org/officeDocument/2006/relationships/customXml" Target="../ink/ink803.xml"/><Relationship Id="rId295" Type="http://schemas.openxmlformats.org/officeDocument/2006/relationships/customXml" Target="../ink/ink743.xml"/><Relationship Id="rId309" Type="http://schemas.openxmlformats.org/officeDocument/2006/relationships/customXml" Target="../ink/ink750.xml"/><Relationship Id="rId460" Type="http://schemas.openxmlformats.org/officeDocument/2006/relationships/customXml" Target="../ink/ink824.xml"/><Relationship Id="rId516" Type="http://schemas.openxmlformats.org/officeDocument/2006/relationships/customXml" Target="../ink/ink851.xml"/><Relationship Id="rId48" Type="http://schemas.openxmlformats.org/officeDocument/2006/relationships/image" Target="../media/image460.png"/><Relationship Id="rId113" Type="http://schemas.openxmlformats.org/officeDocument/2006/relationships/customXml" Target="../ink/ink666.xml"/><Relationship Id="rId320" Type="http://schemas.openxmlformats.org/officeDocument/2006/relationships/customXml" Target="../ink/ink756.xml"/><Relationship Id="rId558" Type="http://schemas.openxmlformats.org/officeDocument/2006/relationships/customXml" Target="../ink/ink873.xml"/><Relationship Id="rId155" Type="http://schemas.openxmlformats.org/officeDocument/2006/relationships/customXml" Target="../ink/ink687.xml"/><Relationship Id="rId197" Type="http://schemas.openxmlformats.org/officeDocument/2006/relationships/customXml" Target="../ink/ink708.xml"/><Relationship Id="rId362" Type="http://schemas.openxmlformats.org/officeDocument/2006/relationships/customXml" Target="../ink/ink779.xml"/><Relationship Id="rId418" Type="http://schemas.openxmlformats.org/officeDocument/2006/relationships/image" Target="../media/image636.png"/><Relationship Id="rId264" Type="http://schemas.openxmlformats.org/officeDocument/2006/relationships/customXml" Target="../ink/ink730.xml"/><Relationship Id="rId471" Type="http://schemas.openxmlformats.org/officeDocument/2006/relationships/image" Target="../media/image661.png"/><Relationship Id="rId59" Type="http://schemas.openxmlformats.org/officeDocument/2006/relationships/customXml" Target="../ink/ink642.xml"/><Relationship Id="rId124" Type="http://schemas.openxmlformats.org/officeDocument/2006/relationships/image" Target="../media/image496.png"/><Relationship Id="rId527" Type="http://schemas.openxmlformats.org/officeDocument/2006/relationships/customXml" Target="../ink/ink857.xml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14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customXml" Target="../ink/ink819.xml"/><Relationship Id="rId300" Type="http://schemas.openxmlformats.org/officeDocument/2006/relationships/image" Target="../media/image582.png"/><Relationship Id="rId482" Type="http://schemas.openxmlformats.org/officeDocument/2006/relationships/customXml" Target="../ink/ink835.xml"/><Relationship Id="rId538" Type="http://schemas.openxmlformats.org/officeDocument/2006/relationships/customXml" Target="../ink/ink863.xml"/><Relationship Id="rId135" Type="http://schemas.openxmlformats.org/officeDocument/2006/relationships/customXml" Target="../ink/ink677.xml"/><Relationship Id="rId177" Type="http://schemas.openxmlformats.org/officeDocument/2006/relationships/customXml" Target="../ink/ink698.xml"/><Relationship Id="rId342" Type="http://schemas.openxmlformats.org/officeDocument/2006/relationships/customXml" Target="../ink/ink768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24.xml"/><Relationship Id="rId39" Type="http://schemas.openxmlformats.org/officeDocument/2006/relationships/customXml" Target="../ink/ink635.xml"/><Relationship Id="rId286" Type="http://schemas.openxmlformats.org/officeDocument/2006/relationships/image" Target="../media/image575.png"/><Relationship Id="rId493" Type="http://schemas.openxmlformats.org/officeDocument/2006/relationships/image" Target="../media/image448.png"/><Relationship Id="rId507" Type="http://schemas.openxmlformats.org/officeDocument/2006/relationships/image" Target="../media/image456.png"/><Relationship Id="rId549" Type="http://schemas.openxmlformats.org/officeDocument/2006/relationships/image" Target="../media/image644.png"/><Relationship Id="rId50" Type="http://schemas.openxmlformats.org/officeDocument/2006/relationships/image" Target="../media/image461.png"/><Relationship Id="rId104" Type="http://schemas.openxmlformats.org/officeDocument/2006/relationships/customXml" Target="../ink/ink661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51.xml"/><Relationship Id="rId353" Type="http://schemas.openxmlformats.org/officeDocument/2006/relationships/customXml" Target="../ink/ink774.xml"/><Relationship Id="rId395" Type="http://schemas.openxmlformats.org/officeDocument/2006/relationships/customXml" Target="../ink/ink796.xml"/><Relationship Id="rId409" Type="http://schemas.openxmlformats.org/officeDocument/2006/relationships/customXml" Target="../ink/ink804.xml"/><Relationship Id="rId92" Type="http://schemas.openxmlformats.org/officeDocument/2006/relationships/image" Target="../media/image481.png"/><Relationship Id="rId420" Type="http://schemas.openxmlformats.org/officeDocument/2006/relationships/image" Target="../media/image637.png"/><Relationship Id="rId297" Type="http://schemas.openxmlformats.org/officeDocument/2006/relationships/customXml" Target="../ink/ink744.xml"/><Relationship Id="rId462" Type="http://schemas.openxmlformats.org/officeDocument/2006/relationships/customXml" Target="../ink/ink825.xml"/><Relationship Id="rId518" Type="http://schemas.openxmlformats.org/officeDocument/2006/relationships/customXml" Target="../ink/ink852.xml"/><Relationship Id="rId115" Type="http://schemas.openxmlformats.org/officeDocument/2006/relationships/customXml" Target="../ink/ink667.xml"/><Relationship Id="rId157" Type="http://schemas.openxmlformats.org/officeDocument/2006/relationships/customXml" Target="../ink/ink688.xml"/><Relationship Id="rId322" Type="http://schemas.openxmlformats.org/officeDocument/2006/relationships/customXml" Target="../ink/ink758.xml"/><Relationship Id="rId364" Type="http://schemas.openxmlformats.org/officeDocument/2006/relationships/customXml" Target="../ink/ink780.xml"/><Relationship Id="rId61" Type="http://schemas.openxmlformats.org/officeDocument/2006/relationships/customXml" Target="../ink/ink643.xml"/><Relationship Id="rId199" Type="http://schemas.openxmlformats.org/officeDocument/2006/relationships/customXml" Target="../ink/ink709.xml"/><Relationship Id="rId19" Type="http://schemas.openxmlformats.org/officeDocument/2006/relationships/customXml" Target="../ink/ink632.xml"/><Relationship Id="rId266" Type="http://schemas.openxmlformats.org/officeDocument/2006/relationships/customXml" Target="../ink/ink731.xml"/><Relationship Id="rId431" Type="http://schemas.openxmlformats.org/officeDocument/2006/relationships/customXml" Target="../ink/ink815.xml"/><Relationship Id="rId473" Type="http://schemas.openxmlformats.org/officeDocument/2006/relationships/image" Target="../media/image662.png"/><Relationship Id="rId529" Type="http://schemas.openxmlformats.org/officeDocument/2006/relationships/customXml" Target="../ink/ink858.xml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540" Type="http://schemas.openxmlformats.org/officeDocument/2006/relationships/customXml" Target="../ink/ink86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3.xml"/><Relationship Id="rId42" Type="http://schemas.openxmlformats.org/officeDocument/2006/relationships/image" Target="../media/image687.png"/><Relationship Id="rId47" Type="http://schemas.openxmlformats.org/officeDocument/2006/relationships/customXml" Target="../ink/ink896.xml"/><Relationship Id="rId63" Type="http://schemas.openxmlformats.org/officeDocument/2006/relationships/customXml" Target="../ink/ink904.xml"/><Relationship Id="rId68" Type="http://schemas.openxmlformats.org/officeDocument/2006/relationships/image" Target="../media/image700.png"/><Relationship Id="rId7" Type="http://schemas.openxmlformats.org/officeDocument/2006/relationships/customXml" Target="../ink/ink876.xml"/><Relationship Id="rId71" Type="http://schemas.openxmlformats.org/officeDocument/2006/relationships/customXml" Target="../ink/ink90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7.xml"/><Relationship Id="rId11" Type="http://schemas.openxmlformats.org/officeDocument/2006/relationships/customXml" Target="../ink/ink878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91.xml"/><Relationship Id="rId40" Type="http://schemas.openxmlformats.org/officeDocument/2006/relationships/image" Target="../media/image686.png"/><Relationship Id="rId45" Type="http://schemas.openxmlformats.org/officeDocument/2006/relationships/customXml" Target="../ink/ink895.xml"/><Relationship Id="rId53" Type="http://schemas.openxmlformats.org/officeDocument/2006/relationships/customXml" Target="../ink/ink899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5.xml"/><Relationship Id="rId61" Type="http://schemas.openxmlformats.org/officeDocument/2006/relationships/customXml" Target="../ink/ink903.xml"/><Relationship Id="rId19" Type="http://schemas.openxmlformats.org/officeDocument/2006/relationships/customXml" Target="../ink/ink882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6.xml"/><Relationship Id="rId30" Type="http://schemas.openxmlformats.org/officeDocument/2006/relationships/image" Target="../media/image681.png"/><Relationship Id="rId35" Type="http://schemas.openxmlformats.org/officeDocument/2006/relationships/customXml" Target="../ink/ink890.xml"/><Relationship Id="rId43" Type="http://schemas.openxmlformats.org/officeDocument/2006/relationships/customXml" Target="../ink/ink894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7.xml"/><Relationship Id="rId8" Type="http://schemas.openxmlformats.org/officeDocument/2006/relationships/image" Target="../media/image670.png"/><Relationship Id="rId51" Type="http://schemas.openxmlformats.org/officeDocument/2006/relationships/customXml" Target="../ink/ink898.xml"/><Relationship Id="rId72" Type="http://schemas.openxmlformats.org/officeDocument/2006/relationships/image" Target="../media/image702.png"/><Relationship Id="rId3" Type="http://schemas.openxmlformats.org/officeDocument/2006/relationships/customXml" Target="../ink/ink874.xml"/><Relationship Id="rId12" Type="http://schemas.openxmlformats.org/officeDocument/2006/relationships/image" Target="../media/image672.png"/><Relationship Id="rId17" Type="http://schemas.openxmlformats.org/officeDocument/2006/relationships/customXml" Target="../ink/ink881.xml"/><Relationship Id="rId25" Type="http://schemas.openxmlformats.org/officeDocument/2006/relationships/customXml" Target="../ink/ink885.xml"/><Relationship Id="rId33" Type="http://schemas.openxmlformats.org/officeDocument/2006/relationships/customXml" Target="../ink/ink889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902.xml"/><Relationship Id="rId67" Type="http://schemas.openxmlformats.org/officeDocument/2006/relationships/customXml" Target="../ink/ink906.xml"/><Relationship Id="rId20" Type="http://schemas.openxmlformats.org/officeDocument/2006/relationships/image" Target="../media/image676.png"/><Relationship Id="rId41" Type="http://schemas.openxmlformats.org/officeDocument/2006/relationships/customXml" Target="../ink/ink893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80.xml"/><Relationship Id="rId23" Type="http://schemas.openxmlformats.org/officeDocument/2006/relationships/customXml" Target="../ink/ink884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7.xml"/><Relationship Id="rId57" Type="http://schemas.openxmlformats.org/officeDocument/2006/relationships/customXml" Target="../ink/ink901.xml"/><Relationship Id="rId10" Type="http://schemas.openxmlformats.org/officeDocument/2006/relationships/image" Target="../media/image671.png"/><Relationship Id="rId31" Type="http://schemas.openxmlformats.org/officeDocument/2006/relationships/customXml" Target="../ink/ink888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5.xml"/><Relationship Id="rId4" Type="http://schemas.openxmlformats.org/officeDocument/2006/relationships/image" Target="../media/image668.png"/><Relationship Id="rId9" Type="http://schemas.openxmlformats.org/officeDocument/2006/relationships/customXml" Target="../ink/ink877.xml"/><Relationship Id="rId13" Type="http://schemas.openxmlformats.org/officeDocument/2006/relationships/customXml" Target="../ink/ink879.xml"/><Relationship Id="rId18" Type="http://schemas.openxmlformats.org/officeDocument/2006/relationships/image" Target="../media/image675.png"/><Relationship Id="rId39" Type="http://schemas.openxmlformats.org/officeDocument/2006/relationships/customXml" Target="../ink/ink892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9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6.xml"/><Relationship Id="rId21" Type="http://schemas.openxmlformats.org/officeDocument/2006/relationships/customXml" Target="../ink/ink918.xml"/><Relationship Id="rId42" Type="http://schemas.openxmlformats.org/officeDocument/2006/relationships/image" Target="../media/image726.png"/><Relationship Id="rId63" Type="http://schemas.openxmlformats.org/officeDocument/2006/relationships/customXml" Target="../ink/ink939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59" Type="http://schemas.openxmlformats.org/officeDocument/2006/relationships/customXml" Target="../ink/ink987.xml"/><Relationship Id="rId170" Type="http://schemas.openxmlformats.org/officeDocument/2006/relationships/image" Target="../media/image790.png"/><Relationship Id="rId107" Type="http://schemas.openxmlformats.org/officeDocument/2006/relationships/customXml" Target="../ink/ink961.xml"/><Relationship Id="rId11" Type="http://schemas.openxmlformats.org/officeDocument/2006/relationships/customXml" Target="../ink/ink913.xml"/><Relationship Id="rId32" Type="http://schemas.openxmlformats.org/officeDocument/2006/relationships/image" Target="../media/image721.png"/><Relationship Id="rId53" Type="http://schemas.openxmlformats.org/officeDocument/2006/relationships/customXml" Target="../ink/ink934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82.xml"/><Relationship Id="rId5" Type="http://schemas.openxmlformats.org/officeDocument/2006/relationships/customXml" Target="../ink/ink910.xml"/><Relationship Id="rId95" Type="http://schemas.openxmlformats.org/officeDocument/2006/relationships/customXml" Target="../ink/ink955.xml"/><Relationship Id="rId160" Type="http://schemas.openxmlformats.org/officeDocument/2006/relationships/image" Target="../media/image785.png"/><Relationship Id="rId181" Type="http://schemas.openxmlformats.org/officeDocument/2006/relationships/customXml" Target="../ink/ink998.xml"/><Relationship Id="rId22" Type="http://schemas.openxmlformats.org/officeDocument/2006/relationships/image" Target="../media/image716.png"/><Relationship Id="rId43" Type="http://schemas.openxmlformats.org/officeDocument/2006/relationships/customXml" Target="../ink/ink929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7.xml"/><Relationship Id="rId85" Type="http://schemas.openxmlformats.org/officeDocument/2006/relationships/customXml" Target="../ink/ink950.xml"/><Relationship Id="rId150" Type="http://schemas.openxmlformats.org/officeDocument/2006/relationships/image" Target="../media/image780.png"/><Relationship Id="rId171" Type="http://schemas.openxmlformats.org/officeDocument/2006/relationships/customXml" Target="../ink/ink993.xml"/><Relationship Id="rId12" Type="http://schemas.openxmlformats.org/officeDocument/2006/relationships/image" Target="../media/image711.png"/><Relationship Id="rId33" Type="http://schemas.openxmlformats.org/officeDocument/2006/relationships/customXml" Target="../ink/ink924.xml"/><Relationship Id="rId108" Type="http://schemas.openxmlformats.org/officeDocument/2006/relationships/image" Target="../media/image759.png"/><Relationship Id="rId129" Type="http://schemas.openxmlformats.org/officeDocument/2006/relationships/customXml" Target="../ink/ink972.xml"/><Relationship Id="rId54" Type="http://schemas.openxmlformats.org/officeDocument/2006/relationships/image" Target="../media/image732.png"/><Relationship Id="rId75" Type="http://schemas.openxmlformats.org/officeDocument/2006/relationships/customXml" Target="../ink/ink945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61" Type="http://schemas.openxmlformats.org/officeDocument/2006/relationships/customXml" Target="../ink/ink988.xml"/><Relationship Id="rId182" Type="http://schemas.openxmlformats.org/officeDocument/2006/relationships/image" Target="../media/image796.png"/><Relationship Id="rId6" Type="http://schemas.openxmlformats.org/officeDocument/2006/relationships/image" Target="../media/image708.png"/><Relationship Id="rId23" Type="http://schemas.openxmlformats.org/officeDocument/2006/relationships/customXml" Target="../ink/ink919.xml"/><Relationship Id="rId119" Type="http://schemas.openxmlformats.org/officeDocument/2006/relationships/customXml" Target="../ink/ink967.xml"/><Relationship Id="rId44" Type="http://schemas.openxmlformats.org/officeDocument/2006/relationships/image" Target="../media/image727.png"/><Relationship Id="rId65" Type="http://schemas.openxmlformats.org/officeDocument/2006/relationships/customXml" Target="../ink/ink940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51" Type="http://schemas.openxmlformats.org/officeDocument/2006/relationships/customXml" Target="../ink/ink983.xml"/><Relationship Id="rId172" Type="http://schemas.openxmlformats.org/officeDocument/2006/relationships/image" Target="../media/image791.png"/><Relationship Id="rId13" Type="http://schemas.openxmlformats.org/officeDocument/2006/relationships/customXml" Target="../ink/ink914.xml"/><Relationship Id="rId18" Type="http://schemas.openxmlformats.org/officeDocument/2006/relationships/image" Target="../media/image714.png"/><Relationship Id="rId39" Type="http://schemas.openxmlformats.org/officeDocument/2006/relationships/customXml" Target="../ink/ink927.xml"/><Relationship Id="rId109" Type="http://schemas.openxmlformats.org/officeDocument/2006/relationships/customXml" Target="../ink/ink962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5.xml"/><Relationship Id="rId76" Type="http://schemas.openxmlformats.org/officeDocument/2006/relationships/image" Target="../media/image743.png"/><Relationship Id="rId97" Type="http://schemas.openxmlformats.org/officeDocument/2006/relationships/customXml" Target="../ink/ink956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70.xml"/><Relationship Id="rId141" Type="http://schemas.openxmlformats.org/officeDocument/2006/relationships/customXml" Target="../ink/ink978.xml"/><Relationship Id="rId146" Type="http://schemas.openxmlformats.org/officeDocument/2006/relationships/image" Target="../media/image778.png"/><Relationship Id="rId167" Type="http://schemas.openxmlformats.org/officeDocument/2006/relationships/customXml" Target="../ink/ink991.xml"/><Relationship Id="rId188" Type="http://schemas.openxmlformats.org/officeDocument/2006/relationships/image" Target="../media/image799.png"/><Relationship Id="rId7" Type="http://schemas.openxmlformats.org/officeDocument/2006/relationships/customXml" Target="../ink/ink911.xml"/><Relationship Id="rId71" Type="http://schemas.openxmlformats.org/officeDocument/2006/relationships/customXml" Target="../ink/ink943.xml"/><Relationship Id="rId92" Type="http://schemas.openxmlformats.org/officeDocument/2006/relationships/image" Target="../media/image751.png"/><Relationship Id="rId162" Type="http://schemas.openxmlformats.org/officeDocument/2006/relationships/image" Target="../media/image786.png"/><Relationship Id="rId183" Type="http://schemas.openxmlformats.org/officeDocument/2006/relationships/customXml" Target="../ink/ink999.xml"/><Relationship Id="rId2" Type="http://schemas.openxmlformats.org/officeDocument/2006/relationships/image" Target="../media/image705.png"/><Relationship Id="rId29" Type="http://schemas.openxmlformats.org/officeDocument/2006/relationships/customXml" Target="../ink/ink922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30.xml"/><Relationship Id="rId66" Type="http://schemas.openxmlformats.org/officeDocument/2006/relationships/image" Target="../media/image738.png"/><Relationship Id="rId87" Type="http://schemas.openxmlformats.org/officeDocument/2006/relationships/customXml" Target="../ink/ink951.xml"/><Relationship Id="rId110" Type="http://schemas.openxmlformats.org/officeDocument/2006/relationships/image" Target="../media/image760.png"/><Relationship Id="rId115" Type="http://schemas.openxmlformats.org/officeDocument/2006/relationships/customXml" Target="../ink/ink965.xml"/><Relationship Id="rId131" Type="http://schemas.openxmlformats.org/officeDocument/2006/relationships/customXml" Target="../ink/ink973.xml"/><Relationship Id="rId136" Type="http://schemas.openxmlformats.org/officeDocument/2006/relationships/image" Target="../media/image773.png"/><Relationship Id="rId157" Type="http://schemas.openxmlformats.org/officeDocument/2006/relationships/customXml" Target="../ink/ink986.xml"/><Relationship Id="rId178" Type="http://schemas.openxmlformats.org/officeDocument/2006/relationships/image" Target="../media/image794.png"/><Relationship Id="rId61" Type="http://schemas.openxmlformats.org/officeDocument/2006/relationships/customXml" Target="../ink/ink938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73" Type="http://schemas.openxmlformats.org/officeDocument/2006/relationships/customXml" Target="../ink/ink994.xml"/><Relationship Id="rId19" Type="http://schemas.openxmlformats.org/officeDocument/2006/relationships/customXml" Target="../ink/ink917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5.xml"/><Relationship Id="rId56" Type="http://schemas.openxmlformats.org/officeDocument/2006/relationships/image" Target="../media/image733.png"/><Relationship Id="rId77" Type="http://schemas.openxmlformats.org/officeDocument/2006/relationships/customXml" Target="../ink/ink946.xml"/><Relationship Id="rId100" Type="http://schemas.openxmlformats.org/officeDocument/2006/relationships/image" Target="../media/image755.png"/><Relationship Id="rId105" Type="http://schemas.openxmlformats.org/officeDocument/2006/relationships/customXml" Target="../ink/ink960.xml"/><Relationship Id="rId126" Type="http://schemas.openxmlformats.org/officeDocument/2006/relationships/image" Target="../media/image768.png"/><Relationship Id="rId147" Type="http://schemas.openxmlformats.org/officeDocument/2006/relationships/customXml" Target="../ink/ink981.xml"/><Relationship Id="rId168" Type="http://schemas.openxmlformats.org/officeDocument/2006/relationships/image" Target="../media/image789.png"/><Relationship Id="rId8" Type="http://schemas.openxmlformats.org/officeDocument/2006/relationships/image" Target="../media/image709.png"/><Relationship Id="rId51" Type="http://schemas.openxmlformats.org/officeDocument/2006/relationships/customXml" Target="../ink/ink933.xml"/><Relationship Id="rId72" Type="http://schemas.openxmlformats.org/officeDocument/2006/relationships/image" Target="../media/image741.png"/><Relationship Id="rId93" Type="http://schemas.openxmlformats.org/officeDocument/2006/relationships/customXml" Target="../ink/ink954.xml"/><Relationship Id="rId98" Type="http://schemas.openxmlformats.org/officeDocument/2006/relationships/image" Target="../media/image754.png"/><Relationship Id="rId121" Type="http://schemas.openxmlformats.org/officeDocument/2006/relationships/customXml" Target="../ink/ink968.xml"/><Relationship Id="rId142" Type="http://schemas.openxmlformats.org/officeDocument/2006/relationships/image" Target="../media/image776.png"/><Relationship Id="rId163" Type="http://schemas.openxmlformats.org/officeDocument/2006/relationships/customXml" Target="../ink/ink989.xml"/><Relationship Id="rId184" Type="http://schemas.openxmlformats.org/officeDocument/2006/relationships/image" Target="../media/image797.png"/><Relationship Id="rId189" Type="http://schemas.openxmlformats.org/officeDocument/2006/relationships/customXml" Target="../ink/ink1002.xml"/><Relationship Id="rId3" Type="http://schemas.openxmlformats.org/officeDocument/2006/relationships/customXml" Target="../ink/ink909.xml"/><Relationship Id="rId25" Type="http://schemas.openxmlformats.org/officeDocument/2006/relationships/customXml" Target="../ink/ink920.xml"/><Relationship Id="rId46" Type="http://schemas.openxmlformats.org/officeDocument/2006/relationships/image" Target="../media/image728.png"/><Relationship Id="rId67" Type="http://schemas.openxmlformats.org/officeDocument/2006/relationships/customXml" Target="../ink/ink941.xml"/><Relationship Id="rId116" Type="http://schemas.openxmlformats.org/officeDocument/2006/relationships/image" Target="../media/image763.png"/><Relationship Id="rId137" Type="http://schemas.openxmlformats.org/officeDocument/2006/relationships/customXml" Target="../ink/ink976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8.xml"/><Relationship Id="rId62" Type="http://schemas.openxmlformats.org/officeDocument/2006/relationships/image" Target="../media/image736.png"/><Relationship Id="rId83" Type="http://schemas.openxmlformats.org/officeDocument/2006/relationships/customXml" Target="../ink/ink949.xml"/><Relationship Id="rId88" Type="http://schemas.openxmlformats.org/officeDocument/2006/relationships/image" Target="../media/image749.png"/><Relationship Id="rId111" Type="http://schemas.openxmlformats.org/officeDocument/2006/relationships/customXml" Target="../ink/ink963.xml"/><Relationship Id="rId132" Type="http://schemas.openxmlformats.org/officeDocument/2006/relationships/image" Target="../media/image771.png"/><Relationship Id="rId153" Type="http://schemas.openxmlformats.org/officeDocument/2006/relationships/customXml" Target="../ink/ink984.xml"/><Relationship Id="rId174" Type="http://schemas.openxmlformats.org/officeDocument/2006/relationships/image" Target="../media/image792.png"/><Relationship Id="rId179" Type="http://schemas.openxmlformats.org/officeDocument/2006/relationships/customXml" Target="../ink/ink997.xml"/><Relationship Id="rId190" Type="http://schemas.openxmlformats.org/officeDocument/2006/relationships/image" Target="../media/image800.png"/><Relationship Id="rId15" Type="http://schemas.openxmlformats.org/officeDocument/2006/relationships/customXml" Target="../ink/ink915.xml"/><Relationship Id="rId36" Type="http://schemas.openxmlformats.org/officeDocument/2006/relationships/image" Target="../media/image723.png"/><Relationship Id="rId57" Type="http://schemas.openxmlformats.org/officeDocument/2006/relationships/customXml" Target="../ink/ink936.xml"/><Relationship Id="rId106" Type="http://schemas.openxmlformats.org/officeDocument/2006/relationships/image" Target="../media/image758.png"/><Relationship Id="rId127" Type="http://schemas.openxmlformats.org/officeDocument/2006/relationships/customXml" Target="../ink/ink971.xml"/><Relationship Id="rId10" Type="http://schemas.openxmlformats.org/officeDocument/2006/relationships/image" Target="../media/image710.png"/><Relationship Id="rId31" Type="http://schemas.openxmlformats.org/officeDocument/2006/relationships/customXml" Target="../ink/ink923.xml"/><Relationship Id="rId52" Type="http://schemas.openxmlformats.org/officeDocument/2006/relationships/image" Target="../media/image731.png"/><Relationship Id="rId73" Type="http://schemas.openxmlformats.org/officeDocument/2006/relationships/customXml" Target="../ink/ink944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7.xml"/><Relationship Id="rId101" Type="http://schemas.openxmlformats.org/officeDocument/2006/relationships/customXml" Target="../ink/ink958.xml"/><Relationship Id="rId122" Type="http://schemas.openxmlformats.org/officeDocument/2006/relationships/image" Target="../media/image766.png"/><Relationship Id="rId143" Type="http://schemas.openxmlformats.org/officeDocument/2006/relationships/customXml" Target="../ink/ink979.xml"/><Relationship Id="rId148" Type="http://schemas.openxmlformats.org/officeDocument/2006/relationships/image" Target="../media/image779.png"/><Relationship Id="rId164" Type="http://schemas.openxmlformats.org/officeDocument/2006/relationships/image" Target="../media/image787.png"/><Relationship Id="rId169" Type="http://schemas.openxmlformats.org/officeDocument/2006/relationships/customXml" Target="../ink/ink992.xml"/><Relationship Id="rId185" Type="http://schemas.openxmlformats.org/officeDocument/2006/relationships/customXml" Target="../ink/ink1000.xml"/><Relationship Id="rId4" Type="http://schemas.openxmlformats.org/officeDocument/2006/relationships/image" Target="../media/image707.png"/><Relationship Id="rId9" Type="http://schemas.openxmlformats.org/officeDocument/2006/relationships/customXml" Target="../ink/ink912.xml"/><Relationship Id="rId180" Type="http://schemas.openxmlformats.org/officeDocument/2006/relationships/image" Target="../media/image795.png"/><Relationship Id="rId26" Type="http://schemas.openxmlformats.org/officeDocument/2006/relationships/image" Target="../media/image718.png"/><Relationship Id="rId47" Type="http://schemas.openxmlformats.org/officeDocument/2006/relationships/customXml" Target="../ink/ink931.xml"/><Relationship Id="rId68" Type="http://schemas.openxmlformats.org/officeDocument/2006/relationships/image" Target="../media/image739.png"/><Relationship Id="rId89" Type="http://schemas.openxmlformats.org/officeDocument/2006/relationships/customXml" Target="../ink/ink952.xml"/><Relationship Id="rId112" Type="http://schemas.openxmlformats.org/officeDocument/2006/relationships/image" Target="../media/image761.png"/><Relationship Id="rId133" Type="http://schemas.openxmlformats.org/officeDocument/2006/relationships/customXml" Target="../ink/ink974.xml"/><Relationship Id="rId154" Type="http://schemas.openxmlformats.org/officeDocument/2006/relationships/image" Target="../media/image782.png"/><Relationship Id="rId175" Type="http://schemas.openxmlformats.org/officeDocument/2006/relationships/customXml" Target="../ink/ink995.xml"/><Relationship Id="rId16" Type="http://schemas.openxmlformats.org/officeDocument/2006/relationships/image" Target="../media/image713.png"/><Relationship Id="rId37" Type="http://schemas.openxmlformats.org/officeDocument/2006/relationships/customXml" Target="../ink/ink926.xml"/><Relationship Id="rId58" Type="http://schemas.openxmlformats.org/officeDocument/2006/relationships/image" Target="../media/image734.png"/><Relationship Id="rId79" Type="http://schemas.openxmlformats.org/officeDocument/2006/relationships/customXml" Target="../ink/ink947.xml"/><Relationship Id="rId102" Type="http://schemas.openxmlformats.org/officeDocument/2006/relationships/image" Target="../media/image756.png"/><Relationship Id="rId123" Type="http://schemas.openxmlformats.org/officeDocument/2006/relationships/customXml" Target="../ink/ink969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165" Type="http://schemas.openxmlformats.org/officeDocument/2006/relationships/customXml" Target="../ink/ink990.xml"/><Relationship Id="rId186" Type="http://schemas.openxmlformats.org/officeDocument/2006/relationships/image" Target="../media/image798.png"/><Relationship Id="rId27" Type="http://schemas.openxmlformats.org/officeDocument/2006/relationships/customXml" Target="../ink/ink921.xml"/><Relationship Id="rId48" Type="http://schemas.openxmlformats.org/officeDocument/2006/relationships/image" Target="../media/image729.png"/><Relationship Id="rId69" Type="http://schemas.openxmlformats.org/officeDocument/2006/relationships/customXml" Target="../ink/ink942.xml"/><Relationship Id="rId113" Type="http://schemas.openxmlformats.org/officeDocument/2006/relationships/customXml" Target="../ink/ink964.xml"/><Relationship Id="rId134" Type="http://schemas.openxmlformats.org/officeDocument/2006/relationships/image" Target="../media/image772.png"/><Relationship Id="rId80" Type="http://schemas.openxmlformats.org/officeDocument/2006/relationships/image" Target="../media/image745.png"/><Relationship Id="rId155" Type="http://schemas.openxmlformats.org/officeDocument/2006/relationships/customXml" Target="../ink/ink985.xml"/><Relationship Id="rId176" Type="http://schemas.openxmlformats.org/officeDocument/2006/relationships/image" Target="../media/image793.png"/><Relationship Id="rId17" Type="http://schemas.openxmlformats.org/officeDocument/2006/relationships/customXml" Target="../ink/ink916.xml"/><Relationship Id="rId38" Type="http://schemas.openxmlformats.org/officeDocument/2006/relationships/image" Target="../media/image724.png"/><Relationship Id="rId59" Type="http://schemas.openxmlformats.org/officeDocument/2006/relationships/customXml" Target="../ink/ink937.xml"/><Relationship Id="rId103" Type="http://schemas.openxmlformats.org/officeDocument/2006/relationships/customXml" Target="../ink/ink959.xml"/><Relationship Id="rId124" Type="http://schemas.openxmlformats.org/officeDocument/2006/relationships/image" Target="../media/image767.png"/><Relationship Id="rId70" Type="http://schemas.openxmlformats.org/officeDocument/2006/relationships/image" Target="../media/image740.png"/><Relationship Id="rId91" Type="http://schemas.openxmlformats.org/officeDocument/2006/relationships/customXml" Target="../ink/ink953.xml"/><Relationship Id="rId145" Type="http://schemas.openxmlformats.org/officeDocument/2006/relationships/customXml" Target="../ink/ink980.xml"/><Relationship Id="rId166" Type="http://schemas.openxmlformats.org/officeDocument/2006/relationships/image" Target="../media/image788.png"/><Relationship Id="rId187" Type="http://schemas.openxmlformats.org/officeDocument/2006/relationships/customXml" Target="../ink/ink100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719.png"/><Relationship Id="rId49" Type="http://schemas.openxmlformats.org/officeDocument/2006/relationships/customXml" Target="../ink/ink932.xml"/><Relationship Id="rId114" Type="http://schemas.openxmlformats.org/officeDocument/2006/relationships/image" Target="../media/image762.png"/><Relationship Id="rId60" Type="http://schemas.openxmlformats.org/officeDocument/2006/relationships/image" Target="../media/image735.png"/><Relationship Id="rId81" Type="http://schemas.openxmlformats.org/officeDocument/2006/relationships/customXml" Target="../ink/ink948.xml"/><Relationship Id="rId135" Type="http://schemas.openxmlformats.org/officeDocument/2006/relationships/customXml" Target="../ink/ink975.xml"/><Relationship Id="rId156" Type="http://schemas.openxmlformats.org/officeDocument/2006/relationships/image" Target="../media/image783.png"/><Relationship Id="rId177" Type="http://schemas.openxmlformats.org/officeDocument/2006/relationships/customXml" Target="../ink/ink9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0.png"/><Relationship Id="rId2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2.xml"/><Relationship Id="rId21" Type="http://schemas.openxmlformats.org/officeDocument/2006/relationships/image" Target="../media/image7960.png"/><Relationship Id="rId42" Type="http://schemas.openxmlformats.org/officeDocument/2006/relationships/customXml" Target="../ink/ink1024.xml"/><Relationship Id="rId63" Type="http://schemas.openxmlformats.org/officeDocument/2006/relationships/image" Target="../media/image817.png"/><Relationship Id="rId84" Type="http://schemas.openxmlformats.org/officeDocument/2006/relationships/customXml" Target="../ink/ink1045.xml"/><Relationship Id="rId138" Type="http://schemas.openxmlformats.org/officeDocument/2006/relationships/image" Target="../media/image853.png"/><Relationship Id="rId159" Type="http://schemas.openxmlformats.org/officeDocument/2006/relationships/customXml" Target="../ink/ink1084.xml"/><Relationship Id="rId107" Type="http://schemas.openxmlformats.org/officeDocument/2006/relationships/customXml" Target="../ink/ink1057.xml"/><Relationship Id="rId11" Type="http://schemas.openxmlformats.org/officeDocument/2006/relationships/image" Target="../media/image7910.png"/><Relationship Id="rId32" Type="http://schemas.openxmlformats.org/officeDocument/2006/relationships/customXml" Target="../ink/ink1019.xml"/><Relationship Id="rId53" Type="http://schemas.openxmlformats.org/officeDocument/2006/relationships/image" Target="../media/image812.png"/><Relationship Id="rId74" Type="http://schemas.openxmlformats.org/officeDocument/2006/relationships/customXml" Target="../ink/ink1040.xml"/><Relationship Id="rId128" Type="http://schemas.openxmlformats.org/officeDocument/2006/relationships/image" Target="../media/image849.png"/><Relationship Id="rId149" Type="http://schemas.openxmlformats.org/officeDocument/2006/relationships/customXml" Target="../ink/ink1079.xml"/><Relationship Id="rId5" Type="http://schemas.openxmlformats.org/officeDocument/2006/relationships/image" Target="../media/image7880.png"/><Relationship Id="rId95" Type="http://schemas.openxmlformats.org/officeDocument/2006/relationships/customXml" Target="../ink/ink1051.xml"/><Relationship Id="rId160" Type="http://schemas.openxmlformats.org/officeDocument/2006/relationships/image" Target="../media/image864.png"/><Relationship Id="rId22" Type="http://schemas.openxmlformats.org/officeDocument/2006/relationships/customXml" Target="../ink/ink1014.xml"/><Relationship Id="rId43" Type="http://schemas.openxmlformats.org/officeDocument/2006/relationships/image" Target="../media/image807.png"/><Relationship Id="rId64" Type="http://schemas.openxmlformats.org/officeDocument/2006/relationships/customXml" Target="../ink/ink1035.xml"/><Relationship Id="rId118" Type="http://schemas.openxmlformats.org/officeDocument/2006/relationships/image" Target="../media/image844.png"/><Relationship Id="rId139" Type="http://schemas.openxmlformats.org/officeDocument/2006/relationships/customXml" Target="../ink/ink1074.xml"/><Relationship Id="rId85" Type="http://schemas.openxmlformats.org/officeDocument/2006/relationships/image" Target="../media/image828.png"/><Relationship Id="rId150" Type="http://schemas.openxmlformats.org/officeDocument/2006/relationships/image" Target="../media/image859.png"/><Relationship Id="rId12" Type="http://schemas.openxmlformats.org/officeDocument/2006/relationships/customXml" Target="../ink/ink1009.xml"/><Relationship Id="rId17" Type="http://schemas.openxmlformats.org/officeDocument/2006/relationships/image" Target="../media/image7940.png"/><Relationship Id="rId33" Type="http://schemas.openxmlformats.org/officeDocument/2006/relationships/image" Target="../media/image8020.png"/><Relationship Id="rId38" Type="http://schemas.openxmlformats.org/officeDocument/2006/relationships/customXml" Target="../ink/ink1022.xml"/><Relationship Id="rId59" Type="http://schemas.openxmlformats.org/officeDocument/2006/relationships/image" Target="../media/image815.png"/><Relationship Id="rId103" Type="http://schemas.openxmlformats.org/officeDocument/2006/relationships/customXml" Target="../ink/ink1055.xml"/><Relationship Id="rId108" Type="http://schemas.openxmlformats.org/officeDocument/2006/relationships/image" Target="../media/image839.png"/><Relationship Id="rId124" Type="http://schemas.openxmlformats.org/officeDocument/2006/relationships/image" Target="../media/image847.png"/><Relationship Id="rId129" Type="http://schemas.openxmlformats.org/officeDocument/2006/relationships/customXml" Target="../ink/ink1068.xml"/><Relationship Id="rId54" Type="http://schemas.openxmlformats.org/officeDocument/2006/relationships/customXml" Target="../ink/ink1030.xml"/><Relationship Id="rId70" Type="http://schemas.openxmlformats.org/officeDocument/2006/relationships/customXml" Target="../ink/ink1038.xml"/><Relationship Id="rId75" Type="http://schemas.openxmlformats.org/officeDocument/2006/relationships/image" Target="../media/image823.png"/><Relationship Id="rId91" Type="http://schemas.openxmlformats.org/officeDocument/2006/relationships/customXml" Target="../ink/ink1049.xml"/><Relationship Id="rId96" Type="http://schemas.openxmlformats.org/officeDocument/2006/relationships/image" Target="../media/image833.png"/><Relationship Id="rId140" Type="http://schemas.openxmlformats.org/officeDocument/2006/relationships/image" Target="../media/image854.png"/><Relationship Id="rId145" Type="http://schemas.openxmlformats.org/officeDocument/2006/relationships/customXml" Target="../ink/ink1077.xml"/><Relationship Id="rId161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6.xml"/><Relationship Id="rId23" Type="http://schemas.openxmlformats.org/officeDocument/2006/relationships/image" Target="../media/image7970.png"/><Relationship Id="rId28" Type="http://schemas.openxmlformats.org/officeDocument/2006/relationships/customXml" Target="../ink/ink1017.xml"/><Relationship Id="rId49" Type="http://schemas.openxmlformats.org/officeDocument/2006/relationships/image" Target="../media/image810.png"/><Relationship Id="rId114" Type="http://schemas.openxmlformats.org/officeDocument/2006/relationships/image" Target="../media/image842.png"/><Relationship Id="rId119" Type="http://schemas.openxmlformats.org/officeDocument/2006/relationships/customXml" Target="../ink/ink1063.xml"/><Relationship Id="rId44" Type="http://schemas.openxmlformats.org/officeDocument/2006/relationships/customXml" Target="../ink/ink1025.xml"/><Relationship Id="rId60" Type="http://schemas.openxmlformats.org/officeDocument/2006/relationships/customXml" Target="../ink/ink1033.xml"/><Relationship Id="rId65" Type="http://schemas.openxmlformats.org/officeDocument/2006/relationships/image" Target="../media/image818.png"/><Relationship Id="rId81" Type="http://schemas.openxmlformats.org/officeDocument/2006/relationships/image" Target="../media/image826.png"/><Relationship Id="rId86" Type="http://schemas.openxmlformats.org/officeDocument/2006/relationships/customXml" Target="../ink/ink1046.xml"/><Relationship Id="rId130" Type="http://schemas.openxmlformats.org/officeDocument/2006/relationships/image" Target="../media/image850.png"/><Relationship Id="rId135" Type="http://schemas.openxmlformats.org/officeDocument/2006/relationships/image" Target="../media/image852.png"/><Relationship Id="rId151" Type="http://schemas.openxmlformats.org/officeDocument/2006/relationships/customXml" Target="../ink/ink1080.xml"/><Relationship Id="rId156" Type="http://schemas.openxmlformats.org/officeDocument/2006/relationships/image" Target="../media/image862.png"/><Relationship Id="rId13" Type="http://schemas.openxmlformats.org/officeDocument/2006/relationships/image" Target="../media/image7920.png"/><Relationship Id="rId18" Type="http://schemas.openxmlformats.org/officeDocument/2006/relationships/customXml" Target="../ink/ink1012.xml"/><Relationship Id="rId39" Type="http://schemas.openxmlformats.org/officeDocument/2006/relationships/image" Target="../media/image805.png"/><Relationship Id="rId109" Type="http://schemas.openxmlformats.org/officeDocument/2006/relationships/customXml" Target="../ink/ink1058.xml"/><Relationship Id="rId34" Type="http://schemas.openxmlformats.org/officeDocument/2006/relationships/customXml" Target="../ink/ink1020.xml"/><Relationship Id="rId50" Type="http://schemas.openxmlformats.org/officeDocument/2006/relationships/customXml" Target="../ink/ink1028.xml"/><Relationship Id="rId55" Type="http://schemas.openxmlformats.org/officeDocument/2006/relationships/image" Target="../media/image813.png"/><Relationship Id="rId76" Type="http://schemas.openxmlformats.org/officeDocument/2006/relationships/customXml" Target="../ink/ink1041.xml"/><Relationship Id="rId97" Type="http://schemas.openxmlformats.org/officeDocument/2006/relationships/customXml" Target="../ink/ink1052.xml"/><Relationship Id="rId104" Type="http://schemas.openxmlformats.org/officeDocument/2006/relationships/image" Target="../media/image837.png"/><Relationship Id="rId120" Type="http://schemas.openxmlformats.org/officeDocument/2006/relationships/image" Target="../media/image845.png"/><Relationship Id="rId125" Type="http://schemas.openxmlformats.org/officeDocument/2006/relationships/customXml" Target="../ink/ink1066.xml"/><Relationship Id="rId141" Type="http://schemas.openxmlformats.org/officeDocument/2006/relationships/customXml" Target="../ink/ink1075.xml"/><Relationship Id="rId146" Type="http://schemas.openxmlformats.org/officeDocument/2006/relationships/image" Target="../media/image857.png"/><Relationship Id="rId7" Type="http://schemas.openxmlformats.org/officeDocument/2006/relationships/image" Target="../media/image7890.png"/><Relationship Id="rId71" Type="http://schemas.openxmlformats.org/officeDocument/2006/relationships/image" Target="../media/image821.png"/><Relationship Id="rId92" Type="http://schemas.openxmlformats.org/officeDocument/2006/relationships/image" Target="../media/image831.png"/><Relationship Id="rId162" Type="http://schemas.openxmlformats.org/officeDocument/2006/relationships/image" Target="../media/image865.png"/><Relationship Id="rId2" Type="http://schemas.openxmlformats.org/officeDocument/2006/relationships/customXml" Target="../ink/ink1004.xml"/><Relationship Id="rId29" Type="http://schemas.openxmlformats.org/officeDocument/2006/relationships/image" Target="../media/image8000.png"/><Relationship Id="rId24" Type="http://schemas.openxmlformats.org/officeDocument/2006/relationships/customXml" Target="../ink/ink1015.xml"/><Relationship Id="rId40" Type="http://schemas.openxmlformats.org/officeDocument/2006/relationships/customXml" Target="../ink/ink1023.xml"/><Relationship Id="rId45" Type="http://schemas.openxmlformats.org/officeDocument/2006/relationships/image" Target="../media/image808.png"/><Relationship Id="rId66" Type="http://schemas.openxmlformats.org/officeDocument/2006/relationships/customXml" Target="../ink/ink1036.xml"/><Relationship Id="rId87" Type="http://schemas.openxmlformats.org/officeDocument/2006/relationships/image" Target="../media/image829.png"/><Relationship Id="rId110" Type="http://schemas.openxmlformats.org/officeDocument/2006/relationships/image" Target="../media/image840.png"/><Relationship Id="rId115" Type="http://schemas.openxmlformats.org/officeDocument/2006/relationships/customXml" Target="../ink/ink1061.xml"/><Relationship Id="rId131" Type="http://schemas.openxmlformats.org/officeDocument/2006/relationships/customXml" Target="../ink/ink1069.xml"/><Relationship Id="rId136" Type="http://schemas.openxmlformats.org/officeDocument/2006/relationships/customXml" Target="../ink/ink1072.xml"/><Relationship Id="rId157" Type="http://schemas.openxmlformats.org/officeDocument/2006/relationships/customXml" Target="../ink/ink1083.xml"/><Relationship Id="rId61" Type="http://schemas.openxmlformats.org/officeDocument/2006/relationships/image" Target="../media/image816.png"/><Relationship Id="rId82" Type="http://schemas.openxmlformats.org/officeDocument/2006/relationships/customXml" Target="../ink/ink1044.xml"/><Relationship Id="rId152" Type="http://schemas.openxmlformats.org/officeDocument/2006/relationships/image" Target="../media/image860.png"/><Relationship Id="rId19" Type="http://schemas.openxmlformats.org/officeDocument/2006/relationships/image" Target="../media/image7950.png"/><Relationship Id="rId14" Type="http://schemas.openxmlformats.org/officeDocument/2006/relationships/customXml" Target="../ink/ink1010.xml"/><Relationship Id="rId30" Type="http://schemas.openxmlformats.org/officeDocument/2006/relationships/customXml" Target="../ink/ink1018.xml"/><Relationship Id="rId35" Type="http://schemas.openxmlformats.org/officeDocument/2006/relationships/image" Target="../media/image8030.png"/><Relationship Id="rId56" Type="http://schemas.openxmlformats.org/officeDocument/2006/relationships/customXml" Target="../ink/ink1031.xml"/><Relationship Id="rId77" Type="http://schemas.openxmlformats.org/officeDocument/2006/relationships/image" Target="../media/image824.png"/><Relationship Id="rId100" Type="http://schemas.openxmlformats.org/officeDocument/2006/relationships/image" Target="../media/image835.png"/><Relationship Id="rId105" Type="http://schemas.openxmlformats.org/officeDocument/2006/relationships/customXml" Target="../ink/ink1056.xml"/><Relationship Id="rId126" Type="http://schemas.openxmlformats.org/officeDocument/2006/relationships/image" Target="../media/image848.png"/><Relationship Id="rId147" Type="http://schemas.openxmlformats.org/officeDocument/2006/relationships/customXml" Target="../ink/ink1078.xml"/><Relationship Id="rId8" Type="http://schemas.openxmlformats.org/officeDocument/2006/relationships/customXml" Target="../ink/ink1007.xml"/><Relationship Id="rId51" Type="http://schemas.openxmlformats.org/officeDocument/2006/relationships/image" Target="../media/image811.png"/><Relationship Id="rId72" Type="http://schemas.openxmlformats.org/officeDocument/2006/relationships/customXml" Target="../ink/ink1039.xml"/><Relationship Id="rId93" Type="http://schemas.openxmlformats.org/officeDocument/2006/relationships/customXml" Target="../ink/ink1050.xml"/><Relationship Id="rId98" Type="http://schemas.openxmlformats.org/officeDocument/2006/relationships/image" Target="../media/image834.png"/><Relationship Id="rId121" Type="http://schemas.openxmlformats.org/officeDocument/2006/relationships/customXml" Target="../ink/ink1064.xml"/><Relationship Id="rId142" Type="http://schemas.openxmlformats.org/officeDocument/2006/relationships/image" Target="../media/image855.png"/><Relationship Id="rId3" Type="http://schemas.openxmlformats.org/officeDocument/2006/relationships/image" Target="../media/image7871.png"/><Relationship Id="rId25" Type="http://schemas.openxmlformats.org/officeDocument/2006/relationships/image" Target="../media/image7980.png"/><Relationship Id="rId46" Type="http://schemas.openxmlformats.org/officeDocument/2006/relationships/customXml" Target="../ink/ink1026.xml"/><Relationship Id="rId67" Type="http://schemas.openxmlformats.org/officeDocument/2006/relationships/image" Target="../media/image819.png"/><Relationship Id="rId116" Type="http://schemas.openxmlformats.org/officeDocument/2006/relationships/image" Target="../media/image843.png"/><Relationship Id="rId137" Type="http://schemas.openxmlformats.org/officeDocument/2006/relationships/customXml" Target="../ink/ink1073.xml"/><Relationship Id="rId158" Type="http://schemas.openxmlformats.org/officeDocument/2006/relationships/image" Target="../media/image863.png"/><Relationship Id="rId20" Type="http://schemas.openxmlformats.org/officeDocument/2006/relationships/customXml" Target="../ink/ink1013.xml"/><Relationship Id="rId41" Type="http://schemas.openxmlformats.org/officeDocument/2006/relationships/image" Target="../media/image806.png"/><Relationship Id="rId62" Type="http://schemas.openxmlformats.org/officeDocument/2006/relationships/customXml" Target="../ink/ink1034.xml"/><Relationship Id="rId83" Type="http://schemas.openxmlformats.org/officeDocument/2006/relationships/image" Target="../media/image827.png"/><Relationship Id="rId88" Type="http://schemas.openxmlformats.org/officeDocument/2006/relationships/customXml" Target="../ink/ink1047.xml"/><Relationship Id="rId111" Type="http://schemas.openxmlformats.org/officeDocument/2006/relationships/customXml" Target="../ink/ink1059.xml"/><Relationship Id="rId132" Type="http://schemas.openxmlformats.org/officeDocument/2006/relationships/customXml" Target="../ink/ink1070.xml"/><Relationship Id="rId153" Type="http://schemas.openxmlformats.org/officeDocument/2006/relationships/customXml" Target="../ink/ink1081.xml"/><Relationship Id="rId15" Type="http://schemas.openxmlformats.org/officeDocument/2006/relationships/image" Target="../media/image7930.png"/><Relationship Id="rId36" Type="http://schemas.openxmlformats.org/officeDocument/2006/relationships/customXml" Target="../ink/ink1021.xml"/><Relationship Id="rId57" Type="http://schemas.openxmlformats.org/officeDocument/2006/relationships/image" Target="../media/image814.png"/><Relationship Id="rId106" Type="http://schemas.openxmlformats.org/officeDocument/2006/relationships/image" Target="../media/image838.png"/><Relationship Id="rId127" Type="http://schemas.openxmlformats.org/officeDocument/2006/relationships/customXml" Target="../ink/ink1067.xml"/><Relationship Id="rId10" Type="http://schemas.openxmlformats.org/officeDocument/2006/relationships/customXml" Target="../ink/ink1008.xml"/><Relationship Id="rId31" Type="http://schemas.openxmlformats.org/officeDocument/2006/relationships/image" Target="../media/image8010.png"/><Relationship Id="rId52" Type="http://schemas.openxmlformats.org/officeDocument/2006/relationships/customXml" Target="../ink/ink1029.xml"/><Relationship Id="rId73" Type="http://schemas.openxmlformats.org/officeDocument/2006/relationships/image" Target="../media/image822.png"/><Relationship Id="rId78" Type="http://schemas.openxmlformats.org/officeDocument/2006/relationships/customXml" Target="../ink/ink1042.xml"/><Relationship Id="rId94" Type="http://schemas.openxmlformats.org/officeDocument/2006/relationships/image" Target="../media/image832.png"/><Relationship Id="rId99" Type="http://schemas.openxmlformats.org/officeDocument/2006/relationships/customXml" Target="../ink/ink1053.xml"/><Relationship Id="rId101" Type="http://schemas.openxmlformats.org/officeDocument/2006/relationships/customXml" Target="../ink/ink1054.xml"/><Relationship Id="rId122" Type="http://schemas.openxmlformats.org/officeDocument/2006/relationships/image" Target="../media/image846.png"/><Relationship Id="rId143" Type="http://schemas.openxmlformats.org/officeDocument/2006/relationships/customXml" Target="../ink/ink1076.xml"/><Relationship Id="rId148" Type="http://schemas.openxmlformats.org/officeDocument/2006/relationships/image" Target="../media/image858.png"/><Relationship Id="rId4" Type="http://schemas.openxmlformats.org/officeDocument/2006/relationships/customXml" Target="../ink/ink1005.xml"/><Relationship Id="rId9" Type="http://schemas.openxmlformats.org/officeDocument/2006/relationships/image" Target="../media/image7900.png"/><Relationship Id="rId26" Type="http://schemas.openxmlformats.org/officeDocument/2006/relationships/customXml" Target="../ink/ink1016.xml"/><Relationship Id="rId47" Type="http://schemas.openxmlformats.org/officeDocument/2006/relationships/image" Target="../media/image809.png"/><Relationship Id="rId68" Type="http://schemas.openxmlformats.org/officeDocument/2006/relationships/customXml" Target="../ink/ink1037.xml"/><Relationship Id="rId89" Type="http://schemas.openxmlformats.org/officeDocument/2006/relationships/image" Target="../media/image830.png"/><Relationship Id="rId112" Type="http://schemas.openxmlformats.org/officeDocument/2006/relationships/image" Target="../media/image841.png"/><Relationship Id="rId133" Type="http://schemas.openxmlformats.org/officeDocument/2006/relationships/image" Target="../media/image851.png"/><Relationship Id="rId154" Type="http://schemas.openxmlformats.org/officeDocument/2006/relationships/image" Target="../media/image861.png"/><Relationship Id="rId16" Type="http://schemas.openxmlformats.org/officeDocument/2006/relationships/customXml" Target="../ink/ink1011.xml"/><Relationship Id="rId37" Type="http://schemas.openxmlformats.org/officeDocument/2006/relationships/image" Target="../media/image804.png"/><Relationship Id="rId58" Type="http://schemas.openxmlformats.org/officeDocument/2006/relationships/customXml" Target="../ink/ink1032.xml"/><Relationship Id="rId79" Type="http://schemas.openxmlformats.org/officeDocument/2006/relationships/image" Target="../media/image825.png"/><Relationship Id="rId102" Type="http://schemas.openxmlformats.org/officeDocument/2006/relationships/image" Target="../media/image836.png"/><Relationship Id="rId123" Type="http://schemas.openxmlformats.org/officeDocument/2006/relationships/customXml" Target="../ink/ink1065.xml"/><Relationship Id="rId144" Type="http://schemas.openxmlformats.org/officeDocument/2006/relationships/image" Target="../media/image856.png"/><Relationship Id="rId90" Type="http://schemas.openxmlformats.org/officeDocument/2006/relationships/customXml" Target="../ink/ink1048.xml"/><Relationship Id="rId27" Type="http://schemas.openxmlformats.org/officeDocument/2006/relationships/image" Target="../media/image7990.png"/><Relationship Id="rId48" Type="http://schemas.openxmlformats.org/officeDocument/2006/relationships/customXml" Target="../ink/ink1027.xml"/><Relationship Id="rId69" Type="http://schemas.openxmlformats.org/officeDocument/2006/relationships/image" Target="../media/image820.png"/><Relationship Id="rId113" Type="http://schemas.openxmlformats.org/officeDocument/2006/relationships/customXml" Target="../ink/ink1060.xml"/><Relationship Id="rId134" Type="http://schemas.openxmlformats.org/officeDocument/2006/relationships/customXml" Target="../ink/ink1071.xml"/><Relationship Id="rId80" Type="http://schemas.openxmlformats.org/officeDocument/2006/relationships/customXml" Target="../ink/ink1043.xml"/><Relationship Id="rId155" Type="http://schemas.openxmlformats.org/officeDocument/2006/relationships/customXml" Target="../ink/ink108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78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9.png"/><Relationship Id="rId21" Type="http://schemas.openxmlformats.org/officeDocument/2006/relationships/customXml" Target="../ink/ink1095.xml"/><Relationship Id="rId34" Type="http://schemas.openxmlformats.org/officeDocument/2006/relationships/image" Target="../media/image883.png"/><Relationship Id="rId42" Type="http://schemas.openxmlformats.org/officeDocument/2006/relationships/image" Target="../media/image887.png"/><Relationship Id="rId47" Type="http://schemas.openxmlformats.org/officeDocument/2006/relationships/customXml" Target="../ink/ink1108.xml"/><Relationship Id="rId50" Type="http://schemas.openxmlformats.org/officeDocument/2006/relationships/image" Target="../media/image891.png"/><Relationship Id="rId55" Type="http://schemas.openxmlformats.org/officeDocument/2006/relationships/customXml" Target="../ink/ink1112.xml"/><Relationship Id="rId63" Type="http://schemas.openxmlformats.org/officeDocument/2006/relationships/customXml" Target="../ink/ink1116.xml"/><Relationship Id="rId68" Type="http://schemas.openxmlformats.org/officeDocument/2006/relationships/image" Target="../media/image900.png"/><Relationship Id="rId7" Type="http://schemas.openxmlformats.org/officeDocument/2006/relationships/customXml" Target="../ink/ink1088.xml"/><Relationship Id="rId2" Type="http://schemas.openxmlformats.org/officeDocument/2006/relationships/image" Target="../media/image867.png"/><Relationship Id="rId16" Type="http://schemas.openxmlformats.org/officeDocument/2006/relationships/image" Target="../media/image874.png"/><Relationship Id="rId29" Type="http://schemas.openxmlformats.org/officeDocument/2006/relationships/customXml" Target="../ink/ink1099.xml"/><Relationship Id="rId11" Type="http://schemas.openxmlformats.org/officeDocument/2006/relationships/customXml" Target="../ink/ink1090.xml"/><Relationship Id="rId24" Type="http://schemas.openxmlformats.org/officeDocument/2006/relationships/image" Target="../media/image878.png"/><Relationship Id="rId32" Type="http://schemas.openxmlformats.org/officeDocument/2006/relationships/image" Target="../media/image882.png"/><Relationship Id="rId37" Type="http://schemas.openxmlformats.org/officeDocument/2006/relationships/customXml" Target="../ink/ink1103.xml"/><Relationship Id="rId40" Type="http://schemas.openxmlformats.org/officeDocument/2006/relationships/image" Target="../media/image886.png"/><Relationship Id="rId45" Type="http://schemas.openxmlformats.org/officeDocument/2006/relationships/customXml" Target="../ink/ink1107.xml"/><Relationship Id="rId53" Type="http://schemas.openxmlformats.org/officeDocument/2006/relationships/customXml" Target="../ink/ink1111.xml"/><Relationship Id="rId58" Type="http://schemas.openxmlformats.org/officeDocument/2006/relationships/image" Target="../media/image895.png"/><Relationship Id="rId66" Type="http://schemas.openxmlformats.org/officeDocument/2006/relationships/image" Target="../media/image899.png"/><Relationship Id="rId5" Type="http://schemas.openxmlformats.org/officeDocument/2006/relationships/customXml" Target="../ink/ink1087.xml"/><Relationship Id="rId61" Type="http://schemas.openxmlformats.org/officeDocument/2006/relationships/customXml" Target="../ink/ink1115.xml"/><Relationship Id="rId19" Type="http://schemas.openxmlformats.org/officeDocument/2006/relationships/customXml" Target="../ink/ink1094.xml"/><Relationship Id="rId14" Type="http://schemas.openxmlformats.org/officeDocument/2006/relationships/image" Target="../media/image873.png"/><Relationship Id="rId22" Type="http://schemas.openxmlformats.org/officeDocument/2006/relationships/image" Target="../media/image877.png"/><Relationship Id="rId27" Type="http://schemas.openxmlformats.org/officeDocument/2006/relationships/customXml" Target="../ink/ink1098.xml"/><Relationship Id="rId30" Type="http://schemas.openxmlformats.org/officeDocument/2006/relationships/image" Target="../media/image881.png"/><Relationship Id="rId35" Type="http://schemas.openxmlformats.org/officeDocument/2006/relationships/customXml" Target="../ink/ink1102.xml"/><Relationship Id="rId43" Type="http://schemas.openxmlformats.org/officeDocument/2006/relationships/customXml" Target="../ink/ink1106.xml"/><Relationship Id="rId48" Type="http://schemas.openxmlformats.org/officeDocument/2006/relationships/image" Target="../media/image890.png"/><Relationship Id="rId56" Type="http://schemas.openxmlformats.org/officeDocument/2006/relationships/image" Target="../media/image894.png"/><Relationship Id="rId64" Type="http://schemas.openxmlformats.org/officeDocument/2006/relationships/image" Target="../media/image898.png"/><Relationship Id="rId8" Type="http://schemas.openxmlformats.org/officeDocument/2006/relationships/image" Target="../media/image870.png"/><Relationship Id="rId51" Type="http://schemas.openxmlformats.org/officeDocument/2006/relationships/customXml" Target="../ink/ink1110.xml"/><Relationship Id="rId3" Type="http://schemas.openxmlformats.org/officeDocument/2006/relationships/customXml" Target="../ink/ink1086.xml"/><Relationship Id="rId12" Type="http://schemas.openxmlformats.org/officeDocument/2006/relationships/image" Target="../media/image872.png"/><Relationship Id="rId17" Type="http://schemas.openxmlformats.org/officeDocument/2006/relationships/customXml" Target="../ink/ink1093.xml"/><Relationship Id="rId25" Type="http://schemas.openxmlformats.org/officeDocument/2006/relationships/customXml" Target="../ink/ink1097.xml"/><Relationship Id="rId33" Type="http://schemas.openxmlformats.org/officeDocument/2006/relationships/customXml" Target="../ink/ink1101.xml"/><Relationship Id="rId38" Type="http://schemas.openxmlformats.org/officeDocument/2006/relationships/image" Target="../media/image885.png"/><Relationship Id="rId46" Type="http://schemas.openxmlformats.org/officeDocument/2006/relationships/image" Target="../media/image889.png"/><Relationship Id="rId59" Type="http://schemas.openxmlformats.org/officeDocument/2006/relationships/customXml" Target="../ink/ink1114.xml"/><Relationship Id="rId67" Type="http://schemas.openxmlformats.org/officeDocument/2006/relationships/customXml" Target="../ink/ink1118.xml"/><Relationship Id="rId20" Type="http://schemas.openxmlformats.org/officeDocument/2006/relationships/image" Target="../media/image876.png"/><Relationship Id="rId41" Type="http://schemas.openxmlformats.org/officeDocument/2006/relationships/customXml" Target="../ink/ink1105.xml"/><Relationship Id="rId54" Type="http://schemas.openxmlformats.org/officeDocument/2006/relationships/image" Target="../media/image893.png"/><Relationship Id="rId62" Type="http://schemas.openxmlformats.org/officeDocument/2006/relationships/image" Target="../media/image8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9.png"/><Relationship Id="rId15" Type="http://schemas.openxmlformats.org/officeDocument/2006/relationships/customXml" Target="../ink/ink1092.xml"/><Relationship Id="rId23" Type="http://schemas.openxmlformats.org/officeDocument/2006/relationships/customXml" Target="../ink/ink1096.xml"/><Relationship Id="rId28" Type="http://schemas.openxmlformats.org/officeDocument/2006/relationships/image" Target="../media/image880.png"/><Relationship Id="rId36" Type="http://schemas.openxmlformats.org/officeDocument/2006/relationships/image" Target="../media/image884.png"/><Relationship Id="rId49" Type="http://schemas.openxmlformats.org/officeDocument/2006/relationships/customXml" Target="../ink/ink1109.xml"/><Relationship Id="rId57" Type="http://schemas.openxmlformats.org/officeDocument/2006/relationships/customXml" Target="../ink/ink1113.xml"/><Relationship Id="rId10" Type="http://schemas.openxmlformats.org/officeDocument/2006/relationships/image" Target="../media/image871.png"/><Relationship Id="rId31" Type="http://schemas.openxmlformats.org/officeDocument/2006/relationships/customXml" Target="../ink/ink1100.xml"/><Relationship Id="rId44" Type="http://schemas.openxmlformats.org/officeDocument/2006/relationships/image" Target="../media/image888.png"/><Relationship Id="rId52" Type="http://schemas.openxmlformats.org/officeDocument/2006/relationships/image" Target="../media/image892.png"/><Relationship Id="rId60" Type="http://schemas.openxmlformats.org/officeDocument/2006/relationships/image" Target="../media/image896.png"/><Relationship Id="rId65" Type="http://schemas.openxmlformats.org/officeDocument/2006/relationships/customXml" Target="../ink/ink1117.xml"/><Relationship Id="rId4" Type="http://schemas.openxmlformats.org/officeDocument/2006/relationships/image" Target="../media/image868.png"/><Relationship Id="rId9" Type="http://schemas.openxmlformats.org/officeDocument/2006/relationships/customXml" Target="../ink/ink1089.xml"/><Relationship Id="rId13" Type="http://schemas.openxmlformats.org/officeDocument/2006/relationships/customXml" Target="../ink/ink1091.xml"/><Relationship Id="rId18" Type="http://schemas.openxmlformats.org/officeDocument/2006/relationships/image" Target="../media/image875.png"/><Relationship Id="rId39" Type="http://schemas.openxmlformats.org/officeDocument/2006/relationships/customXml" Target="../ink/ink110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0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9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6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customXml" Target="../ink/ink283.xml"/><Relationship Id="rId216" Type="http://schemas.openxmlformats.org/officeDocument/2006/relationships/image" Target="../media/image250.png"/><Relationship Id="rId237" Type="http://schemas.openxmlformats.org/officeDocument/2006/relationships/customXml" Target="../ink/ink319.xml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image" Target="../media/image239.png"/><Relationship Id="rId206" Type="http://schemas.openxmlformats.org/officeDocument/2006/relationships/image" Target="../media/image246.png"/><Relationship Id="rId227" Type="http://schemas.openxmlformats.org/officeDocument/2006/relationships/customXml" Target="../ink/ink310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image" Target="../media/image235.png"/><Relationship Id="rId217" Type="http://schemas.openxmlformats.org/officeDocument/2006/relationships/customXml" Target="../ink/ink303.xml"/><Relationship Id="rId6" Type="http://schemas.openxmlformats.org/officeDocument/2006/relationships/customXml" Target="../ink/ink191.xml"/><Relationship Id="rId238" Type="http://schemas.openxmlformats.org/officeDocument/2006/relationships/customXml" Target="../ink/ink320.xml"/><Relationship Id="rId23" Type="http://schemas.openxmlformats.org/officeDocument/2006/relationships/image" Target="../media/image1620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11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61.png"/><Relationship Id="rId162" Type="http://schemas.openxmlformats.org/officeDocument/2006/relationships/image" Target="../media/image228.png"/><Relationship Id="rId183" Type="http://schemas.openxmlformats.org/officeDocument/2006/relationships/customXml" Target="../ink/ink284.xml"/><Relationship Id="rId218" Type="http://schemas.openxmlformats.org/officeDocument/2006/relationships/image" Target="../media/image251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image" Target="../media/image240.png"/><Relationship Id="rId208" Type="http://schemas.openxmlformats.org/officeDocument/2006/relationships/customXml" Target="../ink/ink298.xml"/><Relationship Id="rId229" Type="http://schemas.openxmlformats.org/officeDocument/2006/relationships/customXml" Target="../ink/ink312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image" Target="../media/image236.png"/><Relationship Id="rId219" Type="http://schemas.openxmlformats.org/officeDocument/2006/relationships/customXml" Target="../ink/ink304.xml"/><Relationship Id="rId230" Type="http://schemas.openxmlformats.org/officeDocument/2006/relationships/image" Target="../media/image254.png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95" Type="http://schemas.openxmlformats.org/officeDocument/2006/relationships/customXml" Target="../ink/ink291.xml"/><Relationship Id="rId209" Type="http://schemas.openxmlformats.org/officeDocument/2006/relationships/image" Target="../media/image247.png"/><Relationship Id="rId190" Type="http://schemas.openxmlformats.org/officeDocument/2006/relationships/image" Target="../media/image238.png"/><Relationship Id="rId204" Type="http://schemas.openxmlformats.org/officeDocument/2006/relationships/image" Target="../media/image245.png"/><Relationship Id="rId220" Type="http://schemas.openxmlformats.org/officeDocument/2006/relationships/image" Target="../media/image252.png"/><Relationship Id="rId225" Type="http://schemas.openxmlformats.org/officeDocument/2006/relationships/customXml" Target="../ink/ink308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5.xml"/><Relationship Id="rId4" Type="http://schemas.openxmlformats.org/officeDocument/2006/relationships/customXml" Target="../ink/ink190.xml"/><Relationship Id="rId9" Type="http://schemas.openxmlformats.org/officeDocument/2006/relationships/image" Target="../media/image162.png"/><Relationship Id="rId180" Type="http://schemas.openxmlformats.org/officeDocument/2006/relationships/image" Target="../media/image234.png"/><Relationship Id="rId210" Type="http://schemas.openxmlformats.org/officeDocument/2006/relationships/customXml" Target="../ink/ink299.xml"/><Relationship Id="rId215" Type="http://schemas.openxmlformats.org/officeDocument/2006/relationships/customXml" Target="../ink/ink302.xml"/><Relationship Id="rId236" Type="http://schemas.openxmlformats.org/officeDocument/2006/relationships/customXml" Target="../ink/ink318.xml"/><Relationship Id="rId26" Type="http://schemas.openxmlformats.org/officeDocument/2006/relationships/customXml" Target="../ink/ink201.xml"/><Relationship Id="rId231" Type="http://schemas.openxmlformats.org/officeDocument/2006/relationships/customXml" Target="../ink/ink313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image" Target="../media/image241.png"/><Relationship Id="rId200" Type="http://schemas.openxmlformats.org/officeDocument/2006/relationships/image" Target="../media/image243.png"/><Relationship Id="rId16" Type="http://schemas.openxmlformats.org/officeDocument/2006/relationships/customXml" Target="../ink/ink196.xml"/><Relationship Id="rId221" Type="http://schemas.openxmlformats.org/officeDocument/2006/relationships/customXml" Target="../ink/ink305.xml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customXml" Target="../ink/ink286.xml"/><Relationship Id="rId211" Type="http://schemas.openxmlformats.org/officeDocument/2006/relationships/customXml" Target="../ink/ink300.xml"/><Relationship Id="rId232" Type="http://schemas.openxmlformats.org/officeDocument/2006/relationships/customXml" Target="../ink/ink314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image" Target="../media/image233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customXml" Target="../ink/ink306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8.png"/><Relationship Id="rId233" Type="http://schemas.openxmlformats.org/officeDocument/2006/relationships/customXml" Target="../ink/ink315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0.xml"/><Relationship Id="rId198" Type="http://schemas.openxmlformats.org/officeDocument/2006/relationships/image" Target="../media/image242.png"/><Relationship Id="rId202" Type="http://schemas.openxmlformats.org/officeDocument/2006/relationships/image" Target="../media/image244.png"/><Relationship Id="rId223" Type="http://schemas.openxmlformats.org/officeDocument/2006/relationships/image" Target="../media/image253.png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7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1.xml"/><Relationship Id="rId234" Type="http://schemas.openxmlformats.org/officeDocument/2006/relationships/customXml" Target="../ink/ink316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1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image" Target="../media/image1600.png"/><Relationship Id="rId224" Type="http://schemas.openxmlformats.org/officeDocument/2006/relationships/customXml" Target="../ink/ink307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customXml" Target="../ink/ink288.xml"/><Relationship Id="rId3" Type="http://schemas.openxmlformats.org/officeDocument/2006/relationships/image" Target="../media/image1520.png"/><Relationship Id="rId214" Type="http://schemas.openxmlformats.org/officeDocument/2006/relationships/image" Target="../media/image249.png"/><Relationship Id="rId235" Type="http://schemas.openxmlformats.org/officeDocument/2006/relationships/customXml" Target="../ink/ink317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179" Type="http://schemas.openxmlformats.org/officeDocument/2006/relationships/customXml" Target="../ink/ink28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.png"/><Relationship Id="rId21" Type="http://schemas.openxmlformats.org/officeDocument/2006/relationships/image" Target="../media/image1610.png"/><Relationship Id="rId42" Type="http://schemas.openxmlformats.org/officeDocument/2006/relationships/customXml" Target="../ink/ink338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393.xml"/><Relationship Id="rId159" Type="http://schemas.openxmlformats.org/officeDocument/2006/relationships/customXml" Target="../ink/ink408.xml"/><Relationship Id="rId170" Type="http://schemas.openxmlformats.org/officeDocument/2006/relationships/customXml" Target="../ink/ink418.xml"/><Relationship Id="rId107" Type="http://schemas.openxmlformats.org/officeDocument/2006/relationships/customXml" Target="../ink/ink374.xml"/><Relationship Id="rId11" Type="http://schemas.openxmlformats.org/officeDocument/2006/relationships/image" Target="../media/image1560.png"/><Relationship Id="rId32" Type="http://schemas.openxmlformats.org/officeDocument/2006/relationships/customXml" Target="../ink/ink333.xml"/><Relationship Id="rId53" Type="http://schemas.openxmlformats.org/officeDocument/2006/relationships/image" Target="../media/image177.png"/><Relationship Id="rId74" Type="http://schemas.openxmlformats.org/officeDocument/2006/relationships/customXml" Target="../ink/ink353.xml"/><Relationship Id="rId128" Type="http://schemas.openxmlformats.org/officeDocument/2006/relationships/customXml" Target="../ink/ink388.xml"/><Relationship Id="rId149" Type="http://schemas.openxmlformats.org/officeDocument/2006/relationships/image" Target="../media/image250.png"/><Relationship Id="rId95" Type="http://schemas.openxmlformats.org/officeDocument/2006/relationships/image" Target="../media/image100.png"/><Relationship Id="rId160" Type="http://schemas.openxmlformats.org/officeDocument/2006/relationships/customXml" Target="../ink/ink409.xml"/><Relationship Id="rId181" Type="http://schemas.openxmlformats.org/officeDocument/2006/relationships/customXml" Target="../ink/ink424.xml"/><Relationship Id="rId22" Type="http://schemas.openxmlformats.org/officeDocument/2006/relationships/customXml" Target="../ink/ink328.xml"/><Relationship Id="rId43" Type="http://schemas.openxmlformats.org/officeDocument/2006/relationships/image" Target="../media/image172.png"/><Relationship Id="rId64" Type="http://schemas.openxmlformats.org/officeDocument/2006/relationships/customXml" Target="../ink/ink347.xml"/><Relationship Id="rId118" Type="http://schemas.openxmlformats.org/officeDocument/2006/relationships/customXml" Target="../ink/ink382.xml"/><Relationship Id="rId139" Type="http://schemas.openxmlformats.org/officeDocument/2006/relationships/customXml" Target="../ink/ink394.xml"/><Relationship Id="rId85" Type="http://schemas.openxmlformats.org/officeDocument/2006/relationships/customXml" Target="../ink/ink359.xml"/><Relationship Id="rId150" Type="http://schemas.openxmlformats.org/officeDocument/2006/relationships/customXml" Target="../ink/ink401.xml"/><Relationship Id="rId171" Type="http://schemas.openxmlformats.org/officeDocument/2006/relationships/customXml" Target="../ink/ink419.xml"/><Relationship Id="rId12" Type="http://schemas.openxmlformats.org/officeDocument/2006/relationships/customXml" Target="../ink/ink323.xml"/><Relationship Id="rId33" Type="http://schemas.openxmlformats.org/officeDocument/2006/relationships/image" Target="../media/image167.png"/><Relationship Id="rId108" Type="http://schemas.openxmlformats.org/officeDocument/2006/relationships/customXml" Target="../ink/ink375.xml"/><Relationship Id="rId129" Type="http://schemas.openxmlformats.org/officeDocument/2006/relationships/image" Target="../media/image240.png"/><Relationship Id="rId54" Type="http://schemas.openxmlformats.org/officeDocument/2006/relationships/customXml" Target="../ink/ink344.xml"/><Relationship Id="rId75" Type="http://schemas.openxmlformats.org/officeDocument/2006/relationships/image" Target="../media/image2450.png"/><Relationship Id="rId96" Type="http://schemas.openxmlformats.org/officeDocument/2006/relationships/customXml" Target="../ink/ink365.xml"/><Relationship Id="rId140" Type="http://schemas.openxmlformats.org/officeDocument/2006/relationships/image" Target="../media/image246.png"/><Relationship Id="rId161" Type="http://schemas.openxmlformats.org/officeDocument/2006/relationships/customXml" Target="../ink/ink410.xml"/><Relationship Id="rId182" Type="http://schemas.openxmlformats.org/officeDocument/2006/relationships/image" Target="../media/image272.png"/><Relationship Id="rId23" Type="http://schemas.openxmlformats.org/officeDocument/2006/relationships/image" Target="../media/image1620.png"/><Relationship Id="rId28" Type="http://schemas.openxmlformats.org/officeDocument/2006/relationships/customXml" Target="../ink/ink331.xml"/><Relationship Id="rId49" Type="http://schemas.openxmlformats.org/officeDocument/2006/relationships/image" Target="../media/image175.png"/><Relationship Id="rId114" Type="http://schemas.openxmlformats.org/officeDocument/2006/relationships/customXml" Target="../ink/ink380.xml"/><Relationship Id="rId119" Type="http://schemas.openxmlformats.org/officeDocument/2006/relationships/image" Target="../media/image236.png"/><Relationship Id="rId44" Type="http://schemas.openxmlformats.org/officeDocument/2006/relationships/customXml" Target="../ink/ink339.xml"/><Relationship Id="rId65" Type="http://schemas.openxmlformats.org/officeDocument/2006/relationships/image" Target="../media/image256.png"/><Relationship Id="rId81" Type="http://schemas.openxmlformats.org/officeDocument/2006/relationships/customXml" Target="../ink/ink357.xml"/><Relationship Id="rId86" Type="http://schemas.openxmlformats.org/officeDocument/2006/relationships/image" Target="../media/image262.png"/><Relationship Id="rId130" Type="http://schemas.openxmlformats.org/officeDocument/2006/relationships/customXml" Target="../ink/ink389.xml"/><Relationship Id="rId135" Type="http://schemas.openxmlformats.org/officeDocument/2006/relationships/image" Target="../media/image243.png"/><Relationship Id="rId151" Type="http://schemas.openxmlformats.org/officeDocument/2006/relationships/image" Target="../media/image251.png"/><Relationship Id="rId156" Type="http://schemas.openxmlformats.org/officeDocument/2006/relationships/customXml" Target="../ink/ink405.xml"/><Relationship Id="rId177" Type="http://schemas.openxmlformats.org/officeDocument/2006/relationships/customXml" Target="../ink/ink422.xml"/><Relationship Id="rId172" Type="http://schemas.openxmlformats.org/officeDocument/2006/relationships/image" Target="../media/image267.png"/><Relationship Id="rId13" Type="http://schemas.openxmlformats.org/officeDocument/2006/relationships/image" Target="../media/image1570.png"/><Relationship Id="rId18" Type="http://schemas.openxmlformats.org/officeDocument/2006/relationships/customXml" Target="../ink/ink326.xml"/><Relationship Id="rId39" Type="http://schemas.openxmlformats.org/officeDocument/2006/relationships/image" Target="../media/image170.png"/><Relationship Id="rId109" Type="http://schemas.openxmlformats.org/officeDocument/2006/relationships/customXml" Target="../ink/ink376.xml"/><Relationship Id="rId34" Type="http://schemas.openxmlformats.org/officeDocument/2006/relationships/customXml" Target="../ink/ink334.xml"/><Relationship Id="rId50" Type="http://schemas.openxmlformats.org/officeDocument/2006/relationships/customXml" Target="../ink/ink342.xml"/><Relationship Id="rId55" Type="http://schemas.openxmlformats.org/officeDocument/2006/relationships/image" Target="../media/image178.png"/><Relationship Id="rId76" Type="http://schemas.openxmlformats.org/officeDocument/2006/relationships/customXml" Target="../ink/ink354.xml"/><Relationship Id="rId97" Type="http://schemas.openxmlformats.org/officeDocument/2006/relationships/image" Target="../media/image2470.png"/><Relationship Id="rId104" Type="http://schemas.openxmlformats.org/officeDocument/2006/relationships/customXml" Target="../ink/ink371.xml"/><Relationship Id="rId120" Type="http://schemas.openxmlformats.org/officeDocument/2006/relationships/customXml" Target="../ink/ink383.xml"/><Relationship Id="rId125" Type="http://schemas.openxmlformats.org/officeDocument/2006/relationships/image" Target="../media/image238.png"/><Relationship Id="rId141" Type="http://schemas.openxmlformats.org/officeDocument/2006/relationships/customXml" Target="../ink/ink395.xml"/><Relationship Id="rId146" Type="http://schemas.openxmlformats.org/officeDocument/2006/relationships/customXml" Target="../ink/ink399.xml"/><Relationship Id="rId167" Type="http://schemas.openxmlformats.org/officeDocument/2006/relationships/customXml" Target="../ink/ink415.xml"/><Relationship Id="rId188" Type="http://schemas.openxmlformats.org/officeDocument/2006/relationships/image" Target="../media/image275.png"/><Relationship Id="rId71" Type="http://schemas.openxmlformats.org/officeDocument/2006/relationships/image" Target="../media/image204.png"/><Relationship Id="rId92" Type="http://schemas.openxmlformats.org/officeDocument/2006/relationships/customXml" Target="../ink/ink363.xml"/><Relationship Id="rId162" Type="http://schemas.openxmlformats.org/officeDocument/2006/relationships/image" Target="../media/image254.png"/><Relationship Id="rId183" Type="http://schemas.openxmlformats.org/officeDocument/2006/relationships/customXml" Target="../ink/ink425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29.xml"/><Relationship Id="rId40" Type="http://schemas.openxmlformats.org/officeDocument/2006/relationships/customXml" Target="../ink/ink337.xml"/><Relationship Id="rId45" Type="http://schemas.openxmlformats.org/officeDocument/2006/relationships/image" Target="../media/image173.png"/><Relationship Id="rId66" Type="http://schemas.openxmlformats.org/officeDocument/2006/relationships/customXml" Target="../ink/ink348.xml"/><Relationship Id="rId87" Type="http://schemas.openxmlformats.org/officeDocument/2006/relationships/customXml" Target="../ink/ink360.xml"/><Relationship Id="rId110" Type="http://schemas.openxmlformats.org/officeDocument/2006/relationships/customXml" Target="../ink/ink377.xml"/><Relationship Id="rId115" Type="http://schemas.openxmlformats.org/officeDocument/2006/relationships/image" Target="../media/image234.png"/><Relationship Id="rId131" Type="http://schemas.openxmlformats.org/officeDocument/2006/relationships/image" Target="../media/image241.png"/><Relationship Id="rId136" Type="http://schemas.openxmlformats.org/officeDocument/2006/relationships/customXml" Target="../ink/ink392.xml"/><Relationship Id="rId157" Type="http://schemas.openxmlformats.org/officeDocument/2006/relationships/customXml" Target="../ink/ink406.xml"/><Relationship Id="rId178" Type="http://schemas.openxmlformats.org/officeDocument/2006/relationships/image" Target="../media/image270.png"/><Relationship Id="rId82" Type="http://schemas.openxmlformats.org/officeDocument/2006/relationships/image" Target="../media/image260.png"/><Relationship Id="rId152" Type="http://schemas.openxmlformats.org/officeDocument/2006/relationships/customXml" Target="../ink/ink402.xml"/><Relationship Id="rId173" Type="http://schemas.openxmlformats.org/officeDocument/2006/relationships/customXml" Target="../ink/ink420.xml"/><Relationship Id="rId19" Type="http://schemas.openxmlformats.org/officeDocument/2006/relationships/image" Target="../media/image1600.png"/><Relationship Id="rId14" Type="http://schemas.openxmlformats.org/officeDocument/2006/relationships/customXml" Target="../ink/ink324.xml"/><Relationship Id="rId30" Type="http://schemas.openxmlformats.org/officeDocument/2006/relationships/customXml" Target="../ink/ink332.xml"/><Relationship Id="rId35" Type="http://schemas.openxmlformats.org/officeDocument/2006/relationships/image" Target="../media/image168.png"/><Relationship Id="rId56" Type="http://schemas.openxmlformats.org/officeDocument/2006/relationships/customXml" Target="../ink/ink345.xml"/><Relationship Id="rId77" Type="http://schemas.openxmlformats.org/officeDocument/2006/relationships/customXml" Target="../ink/ink355.xml"/><Relationship Id="rId100" Type="http://schemas.openxmlformats.org/officeDocument/2006/relationships/customXml" Target="../ink/ink368.xml"/><Relationship Id="rId105" Type="http://schemas.openxmlformats.org/officeDocument/2006/relationships/customXml" Target="../ink/ink372.xml"/><Relationship Id="rId126" Type="http://schemas.openxmlformats.org/officeDocument/2006/relationships/customXml" Target="../ink/ink387.xml"/><Relationship Id="rId147" Type="http://schemas.openxmlformats.org/officeDocument/2006/relationships/image" Target="../media/image249.png"/><Relationship Id="rId168" Type="http://schemas.openxmlformats.org/officeDocument/2006/relationships/customXml" Target="../ink/ink416.xml"/><Relationship Id="rId51" Type="http://schemas.openxmlformats.org/officeDocument/2006/relationships/image" Target="../media/image176.png"/><Relationship Id="rId72" Type="http://schemas.openxmlformats.org/officeDocument/2006/relationships/customXml" Target="../ink/ink351.xml"/><Relationship Id="rId93" Type="http://schemas.openxmlformats.org/officeDocument/2006/relationships/image" Target="../media/image265.png"/><Relationship Id="rId98" Type="http://schemas.openxmlformats.org/officeDocument/2006/relationships/customXml" Target="../ink/ink366.xml"/><Relationship Id="rId121" Type="http://schemas.openxmlformats.org/officeDocument/2006/relationships/customXml" Target="../ink/ink384.xml"/><Relationship Id="rId142" Type="http://schemas.openxmlformats.org/officeDocument/2006/relationships/customXml" Target="../ink/ink396.xml"/><Relationship Id="rId163" Type="http://schemas.openxmlformats.org/officeDocument/2006/relationships/customXml" Target="../ink/ink411.xml"/><Relationship Id="rId184" Type="http://schemas.openxmlformats.org/officeDocument/2006/relationships/image" Target="../media/image273.png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0.xml"/><Relationship Id="rId67" Type="http://schemas.openxmlformats.org/officeDocument/2006/relationships/image" Target="../media/image257.png"/><Relationship Id="rId116" Type="http://schemas.openxmlformats.org/officeDocument/2006/relationships/customXml" Target="../ink/ink381.xml"/><Relationship Id="rId137" Type="http://schemas.openxmlformats.org/officeDocument/2006/relationships/image" Target="../media/image244.png"/><Relationship Id="rId158" Type="http://schemas.openxmlformats.org/officeDocument/2006/relationships/customXml" Target="../ink/ink407.xml"/><Relationship Id="rId20" Type="http://schemas.openxmlformats.org/officeDocument/2006/relationships/customXml" Target="../ink/ink327.xml"/><Relationship Id="rId41" Type="http://schemas.openxmlformats.org/officeDocument/2006/relationships/image" Target="../media/image171.png"/><Relationship Id="rId83" Type="http://schemas.openxmlformats.org/officeDocument/2006/relationships/customXml" Target="../ink/ink358.xml"/><Relationship Id="rId88" Type="http://schemas.openxmlformats.org/officeDocument/2006/relationships/image" Target="../media/image263.png"/><Relationship Id="rId111" Type="http://schemas.openxmlformats.org/officeDocument/2006/relationships/image" Target="../media/image233.png"/><Relationship Id="rId132" Type="http://schemas.openxmlformats.org/officeDocument/2006/relationships/customXml" Target="../ink/ink390.xml"/><Relationship Id="rId153" Type="http://schemas.openxmlformats.org/officeDocument/2006/relationships/customXml" Target="../ink/ink403.xml"/><Relationship Id="rId174" Type="http://schemas.openxmlformats.org/officeDocument/2006/relationships/image" Target="../media/image268.png"/><Relationship Id="rId179" Type="http://schemas.openxmlformats.org/officeDocument/2006/relationships/customXml" Target="../ink/ink423.xml"/><Relationship Id="rId15" Type="http://schemas.openxmlformats.org/officeDocument/2006/relationships/image" Target="../media/image1580.png"/><Relationship Id="rId36" Type="http://schemas.openxmlformats.org/officeDocument/2006/relationships/customXml" Target="../ink/ink335.xml"/><Relationship Id="rId57" Type="http://schemas.openxmlformats.org/officeDocument/2006/relationships/image" Target="../media/image2520.png"/><Relationship Id="rId106" Type="http://schemas.openxmlformats.org/officeDocument/2006/relationships/customXml" Target="../ink/ink373.xml"/><Relationship Id="rId127" Type="http://schemas.openxmlformats.org/officeDocument/2006/relationships/image" Target="../media/image239.png"/><Relationship Id="rId31" Type="http://schemas.openxmlformats.org/officeDocument/2006/relationships/image" Target="../media/image166.png"/><Relationship Id="rId52" Type="http://schemas.openxmlformats.org/officeDocument/2006/relationships/customXml" Target="../ink/ink343.xml"/><Relationship Id="rId73" Type="http://schemas.openxmlformats.org/officeDocument/2006/relationships/customXml" Target="../ink/ink352.xml"/><Relationship Id="rId78" Type="http://schemas.openxmlformats.org/officeDocument/2006/relationships/image" Target="../media/image183.png"/><Relationship Id="rId94" Type="http://schemas.openxmlformats.org/officeDocument/2006/relationships/customXml" Target="../ink/ink364.xml"/><Relationship Id="rId99" Type="http://schemas.openxmlformats.org/officeDocument/2006/relationships/customXml" Target="../ink/ink367.xml"/><Relationship Id="rId101" Type="http://schemas.openxmlformats.org/officeDocument/2006/relationships/customXml" Target="../ink/ink369.xml"/><Relationship Id="rId122" Type="http://schemas.openxmlformats.org/officeDocument/2006/relationships/image" Target="../media/image237.png"/><Relationship Id="rId143" Type="http://schemas.openxmlformats.org/officeDocument/2006/relationships/customXml" Target="../ink/ink397.xml"/><Relationship Id="rId148" Type="http://schemas.openxmlformats.org/officeDocument/2006/relationships/customXml" Target="../ink/ink400.xml"/><Relationship Id="rId164" Type="http://schemas.openxmlformats.org/officeDocument/2006/relationships/customXml" Target="../ink/ink412.xml"/><Relationship Id="rId169" Type="http://schemas.openxmlformats.org/officeDocument/2006/relationships/customXml" Target="../ink/ink417.xml"/><Relationship Id="rId185" Type="http://schemas.openxmlformats.org/officeDocument/2006/relationships/customXml" Target="../ink/ink426.xml"/><Relationship Id="rId4" Type="http://schemas.openxmlformats.org/officeDocument/2006/relationships/customXml" Target="../ink/ink322.xml"/><Relationship Id="rId180" Type="http://schemas.openxmlformats.org/officeDocument/2006/relationships/image" Target="../media/image271.png"/><Relationship Id="rId26" Type="http://schemas.openxmlformats.org/officeDocument/2006/relationships/customXml" Target="../ink/ink330.xml"/><Relationship Id="rId47" Type="http://schemas.openxmlformats.org/officeDocument/2006/relationships/image" Target="../media/image174.png"/><Relationship Id="rId68" Type="http://schemas.openxmlformats.org/officeDocument/2006/relationships/customXml" Target="../ink/ink349.xml"/><Relationship Id="rId89" Type="http://schemas.openxmlformats.org/officeDocument/2006/relationships/customXml" Target="../ink/ink361.xml"/><Relationship Id="rId112" Type="http://schemas.openxmlformats.org/officeDocument/2006/relationships/customXml" Target="../ink/ink378.xml"/><Relationship Id="rId133" Type="http://schemas.openxmlformats.org/officeDocument/2006/relationships/image" Target="../media/image242.png"/><Relationship Id="rId154" Type="http://schemas.openxmlformats.org/officeDocument/2006/relationships/customXml" Target="../ink/ink404.xml"/><Relationship Id="rId175" Type="http://schemas.openxmlformats.org/officeDocument/2006/relationships/customXml" Target="../ink/ink421.xml"/><Relationship Id="rId16" Type="http://schemas.openxmlformats.org/officeDocument/2006/relationships/customXml" Target="../ink/ink325.xml"/><Relationship Id="rId37" Type="http://schemas.openxmlformats.org/officeDocument/2006/relationships/image" Target="../media/image169.png"/><Relationship Id="rId58" Type="http://schemas.openxmlformats.org/officeDocument/2006/relationships/customXml" Target="../ink/ink346.xml"/><Relationship Id="rId79" Type="http://schemas.openxmlformats.org/officeDocument/2006/relationships/customXml" Target="../ink/ink356.xml"/><Relationship Id="rId102" Type="http://schemas.openxmlformats.org/officeDocument/2006/relationships/customXml" Target="../ink/ink370.xml"/><Relationship Id="rId123" Type="http://schemas.openxmlformats.org/officeDocument/2006/relationships/customXml" Target="../ink/ink385.xml"/><Relationship Id="rId144" Type="http://schemas.openxmlformats.org/officeDocument/2006/relationships/customXml" Target="../ink/ink398.xml"/><Relationship Id="rId90" Type="http://schemas.openxmlformats.org/officeDocument/2006/relationships/customXml" Target="../ink/ink362.xml"/><Relationship Id="rId165" Type="http://schemas.openxmlformats.org/officeDocument/2006/relationships/customXml" Target="../ink/ink413.xml"/><Relationship Id="rId186" Type="http://schemas.openxmlformats.org/officeDocument/2006/relationships/image" Target="../media/image274.png"/><Relationship Id="rId27" Type="http://schemas.openxmlformats.org/officeDocument/2006/relationships/image" Target="../media/image164.png"/><Relationship Id="rId48" Type="http://schemas.openxmlformats.org/officeDocument/2006/relationships/customXml" Target="../ink/ink341.xml"/><Relationship Id="rId69" Type="http://schemas.openxmlformats.org/officeDocument/2006/relationships/image" Target="../media/image258.png"/><Relationship Id="rId113" Type="http://schemas.openxmlformats.org/officeDocument/2006/relationships/customXml" Target="../ink/ink379.xml"/><Relationship Id="rId134" Type="http://schemas.openxmlformats.org/officeDocument/2006/relationships/customXml" Target="../ink/ink391.xml"/><Relationship Id="rId80" Type="http://schemas.openxmlformats.org/officeDocument/2006/relationships/image" Target="../media/image259.png"/><Relationship Id="rId155" Type="http://schemas.openxmlformats.org/officeDocument/2006/relationships/image" Target="../media/image253.png"/><Relationship Id="rId176" Type="http://schemas.openxmlformats.org/officeDocument/2006/relationships/image" Target="../media/image269.png"/><Relationship Id="rId17" Type="http://schemas.openxmlformats.org/officeDocument/2006/relationships/image" Target="../media/image1590.png"/><Relationship Id="rId38" Type="http://schemas.openxmlformats.org/officeDocument/2006/relationships/customXml" Target="../ink/ink336.xml"/><Relationship Id="rId103" Type="http://schemas.openxmlformats.org/officeDocument/2006/relationships/image" Target="../media/image266.png"/><Relationship Id="rId124" Type="http://schemas.openxmlformats.org/officeDocument/2006/relationships/customXml" Target="../ink/ink386.xml"/><Relationship Id="rId70" Type="http://schemas.openxmlformats.org/officeDocument/2006/relationships/customXml" Target="../ink/ink350.xml"/><Relationship Id="rId91" Type="http://schemas.openxmlformats.org/officeDocument/2006/relationships/image" Target="../media/image264.png"/><Relationship Id="rId145" Type="http://schemas.openxmlformats.org/officeDocument/2006/relationships/image" Target="../media/image248.png"/><Relationship Id="rId166" Type="http://schemas.openxmlformats.org/officeDocument/2006/relationships/customXml" Target="../ink/ink414.xml"/><Relationship Id="rId187" Type="http://schemas.openxmlformats.org/officeDocument/2006/relationships/customXml" Target="../ink/ink42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7.xml"/><Relationship Id="rId42" Type="http://schemas.openxmlformats.org/officeDocument/2006/relationships/image" Target="../media/image290.png"/><Relationship Id="rId47" Type="http://schemas.openxmlformats.org/officeDocument/2006/relationships/customXml" Target="../ink/ink450.xml"/><Relationship Id="rId63" Type="http://schemas.openxmlformats.org/officeDocument/2006/relationships/customXml" Target="../ink/ink458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32.xml"/><Relationship Id="rId32" Type="http://schemas.openxmlformats.org/officeDocument/2006/relationships/image" Target="../media/image285.png"/><Relationship Id="rId37" Type="http://schemas.openxmlformats.org/officeDocument/2006/relationships/customXml" Target="../ink/ink445.xml"/><Relationship Id="rId53" Type="http://schemas.openxmlformats.org/officeDocument/2006/relationships/customXml" Target="../ink/ink453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6.xml"/><Relationship Id="rId5" Type="http://schemas.openxmlformats.org/officeDocument/2006/relationships/customXml" Target="../ink/ink429.xml"/><Relationship Id="rId19" Type="http://schemas.openxmlformats.org/officeDocument/2006/relationships/customXml" Target="../ink/ink436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40.xml"/><Relationship Id="rId30" Type="http://schemas.openxmlformats.org/officeDocument/2006/relationships/image" Target="../media/image284.png"/><Relationship Id="rId35" Type="http://schemas.openxmlformats.org/officeDocument/2006/relationships/customXml" Target="../ink/ink444.xml"/><Relationship Id="rId43" Type="http://schemas.openxmlformats.org/officeDocument/2006/relationships/customXml" Target="../ink/ink448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61.xml"/><Relationship Id="rId77" Type="http://schemas.openxmlformats.org/officeDocument/2006/relationships/customXml" Target="../ink/ink465.xml"/><Relationship Id="rId8" Type="http://schemas.openxmlformats.org/officeDocument/2006/relationships/image" Target="../media/image2730.png"/><Relationship Id="rId51" Type="http://schemas.openxmlformats.org/officeDocument/2006/relationships/customXml" Target="../ink/ink452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9.xml"/><Relationship Id="rId3" Type="http://schemas.openxmlformats.org/officeDocument/2006/relationships/customXml" Target="../ink/ink428.xml"/><Relationship Id="rId12" Type="http://schemas.openxmlformats.org/officeDocument/2006/relationships/image" Target="../media/image2750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33" Type="http://schemas.openxmlformats.org/officeDocument/2006/relationships/customXml" Target="../ink/ink443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6.xml"/><Relationship Id="rId67" Type="http://schemas.openxmlformats.org/officeDocument/2006/relationships/customXml" Target="../ink/ink460.xml"/><Relationship Id="rId20" Type="http://schemas.openxmlformats.org/officeDocument/2006/relationships/image" Target="../media/image279.png"/><Relationship Id="rId41" Type="http://schemas.openxmlformats.org/officeDocument/2006/relationships/customXml" Target="../ink/ink447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4.xml"/><Relationship Id="rId83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0.png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51.xml"/><Relationship Id="rId57" Type="http://schemas.openxmlformats.org/officeDocument/2006/relationships/customXml" Target="../ink/ink455.xml"/><Relationship Id="rId10" Type="http://schemas.openxmlformats.org/officeDocument/2006/relationships/image" Target="../media/image2740.png"/><Relationship Id="rId31" Type="http://schemas.openxmlformats.org/officeDocument/2006/relationships/customXml" Target="../ink/ink442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9.xml"/><Relationship Id="rId73" Type="http://schemas.openxmlformats.org/officeDocument/2006/relationships/customXml" Target="../ink/ink463.xml"/><Relationship Id="rId78" Type="http://schemas.openxmlformats.org/officeDocument/2006/relationships/image" Target="../media/image308.png"/><Relationship Id="rId81" Type="http://schemas.openxmlformats.org/officeDocument/2006/relationships/customXml" Target="../ink/ink467.xml"/><Relationship Id="rId86" Type="http://schemas.openxmlformats.org/officeDocument/2006/relationships/image" Target="../media/image312.png"/><Relationship Id="rId4" Type="http://schemas.openxmlformats.org/officeDocument/2006/relationships/image" Target="../media/image2710.png"/><Relationship Id="rId9" Type="http://schemas.openxmlformats.org/officeDocument/2006/relationships/customXml" Target="../ink/ink431.xml"/><Relationship Id="rId13" Type="http://schemas.openxmlformats.org/officeDocument/2006/relationships/customXml" Target="../ink/ink433.xml"/><Relationship Id="rId18" Type="http://schemas.openxmlformats.org/officeDocument/2006/relationships/image" Target="../media/image278.png"/><Relationship Id="rId39" Type="http://schemas.openxmlformats.org/officeDocument/2006/relationships/customXml" Target="../ink/ink446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4.xml"/><Relationship Id="rId76" Type="http://schemas.openxmlformats.org/officeDocument/2006/relationships/image" Target="../media/image307.png"/><Relationship Id="rId7" Type="http://schemas.openxmlformats.org/officeDocument/2006/relationships/customXml" Target="../ink/ink430.xml"/><Relationship Id="rId71" Type="http://schemas.openxmlformats.org/officeDocument/2006/relationships/customXml" Target="../ink/ink462.xml"/><Relationship Id="rId2" Type="http://schemas.openxmlformats.org/officeDocument/2006/relationships/image" Target="../media/image2700.png"/><Relationship Id="rId29" Type="http://schemas.openxmlformats.org/officeDocument/2006/relationships/customXml" Target="../ink/ink441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9.xml"/><Relationship Id="rId66" Type="http://schemas.openxmlformats.org/officeDocument/2006/relationships/image" Target="../media/image302.png"/><Relationship Id="rId61" Type="http://schemas.openxmlformats.org/officeDocument/2006/relationships/customXml" Target="../ink/ink457.xml"/><Relationship Id="rId82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вероятностей классов на выходе нейросети в задаче множественной классификации (пример множественной классификации можно посмотреть во второй лекции)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BCC01-39F4-48DD-96D9-80D556E7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D6F3-BE32-4876-ACC8-EE8D20FA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Слои нейронной сети можно разделить на три вида:</a:t>
            </a:r>
          </a:p>
          <a:p>
            <a:pPr marL="514350" indent="-514350">
              <a:buAutoNum type="arabicParenR"/>
            </a:pPr>
            <a:r>
              <a:rPr lang="ru-RU" dirty="0"/>
              <a:t>Входной слой (</a:t>
            </a:r>
            <a:r>
              <a:rPr lang="en-US" dirty="0"/>
              <a:t>input</a:t>
            </a:r>
            <a:r>
              <a:rPr lang="ru-RU" dirty="0"/>
              <a:t>) – он не имеет входов, а на выходе находятся данные, которые мы в него передали напрямую, функция активации на выходах в данном случае не применяется.</a:t>
            </a:r>
          </a:p>
          <a:p>
            <a:pPr marL="514350" indent="-514350">
              <a:buAutoNum type="arabicParenR"/>
            </a:pPr>
            <a:r>
              <a:rPr lang="ru-RU" dirty="0"/>
              <a:t>Выходной слой (</a:t>
            </a:r>
            <a:r>
              <a:rPr lang="en-US" dirty="0"/>
              <a:t>output</a:t>
            </a:r>
            <a:r>
              <a:rPr lang="ru-RU" dirty="0"/>
              <a:t>) – слой, с которого считываются результаты работы нейросети.</a:t>
            </a:r>
          </a:p>
          <a:p>
            <a:pPr marL="514350" indent="-514350">
              <a:buAutoNum type="arabicParenR"/>
            </a:pPr>
            <a:r>
              <a:rPr lang="ru-RU" dirty="0"/>
              <a:t>Скрытый слой – все слои, которые находятся между входным и выходным.</a:t>
            </a:r>
          </a:p>
          <a:p>
            <a:pPr marL="0" indent="0">
              <a:buNone/>
            </a:pPr>
            <a:r>
              <a:rPr lang="ru-RU" dirty="0"/>
              <a:t>Иногда слой может быть смешанного типа – скрытым и выходным.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2CF83-D8D6-486F-92A6-7DDEE85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b="1" dirty="0"/>
              <a:t>полно связанных</a:t>
            </a:r>
            <a:r>
              <a:rPr lang="ru-RU" dirty="0"/>
              <a:t>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</a:t>
            </a:r>
            <a:r>
              <a:rPr lang="ru-RU" dirty="0"/>
              <a:t> (многослойный перцептрон)</a:t>
            </a:r>
            <a:r>
              <a:rPr lang="en-US" dirty="0"/>
              <a:t>.</a:t>
            </a:r>
            <a:r>
              <a:rPr lang="ru-RU" dirty="0"/>
              <a:t> Он является первым этапом на пути к глубокому обучению.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38297F3-4B1F-4294-BA87-7C6191B562FA}"/>
                  </a:ext>
                </a:extLst>
              </p14:cNvPr>
              <p14:cNvContentPartPr/>
              <p14:nvPr/>
            </p14:nvContentPartPr>
            <p14:xfrm>
              <a:off x="7771945" y="-1299543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38297F3-4B1F-4294-BA87-7C6191B562F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3305" y="-13081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1D90A00-CC12-42AA-8C84-5D94C4AEC615}"/>
                  </a:ext>
                </a:extLst>
              </p14:cNvPr>
              <p14:cNvContentPartPr/>
              <p14:nvPr/>
            </p14:nvContentPartPr>
            <p14:xfrm>
              <a:off x="7771945" y="-129954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1D90A00-CC12-42AA-8C84-5D94C4AEC6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3305" y="-13081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3AE7E3C-E65C-4E36-8375-38824347924E}"/>
                  </a:ext>
                </a:extLst>
              </p14:cNvPr>
              <p14:cNvContentPartPr/>
              <p14:nvPr/>
            </p14:nvContentPartPr>
            <p14:xfrm>
              <a:off x="2652240" y="1717328"/>
              <a:ext cx="253800" cy="1422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3AE7E3C-E65C-4E36-8375-3882434792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240" y="1708328"/>
                <a:ext cx="271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54F1299F-B51C-444F-A2DF-5E864D44790F}"/>
                  </a:ext>
                </a:extLst>
              </p14:cNvPr>
              <p14:cNvContentPartPr/>
              <p14:nvPr/>
            </p14:nvContentPartPr>
            <p14:xfrm>
              <a:off x="2605800" y="2216288"/>
              <a:ext cx="238680" cy="19188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54F1299F-B51C-444F-A2DF-5E864D4479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6786" y="2207288"/>
                <a:ext cx="256347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7434E175-F476-4D6F-B9A4-29262A8572E2}"/>
                  </a:ext>
                </a:extLst>
              </p14:cNvPr>
              <p14:cNvContentPartPr/>
              <p14:nvPr/>
            </p14:nvContentPartPr>
            <p14:xfrm>
              <a:off x="3673560" y="2264168"/>
              <a:ext cx="237960" cy="15948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7434E175-F476-4D6F-B9A4-29262A8572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64560" y="2255148"/>
                <a:ext cx="255600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1ACABA65-CDFE-400E-8A03-DB9173CBECD5}"/>
                  </a:ext>
                </a:extLst>
              </p14:cNvPr>
              <p14:cNvContentPartPr/>
              <p14:nvPr/>
            </p14:nvContentPartPr>
            <p14:xfrm>
              <a:off x="3581760" y="2814608"/>
              <a:ext cx="268920" cy="15840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1ACABA65-CDFE-400E-8A03-DB9173CBEC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72748" y="2805608"/>
                <a:ext cx="286584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2120"/>
            <a:chOff x="8119415" y="1563193"/>
            <a:chExt cx="42624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354880" y="1524548"/>
            <a:ext cx="243000" cy="142560"/>
            <a:chOff x="9354880" y="1524548"/>
            <a:chExt cx="243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544216" y="2325691"/>
            <a:ext cx="964077" cy="134280"/>
            <a:chOff x="8544216" y="2325691"/>
            <a:chExt cx="96407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501008" y="3397860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21EEE94-C501-49E2-9F52-53F24BD5A36E}"/>
              </a:ext>
            </a:extLst>
          </p:cNvPr>
          <p:cNvGrpSpPr/>
          <p:nvPr/>
        </p:nvGrpSpPr>
        <p:grpSpPr>
          <a:xfrm>
            <a:off x="2959035" y="1864800"/>
            <a:ext cx="111960" cy="83160"/>
            <a:chOff x="2959035" y="1864800"/>
            <a:chExt cx="11196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02AF06-22C8-4254-B3A6-73A7B6BE4EFC}"/>
                    </a:ext>
                  </a:extLst>
                </p14:cNvPr>
                <p14:cNvContentPartPr/>
                <p14:nvPr/>
              </p14:nvContentPartPr>
              <p14:xfrm>
                <a:off x="2959035" y="1864800"/>
                <a:ext cx="38520" cy="691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02AF06-22C8-4254-B3A6-73A7B6BE4EF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50035" y="1855800"/>
                  <a:ext cx="5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C162289-98AA-4A5D-98E5-5D89C72B1C25}"/>
                    </a:ext>
                  </a:extLst>
                </p14:cNvPr>
                <p14:cNvContentPartPr/>
                <p14:nvPr/>
              </p14:nvContentPartPr>
              <p14:xfrm>
                <a:off x="3025635" y="1868040"/>
                <a:ext cx="45360" cy="799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C162289-98AA-4A5D-98E5-5D89C72B1C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016995" y="1859040"/>
                  <a:ext cx="630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2BF6DED-4942-4026-9ACA-A2A20CC59FDB}"/>
              </a:ext>
            </a:extLst>
          </p:cNvPr>
          <p:cNvGrpSpPr/>
          <p:nvPr/>
        </p:nvGrpSpPr>
        <p:grpSpPr>
          <a:xfrm>
            <a:off x="2882715" y="2358480"/>
            <a:ext cx="149400" cy="88200"/>
            <a:chOff x="2882715" y="2358480"/>
            <a:chExt cx="14940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0F0D161-4488-4DE7-A200-E3E5A94F11B3}"/>
                    </a:ext>
                  </a:extLst>
                </p14:cNvPr>
                <p14:cNvContentPartPr/>
                <p14:nvPr/>
              </p14:nvContentPartPr>
              <p14:xfrm>
                <a:off x="2882715" y="2358480"/>
                <a:ext cx="57960" cy="644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0F0D161-4488-4DE7-A200-E3E5A94F11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74075" y="2349840"/>
                  <a:ext cx="75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8FA7FF89-14C5-4C0B-8E81-87E39F11AF0D}"/>
                    </a:ext>
                  </a:extLst>
                </p14:cNvPr>
                <p14:cNvContentPartPr/>
                <p14:nvPr/>
              </p14:nvContentPartPr>
              <p14:xfrm>
                <a:off x="2975235" y="2367840"/>
                <a:ext cx="56880" cy="788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8FA7FF89-14C5-4C0B-8E81-87E39F11AF0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66595" y="2358840"/>
                  <a:ext cx="745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013F6F8-974B-4F3A-98F0-3CC509625B96}"/>
              </a:ext>
            </a:extLst>
          </p:cNvPr>
          <p:cNvGrpSpPr/>
          <p:nvPr/>
        </p:nvGrpSpPr>
        <p:grpSpPr>
          <a:xfrm>
            <a:off x="3463755" y="3444840"/>
            <a:ext cx="149040" cy="153000"/>
            <a:chOff x="3463755" y="3444840"/>
            <a:chExt cx="149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6FA54CB0-57A7-44DB-B939-1ABF9C9D6408}"/>
                    </a:ext>
                  </a:extLst>
                </p14:cNvPr>
                <p14:cNvContentPartPr/>
                <p14:nvPr/>
              </p14:nvContentPartPr>
              <p14:xfrm>
                <a:off x="3463755" y="3444840"/>
                <a:ext cx="27720" cy="1090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6FA54CB0-57A7-44DB-B939-1ABF9C9D640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455115" y="3435840"/>
                  <a:ext cx="45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1B3FBB2-86E3-4891-B4E3-C3E9A0E1ABD6}"/>
                    </a:ext>
                  </a:extLst>
                </p14:cNvPr>
                <p14:cNvContentPartPr/>
                <p14:nvPr/>
              </p14:nvContentPartPr>
              <p14:xfrm>
                <a:off x="3476355" y="3514680"/>
                <a:ext cx="40680" cy="421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1B3FBB2-86E3-4891-B4E3-C3E9A0E1ABD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467715" y="350568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4724A636-9B97-446D-B745-7402F28B7FCD}"/>
                    </a:ext>
                  </a:extLst>
                </p14:cNvPr>
                <p14:cNvContentPartPr/>
                <p14:nvPr/>
              </p14:nvContentPartPr>
              <p14:xfrm>
                <a:off x="3554115" y="3493080"/>
                <a:ext cx="58680" cy="1047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4724A636-9B97-446D-B745-7402F28B7FC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545115" y="3484080"/>
                  <a:ext cx="763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26BAE68-012B-4354-B5FB-BAF864A478B4}"/>
              </a:ext>
            </a:extLst>
          </p:cNvPr>
          <p:cNvGrpSpPr/>
          <p:nvPr/>
        </p:nvGrpSpPr>
        <p:grpSpPr>
          <a:xfrm>
            <a:off x="3949395" y="2340240"/>
            <a:ext cx="128160" cy="87120"/>
            <a:chOff x="3949395" y="2340240"/>
            <a:chExt cx="12816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1F481D3-4D1C-4FE9-ACC9-3CA1391D61CA}"/>
                    </a:ext>
                  </a:extLst>
                </p14:cNvPr>
                <p14:cNvContentPartPr/>
                <p14:nvPr/>
              </p14:nvContentPartPr>
              <p14:xfrm>
                <a:off x="3949395" y="2347440"/>
                <a:ext cx="45000" cy="78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1F481D3-4D1C-4FE9-ACC9-3CA1391D61C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40755" y="2338800"/>
                  <a:ext cx="62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13A622D-D3AE-417C-8EC3-0FD4CBFCE9D8}"/>
                    </a:ext>
                  </a:extLst>
                </p14:cNvPr>
                <p14:cNvContentPartPr/>
                <p14:nvPr/>
              </p14:nvContentPartPr>
              <p14:xfrm>
                <a:off x="4019235" y="2340240"/>
                <a:ext cx="58320" cy="871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13A622D-D3AE-417C-8EC3-0FD4CBFCE9D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010595" y="2331600"/>
                  <a:ext cx="759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F6CFBBEE-4FA4-4C82-BEF0-A6EEE3C37571}"/>
                  </a:ext>
                </a:extLst>
              </p14:cNvPr>
              <p14:cNvContentPartPr/>
              <p14:nvPr/>
            </p14:nvContentPartPr>
            <p14:xfrm>
              <a:off x="3901875" y="2897520"/>
              <a:ext cx="64080" cy="705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F6CFBBEE-4FA4-4C82-BEF0-A6EEE3C37571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892875" y="2888520"/>
                <a:ext cx="817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12608A3B-89A2-486A-BAB0-83D439D47AA4}"/>
              </a:ext>
            </a:extLst>
          </p:cNvPr>
          <p:cNvGrpSpPr/>
          <p:nvPr/>
        </p:nvGrpSpPr>
        <p:grpSpPr>
          <a:xfrm>
            <a:off x="3317595" y="3978120"/>
            <a:ext cx="129240" cy="104400"/>
            <a:chOff x="3317595" y="3978120"/>
            <a:chExt cx="1292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6DBFF66-B0A8-409C-8FD8-0D914B6A3B63}"/>
                    </a:ext>
                  </a:extLst>
                </p14:cNvPr>
                <p14:cNvContentPartPr/>
                <p14:nvPr/>
              </p14:nvContentPartPr>
              <p14:xfrm>
                <a:off x="3317595" y="3978120"/>
                <a:ext cx="45720" cy="5004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6DBFF66-B0A8-409C-8FD8-0D914B6A3B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08955" y="3969120"/>
                  <a:ext cx="6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317E255-1A9B-4D64-808F-5344469405AC}"/>
                    </a:ext>
                  </a:extLst>
                </p14:cNvPr>
                <p14:cNvContentPartPr/>
                <p14:nvPr/>
              </p14:nvContentPartPr>
              <p14:xfrm>
                <a:off x="3330555" y="4013040"/>
                <a:ext cx="36000" cy="374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317E255-1A9B-4D64-808F-5344469405A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21555" y="40040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40CAD7D-2680-4A50-948D-315AA2D6B2E6}"/>
                    </a:ext>
                  </a:extLst>
                </p14:cNvPr>
                <p14:cNvContentPartPr/>
                <p14:nvPr/>
              </p14:nvContentPartPr>
              <p14:xfrm>
                <a:off x="3385275" y="4003320"/>
                <a:ext cx="61560" cy="7920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40CAD7D-2680-4A50-948D-315AA2D6B2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376635" y="3994680"/>
                  <a:ext cx="792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AB46724A-EB6B-42A9-8CA5-B7AE9457C101}"/>
              </a:ext>
            </a:extLst>
          </p:cNvPr>
          <p:cNvGrpSpPr/>
          <p:nvPr/>
        </p:nvGrpSpPr>
        <p:grpSpPr>
          <a:xfrm>
            <a:off x="2511275" y="5317835"/>
            <a:ext cx="104400" cy="132480"/>
            <a:chOff x="2511275" y="5317835"/>
            <a:chExt cx="10440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34F1457-668B-4EEB-A514-22E07042C7ED}"/>
                    </a:ext>
                  </a:extLst>
                </p14:cNvPr>
                <p14:cNvContentPartPr/>
                <p14:nvPr/>
              </p14:nvContentPartPr>
              <p14:xfrm>
                <a:off x="2511275" y="5359595"/>
                <a:ext cx="52920" cy="907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34F1457-668B-4EEB-A514-22E07042C7E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02275" y="5350595"/>
                  <a:ext cx="70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6679378-BC2B-45CF-9562-45B15A30D93F}"/>
                    </a:ext>
                  </a:extLst>
                </p14:cNvPr>
                <p14:cNvContentPartPr/>
                <p14:nvPr/>
              </p14:nvContentPartPr>
              <p14:xfrm>
                <a:off x="2585795" y="5317835"/>
                <a:ext cx="29880" cy="78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6679378-BC2B-45CF-9562-45B15A30D93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576795" y="5309195"/>
                  <a:ext cx="475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43417E8F-6E7E-4A67-9F04-8AA76F39C428}"/>
              </a:ext>
            </a:extLst>
          </p:cNvPr>
          <p:cNvGrpSpPr/>
          <p:nvPr/>
        </p:nvGrpSpPr>
        <p:grpSpPr>
          <a:xfrm>
            <a:off x="2952635" y="6168515"/>
            <a:ext cx="154440" cy="84600"/>
            <a:chOff x="2952635" y="6168515"/>
            <a:chExt cx="15444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EA16ACA-2DD8-4274-BB89-A85DE52D3753}"/>
                    </a:ext>
                  </a:extLst>
                </p14:cNvPr>
                <p14:cNvContentPartPr/>
                <p14:nvPr/>
              </p14:nvContentPartPr>
              <p14:xfrm>
                <a:off x="2952635" y="6185075"/>
                <a:ext cx="52920" cy="676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EA16ACA-2DD8-4274-BB89-A85DE52D375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943635" y="6176075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5B49735F-E524-4965-869A-6C7C5849E6FC}"/>
                    </a:ext>
                  </a:extLst>
                </p14:cNvPr>
                <p14:cNvContentPartPr/>
                <p14:nvPr/>
              </p14:nvContentPartPr>
              <p14:xfrm>
                <a:off x="2974955" y="6232235"/>
                <a:ext cx="54000" cy="1620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5B49735F-E524-4965-869A-6C7C5849E6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965955" y="6223595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EAB17CAD-B481-4F06-AC97-1A2A697EC115}"/>
                    </a:ext>
                  </a:extLst>
                </p14:cNvPr>
                <p14:cNvContentPartPr/>
                <p14:nvPr/>
              </p14:nvContentPartPr>
              <p14:xfrm>
                <a:off x="3043355" y="6168515"/>
                <a:ext cx="63720" cy="846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EAB17CAD-B481-4F06-AC97-1A2A697EC11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034715" y="6159875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476ABF04-5C9C-46BC-AEEF-B0CA79BFB651}"/>
              </a:ext>
            </a:extLst>
          </p:cNvPr>
          <p:cNvGrpSpPr/>
          <p:nvPr/>
        </p:nvGrpSpPr>
        <p:grpSpPr>
          <a:xfrm>
            <a:off x="8273970" y="1590665"/>
            <a:ext cx="69480" cy="86400"/>
            <a:chOff x="8273970" y="1590665"/>
            <a:chExt cx="6948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9736BE3-D465-4C3D-A38E-AF280195ACBB}"/>
                    </a:ext>
                  </a:extLst>
                </p14:cNvPr>
                <p14:cNvContentPartPr/>
                <p14:nvPr/>
              </p14:nvContentPartPr>
              <p14:xfrm>
                <a:off x="8273970" y="1628465"/>
                <a:ext cx="27720" cy="4500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9736BE3-D465-4C3D-A38E-AF280195ACB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264970" y="1619825"/>
                  <a:ext cx="45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B4EEE436-5AB2-4ED5-94C5-4A92C9116AE3}"/>
                    </a:ext>
                  </a:extLst>
                </p14:cNvPr>
                <p14:cNvContentPartPr/>
                <p14:nvPr/>
              </p14:nvContentPartPr>
              <p14:xfrm>
                <a:off x="8327250" y="1631705"/>
                <a:ext cx="16200" cy="4536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B4EEE436-5AB2-4ED5-94C5-4A92C9116AE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318250" y="1623065"/>
                  <a:ext cx="3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86911C9D-FBA3-4DCC-B72A-4D5D44DA1F09}"/>
                    </a:ext>
                  </a:extLst>
                </p14:cNvPr>
                <p14:cNvContentPartPr/>
                <p14:nvPr/>
              </p14:nvContentPartPr>
              <p14:xfrm>
                <a:off x="8340570" y="1590665"/>
                <a:ext cx="360" cy="36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86911C9D-FBA3-4DCC-B72A-4D5D44DA1F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1930" y="1581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8962A3A-76FC-4523-B23C-5984C114FB35}"/>
              </a:ext>
            </a:extLst>
          </p:cNvPr>
          <p:cNvGrpSpPr/>
          <p:nvPr/>
        </p:nvGrpSpPr>
        <p:grpSpPr>
          <a:xfrm>
            <a:off x="8381970" y="2371505"/>
            <a:ext cx="107640" cy="94320"/>
            <a:chOff x="8381970" y="2371505"/>
            <a:chExt cx="10764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30AE37D-9FB6-47DC-B337-E04B6DDEE378}"/>
                    </a:ext>
                  </a:extLst>
                </p14:cNvPr>
                <p14:cNvContentPartPr/>
                <p14:nvPr/>
              </p14:nvContentPartPr>
              <p14:xfrm>
                <a:off x="8381970" y="2406425"/>
                <a:ext cx="49680" cy="5940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30AE37D-9FB6-47DC-B337-E04B6DDEE37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372970" y="2397785"/>
                  <a:ext cx="67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BF0E374A-7E1C-4887-AB58-C05B905C9C6B}"/>
                    </a:ext>
                  </a:extLst>
                </p14:cNvPr>
                <p14:cNvContentPartPr/>
                <p14:nvPr/>
              </p14:nvContentPartPr>
              <p14:xfrm>
                <a:off x="8407170" y="2441345"/>
                <a:ext cx="26280" cy="18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BF0E374A-7E1C-4887-AB58-C05B905C9C6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398530" y="2432705"/>
                  <a:ext cx="43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39988A69-7B98-4EBB-BB06-98A4DD618511}"/>
                    </a:ext>
                  </a:extLst>
                </p14:cNvPr>
                <p14:cNvContentPartPr/>
                <p14:nvPr/>
              </p14:nvContentPartPr>
              <p14:xfrm>
                <a:off x="8473770" y="2416145"/>
                <a:ext cx="15840" cy="385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39988A69-7B98-4EBB-BB06-98A4DD61851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64770" y="2407145"/>
                  <a:ext cx="33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3F734098-6D77-4E96-B6A2-C8B5406D6EF9}"/>
                    </a:ext>
                  </a:extLst>
                </p14:cNvPr>
                <p14:cNvContentPartPr/>
                <p14:nvPr/>
              </p14:nvContentPartPr>
              <p14:xfrm>
                <a:off x="8486730" y="2371505"/>
                <a:ext cx="360" cy="3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3F734098-6D77-4E96-B6A2-C8B5406D6E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7730" y="2362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AFD9F68-7C27-485B-8A82-18ACDDE77E5D}"/>
              </a:ext>
            </a:extLst>
          </p:cNvPr>
          <p:cNvGrpSpPr/>
          <p:nvPr/>
        </p:nvGrpSpPr>
        <p:grpSpPr>
          <a:xfrm>
            <a:off x="9172354" y="1624725"/>
            <a:ext cx="101880" cy="55080"/>
            <a:chOff x="9172354" y="1624725"/>
            <a:chExt cx="101880" cy="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541C1A11-8652-42CE-B4B7-1882806EFE12}"/>
                    </a:ext>
                  </a:extLst>
                </p14:cNvPr>
                <p14:cNvContentPartPr/>
                <p14:nvPr/>
              </p14:nvContentPartPr>
              <p14:xfrm>
                <a:off x="9172354" y="1624725"/>
                <a:ext cx="34200" cy="5328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541C1A11-8652-42CE-B4B7-1882806EFE1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163714" y="1615725"/>
                  <a:ext cx="51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B61DC86D-ABE7-46C8-8BAE-378CDF89F0C9}"/>
                    </a:ext>
                  </a:extLst>
                </p14:cNvPr>
                <p14:cNvContentPartPr/>
                <p14:nvPr/>
              </p14:nvContentPartPr>
              <p14:xfrm>
                <a:off x="9226714" y="1627965"/>
                <a:ext cx="47520" cy="5184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B61DC86D-ABE7-46C8-8BAE-378CDF89F0C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17714" y="1618965"/>
                  <a:ext cx="651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6851C13E-14CE-4FF0-A485-66A2193719A8}"/>
              </a:ext>
            </a:extLst>
          </p:cNvPr>
          <p:cNvGrpSpPr/>
          <p:nvPr/>
        </p:nvGrpSpPr>
        <p:grpSpPr>
          <a:xfrm>
            <a:off x="9164794" y="2377125"/>
            <a:ext cx="130320" cy="74160"/>
            <a:chOff x="9164794" y="2377125"/>
            <a:chExt cx="13032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8C4C1A25-A1F4-4131-A998-76778A323030}"/>
                    </a:ext>
                  </a:extLst>
                </p14:cNvPr>
                <p14:cNvContentPartPr/>
                <p14:nvPr/>
              </p14:nvContentPartPr>
              <p14:xfrm>
                <a:off x="9164794" y="2381085"/>
                <a:ext cx="42120" cy="5472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8C4C1A25-A1F4-4131-A998-76778A32303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155794" y="2372445"/>
                  <a:ext cx="59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EEEE366-185D-4F50-BB14-11866FA90406}"/>
                    </a:ext>
                  </a:extLst>
                </p14:cNvPr>
                <p14:cNvContentPartPr/>
                <p14:nvPr/>
              </p14:nvContentPartPr>
              <p14:xfrm>
                <a:off x="9188914" y="2419245"/>
                <a:ext cx="42480" cy="320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EEEE366-185D-4F50-BB14-11866FA9040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180274" y="2410245"/>
                  <a:ext cx="60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5CE22572-A875-434F-BFEC-FC5E9D075CF7}"/>
                    </a:ext>
                  </a:extLst>
                </p14:cNvPr>
                <p14:cNvContentPartPr/>
                <p14:nvPr/>
              </p14:nvContentPartPr>
              <p14:xfrm>
                <a:off x="9258034" y="2377125"/>
                <a:ext cx="37080" cy="6552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5CE22572-A875-434F-BFEC-FC5E9D075CF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249034" y="2368125"/>
                  <a:ext cx="547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4487025C-5BD3-4A91-927C-68311127EBCB}"/>
              </a:ext>
            </a:extLst>
          </p:cNvPr>
          <p:cNvGrpSpPr/>
          <p:nvPr/>
        </p:nvGrpSpPr>
        <p:grpSpPr>
          <a:xfrm>
            <a:off x="10388290" y="4791940"/>
            <a:ext cx="141840" cy="73080"/>
            <a:chOff x="10388290" y="4791940"/>
            <a:chExt cx="14184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E9661A9-30C8-414F-9E66-ED0D78F58181}"/>
                    </a:ext>
                  </a:extLst>
                </p14:cNvPr>
                <p14:cNvContentPartPr/>
                <p14:nvPr/>
              </p14:nvContentPartPr>
              <p14:xfrm>
                <a:off x="10388290" y="4791940"/>
                <a:ext cx="62640" cy="730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E9661A9-30C8-414F-9E66-ED0D78F5818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79650" y="4782940"/>
                  <a:ext cx="80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063299E2-1A29-4269-989F-F7A539C3AEB9}"/>
                    </a:ext>
                  </a:extLst>
                </p14:cNvPr>
                <p14:cNvContentPartPr/>
                <p14:nvPr/>
              </p14:nvContentPartPr>
              <p14:xfrm>
                <a:off x="10489810" y="4799500"/>
                <a:ext cx="40320" cy="4752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063299E2-1A29-4269-989F-F7A539C3AEB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81170" y="4790500"/>
                  <a:ext cx="579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61F704E6-75C0-4406-8D73-62DE185F6631}"/>
              </a:ext>
            </a:extLst>
          </p:cNvPr>
          <p:cNvGrpSpPr/>
          <p:nvPr/>
        </p:nvGrpSpPr>
        <p:grpSpPr>
          <a:xfrm>
            <a:off x="10445530" y="5051500"/>
            <a:ext cx="122040" cy="80280"/>
            <a:chOff x="10445530" y="5051500"/>
            <a:chExt cx="12204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6DC95968-CE6E-4AB4-845F-6911CB157542}"/>
                    </a:ext>
                  </a:extLst>
                </p14:cNvPr>
                <p14:cNvContentPartPr/>
                <p14:nvPr/>
              </p14:nvContentPartPr>
              <p14:xfrm>
                <a:off x="10445530" y="5061220"/>
                <a:ext cx="58680" cy="7056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6DC95968-CE6E-4AB4-845F-6911CB15754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436530" y="5052580"/>
                  <a:ext cx="7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0F5B89B3-9110-4024-ABFC-FDAFE73CBC93}"/>
                    </a:ext>
                  </a:extLst>
                </p14:cNvPr>
                <p14:cNvContentPartPr/>
                <p14:nvPr/>
              </p14:nvContentPartPr>
              <p14:xfrm>
                <a:off x="10527970" y="5051500"/>
                <a:ext cx="39600" cy="5544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0F5B89B3-9110-4024-ABFC-FDAFE73CBC9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519330" y="5042500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27A5F36F-1B82-4722-B290-91318FCB8852}"/>
              </a:ext>
            </a:extLst>
          </p:cNvPr>
          <p:cNvGrpSpPr/>
          <p:nvPr/>
        </p:nvGrpSpPr>
        <p:grpSpPr>
          <a:xfrm>
            <a:off x="10471090" y="5511220"/>
            <a:ext cx="134280" cy="72000"/>
            <a:chOff x="10471090" y="5511220"/>
            <a:chExt cx="13428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4C5F62D6-5DA9-49CA-BD3B-D7F22D373993}"/>
                    </a:ext>
                  </a:extLst>
                </p14:cNvPr>
                <p14:cNvContentPartPr/>
                <p14:nvPr/>
              </p14:nvContentPartPr>
              <p14:xfrm>
                <a:off x="10471090" y="5511580"/>
                <a:ext cx="47520" cy="7164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4C5F62D6-5DA9-49CA-BD3B-D7F22D37399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462090" y="5502580"/>
                  <a:ext cx="65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610E6821-A25E-42F1-A75C-CD27D7B3D7F0}"/>
                    </a:ext>
                  </a:extLst>
                </p14:cNvPr>
                <p14:cNvContentPartPr/>
                <p14:nvPr/>
              </p14:nvContentPartPr>
              <p14:xfrm>
                <a:off x="10489810" y="5555860"/>
                <a:ext cx="60840" cy="1584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610E6821-A25E-42F1-A75C-CD27D7B3D7F0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481170" y="5547220"/>
                  <a:ext cx="78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D4AA0F3-4E7C-4326-8A7E-3FBAD54C6B9F}"/>
                    </a:ext>
                  </a:extLst>
                </p14:cNvPr>
                <p14:cNvContentPartPr/>
                <p14:nvPr/>
              </p14:nvContentPartPr>
              <p14:xfrm>
                <a:off x="10560370" y="5511220"/>
                <a:ext cx="45000" cy="6300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D4AA0F3-4E7C-4326-8A7E-3FBAD54C6B9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551730" y="5502220"/>
                  <a:ext cx="626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58D71EC3-3189-48E4-906F-8AF3EF909F24}"/>
                  </a:ext>
                </a:extLst>
              </p14:cNvPr>
              <p14:cNvContentPartPr/>
              <p14:nvPr/>
            </p14:nvContentPartPr>
            <p14:xfrm>
              <a:off x="3974760" y="2893530"/>
              <a:ext cx="88560" cy="853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58D71EC3-3189-48E4-906F-8AF3EF909F24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3966120" y="2884890"/>
                <a:ext cx="10620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перцептрона (полно связанной нейронной сети)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50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Линейный классификатор – классификатор, предсказания которого строятся на линейной функции.</a:t>
            </a:r>
          </a:p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50635-2074-484A-87EF-164D250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4441558"/>
            <a:ext cx="911669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61568-D307-42DB-9508-2A439702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12" y="2356082"/>
            <a:ext cx="6567776" cy="38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13"/>
            <a:ext cx="10585628" cy="1294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  <a:p>
            <a:pPr marL="0" indent="0">
              <a:buNone/>
            </a:pPr>
            <a:r>
              <a:rPr lang="ru-RU" dirty="0"/>
              <a:t>Функция потерь – та скалярная функция, значение которой будет уменьшаться в процессе обучения (может быть просто разность между </a:t>
            </a:r>
            <a:r>
              <a:rPr lang="ru-RU" dirty="0" err="1"/>
              <a:t>таргетом</a:t>
            </a:r>
            <a:r>
              <a:rPr lang="ru-RU" dirty="0"/>
              <a:t> и предсказанием, квадратом разности или чем-то совершенно иным)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851465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4301575"/>
              <a:ext cx="8243280" cy="157571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69735" y="4292575"/>
                <a:ext cx="8260920" cy="159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488436" y="5044729"/>
              <a:ext cx="929160" cy="7164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79436" y="5035684"/>
                <a:ext cx="946800" cy="89369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671136" y="5172767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507987" y="3385577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14:cNvPr>
              <p14:cNvContentPartPr/>
              <p14:nvPr/>
            </p14:nvContentPartPr>
            <p14:xfrm>
              <a:off x="7132251" y="5935440"/>
              <a:ext cx="2024640" cy="3196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23251" y="5926440"/>
                <a:ext cx="2042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14:cNvPr>
              <p14:cNvContentPartPr/>
              <p14:nvPr/>
            </p14:nvContentPartPr>
            <p14:xfrm>
              <a:off x="7933985" y="6707550"/>
              <a:ext cx="278280" cy="10440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25345" y="6698550"/>
                <a:ext cx="29592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17741E2-1765-48A3-A3D8-B45562B7B250}"/>
              </a:ext>
            </a:extLst>
          </p:cNvPr>
          <p:cNvGrpSpPr/>
          <p:nvPr/>
        </p:nvGrpSpPr>
        <p:grpSpPr>
          <a:xfrm>
            <a:off x="7572185" y="6248190"/>
            <a:ext cx="1438920" cy="524160"/>
            <a:chOff x="7572185" y="6248190"/>
            <a:chExt cx="143892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14:cNvPr>
                <p14:cNvContentPartPr/>
                <p14:nvPr/>
              </p14:nvContentPartPr>
              <p14:xfrm>
                <a:off x="7572185" y="6354750"/>
                <a:ext cx="306000" cy="107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63545" y="6346110"/>
                  <a:ext cx="32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14:cNvPr>
                <p14:cNvContentPartPr/>
                <p14:nvPr/>
              </p14:nvContentPartPr>
              <p14:xfrm>
                <a:off x="7898345" y="6328830"/>
                <a:ext cx="389520" cy="131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9705" y="6319830"/>
                  <a:ext cx="407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14:cNvPr>
                <p14:cNvContentPartPr/>
                <p14:nvPr/>
              </p14:nvContentPartPr>
              <p14:xfrm>
                <a:off x="8213345" y="6276630"/>
                <a:ext cx="6984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04705" y="626799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14:cNvPr>
                <p14:cNvContentPartPr/>
                <p14:nvPr/>
              </p14:nvContentPartPr>
              <p14:xfrm>
                <a:off x="8359505" y="6248190"/>
                <a:ext cx="483480" cy="1504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50505" y="6239190"/>
                  <a:ext cx="501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14:cNvPr>
                <p14:cNvContentPartPr/>
                <p14:nvPr/>
              </p14:nvContentPartPr>
              <p14:xfrm>
                <a:off x="7624745" y="6527550"/>
                <a:ext cx="79200" cy="1980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6105" y="6518550"/>
                  <a:ext cx="96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14:cNvPr>
                <p14:cNvContentPartPr/>
                <p14:nvPr/>
              </p14:nvContentPartPr>
              <p14:xfrm>
                <a:off x="7724465" y="6528270"/>
                <a:ext cx="86760" cy="738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15825" y="6519270"/>
                  <a:ext cx="104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14:cNvPr>
                <p14:cNvContentPartPr/>
                <p14:nvPr/>
              </p14:nvContentPartPr>
              <p14:xfrm>
                <a:off x="7873865" y="6555990"/>
                <a:ext cx="63720" cy="36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4865" y="6547350"/>
                  <a:ext cx="81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14:cNvPr>
                <p14:cNvContentPartPr/>
                <p14:nvPr/>
              </p14:nvContentPartPr>
              <p14:xfrm>
                <a:off x="7984745" y="6490110"/>
                <a:ext cx="368640" cy="168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76105" y="6481110"/>
                  <a:ext cx="386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14:cNvPr>
                <p14:cNvContentPartPr/>
                <p14:nvPr/>
              </p14:nvContentPartPr>
              <p14:xfrm>
                <a:off x="8489465" y="6462390"/>
                <a:ext cx="111600" cy="1281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80465" y="6453390"/>
                  <a:ext cx="12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14:cNvPr>
                <p14:cNvContentPartPr/>
                <p14:nvPr/>
              </p14:nvContentPartPr>
              <p14:xfrm>
                <a:off x="8619785" y="6521070"/>
                <a:ext cx="57240" cy="36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1145" y="6512430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14:cNvPr>
                <p14:cNvContentPartPr/>
                <p14:nvPr/>
              </p14:nvContentPartPr>
              <p14:xfrm>
                <a:off x="8696105" y="6451230"/>
                <a:ext cx="81720" cy="201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87465" y="6442590"/>
                  <a:ext cx="99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14:cNvPr>
                <p14:cNvContentPartPr/>
                <p14:nvPr/>
              </p14:nvContentPartPr>
              <p14:xfrm>
                <a:off x="8816345" y="6435390"/>
                <a:ext cx="51480" cy="914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07705" y="6426750"/>
                  <a:ext cx="69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14:cNvPr>
                <p14:cNvContentPartPr/>
                <p14:nvPr/>
              </p14:nvContentPartPr>
              <p14:xfrm>
                <a:off x="8816705" y="6445110"/>
                <a:ext cx="70200" cy="824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08065" y="6436110"/>
                  <a:ext cx="87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14:cNvPr>
                <p14:cNvContentPartPr/>
                <p14:nvPr/>
              </p14:nvContentPartPr>
              <p14:xfrm>
                <a:off x="8229545" y="6653550"/>
                <a:ext cx="781560" cy="1188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20545" y="6644910"/>
                  <a:ext cx="79920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08EBB-D3AD-4BD2-8054-60E9965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8E631-14FD-45F6-BEDD-4613534B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нужны нейросети?</a:t>
            </a:r>
          </a:p>
          <a:p>
            <a:r>
              <a:rPr lang="ru-RU" dirty="0"/>
              <a:t>Автоматизация сложных процессов</a:t>
            </a:r>
          </a:p>
          <a:p>
            <a:r>
              <a:rPr lang="ru-RU" dirty="0"/>
              <a:t>Поиск скрытых закономерностей в больших массивах данных</a:t>
            </a:r>
          </a:p>
          <a:p>
            <a:r>
              <a:rPr lang="ru-RU" dirty="0"/>
              <a:t>Нейросети показывают лучшие результаты в задачах с нелинейными зависимостями по сравнению с классическими методами машинного обучения</a:t>
            </a:r>
          </a:p>
          <a:p>
            <a:r>
              <a:rPr lang="ru-RU" dirty="0"/>
              <a:t>Примеры задач: классификация (есть кот на картинке или нет), регрессия (прогноз продаж), генерация (нарисуй кота) и т. 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75C32-9408-428D-902D-2F3A7E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23D1EF-967B-488A-8355-0DF7206F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77" y="2396128"/>
            <a:ext cx="8423246" cy="42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AE46D-46AB-471B-B96A-6573F8E6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происходит процесс обучения: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Создается граф вычислений, в котором участвуют обучаемые параметры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графу вычисляются производные относительно обучаемых параметров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Параметры меняются по направлению антиградиента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8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Градиент функции – вектор состоящий из частных производных функции и направленный в сторону ее наискорейшего роста, например: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Антиградиент – вектор противоположный градиенту (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ru-RU" dirty="0"/>
                  <a:t>), следовательно направленный в сторону ее наискорейшего убывания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  <a:blipFill>
                <a:blip r:embed="rId2"/>
                <a:stretch>
                  <a:fillRect l="-1036" t="-2016" r="-1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2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нахождения градиентов нейронной сети (так как она сложная функция) используется метод обратного распространения ошибки.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:r>
                  <a:rPr lang="en-US" dirty="0"/>
                  <a:t>loss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два слоя, тогда: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есть, чтобы посчитать градиент на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ом слое, нам достаточно знать выход предыдущего </a:t>
                </a:r>
                <a:r>
                  <a:rPr lang="en-US" dirty="0"/>
                  <a:t>i-1 </a:t>
                </a:r>
                <a:r>
                  <a:rPr lang="ru-RU" dirty="0"/>
                  <a:t>слоя</a:t>
                </a:r>
                <a:r>
                  <a:rPr lang="en-US" dirty="0"/>
                  <a:t> </a:t>
                </a:r>
                <a:r>
                  <a:rPr lang="ru-RU" dirty="0"/>
                  <a:t>и производную функции активации. Получается, что ошибка как бы распространяется обратно по нейронной сети.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1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F64E-A16E-4620-8E86-2AEABCC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FAC30-1D1E-48CB-9D0D-B90B565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24</a:t>
            </a:fld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DF0E3F-FFED-434B-A684-8F20ECE829C9}"/>
              </a:ext>
            </a:extLst>
          </p:cNvPr>
          <p:cNvCxnSpPr/>
          <p:nvPr/>
        </p:nvCxnSpPr>
        <p:spPr>
          <a:xfrm flipV="1">
            <a:off x="4672117" y="1995661"/>
            <a:ext cx="0" cy="2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4E2D85-BBBD-4270-9CDF-B486AF891BAA}"/>
              </a:ext>
            </a:extLst>
          </p:cNvPr>
          <p:cNvCxnSpPr/>
          <p:nvPr/>
        </p:nvCxnSpPr>
        <p:spPr>
          <a:xfrm>
            <a:off x="4672117" y="4859001"/>
            <a:ext cx="359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608B0F-86E5-4042-A461-085988DBDB40}"/>
              </a:ext>
            </a:extLst>
          </p:cNvPr>
          <p:cNvCxnSpPr/>
          <p:nvPr/>
        </p:nvCxnSpPr>
        <p:spPr>
          <a:xfrm flipH="1">
            <a:off x="3217086" y="4859001"/>
            <a:ext cx="1455031" cy="1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14:cNvPr>
              <p14:cNvContentPartPr/>
              <p14:nvPr/>
            </p14:nvContentPartPr>
            <p14:xfrm>
              <a:off x="3149185" y="5636756"/>
              <a:ext cx="323280" cy="3110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185" y="5628116"/>
                <a:ext cx="340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14:cNvPr>
              <p14:cNvContentPartPr/>
              <p14:nvPr/>
            </p14:nvContentPartPr>
            <p14:xfrm>
              <a:off x="8175865" y="4169396"/>
              <a:ext cx="219960" cy="5436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7225" y="4160756"/>
                <a:ext cx="23760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F282620-953C-4187-9754-A8C0803AB47F}"/>
              </a:ext>
            </a:extLst>
          </p:cNvPr>
          <p:cNvGrpSpPr/>
          <p:nvPr/>
        </p:nvGrpSpPr>
        <p:grpSpPr>
          <a:xfrm>
            <a:off x="4838665" y="1834796"/>
            <a:ext cx="599760" cy="609840"/>
            <a:chOff x="4838665" y="1834796"/>
            <a:chExt cx="59976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14:cNvPr>
                <p14:cNvContentPartPr/>
                <p14:nvPr/>
              </p14:nvContentPartPr>
              <p14:xfrm>
                <a:off x="4838665" y="1834796"/>
                <a:ext cx="180720" cy="529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025" y="1825796"/>
                  <a:ext cx="198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14:cNvPr>
                <p14:cNvContentPartPr/>
                <p14:nvPr/>
              </p14:nvContentPartPr>
              <p14:xfrm>
                <a:off x="4977985" y="2181476"/>
                <a:ext cx="102960" cy="1616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985" y="2172476"/>
                  <a:ext cx="120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14:cNvPr>
                <p14:cNvContentPartPr/>
                <p14:nvPr/>
              </p14:nvContentPartPr>
              <p14:xfrm>
                <a:off x="5132785" y="2168516"/>
                <a:ext cx="113400" cy="1828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3785" y="2159516"/>
                  <a:ext cx="131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14:cNvPr>
                <p14:cNvContentPartPr/>
                <p14:nvPr/>
              </p14:nvContentPartPr>
              <p14:xfrm>
                <a:off x="5310625" y="2203436"/>
                <a:ext cx="127800" cy="24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1985" y="219443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14:cNvPr>
              <p14:cNvContentPartPr/>
              <p14:nvPr/>
            </p14:nvContentPartPr>
            <p14:xfrm>
              <a:off x="3390385" y="3210356"/>
              <a:ext cx="3466440" cy="2097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1385" y="3201716"/>
                <a:ext cx="3484080" cy="21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14:cNvPr>
              <p14:cNvContentPartPr/>
              <p14:nvPr/>
            </p14:nvContentPartPr>
            <p14:xfrm>
              <a:off x="4665145" y="4538396"/>
              <a:ext cx="1370880" cy="3625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6505" y="4529756"/>
                <a:ext cx="138852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8745C202-A87E-40DF-B386-2CD269B20353}"/>
              </a:ext>
            </a:extLst>
          </p:cNvPr>
          <p:cNvGrpSpPr/>
          <p:nvPr/>
        </p:nvGrpSpPr>
        <p:grpSpPr>
          <a:xfrm>
            <a:off x="3916705" y="3484676"/>
            <a:ext cx="1278360" cy="659880"/>
            <a:chOff x="3916705" y="3484676"/>
            <a:chExt cx="12783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14:cNvPr>
                <p14:cNvContentPartPr/>
                <p14:nvPr/>
              </p14:nvContentPartPr>
              <p14:xfrm>
                <a:off x="4431505" y="3937916"/>
                <a:ext cx="11520" cy="151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22865" y="3928916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14:cNvPr>
                <p14:cNvContentPartPr/>
                <p14:nvPr/>
              </p14:nvContentPartPr>
              <p14:xfrm>
                <a:off x="4625545" y="3944396"/>
                <a:ext cx="25200" cy="342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6545" y="3935396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14:cNvPr>
                <p14:cNvContentPartPr/>
                <p14:nvPr/>
              </p14:nvContentPartPr>
              <p14:xfrm>
                <a:off x="4872145" y="3991556"/>
                <a:ext cx="48960" cy="399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3505" y="3982916"/>
                  <a:ext cx="66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14:cNvPr>
                <p14:cNvContentPartPr/>
                <p14:nvPr/>
              </p14:nvContentPartPr>
              <p14:xfrm>
                <a:off x="5132425" y="4095956"/>
                <a:ext cx="62640" cy="48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3425" y="4087316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14:cNvPr>
                <p14:cNvContentPartPr/>
                <p14:nvPr/>
              </p14:nvContentPartPr>
              <p14:xfrm>
                <a:off x="3916705" y="3484676"/>
                <a:ext cx="34560" cy="38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8065" y="3475676"/>
                  <a:ext cx="5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14:cNvPr>
                <p14:cNvContentPartPr/>
                <p14:nvPr/>
              </p14:nvContentPartPr>
              <p14:xfrm>
                <a:off x="4047385" y="3646676"/>
                <a:ext cx="22320" cy="309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8745" y="3637676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14:cNvPr>
                <p14:cNvContentPartPr/>
                <p14:nvPr/>
              </p14:nvContentPartPr>
              <p14:xfrm>
                <a:off x="4238185" y="3857636"/>
                <a:ext cx="12240" cy="29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9185" y="3848636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14:cNvPr>
                <p14:cNvContentPartPr/>
                <p14:nvPr/>
              </p14:nvContentPartPr>
              <p14:xfrm>
                <a:off x="3948034" y="3502800"/>
                <a:ext cx="125640" cy="142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034" y="3493800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14:cNvPr>
                <p14:cNvContentPartPr/>
                <p14:nvPr/>
              </p14:nvContentPartPr>
              <p14:xfrm>
                <a:off x="4064674" y="3655080"/>
                <a:ext cx="164160" cy="1994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5674" y="3646080"/>
                  <a:ext cx="181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14:cNvPr>
                <p14:cNvContentPartPr/>
                <p14:nvPr/>
              </p14:nvContentPartPr>
              <p14:xfrm>
                <a:off x="4236034" y="3859920"/>
                <a:ext cx="198360" cy="864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7394" y="3850920"/>
                  <a:ext cx="21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14:cNvPr>
                <p14:cNvContentPartPr/>
                <p14:nvPr/>
              </p14:nvContentPartPr>
              <p14:xfrm>
                <a:off x="4438354" y="3906000"/>
                <a:ext cx="209520" cy="7632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9714" y="3897000"/>
                  <a:ext cx="22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14:cNvPr>
                <p14:cNvContentPartPr/>
                <p14:nvPr/>
              </p14:nvContentPartPr>
              <p14:xfrm>
                <a:off x="4647874" y="3952080"/>
                <a:ext cx="223200" cy="78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9234" y="3943440"/>
                  <a:ext cx="24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14:cNvPr>
                <p14:cNvContentPartPr/>
                <p14:nvPr/>
              </p14:nvContentPartPr>
              <p14:xfrm>
                <a:off x="4905274" y="3990960"/>
                <a:ext cx="250200" cy="13212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6274" y="3981960"/>
                  <a:ext cx="2678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14:cNvPr>
              <p14:cNvContentPartPr/>
              <p14:nvPr/>
            </p14:nvContentPartPr>
            <p14:xfrm>
              <a:off x="5193274" y="4126500"/>
              <a:ext cx="81720" cy="16128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634" y="4117860"/>
                <a:ext cx="993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E5DC90A9-C7B7-4785-9ED9-AD30AA47743A}"/>
              </a:ext>
            </a:extLst>
          </p:cNvPr>
          <p:cNvGrpSpPr/>
          <p:nvPr/>
        </p:nvGrpSpPr>
        <p:grpSpPr>
          <a:xfrm>
            <a:off x="5232874" y="4291076"/>
            <a:ext cx="161640" cy="951480"/>
            <a:chOff x="5232874" y="4291076"/>
            <a:chExt cx="161640" cy="9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14:cNvPr>
                <p14:cNvContentPartPr/>
                <p14:nvPr/>
              </p14:nvContentPartPr>
              <p14:xfrm>
                <a:off x="5286145" y="4972196"/>
                <a:ext cx="29160" cy="316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7145" y="4963556"/>
                  <a:ext cx="46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14:cNvPr>
                <p14:cNvContentPartPr/>
                <p14:nvPr/>
              </p14:nvContentPartPr>
              <p14:xfrm>
                <a:off x="5265985" y="5119076"/>
                <a:ext cx="3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7345" y="5110436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14:cNvPr>
                <p14:cNvContentPartPr/>
                <p14:nvPr/>
              </p14:nvContentPartPr>
              <p14:xfrm>
                <a:off x="5262025" y="5218436"/>
                <a:ext cx="17640" cy="24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3025" y="5209436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18360" cy="234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465" y="4662956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360" cy="72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7465" y="4662956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14:cNvPr>
                <p14:cNvContentPartPr/>
                <p14:nvPr/>
              </p14:nvContentPartPr>
              <p14:xfrm>
                <a:off x="5312785" y="4778876"/>
                <a:ext cx="26280" cy="255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03785" y="4769876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14:cNvPr>
                <p14:cNvContentPartPr/>
                <p14:nvPr/>
              </p14:nvContentPartPr>
              <p14:xfrm>
                <a:off x="5247265" y="4291076"/>
                <a:ext cx="38520" cy="41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8265" y="4282076"/>
                  <a:ext cx="5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14:cNvPr>
                <p14:cNvContentPartPr/>
                <p14:nvPr/>
              </p14:nvContentPartPr>
              <p14:xfrm>
                <a:off x="5319265" y="4505276"/>
                <a:ext cx="14400" cy="378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0265" y="4496276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14:cNvPr>
                <p14:cNvContentPartPr/>
                <p14:nvPr/>
              </p14:nvContentPartPr>
              <p14:xfrm>
                <a:off x="5268154" y="4302900"/>
                <a:ext cx="73080" cy="225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59514" y="4293900"/>
                  <a:ext cx="9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14:cNvPr>
                <p14:cNvContentPartPr/>
                <p14:nvPr/>
              </p14:nvContentPartPr>
              <p14:xfrm>
                <a:off x="5299474" y="4526730"/>
                <a:ext cx="75240" cy="1605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90834" y="4517730"/>
                  <a:ext cx="92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14:cNvPr>
                <p14:cNvContentPartPr/>
                <p14:nvPr/>
              </p14:nvContentPartPr>
              <p14:xfrm>
                <a:off x="5302714" y="4686210"/>
                <a:ext cx="63360" cy="12420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4074" y="4677210"/>
                  <a:ext cx="81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14:cNvPr>
                <p14:cNvContentPartPr/>
                <p14:nvPr/>
              </p14:nvContentPartPr>
              <p14:xfrm>
                <a:off x="5259514" y="4810140"/>
                <a:ext cx="135000" cy="1807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0514" y="4801140"/>
                  <a:ext cx="15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14:cNvPr>
                <p14:cNvContentPartPr/>
                <p14:nvPr/>
              </p14:nvContentPartPr>
              <p14:xfrm>
                <a:off x="5245474" y="4981500"/>
                <a:ext cx="84600" cy="139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6834" y="4972500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14:cNvPr>
                <p14:cNvContentPartPr/>
                <p14:nvPr/>
              </p14:nvContentPartPr>
              <p14:xfrm>
                <a:off x="5232874" y="5138460"/>
                <a:ext cx="72360" cy="892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3874" y="5129820"/>
                  <a:ext cx="90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14:cNvPr>
              <p14:cNvContentPartPr/>
              <p14:nvPr/>
            </p14:nvContentPartPr>
            <p14:xfrm>
              <a:off x="5252665" y="5319596"/>
              <a:ext cx="360" cy="18360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4025" y="5310596"/>
                <a:ext cx="18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CF6D0133-FA4A-4315-B30F-ECA7ADE890C1}"/>
              </a:ext>
            </a:extLst>
          </p:cNvPr>
          <p:cNvGrpSpPr/>
          <p:nvPr/>
        </p:nvGrpSpPr>
        <p:grpSpPr>
          <a:xfrm>
            <a:off x="5252665" y="5445956"/>
            <a:ext cx="20160" cy="573480"/>
            <a:chOff x="5252665" y="5445956"/>
            <a:chExt cx="201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14:cNvPr>
                <p14:cNvContentPartPr/>
                <p14:nvPr/>
              </p14:nvContentPartPr>
              <p14:xfrm>
                <a:off x="5252665" y="5445956"/>
                <a:ext cx="7200" cy="662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4025" y="5437316"/>
                  <a:ext cx="2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14:cNvPr>
                <p14:cNvContentPartPr/>
                <p14:nvPr/>
              </p14:nvContentPartPr>
              <p14:xfrm>
                <a:off x="5258785" y="5586356"/>
                <a:ext cx="7560" cy="864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145" y="5577356"/>
                  <a:ext cx="2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14:cNvPr>
                <p14:cNvContentPartPr/>
                <p14:nvPr/>
              </p14:nvContentPartPr>
              <p14:xfrm>
                <a:off x="5265985" y="5766356"/>
                <a:ext cx="360" cy="1134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7345" y="5757716"/>
                  <a:ext cx="1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14:cNvPr>
                <p14:cNvContentPartPr/>
                <p14:nvPr/>
              </p14:nvContentPartPr>
              <p14:xfrm>
                <a:off x="5272465" y="5973716"/>
                <a:ext cx="360" cy="4572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3825" y="5964716"/>
                  <a:ext cx="180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14:cNvPr>
              <p14:cNvContentPartPr/>
              <p14:nvPr/>
            </p14:nvContentPartPr>
            <p14:xfrm>
              <a:off x="5546785" y="4905596"/>
              <a:ext cx="7200" cy="147240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38145" y="4896596"/>
                <a:ext cx="24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14:cNvPr>
              <p14:cNvContentPartPr/>
              <p14:nvPr/>
            </p14:nvContentPartPr>
            <p14:xfrm>
              <a:off x="5533105" y="5252636"/>
              <a:ext cx="360" cy="106560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24105" y="5243636"/>
                <a:ext cx="18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14:cNvPr>
              <p14:cNvContentPartPr/>
              <p14:nvPr/>
            </p14:nvContentPartPr>
            <p14:xfrm>
              <a:off x="5512945" y="5573036"/>
              <a:ext cx="360" cy="5256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56403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14:cNvPr>
              <p14:cNvContentPartPr/>
              <p14:nvPr/>
            </p14:nvContentPartPr>
            <p14:xfrm>
              <a:off x="5512945" y="5833316"/>
              <a:ext cx="360" cy="5256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82431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14:cNvPr>
              <p14:cNvContentPartPr/>
              <p14:nvPr/>
            </p14:nvContentPartPr>
            <p14:xfrm>
              <a:off x="5512945" y="6033476"/>
              <a:ext cx="360" cy="8640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04305" y="6024836"/>
                <a:ext cx="180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2A4CDCDE-D5FE-4D50-8F55-3BC0CA104BA9}"/>
              </a:ext>
            </a:extLst>
          </p:cNvPr>
          <p:cNvGrpSpPr/>
          <p:nvPr/>
        </p:nvGrpSpPr>
        <p:grpSpPr>
          <a:xfrm>
            <a:off x="5499265" y="6300596"/>
            <a:ext cx="16560" cy="217080"/>
            <a:chOff x="5499265" y="6300596"/>
            <a:chExt cx="165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14:cNvPr>
                <p14:cNvContentPartPr/>
                <p14:nvPr/>
              </p14:nvContentPartPr>
              <p14:xfrm>
                <a:off x="5499265" y="6300596"/>
                <a:ext cx="7200" cy="3888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90625" y="6291596"/>
                  <a:ext cx="2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14:cNvPr>
                <p14:cNvContentPartPr/>
                <p14:nvPr/>
              </p14:nvContentPartPr>
              <p14:xfrm>
                <a:off x="5506105" y="6433796"/>
                <a:ext cx="9720" cy="8388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97465" y="6425156"/>
                  <a:ext cx="2736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14:cNvPr>
              <p14:cNvContentPartPr/>
              <p14:nvPr/>
            </p14:nvContentPartPr>
            <p14:xfrm>
              <a:off x="6852145" y="3857636"/>
              <a:ext cx="10080" cy="13068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43145" y="3848636"/>
                <a:ext cx="27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14:cNvPr>
              <p14:cNvContentPartPr/>
              <p14:nvPr/>
            </p14:nvContentPartPr>
            <p14:xfrm>
              <a:off x="6867985" y="4098116"/>
              <a:ext cx="360" cy="9972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58985" y="4089116"/>
                <a:ext cx="18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14:cNvPr>
              <p14:cNvContentPartPr/>
              <p14:nvPr/>
            </p14:nvContentPartPr>
            <p14:xfrm>
              <a:off x="6860425" y="4324916"/>
              <a:ext cx="8280" cy="199800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51785" y="4315916"/>
                <a:ext cx="25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14:cNvPr>
              <p14:cNvContentPartPr/>
              <p14:nvPr/>
            </p14:nvContentPartPr>
            <p14:xfrm>
              <a:off x="6846745" y="4638476"/>
              <a:ext cx="7920" cy="133200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38105" y="4629836"/>
                <a:ext cx="25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14:cNvPr>
              <p14:cNvContentPartPr/>
              <p14:nvPr/>
            </p14:nvContentPartPr>
            <p14:xfrm>
              <a:off x="6854665" y="4925756"/>
              <a:ext cx="360" cy="126360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45665" y="4916756"/>
                <a:ext cx="1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14:cNvPr>
              <p14:cNvContentPartPr/>
              <p14:nvPr/>
            </p14:nvContentPartPr>
            <p14:xfrm>
              <a:off x="6847825" y="5192516"/>
              <a:ext cx="360" cy="113040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838825" y="5183876"/>
                <a:ext cx="18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3A8AE6E5-A585-42F8-985E-E565989E4EB2}"/>
              </a:ext>
            </a:extLst>
          </p:cNvPr>
          <p:cNvGrpSpPr/>
          <p:nvPr/>
        </p:nvGrpSpPr>
        <p:grpSpPr>
          <a:xfrm>
            <a:off x="4358065" y="4211516"/>
            <a:ext cx="14040" cy="212760"/>
            <a:chOff x="4358065" y="4211516"/>
            <a:chExt cx="1404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14:cNvPr>
                <p14:cNvContentPartPr/>
                <p14:nvPr/>
              </p14:nvContentPartPr>
              <p14:xfrm>
                <a:off x="4358065" y="4211516"/>
                <a:ext cx="360" cy="5940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9425" y="420251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14:cNvPr>
                <p14:cNvContentPartPr/>
                <p14:nvPr/>
              </p14:nvContentPartPr>
              <p14:xfrm>
                <a:off x="4364545" y="4244636"/>
                <a:ext cx="7560" cy="17964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55545" y="4235996"/>
                  <a:ext cx="252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14:cNvPr>
              <p14:cNvContentPartPr/>
              <p14:nvPr/>
            </p14:nvContentPartPr>
            <p14:xfrm>
              <a:off x="4378225" y="4665476"/>
              <a:ext cx="20520" cy="22644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69585" y="4656476"/>
                <a:ext cx="38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14:cNvPr>
              <p14:cNvContentPartPr/>
              <p14:nvPr/>
            </p14:nvContentPartPr>
            <p14:xfrm>
              <a:off x="4398025" y="5159396"/>
              <a:ext cx="20520" cy="12600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89025" y="5150396"/>
                <a:ext cx="38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14:cNvPr>
              <p14:cNvContentPartPr/>
              <p14:nvPr/>
            </p14:nvContentPartPr>
            <p14:xfrm>
              <a:off x="4398385" y="5579876"/>
              <a:ext cx="360" cy="11952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89385" y="5570876"/>
                <a:ext cx="1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14:cNvPr>
              <p14:cNvContentPartPr/>
              <p14:nvPr/>
            </p14:nvContentPartPr>
            <p14:xfrm>
              <a:off x="4384705" y="5906756"/>
              <a:ext cx="7560" cy="9972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75705" y="5897756"/>
                <a:ext cx="25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14:cNvPr>
              <p14:cNvContentPartPr/>
              <p14:nvPr/>
            </p14:nvContentPartPr>
            <p14:xfrm>
              <a:off x="4378225" y="6133916"/>
              <a:ext cx="7200" cy="9936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9225" y="6124916"/>
                <a:ext cx="24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14:cNvPr>
              <p14:cNvContentPartPr/>
              <p14:nvPr/>
            </p14:nvContentPartPr>
            <p14:xfrm>
              <a:off x="3697465" y="4785356"/>
              <a:ext cx="360" cy="14652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88825" y="4776716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14:cNvPr>
              <p14:cNvContentPartPr/>
              <p14:nvPr/>
            </p14:nvContentPartPr>
            <p14:xfrm>
              <a:off x="3710785" y="5132396"/>
              <a:ext cx="360" cy="15300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02145" y="5123756"/>
                <a:ext cx="18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14:cNvPr>
              <p14:cNvContentPartPr/>
              <p14:nvPr/>
            </p14:nvContentPartPr>
            <p14:xfrm>
              <a:off x="3710785" y="5426156"/>
              <a:ext cx="7200" cy="1530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2145" y="5417156"/>
                <a:ext cx="2484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FFB369C-3CB8-49DE-BE1F-E0B714FAE63E}"/>
              </a:ext>
            </a:extLst>
          </p:cNvPr>
          <p:cNvGrpSpPr/>
          <p:nvPr/>
        </p:nvGrpSpPr>
        <p:grpSpPr>
          <a:xfrm>
            <a:off x="3717265" y="5753396"/>
            <a:ext cx="14040" cy="439920"/>
            <a:chOff x="3717265" y="5753396"/>
            <a:chExt cx="1404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14:cNvPr>
                <p14:cNvContentPartPr/>
                <p14:nvPr/>
              </p14:nvContentPartPr>
              <p14:xfrm>
                <a:off x="3724105" y="5753396"/>
                <a:ext cx="360" cy="6624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5465" y="574439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14:cNvPr>
                <p14:cNvContentPartPr/>
                <p14:nvPr/>
              </p14:nvContentPartPr>
              <p14:xfrm>
                <a:off x="3730945" y="5913596"/>
                <a:ext cx="360" cy="5940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21945" y="590459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14:cNvPr>
                <p14:cNvContentPartPr/>
                <p14:nvPr/>
              </p14:nvContentPartPr>
              <p14:xfrm>
                <a:off x="3717265" y="6026636"/>
                <a:ext cx="360" cy="16668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8625" y="6017996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58C2FD91-B991-4532-BD43-38CADAB47230}"/>
              </a:ext>
            </a:extLst>
          </p:cNvPr>
          <p:cNvGrpSpPr/>
          <p:nvPr/>
        </p:nvGrpSpPr>
        <p:grpSpPr>
          <a:xfrm>
            <a:off x="4351585" y="6327236"/>
            <a:ext cx="27000" cy="253080"/>
            <a:chOff x="4351585" y="6327236"/>
            <a:chExt cx="270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14:cNvPr>
                <p14:cNvContentPartPr/>
                <p14:nvPr/>
              </p14:nvContentPartPr>
              <p14:xfrm>
                <a:off x="4351585" y="6327236"/>
                <a:ext cx="20520" cy="12636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2585" y="6318236"/>
                  <a:ext cx="38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14:cNvPr>
                <p14:cNvContentPartPr/>
                <p14:nvPr/>
              </p14:nvContentPartPr>
              <p14:xfrm>
                <a:off x="4378225" y="6514076"/>
                <a:ext cx="360" cy="662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69585" y="650543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14:cNvPr>
              <p14:cNvContentPartPr/>
              <p14:nvPr/>
            </p14:nvContentPartPr>
            <p14:xfrm>
              <a:off x="5332585" y="5858156"/>
              <a:ext cx="51120" cy="8928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23945" y="5849156"/>
                <a:ext cx="68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14:cNvPr>
              <p14:cNvContentPartPr/>
              <p14:nvPr/>
            </p14:nvContentPartPr>
            <p14:xfrm>
              <a:off x="5446345" y="5669516"/>
              <a:ext cx="42840" cy="7056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37345" y="5660876"/>
                <a:ext cx="60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14:cNvPr>
              <p14:cNvContentPartPr/>
              <p14:nvPr/>
            </p14:nvContentPartPr>
            <p14:xfrm>
              <a:off x="5606545" y="5396636"/>
              <a:ext cx="56160" cy="7668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97545" y="5387636"/>
                <a:ext cx="73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14:cNvPr>
              <p14:cNvContentPartPr/>
              <p14:nvPr/>
            </p14:nvContentPartPr>
            <p14:xfrm>
              <a:off x="5746585" y="5189996"/>
              <a:ext cx="68400" cy="8964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37945" y="5180996"/>
                <a:ext cx="86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14:cNvPr>
              <p14:cNvContentPartPr/>
              <p14:nvPr/>
            </p14:nvContentPartPr>
            <p14:xfrm>
              <a:off x="5920105" y="4974716"/>
              <a:ext cx="48960" cy="7128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11105" y="4966076"/>
                <a:ext cx="6660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C25A057-A591-4280-8D9D-C5D355268A50}"/>
              </a:ext>
            </a:extLst>
          </p:cNvPr>
          <p:cNvGrpSpPr/>
          <p:nvPr/>
        </p:nvGrpSpPr>
        <p:grpSpPr>
          <a:xfrm>
            <a:off x="3644185" y="5933396"/>
            <a:ext cx="299880" cy="360"/>
            <a:chOff x="3644185" y="5933396"/>
            <a:chExt cx="299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14:cNvPr>
                <p14:cNvContentPartPr/>
                <p14:nvPr/>
              </p14:nvContentPartPr>
              <p14:xfrm>
                <a:off x="3644185" y="5933396"/>
                <a:ext cx="93240" cy="36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35185" y="5924756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14:cNvPr>
                <p14:cNvContentPartPr/>
                <p14:nvPr/>
              </p14:nvContentPartPr>
              <p14:xfrm>
                <a:off x="3831025" y="5933396"/>
                <a:ext cx="113040" cy="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22025" y="5924756"/>
                  <a:ext cx="130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14:cNvPr>
              <p14:cNvContentPartPr/>
              <p14:nvPr/>
            </p14:nvContentPartPr>
            <p14:xfrm>
              <a:off x="4158265" y="5953196"/>
              <a:ext cx="11304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49265" y="594455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14:cNvPr>
              <p14:cNvContentPartPr/>
              <p14:nvPr/>
            </p14:nvContentPartPr>
            <p14:xfrm>
              <a:off x="4598545" y="5953196"/>
              <a:ext cx="65880" cy="75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9905" y="5944556"/>
                <a:ext cx="83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E9F0DB5D-485E-4001-A302-55BA3CFF4CCD}"/>
              </a:ext>
            </a:extLst>
          </p:cNvPr>
          <p:cNvGrpSpPr/>
          <p:nvPr/>
        </p:nvGrpSpPr>
        <p:grpSpPr>
          <a:xfrm>
            <a:off x="4865305" y="5979476"/>
            <a:ext cx="319680" cy="20880"/>
            <a:chOff x="4865305" y="5979476"/>
            <a:chExt cx="319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14:cNvPr>
                <p14:cNvContentPartPr/>
                <p14:nvPr/>
              </p14:nvContentPartPr>
              <p14:xfrm>
                <a:off x="4865305" y="5979476"/>
                <a:ext cx="153360" cy="7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56665" y="5970476"/>
                  <a:ext cx="171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14:cNvPr>
                <p14:cNvContentPartPr/>
                <p14:nvPr/>
              </p14:nvContentPartPr>
              <p14:xfrm>
                <a:off x="5139265" y="5993156"/>
                <a:ext cx="45720" cy="720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0265" y="5984516"/>
                  <a:ext cx="633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14:cNvPr>
              <p14:cNvContentPartPr/>
              <p14:nvPr/>
            </p14:nvContentPartPr>
            <p14:xfrm>
              <a:off x="5244025" y="5979836"/>
              <a:ext cx="56880" cy="6804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5385" y="5970836"/>
                <a:ext cx="74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14:cNvPr>
              <p14:cNvContentPartPr/>
              <p14:nvPr/>
            </p14:nvContentPartPr>
            <p14:xfrm>
              <a:off x="5982745" y="4878596"/>
              <a:ext cx="51120" cy="4932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74105" y="4869956"/>
                <a:ext cx="687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30A4AB-B51A-4873-9A4C-5D93C613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9" y="2643188"/>
            <a:ext cx="7248142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0CF7-47A2-45B4-8E4E-56110EB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Найдем аналитическое решение задачи.</a:t>
                </a:r>
              </a:p>
              <a:p>
                <a:pPr marL="0" indent="0">
                  <a:buNone/>
                </a:pPr>
                <a:r>
                  <a:rPr lang="ru-RU" dirty="0"/>
                  <a:t>Входные данные – набор точек </a:t>
                </a:r>
                <a:r>
                  <a:rPr lang="en-US" i="1" dirty="0"/>
                  <a:t>X</a:t>
                </a:r>
                <a:r>
                  <a:rPr lang="ru-RU" dirty="0"/>
                  <a:t> размерностью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набор </a:t>
                </a:r>
                <a:r>
                  <a:rPr lang="ru-RU" dirty="0" err="1"/>
                  <a:t>таргетов</a:t>
                </a:r>
                <a:r>
                  <a:rPr lang="ru-RU" dirty="0"/>
                  <a:t> </a:t>
                </a:r>
                <a:r>
                  <a:rPr lang="en-US" i="1" dirty="0"/>
                  <a:t>Y </a:t>
                </a:r>
                <a:r>
                  <a:rPr lang="ru-RU" dirty="0"/>
                  <a:t>размерностью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Ошибка</a:t>
                </a:r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точка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 – параметры модели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таргет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минимум будет в точке, где производная</a:t>
                </a:r>
                <a:r>
                  <a:rPr lang="en-US" dirty="0"/>
                  <a:t> </a:t>
                </a:r>
                <a:r>
                  <a:rPr lang="ru-RU" dirty="0"/>
                  <a:t>по </a:t>
                </a:r>
                <a:r>
                  <a:rPr lang="en-US" dirty="0"/>
                  <a:t>W</a:t>
                </a:r>
                <a:r>
                  <a:rPr lang="ru-RU" dirty="0"/>
                  <a:t> равна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5B9171-7599-4787-AF5C-E0B5456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26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3C50C46-9624-46CC-8DE7-572C8A7F46BC}"/>
              </a:ext>
            </a:extLst>
          </p:cNvPr>
          <p:cNvGrpSpPr/>
          <p:nvPr/>
        </p:nvGrpSpPr>
        <p:grpSpPr>
          <a:xfrm>
            <a:off x="8597585" y="1815810"/>
            <a:ext cx="676440" cy="434520"/>
            <a:chOff x="8597585" y="1815810"/>
            <a:chExt cx="67644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14:cNvPr>
                <p14:cNvContentPartPr/>
                <p14:nvPr/>
              </p14:nvContentPartPr>
              <p14:xfrm>
                <a:off x="8670665" y="1888890"/>
                <a:ext cx="120960" cy="1954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2025" y="1880250"/>
                  <a:ext cx="138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14:cNvPr>
                <p14:cNvContentPartPr/>
                <p14:nvPr/>
              </p14:nvContentPartPr>
              <p14:xfrm>
                <a:off x="8699465" y="1879530"/>
                <a:ext cx="96120" cy="2070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0465" y="1870530"/>
                  <a:ext cx="11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14:cNvPr>
                <p14:cNvContentPartPr/>
                <p14:nvPr/>
              </p14:nvContentPartPr>
              <p14:xfrm>
                <a:off x="8851745" y="2069970"/>
                <a:ext cx="3600" cy="795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43105" y="2060970"/>
                  <a:ext cx="2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14:cNvPr>
                <p14:cNvContentPartPr/>
                <p14:nvPr/>
              </p14:nvContentPartPr>
              <p14:xfrm>
                <a:off x="8937065" y="1904730"/>
                <a:ext cx="108000" cy="3456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28425" y="1896090"/>
                  <a:ext cx="125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14:cNvPr>
                <p14:cNvContentPartPr/>
                <p14:nvPr/>
              </p14:nvContentPartPr>
              <p14:xfrm>
                <a:off x="9099425" y="2079330"/>
                <a:ext cx="3600" cy="104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0425" y="2070690"/>
                  <a:ext cx="21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14:cNvPr>
                <p14:cNvContentPartPr/>
                <p14:nvPr/>
              </p14:nvContentPartPr>
              <p14:xfrm>
                <a:off x="9162785" y="1903290"/>
                <a:ext cx="111240" cy="2419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4145" y="1894650"/>
                  <a:ext cx="128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14:cNvPr>
                <p14:cNvContentPartPr/>
                <p14:nvPr/>
              </p14:nvContentPartPr>
              <p14:xfrm>
                <a:off x="8597585" y="1815810"/>
                <a:ext cx="75240" cy="3160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8585" y="1807170"/>
                  <a:ext cx="928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14:cNvPr>
              <p14:cNvContentPartPr/>
              <p14:nvPr/>
            </p14:nvContentPartPr>
            <p14:xfrm>
              <a:off x="9302465" y="1876290"/>
              <a:ext cx="55440" cy="2923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93825" y="1867290"/>
                <a:ext cx="7308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7590590-D560-465E-9BD5-0C3514AC6F86}"/>
              </a:ext>
            </a:extLst>
          </p:cNvPr>
          <p:cNvGrpSpPr/>
          <p:nvPr/>
        </p:nvGrpSpPr>
        <p:grpSpPr>
          <a:xfrm>
            <a:off x="5808531" y="5936880"/>
            <a:ext cx="868320" cy="396720"/>
            <a:chOff x="5808531" y="5936880"/>
            <a:chExt cx="8683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14:cNvPr>
                <p14:cNvContentPartPr/>
                <p14:nvPr/>
              </p14:nvContentPartPr>
              <p14:xfrm>
                <a:off x="5808531" y="5936880"/>
                <a:ext cx="868320" cy="986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9531" y="5928240"/>
                  <a:ext cx="88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14:cNvPr>
                <p14:cNvContentPartPr/>
                <p14:nvPr/>
              </p14:nvContentPartPr>
              <p14:xfrm>
                <a:off x="6117411" y="6149640"/>
                <a:ext cx="119160" cy="18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08771" y="6140640"/>
                  <a:ext cx="136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14:cNvPr>
                <p14:cNvContentPartPr/>
                <p14:nvPr/>
              </p14:nvContentPartPr>
              <p14:xfrm>
                <a:off x="6270771" y="6174120"/>
                <a:ext cx="77760" cy="1227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62131" y="6165120"/>
                  <a:ext cx="95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14:cNvPr>
                <p14:cNvContentPartPr/>
                <p14:nvPr/>
              </p14:nvContentPartPr>
              <p14:xfrm>
                <a:off x="6278691" y="6165480"/>
                <a:ext cx="94320" cy="105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0051" y="6156840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14:cNvPr>
                <p14:cNvContentPartPr/>
                <p14:nvPr/>
              </p14:nvContentPartPr>
              <p14:xfrm>
                <a:off x="6409371" y="6112920"/>
                <a:ext cx="104400" cy="2192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00731" y="6104280"/>
                  <a:ext cx="1220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14:cNvPr>
              <p14:cNvContentPartPr/>
              <p14:nvPr/>
            </p14:nvContentPartPr>
            <p14:xfrm>
              <a:off x="7018851" y="5888280"/>
              <a:ext cx="600840" cy="964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10211" y="5879640"/>
                <a:ext cx="6184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CD8CFDF-9E97-4359-8363-2F2E6FE55176}"/>
              </a:ext>
            </a:extLst>
          </p:cNvPr>
          <p:cNvGrpSpPr/>
          <p:nvPr/>
        </p:nvGrpSpPr>
        <p:grpSpPr>
          <a:xfrm>
            <a:off x="7105971" y="6058920"/>
            <a:ext cx="417600" cy="237960"/>
            <a:chOff x="7105971" y="6058920"/>
            <a:chExt cx="41760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14:cNvPr>
                <p14:cNvContentPartPr/>
                <p14:nvPr/>
              </p14:nvContentPartPr>
              <p14:xfrm>
                <a:off x="7105971" y="6069720"/>
                <a:ext cx="140040" cy="2271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96971" y="6060720"/>
                  <a:ext cx="15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14:cNvPr>
                <p14:cNvContentPartPr/>
                <p14:nvPr/>
              </p14:nvContentPartPr>
              <p14:xfrm>
                <a:off x="7271571" y="6150720"/>
                <a:ext cx="52200" cy="324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62571" y="6142080"/>
                  <a:ext cx="6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14:cNvPr>
                <p14:cNvContentPartPr/>
                <p14:nvPr/>
              </p14:nvContentPartPr>
              <p14:xfrm>
                <a:off x="7300731" y="6121920"/>
                <a:ext cx="58320" cy="741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1731" y="6113280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14:cNvPr>
                <p14:cNvContentPartPr/>
                <p14:nvPr/>
              </p14:nvContentPartPr>
              <p14:xfrm>
                <a:off x="7297491" y="6121920"/>
                <a:ext cx="81000" cy="101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88491" y="6113280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14:cNvPr>
                <p14:cNvContentPartPr/>
                <p14:nvPr/>
              </p14:nvContentPartPr>
              <p14:xfrm>
                <a:off x="7428171" y="6058920"/>
                <a:ext cx="95400" cy="2228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9171" y="6050280"/>
                  <a:ext cx="113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C1F48EB-E4FB-4127-BE48-F68EF27C2FF0}"/>
              </a:ext>
            </a:extLst>
          </p:cNvPr>
          <p:cNvGrpSpPr/>
          <p:nvPr/>
        </p:nvGrpSpPr>
        <p:grpSpPr>
          <a:xfrm>
            <a:off x="7706811" y="6018600"/>
            <a:ext cx="383760" cy="175680"/>
            <a:chOff x="7706811" y="6018600"/>
            <a:chExt cx="3837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14:cNvPr>
                <p14:cNvContentPartPr/>
                <p14:nvPr/>
              </p14:nvContentPartPr>
              <p14:xfrm>
                <a:off x="7706811" y="6112560"/>
                <a:ext cx="77400" cy="273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8171" y="6103560"/>
                  <a:ext cx="9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14:cNvPr>
                <p14:cNvContentPartPr/>
                <p14:nvPr/>
              </p14:nvContentPartPr>
              <p14:xfrm>
                <a:off x="7741731" y="6148200"/>
                <a:ext cx="112320" cy="9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3091" y="6139200"/>
                  <a:ext cx="12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14:cNvPr>
                <p14:cNvContentPartPr/>
                <p14:nvPr/>
              </p14:nvContentPartPr>
              <p14:xfrm>
                <a:off x="7724451" y="6087360"/>
                <a:ext cx="129960" cy="86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5451" y="6078360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14:cNvPr>
                <p14:cNvContentPartPr/>
                <p14:nvPr/>
              </p14:nvContentPartPr>
              <p14:xfrm>
                <a:off x="7910571" y="6018600"/>
                <a:ext cx="180000" cy="175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01571" y="6009600"/>
                  <a:ext cx="197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14:cNvPr>
              <p14:cNvContentPartPr/>
              <p14:nvPr/>
            </p14:nvContentPartPr>
            <p14:xfrm>
              <a:off x="8194251" y="6033000"/>
              <a:ext cx="223920" cy="179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85251" y="6024360"/>
                <a:ext cx="241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14:cNvPr>
              <p14:cNvContentPartPr/>
              <p14:nvPr/>
            </p14:nvContentPartPr>
            <p14:xfrm>
              <a:off x="8455611" y="6112560"/>
              <a:ext cx="68040" cy="5040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6971" y="6103560"/>
                <a:ext cx="85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14:cNvPr>
              <p14:cNvContentPartPr/>
              <p14:nvPr/>
            </p14:nvContentPartPr>
            <p14:xfrm>
              <a:off x="8455611" y="6165480"/>
              <a:ext cx="59760" cy="90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46971" y="6156840"/>
                <a:ext cx="77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14:cNvPr>
              <p14:cNvContentPartPr/>
              <p14:nvPr/>
            </p14:nvContentPartPr>
            <p14:xfrm>
              <a:off x="8689251" y="5947680"/>
              <a:ext cx="132840" cy="54468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80251" y="5938680"/>
                <a:ext cx="150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14:cNvPr>
              <p14:cNvContentPartPr/>
              <p14:nvPr/>
            </p14:nvContentPartPr>
            <p14:xfrm>
              <a:off x="8890851" y="5982600"/>
              <a:ext cx="192600" cy="1497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81851" y="5973600"/>
                <a:ext cx="2102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14:cNvPr>
              <p14:cNvContentPartPr/>
              <p14:nvPr/>
            </p14:nvContentPartPr>
            <p14:xfrm>
              <a:off x="9339113" y="5924295"/>
              <a:ext cx="129600" cy="579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30113" y="5915655"/>
                <a:ext cx="147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14:cNvPr>
              <p14:cNvContentPartPr/>
              <p14:nvPr/>
            </p14:nvContentPartPr>
            <p14:xfrm>
              <a:off x="9129593" y="6090615"/>
              <a:ext cx="63000" cy="532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20953" y="6081615"/>
                <a:ext cx="80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BF19C30-7958-4DEF-AF6A-9961EBCD0730}"/>
              </a:ext>
            </a:extLst>
          </p:cNvPr>
          <p:cNvGrpSpPr/>
          <p:nvPr/>
        </p:nvGrpSpPr>
        <p:grpSpPr>
          <a:xfrm>
            <a:off x="8977611" y="6273120"/>
            <a:ext cx="299582" cy="338040"/>
            <a:chOff x="8977611" y="6273120"/>
            <a:chExt cx="299582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14:cNvPr>
                <p14:cNvContentPartPr/>
                <p14:nvPr/>
              </p14:nvContentPartPr>
              <p14:xfrm>
                <a:off x="8977611" y="6273120"/>
                <a:ext cx="183600" cy="101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68971" y="6264120"/>
                  <a:ext cx="201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14:cNvPr>
                <p14:cNvContentPartPr/>
                <p14:nvPr/>
              </p14:nvContentPartPr>
              <p14:xfrm>
                <a:off x="9089211" y="6400200"/>
                <a:ext cx="78120" cy="2109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0211" y="6391200"/>
                  <a:ext cx="95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14:cNvPr>
                <p14:cNvContentPartPr/>
                <p14:nvPr/>
              </p14:nvContentPartPr>
              <p14:xfrm>
                <a:off x="9210593" y="6290055"/>
                <a:ext cx="66600" cy="921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01593" y="6281415"/>
                  <a:ext cx="8424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05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Розенблаттом</a:t>
            </a:r>
            <a:r>
              <a:rPr lang="ru-RU" dirty="0"/>
              <a:t> в 1958</a:t>
            </a:r>
          </a:p>
          <a:p>
            <a:r>
              <a:rPr lang="ru-RU" dirty="0"/>
              <a:t>Нейрон из себя представляет агрегатор входящих данных – на выходе выдается взвешенная сумма всех входов нейрона, к сумме применяется функция активации (по аналогии с мозгом, в котором нейроны могут быть активными или нет)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нелинейная функция активации нейрона, в некоторых ситуациях она может отсутствовать</a:t>
                </a:r>
              </a:p>
              <a:p>
                <a:pPr marL="0" indent="0" algn="ctr">
                  <a:buNone/>
                </a:pP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 l="-1506" r="-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9818700" y="245493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09700" y="244593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787740" y="218817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78740" y="217917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759102" y="3610260"/>
            <a:ext cx="99360" cy="15840"/>
            <a:chOff x="8759102" y="361026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759102" y="362574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50102" y="3616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858102" y="361026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49102" y="3601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819942" y="2680740"/>
            <a:ext cx="1311120" cy="869040"/>
            <a:chOff x="8819942" y="268074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03822" y="353394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94822" y="3524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02822" y="348390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93822" y="3475500"/>
                  <a:ext cx="33840" cy="21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147902" y="343242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8902" y="3423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071582" y="326754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2582" y="325854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193262" y="322938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262" y="322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246902" y="322938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7934" y="3220380"/>
                  <a:ext cx="116936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330782" y="306162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21782" y="305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414662" y="323730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5662" y="322830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475862" y="319194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66862" y="31829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414662" y="308466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05662" y="307566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612662" y="303606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03504" y="3027060"/>
                  <a:ext cx="38829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681062" y="297810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2062" y="296910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584942" y="311490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75942" y="31059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589622" y="315342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80622" y="314442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711662" y="290646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02662" y="289746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02102" y="285354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3102" y="28445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9963302" y="278766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54302" y="2778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084982" y="271134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75982" y="2702387"/>
                  <a:ext cx="63720" cy="86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115222" y="268074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06222" y="26717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797702" y="274194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88702" y="273294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640022" y="289422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31922" y="2885220"/>
                  <a:ext cx="19116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482342" y="296262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73342" y="29536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420782" y="301590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11782" y="3006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391622" y="303138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13" y="3022380"/>
                  <a:ext cx="24793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147902" y="315342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89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285062" y="316098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76062" y="315198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132422" y="33589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23422" y="3349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010382" y="339714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01382" y="338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8926502" y="345042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17502" y="3441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819942" y="3549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10942" y="354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185702" y="344286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76702" y="3433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414662" y="336654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05662" y="33575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521222" y="333630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12222" y="332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597542" y="325998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88542" y="32509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673502" y="315342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645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01862" y="313038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2862" y="31213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818222" y="298530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9222" y="2976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784742" y="285606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75742" y="28470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848822" y="281034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39822" y="280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665942" y="292482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56942" y="291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14:cNvPr>
              <p14:cNvContentPartPr/>
              <p14:nvPr/>
            </p14:nvContentPartPr>
            <p14:xfrm>
              <a:off x="8759102" y="3625740"/>
              <a:ext cx="360" cy="3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50102" y="361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14:cNvPr>
              <p14:cNvContentPartPr/>
              <p14:nvPr/>
            </p14:nvContentPartPr>
            <p14:xfrm>
              <a:off x="8858102" y="3610260"/>
              <a:ext cx="360" cy="36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49102" y="3601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14:cNvPr>
              <p14:cNvContentPartPr/>
              <p14:nvPr/>
            </p14:nvContentPartPr>
            <p14:xfrm>
              <a:off x="8903822" y="3533940"/>
              <a:ext cx="360" cy="36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4822" y="3524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14:cNvPr>
              <p14:cNvContentPartPr/>
              <p14:nvPr/>
            </p14:nvContentPartPr>
            <p14:xfrm>
              <a:off x="9002822" y="3483900"/>
              <a:ext cx="16200" cy="504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93822" y="3475500"/>
                <a:ext cx="33840" cy="2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14:cNvPr>
              <p14:cNvContentPartPr/>
              <p14:nvPr/>
            </p14:nvContentPartPr>
            <p14:xfrm>
              <a:off x="9147902" y="3432420"/>
              <a:ext cx="360" cy="3600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38902" y="3423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14:cNvPr>
              <p14:cNvContentPartPr/>
              <p14:nvPr/>
            </p14:nvContentPartPr>
            <p14:xfrm>
              <a:off x="9071582" y="3267540"/>
              <a:ext cx="160560" cy="107280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62582" y="3258540"/>
                <a:ext cx="1782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14:cNvPr>
              <p14:cNvContentPartPr/>
              <p14:nvPr/>
            </p14:nvContentPartPr>
            <p14:xfrm>
              <a:off x="9193262" y="3229380"/>
              <a:ext cx="360" cy="36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84262" y="322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14:cNvPr>
              <p14:cNvContentPartPr/>
              <p14:nvPr/>
            </p14:nvContentPartPr>
            <p14:xfrm>
              <a:off x="9246902" y="3229380"/>
              <a:ext cx="99360" cy="4608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237934" y="3220380"/>
                <a:ext cx="116936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14:cNvPr>
              <p14:cNvContentPartPr/>
              <p14:nvPr/>
            </p14:nvContentPartPr>
            <p14:xfrm>
              <a:off x="9330782" y="3061620"/>
              <a:ext cx="360" cy="36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21782" y="305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14:cNvPr>
              <p14:cNvContentPartPr/>
              <p14:nvPr/>
            </p14:nvContentPartPr>
            <p14:xfrm>
              <a:off x="9414662" y="3237300"/>
              <a:ext cx="33840" cy="20160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05662" y="3228300"/>
                <a:ext cx="51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14:cNvPr>
              <p14:cNvContentPartPr/>
              <p14:nvPr/>
            </p14:nvContentPartPr>
            <p14:xfrm>
              <a:off x="9475862" y="3191940"/>
              <a:ext cx="7560" cy="45360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66862" y="3182940"/>
                <a:ext cx="25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14:cNvPr>
              <p14:cNvContentPartPr/>
              <p14:nvPr/>
            </p14:nvContentPartPr>
            <p14:xfrm>
              <a:off x="9414662" y="3084660"/>
              <a:ext cx="105480" cy="4608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5662" y="3075660"/>
                <a:ext cx="123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14:cNvPr>
              <p14:cNvContentPartPr/>
              <p14:nvPr/>
            </p14:nvContentPartPr>
            <p14:xfrm>
              <a:off x="9612662" y="3036060"/>
              <a:ext cx="20880" cy="360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603504" y="3027060"/>
                <a:ext cx="38829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14:cNvPr>
              <p14:cNvContentPartPr/>
              <p14:nvPr/>
            </p14:nvContentPartPr>
            <p14:xfrm>
              <a:off x="9681062" y="2978100"/>
              <a:ext cx="20880" cy="36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72062" y="2969100"/>
                <a:ext cx="3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14:cNvPr>
              <p14:cNvContentPartPr/>
              <p14:nvPr/>
            </p14:nvContentPartPr>
            <p14:xfrm>
              <a:off x="9584942" y="3114900"/>
              <a:ext cx="127080" cy="13320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75942" y="3105900"/>
                <a:ext cx="144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14:cNvPr>
              <p14:cNvContentPartPr/>
              <p14:nvPr/>
            </p14:nvContentPartPr>
            <p14:xfrm>
              <a:off x="9589622" y="3153420"/>
              <a:ext cx="7920" cy="36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80622" y="314442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14:cNvPr>
              <p14:cNvContentPartPr/>
              <p14:nvPr/>
            </p14:nvContentPartPr>
            <p14:xfrm>
              <a:off x="9711662" y="2906460"/>
              <a:ext cx="134280" cy="17856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2662" y="2897460"/>
                <a:ext cx="1519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14:cNvPr>
              <p14:cNvContentPartPr/>
              <p14:nvPr/>
            </p14:nvContentPartPr>
            <p14:xfrm>
              <a:off x="9902102" y="2853540"/>
              <a:ext cx="10800" cy="1800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93102" y="2844540"/>
                <a:ext cx="28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14:cNvPr>
              <p14:cNvContentPartPr/>
              <p14:nvPr/>
            </p14:nvContentPartPr>
            <p14:xfrm>
              <a:off x="9963302" y="2787660"/>
              <a:ext cx="7920" cy="360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54302" y="277866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14:cNvPr>
              <p14:cNvContentPartPr/>
              <p14:nvPr/>
            </p14:nvContentPartPr>
            <p14:xfrm>
              <a:off x="10084982" y="2711340"/>
              <a:ext cx="46080" cy="68760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75982" y="2702387"/>
                <a:ext cx="63720" cy="86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14:cNvPr>
              <p14:cNvContentPartPr/>
              <p14:nvPr/>
            </p14:nvContentPartPr>
            <p14:xfrm>
              <a:off x="10115222" y="2680740"/>
              <a:ext cx="792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6222" y="26717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14:cNvPr>
              <p14:cNvContentPartPr/>
              <p14:nvPr/>
            </p14:nvContentPartPr>
            <p14:xfrm>
              <a:off x="9797702" y="2741940"/>
              <a:ext cx="188640" cy="129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88702" y="2732940"/>
                <a:ext cx="206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14:cNvPr>
              <p14:cNvContentPartPr/>
              <p14:nvPr/>
            </p14:nvContentPartPr>
            <p14:xfrm>
              <a:off x="9640022" y="2894220"/>
              <a:ext cx="3240" cy="360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31922" y="2885220"/>
                <a:ext cx="191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14:cNvPr>
              <p14:cNvContentPartPr/>
              <p14:nvPr/>
            </p14:nvContentPartPr>
            <p14:xfrm>
              <a:off x="9482342" y="2962620"/>
              <a:ext cx="31680" cy="2772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73342" y="2953620"/>
                <a:ext cx="49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14:cNvPr>
              <p14:cNvContentPartPr/>
              <p14:nvPr/>
            </p14:nvContentPartPr>
            <p14:xfrm>
              <a:off x="9420782" y="3015900"/>
              <a:ext cx="9360" cy="5040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11782" y="3006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14:cNvPr>
              <p14:cNvContentPartPr/>
              <p14:nvPr/>
            </p14:nvContentPartPr>
            <p14:xfrm>
              <a:off x="9391622" y="3031380"/>
              <a:ext cx="7920" cy="6480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83013" y="3022380"/>
                <a:ext cx="24793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14:cNvPr>
              <p14:cNvContentPartPr/>
              <p14:nvPr/>
            </p14:nvContentPartPr>
            <p14:xfrm>
              <a:off x="9147902" y="3153420"/>
              <a:ext cx="360" cy="36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389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14:cNvPr>
              <p14:cNvContentPartPr/>
              <p14:nvPr/>
            </p14:nvContentPartPr>
            <p14:xfrm>
              <a:off x="9285062" y="3160980"/>
              <a:ext cx="46080" cy="36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76062" y="3151980"/>
                <a:ext cx="63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14:cNvPr>
              <p14:cNvContentPartPr/>
              <p14:nvPr/>
            </p14:nvContentPartPr>
            <p14:xfrm>
              <a:off x="9132422" y="3358980"/>
              <a:ext cx="360" cy="360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422" y="3349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14:cNvPr>
              <p14:cNvContentPartPr/>
              <p14:nvPr/>
            </p14:nvContentPartPr>
            <p14:xfrm>
              <a:off x="9010382" y="3397140"/>
              <a:ext cx="360" cy="36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01382" y="3388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14:cNvPr>
              <p14:cNvContentPartPr/>
              <p14:nvPr/>
            </p14:nvContentPartPr>
            <p14:xfrm>
              <a:off x="8926502" y="3450420"/>
              <a:ext cx="360" cy="360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17502" y="3441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14:cNvPr>
              <p14:cNvContentPartPr/>
              <p14:nvPr/>
            </p14:nvContentPartPr>
            <p14:xfrm>
              <a:off x="8819942" y="3549420"/>
              <a:ext cx="360" cy="36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10942" y="3540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14:cNvPr>
              <p14:cNvContentPartPr/>
              <p14:nvPr/>
            </p14:nvContentPartPr>
            <p14:xfrm>
              <a:off x="9185702" y="3442860"/>
              <a:ext cx="360" cy="36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76702" y="3433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14:cNvPr>
              <p14:cNvContentPartPr/>
              <p14:nvPr/>
            </p14:nvContentPartPr>
            <p14:xfrm>
              <a:off x="9414662" y="3366540"/>
              <a:ext cx="3240" cy="36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05662" y="335754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14:cNvPr>
              <p14:cNvContentPartPr/>
              <p14:nvPr/>
            </p14:nvContentPartPr>
            <p14:xfrm>
              <a:off x="9521222" y="3336300"/>
              <a:ext cx="360" cy="360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12222" y="3327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14:cNvPr>
              <p14:cNvContentPartPr/>
              <p14:nvPr/>
            </p14:nvContentPartPr>
            <p14:xfrm>
              <a:off x="9597542" y="3259980"/>
              <a:ext cx="3240" cy="360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8542" y="32509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14:cNvPr>
              <p14:cNvContentPartPr/>
              <p14:nvPr/>
            </p14:nvContentPartPr>
            <p14:xfrm>
              <a:off x="9673502" y="3153420"/>
              <a:ext cx="360" cy="360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645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14:cNvPr>
              <p14:cNvContentPartPr/>
              <p14:nvPr/>
            </p14:nvContentPartPr>
            <p14:xfrm>
              <a:off x="9601862" y="3130380"/>
              <a:ext cx="3240" cy="36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92862" y="31213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14:cNvPr>
              <p14:cNvContentPartPr/>
              <p14:nvPr/>
            </p14:nvContentPartPr>
            <p14:xfrm>
              <a:off x="9818222" y="2985300"/>
              <a:ext cx="360" cy="36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09222" y="2976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14:cNvPr>
              <p14:cNvContentPartPr/>
              <p14:nvPr/>
            </p14:nvContentPartPr>
            <p14:xfrm>
              <a:off x="9784742" y="2856060"/>
              <a:ext cx="3240" cy="360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775742" y="284706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14:cNvPr>
              <p14:cNvContentPartPr/>
              <p14:nvPr/>
            </p14:nvContentPartPr>
            <p14:xfrm>
              <a:off x="9848822" y="2810340"/>
              <a:ext cx="360" cy="360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39822" y="2801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14:cNvPr>
              <p14:cNvContentPartPr/>
              <p14:nvPr/>
            </p14:nvContentPartPr>
            <p14:xfrm>
              <a:off x="9665942" y="2924820"/>
              <a:ext cx="360" cy="360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6942" y="2915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14:cNvPr>
              <p14:cNvContentPartPr/>
              <p14:nvPr/>
            </p14:nvContentPartPr>
            <p14:xfrm>
              <a:off x="8477040" y="3537454"/>
              <a:ext cx="367920" cy="3135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68400" y="3528454"/>
                <a:ext cx="38556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703D4DA-C6BC-41EA-99B1-95AC033C5BF4}"/>
              </a:ext>
            </a:extLst>
          </p:cNvPr>
          <p:cNvGrpSpPr/>
          <p:nvPr/>
        </p:nvGrpSpPr>
        <p:grpSpPr>
          <a:xfrm>
            <a:off x="8645160" y="3474094"/>
            <a:ext cx="777240" cy="281880"/>
            <a:chOff x="8645160" y="3474094"/>
            <a:chExt cx="7772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14:cNvPr>
                <p14:cNvContentPartPr/>
                <p14:nvPr/>
              </p14:nvContentPartPr>
              <p14:xfrm>
                <a:off x="8969880" y="3474094"/>
                <a:ext cx="452520" cy="1242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34240" y="3438094"/>
                  <a:ext cx="524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14:cNvPr>
                <p14:cNvContentPartPr/>
                <p14:nvPr/>
              </p14:nvContentPartPr>
              <p14:xfrm>
                <a:off x="8645160" y="3658054"/>
                <a:ext cx="160920" cy="914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09160" y="3622414"/>
                  <a:ext cx="232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14:cNvPr>
                <p14:cNvContentPartPr/>
                <p14:nvPr/>
              </p14:nvContentPartPr>
              <p14:xfrm>
                <a:off x="8660280" y="3563014"/>
                <a:ext cx="93240" cy="157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24640" y="3527014"/>
                  <a:ext cx="164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14:cNvPr>
                <p14:cNvContentPartPr/>
                <p14:nvPr/>
              </p14:nvContentPartPr>
              <p14:xfrm>
                <a:off x="8753160" y="3502534"/>
                <a:ext cx="189720" cy="253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17520" y="3466894"/>
                  <a:ext cx="261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14:cNvPr>
                <p14:cNvContentPartPr/>
                <p14:nvPr/>
              </p14:nvContentPartPr>
              <p14:xfrm>
                <a:off x="8791320" y="3602614"/>
                <a:ext cx="91440" cy="1472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55680" y="3566974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14:cNvPr>
                <p14:cNvContentPartPr/>
                <p14:nvPr/>
              </p14:nvContentPartPr>
              <p14:xfrm>
                <a:off x="8855760" y="3540694"/>
                <a:ext cx="409680" cy="813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19760" y="3504694"/>
                  <a:ext cx="4813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14:cNvPr>
              <p14:cNvContentPartPr/>
              <p14:nvPr/>
            </p14:nvContentPartPr>
            <p14:xfrm>
              <a:off x="8801040" y="3470854"/>
              <a:ext cx="412200" cy="9576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765040" y="3434854"/>
                <a:ext cx="483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14:cNvPr>
              <p14:cNvContentPartPr/>
              <p14:nvPr/>
            </p14:nvContentPartPr>
            <p14:xfrm>
              <a:off x="8857920" y="3431614"/>
              <a:ext cx="521640" cy="122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849280" y="3422614"/>
                <a:ext cx="53928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936</Words>
  <Application>Microsoft Office PowerPoint</Application>
  <PresentationFormat>Широкоэкранный</PresentationFormat>
  <Paragraphs>141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Лекция №1</vt:lpstr>
      <vt:lpstr>Введение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Искусственные нейронные сети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70</cp:revision>
  <dcterms:created xsi:type="dcterms:W3CDTF">2025-01-13T07:28:47Z</dcterms:created>
  <dcterms:modified xsi:type="dcterms:W3CDTF">2025-02-26T09:47:48Z</dcterms:modified>
</cp:coreProperties>
</file>