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20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0,'41'26,"-22"-23,-2 1,0-1,35 1,-44-4,-5 1,-1-1,1 0,-1 0,0 0,1 0,-1 0,1 0,-1-1,1 1,-1-1,0 0,0 0,1 0,-1 0,0 0,0 0,0 0,0-1,0 1,0-1,0 1,1-3,0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35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97,'46'14,"-39"-14,-1 0,1-1,-1 1,1-2,-1 1,0-1,0 1,0-2,0 1,10-6,-14 7,0 0,-1-1,1 0,0 1,0-1,-1 0,1 0,-1 0,1 0,-1 0,0 0,0 0,0 0,0 0,0-1,0 1,-1 0,1-1,-1 1,1 0,-1-1,0 1,0-1,0 1,-1-1,1 1,0 0,-1-1,0 1,1 0,-1-1,-1-1,1 3,1 0,-1-1,1 1,-1 0,0 0,0 0,1 0,-1 0,0 1,0-1,0 0,0 0,0 0,0 1,0-1,0 1,0-1,0 1,-1-1,1 1,0-1,0 1,0 0,-1 0,1 0,0 0,0 0,-1 0,1 0,0 0,0 0,-1 0,1 1,-2 0,1-1,0 1,0 0,0 0,0-1,0 1,0 0,1 1,-1-1,0 0,1 0,-1 1,0-1,1 1,0 0,-1-1,1 1,0 0,0 0,-2 3,0 11,0 1,1 0,1-1,1 1,3 32,-2-48,0 0,0 1,0-1,0 0,0 0,0 0,1 0,-1 0,1 0,-1 0,0 0,1-1,0 1,-1-1,1 1,-1-1,1 1,0-1,-1 0,1 0,-1 0,1 0,0 0,-1 0,4-1,46-3,-45 2,0-1,0 1,0-1,0-1,-1 1,1-1,-1 0,0 0,-1-1,1 0,-1 1,1-1,-2-1,1 1,5-10,-3 5,1 1,-1 0,16-14,-22 23,1 1,0-1,-1 1,1-1,-1 1,1-1,-1 1,1 0,-1-1,1 1,-1 0,0-1,1 1,-1 0,0 0,1-1,-1 1,0 0,0 0,0-1,0 1,0 0,0 0,0 0,0-1,0 1,0 0,-1 0,1 1,1 30,-1-15,1-13,-1-1,1 1,-1 0,0 0,0 0,-1 0,1 0,-1 0,0 0,0 0,0-1,0 1,-4 7,12-40,80-86,-86 115,-1-1,0 1,0 0,0 0,0 0,1 0,-1 0,0 0,0 0,0-1,1 1,-1 0,0 0,0 0,1 0,-1 0,0 0,0 0,0 0,1 0,-1 0,0 0,0 0,1 0,-1 1,0-1,0 0,0 0,1 0,-1 0,0 0,0 0,0 0,0 1,1-1,-1 0,0 0,0 0,0 0,0 1,0-1,0 0,1 0,-1 0,0 1,8 16,2 17,-8-18,0-1,1 1,0-1,10 26,-13-40,0 0,1 1,-1-1,1 0,0 1,-1-1,1 0,0 0,0 1,-1-1,1 0,0 0,0 0,0 0,0 0,1-1,-1 1,0 0,0 0,0-1,1 1,-1-1,0 1,1-1,-1 1,1-1,-1 0,0 0,1 1,-1-1,1 0,-1 0,0-1,1 1,-1 0,1 0,-1-1,0 1,1-1,-1 1,0-1,0 0,1 1,-1-1,0 0,0 0,0 0,0 0,0 0,1-1,3-2,0-1,-1 0,0 0,0 0,0 0,-1-1,1 1,-1-1,4-12,-3 3,1 1,-1-1,-1 1,0-1,1-28,-4 46,4 58,-3-57,-1 0,1-1,-1 1,1-1,0 1,1-1,-1 1,0-1,1 0,0 0,0 0,0 0,0 0,0 0,4 3,-6-6,1 1,0 0,0-1,0 1,0 0,0-1,0 1,0-1,0 0,0 1,0-1,0 0,0 0,1 1,-1-1,0 0,0 0,0 0,0 0,0-1,0 1,0 0,0 0,1-1,-1 1,0-1,0 1,0-1,0 1,0-1,-1 1,1-1,0 0,0 0,0 1,0-1,-1 0,1 0,0 0,-1 0,1 0,-1 0,1 0,-1-1,4-7,-1 0,0 0,0 0,1-14,1-2,13 78,-17-8,-1-39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1 292,'0'-4,"2"-1,-1 0,0 1,1-1,0 1,0-1,0 1,1 0,-1 0,1 0,0 0,0 0,6-5,-4 4,0 0,-1-1,0 0,0 1,0-2,4-10,5-17,9-29,-21 59,0 0,0-1,-1 1,1-1,-1 1,0-1,0 0,0 1,-1-1,0 1,-1-6,2 9,0 0,0 1,0-1,-1 0,1 0,0 0,0 0,-1 0,1 1,-1-1,1 0,-1 0,1 0,-1 1,1-1,-1 0,0 1,1-1,-1 1,0-1,1 1,-1-1,0 1,0-1,0 1,1 0,-1-1,0 1,0 0,0 0,0-1,0 1,0 0,0 0,1 0,-1 0,0 0,0 0,0 1,0-1,0 0,0 0,0 1,1-1,-1 0,0 1,0-1,0 1,1-1,-2 2,0 0,0 0,-1 0,1 0,0 0,1 1,-1-1,0 1,1-1,-1 1,1 0,0 0,0 0,0-1,-1 5,-4 34,0-3,-2 75,8-102,0-1,1 0,0 0,1 0,0 0,1 0,0 0,0 0,1-1,1 1,-1-1,9 11,-13-19,1 0,0 0,-1 0,1 0,0 0,0 0,0 0,0 0,0-1,0 1,0 0,0-1,0 1,0-1,1 1,-1-1,0 1,0-1,1 0,-1 0,0 1,0-1,1 0,-1 0,0 0,0 0,1-1,-1 1,0 0,0 0,0-1,1 1,-1-1,0 1,0-1,0 0,0 1,0-1,0 0,0 0,0 1,0-1,0 0,0 0,-1 0,1 0,0 0,-1-1,1 1,0-1,3-3,-1 0,0 0,-1-1,1 1,-1 0,0-1,0 0,-1 1,2-11,-3 8,0 1,-1-1,0 1,0-1,-1 1,-3-11,5 17,-1-1,0 1,1-1,-1 1,0-1,0 1,0-1,0 1,0 0,0 0,0-1,0 1,-1 0,1 0,0 0,-1 0,1 1,-1-1,1 0,-1 0,1 1,-1-1,0 1,1 0,-1-1,1 1,-1 0,0 0,1 0,-1 0,0 0,1 0,-1 1,0-1,1 0,-3 2,2-2,1 1,-1-1,0 1,1 0,-1-1,1 1,-1 0,1 0,0 0,-1 0,1 0,0 0,-1 1,1-1,0 0,0 1,0-1,0 1,1-1,-1 1,0-1,1 1,-1-1,1 1,-1 0,1-1,0 1,-1 0,1 0,0-1,0 1,0 0,1-1,-1 1,0 0,1-1,-1 1,2 2,-2-2,1 1,0-1,0 1,1-1,-1 0,1 1,-1-1,1 0,-1 0,1 0,0 0,0-1,0 1,0 0,0-1,1 0,-1 1,0-1,1 0,-1 0,1 0,-1 0,1-1,4 1,-2 0,-1-2,1 1,-1 0,0-1,1 0,-1 0,0 0,1-1,-1 0,0 1,0-1,0-1,-1 1,1 0,0-1,-1 0,0 0,1 0,-1 0,-1-1,1 1,0-1,-1 1,1-1,-1 0,0 0,-1 0,1 0,-1-1,0 1,0 0,0-1,0 1,-1 0,1-10,-1 14,0-1,0 1,0-1,0 0,0 1,0-1,0 1,0-1,0 1,0-1,0 1,0-1,-1 1,1-1,0 0,0 1,-1-1,1 1,0-1,0 1,-1 0,1-1,0 1,-1-1,1 1,-1 0,1-1,-1 1,1 0,-1-1,1 1,-1 0,1 0,-1-1,1 1,-1 0,1 0,-1 0,1 0,-1 0,0 0,1 0,-1 0,1 0,-1 0,1 0,-1 0,0 1,-1-1,1 1,0-1,0 1,0-1,0 1,0 0,0 0,0-1,0 1,0 0,1 0,-1 0,0 0,0 0,1 0,-1 0,1 0,-1 1,1-1,-1 0,1 0,0 0,-1 2,1 1,0 0,0-1,0 1,1 0,-1 0,1 0,0-1,0 1,0 0,1-1,-1 1,1-1,0 1,0-1,0 0,0 0,1 0,-1 0,1 0,0-1,0 1,0-1,0 1,0-1,0 0,1-1,-1 1,1 0,-1-1,1 0,-1 0,1 0,0 0,0 0,0-1,-1 0,1 0,0 0,0 0,0-1,-1 1,1-1,0 0,0 0,-1 0,1-1,-1 1,1-1,-1 0,5-3,-3 0,0 0,0 0,0 0,-1-1,1 0,-2 0,1 0,0 0,-1-1,-1 1,3-9,4-6,-9 21,0 0,0 0,0-1,0 1,0 0,0 0,0 0,0-1,0 1,0 0,0 0,0 0,0-1,0 1,1 0,-1 0,0 0,0 0,0-1,0 1,0 0,0 0,0 0,0 0,1 0,-1-1,0 1,0 0,0 0,0 0,1 0,-1 0,0 0,0 0,0 0,1-1,-1 1,0 0,0 0,0 0,1 0,-1 0,0 0,0 0,0 0,0 0,1 0,-1 1,0-1,0 0,0 0,1 0,-1 0,0 0,0 0,0 0,1 0,3 16,-2 22,0 10,15 93,-10-95,-12-85,2 0,2-74,2 109,0 1,0-1,0 0,1 1,-1-1,1 1,0 0,0 0,0 0,0 0,1 0,-1 0,1 0,-1 1,1-1,0 1,0 0,0 0,1 0,-1 0,0 0,1 1,-1-1,1 1,-1 0,1 0,6 0,-7 0,1 0,-1 1,0-1,0 1,1 0,-1 0,0 0,0 1,1-1,-1 1,0-1,0 1,0 0,0 0,0 1,0-1,0 1,0-1,0 1,-1 0,1 0,-1 0,1 0,-1 1,0-1,0 1,0-1,0 1,0 0,-1-1,3 7,-3-7,0 0,0 1,-1-1,1 0,-1 1,0-1,1 0,-1 1,0-1,0 0,-1 1,1-1,0 0,-1 1,0-1,1 0,-1 0,-2 4,2-5,0 0,0 0,-1 0,1 0,0-1,-1 1,1 0,-1-1,1 1,-1-1,1 1,-1-1,1 0,-1 0,1 0,-1 0,0 0,1 0,-1 0,1 0,-1 0,1-1,-1 1,1-1,-1 1,1-1,0 0,-1 1,1-1,-2-1,-13-10,13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5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23,'0'9,"0"-1,0 0,0-1,0 1,1-1,0 1,1-1,2 10,-3-15,0-1,1 1,-1-1,0 1,0-1,1 1,-1-1,0 0,1 0,-1 1,1-1,0 0,-1-1,1 1,0 0,0 0,0-1,-1 1,1-1,0 1,0-1,0 0,0 0,0 0,0 0,0 0,-1 0,1-1,0 1,0 0,0-1,0 0,0 1,2-3,-2 2,1 0,-1 0,0-1,0 1,0-1,0 1,-1-1,1 0,0 1,-1-1,1 0,-1 0,1-1,-1 1,0 0,0 0,0 0,0-1,-1 1,1-1,-1 1,1 0,-1-1,0 1,0-1,0 1,0-1,0 1,0-1,-1 1,1 0,-1-1,0 1,0-1,0 1,-2-4,2 4,0-1,0 0,0 1,-1 0,1-1,-1 1,0 0,0-1,0 1,0 0,0 0,0 1,0-1,-3-1,3 2,1 0,0 1,-1 0,1-1,-1 1,1 0,-1-1,1 1,-1 0,1 0,-1 0,1 1,-1-1,1 0,-1 0,1 1,-1-1,1 1,0-1,-1 1,1 0,0 0,-1-1,1 1,0 0,0 0,-2 2,-1 2,1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90,'1'3,"-1"1,1-1,0 1,0-1,0 0,1 0,-1 0,1 0,-1 0,1 0,0 0,0 0,1-1,-1 1,0-1,1 1,0-1,-1 0,1 0,0 0,3 1,-3-2,0-1,-1 1,1-1,0 0,-1 1,1-1,0-1,-1 1,1 0,-1-1,1 1,0-1,-1 0,1 0,-1 0,1 0,-1 0,0 0,1-1,-1 1,0-1,0 0,0 0,0 0,-1 0,3-2,-2-1,1-1,-1 0,0 0,-1 0,0 0,0 0,0-1,-1 1,1 0,-2-9,-9-23,10 37,0 0,0 1,0-1,-1 0,1 1,0-1,0 0,-1 1,1-1,0 0,-1 1,1-1,-1 1,1-1,0 1,-1-1,1 1,-1-1,0 1,1-1,-1 1,1-1,-1 1,0 0,1 0,-1-1,0 1,1 0,-1 0,0 0,1 0,-1-1,0 1,0 0,1 0,-1 1,0-1,1 0,-1 0,0 0,0 0,1 1,-1-1,0 0,1 0,-1 1,1-1,-1 1,0-1,1 0,-1 1,0 0,0 1,0-1,0 1,0 0,0 0,0-1,0 1,0 0,1 0,-1 0,0 0,1 0,0 0,0 0,-1 0,1 0,0 0,1 0,-1 0,0 0,0 0,1 0,0 0,-1 0,1 0,0 0,0 0,0 0,0-1,0 1,0 0,0-1,1 1,-1-1,1 1,1 1,5 5,0 0,1-1,0 0,18 11,-26-17,1-1,-1 1,0 0,0-1,1 1,-1 0,0 0,0 0,0 0,0 0,0 0,0 1,0-1,-1 0,1 0,0 1,0-1,-1 0,1 1,-1-1,0 1,1-1,-1 0,0 1,0-1,0 3,-1 0,0 0,0 0,0-1,-1 1,0 0,1-1,-5 6,0 1,4-5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7.7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0,'-1'15,"1"-1,0 0,1 1,1-1,0 0,1 0,1 0,10 26,-16-111,1 68,0 0,0 0,0 0,0 1,-1-1,1 0,-1 1,0-1,0 1,1-1,-2 1,1 0,0 0,0 0,-1 0,1 0,-1 1,1-1,-1 1,0-1,0 1,1 0,-1 0,0 1,0-1,-5 0,-22-9,37 11,1-1,-1 1,1-1,-1-1,8 0,11-1,36 2,-55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9.4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37,'3'6,"-1"1,0-1,-1 0,0 1,0-1,0 1,0-1,-1 1,-1 6,0 17,1-28,-1-13,1 9,0 0,0 0,0 0,0 0,0 1,1-1,-1 0,0 0,1 1,0-1,-1 0,1 0,0 1,0-1,0 1,0-1,0 1,0-1,0 1,0 0,1-1,2-1,0 1,0 0,0 1,1 0,-1-1,0 1,1 1,5-1,-6 1,-1-1,1 1,-1 0,0-1,1 1,-1-1,0 0,1 0,-1-1,0 1,0-1,0 1,0-1,0 0,0 0,-1 0,1-1,-1 1,1-1,2-3,-2 1,-2 3,1 1,-1 0,0 0,0-1,0 1,-1 0,1-1,0 1,0-1,-1 1,1-1,-1 1,1-1,-1 1,0-1,0 0,0 1,0-1,0 1,0-1,0 0,0 1,0-1,-2-2,-4 48,5-31,1 0,0 1,0 0,3 17,-3-30,0 0,0 1,0-1,0 0,1 1,-1-1,0 0,0 0,1 1,-1-1,1 0,-1 0,1 0,0 0,-1 0,1 0,0 0,0 0,0 0,0 0,0 0,0 0,0 0,0-1,0 1,0 0,0-1,0 1,0-1,1 1,-1-1,0 0,0 1,1-1,-1 0,0 0,0 0,1 0,-1 0,0 0,1 0,-1-1,0 1,2-1,-1 0,-1 0,1-1,-1 1,1 0,-1-1,0 1,1-1,-1 0,0 1,0-1,0 0,-1 0,1 0,0 0,0-3,-1 4,1-1,-1 1,0-1,1 1,-1 0,1-1,0 1,-1 0,1-1,0 1,0 0,0 0,0-1,0 1,0 0,0 0,0 0,0 1,0-1,1 0,-1 0,2 0,-1 3,-1 1,1 0,0-1,-1 1,0 0,1 0,-1 0,-1 0,1 0,0 0,0 4,3 9,-3-14,0 0,0 1,1-1,-1 0,0 0,1 0,0 0,-1 0,1 0,0-1,0 1,0-1,0 1,0-1,0 0,1 1,-1-1,0 0,1 0,-1-1,0 1,3 0,-3-1,-1 0,1-1,-1 1,1 0,-1-1,1 1,-1-1,0 1,1-1,-1 0,0 1,0-1,1 0,-1 0,0 0,0 0,0 0,0 0,0 0,0 0,-1-1,1 1,0 0,0-1,-1 1,1 0,-1-1,1 1,-1-1,0 1,0 0,1-1,-1 1,0-1,0 1,0-1,-1 1,1-2,1-20,0 13,0 1,-1-1,0 0,-1 0,0 0,0 1,-4-12,4 19,1 1,-1 0,0 0,0 0,0 0,0 0,0 0,0 0,0 0,-1 0,1 0,0 0,0 1,-1-1,1 1,0-1,-1 1,1-1,-1 1,1 0,-1-1,1 1,0 0,-1 0,1 0,-1 0,1 1,-1-1,1 0,-1 1,1-1,0 1,-1-1,-1 2,-1-1,1 0,-1 1,1 0,0 0,0 0,0 0,0 0,0 0,0 1,0 0,1-1,-4 6,3-3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21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11,'-2'0,"-1"0,1 0,0 0,-1 1,1-1,0 0,0 1,-1 0,1-1,0 1,0 0,0 0,0 0,0 0,0 1,0-1,0 0,1 1,-1-1,-2 4,2-1,-1 0,2 0,-1 0,0 0,1 0,0 1,0-1,0 0,0 1,1 5,-1-5,1 0,-1-1,1 1,1 0,-1 0,1 0,0 0,0-1,0 1,0 0,1-1,4 9,-5-11,1 0,0-1,-1 1,1 0,0-1,0 0,0 1,0-1,0 0,0 0,0 0,0 0,1 0,-1-1,0 1,0-1,1 1,-1-1,0 0,1 0,-1 0,0 0,1 0,-1-1,0 1,1-1,-1 1,4-3,-2 2,0 0,-1-1,1 1,-1-1,1 0,-1-1,0 1,0 0,0-1,0 0,0 1,-1-1,1 0,3-7,22-49,-28 59,0 0,0 1,0-1,0 0,0 0,0 0,0 0,0 0,1 0,-1 0,0 0,0 0,0 0,0 0,0 0,1 0,-1 1,0-1,0 0,0 0,0 0,0 0,1 0,-1 0,0 0,0-1,0 1,0 0,0 0,1 0,-1 0,0 0,0 0,0 0,0 0,0 0,1 0,-1 0,0 0,0-1,0 1,0 0,0 0,0 0,0 0,0 0,0 0,0-1,0 1,1 0,-1 0,0 0,0 0,0 0,0-1,0 1,0 0,0 0,0 0,0 0,0 0,0-1,0 1,-1 0,1 0,0 0,4 17,-2 25,-2-2,0-37,0-26,0 15,0-5,0 0,-1 0,0 1,-4-17,4 26,0 0,0-1,0 1,-1 0,0-1,1 1,-1 0,0 0,0 0,-1 1,1-1,0 0,-1 1,0 0,0-1,0 1,0 0,0 1,0-1,-4-1,18 7,-1-1,1 1,0-2,0 1,1-2,-1 1,22-1,-25-1,29-2,-36 2,0 0,0 0,0 0,0 0,0 0,0-1,0 1,0 0,0-1,0 1,-1-1,1 1,0-1,0 1,0-1,0 1,-1-1,1 0,0 0,-1 1,1-1,0 0,-1 0,1 0,-1 0,1 0,0-1,-13 19,10-15,-1 1,1 0,0 0,0 1,0-1,0 0,0 1,1-1,-2 5,1 4,1 0,0-1,1 1,0 0,1-1,0 1,5 17,-6-28,0 0,0 0,1-1,-1 1,0 0,1 0,-1-1,1 1,-1 0,1 0,-1-1,1 1,0-1,-1 1,1 0,0-1,-1 1,1-1,0 0,0 1,0-1,-1 0,1 1,0-1,0 0,0 0,0 1,-1-1,1 0,0 0,0 0,0 0,0 0,0-1,-1 1,1 0,0 0,0 0,0-1,0 1,-1-1,1 1,1-1,-1 0,1 0,-1 0,1-1,-1 1,1-1,-1 1,0 0,0-1,0 0,0 1,0-1,0 0,-1 1,1-1,0 0,-1 0,1 0,-1 0,0-2,1-2,-1-1,-1 0,0 1,1-1,-2 1,-2-10,4 15,-1 0,1 0,-1 0,1-1,-1 1,0 0,0 0,1 0,-1 0,0 0,0 0,0 0,0 1,0-1,0 0,0 0,0 1,-1-1,1 1,0-1,0 1,0-1,-1 1,1 0,0-1,-1 1,1 0,0 0,-1 0,1 0,0 0,0 1,-1-1,1 0,0 0,-1 1,1-1,0 1,0-1,-2 2,2-1,0-1,1 1,-1 0,0-1,0 1,0 0,1 0,-1 0,0 0,1 0,-1 0,1 0,-1 0,1 0,0 0,-1 0,1 0,0 0,0 0,0 0,-1 0,1 0,0 0,0 1,1-1,-1 0,0 0,0 0,1 0,-1 0,0 0,1 0,-1 0,1 0,-1 0,1 0,0 0,-1 0,1-1,0 1,0 0,-1 0,1-1,0 1,0 0,0-1,0 1,1 0,3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22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72,'0'85,"6"-93,1 0,0 1,1 0,0 0,15-10,-15 11,-2 2,1 0,-1 0,-1-1,1 0,0 0,-1 0,0-1,8-11,-16 28,2 0,0 1,0-1,1 1,0 0,1-1,3 17,-3-27,0 1,-1-1,1 1,0-1,0 0,0 1,0-1,0 0,0 0,0 0,1 0,-1 0,0 0,1 0,-1 0,0 0,1 0,-1-1,1 1,-1-1,1 1,0-1,-1 0,1 0,-1 1,1-1,0 0,-1 0,1 0,-1-1,1 1,0 0,-1-1,1 1,-1-1,1 1,-1-1,1 0,0-1,1 1,0 0,-1 0,1-1,-1 0,1 1,-1-1,0 0,0 0,1 0,-2 0,1-1,0 1,0 0,-1-1,1 0,-1 1,0-1,0 0,0 1,0-1,1-4,-2-2,0 0,0 0,-1 0,0 0,-3-16,3 23,0-1,0 1,0-1,-1 1,1-1,0 1,-1 0,1 0,-1 0,0 0,0 0,0 0,0 0,0 0,0 1,-1-1,1 1,0 0,-1 0,1-1,-1 2,1-1,-6-1,2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40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1 239,'61'3,"1"2,71 16,-132-21,26 5,1 0,48 1,65 2,262 1,-180-18,-213 9,228-8,-106-1,-3 9,15-1,129-7,-140-1,2451 9,-2417-9,-26-9,53 9,-34-16,-37 16,-6-4,-63 6,57 0,48-11,-136 16,1-2,33-8,-49 10,18-4,42-17,-57 20,-1 0,0 1,0 0,19 0,-21 1,1 1,0-1,-1-1,1 0,-1 0,1 0,-1-1,8-4,-11 5,0 0,0 0,0 1,0 0,1-1,-1 2,1-1,5 1,32-7,-112-7,44 8,24 5,1 1,0 0,0 0,0 0,0 0,0-1,0 1,0 0,0 0,0 0,0 0,0-1,0 1,0 0,0 0,0 0,0-1,0 1,0 0,0 0,0 0,0 0,0-1,0 1,0 0,0 0,0 0,1 0,-1-1,0 1,0 0,0 0,0 0,0 0,1 0,-1 0,0-1,0 1,0 0,0 0,0 0,1 0,-1 0,0 0,0 0,0 0,1 0,-1 0,0 0,0 0,0 0,0 0,1 0,46-7,-5 3,-34 2,-1 1,1 0,-1 1,15 0,-21 0,-1 0,0 0,0 0,0 0,0 0,1 0,-1 0,0 0,0 1,0-1,0 0,0 0,1 0,-1 0,0 0,0 0,0 0,0 1,0-1,0 0,0 0,0 0,0 0,1 0,-1 1,0-1,0 0,0 0,0 0,0 0,0 1,0-1,0 0,0 0,0 0,0 0,0 1,0-1,0 0,0 0,-1 0,1 0,0 0,0 1,0-1,0 0,0 0,0 0,0 0,-9 13,-13 7,20-19,0 0,1 0,-1 0,1 0,-1 0,1 1,-1-1,1 1,0-1,-1 1,1-1,0 1,0 0,0-1,0 1,1 0,-1 0,0 0,0 3,0-2,-1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47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8,'1'0,"-1"-1,1 0,0 1,0-1,-1 1,1-1,0 1,0-1,0 1,0-1,0 1,0 0,-1-1,1 1,0 0,0 0,0 0,0 0,0 0,0 0,0 0,2 0,30 0,-28 1,69 4,-69-4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4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1 192,'0'-5,"-1"0,1 0,0 0,1 0,-1 0,1 0,0 1,0-1,0 0,1 0,0 1,0-1,0 1,0-1,1 1,-1 0,1 0,7-7,-5 4,0-1,0 0,0 0,-1 0,-1 0,1-1,-2 1,1-1,1-10,-3 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53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57,'-1'8,"0"0,-1-1,0 1,0 0,0 0,-5 8,4-7,-1 0,1 0,1 0,-2 11,4-16,-1 0,1-1,-1 1,0-1,0 1,0-1,0 1,-1-1,-2 5,4-8,0 0,0 0,0 0,0 1,0-1,0 0,-1 0,1 0,0 0,0 0,0 0,0 0,0 0,0 0,-1 1,1-1,0 0,0 0,0 0,0 0,0 0,-1 0,1 0,0 0,0 0,0 0,0 0,0 0,-1 0,1 0,0 0,0 0,0 0,0 0,0-1,-1 1,1 0,0 0,0 0,0 0,0 0,0 0,0 0,0 0,-1 0,1-1,0 1,0 0,0 0,0 0,0 0,0 0,0 0,0-1,0 1,0 0,0 0,0 0,-3-25,3 15,0 1,0-1,1 1,0 0,1-1,0 1,0 0,1 0,0 0,1 1,0-1,0 1,1 0,0 0,1 0,-1 0,1 1,1 0,8-7,-14 13,-1 0,0 0,1 1,-1-1,1 1,-1-1,1 0,-1 1,1-1,0 1,-1-1,1 1,-1-1,1 1,0 0,0-1,-1 1,1 0,0-1,-1 1,1 0,0 0,0 0,0 0,-1 0,1 0,0 0,0 0,-1 0,1 0,0 0,0 0,-1 1,1-1,0 0,0 0,-1 1,1-1,0 1,-1-1,2 1,0 2,-1 0,0 0,0 0,0 0,0 0,0 0,0 0,-1 0,0 0,1 5,-1-6,0 0,0 0,0 0,0 0,0 0,0 0,0 0,0 0,-1 0,1 0,-1-1,0 1,1 0,-1 0,0 0,0-1,0 1,0 0,0-1,-1 1,1-1,0 1,-1-1,1 0,-1 0,1 1,-1-1,0 0,1-1,-1 1,0 0,0 0,0-1,0 1,0-1,1 1,-1-1,0 0,-4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54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1,'-4'0,"0"0,0 1,0-1,1 1,-1 0,0 0,0 1,0-1,1 1,-1-1,-5 5,8-5,-1 0,1 0,0 0,-1 0,1 0,0 1,0-1,0 0,0 1,0-1,1 0,-1 1,0-1,1 1,-1 0,1-1,-1 1,1-1,0 1,-1 0,1-1,0 1,0 0,1-1,-1 1,0 0,0-1,1 1,-1 0,1-1,0 2,0-2,-1 0,1 0,-1 0,1 0,0 0,-1 0,1-1,0 1,0 0,0-1,-1 1,1-1,0 1,0 0,0-1,0 0,0 1,0-1,0 0,0 1,0-1,0 0,0 0,0 0,1 0,-1 0,0 0,0 0,0-1,0 1,0 0,0 0,0-1,0 1,0-1,0 1,0-1,1 0,1-1,1 1,-1-1,1 0,-1-1,0 1,0-1,0 1,5-7,-2 3,-4 14,-2-7,-1 0,1 0,0 0,0 0,0 1,0-1,1 0,-1 0,0 0,0 0,1 0,-1 1,1-1,-1 0,1 0,-1 0,1 0,0 0,-1 0,1-1,0 1,0 0,0 0,0 0,-1-1,1 1,0 0,0-1,1 1,-1-1,0 1,0-1,0 0,0 1,0-1,0 0,2 0,3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55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7,'1'0,"-1"-1,0 1,1-1,-1 1,1-1,-1 1,1 0,-1-1,1 1,-1-1,1 1,-1 0,1 0,-1-1,1 1,-1 0,1 0,0 0,-1-1,1 1,-1 0,1 0,0 0,-1 0,1 0,0 0,-1 0,1 1,-1-1,1 0,0 0,28 4,-23-3,-4 0,0 0,0-1,0 1,0 0,0 0,-1 0,1 0,0 0,-1 0,1 0,-1 1,1-1,-1 1,0-1,1 1,-1-1,0 1,0 0,0 0,0-1,0 1,-1 0,1 0,-1 0,1 0,-1 0,1 3,0 1,-1-1,1 0,-1 1,0-1,0 0,0 1,-1-1,0 0,-3 10,4-14,0-1,0 0,0 1,0-1,0 0,0 1,0-1,-1 0,1 1,0-1,0 0,0 0,0 1,0-1,-1 0,1 1,0-1,0 0,-1 0,1 1,0-1,0 0,-1 0,1 0,0 0,-1 1,1-1,0 0,-1 0,1 0,0 0,-1 0,1 0,0 0,-1 0,1 0,0 0,-1 0,1 0,0 0,-1 0,1 0,0 0,-1 0,1 0,0-1,-1 1,1 0,0 0,0 0,-1 0,1-1,0 1,0 0,-1 0,1-1,0 1,0 0,0-1,-1 1,1 0,0 0,0-1,0-5,14 11,-9 1,0 0,0 1,0-1,-1 1,0 0,0 0,-1 1,1-1,3 16,3 4,-8-23,-1-1,0 1,-1-1,1 1,0 0,-1-1,0 1,0-1,0 1,0 0,-1-1,0 1,1 0,-3 4,3-7,0 0,-1-1,1 1,0 0,-1-1,1 1,0-1,-1 1,1-1,-1 1,1 0,-1-1,1 0,-1 1,1-1,-1 1,1-1,-1 0,0 1,1-1,-1 0,1 0,-1 1,0-1,0 0,1 0,-2 0,0 0,1-1,-1 0,1 1,-1-1,1 0,-1 0,1 0,0 0,-1 0,1 0,0 0,0-1,0 1,0 0,0-1,-2-2,-26-34,26 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57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15 124,'0'0,"-1"0,0 1,0-1,0 1,0-1,0 1,1-1,-1 1,0 0,1-1,-1 1,0 0,1-1,-1 1,1 0,-1 0,1 0,-1 0,1-1,0 1,-1 0,1 0,0 0,0 0,0 0,0 0,0 0,0 0,0 0,0 0,0 0,0 0,0 0,0 0,1-1,-1 1,1 2,-1-2,0 1,1 0,-1 0,1 0,-1 0,1 0,0-1,-1 1,1 0,0 0,0-1,0 1,0-1,1 1,-1-1,0 1,1-1,-1 0,3 2,-3-3,1 0,-1 1,0-1,1 0,-1 0,0-1,1 1,-1 0,0 0,1-1,-1 1,0 0,1-1,-1 0,0 1,0-1,0 0,0 1,0-1,1 0,-1 0,-1 0,1 0,0 0,0 0,0 0,0 0,-1 0,1-1,-1 1,1 0,0-2,16-54,-8 24,10-30,3 122,-21-53,1-1,0 0,0 0,0 0,1 0,0 0,0-1,0 1,5 5,-7-10,-1 1,1 0,0 0,0-1,-1 1,1-1,0 1,0-1,0 1,0-1,0 1,0-1,0 0,0 1,0-1,0 0,0 0,0 0,0 0,0 0,2 0,-2-1,0 0,1 1,-1-1,1 0,-1 0,0 0,0 0,1 0,-1-1,0 1,0 0,0 0,0-1,-1 1,1-1,0 1,-1-1,2-2,1-3,0 0,-1 0,0 0,0-1,0 1,-1-1,0 1,-1-13,0 40,0-13,0 0,0 0,0 0,1-1,0 1,3 9,-3-14,-1 0,1-1,0 1,0 0,0-1,0 1,1-1,-1 0,0 1,0-1,1 0,-1 0,1 1,-1-1,1-1,0 1,-1 0,1 0,0 0,0-1,0 1,-1-1,1 0,0 1,0-1,0 0,0 0,0 0,1 0,15-1,-13 2,-1-1,1 0,0 0,-1-1,1 0,0 0,4-1,-6 1,-1-1,0 1,-1 0,1-1,0 1,0-1,-1 0,1 1,-1-1,1 0,-1 0,0 0,0 0,0 0,0 0,0 0,1-4,11-46,-12 51,-1-1,1 0,-1 0,0 1,0-1,0 0,0 1,0-1,0 0,0 0,-1 1,1-1,-1 0,1 1,-1-1,1 0,-1 1,0-1,0 1,0-1,0 1,0 0,0-1,0 1,-1 0,1 0,0 0,-3-2,3 3,0 0,0 1,0-1,0 0,0 0,0 1,0-1,0 0,0 1,0-1,0 1,0-1,0 1,0 0,0-1,1 1,-1 0,0 0,0-1,1 1,-1 0,1 0,-1 0,1 0,-1 0,1 0,-1 0,1 0,0 0,-1 0,1 0,0 0,0 0,0 0,0 2,-7 41,7-40,0 1,0-1,1 1,-1 0,1-1,0 0,0 1,0-1,1 1,0-1,0 0,0 0,0 0,0 0,1 0,0-1,0 1,0-1,0 0,0 0,1 0,-1 0,1 0,0-1,0 1,0-1,0 0,0-1,0 1,1-1,7 2,-11-2,0-1,1 0,-1 1,0-1,0 0,0 0,0 0,0 0,0 0,0 0,0 0,0 0,0 0,0-1,0 1,0 0,0-1,0 1,0-1,0 1,0-1,0 1,0-1,0 0,0 0,3-3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58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10,'6'205,"-5"-191,0 0,0-1,5 17,-3-27,1-13,1-14,-5 5,1 0,1 1,1-1,1 0,7-22,-8 32,0 0,1 0,0 0,0 1,1-1,0 1,1 1,0-1,0 1,0 0,1 0,10-8,-16 14,0 1,0-1,-1 0,1 1,0-1,0 0,0 1,0-1,0 1,0 0,0-1,0 1,0 0,0 0,0-1,0 1,0 0,0 0,0 0,0 0,0 0,0 1,0-1,0 0,0 0,0 1,0-1,2 1,-2 1,0-1,0 1,1-1,-1 1,0-1,-1 1,1 0,0 0,0-1,-1 1,1 0,-1 0,0 0,1 2,0 11,0 0,-2 1,-1 14,2-28,0-1,0 0,0-1,0 1,0 0,0-1,-1 1,1 0,0-1,0 1,-1 0,1-1,0 1,-1-1,1 1,0 0,-1-1,1 1,-1-1,1 1,-1-1,1 1,-1-1,0 0,1 1,-1-1,1 0,-1 1,0-1,-1 1,-23-5,-19-20,32 16,10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0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84,'0'2,"-1"1,1 0,1 0,-1 0,0-1,1 1,-1 0,1 0,0-1,0 1,0 0,0-1,0 1,1-1,-1 1,3 2,-2-3,0-1,0 0,0 0,0 0,0-1,0 1,1 0,-1-1,0 0,0 1,0-1,1 0,-1 0,0 0,0 0,0-1,1 1,-1 0,0-1,0 0,0 1,3-3,-1 2,-1-1,1 0,-1 0,0 0,0-1,1 1,-2-1,1 0,0 1,0-1,-1-1,0 1,1 0,-1 0,-1-1,1 1,0-1,1-4,0-1,0-1,-1 0,0 0,0 0,0-19,-6 65,2-29,1 0,0 0,0 0,1 0,0 1,0-1,0 0,1 0,3 14,-3-20,0 0,0 0,0 0,0 0,0 0,0 0,0 0,1 0,-1 0,0-1,0 1,1 0,-1-1,0 1,1-1,-1 0,1 1,-1-1,0 0,1 0,-1 0,1 0,-1 0,1 0,-1 0,1 0,-1-1,0 1,1-1,1 0,-1 1,1-1,-1 0,1 0,-1 0,0 0,1 0,-1 0,0 0,0-1,0 1,0-1,0 0,0 0,-1 0,1 1,2-5,17-27,-19 30,0 1,1-1,-1 0,0 0,-1 0,1 0,0 0,-1 0,0 0,0-1,0 1,0 0,0-1,0-6,-6 46,4-30,-1 0,1 1,1-1,-1 0,1 0,0 0,0 1,1-1,2 11,-2-16,-1 0,1 0,0 0,0 0,0 0,0-1,0 1,0 0,0 0,0-1,0 1,0-1,0 1,0-1,0 1,1-1,-1 0,0 1,0-1,0 0,1 0,-1 0,0 0,0 0,1 0,-1 0,0-1,0 1,0 0,1-1,-1 1,0-1,1 0,1 0,0 0,-1 0,1 0,-1 0,1 0,-1-1,1 1,-1-1,0 0,0 0,0 0,0 0,0 0,1-2,3-13,-1 0,0 0,3-32,-10 62,1 0,0 1,2-1,-1 0,1 0,5 21,-6-32,1-1,-1 0,0 1,1-1,0 1,-1-1,1 0,0 1,0-1,-1 0,1 0,0 0,0 0,0 1,0-1,1-1,-1 1,0 0,0 0,1 0,-1-1,0 1,1 0,-1-1,0 1,1-1,-1 0,1 0,-1 1,1-1,-1 0,1 0,-1 0,1 0,-1-1,1 1,-1 0,1-1,-1 1,0-1,3 0,-2-1,0 1,1-1,-1 1,0-1,0 0,0 0,0 0,0 0,-1 0,1-1,-1 1,1 0,-1-1,0 1,0-1,0 0,0 1,0-1,-1 0,1 1,-1-6,1-3,-1 4,0-1,0 1,-1 0,1 0,-4-14,3 20,0-1,1 0,-1 1,0-1,0 1,0-1,0 1,0-1,0 1,-1 0,1 0,0-1,-1 1,1 0,-1 0,1 0,-1 0,1 1,-1-1,0 0,1 1,-1-1,0 1,1-1,-1 1,0 0,0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1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16 214,'-1'1,"0"-1,0 1,0-1,0 1,0-1,0 1,1 0,-1 0,0-1,0 1,1 0,-1 0,0 0,1 0,-1 0,1 0,-1 0,1 0,-1 0,1 0,0 0,0 0,-1 0,1 1,0-1,0 0,0 0,0 0,0 0,1 2,-1-2,-1 0,1 0,0 1,0-1,1 0,-1 0,0 0,0 0,1 1,-1-1,0 0,1 0,-1 0,1 0,-1 0,1 0,0 0,-1 0,1 0,0 0,0 0,0 0,0-1,0 1,0 0,0-1,0 1,0 0,0-1,0 0,0 1,2 0,0-1,1 0,-1 0,0 0,1 0,-1 0,0-1,0 1,1-1,-1 0,0 0,0 0,0-1,0 1,0-1,0 1,0-1,-1 0,1 0,-1 0,4-5,-1 1,-1-1,1 0,-2-1,1 1,-1-1,0 0,2-11,-2 11,-1 0,-1 0,1 0,-1-1,-1 1,0 0,0-1,-2-12,1 16,0 0,0 1,-1-1,0 0,0 0,0 1,-1-1,1 1,-1 0,0-1,0 1,-1 1,1-1,-8-5,-12-8,18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24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0,'0'133,"0"-128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1 137,'66'20,"-59"-21,0 0,0 0,-1 0,1-1,-1 0,0 0,1-1,-1 0,0 0,10-7,-11 7,0 0,-1 0,1 0,-1-1,0 0,0 0,0 0,-1 0,1-1,-1 1,0-1,0 0,3-9,-5 12,-1 0,1 0,-1 0,0 0,1 0,-1 0,0 0,0 0,0 0,0 0,-1 0,1 0,-1 0,1 0,-1 0,0 0,1 1,-1-1,0 0,0 0,0 1,-1-1,1 1,0-1,0 1,-1-1,1 1,-1 0,-2-2,1 1,0 1,0 0,0 0,0 0,0 1,0-1,0 1,0-1,0 1,-1 0,1 0,0 0,0 1,0-1,0 1,0 0,0 0,-6 2,-2 5,0-1,0 2,1-1,0 1,1 1,0 0,0 0,1 1,-14 22,21-30,-1 0,1 0,0 1,0-1,0 0,0 0,0 0,1 1,0-1,-1 0,1 1,0-1,1 0,-1 1,0-1,1 0,0 0,0 1,0-1,0 0,1 0,-1 0,1 0,-1 0,1-1,0 1,0 0,0-1,1 1,-1-1,1 0,-1 0,1 0,0 0,0 0,0-1,0 1,4 1,5-1,0 0,1-1,-1-1,1 0,-1 0,1-1,-1-1,0 0,0 0,0-1,0-1,0 0,-1-1,1 0,-1-1,0 0,-1-1,18-14,-24 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4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37,'-1'12,"-1"1,0-1,-1 0,0 0,-8 17,-6 27,14-50,2-21,7-27,1 28,0 0,1 1,18-22,7-14,-33 49,0 0,1-1,-1 1,0 0,0-1,0 1,0 0,0 0,1-1,-1 1,0 0,0-1,0 1,1 0,-1 0,0-1,0 1,1 0,-1 0,0 0,1 0,-1-1,0 1,1 0,-1 0,0 0,1 0,-1 0,0 0,1 0,-1 0,0 0,1 0,-1 0,0 0,1 0,-1 0,0 0,1 0,-1 0,0 0,1 0,-1 1,10 17,1 29,-10-44,9 108,-10-110,0 0,0 0,0 0,0-1,0 1,1 0,-1 0,0-1,1 1,-1 0,0-1,1 1,-1 0,1-1,-1 1,1-1,-1 1,1-1,0 1,-1-1,1 1,0-1,-1 0,1 1,0-1,-1 0,1 1,0-1,0 0,-1 0,2 0,0 0,0 0,1-1,-1 1,0-1,0 0,0 0,-1 0,1 0,0 0,0 0,2-2,39-39,-42 41,22-23,-16 17,0 0,-1 0,1 0,-1 0,0-1,-1 0,0-1,0 1,-1-1,5-15,-12 39,0-2,1 1,0-1,-1 25,3-36,0 0,0 0,0-1,0 1,0 0,1 0,-1 0,0 0,1 0,0 0,-1 0,1-1,0 1,0 0,0 0,0-1,0 1,0-1,0 1,1-1,-1 0,1 1,-1-1,1 0,-1 0,1 0,-1 0,1 0,0 0,0 0,0-1,-1 1,1-1,0 1,3-1,-4 0,1 0,0 0,0-1,0 1,0-1,0 0,-1 1,1-1,0 0,-1 0,1 0,0 0,-1 0,1-1,-1 1,0 0,1-1,-1 1,0-1,0 1,0-1,0 0,0 1,0-1,-1 0,2-3,15-59,-12 43,-3 19,-1 11,0 31,5 53,-5-88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7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1,'-2'0,"0"0,0 1,0 0,0-1,0 1,0 0,0 0,0 0,1 0,-1 0,0 1,1-1,-1 0,1 1,-1-1,1 1,0 0,-1-1,1 1,0 0,0 0,0 0,0 0,1 0,-1 0,1 0,-1 0,1 0,-1 0,1 3,-2 10,0 0,1 29,1-39,0 21,-1-17,0 0,1 0,0 0,1 0,0 0,0 0,1 0,0-1,0 1,1 0,0-1,1 0,0 0,9 14,-8-16,0-1,1 0,-1 0,1-1,0 1,0-1,1-1,-1 1,1-1,0 0,8 2,-11-4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8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1,'-14'165,"13"-155,-1-19,2 7,-1 0,1-1,0 1,1 0,-1 0,0-1,1 1,-1 0,1 0,-1 0,1 0,0 0,0 0,0 0,2-2,9-10,38-34,-48 46,0 1,0-1,0 0,0 1,0 0,1 0,-1-1,0 1,1 1,-1-1,1 0,-1 1,1-1,0 1,-1 0,1-1,-1 1,1 1,0-1,-1 0,5 1,-6 0,0 0,0-1,0 1,0-1,0 1,0 0,0 0,-1-1,1 1,0 0,0 0,-1 0,1 0,0 0,-1 0,1 0,-1 0,1 0,-1 0,0 1,1-1,-1 0,0 1,0 34,-1-33,0 0,1 0,0 0,-1 0,1 0,0 0,1 0,-1 0,0 0,1 0,0 0,-1 0,1 0,1 0,-1-1,0 1,3 3,-1-3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8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1,'-30'37,"27"-31,0-1,1 1,-1 0,1-1,1 1,-1 0,1 0,0 0,0 1,1-1,0 0,0 0,0 0,1 0,2 12,-3-17,1-1,-1 1,0-1,0 1,1-1,-1 1,0-1,0 1,1-1,-1 1,1-1,-1 1,0-1,1 0,-1 1,1-1,-1 0,1 1,-1-1,1 0,-1 0,1 0,-1 1,1-1,-1 0,1 0,0 0,-1 0,1 0,-1 0,2 0,18-10,11-23,-1-28,-26 52,0 22,0 0,1 0,9 17,-13-29,0 0,0 0,1 0,-1 0,0 0,1-1,-1 1,0 0,1-1,-1 1,1-1,-1 1,1-1,-1 0,1 0,-1 1,1-1,-1 0,1 0,0-1,2 1,-1 0,3-1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09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27,'-7'90,"8"-99,0 1,0-1,1 0,0 0,0 1,7-16,-7 21,-1 1,0-1,1 0,0 1,0 0,-1-1,2 1,-1 0,0 0,0 0,0 0,1 1,-1-1,1 1,0-1,-1 1,1 0,0 0,0 0,0 0,0 1,-1-1,1 1,0 0,0-1,4 2,-5-1,-1 1,1-1,-1 1,0-1,1 1,-1 0,0-1,1 1,-1 0,0 0,0 0,0 0,0 0,0 0,0 0,0 1,0-1,0 0,-1 1,1-1,-1 0,1 1,-1-1,1 0,-1 1,1-1,-1 1,0-1,0 1,0 2,1 57,-2-45,0 13,3-26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10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55,'0'5,"1"-1,-1 0,1 0,-1 0,1 1,1-1,-1 0,1 0,-1 0,1 0,0-1,0 1,6 6,-7-8,1 0,0-1,-1 1,1-1,0 1,0-1,0 0,0 0,0 0,0 0,1 0,-1 0,0 0,0-1,1 1,-1-1,0 0,1 1,-1-1,0 0,1 0,-1-1,0 1,1 0,-1-1,0 0,3 0,-3-1,0 1,1 0,-1-1,0 1,-1-1,1 0,0 0,0 0,-1 0,1 0,-1 0,0 0,1 0,-1-1,0 1,0 0,-1-1,1 1,0-1,-1 1,0-1,1 1,-1-1,0 1,-1-5,2 3,-2-1,1 1,0-1,-1 1,0 0,0-1,0 1,-1 0,1 0,-1 0,0 0,0 0,0 0,-4-4,4 7,0 0,1 0,-1 0,0 0,0 1,1-1,-1 1,0-1,0 1,0 0,0-1,1 1,-1 0,0 0,0 1,0-1,0 0,0 1,1-1,-1 1,0-1,0 1,1 0,-1 0,0 0,1 0,-1 0,1 0,-1 0,1 0,0 1,-3 2,3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11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0,'4'0,"1"1,-1-1,0 1,0-1,0 1,0 0,0 1,0-1,0 1,0 0,0 0,-1 0,1 0,-1 0,1 1,-1 0,0 0,0 0,0 0,-1 0,1 0,-1 1,1-1,-1 1,0 0,-1 0,3 6,1 5,-1-1,-1 1,0 0,-1 0,-1 0,0 20,-2-28,0 0,0 0,-1 0,0 0,0 0,-1 0,1 0,-1-1,-1 0,1 1,-1-1,-1 0,1-1,-1 1,-7 7,5-6,1 0,0 0,1 1,-1-1,2 1,-1 1,1-1,-4 12,6-15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0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90,'0'-1,"0"0,1 0,-1-1,1 1,-1 0,1 0,-1 0,1 0,-1 0,1 0,0 0,0 0,0 0,-1 0,1 0,0 0,0 0,0 1,0-1,1 0,-1 1,0-1,0 1,2-1,38-12,-14 4,-8 0,1 1,0 0,32-7,-27 13,1 0,0 1,48 5,-69-2,-1-1,1 1,0-1,0 1,-1 1,1-1,-1 1,0-1,0 1,4 4,41 37,-43-38,23 24,-26-28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3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93,'4'-3,"-1"1,1 0,-1 0,1 0,0 1,0 0,-1-1,1 1,0 0,0 1,8-1,-5 0,62-14,80-5,83 1,-133 5,-91 13,15-1,0 0,0 1,0 1,0 2,42 7,-7 2,-40-9,0 2,35 10,107 57,-154-68,0 1,0-1,-1 1,0 0,1 0,6 7,25 19,-33-28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26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36 115,'8'0,"-1"1,0-1,1-1,-1 1,0-1,1-1,-1 1,0-1,0 0,0-1,0 0,-1 0,1 0,-1-1,1 0,8-8,-10 9,-1-1,0 0,1 0,-2 0,1-1,0 1,-1-1,4-7,-6 11,-1 0,0 1,1-1,-1 0,0 1,0-1,0 0,0 0,0 1,0-1,1 0,-2 0,1 1,0-1,0 0,0 0,0 1,0-1,-1 0,1 0,0 1,-1-1,1 0,0 1,-2-2,1 1,-1 0,0 0,0 0,1 0,-1 0,0 1,0-1,0 1,0-1,0 1,0 0,0-1,0 1,0 0,-2 1,-1-2,0 1,0 0,0 0,0 0,0 1,0-1,0 1,1 0,-1 1,0-1,1 1,-1 0,1 0,-1 1,1-1,0 1,0 0,0 0,0 0,1 0,-1 1,1 0,0-1,0 1,0 1,0-1,1 0,0 1,-3 5,-7 13,-15 31,26-51,0 0,0 0,0 0,0 1,0-1,1 0,0 0,0 0,0 1,0-1,0 0,0 0,1 1,1 4,-2-7,1 0,-1 0,0 0,1 0,-1 0,1 0,-1 0,1 0,0-1,-1 1,1 0,0 0,-1-1,1 1,0-1,0 1,0 0,-1-1,1 1,0-1,0 0,0 1,0-1,0 0,0 0,0 1,0-1,0 0,0 0,0 0,0 0,0 0,0 0,0-1,0 1,0 0,0 0,1-1,0 0,-1 0,1 0,-1 0,0 0,0 0,1 0,-1 0,0 0,0 0,0 0,0-1,0 1,-1 0,1-1,0 1,-1-1,1 1,-1-1,1 1,-1-1,1 1,-1-1,0-3,0 4,0-1,0 0,0 1,0-1,-1 1,1-1,0 1,-1-1,1 0,-1 1,0 0,1-1,-1 1,0-1,0 1,0 0,0-1,0 1,0 0,0 0,-1 0,1 0,0 0,-1 0,1 0,0 1,-1-1,1 0,-1 1,1-1,-1 1,0-1,1 1,-3 0,-1-1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4.4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28,'1'-2,"-1"1,1 0,-1 0,1 0,0 0,0-1,0 1,-1 0,1 1,0-1,0 0,0 0,1 0,-1 0,0 1,0-1,0 1,0-1,1 1,-1-1,0 1,1 0,-1-1,0 1,0 0,3 0,44-6,-39 6,-8-1,-1 1,1 0,0 0,0 0,0 0,0 0,0 0,0 0,0 0,0 0,0 1,0-1,0 0,0 1,0-1,-1 0,1 1,0-1,0 1,0 0,-1-1,1 1,0-1,0 1,-1 0,1 0,-1-1,1 1,-1 0,1 0,-1 0,1 0,-1 0,0-1,1 1,-1 0,0 0,0 0,0 0,0 0,0 0,0 0,0 0,0 1,0 0,-1 0,1 0,0 0,-1 0,0-1,1 1,-1 0,0 0,0 0,0-1,0 1,0-1,0 1,0-1,-1 1,1-1,-1 1,1-1,-1 0,1 0,-4 2,3-3,0 1,0 0,0 0,0 0,0 0,0 0,1 0,-1 0,0 1,1-1,-1 0,1 1,-1 0,1-1,0 1,-2 2,3-3,0 1,0-1,0 0,0 0,0 0,0 0,0 1,1-1,-1 0,0 0,1 0,-1 0,1 0,-1 0,1 0,-1 0,1 0,0 0,0 0,-1 0,1 0,0-1,0 1,0 0,0 0,0-1,0 1,0-1,2 1,0 2,0 0,0 0,0 0,0 1,0-1,-1 1,0-1,1 1,-1 0,-1 0,1 0,0 0,-1 0,0 0,0 1,0-1,-1 0,1 0,-1 1,0-1,0 0,-1 1,1-1,-1 0,-1 6,1-8,1 1,-1-1,1 1,-1-1,0 1,0-1,0 0,-1 1,1-1,0 0,-1 0,1 0,-1 0,0 0,0 0,0 0,0-1,0 1,0-1,0 1,0-1,-1 0,1 0,-1 0,1 0,-1 0,1-1,-1 1,1-1,-1 0,1 1,-1-1,0 0,1 0,-1-1,1 1,-1-1,1 1,-1-1,1 0,-5-2,6 3,-1-1,1 1,0-1,0 1,0-1,0 0,-1 0,1 1,0-1,0 0,1 0,-1 0,0 0,0 0,0 0,1 0,-1-1,0 1,1 0,-1 0,1-1,0 1,-1 0,1 0,0-1,0 1,0 0,-1-1,2 1,-1 0,0-1,0 1,0 0,1-1,-1 1,0 0,1 0,-1-1,1 1,0 0,-1 0,1 0,0 0,1-2,1-1,0-1,0 1,1 0,0 0,0 0,0 0,0 1,0-1,7-3,-2 4,0 0,-1 0,1 1,15-2,19-6,-39 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5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1,'-2'0,"0"0,0 0,0 0,1 1,-1-1,0 1,0 0,1-1,-1 1,0 0,1 0,-1 0,1 0,-1 0,1 0,0 0,-1 1,1-1,0 0,0 1,0-1,0 1,0 0,0-1,0 1,1 0,-1-1,0 4,0-1,0 0,0 0,1 0,-1 0,1 0,0 0,0 0,0 0,1 0,0 0,-1 0,3 6,-2-9,-1-1,0 1,1 0,-1-1,0 1,1-1,-1 1,0-1,1 1,-1-1,1 1,-1-1,1 0,-1 1,1-1,0 0,-1 1,1-1,-1 0,1 0,0 1,-1-1,1 0,-1 0,1 0,0 0,-1 0,1 0,0 0,0 0,24-10,-20 7,0 0,-1 0,1-1,-1 1,0-1,0 0,3-5,2-16,-13 43,4-14,-1 0,1 0,0 0,0 0,0 1,0-1,1 0,0 0,0 0,0-1,2 6,-2-8,1 1,-1-1,1 1,0-1,-1 0,1 0,0 0,0 0,0 0,0 0,0 0,0-1,0 1,0-1,0 1,0-1,1 0,-1 0,0 0,0 0,0 0,3-1,28 1,-27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5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66 150,'-1'18,"0"-10,1 1,-1-1,1 0,1 0,2 15,-3-22,0-1,0 1,1 0,-1 0,0 0,1 0,-1 0,1-1,-1 1,1 0,-1-1,1 1,0 0,-1-1,1 1,0 0,0-1,-1 1,1-1,0 0,0 1,0-1,1 1,0-1,0 0,0 0,0 0,0-1,0 1,0 0,0-1,0 0,0 1,0-1,-1 0,1 0,0 0,0 0,1-2,2 0,-1-1,0 1,0-1,0 0,-1-1,1 1,-1-1,0 1,0-1,-1 0,0 0,1 0,-2 0,1 0,0-1,0-7,0 2,-1-1,0 0,0 0,-2 0,1 0,-5-19,4 28,0 0,-1 0,0 0,0 0,0 0,0 1,0-1,-1 1,1-1,-1 1,1 0,-1 0,0 0,0 0,0 1,0-1,0 1,0-1,-1 1,1 0,0 1,-1-1,1 0,0 1,-1 0,-4 0,5-1,-1 1,1 0,-1-1,1 1,-1 1,1-1,-1 0,1 1,-1 0,1 0,0 0,-1 0,1 0,0 1,0-1,0 1,0 0,0 0,0 0,0 0,1 1,-1-1,1 1,0 0,-1-1,-1 4,3-1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6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12,'-1'-1,"0"0,1 0,-1 0,0 0,0 1,0-1,0 0,0 0,0 1,0-1,0 1,-1-1,1 1,0 0,0-1,0 1,0 0,-1 0,1 0,0 0,-2 0,-28 1,29 1,0 0,0 1,0-1,1 0,-1 1,1-1,-1 1,1 0,0-1,0 1,1 0,-1 0,0-1,1 1,-1 0,1 0,0 5,0-7,0 0,0 1,0-1,0 1,0-1,0 1,0-1,0 0,1 1,-1-1,0 1,1-1,-1 0,1 1,0-1,-1 0,1 0,0 0,0 1,0-1,0 0,0 0,0 0,0 0,0-1,0 1,0 0,1 0,-1-1,0 1,1 0,-1-1,0 1,1-1,2 1,8-1,26-1,-37 1,0 0,0-1,0 1,0 0,1 0,-1-1,0 1,0-1,0 1,0-1,0 1,0-1,0 0,0 1,0-1,0 0,-1 0,1 0,0 0,0 0,-1 0,1 0,-1 0,2-2,-3 6,1 0,0 0,0 0,0-1,1 1,-1 0,0 0,1-1,0 1,0 0,0-1,0 1,0 0,0-1,1 0,-1 1,1-1,0 0,-1 0,1 0,2 2,0 0,-1-1,0 0,1-1,-1 1,1 0,0-1,-1 0,1 0,0 0,1-1,-1 1,0-1,5 1,-4-2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7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98,'0'-1,"4"-50,6 30,-9 21,-1 0,1-1,-1 1,1 0,0 0,-1 0,1-1,0 1,-1 0,1 0,0 0,-1 0,1 0,0 1,-1-1,1 0,0 0,-1 0,1 0,-1 1,1-1,0 0,-1 1,1-1,-1 0,1 1,-1-1,1 1,-1-1,1 1,-1-1,1 1,14 17,-15-16,1-1,0 0,0 0,-1 1,1-1,0 0,0 0,0 0,0 0,0 0,1 0,-1-1,0 1,0 0,0 0,1-1,-1 1,0-1,1 1,-1-1,1 0,-1 0,0 1,1-1,-1 0,1 0,-1 0,1-1,-1 1,0 0,1 0,-1-1,1 1,0-1,2-1,-1 1,0-1,0 0,0 0,-1 0,1 0,0-1,-1 1,5-6,-6 7,0 1,0-1,0 0,0 0,0-1,-1 1,1 0,0 0,0 0,-1 0,1-1,-1 1,1 0,-1-1,0 1,1 0,-1-1,0 1,0-1,0 1,0 0,0-1,0 1,-1 0,1-1,-1-2,1 4,0 0,0 0,0 0,-1 0,1-1,0 1,0 0,0 0,0 0,-1 0,1 0,0-1,0 1,0 0,0 0,-1 0,1 0,0 0,0 0,-1 0,1 0,0 0,0 0,0 0,-1 0,1 0,0 0,0 0,-1 0,1 0,0 0,0 0,0 0,-1 0,1 0,0 0,0 1,0-1,0 0,-1 0,1 0,0 1,-8 11,-1 20,8-30,0 4,-1-1,1 0,0 1,1-1,-1 0,1 1,0-1,2 10,-2-13,1 0,-1 0,1-1,0 1,-1 0,1 0,0 0,0 0,0-1,1 1,-1 0,0-1,1 1,-1-1,1 0,-1 1,1-1,0 0,-1 0,1 0,0 0,0 0,0 0,3 0,9 3,0 0,1-1,-1-1,1 0,0-1,0-1,-1 0,1-1,0-1,0 0,-1-1,0-1,1 0,22-10,-33 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28.3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0,'-2'0,"1"1,-1-1,0 0,0 1,0-1,0 1,0-1,0 1,1 0,-1 0,0 0,1 0,-1 0,1 0,-1 1,1-1,-1 0,1 1,0-1,0 1,0-1,0 1,0 0,0-1,0 1,0 0,1 0,-1 0,0 0,1 0,0-1,0 1,-1 0,1 0,1 3,-2-2,1-1,0 1,0-1,1 1,-1-1,0 1,1-1,0 1,-1-1,1 0,0 1,0-1,1 0,-1 0,0 1,1-1,-1 0,1 0,-1-1,1 1,0 0,0-1,0 1,0-1,0 1,0-1,3 1,2 0,1 0,-1-1,0 0,0 0,11-1,-17 0,1 0,-1 0,0 0,1 0,-1 0,0 0,1 0,-1-1,0 1,1-1,-1 1,0-1,0 1,0-1,1 1,-1-1,0 0,0 0,0 0,0 0,0 0,0 0,-1 0,1 0,0 0,0 0,-1 0,1 0,-1-1,1 1,-1 0,1 0,-1-1,0 1,1-2,5 11,10 16,1-1,27 29,-40-49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2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2,'-2'53,"1"-29,1 0,3 38,35-119,64-46,-99 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2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0,'0'4,"1"0,-1 0,1 0,0 0,0-1,1 1,-1 0,1-1,0 1,0-1,0 0,0 0,0 1,1-1,-1-1,1 1,0 0,0-1,0 1,7 3,-4-2,1-1,-1 1,1-1,-1-1,1 1,0-1,0 0,0-1,0 0,12 1,-13-2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3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0,'-2'33,"-10"56,7-54,10-52,1 1,1 0,0 0,2 1,15-24,-22 37,0-1,0 1,0 0,0-1,0 1,1 0,-1 0,1 1,0-1,-1 0,1 1,0-1,0 1,4-1,-6 2,0 0,0 0,0 0,0 0,0 0,0 0,0 0,0 0,0 0,0 1,0-1,0 0,0 1,0-1,0 1,0-1,0 1,-1-1,1 1,0 0,0-1,-1 1,1 0,0 0,-1 0,1-1,0 1,-1 0,1 0,-1 0,0 0,1 0,-1 0,0 0,1 0,-1 0,0 0,0 0,0 0,0 0,0 0,0 0,0 0,-1 0,1 2,1 5,0 1,0 0,1-1,0 1,1-1,-1 0,2 1,-1-1,1-1,6 9,2-9,-7-6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4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0,'-20'66,"20"-54,1-1,0 1,1-1,4 14,-6-23,1 0,0 1,0-1,0 0,0 0,0 1,0-1,1 0,-1 0,1 0,3 3,-4-5,0 1,0-1,0 1,0-1,0 0,0 1,0-1,0 0,0 0,0 0,0 0,0 0,0 0,0 0,0 0,0 0,0 0,0 0,0-1,0 1,0-1,0 1,0 0,0-1,0 1,-1-1,1 0,0 1,1-2,1-1,-1 0,1 0,-1-1,0 1,0-1,0 1,-1-1,1 0,-1 1,0-1,0 0,0 0,0-6,5-54,-5 71,0-1,1 1,0-1,0 1,0-1,1 0,0 0,0 0,1 0,-1 0,1-1,1 0,-1 1,1-2,0 1,0 0,0-1,1 0,-1 0,1-1,0 0,0 0,0 0,8 2,-10-4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27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67,'8'0,"6"0,-1 0,1-1,18-4,-29 5,-1-1,1 1,-1-1,1 0,-1 1,0-1,1-1,-1 1,0 0,0-1,1 1,-1-1,0 1,0-1,-1 0,1 0,0 0,-1 0,1 0,-1 0,0-1,1 1,-1 0,1-5,-2 7,1-1,-1 1,0-1,0 0,0 1,1-1,-1 1,0-1,0 1,0-1,0 1,0-1,0 0,0 1,0-1,0 1,-1-1,1 1,0-1,0 1,0-1,-1 0,1 1,0 0,-1-1,1 1,0-1,-1 1,1-1,0 1,-1 0,1-1,-1 1,1 0,-1-1,0 1,-22 4,-22 23,43-25,1-1,-1 0,1 1,-1 0,1-1,0 1,0 0,-1 0,1 0,0 0,1 0,-1 0,0 0,1 0,-1 0,1 0,-1 0,1 1,0-1,0 0,0 0,0 0,0 0,1 1,-1-1,2 3,-1-3,1 0,-1 0,0 0,1 0,0-1,-1 1,1-1,0 1,0-1,0 0,0 0,0 0,0 0,0 0,0 0,1 0,-1-1,0 1,0-1,1 1,-1-1,0 0,5-1,33 1,-34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5.4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55,'-1'-3,"1"1,-1 0,1 0,-1 0,0 0,0 0,0 0,0 0,0 0,0 1,-1-1,1 0,0 1,-1-1,0 0,1 1,-1 0,0-1,0 1,1 0,-5-1,2-1,0 1,-1 0,1 0,-1 1,0 0,1-1,-1 1,-8 0,10 1,-1-1,1 1,-1 0,0 1,1-1,-1 1,1-1,-1 1,1 0,-1 0,1 1,0-1,0 1,-1 0,-3 2,5-1,0 0,1 0,-1 0,1 0,-1 0,1 1,0-1,0 0,1 0,-1 1,1-1,-1 1,1-1,0 0,0 1,1 3,-1-4,1 0,-1 0,0 0,1 0,0 0,0 0,0 0,0 0,0 0,1 0,-1-1,1 1,0 0,0-1,0 1,0-1,0 0,0 0,1 0,-1 0,1 0,-1 0,4 1,-1-1,-1 0,0 0,1-1,-1 1,1-1,-1-1,1 1,0 0,0-1,-1 0,1 0,0-1,-1 1,1-1,5-1,-6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17,'0'-1,"0"0,0 1,0-1,0 0,-1 1,1-1,0 1,0-1,0 0,-1 1,1-1,0 0,0 1,-1-1,1 1,-1-1,1 1,-1-1,1 1,0-1,-1 1,1-1,-1 1,0 0,1-1,-1 1,1 0,-1 0,0-1,1 1,-1 0,0 0,1 0,-1 0,0-1,1 1,-1 0,0 0,1 1,-1-1,1 0,-1 0,0 0,1 0,-1 0,0 1,1-1,-1 0,1 1,-1-1,0 0,1 1,-1-1,0 1,-3 1,1 0,-1 0,1 0,0 1,-1-1,1 1,-5 5,5-4,0 1,1-1,0 1,0-1,0 1,0 0,0 0,1 0,0 0,0 0,1 0,-1 1,1-1,0 0,2 9,-2-11,1-1,0 1,0-1,0 1,0-1,0 0,1 1,-1-1,1 0,-1 0,1 0,0 0,0-1,0 1,0 0,0-1,0 1,0-1,0 0,1 1,-1-1,0 0,1-1,-1 1,1 0,-1-1,1 1,0-1,-1 0,1 0,4 0,-4 0,0 0,0-1,0 1,0 0,0-1,0 0,0 0,0 0,0 0,0 0,-1 0,1-1,0 1,-1-1,0 0,1 0,-1 0,0 0,2-2,1-3,0-1,0 1,-1-1,-1 0,4-9,-4 9,0 0,1 0,0 1,0-1,0 1,6-7,-6 66,-4-47,1 0,1 0,-1 0,1-1,0 1,0-1,0 1,0-1,1 0,0 0,0 0,0 0,0 0,1-1,5 6,-6-8,0 1,0-1,0 0,1 0,-1 0,0 0,0-1,1 1,-1-1,0 0,1 0,-1 0,0-1,1 1,-1-1,0 1,0-1,0 0,1 0,-1-1,0 1,0 0,-1-1,5-2,26-11,-22 11,-1 0,0-1,0 0,17-12,-25 16,0 0,-1-1,1 1,-1-1,1 1,-1-1,0 0,1 0,-1 1,0-1,0 0,0 0,-1 0,1 0,0 0,-1 0,1 0,-1 0,0 0,0-1,0 1,0 0,0 0,0 0,0 0,-1 0,1 0,-1 0,1 0,-3-4,3 6,0 0,0 0,0-1,0 1,0 0,0 0,0 0,0 0,0 0,0-1,0 1,0 0,-1 0,1 0,0 0,0 0,0 0,0-1,0 1,0 0,-1 0,1 0,0 0,0 0,0 0,0 0,0 0,-1 0,1 0,0 0,0 0,0 0,0 0,-1 0,1 0,0 0,0 0,0 0,0 0,-1 0,1 0,0 0,0 0,0 0,0 0,0 0,-1 0,1 0,0 1,0-1,0 0,0 0,0 0,0 0,-1 0,1 0,0 1,0-1,0 0,0 0,-8 17,-3 19,11-28,0-1,0 0,0 0,1 0,0 1,0-1,0 0,4 7,-5-13,1 1,-1-1,1 0,0 0,0 1,0-1,0 0,0 0,0 0,0 0,0 0,0 0,0-1,0 1,1 0,-1-1,0 1,2 0,0 0,-1-1,1 0,-1 0,1 0,0 0,-1 0,1 0,-1-1,1 0,-1 1,0-1,1 0,3-2,32-6,-32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7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22,'0'-1,"-1"-1,1 1,-1 0,1 0,-1 0,1 0,-1 0,0 0,1 0,-1 0,0 0,0 0,0 0,0 1,0-1,0 0,0 1,0-1,0 0,0 1,0 0,-1-1,1 1,0-1,0 1,0 0,-1 0,1 0,0 0,0 0,0 0,-1 0,-1 1,1-2,-1 1,1 0,-1 1,1-1,0 0,-1 1,1-1,-1 1,1 0,0 0,0 0,-1 0,1 0,0 0,0 0,-3 4,-1 7,1 0,1 0,0 1,1-1,1 1,0 0,-1 19,3-30,0-1,0 0,0 0,0 1,0-1,1 0,-1 0,0 0,1 0,-1 1,1-1,-1 0,1 0,0 0,-1 0,1 0,0 0,0 0,0-1,-1 1,1 0,0 0,0 0,0-1,0 1,1-1,-1 1,0-1,0 1,0-1,0 0,0 1,1-1,-1 0,0 0,0 0,1 0,-1 0,0 0,0 0,0 0,1-1,1 0,0 1,1 0,-1-1,0 0,1 1,-1-1,0 0,0-1,1 1,-1-1,0 1,0-1,0 0,-1 0,1 0,3-4,-3 0,0 0,0 0,0 0,-1 0,0-1,0 1,-1-1,1-9,6-20,-3 107,-6-36,0-17,1 0,1 0,0 0,1 0,6 25,-3-20,-4-16,5-25,3-17,-8 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8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14,'1'-1,"-1"1,1-1,0 0,-1 1,1-1,0 1,0-1,0 1,0-1,0 1,0 0,-1-1,1 1,0 0,0 0,0-1,0 1,0 0,0 0,0 0,0 0,2 1,30-1,-28 0,59-3,-43 0,0 2,25 2,-45-1,0 1,0 0,0-1,0 1,0 0,0-1,-1 1,1 0,0 0,0 0,-1-1,1 1,0 0,-1 0,1 0,-1 0,1 0,-1 1,0-1,1 0,-1 0,0 0,0 0,0 0,0 0,0 1,0-1,0 2,-1 45,0-32,1-15,0 0,0 0,-1 0,1 0,0 0,0 0,-1 0,1 0,0 0,-1 0,1 0,-1 0,0 0,1-1,-1 1,1 0,-1 0,0-1,0 1,0 0,1-1,-1 1,0 0,-2 0,-31 7,21-8,0 0,0-1,-19-3,31 3,-1 1,0-1,1 1,-1-1,1 0,-1 0,1 1,-1-1,1 0,-1 0,1-1,0 1,0 0,-1 0,1-1,0 1,0 0,0-1,0 1,1-1,-1 1,0-1,1 0,-1 1,1-1,-1-2,0-1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39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1,'0'23,"0"37,0-56,1 0,-1-1,1 1,0-1,0 1,0-1,0 1,1-1,-1 0,1 0,0 1,0-1,2 3,-2-5,-1 0,0-1,0 1,1 0,-1 0,1-1,-1 1,1-1,-1 1,1-1,-1 1,1-1,-1 0,1 0,-1 0,1 0,-1 0,1 0,-1 0,1-1,0 1,-1 0,1-1,-1 0,0 1,1-1,-1 0,1 1,-1-1,0 0,0 0,1 0,-1 0,0 0,0 0,0-1,0 1,0 0,0-2,4-2,-1 0,-1-1,1 1,-1 0,0-1,0 0,0 0,1-7,-2 5,2-10,-3 36,-1-12,0 0,0 0,1 1,0-1,0 0,0 0,1 0,0 0,0 0,0-1,4 7,-4-9,0-1,1 1,-1 0,0-1,1 1,0-1,-1 0,1 0,0 0,0 0,0-1,0 1,0-1,1 0,-1 0,0 0,1 0,-1 0,1-1,6 1,-5-1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40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1,'13'106,"-12"-91,-1-10,0-1,0 1,1 0,-1-1,1 1,0-1,1 1,-1-1,3 6,17-52,-18 34,2-1,-1 1,1 1,0-1,1 1,-1 0,2 0,-1 0,1 1,0 0,8-5,16-16,-20 14,-16 14,3 1,0-1,0 1,0 0,0 0,0-1,1 1,-1 0,1 1,0-1,-1 0,1 0,-1 4,1-3,0 0,0 0,0 0,1 0,-1 0,1 0,0 0,-1 0,2 0,-1 0,0 0,0 0,1 0,0-1,0 1,0 0,0 0,0 0,2 3,-1-4,0 0,1 0,-1 0,1 0,-1 0,1-1,0 1,0-1,-1 0,1 0,0 0,0 0,0 0,0 0,1-1,-1 0,0 0,0 1,4-2,-6 1,1 0,0 1,0-1,-1-1,1 1,0 0,0 0,-1-1,1 1,0-1,-1 1,1-1,0 0,-1 0,1 0,-1 0,1 0,-1 0,0 0,1 0,-1 0,0-1,0 1,0 0,0-1,0 1,0-1,0 1,-1-1,2-3,-1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4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124 0,'-8'0,"1"0,0 1,0-1,0 1,0 1,0-1,-9 4,13-3,1-1,-1 1,1-1,-1 1,1 0,-1 0,1 0,0 0,0 0,0 0,0 1,1-1,-1 0,1 1,-1 0,1-1,0 1,0 0,-1 5,-4 10,-5 27,10-43,1 0,0 0,-1 0,1 0,0 0,1 0,-1 0,0 0,1 0,-1 0,1 0,-1 0,1 0,0 0,0 0,0 0,2 3,-1-4,-1 0,1 0,0 0,-1 0,1 0,0 0,0 0,0-1,0 1,0-1,0 0,0 1,0-1,-1 0,1 0,0 0,0 0,0 0,0-1,0 1,0-1,0 1,0-1,2-1,-1 1,0 0,0 0,0 0,0-1,0 0,-1 1,1-1,-1 0,1 0,-1 0,0-1,1 1,-1-1,2-3,-1 1,0-1,-1 1,0-1,0 0,-1 0,1 0,-1 0,0 0,0-8,-1 16,0 7,0 0,1 0,0 0,4 14,-4-21,0 0,-1 0,1 0,0 0,0-1,0 1,0 0,0 0,0-1,1 1,-1-1,1 1,-1-1,1 1,-1-1,1 0,0 0,0 0,-1 0,1 0,0 0,0 0,0-1,0 1,0 0,0-1,4 0,-1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0:43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51,'0'9,"3"47,-3-54,0 1,1 0,-1 0,1-1,0 1,0 0,0-1,0 1,0-1,0 1,1-1,-1 1,1-1,0 0,0 0,2 3,-2-5,0 1,1-1,-1 1,0-1,0 0,1 1,-1-1,0 0,1-1,-1 1,0 0,0-1,1 1,-1-1,0 0,0 1,0-1,0 0,0-1,0 1,0 0,0 0,0-1,-1 1,1-1,0 0,-1 1,3-4,4-3,-1-1,0 0,0 0,8-15,19-39,-32 116,-1 14,-3 58,3-124,-1 0,0-1,0 1,0 0,0 0,0-1,0 1,0 0,0-1,0 1,-1 0,1 0,0-1,0 1,-1 0,1-1,0 1,-1 0,1-1,-1 1,1 0,-1-1,1 1,-1-1,1 1,-1-1,1 1,-1-1,0 0,1 1,-1-1,0 0,1 1,-1-1,0 0,1 0,-1 0,0 0,0 1,1-1,-1 0,0 0,0 0,1-1,-1 1,0 0,0 0,1 0,-1 0,0-1,1 1,-1 0,0-1,1 1,-1-1,0 1,1 0,-1-1,1 1,-1-1,1 0,-2 0,-1-2,-1 0,1 0,0-1,0 1,0-1,0 0,1 1,-1-1,-2-6,5 9,0-1,0 1,0-1,0 1,0 0,0-1,0 1,0-1,0 1,1 0,-1-1,1 1,-1 0,1-1,-1 1,1 0,0 0,0-1,-1 1,1 0,0 0,0 0,0 0,3-1,37-26,-3 1,-29 15,-1 0,0-1,10-23,9-14,-24 64,-5 28,1-5,1-34,0 0,0 0,0 0,0 0,1 0,0-1,-1 1,1 0,0 0,0 0,1-1,-1 1,1 0,-1-1,1 1,0-1,0 0,0 1,0-1,0 0,0 0,3 1,-3-2,0 0,0 0,0-1,1 1,-1-1,0 0,0 1,0-1,1 0,-1 0,0-1,0 1,1 0,-1-1,0 1,0-1,0 0,0 0,0 0,0 0,0 0,0 0,0 0,0 0,-1-1,1 1,-1-1,1 0,-1 1,2-3,1-2,0 1,-1-2,0 1,0 0,0 0,-1-1,0 0,0 1,-1-1,2-13,0-29,-4 62,2 1,-1-1,2 0,0 0,1 0,3 13,-5-23,0-1,0 1,0-1,1 1,-1-1,1 1,-1-1,1 0,0 0,0 0,-1 0,2 0,-1 0,0 0,0-1,0 1,1-1,-1 1,1-1,-1 0,1 0,0 0,-1-1,1 1,0-1,0 1,-1-1,1 0,0 0,0 0,-1 0,1-1,0 1,0-1,-1 1,4-2,-3 0,1 1,0-1,-1 0,0 0,1-1,-1 1,0-1,0 1,0-1,0 0,-1 0,1-1,-1 1,0 0,0-1,0 1,0-1,-1 0,0 1,1-1,-1 0,1-7,1-6,0-1,-1 1,-1-31,-1 67,-1-3,1 0,0 0,5 23,-5-37,0 0,0 1,1-1,-1 0,1 0,0 0,-1 1,1-1,0 0,0 0,1 0,-1-1,0 1,1 0,-1 0,1-1,-1 1,1 0,0-1,0 0,-1 1,1-1,0 0,0 0,0 0,1 0,-1 0,0-1,0 1,0-1,0 1,3-1,-2-1,1 0,-1 0,0 0,0-1,0 1,0-1,0 0,0 1,0-2,0 1,-1 0,1 0,-1-1,0 1,3-5,-1 2,0 0,0 0,-1 0,0 0,0-1,0 0,3-10,-4-17,-2 32,0-1,0 1,0-1,0 1,0-1,-1 0,1 1,0-1,-1 1,1-1,-1 1,0 0,1-1,-1 1,0 0,0-1,-2-1,-1 51,14 17,-1-17,-8-43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14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22,'8'1,"1"0,0 0,0 1,-1 1,1-1,13 8,-13-6,0-1,1 0,-1 0,1-1,14 3,75 8,40-7,-87-4,-34 0,-1-1,1-1,0 0,-1-2,19-3,52-9,-4 1,-27 1,-43 11,1-2,-1 0,0-1,0-1,0 0,21-11,-30 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15.2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0 112,'55'5,"-48"-3,0 0,0-1,0-1,0 1,0-1,0 0,0 0,0-1,0 0,0-1,0 1,12-5,87-37,56-5,-89 28,-69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27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1,'-2'22,"-1"0,0 1,-2-1,-1 0,-11 30,-4-19,22-37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30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46,'-5'-1,"1"1,0 0,-1 1,1-1,0 1,-1-1,1 1,0 1,-8 2,10-3,1 1,-1 0,0-1,1 1,-1 0,1 0,0 0,-1 0,1 0,0 0,0 0,0 0,1 0,-1 1,0-1,1 0,0 0,-1 1,1 4,-7 21,5-24,1 0,0 0,0 0,0 0,0 1,1-1,-1 8,2-11,-1 0,0 0,1 0,-1 0,1 0,-1 0,1 0,0 0,0 0,-1 0,1 0,0 0,0 0,0 0,0-1,0 1,0 0,0-1,0 1,0-1,0 1,0-1,0 1,0-1,1 0,-1 0,0 0,0 1,0-1,1 0,-1 0,0-1,2 1,6 0,0 0,0 0,1-1,-1-1,0 1,0-2,0 1,-1-1,1 0,-1-1,10-5,-13 6,0-1,0 0,0 0,0 0,-1 0,1-1,-1 0,0 0,-1 0,1 0,-1-1,0 0,-1 1,1-1,-1 0,0 0,1-7,-3-6,-10 21,8 0,0 0,0 0,0 0,0 0,0 1,1-1,-1 0,1 1,0-1,0 1,-2 4,2 5,-1-1,2 1,-1 0,2 0,1 12,-1-20,-1-1,1 0,-1-1,1 1,0 0,1 0,-1 0,0 0,1-1,-1 1,4 2,-5-4,1 0,0 0,0 0,1-1,-1 1,0 0,0-1,0 1,0-1,1 1,-1-1,0 0,0 0,1 1,-1-1,0 0,0 0,1 0,-1 0,0-1,0 1,1 0,-1 0,0-1,0 1,1-1,0 0,0 0,-1 1,0-1,0 0,0 0,0 0,0 0,0 0,0 0,0 0,0 0,-1 0,1 0,0-1,-1 1,1 0,-1 0,1-1,-1 1,0 0,1-1,-1 1,0-1,0 1,0 0,0-1,0 1,0 0,0-1,-1 1,1-1,0 1,-2-2,2 1,0 1,-1-1,1 1,-1-1,0 1,1-1,-1 1,0-1,0 1,0 0,0-1,0 1,-1 0,1 0,0 0,0 0,-1 0,1 0,-1 0,1 0,-1 0,1 1,-1-1,1 1,-1-1,-3 0,25 1,-11 1,0-1,-1 0,1-1,16-3,-22 3,1 0,-1-1,0 1,1-1,-1 0,0 0,0 0,0 0,0-1,0 1,-1-1,1 1,-1-1,0 0,4-6,8-11,-10 15,-1 0,1-1,-1 1,1-1,-2 0,1 0,-1 0,1 0,1-11,-8 21,0 0,0 0,0 1,1-1,0 1,-4 8,5-5,-10 52,12-56,-1-1,1 1,0-1,0 1,0-1,1 1,-1-1,1 1,0-1,0 1,0-1,0 0,1 1,1 3,1-3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9,'97'-9,"63"17,-37 2,255-7,-192-6,670 3,-715 9,-120-8,1 1,34 8,-35-5,0-2,40 3,36 3,27 8,-18-8,-1 0,-44-1,-39-4,46 1,205 4,-158 0,-102-8,0 0,1 1,24 7,-25-5,1-1,-1-1,27 2,-33-2,0-1,-1 1,1 0,-1 0,1 0,-1 1,0 0,0 1,0-1,9 8,7 4,-12-8,1 2,-2 0,1 0,9 13,-12-14,-6-8,-1 0,0 1,0-1,1 0,-1 1,0-1,0 0,0 0,1 1,-1-1,0 0,0 1,0-1,0 0,0 1,0-1,0 0,0 1,0-1,0 1,0-1,0 0,0 1,0-1,0 0,0 1,0-1,0 0,0 1,0-1,-1 0,1 1,0-1,0 0,0 1,-1-1,1 1,-17 7,-19-1,-3-13,38 6,0 0,-1-1,1 1,0-1,0 1,-1-1,1 1,0-1,0 0,0 0,-1 0,1 0,0 1,0-1,1-1,-1 1,0 0,0 0,0 0,1 0,-1-1,0 1,1 0,0-1,-1-1,1 3,0-1,1 1,-1-1,0 1,1-1,-1 1,0 0,1-1,-1 1,1 0,-1-1,1 1,-1 0,1 0,-1-1,1 1,-1 0,1 0,-1 0,1 0,-1 0,1-1,0 1,-1 0,1 0,-1 0,1 1,-1-1,1 0,-1 0,1 0,0 0,-1 0,1 1,30 5,-24-4,-1-1,0-1,0 1,0-1,0 0,0 0,0-1,0 0,6-2,-11 3,0 0,0-1,0 1,0-1,-1 1,1-1,0 1,0-1,0 1,-1-1,1 0,0 0,-1 1,1-1,-1 0,1 0,-1 0,1 0,-1 0,1-1,-1 0,0 0,0 0,0 0,0 0,0 0,0 0,-1 0,1 0,-1 0,1 0,-1 0,0 0,-1-3,-11-28,11 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24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31,'-3'0,"0"-1,0 1,0 0,0 0,0 0,0 1,0-1,0 1,0-1,0 1,0 0,1 0,-1 0,0 1,1-1,-1 1,0-1,1 1,0 0,-1 0,1 0,0 0,0 0,0 1,1-1,-1 1,0-1,1 1,0-1,-1 1,1 0,0 0,0 0,1 0,-1-1,1 1,-1 0,1 0,0 0,0 0,0 0,1 4,-1 6,0-11,-1 0,1 0,0 0,-1 1,1-1,0 0,0 0,1 0,-1 0,0 1,1-1,-1 0,1 0,0 0,0 0,0 0,0 0,0 0,0 0,0-1,1 1,-1 0,1-1,-1 1,1-1,0 1,-1-1,1 0,0 0,0 1,0-1,4 1,-1 0,1 0,0 0,1-1,-1 1,0-1,0-1,1 1,-1-1,0 0,0-1,1 1,-1-1,0-1,0 1,0-1,0 0,0 0,0-1,8-4,-7 2,1-1,-1 0,0 0,-1 0,0-1,0 0,0 0,-1-1,0 0,0 0,-1 0,6-16,-4 14,-1 10,-1 26,-7 38,4-69,-1 3,0-1,0 1,0-1,0 1,1-1,-1 1,1-1,0 1,-1-1,1 1,1 0,-1 0,0-1,3-2,1-1,0 1,0 1,1-1,0 1,0 0,0 0,10-4,-14 7,-1 1,0-1,1 0,-1 1,0 0,1-1,-1 1,0 0,1 0,-1 0,1 0,-1 0,0 0,1 0,-1 1,1-1,-1 0,0 1,1-1,-1 1,0-1,0 1,1 0,-1-1,0 1,0 0,0 0,0 0,0 0,0 0,0 0,0 0,0 0,0 1,-1-1,1 0,-1 0,1 1,-1-1,1 0,-1 1,1 1,5 23,-6-22,1 0,-1 0,1 0,0 0,1-1,-1 1,1 0,-1 0,4 4,-4-8,-1 1,1 0,0-1,-1 1,1-1,0 0,-1 1,1-1,0 0,0 1,-1-1,1 0,0 0,0 1,0-1,-1 0,1 0,0 0,0 0,1 0,26-13,-11-2,-1 0,0-1,-2 0,1-1,19-33,-19 28,-11 87,-4-58,0 0,0 0,1 0,0 0,0 0,0 0,4 8,-4-14,-1 0,1 0,-1 0,1 0,-1 0,1 0,0 0,0 0,-1-1,1 1,0 0,0-1,0 1,0 0,0-1,0 1,0-1,0 1,0-1,0 0,1 1,0-1,1 0,-1 0,1-1,-1 1,0-1,0 1,1-1,-1 0,0 1,0-1,1-1,-1 1,3-2,-1-1,0 1,-1 0,1-1,-1 1,0-1,0 0,0 0,-1 0,1 0,-1-1,0 1,0-1,1-5,-1 4,0 1,0-1,1 1,0 0,0 0,0 0,6-6,-10 61,0-45,0-1,1 1,-1-1,1 1,0 0,0-1,0 1,3 9,-3-12,0 0,1 0,-1-1,1 1,0 0,0 0,-1 0,1 0,1-1,-1 1,0 0,0-1,0 1,1-1,-1 0,1 1,-1-1,1 0,0 0,-1 0,1 0,0 0,2 1,1-1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25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42,'0'-1,"1"0,0 0,-1 0,1 0,-1 0,1 0,-1 0,1 0,-1 0,0 0,1 0,-1 0,0-1,0 1,0 0,0 0,0 0,0 0,0 0,0 0,-1-1,1 1,0 0,0 0,-1 0,1 0,-1 0,1 0,-1 0,0 0,1 0,-1 1,0-1,0 0,1 0,-1 0,0 1,-2-2,1 1,-1 1,1 0,0 0,-1 0,1 0,0 0,-1 0,1 1,0-1,-1 1,1 0,0 0,0-1,0 1,0 1,0-1,0 0,0 0,0 1,0-1,0 1,0 0,1-1,-1 1,1 0,0 0,-1 0,1 0,0 0,0 0,0 0,-1 4,1-1,-1 0,1 0,-1 0,2 0,-1 0,0 0,1 0,0 0,0 0,1 0,-1 0,1 0,0 0,3 9,-2-12,0 0,0 0,0 0,0 0,0 0,0 0,0-1,0 1,1-1,-1 0,1 0,-1 0,1 0,-1 0,1 0,0-1,-1 1,1-1,0 0,-1 0,1 0,5 0,-5 0,0 0,1 0,-1 0,0-1,0 1,1-1,-1 0,0 0,0 0,0 0,0 0,0-1,0 1,-1-1,1 0,0 0,-1 0,1 0,1-3,0-2,-1 0,0 0,0 0,-1 0,0 0,0-1,0 1,0-10,-2 20,-1 5,1 1,0-1,0 1,1-1,0 1,4 12,-5-19,1 0,0 0,1 1,-1-1,0 0,1-1,-1 1,1 0,-1 0,1 0,0-1,0 1,0-1,0 0,0 1,0-1,0 0,0 0,1 0,-1-1,0 1,1 0,-1-1,0 0,1 1,-1-1,1 0,-1 0,3-1,-2 1,0-1,0 1,0-1,-1 0,1 0,0 0,0-1,-1 1,1 0,-1-1,1 0,-1 0,0 0,0 0,0 0,0 0,0 0,0-1,-1 1,1-1,-1 1,1-1,-1 1,2-7,-2 6,1-1,-1 0,0 0,0 0,0 0,-1 0,0 0,1 0,-1 0,0 0,-1 0,1 0,-1 1,0-1,0 0,0 0,0 0,-3-5,2 7,0-1,0 1,0 0,0 0,0 0,0 0,0 0,-1 0,1 1,-1-1,1 1,-1 0,0-1,0 1,1 0,-1 1,0-1,-3 0,4 1,1 0,-1 0,1 0,-1 0,1 0,-1 0,1 1,-1-1,1 0,-1 1,1 0,0-1,-1 1,1 0,0-1,-1 1,1 0,0 0,0 0,0 0,0 0,0 1,0-1,0 0,0 0,0 1,1-1,-1 0,0 1,1-1,-1 1,1-1,0 0,-1 1,1 1,-3 7,2-5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26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1,'-1'50,"2"52,42-175,-38 68,0 0,0 0,-1 0,1-1,-1 1,0-1,0 0,-1-1,1 1,-1-1,3-10,-41 46,33-26,-1 1,1-1,-1 1,1 0,0 0,1 0,-1 0,1 0,0 0,0 1,0-1,0 0,1 1,0-1,0 7,0-9,0 0,1 0,-1 0,1 0,-1 0,1 0,0 0,0 0,-1 0,2 0,-1 0,0-1,0 1,0 0,1-1,-1 1,1-1,-1 1,1-1,0 0,0 1,-1-1,1 0,0 0,0 0,0-1,0 1,0 0,0-1,0 0,0 1,4-1,63 11,-65-10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27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1,'-2'2,"0"1,1-1,-1 1,1 0,-1-1,1 1,0 0,0 0,0 0,1 0,-1 0,1 0,-1 5,-2 7,-2 5,1 0,1 0,0 1,2-1,0 1,3 29,-1-3,-7 10,8-111,-2 44,0-1,1 0,0 0,0 1,1-1,5-15,-3 14,2-5,1 1,0 0,17-28,-23 42,1 0,-1-1,1 1,-1 0,1 0,0 0,0 0,0 0,0 0,0 0,0 1,0-1,1 1,-1-1,1 1,-1 0,1 0,-1 0,1 1,0-1,-1 0,1 1,0 0,-1 0,1-1,0 2,0-1,-1 0,1 1,0-1,-1 1,5 1,-5-1,0 1,0-1,-1 0,1 1,-1-1,1 1,-1 0,0-1,1 1,-1 0,0 0,0 0,0 0,0 0,-1 0,1 0,-1 0,1 0,-1 1,0-1,1 0,-1 0,0 0,0 0,-1 3,1-2,0-1,0 0,-1 1,1-1,-1 1,1-1,-1 0,0 1,0-1,0 0,0 0,0 1,-1-1,1 0,-1 0,1 0,-1-1,0 1,0 0,1-1,-5 3,1-2,-1 0,1 0,0-1,0 0,-1 0,1 0,-11-1,11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28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20 105,'16'3,"-15"-2,1 0,0-1,0 1,-1-1,1 1,0-1,0 0,0 0,0 0,0 0,-1 0,1 0,0 0,0-1,0 1,0-1,-1 1,1-1,0 0,0 1,-1-1,1 0,-1 0,1 0,-1 0,1-1,-1 1,0 0,1-1,0-1,2-3,-1 3,0 0,-1-1,0 0,0 1,0-1,0 0,0 0,-1 0,2-6,-3 9,0-1,-1 0,1 0,-1 1,1-1,-1 0,0 1,0-1,0 1,1-1,-1 1,-1-1,1 1,0 0,0-1,0 1,-1 0,1 0,-1 0,1 0,-1 0,1 0,-1 1,1-1,-1 0,0 1,-2-1,2 0,0-1,0 1,0 0,0 0,-1 1,1-1,0 0,0 1,-1-1,1 1,0 0,-1 0,1 0,0 0,-1 0,1 0,0 1,-1-1,1 1,0 0,-1-1,-2 3,3-1,0 0,0 1,0 0,1-1,-1 1,1 0,-1 0,1 0,0 0,0 0,0 0,1 0,-1 0,1 0,-1 0,1 5,-2 15,1-21,0 1,0 0,1-1,-1 1,1 0,0 0,0 0,0-1,0 1,0 0,1 0,-1-1,1 1,0 0,0-1,0 1,0 0,0-1,0 0,1 1,-1-1,1 0,0 1,-1-1,1 0,0 0,0 0,4 2,1 0,1 0,-1 0,1-1,0 0,0-1,12 3,-18-4,0 0,1 0,-1-1,1 1,-1-1,0 0,1 1,-1-1,1 0,-1 0,0-1,1 1,-1-1,1 1,-1-1,0 0,0 1,1-1,-1 0,0-1,0 1,0 0,0-1,0 1,3-4,-3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29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41,'0'-2,"1"0,-1 0,0 0,1 0,-1 0,1-1,-1 1,1 0,0 0,0 1,0-1,0 0,1 0,-1 0,0 1,1-1,2-2,-3 4,-1-1,1 1,0-1,0 1,0 0,-1-1,1 1,0 0,0 0,0 0,0 0,0-1,-1 1,1 0,0 0,0 1,0-1,0 0,0 0,-1 0,1 1,0-1,0 0,0 1,0-1,-1 1,1-1,0 1,-1-1,1 1,0-1,-1 1,1 0,-1-1,1 1,-1 0,1-1,-1 1,1 0,-1 0,0 0,1 0,-1-1,0 1,1 1,1 2,0 1,0-1,-1 0,1 1,-1-1,0 1,0 0,0-1,-1 1,1 0,-2 9,1-12,-1 0,0 0,0 0,0 0,0 0,0 0,0 0,-1-1,1 1,-1 0,1-1,-1 1,1-1,-1 1,0-1,0 0,0 0,0 0,0 0,0 0,0 0,0-1,0 1,0 0,0-1,-3 1,4-1,0 0,0 0,0 1,0-1,0 0,1 1,-1-1,0 1,0-1,1 1,-1 0,0-1,1 1,-1 0,1-1,-1 1,1 0,-1 0,1-1,-1 1,1 0,0 0,-1 0,1 0,0-1,0 1,-1 0,1 0,0 0,0 0,0 0,0 0,0 0,1 0,-1-1,0 1,0 0,1 0,-1 0,0 0,1 0,0 1,25 48,-12-25,63 187,-77-211,1-1,-1 1,0-1,1 1,-1 0,0-1,1 1,-1 0,0-1,0 1,1 0,-1-1,0 1,0 0,0 0,0-1,0 1,0 0,0-1,0 1,0 0,-1-1,1 1,0 0,0-1,-1 1,1 0,0-1,-1 1,1 0,0-1,-1 1,0 0,-20-13,-21-33,31 30,2-1,-1 0,-9-24,18 37,0 1,0-1,0 0,0 1,1-1,-1 0,1 1,0-1,0 0,0-3,0 6,0-1,1 0,-1 0,0 0,1 0,-1 0,1 0,-1 0,1 0,-1 1,1-1,0 0,-1 0,1 1,0-1,0 0,0 1,-1-1,1 1,0-1,0 1,0-1,0 1,0 0,0-1,0 1,0 0,0 0,0 0,1 0,4-1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1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0,'-14'87,"14"-82,0 1,0-1,1 1,-1-1,1 0,3 8,-3-11,0 0,0 0,0 0,1 0,-1 0,1 0,-1-1,1 1,0-1,0 1,-1-1,1 0,0 0,0 1,0-1,1-1,2 2,-3-1,0 0,-1 0,1 0,0-1,0 1,0-1,0 1,-1-1,1 0,0 0,0 0,4 0,6-19,-8 8,3-4,-5 10,1-1,-1 0,0 0,0 0,0 0,-1 0,0 0,0 0,-1-13,2 37,1-1,0 0,7 21,-3-9,0 3,-1 1,-1 0,-2 0,-1 0,-4 39,-5-51,7-21,-1 0,1 1,-1-1,1 0,-1 1,1-1,0 0,-1 0,1 0,-1 1,1-1,-1 0,1 0,-1 0,1 0,-1 0,1 0,-1 0,1 0,-1 0,0 0,1 0,-1 0,1-1,-1 1,-1-1,1 0,-1 0,1 0,-1 0,1-1,-1 1,1 0,0-1,0 1,-1-1,1 1,0-1,1 1,-1-1,0 0,0 0,1 1,-1-3,-8-24,6 21,1 0,-1 0,1 0,1 0,-1 0,1 0,0 0,1 0,0 0,0-1,0 1,3-10,-1 13,0 1,1 0,-1 0,1 0,-1 0,1 1,0-1,0 1,0-1,4-1,-2 1,-1 0,0 0,0 0,-1 0,1-1,4-5,24-26,-30 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0 122,'1'6,"-1"0,1 0,0-1,1 1,0 0,4 10,-6-15,1 0,-1 0,0 0,0-1,1 1,-1 0,1 0,-1 0,0-1,1 1,0 0,-1-1,1 1,-1 0,1-1,0 1,-1-1,1 1,0-1,0 1,-1-1,1 1,0-1,0 0,0 0,0 1,0-1,-1 0,1 0,0 0,0 0,0 0,0 0,0 0,0 0,-1 0,1 0,0-1,0 1,0 0,0 0,0-1,-1 1,1-1,0 1,0-1,-1 1,1-1,0 1,-1-1,1 0,-1 1,1-1,-1 0,2-1,2-6,1-1,-1 0,0 0,-1 0,0-1,-1 1,0-1,2-18,2-8,-5 33,6-25,-5 52,-2-10,-1-2,1-1,0 1,1-1,0 0,4 13,-5-22,0-1,1 1,-1-1,1 1,-1-1,1 0,0 1,0-1,0 1,0-1,-1 0,2 0,-1 0,0 0,0 1,0-1,1-1,-1 1,0 0,1 0,-1 0,0-1,1 1,-1-1,1 1,0-1,-1 0,1 1,-1-1,1 0,-1 0,1 0,0 0,-1 0,1-1,-1 1,1 0,-1-1,1 1,-1-1,1 1,-1-1,1 0,-1 0,2-1,0 0,1 0,-1-1,0 1,0-1,0 0,0 0,0 0,-1 0,1-1,-1 1,3-7,22-49,-19 40,-2 3,2-1,-5 38,-9 37,4-47,1-1,-1 1,2 0,-1-1,2 1,-1 0,1-1,1 1,3 12,-5-23,0 1,1 0,-1 0,0 0,1 0,-1 0,1 0,-1 0,1-1,0 1,-1 0,1 0,-1-1,1 1,0 0,0-1,0 1,-1-1,1 1,0-1,0 1,0-1,0 0,0 1,0-1,0 0,0 0,0 1,1-1,-1-1,1 1,0-1,0 1,0-1,-1 0,1 0,0 0,-1 0,1 0,-1 0,1 0,-1 0,0-1,2-1,0 0,-1 0,1 0,-1 0,0 0,0-1,0 1,0-1,-1 1,1-1,-1 1,0-1,0 0,0 0,-1 1,1-8,-2 8,-1 1,1 0,-1 0,0 1,1-1,-1 0,0 0,0 1,0-1,0 1,-1 0,1 0,0-1,0 1,-1 1,1-1,-1 0,1 1,-1-1,-4 0,2 0,-1 0,0 1,1-1,-1 1,0 0,1 0,-1 1,-10 2,15-3,1 0,-1 1,1-1,-1 1,1-1,-1 0,1 1,0-1,-1 1,1-1,0 1,-1 0,1-1,0 1,0-1,0 1,-1-1,1 1,0 0,0-1,0 1,0-1,0 1,0 0,0-1,0 1,0-1,0 1,1 0,-1-1,0 1,0-1,0 1,1-1,-1 1,0-1,1 1,-1-1,1 1,-1-1,0 1,2 0,0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2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28,'4'-3,"0"0,0 0,1 0,-1 1,0-1,1 1,0 0,-1 1,1-1,5 0,-8 1,0 1,0 0,1 0,-1 0,0 0,0 0,0 0,0 0,0 1,0-1,0 1,0 0,0-1,0 1,0 0,0 0,0 1,0-1,-1 0,1 0,0 1,-1-1,1 1,-1-1,0 1,1 0,-1 0,0-1,0 1,0 0,0 0,-1 0,1 0,0 0,-1 0,0 0,1 1,-1-1,0 0,0 0,0 0,0 0,0 0,-1 0,1 1,-1 1,0-3,-1 1,1-1,0 1,0-1,-1 0,1 0,-1 0,1 1,-1-2,1 1,-1 0,0 0,0 0,1-1,-1 1,0-1,0 1,1-1,-1 0,0 0,0 0,0 0,-2 0,1 0,0 0,-1 0,1-1,0 1,0-1,0 1,0-1,0 0,1-1,-1 1,0 0,0-1,-3-2,3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4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22,'1'0,"-1"1,1-1,0 1,-1 0,1-1,-1 1,1 0,-1 0,0-1,1 1,-1 0,0 0,1 0,-1-1,0 1,0 0,0 0,0 0,0 0,0 0,0-1,0 3,0 26,0-24,6 180,-5-185,-1 0,0 0,0 0,0 0,0 0,0 0,0 0,0 0,0 0,0 0,0 0,1 0,-1 0,0 0,0 0,0 0,0 0,0 0,0 0,0 0,0 0,0 0,0 0,0 0,1 0,-1 0,0 0,0 0,0 0,0 0,0 0,0 1,0-1,0 0,0 0,0 0,0 0,0 0,0 0,0 0,0 0,0 0,0 0,0 1,0-1,0 0,0 0,0 0,0 0,5-14,1-21,-6 12,-1 0,-1 0,-6-25,7 43,0-1,0 1,-1 0,0 0,1 0,-2 0,1 1,-1-1,0 0,0 1,0 0,0 0,-1 0,1 0,-1 0,0 1,-1-1,1 1,-9-5,9 7,0 0,0 1,1-1,-1 1,0-1,0 1,0 0,0 1,1-1,-1 1,-5 1,8-2,-1 0,1 0,0 1,0-1,0 0,0 1,-1-1,1 1,0-1,0 1,0 0,0 0,0-1,0 1,0 0,1 0,-1 0,0 0,0 0,1 0,-1 0,0 0,1 0,-1 0,1 0,0 0,-1 0,1 1,0-1,0 0,-1 0,1 0,0 1,0-1,0 0,1 0,-1 1,0-1,1 1,0 0,1 0,-1 0,1 0,0-1,0 1,0-1,0 1,0-1,0 0,0 1,0-1,1 0,-1-1,0 1,0 0,1-1,-1 1,1-1,2 0,49 5,-33-5,-7 1,-1-2,1 0,17-3,-25 3,-1-1,0 1,0-2,0 1,0 0,0-1,-1 0,1 0,-1 0,1-1,5-6,-3 4,-4 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5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1,'-3'0,"0"0,-1 0,1 0,0 0,0 1,-1-1,1 1,0 0,0 0,0 0,0 0,0 1,0-1,0 1,1-1,-6 5,6-3,0 0,0 0,1 0,-1 0,1 1,-1-1,1 0,0 1,0-1,1 1,-1-1,1 1,-1-1,1 1,1 5,-1 0,0 0,1 1,0-1,1 0,0 0,0 0,4 8,-5-15,-1-1,1 0,-1 0,1 0,-1 0,1 0,0 0,0 0,0 0,0 0,0 0,-1 0,1-1,1 1,-1 0,0-1,0 1,0-1,0 1,0-1,1 1,1-1,-1 0,0 0,1-1,-1 0,0 1,0-1,1 0,-1 0,0 0,0 0,0-1,0 1,0 0,-1-1,1 1,0-1,-1 0,3-2,0-1,0 1,0-1,0 0,0 0,-1-1,1 1,-1-1,-1 1,1-1,-1 0,0 0,-1 0,1 0,-1-1,0 1,-1 0,0-12,1 44,-2-16,1 0,0 0,1 0,0 0,1-1,4 16,-5-23,0 1,1 0,-1-1,1 0,-1 1,1-1,0 0,0 0,0 0,0 0,0 0,1 0,-1-1,0 1,1-1,0 1,-1-1,1 0,0 0,-1 0,1-1,0 1,0-1,0 1,-1-1,1 0,0 0,4-1,12 2,-14 0,0-1,0 0,0 0,0 0,0 0,0-1,0 0,-1 0,1 0,0 0,7-4,-9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6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47,'0'145,"-6"-225,5 75,0-1,-1 1,1-1,-1 1,0 0,0 0,0 0,-1 0,0 0,0 0,0 1,-1 0,1-1,-1 1,0 0,0 1,-1-1,1 1,-1 0,1 0,-1 0,0 0,0 1,-1 0,1 0,0 1,-1-1,-9 0,16 2,-1 0,0 0,0 1,1-1,-1 0,0 0,0 1,0-1,1 0,-1 0,0 1,0-1,0 0,0 1,0-1,0 0,0 1,1-1,-1 0,0 1,0-1,0 0,0 1,-1-1,1 0,0 1,0-1,0 0,0 1,0-1,0 0,0 1,-1-1,1 0,0 0,0 1,0-1,-1 0,1 0,0 1,0-1,-1 0,1 0,0 0,0 1,-1-1,1 0,0 0,-1 0,1 0,0 0,-1 0,1 0,0 0,-1 1,1-1,0 0,-1 0,1-1,0 1,-1 0,25 16,-4-11,1 0,30 1,-8 0,-6-2,1-2,-1-2,43-5,-79 5,0 0,0 1,0-1,0 0,0 0,0 0,0 0,0-1,0 1,0 0,0 0,0-1,0 1,0 0,0-1,-1 1,1-1,0 1,0-1,0 1,-1-1,1 0,0 1,-1-1,1 0,0 0,-1 1,1-1,-1 0,1 0,-1 0,0 0,1 0,-1 0,0 1,0-1,1 0,-1 0,0-2,-1 2,1 0,-1 0,0 0,0-1,0 1,1 0,-1 0,0 0,0 0,-1 0,1 1,0-1,0 0,0 0,0 1,-1-1,1 1,0-1,-1 1,1-1,0 1,-1 0,1 0,-1-1,1 1,0 0,-3 1,2-2,0 1,0 0,0 0,1 0,-1 0,0 0,0 1,0-1,1 1,-1-1,0 1,0-1,1 1,-1 0,0 0,1 0,-1 0,1 0,-1 0,1 0,0 0,-1 1,1-1,0 1,-2 2,2 1,0-1,0 1,0-1,0 1,1 0,0 0,0-1,0 1,2 6,-1-4,1 0,0-1,0 0,1 0,-1 1,1-2,1 1,4 8,-7-12,0 0,1-1,-1 1,0 0,0 0,1-1,-1 1,1-1,-1 1,1-1,0 0,0 0,-1 0,1 0,0 0,0 0,0 0,0 0,0-1,0 1,0-1,1 1,-1-1,0 0,0 0,0 0,0 0,0-1,3 1,0-5,-1 1,0-1,-1 0,1 0,-1 0,0 0,0 0,0-1,-1 0,1 1,-2-1,1 0,1-10,-3 12,0 0,-1 0,0 0,0 0,0 0,0 0,0 0,-1 0,0 1,0-1,0 1,0-1,0 1,-1 0,1 0,-6-5,7 7,-1-1,1 1,-1-1,1 1,-1 0,0 0,0 0,0 0,0 0,1 0,-1 0,0 1,0-1,0 1,-1-1,1 1,0 0,0 0,0 0,0 0,0 0,0 0,0 1,0-1,0 1,0-1,0 1,0 0,0 0,0 0,0 0,0 0,-2 2,-4 16,7-14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7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1 216,'2'-2,"0"0,0-1,0 1,1 0,-1 1,1-1,-1 0,1 1,0-1,-1 1,1 0,0 0,0 0,0 1,5-2,11-5,-7-1,-1 0,0-1,-1 0,1-1,-2 0,0 0,0-1,0-1,-2 1,10-19,-16 28,0 1,0 0,0-1,-1 1,1-1,0 0,-1 1,0-1,1 1,-1-1,0 0,0 1,0-1,0 0,0 1,0-1,0 0,0 1,-1-1,1 0,-1 1,1-1,-1 1,0-1,-1-2,1 3,-1 0,0-1,0 1,0 0,1 0,-1 1,0-1,0 0,0 1,0-1,-1 1,1-1,0 1,0 0,0 0,0 0,-3 0,0 1,-1-1,1 1,-1 0,1 0,0 0,-1 1,1 0,0 0,0 0,0 1,0 0,1 0,-1 0,1 0,-5 5,4 2,2 0,-1 0,1 0,1 0,0 0,0 0,1 1,0-1,1 1,0-1,1 1,0-1,1 1,3 11,-3-16,0 1,1-1,0 0,0 0,1 0,7 10,-10-14,0-1,1 1,-1-1,0 1,1-1,-1 0,1 1,0-1,-1 0,1 0,0 0,0 0,-1 0,1-1,0 1,0-1,0 1,0-1,0 0,0 1,0-1,0 0,0 0,0 0,0-1,0 1,3-1,-4-1,1 1,-1 0,0 0,0-1,0 1,0-1,-1 1,1-1,0 0,-1 1,1-1,-1 0,1 1,-1-1,0 0,1 1,-1-1,0 0,0 0,-1 1,1-1,0 0,0 0,-1-1,0-1,1 1,-1 0,1-1,-1 1,0-1,0 1,-1 0,1 0,-1 0,1-1,-4-3,4 6,-28-17,28 17,0 1,-1-1,1 1,0-1,0 1,0 0,-1 0,1-1,0 1,-1 0,1 0,0 0,0 1,-1-1,1 0,0 0,0 1,-1-1,1 1,0-1,0 1,0-1,0 1,-2 1,0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8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105 246,'-2'1,"1"-1,-1 1,1 0,-1 0,1 0,-1 1,1-1,0 0,0 1,0-1,-1 0,1 1,0-1,1 1,-1 0,0-1,0 1,1 0,-1-1,1 1,-1 0,1 0,0-1,0 1,0 0,0 0,0 0,0-1,1 4,-2-2,1-1,0 0,0 0,0 0,0 0,0 0,1 0,-1 1,0-1,1 0,0 0,-1 0,1 0,0 0,0-1,0 1,1 0,-1 0,0 0,1-1,-1 1,1-1,-1 1,1-1,-1 0,4 2,-3-3,1 1,0-1,-1 0,1 0,0 0,-1 0,1 0,0 0,-1-1,1 0,0 1,-1-1,1 0,-1 0,1 0,-1-1,0 1,0-1,1 1,-1-1,3-3,-2 1,0 0,0-1,0 1,-1 0,1-1,-1 0,-1 0,1 0,-1 1,2-11,-1 2,-1 1,0-1,-1 0,0 1,-1-1,-1 0,0 1,-7-23,-1 9,7 16,0 0,-1 1,0-1,-1 1,0 0,-6-8,8 14,1 1,-1-1,0 0,-1 1,1 0,0-1,-1 1,1 1,-1-1,0 0,1 1,-1 0,0 0,0 0,0 0,0 1,0-1,0 1,-6 1,7-2,0 1,-1 1,1-1,-1 0,1 1,0 0,-1 0,1 0,0 0,0 0,-1 1,-3 2,6-3,0 0,0 0,0 1,0-1,0 0,1 0,-1 1,0-1,1 1,-1-1,1 0,0 1,-1-1,1 1,0-1,0 1,0-1,0 1,0-1,0 1,0-1,1 1,-1-1,1 1,-1-1,1 0,-1 1,1-1,0 0,-1 1,1-1,1 2,10 10,-8-10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39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47,'-1'6,"0"-1,0 1,-1 0,1-1,-1 1,-1-1,1 0,-5 8,3-7,1 1,0-1,1 1,-1 0,-1 9,-5 69,9-89,0-1,0 0,0 0,0 0,1 0,0 0,2-9,3 2,1 1,1-1,-1 2,14-15,3-5,-24 31,0-1,0 1,0-1,0 1,0-1,0 1,0-1,0 0,1 1,-1-1,0 1,0-1,0 1,1-1,-1 0,0 1,0-1,1 0,-1 1,0-1,1 0,-1 1,1-1,-1 0,0 0,1 1,-1-1,1 0,-1 0,0 0,1 0,-1 1,1-1,-1 0,1 0,-1 0,1 0,-1 0,1 0,-1 0,1 0,-1-1,0 1,1 0,-1 0,1 0,-1 0,1-1,-1 1,0 0,1 0,-1-1,1 1,-1 0,0 0,1-1,-1 1,0-1,0 1,1 0,-1-1,0 1,0-1,1 1,-1 0,0-1,4 57,-3-24,0-30,-1-1,0 0,0 1,1-1,-1 0,1 0,-1 1,1-1,-1 0,1 0,0 0,-1 0,1 0,0 0,0 0,0 0,0 0,0 0,0 0,0-1,0 1,0 0,0-1,1 1,1 0,-1-1,0 0,1 0,-1 0,0 0,0-1,0 1,0-1,0 1,0-1,0 0,0 0,0 0,0 0,2-1,3-3,-1 0,1 0,-1 0,0-1,-1 0,1 0,5-10,7 59,-17-39,1 0,-1-1,1 1,0-1,1 0,-1 0,0 0,1 0,0 0,0 0,0-1,0 1,0-1,5 3,-3-4,0-1,0 1,-1-1,1 0,0 0,0-1,0 1,0-1,-1 0,1 0,0-1,-1 0,1 1,-1-2,0 1,1 0,-1-1,0 0,0 0,-1 0,1 0,-1 0,1-1,-1 0,0 0,-1 0,1 0,-1 0,1 0,-1-1,0 1,-1-1,1 1,-1-1,0 0,0 0,0 1,-1-10,0 2,-1-1,0 1,-1-1,-4-16,5 27,1-1,-1 1,0-1,0 1,0 0,0 0,0 0,0 0,-1-1,1 2,0-1,-1 0,0 0,0 0,1 1,-1-1,0 1,0-1,0 1,0 0,-1 0,1 0,0 0,-1 0,1 0,0 1,-1-1,1 1,0 0,-4-1,5 2,0-1,0 1,0-1,0 0,0 1,0 0,0-1,0 1,0-1,0 1,1 0,-1 0,0 0,0-1,1 1,-1 0,1 0,-1 0,1 0,-1 0,1 0,-1 0,1 0,0 0,0 0,0 0,-1 0,1 1,0-1,0 0,0 0,1 0,-1 0,0 0,0 0,0 0,1 0,-1 0,2 2,-2 1,2 1,-1-1,0 1,1-1,0 0,0 0,0 0,4 6,-2-6,1-1,-1 0,1 0,0 0,0-1,0 0,0 1,7 1,-9-4,0 1,0-1,0 1,0 0,0 0,-1 1,1-1,0 0,-1 1,1 0,-1-1,1 1,-1 0,0 0,0 1,0-1,0 0,0 1,0-1,-1 1,1-1,-1 1,0 0,0 0,0 0,0-1,1 6,12 23,-12-27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47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0,'7'183,"-7"-188,0 0,1 1,0-1,0 0,0 0,0 1,1-1,0 0,0 1,0 0,0-1,1 1,6-7,2-1,0 1,25-20,3-2,-36 26,-15 11,-16 9,24-11,1 0,0 0,-1 1,1-1,0 1,1 0,-1 0,0 0,1 0,0 1,-1-1,-1 6,3-7,1 0,0-1,-1 1,1 0,0 0,0 0,0-1,1 1,-1 0,0 0,1-1,-1 1,1 0,0-1,-1 1,1 0,0-1,0 1,0-1,0 1,0-1,1 0,-1 1,0-1,0 0,1 0,-1 0,1 0,-1 0,3 1,3 3,1-1,-1 0,1 0,-1-1,1 0,0 0,1 0,-1-1,0-1,0 1,1-1,-1-1,1 0,-1 0,1 0,-1-1,1-1,-1 1,0-1,0-1,13-5,-17 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48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1,'-3'0,"1"1,-1-1,1 1,0 0,0 0,-1 0,1 0,0 0,0 1,0-1,0 1,1-1,-1 1,0 0,0-1,1 1,-1 0,1 0,0 0,0 0,0 0,0 1,0-1,0 0,0 1,0-1,1 0,-1 4,-1 4,0 0,1 0,0 0,0 0,1 16,1-25,-1-1,0 1,0 0,0 0,1 0,-1 0,0-1,1 1,-1 0,1 0,-1-1,1 1,-1 0,1-1,0 1,-1 0,1-1,0 1,-1-1,1 1,0-1,0 0,-1 1,1-1,0 0,0 1,0-1,-1 0,1 0,0 0,0 0,0 0,0 0,0 0,0 0,-1 0,1 0,0 0,0 0,0-1,0 1,-1 0,1-1,0 1,0 0,-1-1,1 1,1-2,1 1,1-1,-1 0,0 0,1 0,-1 0,0-1,0 1,-1-1,1 1,3-6,-2-1,0 0,0-1,-1 0,0 1,1-18,-3 37,0-1,1 0,0 0,1 1,4 12,-4-19,1 1,-1-1,1 1,-1-1,1 0,0 0,0-1,0 1,1-1,-1 0,6 2,6 4,-12-6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49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51,'3'-4,"0"0,0 0,1 0,0 0,0 0,0 1,0 0,1 0,8-5,-2 1,-11 7,0 0,1-1,-1 1,0 0,1 0,-1 0,0 0,1-1,-1 1,0 0,0 0,1 0,-1 0,1 0,-1 0,0 0,1 0,-1 0,0 0,1 0,-1 0,0 0,1 0,-1 0,0 0,1 0,-1 1,0-1,1 0,-1 0,0 0,0 0,1 1,-1-1,0 0,0 0,1 1,-1-1,0 0,0 0,1 1,5 20,-5 23,-8-25,-6 20,13-37,-1-1,1 0,-1 1,1-1,0 1,0-1,0 1,0-1,0 1,0-1,0 1,1-1,-1 0,1 1,-1-1,1 0,-1 1,1-1,-1 0,3 3,-3-4,1 0,0 1,0-1,-1 0,1 0,0 1,0-1,-1 0,1 0,0 0,0 0,0 0,0 0,-1 0,1 0,0 0,0-1,0 1,-1 0,1 0,0-1,0 1,-1 0,1-1,0 1,-1-1,1 1,0-1,-1 1,1-1,-1 0,1 1,-1-1,1 0,-1 1,1-1,-1 0,0 0,1 1,-1-1,0 0,1-1,13-34,-12 27,1 1,-1-1,1 1,1 0,-1 0,1 0,1 1,9-14,-13 22,-1 0,1-1,-1 1,1 0,-1 0,1-1,-1 1,1 0,-1 0,0 0,1 0,-1 0,0 0,0-1,0 1,0 0,0 0,0 0,0 0,0 0,0 0,0 2,1 29,-1-21,1 0,0 0,0 0,6 16,-7-25,1 0,-1 0,1 0,0 0,0 0,0 0,0-1,0 1,1 0,-1-1,0 1,1 0,2 1,-3-2,0-1,0 1,0-1,1 0,-1 0,0 0,0 1,0-1,0 0,0 0,0-1,1 1,-1 0,0 0,0 0,0-1,0 1,0-1,0 1,0-1,0 1,0-1,0 1,0-1,0 0,0 0,1-1,1-1,0-1,-1 1,1-1,0 0,-1 0,0 0,0 0,0 0,-1 0,1 0,-1-1,0 1,0-1,-1 1,1-7,10-35,-12 53,0-1,0 1,1-1,1 1,0 10,1 5,-2-17,0 0,1 0,-1-1,1 1,0 0,1-1,-1 1,1-1,0 1,0-1,0 0,0 0,1 0,0 0,0 0,0 0,0-1,1 1,-1-1,1 0,0 0,5 3,-5-5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49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91 120,'-3'26,"2"-14,-1-1,1 0,2 20,-1-30,0 1,0-1,0 1,0-1,1 0,-1 1,0-1,1 1,-1-1,1 0,-1 1,1-1,0 0,0 1,0-1,0 0,0 0,0 0,0 0,0 0,0 0,0 0,0 0,0-1,1 1,-1 0,0-1,1 1,-1-1,1 1,-1-1,0 0,1 1,2-1,-3-1,1 1,0-1,0 0,-1 0,1 0,0 0,-1 0,1 0,-1 0,1 0,-1-1,0 1,0-1,1 1,-1-1,0 1,0-1,0 0,-1 1,1-1,0 0,-1 0,1 0,-1 1,1-4,8-50,-11 46,1-1,-2 1,1 0,-1 0,0 0,-1 0,0 1,-1-1,0 1,0 0,0 0,-1 1,-13-13,16 17,0 1,1 0,-1 1,0-1,0 0,0 1,0 0,0 0,0 0,-1 0,1 0,0 1,-4-1,5 0,0 1,0 0,0 0,0 0,1 0,-1 0,0 0,0 1,0-1,1 0,-1 1,0-1,0 1,1 0,-1 0,0 0,1-1,-1 2,1-1,0 0,-1 0,1 0,0 1,-2 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30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38,'2'15,"-1"-23,-1 7,0 0,0 0,0 0,-1 0,1 0,0 0,-1 0,1 0,-1 0,1 0,-1 0,1 1,-1-1,0 0,1 0,-1 0,0 1,0-1,1 1,-1-1,0 0,0 1,0-1,0 1,0 0,0-1,0 1,0 0,0-1,0 1,0 0,0 0,0 0,0 0,0 0,0 0,-2 1,1-1,0 1,0 0,0 0,0 0,0 0,0 0,0 1,1-1,-1 1,0-1,1 1,-1-1,1 1,0 0,-1 0,1 0,0-1,0 1,0 0,0 1,1-1,-1 0,1 0,-1 0,0 3,-9 65,10-57,-1-10,0 0,1 1,0-1,-1 0,1 1,1-1,-1 0,0 1,1-1,0 0,0 1,2 5,-2-8,1 0,-1-1,1 1,-1 0,1 0,-1-1,1 1,0-1,-1 1,1-1,-1 0,1 0,0 1,-1-1,1 0,0-1,-1 1,1 0,0 0,-1-1,1 1,0-1,-1 1,1-1,-1 0,1 0,0 0,8-3,0-1,0 0,0 0,-1-1,0 0,0-1,-1 0,0 0,0-1,-1 0,0 0,0-1,-1 1,0-2,0 1,-1-1,0 0,5-17,-21 50,-5 16,15-33,0 0,0 0,1 0,-1-1,2 1,-1 0,0 0,1 0,3 11,-3-15,1 0,-1 0,0 0,1 0,0 0,-1-1,1 1,0 0,0-1,0 1,0-1,0 0,0 0,0 1,0-1,1-1,-1 1,0 0,1 0,-1-1,0 0,1 1,-1-1,1 0,4-1,-2 1,1 0,0-1,-1 0,1-1,-1 1,1-1,-1 0,0 0,0 0,0-1,0 0,0 0,0 0,-1-1,0 0,1 1,-1-2,-1 1,1 0,-1-1,1 1,-1-1,-1 0,1 0,-1 0,1-1,-2 1,1-1,0 1,-1-1,0 1,-1-1,1 0,-1 1,-1-10,1 15,0 0,0 0,0 0,0 0,0 0,0 0,0 1,0-1,0 0,0 0,0 0,0 0,0 0,0 0,0 0,0 0,0 0,0 0,0 0,-1 0,1 1,0-1,0 0,0 0,0 0,0 0,0 0,0 0,0 0,0 0,0 0,-1 0,1 0,0 0,0 0,0 0,0 0,0 0,0 0,0 0,0 0,0 0,0 0,-1 0,1 0,0 0,0 0,0 0,0-1,0 1,0 0,0 0,0 0,0 0,0 0,0 0,0 0,-1 0,1 0,0 0,0 0,0 0,0-1,0 1,0 0,0 0,0 0,0 0,0 0,-7 12,-3 12,8-17,0 0,0 0,1 0,0 0,1 0,0 1,0-1,0 0,1 0,0 0,0 0,1 0,2 9,-3-15,0 0,0 0,1 0,-1 0,0 0,0-1,1 1,-1 0,0 0,1-1,-1 1,0-1,1 1,-1-1,1 0,-1 0,1 0,-1 1,1-1,-1-1,1 1,-1 0,1 0,-1 0,1-1,-1 1,0-1,1 1,-1-1,3-1,0 0,0 0,0 0,-1-1,1 1,-1-1,0 0,0 0,0 0,4-5,2-11,-8 16,0 0,0-1,1 1,-1 0,1-1,0 1,0 0,0 1,1-1,3-4,1 55,-6-46,0 0,1 0,-1 0,0 0,1 0,-1 0,1 0,0-1,-1 1,1-1,0 1,0-1,0 1,0-1,0 0,0 0,0 0,1 0,-1-1,0 1,1-1,-1 1,0-1,1 0,-1 0,0 0,1 0,-1 0,1 0,-1-1,0 1,4-2,1 1,-1 0,1-1,-1 0,0 0,1-1,-1 0,0 0,-1 0,1 0,8-8,-10 7,-1-1,-1 0,1 1,-1-1,0 0,0 0,0 0,0 0,-1-1,0 1,0 0,-1-1,1 1,-1-1,0 1,-1 0,1-1,-1 1,0 0,-1-1,1 1,-1 0,0 0,0 0,0 0,-1 1,0-1,-5-7,7 12,1-1,-1 0,1 0,-1 1,1-1,-1 1,1-1,-1 0,0 1,1-1,-1 1,0-1,1 1,-1 0,0-1,0 1,1 0,-1-1,0 1,0 0,0 0,1 0,-1 0,0-1,0 1,0 1,0-1,0 0,1 0,-2 0,1 1,-1 0,1 0,0 0,0 0,0 0,0 1,0-1,0 0,0 1,0-1,0 0,0 1,1-1,-2 3,1 0,-1 1,1-1,0 0,0 1,1-1,-1 0,1 1,0-1,0 1,0-1,2 8,0-10,-1 0,1 1,-1-1,1 0,0 0,0 0,0 0,0 0,1 0,-1 0,0-1,1 1,-1-1,1 0,2 1,-3-1,0-1,0 1,0 0,0 0,0 0,-1 0,1 0,0 0,-1 0,1 0,-1 1,1-1,-1 1,0-1,0 1,1-1,-1 1,0 0,0 0,-1-1,1 1,0 0,-1 0,1 0,-1 0,1 0,-1 0,0 2,0 0,0 1,0-1,0 0,0 0,1 0,-1 0,1 1,0-1,2 5,-1-5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0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14,'-1'1,"1"-1,-1 1,0 0,1-1,-1 1,1 0,-1 0,1-1,-1 1,1 0,0 0,0 0,-1-1,1 1,0 0,0 0,0 0,0 0,0 0,0-1,0 1,0 2,0 26,0-25,0 1,0-1,0 0,1 0,0 0,-1 0,1 1,1-1,-1 0,0-1,3 5,-3-6,0-1,0 0,0 0,0 0,0 0,0 0,0-1,0 1,0 0,1 0,-1-1,0 1,0-1,1 1,-1-1,1 1,-1-1,0 0,1 0,-1 1,1-1,-1 0,0-1,1 1,-1 0,1 0,-1 0,0-1,1 1,-1-1,0 1,1-1,-1 0,2-1,-1 1,-1 0,1-1,-1 1,1-1,-1 0,1 1,-1-1,0 0,0 0,0 0,0 0,0 0,-1 0,1 0,0 0,-1 0,0 0,1 0,-1 0,0 0,0-1,0 1,0 0,-1 0,0-4,1 3,-1 0,1-1,-1 1,0 0,0 0,0 0,0 0,0 0,-1 0,1 0,-1 1,0-1,0 0,0 1,0-1,-4-3,1 3,-1 1,1-1,-1 1,0 0,-10-2,15 3,0 1,0 0,1 0,-1 0,0 0,0 0,0 0,0 0,0 0,0 0,0 0,0 1,1-1,-1 0,0 1,0-1,0 0,0 1,1-1,-1 1,0 0,0-1,1 1,-1-1,1 1,-1 0,0 0,1-1,-1 1,1 0,0 0,-1 0,1-1,0 1,-1 0,1 0,0 0,0 0,0 0,0 0,-1 0,2 0,-1-1,0 1,0 1,0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1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1,'0'6,"4"62,-3-66,-1 1,1-1,0 0,0 1,0-1,0 0,0 0,0 0,1 1,2 2,-4-5,1 1,0 0,0-1,0 1,0-1,-1 1,1-1,0 0,0 1,0-1,0 0,0 1,0-1,0 0,0 0,0 0,0 0,0 0,0 0,0 0,0-1,0 1,0 0,0 0,0-1,1 0,2-1,-1 0,0 0,0 0,0-1,0 1,0-1,0 0,0 0,-1 0,0 0,1 0,-1 0,0-1,-1 1,1-1,-1 0,1 1,-1-1,0 0,0 0,-1 0,1 0,-1 0,0 1,0-7,12 94,-11-79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1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1,'125'0,"-119"0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2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25,'0'123,"40"-175,9-43,-52 101,0 0,0 1,1 0,0 0,1-1,-1 1,1 0,0 12,1-17,0 0,-1 0,1 0,0 0,0 0,1 1,-1-1,0 0,1 0,-1 0,1 0,0 0,-1 0,1 0,0 0,0 0,1-1,-1 1,0 0,0-1,1 1,-1 0,1-1,0 0,-1 1,1-1,0 0,0 0,0 0,-1 0,1 0,0 0,0-1,1 1,2 0,35 5,-35-5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3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0,'-3'1,"0"0,0 0,1 0,-1 0,0 0,1 1,-1-1,1 1,-1 0,1-1,0 1,0 1,0-1,0 0,0 0,0 1,1-1,-1 1,1-1,0 1,-2 5,1-4,0 0,0 0,1 0,-1 0,1 0,0 1,0-1,1 0,0 1,-1-1,1 1,1-1,-1 1,2 7,-1-11,-1 0,1 0,0 0,0-1,-1 1,1 0,0 0,0 0,0-1,0 1,0-1,0 1,0 0,0-1,0 0,0 1,0-1,0 0,0 1,0-1,1 0,-1 0,0 0,0 0,0 0,0 0,1 0,-1 0,0-1,0 1,0 0,0-1,0 1,0-1,0 1,0-1,2-1,0 1,1-1,-1 0,1 0,-1-1,0 1,0-1,0 1,0-1,4-5,-5 4,1 1,-2-1,1 0,0 1,-1-1,1 0,-1 0,0-1,-1 1,1 0,-1 0,0 0,0-6,-1 38,0-19,1 1,0-1,0 1,4 18,-4-26,0 0,1 0,-1-1,1 1,0 0,0 0,0-1,0 1,0 0,0-1,0 1,0-1,1 0,-1 1,0-1,1 0,-1 0,1 0,0 0,-1 0,1 0,0 0,0-1,-1 1,1-1,0 1,0-1,0 1,0-1,3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4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31,'-1'45,"-1"-29,1 1,1 0,1-1,0 1,1-1,1 1,1-1,7 24,-12-47,1 0,-1 0,1 0,0 0,2-13,0-4,-3 7,2-1,6-35,-6 48,0 1,0-1,0 1,1-1,0 1,0-1,0 1,0 0,1 0,0 0,-1 1,2-1,-1 0,0 1,1 0,4-4,-3 5,1 0,-1 1,0 0,1 0,-1 0,1 0,-1 1,1 0,-1 0,1 1,-1-1,1 1,-1 1,1-1,-1 1,0-1,0 2,0-1,0 0,9 7,-12-6,-1 0,1 0,-1 0,0 0,0 0,0 0,0 0,0 0,-1 1,0-1,1 0,-1 1,0-1,-1 0,1 1,0-1,-1 0,0 0,0 0,0 1,0-1,0 0,-1 0,0 0,1-1,-1 1,0 0,0-1,0 1,-1-1,1 1,0-1,-1 0,0 0,1 0,-1-1,0 1,-4 1,3-2,0 0,0-1,-1 1,1-1,0 0,0 0,-1-1,-4 0,5-1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5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20,'0'19,"0"0,-1 0,-2 1,0-2,-8 29,9-45,-1-11,0-22,0 9,-19-38,21 57,0 1,0-1,0 1,0-1,0 1,-1 0,1 0,-1-1,0 1,0 1,0-1,0 0,0 0,0 1,0-1,0 1,0-1,-1 1,1 0,-6-2,0 7,15 3,18 5,-21-10,1-1,0 0,0 0,-1 0,1-1,0 1,0-1,0 0,-1-1,1 1,0-1,0 0,-1 0,1-1,0 1,-1-1,1 0,5-4,-9 6,-1 0,0-1,1 1,-1 0,0 0,1-1,-1 1,0 0,1 0,-1 0,0 0,1 0,-1-1,0 1,1 0,-1 0,1 0,-1 0,0 0,1 0,-1 0,0 0,1 0,-1 0,1 1,-1-1,0 0,1 0,-1 0,0 0,1 1,-1-1,0 0,1 0,-1 0,1 1,1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6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1,'1'0,"-1"1,1-1,-1 1,1 0,-1-1,0 1,1-1,-1 1,1 0,-1 0,0-1,0 1,1 0,-1-1,0 1,0 0,0 0,0-1,0 1,0 0,0 0,0-1,0 1,0 0,-1 0,1-1,0 1,0 0,-1 0,-6 30,6-28,0 2,0-1,1 1,-1 0,1-1,0 1,0-1,1 1,-1 0,1-1,0 1,3 7,-4-11,1 0,0 0,-1 1,1-1,-1 0,1 0,0 0,0 0,0 0,0 0,0 0,0-1,0 1,0 0,0 0,0-1,0 1,0-1,1 1,-1-1,0 1,0-1,1 0,-1 1,0-1,0 0,1 0,-1 0,0 0,1 0,-1-1,0 1,0 0,1 0,-1-1,0 1,0-1,1 1,-1-1,0 0,0 1,0-1,0 0,2-1,-1-1,1 1,0-1,-1 1,0-1,1 0,-1 0,0 0,-1 0,1-1,0 1,-1 0,0-1,2-6,-1 1,0 0,-1 0,0 0,0-13,-3 78,1-39,0 0,1 0,0 0,5 28,3-33,-4-10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0,'2'116,"-2"-118,1 1,-1-1,1 0,0 0,0 1,0-1,0 1,0-1,1 1,-1-1,0 1,1 0,-1-1,1 1,-1 0,1 0,-1 0,1 0,0 0,0 1,-1-1,1 0,0 1,0 0,3-1,-3 0,0 1,1-1,-1 0,1 1,-1-1,0-1,1 1,-1 0,0 0,0-1,0 1,0-1,0 0,-1 1,3-4,12-14,-15 18,1 0,-1-1,0 1,0-1,0 1,1-1,-1 0,-1 1,1-1,0 0,0 1,-1-1,1 0,-1 0,1 0,-1 0,0 0,0 0,0 0,0 1,0-5,-2 47,0-32,1 1,1 0,0-1,0 1,1 0,0-1,3 12,2-15,-2-4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1:59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11,'-1'29,"0"-22,0 1,1 0,0 0,0 0,1 0,0 0,3 12,-4-20,0 1,0-1,0 0,0 1,0-1,1 0,-1 1,0-1,0 0,0 1,1-1,-1 0,0 1,0-1,1 0,-1 1,0-1,0 0,1 0,-1 0,0 1,1-1,-1 0,1 0,-1 0,0 0,1 0,-1 0,0 1,1-1,-1 0,1 0,0 0,9-11,8-26,-15 30,41-59,-46 71,-20 58,22-60,-1 0,0-1,1 1,0 0,-1-1,1 1,0 0,0 0,1-1,-1 1,1 0,-1-1,1 1,0 0,0-1,0 1,0-1,1 1,-1-1,0 0,1 1,2 1,-3-3,1 0,-1 0,0 0,1 0,-1 0,1 0,-1 0,1-1,-1 1,1-1,-1 1,1-1,0 0,-1 1,1-1,0 0,-1 0,1 0,0 0,0-1,-1 1,1 0,-1-1,1 1,0-1,-1 0,1 1,-1-1,1 0,-1 0,0 0,1 0,-1 0,0 0,0 0,2-2,2-2,-1 0,0 0,-1-1,1 1,-1-1,0 0,4-11,4-7,-9 20,0 0,0 0,-1 0,1 0,-1-1,0 1,0 0,-1-1,1-5,-2 35,0 35,1-57,0-1,0 1,1 0,-1 0,1-1,0 1,0 0,0-1,0 1,0-1,0 1,0-1,1 0,0 0,-1 1,1-1,2 2,-1-3,0 0,-1 0,1 0,0 0,0-1,0 1,0-1,0 0,0 1,0-2,0 1,0 0,0 0,0-1,0 0,0 0,0 1,0-2,0 1,-1 0,1 0,4-4,-2 2,-1 1,1-1,-1 0,0 0,0-1,0 1,0-1,-1 0,0 0,1 0,-1-1,3-5,0-32,-10 37,-4 26,5-11,1 1,1-1,-1 1,2 0,0-1,0 1,1 0,0 0,5 18,-5-19,0-4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32.5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26,'-1'24,"0"31,0-53,2 1,-1-1,0 1,1 0,-1-1,1 1,-1-1,1 1,0-1,0 1,1-1,-1 0,0 0,1 1,1 1,-1-3,0 1,-1-1,1 0,0 0,-1 0,1-1,0 1,0 0,0-1,0 1,0-1,0 0,0 0,0 1,0-1,0 0,0-1,0 1,0 0,0-1,0 1,0-1,-1 1,1-1,0 0,0 0,0 0,-1 0,1 0,0 0,-1 0,1-1,-1 1,3-4,3-2,-1 0,1-1,-1 0,-1 0,7-14,-5 10,12-22,-18 33,0 0,-1 0,1 0,-1-1,1 1,-1 0,0 0,1 0,-1-1,0 1,0 0,0 0,0-1,0 1,0 0,0 0,0 0,-1-1,1 1,0 0,-1 0,0-2,1 3,0 0,0 0,0-1,0 1,-1 0,1 0,0 0,0 0,0 0,0 0,0-1,-1 1,1 0,0 0,0 0,0 0,-1 0,1 0,0 0,0 0,0 0,0 0,-1 0,1 0,0 0,0 0,0 0,-1 0,1 0,0 0,0 0,0 0,-1 0,1 0,0 0,0 0,0 1,0-1,-1 0,1 0,0 0,0 0,0 0,0 1,0-1,0 0,-1 0,1 0,-5 14,1 14,4-21,0 1,1-1,-1 0,1 1,1-1,4 13,-6-18,1 0,0 0,0 0,1-1,-1 1,0 0,1-1,-1 1,1-1,-1 1,1-1,0 0,-1 0,1 0,0 0,0 0,0 0,0 0,0 0,0-1,0 1,0-1,0 0,0 1,1-1,-1 0,3-1,-2 2,0-1,-1-1,1 1,0 0,-1-1,1 1,0-1,-1 0,1 0,-1 0,1 0,-1 0,0-1,1 1,-1-1,0 0,0 1,0-1,0 0,0 0,2-3,0-2,-1 0,1-1,-1 1,-1-1,4-13,9-26,-16 53,0 1,1-1,0 1,0-1,1 11,1 6,-2-21,0 1,0 0,0-1,0 1,1 0,-1-1,1 1,-1 0,1-1,0 1,0-1,1 0,-1 1,0-1,1 0,-1 0,1 0,0 0,0 0,0 0,0 0,0 0,0-1,0 1,3 1,-2-2,-1-1,1 1,-1-1,0 1,1-1,-1 0,1 0,-1 0,0 0,1-1,-1 1,1-1,-1 1,0-1,1 0,-1 0,0 0,0 0,0 0,0 0,0-1,0 1,0-1,0 0,0 1,-1-1,3-3,17-28,-21 32,1 0,0 0,-1-1,1 1,-1 0,0-1,1 1,-1-1,0 1,0 0,0-1,0 1,0-1,0 1,0 0,-1-1,1 1,0 0,-1-1,1 1,-1 0,1-1,-1 1,0 0,-1-2,2 3,0 0,0 0,0 0,0 0,0 0,0 0,-1 0,1 0,0 0,0 0,0-1,0 1,0 0,-1 0,1 0,0 0,0 0,0 0,0 0,0 0,-1 0,1 0,0 1,0-1,0 0,0 0,0 0,-1 0,1 0,0 0,0 0,0 0,0 0,0 0,0 0,0 0,-1 1,1-1,0 0,0 0,0 0,0 0,0 0,0 0,0 1,0-1,0 0,0 0,0 0,0 0,0 0,0 1,0-1,0 0,-3 16,2 14,1-27,1 1,-1-1,1 0,0 0,0 0,1 0,-1 0,1 0,-1 0,1 0,0-1,0 1,0-1,0 1,1-1,-1 0,1 0,-1 0,1 0,0 0,0 0,-1-1,1 0,4 2,-5-3,0 1,0 0,0-1,0 0,0 0,1 1,-1-1,0-1,0 1,0 0,0 0,0-1,0 1,0-1,0 0,0 1,0-1,0 0,0 0,0 0,0-1,-1 1,1 0,0-1,-1 1,1-1,-1 1,0-1,0 0,1 0,-1 0,0 1,0-1,-1 0,1 0,0 0,0-3,1-4,0 0,0 0,-1 0,0 0,0-18,-1 25,0 0,0 1,0-1,0 0,0 1,0-1,-1 0,1 0,0 1,-1-1,0 1,1-1,-1 0,0 1,0-1,1 1,-1 0,0-1,-1 1,1 0,0-1,0 1,0 0,-1 0,1 0,-1 0,1 0,-1 1,1-1,-1 0,1 1,-1-1,0 1,1-1,-1 1,0 0,1-1,-1 1,0 0,-1 1,-19 10,19-8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18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1,'1'0,"3"0,1 0,2 0,1 0,1 0,0 0,0 0,0 0,1 0,-1 1,0 1,-1 0,1 0,0-1,0 0,-2-1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20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19,'70'-17,"-68"16,-1 1,0 0,0 0,1 0,-1 0,0 0,0 0,0 0,1 0,-1 0,0 0,0 1,0-1,1 1,-1-1,0 1,0-1,0 1,0-1,0 1,0 0,0 0,0-1,0 1,1 1,-2 0,0 0,0 0,0 0,0-1,0 1,-1 0,1 0,0-1,-1 1,1 0,-1 0,-1 2,-5 23,8-25,-1-1,1 0,0 1,0-1,-1 0,1 0,0 0,0 1,0-1,0 0,1 0,-1 0,0-1,0 1,1 0,-1 0,0-1,1 1,-1-1,0 1,1-1,-1 1,1-1,-1 0,1 0,-1 0,4 0,46 4,-50-4,3 0,1 0,-1 0,0 0,1-1,-1 0,1 0,6-3,-9 4,-1-1,0 1,0-1,0 0,0 1,0-1,0 0,0 0,0 0,0 1,-1-1,1 0,0 0,0 0,-1-1,1 1,-1 0,1 0,-1 0,1 0,-1 0,0-1,1 1,-1 0,0 0,0-1,0 1,0 0,0 0,0-1,-1 1,1-2,-6-2,-2 12,-3 15,11-22,-1 2,1 0,-1-1,1 1,0 0,-1-1,1 1,0 0,0 0,0-1,1 1,-1 0,0 0,0-1,1 1,0 0,-1-1,1 1,0 0,-1-1,1 1,0-1,0 0,0 1,3 1,1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21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0,'-2'41,"1"14,2-43,2-18,-3 4,1-1,-1 1,1 0,0 0,-1 0,1 0,0 0,0 0,0 0,0 0,1 1,-1-1,0 0,1 1,-1-1,1 1,0-1,-1 1,1 0,0-1,2 0,0 1,1 0,-1 1,0-1,0 1,1 0,-1 0,0 0,6 1,22 1,-30-2,1-1,-1 1,0-1,0 0,0 0,-1 1,1-1,0 0,0 0,0-1,-1 1,1 0,0-1,1-2,-2 4,0-1,-1 0,1 1,-1-1,1 0,0 1,-1-1,0 0,1 0,-1 0,0 1,1-1,-1 0,0 0,0 0,1 0,-1 0,0 0,0 1,0-1,0 0,0 0,-1 0,1 0,0 0,0 0,-1 0,1 1,0-1,-1 0,1 0,-1 0,1 1,-1-1,0-1,1 2,0 0,-1 0,1 0,0-1,0 1,0 0,0 0,0 0,-1 0,1 0,0 0,0-1,0 1,0 0,-1 0,1 0,0 0,0 0,0 0,-1 0,1 0,0 0,0 0,0 0,0 0,-1 0,1 0,0 0,0 0,0 0,-1 0,1 0,0 1,0-1,0 0,0 0,-1 0,1 0,0 0,0 0,0 0,0 1,0-1,-1 0,1 0,0 0,0 0,0 1,0-1,-4 15,1 15,3-28,0 0,0 1,0-1,0 0,0 0,0 0,0 1,1-1,-1 0,1 0,-1 0,1 0,0 0,0 0,0 0,0 0,1 0,-1 0,0 0,1-1,-1 1,1 0,-1-1,4 2,0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21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2 151,'-1'17,"1"-12,-1 0,1 0,0 0,1 0,-1-1,1 1,3 9,-4-13,1 0,0 1,0-1,0 0,0-1,0 1,0 0,0 0,0 0,0 0,1-1,-1 1,0-1,0 1,1-1,-1 1,0-1,1 0,-1 0,0 1,1-1,-1 0,0 0,1 0,-1-1,0 1,1 0,-1 0,0-1,1 1,-1-1,0 1,2-2,1 1,0 0,-1 0,1 0,-1-1,0 1,1-1,-1 0,0 0,0 0,0 0,0-1,0 1,-1-1,1 0,-1 0,1 0,-1 0,0 0,0 0,-1-1,1 1,-1 0,0-1,1 1,0-8,-2 5,0 0,0 0,0-1,-1 1,0 0,0 0,0 0,-1 0,0 0,0 0,0 0,-1 0,0 1,-6-10,7 11,-1 1,1-1,-1 0,1 1,-1-1,0 1,0 0,0 0,-1 0,1 0,-1 1,0-1,1 1,-1 0,0 0,-1 0,1 1,0 0,0-1,-7 0,3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22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66,'1'1,"-1"0,1 0,0-1,-1 1,1 0,0-1,0 1,-1-1,1 1,0-1,0 1,0-1,0 1,0-1,-1 0,1 0,0 1,0-1,0 0,0 0,0 0,0 0,0 0,2 0,31 0,-29 0,-2 0,0 0,1 0,-1-1,0 1,0-1,1 1,-1-1,0 0,0 0,0-1,0 1,5-4,-7 4,0 0,0 0,0 0,0-1,0 1,0 0,-1-1,1 1,-1 0,1-1,-1 1,1-1,-1 1,0-1,1 1,-1-1,0 1,0-1,0 1,-1-1,1 1,0-1,0 1,-1-1,1 1,-1-1,1 1,-1 0,0-1,-1-1,1 2,1-1,-1 1,0 0,1 0,-1 0,0 0,0 0,0 0,0 1,0-1,0 0,0 0,0 1,0-1,0 0,0 1,0-1,0 1,-1 0,1-1,0 1,0 0,-1 0,1 0,0 0,0 0,-1 0,1 0,0 0,0 0,-1 0,1 1,0-1,0 1,0-1,0 1,-1-1,1 1,0-1,-1 2,0-1,0 1,-1-1,1 1,0-1,0 1,0 0,0 0,0 0,1 0,-1 0,1 1,-1-1,1 0,0 1,0-1,0 1,0-1,-1 4,-1 19,2-18,0 0,1 0,-1 0,1 0,0 0,1 0,2 10,-2-14,0-1,0 0,0 0,0-1,0 1,1 0,-1 0,1-1,-1 1,1 0,0-1,-1 0,1 1,0-1,0 0,0 0,0 0,0 0,0 0,1-1,-1 1,0-1,0 1,0-1,1 0,-1 0,0 0,4 0,8 1,-4-1,0 1,0-1,0-1,14-2,-18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23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0,'-2'28,"0"-1,-7 34,4-48,1-12,4-2,0 0,1-1,-1 1,0 0,0-1,1 1,-1 0,0 0,1 0,0-1,-1 1,1 0,0 0,-1 0,1 0,0 0,0 0,1-1,79-69,-89 73,-10 13,16-13,1 0,-1 0,1 0,0 0,0 0,0 0,0 0,0 1,0-1,1 0,-1 1,1-1,0 1,-1-1,1 1,0-1,1 0,-1 1,0-1,1 1,-1-1,1 0,0 1,-1-1,1 0,2 3,-1-3,0 0,0 0,0 0,0 0,1 0,-1 0,0-1,1 1,0-1,-1 1,1-1,0 0,0 0,0 0,0-1,-1 1,1-1,0 0,0 1,4-2,2 1,-1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52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1,'9'138,"-9"-145,0 0,1 1,-1 0,2-1,-1 1,3-10,-3 15,-1 0,1 0,-1 0,1 0,-1 0,1 0,-1 0,1 0,0 0,0 0,-1 0,1 1,0-1,0 0,0 0,0 1,0-1,0 1,0-1,0 1,0-1,0 1,0-1,0 1,1 0,-1 0,0 0,0 0,0 0,0 0,1 0,-1 0,0 0,0 0,0 1,0-1,0 0,1 1,-1-1,0 1,0-1,0 1,0-1,0 1,0 0,-1 0,1-1,0 1,1 2,3 2,1 0,-1 0,0 1,-1 0,0 0,1 0,-2 0,1 1,-1 0,3 7,-4-9,0 0,-1 0,1 0,-1 0,0 0,0 0,-1 0,0 0,1 1,-2-1,1 0,-1 0,1 1,-4 9,3-14,0 1,0-1,0 1,0-1,0 1,-1-1,1 0,0 0,-1 0,1 0,-1 0,1 0,-1 0,1 0,-1 0,0-1,0 1,1 0,-1-1,0 0,0 1,1-1,-1 0,0 0,0 0,0 0,1 0,-1-1,-2 0,0 1,1-1,-1 0,0 0,0 0,1-1,-1 1,1-1,-1 0,1 0,0 0,0-1,-4-2,-11-21,16 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52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0,'1'0,"2"0,3 0,1 0,1 0,0 0,1 0,1 0,-1 0,0 0,0 0,0 0,0 0,0 0,-2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57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39,'-2'1,"1"-1,0 1,0-1,-1 1,1 0,0-1,0 1,-1 0,1 0,0 0,0 0,0 0,0 0,0 0,1 0,-1 0,0 1,0-1,1 0,-1 0,1 1,-1-1,1 0,-1 1,1-1,0 1,0-1,0 0,0 3,-3 42,3-46,0 2,0 1,-1-1,1 1,1-1,-1 1,0-1,1 1,-1-1,1 1,0-1,0 0,0 1,0-1,0 0,0 0,1 0,-1 0,1 0,-1 0,1 0,3 2,-1-2,1 0,-1-1,1 1,-1-1,1 0,-1 0,1-1,0 1,0-1,8-1,-11 1,1-1,-1 1,1 0,-1-1,0 0,1 0,-1 1,0-1,0 0,1-1,-1 1,0 0,0-1,0 1,-1-1,1 0,0 1,0-1,-1 0,1 0,-1 0,0 0,0-1,0 1,0 0,1-4,0 2,-1-1,0 1,0-1,0 1,-1-1,1 1,-1-1,0 1,-1-1,1 1,-1-1,0 1,0-1,-2-5,3 10,0 0,0 0,0-1,0 1,0 0,0 0,0-1,0 1,0 0,0 0,0-1,0 1,0 0,0 0,0 0,0-1,-1 1,1 0,0 0,0 0,0-1,0 1,0 0,-1 0,1 0,0 0,0-1,0 1,-1 0,1 0,0 0,0 0,-1 0,1 0,0 0,0 0,0 0,-1 0,1 0,0 0,0 0,-1 0,1 0,0 0,0 0,-1 0,1 0,0 0,-6 14,2 20,6-27,-1-1,0 1,1-1,1 1,-1-1,1 0,0 0,0 0,1 0,6 9,-8-13,-1 0,1 0,0-1,0 1,-1 0,1-1,0 1,1-1,-1 0,0 1,0-1,0 0,5 1,-5-2,-1 0,0 0,1 0,-1 0,1 0,-1-1,1 1,-1 0,0-1,1 1,-1-1,0 0,1 1,-1-1,0 0,0 0,0 0,0 0,0 0,0 0,0 0,0 0,0 0,0 0,1-3,0 0,0-1,-1 1,0-1,1 1,-1-1,-1 0,1 0,-1 1,0-1,0 0,-1-9,0 2,2 18,0-1,0 0,0 1,0-1,1 0,0 0,0 0,1 0,4 7,-6-10,0-1,0 0,0 1,0-1,0 0,0 0,0 0,0 0,0 0,1 0,-1 0,0 0,1 0,-1-1,1 1,-1 0,1-1,-1 1,1-1,-1 0,1 1,-1-1,1 0,0 0,-1 0,1 0,-1 0,1-1,0 1,-1 0,1-1,-1 1,1-1,-1 1,1-1,-1 0,0 0,1 0,-1 0,2-2,3-5,-1-1,0 1,0-1,-1-1,0 1,-1 0,0-1,1-11,-2 13,0 5,-2 0,1 0,0-1,-1 1,1 0,-1 0,0 0,0-1,0 1,-1 0,1 0,-1-1,0 1,-1-3,-4 50,7-38,1 0,-1-1,1 1,0-1,0 1,1-1,-1 0,1 0,0 0,1 0,-1-1,6 6,-7-8,-1 0,1 0,-1-1,1 1,0-1,0 1,-1-1,1 0,0 0,0 1,0-2,1 1,-1 0,0 0,0-1,0 1,1-1,-1 1,0-1,1 0,-1 0,0 0,0 0,1-1,-1 1,0-1,0 1,1-1,-1 0,0 1,0-1,0-1,3-1,1-2,-2-1,1 0,0 0,-1 0,0-1,-1 0,0 1,0-1,0 0,-1-1,0 1,0 0,0-1,0-14,-2 29,0 3,0 0,1 0,0 0,0 0,1 0,4 10,-5-17,0 0,1-1,-1 1,1-1,-1 0,1 1,0-1,0 0,0 0,0 0,0 0,0 0,1-1,-1 1,1-1,-1 1,1-1,0 0,-1 0,1 0,0 0,0-1,-1 1,1-1,0 1,0-1,4-1,-3 2,0-1,-1 1,1-1,0 0,0 0,-1-1,1 1,0-1,-1 0,1 0,-1 0,1-1,-1 1,0-1,1 1,-1-1,0 0,0-1,0 1,0 0,-1-1,1 1,-1-1,1 0,1-4,0 3,-1 0,0 0,0 0,-1-1,1 1,-1-1,0 1,0-1,0 0,-1 0,0 0,0 0,0 0,0-1,-1 1,0 0,0 0,0 0,-1 0,0 0,0 0,-2-8,2 12,1 1,0-1,0 0,-1 0,1 0,-1 1,1-1,-1 0,1 0,-1 1,1-1,-1 0,1 1,-1-1,0 1,1-1,-1 1,0-1,0 1,1-1,-1 1,0 0,0-1,0 1,1 0,-1 0,0 0,0 0,0-1,0 1,0 0,1 1,-1-1,0 0,0 0,0 0,0 0,0 1,1-1,-1 0,0 1,0-1,-1 1,1 0,-1 0,1 1,0-1,-1 0,1 1,0-1,-1 1,1-1,0 1,0-1,0 1,1 0,-1 0,0-1,1 1,-1 0,1 0,-1 0,1 2,0 10,0-1,1 1,1 0,0-1,7 24,-9-35,1 1,0-1,0 0,-1 0,1 0,1 0,-1 0,0 0,0 0,1 0,-1 0,1-1,-1 1,1 0,0-1,0 1,0-1,0 0,0 0,0 0,0 0,0 0,0 0,0 0,1-1,-1 1,0-1,1 0,-1 1,0-1,0 0,1 0,-1-1,0 1,1 0,-1-1,0 0,0 1,1-1,-1 0,0 0,3-2,-3 2,0-1,-1 1,1-1,0 0,-1 0,1 0,-1 1,1-1,-1-1,0 1,0 0,0 0,0 0,0-1,0-1,11-44,-8 29,-4 65,1-39,0-1,-1 1,0-1,0 1,-1 0,-1 9,1-20,1 4,-1-1,1 0,-1 0,1 0,0 1,-1-1,1 0,0 0,0 0,0 0,0 0,0 1,0-1,0 0,0 0,0 0,0 0,0 0,1 0,-1 1,0-1,0 0,1 0,-1 0,1 1,-1-1,1 0,-1 1,1-1,-1 0,1 1,0-1,-1 0,1 1,0-1,-1 1,1 0,0-1,0 1,0-1,-1 1,1 0,0 0,0-1,0 1,0 0,0 0,-1 0,3 0,38 0,-35 0,0 1,0-1,0 0,0 0,0 0,0-1,0 0,0 0,0 0,0-1,-1 0,1 0,-1-1,1 1,-1-1,5-4,-9 6,0-1,0 1,0 0,-1-1,1 1,0-1,-1 1,1-1,-1 1,0-1,0 0,1 1,-1-1,0 0,0 1,0-1,-1 1,1-1,-1-2,1 3,0 0,0 0,-1 0,1 0,0 0,0 1,-1-1,1 0,-1 0,1 0,-1 1,1-1,-1 0,1 0,-1 1,0-1,1 1,-1-1,0 0,0 1,1-1,-1 1,0 0,0-1,0 1,0 0,1-1,-1 1,0 0,0 0,0 0,0 0,0 0,0 0,-1 0,1 1,0-1,0 1,0 0,0-1,1 1,-1 0,0 0,0 0,1 0,-1 0,1 0,-1 0,1 0,-1 0,1 0,-1 0,1 0,0 0,0 0,0 0,0 1,-1-1,1 0,1 0,-1 1,1 39,0-30,7 34,-7-39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2:59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27,'0'-1,"0"-1,0 1,0 0,0 0,0-1,0 1,-1 0,1 0,0-1,-1 1,1 0,-1 0,1 0,-1 0,1 0,-1 0,0 0,1 0,-2-2,1 3,0 0,0-1,1 1,-1 0,0 0,0-1,0 1,1 0,-1 0,0 0,0 0,0 0,0 0,1 0,-1 0,0 1,0-1,0 0,1 0,-1 1,-1 0,-1 0,-1 1,1 0,0 1,0-1,0 1,0-1,0 1,0 0,1 0,-4 5,3-3,1 0,-1 0,1 0,1 0,-1 0,1 0,-1 0,1 1,1-1,-1 8,1-11,0-1,0 1,1-1,-1 1,1 0,-1-1,1 1,-1-1,1 1,0-1,0 0,-1 1,1-1,0 0,0 0,1 1,-1-1,0 0,0 0,0 0,1 0,-1 0,1-1,-1 1,1 0,-1-1,1 1,-1-1,1 1,-1-1,1 0,-1 0,1 1,0-1,-1 0,1-1,2 1,68 8,-64-8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19:33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23 137,'-1'1,"0"0,0 0,0 0,1 0,-1 0,1 0,-1 1,1-1,-1 0,1 0,-1 0,1 0,0 1,0-1,0 0,-1 0,1 1,0-1,1 0,-1 0,0 2,2 29,-1-30,0-1,0 1,0 0,0-1,0 1,0-1,1 1,-1-1,1 0,-1 1,1-1,-1 0,1 0,0 0,-1 0,1-1,0 1,0 0,0-1,0 1,0-1,0 1,-1-1,1 0,0 0,0 0,0 0,0 0,0-1,0 1,0 0,3-2,-1 2,-1-1,1 0,-1 0,0 0,1 0,-1 0,0-1,0 1,0-1,0 0,0 0,0 0,0 0,-1-1,1 1,-1-1,0 1,3-5,-2-3,0 0,-1-1,0 0,0 1,-1-19,-1 24,1-1,-2 0,1 0,-1 1,1-1,-2 0,1 1,-1-1,1 1,-2-1,1 1,-4-6,4 9,-1-1,0 1,0 0,0 0,-1 0,1 1,0-1,-1 1,1 0,-1 0,1 0,-1 0,0 0,1 1,-6-1,1 1,0 0,0 0,0 0,0 1,1 1,-11 1,14-1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1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36,'-1'-1,"1"0,0 1,0-1,-1 0,1 0,0 0,-1 0,1 0,-1 0,1 0,-1 1,1-1,-1 0,0 0,1 1,-1-1,0 0,0 1,1-1,-1 1,0-1,0 1,0-1,0 1,0 0,0-1,0 1,0 0,0 0,0 0,0 0,0 0,0 0,1 0,-1 0,0 0,-2 0,1 0,1 1,-1-1,0 0,0 0,0 1,1-1,-1 1,0-1,0 1,1 0,-1 0,1 0,-1 0,1 0,-1 0,1 0,0 0,-1 1,1-1,-2 3,0 5,1 0,0-1,1 1,-1 0,2 0,-1 0,1 0,1 0,0 0,3 16,-3-23,0 0,1-1,-1 1,0 0,1-1,0 1,-1-1,1 0,0 1,-1-1,1 0,0 0,0 0,0 0,0 0,0-1,0 1,0-1,1 1,-1-1,0 0,0 1,0-1,0 0,1-1,-1 1,0 0,0-1,3 0,-1 0,-1 1,1-1,-1 0,0 0,0 0,1 0,-1-1,0 0,0 1,0-1,0 0,-1 0,1 0,0-1,-1 1,0-1,1 1,1-4,26-57,-31 65,1 0,-1 0,1 0,0 0,0 0,0 1,0-1,0 0,1 0,-1 0,1 0,-1 0,1 0,0 0,-1 0,1 0,0 0,1 0,-1 0,0-1,0 1,1 0,-1-1,3 3,0 0,0 0,1 0,-1-1,1 1,-1-1,1 0,0 0,8 3,-11-5,1 0,0 0,0 0,-1 0,1-1,0 1,0-1,0 1,0-1,0 0,0 0,0-1,0 1,-1-1,1 1,0-1,0 0,0 0,-1 0,1 0,4-3,-5 1,1 0,-1 0,0 0,-1 0,1 0,0 0,-1 0,0-1,1 1,-1-1,-1 1,1-1,0 1,-1-1,0 1,0-1,-1-6,1 6,-1-1,1 0,-1 1,-1-1,1 0,-1 1,0-1,0 1,0 0,0 0,-1 0,0 0,1 0,-2 0,1 1,-4-4,6 6,-1-1,1 1,-1 0,1 0,-1 0,0 0,1 0,-1 0,0 0,0 1,0-1,0 1,0-1,1 1,-1 0,0 0,0 0,0 0,0 0,0 0,0 0,0 1,0-1,0 1,0-1,1 1,-1 0,0 0,0 0,1 0,-1 0,0 0,1 0,-1 0,1 1,0-1,-1 0,1 1,0 0,0-1,-2 3,2-2,0-1,0 1,0-1,0 1,0 0,0-1,0 1,1 0,-1-1,1 1,-1 0,1 0,0 0,-1 0,1-1,0 1,0 0,0 0,1 0,-1 0,0 0,1-1,-1 1,1 0,-1 0,1-1,0 1,0 0,2 2,-1-1,1 0,0 0,0-1,1 1,-1-1,0 0,1 0,-1 0,1 0,0 0,-1-1,5 1,-4-1,0 0,-1 0,1 0,-1-1,1 1,0-1,-1 0,1 0,0-1,6 0,-8 0,-1 0,0 1,1-1,-1 0,0 1,0-1,0 0,0 0,1 0,-1 0,-1 0,1 0,0 0,0-1,0 1,0 0,-1 0,1-1,-1 1,1 0,-1-1,1 1,-1-1,0 1,0-1,0 1,0 0,0-1,0 1,0-2,0 14,-1-7,1 0,0-1,0 1,0 0,0-1,1 1,0 0,0-1,0 1,0 0,0-1,0 0,1 1,0-1,0 0,0 0,4 5,-3-5,0 0,1-1,-1 1,1-1,0 0,0 0,0 0,0 0,0-1,0 1,0-1,0 0,1-1,-1 1,6-1,76-1,-44-1,-29 0,0 1,0-2,0 0,0 0,0-2,20-9,-28 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4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99,'0'7,"1"-1,0 1,0-1,1 0,0 1,0-1,1 0,-1 0,7 9,-9-13,1-1,0 1,0-1,0 1,0 0,0-1,1 0,-1 1,0-1,1 0,-1 0,0 0,1 0,0 0,-1 0,1 0,0 0,-1 0,1-1,0 1,0-1,-1 0,1 1,0-1,0 0,0 0,0 0,0 0,-1 0,1-1,0 1,0 0,0-1,-1 1,1-1,0 0,-1 0,4-1,-4 0,1 0,0 0,-1-1,0 1,0 0,1 0,-1-1,0 1,-1-1,1 1,0-1,-1 1,0-1,1-2,3-46,-4 40,8-38,-8 55,1 1,-1-1,1 1,0-1,1 0,-1 0,1 1,0-1,1 0,0-1,0 1,5 7,-7-11,0 1,1-1,0 0,0 0,-1 0,1 0,0 0,1 0,-1-1,0 1,0-1,1 1,-1-1,4 1,-4-2,-1 1,1-1,0 0,-1 0,1 0,0-1,0 1,-1 0,1-1,0 1,-1-1,1 1,-1-1,1 0,-1 1,1-1,-1 0,1 0,-1 0,0-1,1 1,-1 0,0 0,0-1,1-1,4-4,-1-2,0 1,-1 0,0-1,0 0,0 0,-2 0,1-1,-1 1,2-19,-4 40,0-1,1 0,0 0,1 0,0 0,5 16,-6-24,0-1,-1 0,1 0,0 0,0 0,0 0,1 0,-1 0,0 0,1-1,-1 1,1 0,0-1,-1 1,1-1,0 0,0 1,0-1,0 0,0 0,0 0,0 0,0-1,1 1,-1-1,0 1,0-1,1 0,-1 0,0 0,0 0,1 0,-1 0,0-1,1 1,-1-1,0 1,0-1,0 0,0 0,4-2,-3 1,0 0,0-1,-1 1,1-1,-1 1,1-1,-1 0,0 0,0 0,0 0,0 0,-1 0,3-6,14-45,-15 41,-2 19,-1 0,0 1,0 0,0 0,1 0,0-1,0 1,1 0,0-1,3 9,-3-13,-1 0,1 0,0 0,0 0,0 0,0-1,0 1,0 0,0-1,0 0,1 1,-1-1,1 0,-1 0,1-1,-1 1,1 0,-1-1,1 1,0-1,-1 0,1 0,0 0,-1 0,1-1,4 0,-5 0,0 1,0-1,0 0,-1 0,1 0,0 0,-1 0,1 0,0 0,-1-1,0 1,1 0,-1-1,0 0,0 1,1-1,-1 1,-1-1,1 0,0 0,0 0,-1 1,1-1,-1 0,1 0,-1 0,0 0,0 0,0 0,0 0,0 0,0 0,0 0,-2-3,2 0,0 0,-1 0,0 0,0 1,-1-1,1 1,-1-1,0 1,0-1,0 1,-1 0,1 0,-7-7,5 9,1 0,-1 0,0 0,0 0,0 1,0 0,-1 0,-6-1,10 2,0 0,0-1,1 1,-1 0,0 0,0 0,0 0,0 0,0 0,1 0,-1 0,0 0,0 0,0 0,0 0,1 1,-1-1,0 0,0 1,0-1,1 0,-1 1,0-1,1 1,-1-1,0 1,1 0,-1-1,1 1,-1 0,1-1,-1 1,1 0,-1-1,1 1,0 0,-1 0,1 0,0 0,0-1,0 1,-1 0,1 0,0 0,0 0,0-1,0 1,1 1,0 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0,'0'4,"0"0,0-1,0 1,0 0,0 0,1 0,0-1,0 1,0 0,0-1,0 1,1-1,0 1,0-1,0 0,0 0,0 0,4 4,-2-4,0-1,0 0,1 0,-1 0,0 0,1-1,0 0,-1 0,1 0,0 0,-1-1,1 0,0 0,5-1,4 1,-1-1,1-1,25-6,-37 8,1-1,0 1,-1-1,1 0,-1 0,1 0,-1 0,0 0,1 0,-1-1,0 1,0-1,0 0,0 0,0 0,-1 0,1 0,0 0,-1 0,1 0,-1 0,0-1,0 1,0-1,0 1,0-1,0-4,-2 0,-2 17,-2 21,6 12,-1-46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5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8,'20'0,"6"1,-1-2,39-5,-58 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7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0 196,'25'0,"-14"1,0-1,-1 0,1-1,-1 0,18-4,-25 4,0-1,0 1,0-1,0 1,0-1,0 0,0 0,-1 0,1 0,-1-1,1 1,-1-1,0 0,0 1,0-1,0 0,-1 0,1 0,-1-1,0 1,2-5,-1 2,0-1,0 1,-1 0,0 0,0-1,0 1,-1 0,0-1,0 1,-1 0,0-1,-2-9,1 14,1-1,-1 0,1 1,-1-1,0 1,0-1,0 1,-1 0,1 0,0 0,-1 0,0 1,1-1,-1 0,0 1,0 0,1 0,-1 0,0 0,0 0,0 1,0-1,0 1,-1 0,1 0,0 0,-4 0,6 0,0 0,-1 1,1-1,0 0,-1 0,1 1,0-1,0 1,-1-1,1 1,0-1,0 1,0 0,0 0,0-1,0 1,0 0,0 0,0 0,0 0,-1 3,-11 33,10-18,1 0,2 26,0-39,-2 52,0-39,1 0,1 0,1 0,1 0,4 19,-5-35,0 0,0 0,0 0,1 0,0 0,-1 0,1 0,0 0,1-1,-1 1,0-1,1 0,-1 1,1-1,0 0,4 2,-7-4,1 1,0-1,0 0,-1 0,1 1,0-1,0 0,0 0,-1 0,1 0,0 0,0 0,0 0,-1 0,1 0,0 0,0-1,0 1,-1 0,1 0,0-1,0 1,-1-1,1 1,0-1,1-1,-1 1,0-1,0 1,0-1,-1 0,1 1,0-1,-1 0,1 0,-1 0,1 0,-1 1,0-1,0 0,0 0,0-2,0-4,0 0,-1 0,1 0,-2-1,-2-9,4 17,0 0,-1-1,1 1,-1 0,1 0,-1 0,1-1,-1 1,0 0,0 0,1 0,-1 0,0 0,0 0,0 0,0 0,0 1,0-1,-1 0,1 1,0-1,0 0,0 1,-1 0,1-1,0 1,-1 0,1-1,0 1,0 0,-1 0,1 0,0 0,-1 0,1 1,0-1,-1 0,1 1,0-1,0 1,-3 0,4-1,-1 0,1 0,0 0,-1 0,1 0,0 1,-1-1,1 0,0 0,-1 0,1 0,0 0,-1 1,1-1,0 0,-1 0,1 1,0-1,0 0,-1 0,1 1,0-1,0 0,0 1,-1-1,1 0,0 1,0-1,0 0,0 1,0-1,0 1,0-1,0 0,0 1,0-1,0 0,0 1,0-1,0 0,0 1,0-1,0 1,0-1,0 0,1 1,-1-1,0 0,0 1,0-1,1 0,-1 0,0 1,0-1,1 0,18 10,-12-9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8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0,'-10'98,"10"-96,0-1,1 1,-1 0,0 0,1-1,-1 1,1 0,-1-1,1 1,-1-1,1 1,0-1,0 1,0-1,0 1,0-1,0 0,1 0,-1 1,0-1,1 0,-1 0,0 0,1-1,-1 1,1 0,0 0,-1-1,1 1,0-1,-1 1,1-1,0 0,-1 0,1 0,0 0,-1 0,1 0,0 0,0-1,-1 1,1 0,0-1,-1 1,1-1,-1 0,1 0,-1 0,1 1,-1-1,2-2,-1 1,-1 1,1-1,-1 0,1 0,-1 0,0 0,0-1,0 1,0 0,-1 0,1-1,0 1,-1 0,0-1,1 1,-1 0,0-1,0 1,-1-5,1 6,0 0,0 0,0 0,0 0,-1-1,1 1,0 0,-1 0,1 0,0 0,-1 0,1 0,-1 0,1 0,-1 0,0 0,0 0,1 1,-1-1,0 0,0 0,0 1,0-1,0 0,0 1,0-1,0 1,0-1,0 1,0 0,0-1,0 1,0 0,0 0,0 0,0 0,0 0,-1 0,1 0,0 0,0 0,-1 1,-2 3,14 2,14 1,-21-6,0-1,0 1,0-1,0 0,0 0,0-1,0 1,0 0,0-1,0 0,0 0,0 0,0 0,-1 0,1 0,3-2,-4 0,0 0,0 0,0-1,0 1,-1 0,1 0,-1-1,0 1,0-1,0 1,0-1,0-6,-3 24,1 0,1 0,-1 0,2 0,4 27,-4-40,0 1,0-1,0 1,1-1,-1 0,0 0,0 1,1-1,-1 0,1 0,-1 0,1 0,-1-1,1 1,-1 0,1-1,0 1,-1-1,1 1,0-1,0 0,-1 0,1 0,0 0,3 0,2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09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18,'-3'1,"1"-1,-1 1,1-1,0 1,0 0,-1 0,1 0,0 0,0 0,0 0,0 1,0-1,0 1,0-1,1 1,-1 0,0 0,1 0,0 0,-1 0,1 0,0 0,0 0,0 0,0 0,0 3,-1-1,1 0,0 0,0 1,0-1,0 0,1 0,0 1,0-1,0 0,0 1,1-1,-1 0,1 1,2 4,-1-7,-1 0,1-1,0 0,0 1,-1-1,1 0,0 0,0 0,0 0,0-1,0 1,0 0,1-1,-1 1,0-1,0 0,0 0,0 0,1 0,-1 0,0 0,0-1,0 1,0-1,1 1,-1-1,0 0,0 0,0 0,-1 0,1 0,0 0,0-1,0 1,-1-1,1 1,-1-1,2-1,2-19,1 6,-5 16,0 1,0 0,0-1,0 1,0 0,0 0,0 0,0-1,-1 1,1 0,0 0,-1 0,1 1,0-1,-1 0,1 0,-1 2,2-1,-1 0,0 0,0 0,1 0,-1 0,1 0,-1 0,1 0,0-1,0 1,0-1,0 1,0-1,0 0,0 0,0 0,0 0,1 0,-1-1,0 1,1 0,-1-1,0 0,1 0,-1 1,0-2,1 1,-1 0,1 0,-1-1,0 1,1-1,-1 0,0 1,0-1,1 0,1-2,0 1,-1 0,1 0,-1-1,1 1,-1-1,0 0,0 0,0 0,0 0,-1 0,1-1,-1 1,0-1,0 0,0 1,-1-1,1 0,-1 0,0 0,1-9,-2 11,0 0,0-1,-1 1,0-1,1 1,-1 0,0-1,0 1,0 0,0 0,-1 0,1 0,-1 0,1 0,-1 0,0 0,1 1,-1-1,0 1,0-1,0 1,0 0,-1 0,1-1,0 2,0-1,-1 0,1 0,-1 1,1-1,0 1,-1 0,1 0,-1 0,1 0,-1 0,1 0,-3 1,4-1,1 1,-1-1,1 0,-1 0,1 0,-1 1,1-1,-1 0,1 0,0 1,-1-1,1 0,-1 1,1-1,0 1,-1-1,1 1,0-1,-1 0,1 1,0-1,0 1,0-1,-1 1,1 0,0-1,0 1,0-1,0 1,0-1,0 1,0-1,0 1,0-1,0 1,0-1,0 1,1-1,-1 1,0-1,0 1,1-1,-1 1,0-1,0 1,1-1,-1 1,0-1,1 0,-1 1,1-1,-1 0,1 1,-1-1,1 1,27 17,-21-17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1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10,'0'129,"41"-174,-39 40,11-24,-13 29,1-1,-1 1,0 0,1-1,-1 1,0-1,0 1,1-1,-1 1,0-1,0 1,0-1,0 1,1-1,-1 1,0-1,0 1,0-1,0 1,0-1,0 1,0-1,-1 1,1-1,0 1,0-1,0 1,0 0,-1-1,1 1,0-1,0 1,-1-1,1 1,0 0,-1-1,0 0,0 2,0 0,-1-1,1 1,0 0,0 0,0 0,-1 0,1 0,0 0,0 0,1 0,-1 1,0-1,0 0,0 1,1-1,-1 0,1 1,-1-1,1 0,0 1,-1-1,1 1,0-1,0 1,0-1,0 3,1 41,0-43,-1 0,1 0,0 0,0-1,-1 1,1 0,0-1,0 1,1-1,-1 1,0-1,0 0,1 0,-1 1,1-1,-1 0,1 0,-1 0,1 0,0-1,-1 1,1 0,0-1,0 1,0-1,-1 1,1-1,0 0,0 0,0 0,0 0,0 0,-1 0,1-1,3 0,-2 0,0 1,-1-1,1 0,0 0,-1 0,1 0,-1-1,1 1,-1-1,0 0,0 1,0-1,0 0,0 0,0 0,0 0,0-1,-1 1,0 0,1-1,-1 1,0-1,0 0,1-2,-1-2,7-39,-8 46,0-1,0 0,1 0,-1 1,0-1,0 0,0 0,0 1,0-1,0 0,0 0,0 0,0 1,0-1,0 0,-1 0,1 1,0-1,0 0,-1 1,1-1,-1 0,1 1,0-1,-1 0,1 1,-1-1,0 1,1-1,-1 1,1-1,-1 1,0-1,1 1,-1 0,0-1,1 1,-1 0,0 0,0 0,1-1,-1 1,0 0,-1 0,1 1,0 0,-1 0,1 1,0-1,0 0,0 1,0-1,1 1,-1-1,0 1,0-1,1 1,-1-1,1 1,0-1,-1 1,1 0,0-1,0 1,0 0,0-1,0 1,1 3,5 40,-5-43,0 0,0 0,0-1,0 1,0 0,0 0,1-1,-1 1,1-1,-1 1,1-1,0 1,-1-1,1 0,0 0,0 0,0 0,0 0,0-1,0 1,0 0,0-1,0 0,0 1,0-1,0 0,0 0,1 0,-1 0,0-1,0 1,0 0,0-1,0 0,0 1,0-1,0 0,0 0,0 0,0 0,-1 0,1-1,0 1,-1-1,1 1,-1-1,1 1,-1-1,0 0,0 1,0-1,0 0,0 0,0 0,0 0,-1 0,1 0,-1 0,1-4,-1-5,0 0,-1 0,0 0,-3-11,4 21,0-1,0 1,0-1,-1 1,1 0,0-1,-1 1,1-1,-1 1,0 0,0 0,1-1,-1 1,0 0,0 0,0 0,0 0,0 0,0 0,0 0,-1 0,1 0,0 0,0 1,-1-1,1 1,-1-1,1 1,0-1,-1 1,1 0,-1-1,1 1,-1 0,1 0,-1 0,1 0,-1 1,1-1,0 0,-4 1,0 3,1-1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0,'-1'16,"1"-8,0 0,0 0,0 0,1 0,4 14,-5-20,1 0,0 0,0-1,0 1,0 0,0-1,0 1,0-1,0 0,1 1,-1-1,1 0,-1 1,1-1,-1 0,1 0,0-1,-1 1,1 0,0 0,0-1,-1 1,1-1,0 1,0-1,0 0,0 0,0 0,3 0,-2 0,1 0,0 0,-1 0,1 0,-1-1,1 0,-1 1,1-1,-1 0,1-1,-1 1,0-1,0 1,4-3,-5 1,0 1,-1-1,1 1,0-1,-1 0,0 0,0 1,0-1,0 0,0 0,0 0,-1 0,1 0,-1 0,0 0,-1-7,1 62,0-26,0-21,0-9,0-3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8:23:12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15,'1'0,"3"0,1 0,1-1,0-1,0 0,2 0,0 1,1 1,-1-1,0-1,-1 0,-2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E063-A1BB-4244-9DB0-596758798886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01A3-0594-473D-9C4C-9D14396E1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30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F3DB-347E-4EE4-9B40-09C2E7E4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F57BF3-0398-46F3-8D3E-CCEDDFF1C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0BE72-77FB-4B50-9F30-417A1372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FE79-D70B-40AC-81B2-A77F850861BF}" type="datetime1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EA33C-A310-4942-B0B3-01F18FBF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DF9FB-19D3-4E4F-831E-A60F5F5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183E6-4C25-4EEE-AED0-CD20985F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15D64-A128-480D-A6B5-24408A54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8AE86-8179-4B8F-9959-D7F3DAF7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8FA-BBA8-451D-9347-3A2AFC4FF6D4}" type="datetime1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9D355-0E21-4833-B12F-6F0F6B32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EEC8E-B98E-4EE7-9A43-9878F2A4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D931E3-F790-4F7F-88F7-06309D1CE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646C1E-8C6D-4E40-92A2-B9A7A676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2F910-5174-4502-B8B9-592FB256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B60-B3B6-4493-B169-0997248DF1DA}" type="datetime1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5A1E2-B5E9-4BD0-9B43-B10280F5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9C295-4238-4048-BCF5-98DDD234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B8B0E-059E-45E8-AA6A-4BABAC4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B5021-72C6-4B65-A2BA-BE83BE76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357AB-CD23-4A7E-88EC-BC2861F1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71ED-F619-4D2C-AC63-B58463AF92D2}" type="datetime1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93B27-8D4D-4155-B66A-6B9454BF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C5B54-7BD2-4A71-BD3E-445F07B5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C00E3-548E-47BE-8451-0F316C3C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C10AB3-B9D6-4B29-BAAD-8FDA5E0D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188A46-1CCE-4DD0-A5DE-ACFEA5F4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09C-BCDF-4E1E-906A-D1D34F5631FD}" type="datetime1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1AD62-FB0F-4787-BF38-D28A1E2E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F00F3-FA3F-4C6E-8247-88ADCEF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BDBBC-529F-4AD9-B577-B0FB63F5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04E9D-BA72-46C7-A840-7A9AD9297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D97ECA-55E0-4C94-A826-AA0BF0938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8548F-A8E9-4D4D-9EBB-A3A22F2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6A6-4059-4663-943A-62A1B181BC76}" type="datetime1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83F21-6CF8-4E5F-BC94-8267B8DE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FD404-3ED6-4702-945C-8CE23FA1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8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8CE3-055D-4E95-B194-979FA3A9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782C5A-19DD-4FD6-A0F9-D3EA9C4D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2799E2-C8FF-46D6-9331-FDEABBCD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3730-6E34-4F6C-8801-0048405B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AD0328-10E8-4B25-B861-BED58F55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EFF1DA-F1F6-401B-9571-DF071E93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F47B-476C-4294-BD25-86AEDFD6E5D1}" type="datetime1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93DF08-B3AC-4605-8A99-BB7D5C94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2EF60-987D-4C00-A4E4-F5E1C9CA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04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07812-8146-4EAC-95CF-DE99DDF9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D1256E-39FD-454F-85F4-570D121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1A08-94D9-4932-9644-069229FE45DE}" type="datetime1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747536-237B-4254-BC7A-D5357F4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CBD52F-C4F9-4A52-B8E4-3C8176B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E1E9E0-2765-448D-99D3-44C5C5E2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5769-A6D0-4B06-A8F0-A5C31C11F7CD}" type="datetime1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830347-7D6D-40BE-B135-BB24E0D3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456609-0B8F-44BA-96D9-419CD9D1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1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DC97-F0D8-4901-93BC-7AE261D4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2EC4B-B4DF-49AD-A657-BC49EB6B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25B05D-66AF-4D53-B2AB-8E672B1D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AE77A3-B5C3-44BA-A186-1C698F7B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4E2F-5065-42F4-896C-6455630E1F69}" type="datetime1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B02901-ED89-4EC2-9CD6-1B36354B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69F897-E89C-4DD5-8AB5-592FDB6B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C0F92-FEF6-4AA8-B28E-F887A591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FB6D78-2ED7-40B5-9F0C-7F44B261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A52A3-E79F-41BD-85B9-BE9B3DDD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2F6C0A-5346-4564-9097-3799922B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49BC-DB1D-4E18-90E4-ACFF5679BB93}" type="datetime1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4E97E-2108-4334-8063-4A9DEC81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1006C1-799E-4CC7-91CA-545DA909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3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D8CD4-D35D-4257-91B2-E1C8E9D8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A42996-DF83-4D1F-B458-EDE08BEF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F3E79-E1E4-4577-B7AD-5460ADDF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A72-EC8B-4E1B-BFC2-8E06EE315F7F}" type="datetime1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5826D-4520-4452-9463-E967FF863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EBB52-57EF-45C4-AE25-F20F3EF28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417E-9583-408E-8B50-A11804BE1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2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" TargetMode="External"/><Relationship Id="rId2" Type="http://schemas.openxmlformats.org/officeDocument/2006/relationships/hyperlink" Target="https://huggingface.co/docs/transformers/ind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s://automl.github.io/auto-sklearn/master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caret.gitbook.io/do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ivitai.com/mode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00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MATIC1111/stable-diffusion-webui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ltralytic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image" Target="../media/image90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customXml" Target="../ink/ink8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image" Target="../media/image10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customXml" Target="../ink/ink89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Современные нейронные сети доступные для использования и обучения «из коробки»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8D8C8-933B-49C8-9AB3-1FC8E005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C2862-FE7A-4FC9-A90B-D9D0A47A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Документация доступна по ссылке (там можно почитать, как использовать модели для тех или иных задач, как их обучать и т.д.):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https://huggingface.co/docs/transformers/index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Выбрать модель можно по ссылке: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https://huggingface.co/models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Часто авторы моделей приводят примеры их использования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CE8D96-6737-45FF-B1BB-EFD66564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7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3D851-D4A2-487F-8052-D5B11B9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98E69-C057-425B-B4B8-C30A5652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Малая часть списка задач, решаемых библиотекой </a:t>
            </a:r>
            <a:r>
              <a:rPr lang="en-US" dirty="0"/>
              <a:t>transformers:</a:t>
            </a:r>
          </a:p>
          <a:p>
            <a:pPr marL="514350" indent="-514350">
              <a:buAutoNum type="arabicParenR"/>
            </a:pPr>
            <a:r>
              <a:rPr lang="ru-RU" dirty="0"/>
              <a:t>Генерация текста</a:t>
            </a:r>
          </a:p>
          <a:p>
            <a:pPr marL="514350" indent="-514350">
              <a:buAutoNum type="arabicParenR"/>
            </a:pPr>
            <a:r>
              <a:rPr lang="en-US" dirty="0"/>
              <a:t>Text-classification</a:t>
            </a:r>
          </a:p>
          <a:p>
            <a:pPr marL="514350" indent="-514350">
              <a:buAutoNum type="arabicParenR"/>
            </a:pPr>
            <a:r>
              <a:rPr lang="en-US" dirty="0"/>
              <a:t>Text translation</a:t>
            </a:r>
          </a:p>
          <a:p>
            <a:pPr marL="514350" indent="-514350">
              <a:buAutoNum type="arabicParenR"/>
            </a:pPr>
            <a:r>
              <a:rPr lang="en-US" dirty="0"/>
              <a:t>Text summarization</a:t>
            </a:r>
          </a:p>
          <a:p>
            <a:pPr marL="514350" indent="-514350">
              <a:buAutoNum type="arabicParenR"/>
            </a:pPr>
            <a:r>
              <a:rPr lang="en-US" dirty="0"/>
              <a:t>Text-to-speech</a:t>
            </a:r>
          </a:p>
          <a:p>
            <a:pPr marL="0" indent="0">
              <a:buNone/>
            </a:pPr>
            <a:r>
              <a:rPr lang="ru-RU" dirty="0"/>
              <a:t>Полный список можно посмотреть на странице с выбором моделей.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F67141-0F81-4F4C-985C-79617226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D7F01-0CE0-45CF-9CB4-C59AC49C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59642-8317-462A-86F7-A5CBA6BC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62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Задача классификации текста по эмоциональному окрасу из лекции 3.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F5C8D-BD32-4A1A-A1E3-0CBD2CF8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519C95-BCBC-4B14-AF51-471B463C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61" y="2711885"/>
            <a:ext cx="8631477" cy="37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C4725-6BBE-47A6-AFC9-EBA5F6B9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DFF03-1DE3-435C-8822-33AAAF7B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78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Задача генерации голоса по тексту (модель из примера справилась довольно неплохо)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51CD00-EAB6-4220-914A-526F695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90997-4CEC-4885-BA2F-FB30243C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2724411"/>
            <a:ext cx="106313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F316-CAE7-42B5-A77E-586AEAA9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9A607-E6FD-46C8-A287-BE19F67A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работы с таблицами можно использовать одно из лучших решений – это </a:t>
            </a:r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. </a:t>
            </a:r>
            <a:r>
              <a:rPr lang="ru-RU" dirty="0"/>
              <a:t>Он подберет модель и все остальные </a:t>
            </a:r>
            <a:r>
              <a:rPr lang="ru-RU" dirty="0" err="1"/>
              <a:t>гиперпараметры</a:t>
            </a:r>
            <a:r>
              <a:rPr lang="ru-RU" dirty="0"/>
              <a:t> для лучшего результата. Конечно, специалист бы смог получить лучшие результаты, подбирая модель и параметры обучения в ручную, но для инженерных задач данная библиотека подойдет как нельзя кстати.</a:t>
            </a:r>
          </a:p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en-US" b="1" dirty="0"/>
              <a:t>pip install auto-</a:t>
            </a:r>
            <a:r>
              <a:rPr lang="en-US" b="1" dirty="0" err="1"/>
              <a:t>sklearn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Или</a:t>
            </a:r>
          </a:p>
          <a:p>
            <a:pPr marL="0" indent="0">
              <a:buNone/>
            </a:pPr>
            <a:r>
              <a:rPr lang="en-US" b="1" dirty="0" err="1"/>
              <a:t>conda</a:t>
            </a:r>
            <a:r>
              <a:rPr lang="en-US" b="1" dirty="0"/>
              <a:t> install</a:t>
            </a:r>
            <a:r>
              <a:rPr lang="ru-RU" b="1" dirty="0"/>
              <a:t> –с </a:t>
            </a:r>
            <a:r>
              <a:rPr lang="en-US" b="1" dirty="0" err="1"/>
              <a:t>conda</a:t>
            </a:r>
            <a:r>
              <a:rPr lang="en-US" b="1" dirty="0"/>
              <a:t>-forge auto-</a:t>
            </a:r>
            <a:r>
              <a:rPr lang="en-US" b="1" dirty="0" err="1"/>
              <a:t>sklearn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657F2E-9375-4361-999C-819AF1FE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0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04D89-9466-4B6D-950A-D808118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69EE7-21A7-4BBF-9524-7CCF4897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943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документацию: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https://automl.github.io/auto-sklearn/master/index.html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кода (из документации):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BF08B0-93E2-4080-A760-06A4651D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76868-E456-428B-A3A9-152C9BA7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73" y="4082761"/>
            <a:ext cx="736385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D0FB5-3DC4-407D-86CA-276579EB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F7F72-1DA7-409E-AF20-784A29D5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отличным решением может стать </a:t>
            </a:r>
            <a:r>
              <a:rPr lang="en-US" dirty="0" err="1"/>
              <a:t>pycaret</a:t>
            </a:r>
            <a:r>
              <a:rPr lang="en-US" dirty="0"/>
              <a:t> – </a:t>
            </a:r>
            <a:r>
              <a:rPr lang="ru-RU" dirty="0"/>
              <a:t>библиотека для автоматического подбора модели, параметров обучения и т.д.</a:t>
            </a:r>
          </a:p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en-US" b="1" dirty="0"/>
              <a:t>pip install </a:t>
            </a:r>
            <a:r>
              <a:rPr lang="en-US" b="1" dirty="0" err="1"/>
              <a:t>pycaret</a:t>
            </a:r>
            <a:r>
              <a:rPr lang="en-US" b="1" dirty="0"/>
              <a:t>[full]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Ссылка на документацию: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https://pycaret.gitbook.io/docs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Там же можно посмотреть примеры кода, который пишется в 5-6 строк.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8AE16-67DD-4495-A797-D3866E3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2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731C6-A42E-4830-A1A7-0F3A5F74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186EC-C65E-4A1E-96B7-1CEF9585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Бесплатным </a:t>
            </a:r>
            <a:r>
              <a:rPr lang="en-US" dirty="0"/>
              <a:t>open-source </a:t>
            </a:r>
            <a:r>
              <a:rPr lang="ru-RU" dirty="0"/>
              <a:t>проектом можно назвать </a:t>
            </a:r>
            <a:r>
              <a:rPr lang="en-US" dirty="0"/>
              <a:t>stable diffusion – </a:t>
            </a:r>
            <a:r>
              <a:rPr lang="ru-RU" dirty="0"/>
              <a:t>главным преимуществом которого можно назвать </a:t>
            </a:r>
            <a:r>
              <a:rPr lang="en-US" dirty="0"/>
              <a:t>desktop </a:t>
            </a:r>
            <a:r>
              <a:rPr lang="ru-RU" dirty="0"/>
              <a:t>версии (если компьютер не позволяет, можно найти инструкции, как запустить его на </a:t>
            </a:r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ru-RU" dirty="0"/>
              <a:t>Также можно назвать преимуществом наличие большого количества моделей, которые есть в открытом доступе для разных задач. Базовая модель требует терпения и определенных умений, чтобы получить приемлемый результат.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Например, модели можно скачать здесь: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https://civitai.com/models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81D409-14ED-47CB-8D7C-1BCE1C0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14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78E75-51E7-4F1D-B794-6E68654B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16000-A959-4A88-9472-7A927D5C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ru-RU" dirty="0"/>
              <a:t>Качаем </a:t>
            </a:r>
            <a:r>
              <a:rPr lang="en-US" dirty="0"/>
              <a:t>GIT </a:t>
            </a:r>
            <a:r>
              <a:rPr lang="ru-RU" dirty="0"/>
              <a:t>на компьютер и устанавливаем: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https://git-scm.com/downloads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Устанавливаем </a:t>
            </a:r>
            <a:r>
              <a:rPr lang="en-US" dirty="0"/>
              <a:t>Python 3.10.x</a:t>
            </a:r>
            <a:r>
              <a:rPr lang="ru-RU" dirty="0"/>
              <a:t>, если еще не установлен: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https://www.python.org/downloads/release/python-3100/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Заходим в командную строку </a:t>
            </a:r>
            <a:r>
              <a:rPr lang="en-US" dirty="0"/>
              <a:t>windows</a:t>
            </a:r>
            <a:r>
              <a:rPr lang="ru-RU" dirty="0"/>
              <a:t> и проверяем вывод команд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git --version</a:t>
            </a:r>
          </a:p>
          <a:p>
            <a:pPr marL="0" indent="0">
              <a:buNone/>
            </a:pPr>
            <a:r>
              <a:rPr lang="en-US" b="1" dirty="0"/>
              <a:t>python --version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7930D-7CA4-4F96-9080-36BC4EC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2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78E75-51E7-4F1D-B794-6E68654B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16000-A959-4A88-9472-7A927D5C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все хорошо, то пишем:</a:t>
            </a:r>
          </a:p>
          <a:p>
            <a:pPr marL="0" indent="0">
              <a:buNone/>
            </a:pPr>
            <a:r>
              <a:rPr lang="en-US" b="1" dirty="0"/>
              <a:t>git clone </a:t>
            </a:r>
            <a:r>
              <a:rPr lang="en-US" b="1" dirty="0">
                <a:hlinkClick r:id="rId2"/>
              </a:rPr>
              <a:t>https://github.com/AUTOMATIC1111/stable-diffusion-webui.git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Переходим в папку, в которую был скопирован репозиторий и открываем его в терминале и запускаем скрипт</a:t>
            </a:r>
            <a:r>
              <a:rPr lang="en-US" dirty="0"/>
              <a:t> </a:t>
            </a:r>
            <a:r>
              <a:rPr lang="ru-RU" dirty="0"/>
              <a:t>командой:</a:t>
            </a:r>
          </a:p>
          <a:p>
            <a:pPr marL="0" indent="0">
              <a:buNone/>
            </a:pPr>
            <a:r>
              <a:rPr lang="en-US" b="1" dirty="0"/>
              <a:t>.\webui-user.bat</a:t>
            </a:r>
          </a:p>
          <a:p>
            <a:pPr marL="0" indent="0">
              <a:buNone/>
            </a:pPr>
            <a:r>
              <a:rPr lang="ru-RU" dirty="0"/>
              <a:t>Ждем установки, и после чего в браузере откроется </a:t>
            </a:r>
            <a:r>
              <a:rPr lang="ru-RU" dirty="0" err="1"/>
              <a:t>интерфейся</a:t>
            </a:r>
            <a:r>
              <a:rPr lang="ru-RU" dirty="0"/>
              <a:t> для генерации изображений.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7930D-7CA4-4F96-9080-36BC4EC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1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A7743-DE39-4D5A-A810-A80F6614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1851D-4935-43E0-9DAA-59EF5059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современном мире большую роль играют данные. Их с каждом годом становится все больше, способы их обработки тоже модифицируются. </a:t>
            </a:r>
          </a:p>
          <a:p>
            <a:pPr marL="0" indent="0">
              <a:buNone/>
            </a:pPr>
            <a:r>
              <a:rPr lang="ru-RU" dirty="0"/>
              <a:t>Почти все инженерные задачи на текущий момент уже имеют решение в том или ином виде, поэтому целесообразно будет использовать эти решения для своих данных и своих задач. Данная лекция немного затронет эти готовые решения.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690C6C-FF0E-47A0-82C0-922A6233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17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EF9AF-49FE-4672-B2BD-AA46E23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9BAB5C-823D-4D26-97B6-07984BF3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076" y="1825625"/>
            <a:ext cx="9221848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693F77-B9A0-4C84-AEA7-CA973209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5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6ADA1-AE16-4059-9F1B-1D895BE4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A8D56-DBAC-4BD4-BA78-D8C39BB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добавить модель (например, в формате </a:t>
            </a:r>
            <a:r>
              <a:rPr lang="en-US" dirty="0" err="1"/>
              <a:t>safetensors</a:t>
            </a:r>
            <a:r>
              <a:rPr lang="en-US" dirty="0"/>
              <a:t>), </a:t>
            </a:r>
            <a:r>
              <a:rPr lang="ru-RU" dirty="0"/>
              <a:t>просто берем скаченные файл и перемещаем в папку: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stable-diffusion-</a:t>
            </a:r>
            <a:r>
              <a:rPr lang="en-US" b="1" dirty="0" err="1"/>
              <a:t>webui</a:t>
            </a:r>
            <a:r>
              <a:rPr lang="en-US" b="1" dirty="0"/>
              <a:t>\models\Stable-diffusion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78D3F-FB4A-4F6D-A894-BFED705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C606F-166C-49FD-87C2-7DC706C6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28CB7-D83D-4655-892E-1DCD9F17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Готовые решения также полезны и в контексте новых задач, так как существует такое понятие как «</a:t>
            </a:r>
            <a:r>
              <a:rPr lang="en-US" dirty="0"/>
              <a:t>transfer learning</a:t>
            </a:r>
            <a:r>
              <a:rPr lang="ru-RU" dirty="0"/>
              <a:t>»</a:t>
            </a:r>
            <a:r>
              <a:rPr lang="en-US" dirty="0"/>
              <a:t> - </a:t>
            </a:r>
            <a:r>
              <a:rPr lang="ru-RU" dirty="0"/>
              <a:t>так называют явление, при котором одна и та же модель может быть использована для разных задач.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Например, если кто-то с большими вычислительными ресурсами обучил модель на очень большом </a:t>
            </a:r>
            <a:r>
              <a:rPr lang="ru-RU" dirty="0" err="1"/>
              <a:t>датасете</a:t>
            </a:r>
            <a:r>
              <a:rPr lang="ru-RU" dirty="0"/>
              <a:t> определять разные предметы на картинках. А нам надо находить предмет, которого нет в этом списке. Что лучше: обучить ту же модель с нуля или </a:t>
            </a:r>
            <a:r>
              <a:rPr lang="ru-RU" dirty="0" err="1"/>
              <a:t>дообучить</a:t>
            </a:r>
            <a:r>
              <a:rPr lang="ru-RU" dirty="0"/>
              <a:t> уже обученную модель?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C67B5-BA02-436F-B333-1D8D6CA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C606F-166C-49FD-87C2-7DC706C6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28CB7-D83D-4655-892E-1DCD9F17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Дообучить</a:t>
            </a:r>
            <a:r>
              <a:rPr lang="ru-RU" dirty="0"/>
              <a:t> – более выгодный вариант, потому что:</a:t>
            </a:r>
          </a:p>
          <a:p>
            <a:pPr marL="514350" indent="-514350">
              <a:buAutoNum type="arabicPeriod"/>
            </a:pPr>
            <a:r>
              <a:rPr lang="ru-RU" dirty="0"/>
              <a:t>Модель уже имеет какой-то представление о реальных объектах нашего мира в области решения задачи (например, картинки или текст).</a:t>
            </a:r>
          </a:p>
          <a:p>
            <a:pPr marL="514350" indent="-514350">
              <a:buAutoNum type="arabicPeriod"/>
            </a:pPr>
            <a:r>
              <a:rPr lang="ru-RU" dirty="0"/>
              <a:t>Для обучения потребуется меньше данных.</a:t>
            </a:r>
          </a:p>
          <a:p>
            <a:pPr marL="514350" indent="-514350">
              <a:buAutoNum type="arabicPeriod"/>
            </a:pPr>
            <a:r>
              <a:rPr lang="ru-RU" dirty="0"/>
              <a:t>Результаты в среднем будут лучше, чем для обучения с нуля.</a:t>
            </a:r>
          </a:p>
          <a:p>
            <a:pPr marL="0" indent="0">
              <a:buNone/>
            </a:pPr>
            <a:r>
              <a:rPr lang="ru-RU" dirty="0"/>
              <a:t>Таким образом, использовать уже обученные модели, подгоняя их под свои задачи – это экономия ваших ресурсов и времени, да и результат выйдет лучше чем тот, которого вы бы смогли достичь, будучи ограниченными своими ресурсами.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C67B5-BA02-436F-B333-1D8D6CA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2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293C6-1C06-42C4-A431-56341D22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A33F6-6F9B-4517-847F-78426C4A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YOLO</a:t>
            </a:r>
            <a:r>
              <a:rPr lang="ru-RU" dirty="0"/>
              <a:t> </a:t>
            </a:r>
            <a:r>
              <a:rPr lang="en-US" dirty="0"/>
              <a:t>(You Only Look Once) – </a:t>
            </a:r>
            <a:r>
              <a:rPr lang="ru-RU" dirty="0"/>
              <a:t>решение для всех видов задач работы с изображениями (детекция, классификация, сегментация, детекция ключевых точек</a:t>
            </a:r>
            <a:r>
              <a:rPr lang="en-US" dirty="0"/>
              <a:t>). </a:t>
            </a:r>
            <a:r>
              <a:rPr lang="ru-RU" dirty="0"/>
              <a:t>Можно использовать </a:t>
            </a:r>
            <a:r>
              <a:rPr lang="ru-RU" dirty="0" err="1"/>
              <a:t>предобученные</a:t>
            </a:r>
            <a:r>
              <a:rPr lang="ru-RU" dirty="0"/>
              <a:t> модели, можно обучать модели на своих </a:t>
            </a:r>
            <a:r>
              <a:rPr lang="ru-RU" dirty="0" err="1"/>
              <a:t>датасетах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Ключевая особенность – высокая оптимизация моделей, т.е. они подходят для работы на слабых устройствах в режиме реального времени.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Ссылка на документацию: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https://docs.ultralytics.com/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A8AA09-FD72-4ACC-AB29-F0D80E4D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6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293C6-1C06-42C4-A431-56341D22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A33F6-6F9B-4517-847F-78426C4A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en-US" b="1" dirty="0"/>
              <a:t>pip install </a:t>
            </a:r>
            <a:r>
              <a:rPr lang="en-US" b="1" dirty="0" err="1"/>
              <a:t>ultralytics</a:t>
            </a:r>
            <a:r>
              <a:rPr lang="en-US" b="1" dirty="0"/>
              <a:t> </a:t>
            </a:r>
            <a:r>
              <a:rPr lang="ru-RU" dirty="0"/>
              <a:t>или </a:t>
            </a:r>
            <a:r>
              <a:rPr lang="en-US" b="1" i="0" dirty="0" err="1">
                <a:effectLst/>
              </a:rPr>
              <a:t>conda</a:t>
            </a:r>
            <a:r>
              <a:rPr lang="en-US" b="1" i="0" dirty="0">
                <a:effectLst/>
              </a:rPr>
              <a:t> install -c </a:t>
            </a:r>
            <a:r>
              <a:rPr lang="en-US" b="1" i="0" dirty="0" err="1">
                <a:effectLst/>
              </a:rPr>
              <a:t>conda</a:t>
            </a:r>
            <a:r>
              <a:rPr lang="en-US" b="1" i="0" dirty="0">
                <a:effectLst/>
              </a:rPr>
              <a:t>-forge </a:t>
            </a:r>
            <a:r>
              <a:rPr lang="en-US" b="1" i="0" dirty="0" err="1">
                <a:effectLst/>
              </a:rPr>
              <a:t>ultralytics</a:t>
            </a:r>
            <a:endParaRPr lang="en-US" b="1" i="0" dirty="0">
              <a:effectLst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ru-RU" dirty="0"/>
              <a:t>убедитесь, что у вас установлен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ru-RU" dirty="0"/>
              <a:t>если нет то сначала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conda</a:t>
            </a:r>
            <a:r>
              <a:rPr lang="en-US" b="1" dirty="0"/>
              <a:t> install </a:t>
            </a:r>
            <a:r>
              <a:rPr lang="en-US" b="1" dirty="0" err="1"/>
              <a:t>pytorch</a:t>
            </a:r>
            <a:r>
              <a:rPr lang="en-US" b="1" dirty="0"/>
              <a:t> </a:t>
            </a:r>
            <a:r>
              <a:rPr lang="en-US" b="1" dirty="0" err="1"/>
              <a:t>torchvision</a:t>
            </a:r>
            <a:r>
              <a:rPr lang="en-US" b="1" dirty="0"/>
              <a:t> </a:t>
            </a:r>
            <a:r>
              <a:rPr lang="en-US" b="1" dirty="0" err="1"/>
              <a:t>torchaudio</a:t>
            </a:r>
            <a:r>
              <a:rPr lang="en-US" b="1" dirty="0"/>
              <a:t> </a:t>
            </a:r>
            <a:r>
              <a:rPr lang="en-US" b="1" dirty="0" err="1">
                <a:highlight>
                  <a:srgbClr val="FFFF00"/>
                </a:highlight>
              </a:rPr>
              <a:t>cpuonly</a:t>
            </a:r>
            <a:r>
              <a:rPr lang="en-US" b="1" dirty="0"/>
              <a:t> -c </a:t>
            </a:r>
            <a:r>
              <a:rPr lang="en-US" b="1" dirty="0" err="1"/>
              <a:t>pytorch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ru-RU" dirty="0"/>
              <a:t>или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pip3 install torch </a:t>
            </a:r>
            <a:r>
              <a:rPr lang="en-US" b="1" dirty="0" err="1"/>
              <a:t>torchvision</a:t>
            </a:r>
            <a:r>
              <a:rPr lang="en-US" b="1" dirty="0"/>
              <a:t> </a:t>
            </a:r>
            <a:r>
              <a:rPr lang="en-US" b="1" dirty="0" err="1"/>
              <a:t>torchaudio</a:t>
            </a:r>
            <a:r>
              <a:rPr lang="en-US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A8AA09-FD72-4ACC-AB29-F0D80E4D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EB2BC-7DC3-42E9-9FF0-145582F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A9AE3-C1EF-4244-B139-F5BAC867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документации вы можете найти описание моделей для разных задач, правила оформления </a:t>
            </a:r>
            <a:r>
              <a:rPr lang="ru-RU" dirty="0" err="1"/>
              <a:t>датасетов</a:t>
            </a:r>
            <a:r>
              <a:rPr lang="ru-RU" dirty="0"/>
              <a:t> для обучения, параметры, которые можно передать при обучении или при предсказании.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F0ED80-217B-40E2-BA93-56D6CCDF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A75CD5-0B82-484C-8120-1552AED9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1" y="3157835"/>
            <a:ext cx="8926837" cy="3198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8B6DA37-3C9E-44FD-AAB8-BF42A06E2762}"/>
                  </a:ext>
                </a:extLst>
              </p14:cNvPr>
              <p14:cNvContentPartPr/>
              <p14:nvPr/>
            </p14:nvContentPartPr>
            <p14:xfrm>
              <a:off x="2776500" y="3919425"/>
              <a:ext cx="75600" cy="1512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8B6DA37-3C9E-44FD-AAB8-BF42A06E2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500" y="3910425"/>
                <a:ext cx="932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29239BD-A2BD-4A57-882F-A4C11985A5B2}"/>
              </a:ext>
            </a:extLst>
          </p:cNvPr>
          <p:cNvGrpSpPr/>
          <p:nvPr/>
        </p:nvGrpSpPr>
        <p:grpSpPr>
          <a:xfrm>
            <a:off x="2365864" y="3593216"/>
            <a:ext cx="3194767" cy="522409"/>
            <a:chOff x="2365864" y="3593216"/>
            <a:chExt cx="3194767" cy="5224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CB98EF8C-CAD6-487E-93A4-A2E77EE42980}"/>
                    </a:ext>
                  </a:extLst>
                </p14:cNvPr>
                <p14:cNvContentPartPr/>
                <p14:nvPr/>
              </p14:nvContentPartPr>
              <p14:xfrm>
                <a:off x="2814300" y="3950385"/>
                <a:ext cx="360" cy="500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CB98EF8C-CAD6-487E-93A4-A2E77EE429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5660" y="3941385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F8529BB-7BBC-4E4E-8AAF-1C373554F82F}"/>
                    </a:ext>
                  </a:extLst>
                </p14:cNvPr>
                <p14:cNvContentPartPr/>
                <p14:nvPr/>
              </p14:nvContentPartPr>
              <p14:xfrm>
                <a:off x="2365864" y="4008345"/>
                <a:ext cx="74160" cy="806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F8529BB-7BBC-4E4E-8AAF-1C373554F8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7224" y="3999705"/>
                  <a:ext cx="91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C5DC473A-317A-4B2E-AEF1-2B92B100D1A8}"/>
                    </a:ext>
                  </a:extLst>
                </p14:cNvPr>
                <p14:cNvContentPartPr/>
                <p14:nvPr/>
              </p14:nvContentPartPr>
              <p14:xfrm>
                <a:off x="2411944" y="4044705"/>
                <a:ext cx="50040" cy="41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C5DC473A-317A-4B2E-AEF1-2B92B100D1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03304" y="4036065"/>
                  <a:ext cx="67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F00167A-C6E5-473B-B7C4-69FB5D7937DC}"/>
                    </a:ext>
                  </a:extLst>
                </p14:cNvPr>
                <p14:cNvContentPartPr/>
                <p14:nvPr/>
              </p14:nvContentPartPr>
              <p14:xfrm>
                <a:off x="2472424" y="4044705"/>
                <a:ext cx="20880" cy="70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F00167A-C6E5-473B-B7C4-69FB5D7937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63784" y="4036065"/>
                  <a:ext cx="38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F20F8B6-9441-4186-BEA4-A62E3080FCA8}"/>
                    </a:ext>
                  </a:extLst>
                </p14:cNvPr>
                <p14:cNvContentPartPr/>
                <p14:nvPr/>
              </p14:nvContentPartPr>
              <p14:xfrm>
                <a:off x="2500144" y="4044345"/>
                <a:ext cx="41040" cy="302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F20F8B6-9441-4186-BEA4-A62E3080FC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91144" y="4035705"/>
                  <a:ext cx="58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BA924C7-BF6A-493D-A36E-12D8C826111D}"/>
                    </a:ext>
                  </a:extLst>
                </p14:cNvPr>
                <p14:cNvContentPartPr/>
                <p14:nvPr/>
              </p14:nvContentPartPr>
              <p14:xfrm>
                <a:off x="2551984" y="4024185"/>
                <a:ext cx="230400" cy="77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BA924C7-BF6A-493D-A36E-12D8C82611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42984" y="4015185"/>
                  <a:ext cx="248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4123132-6CE5-49B2-979A-3461DE7E4DD5}"/>
                    </a:ext>
                  </a:extLst>
                </p14:cNvPr>
                <p14:cNvContentPartPr/>
                <p14:nvPr/>
              </p14:nvContentPartPr>
              <p14:xfrm>
                <a:off x="2863384" y="4031025"/>
                <a:ext cx="186840" cy="590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4123132-6CE5-49B2-979A-3461DE7E4D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54384" y="4022385"/>
                  <a:ext cx="204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D8C446C-765D-4C83-80BD-C732162CF5A5}"/>
                    </a:ext>
                  </a:extLst>
                </p14:cNvPr>
                <p14:cNvContentPartPr/>
                <p14:nvPr/>
              </p14:nvContentPartPr>
              <p14:xfrm>
                <a:off x="3066064" y="3986025"/>
                <a:ext cx="52920" cy="79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D8C446C-765D-4C83-80BD-C732162CF5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57424" y="3977385"/>
                  <a:ext cx="70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1CF6A75-BA22-4510-AD23-9EDBB35EFDF9}"/>
                    </a:ext>
                  </a:extLst>
                </p14:cNvPr>
                <p14:cNvContentPartPr/>
                <p14:nvPr/>
              </p14:nvContentPartPr>
              <p14:xfrm>
                <a:off x="3131224" y="4000425"/>
                <a:ext cx="238680" cy="79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1CF6A75-BA22-4510-AD23-9EDBB35EFD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22224" y="3991785"/>
                  <a:ext cx="256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FA060F9-D70A-4ED5-B2F9-7E90E59AF026}"/>
                    </a:ext>
                  </a:extLst>
                </p14:cNvPr>
                <p14:cNvContentPartPr/>
                <p14:nvPr/>
              </p14:nvContentPartPr>
              <p14:xfrm>
                <a:off x="2878961" y="3837926"/>
                <a:ext cx="50400" cy="32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FA060F9-D70A-4ED5-B2F9-7E90E59AF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69961" y="3829286"/>
                  <a:ext cx="68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08D47A5-54FC-47F0-A143-FDE3DC3D23C5}"/>
                    </a:ext>
                  </a:extLst>
                </p14:cNvPr>
                <p14:cNvContentPartPr/>
                <p14:nvPr/>
              </p14:nvContentPartPr>
              <p14:xfrm>
                <a:off x="2907041" y="3757646"/>
                <a:ext cx="27000" cy="691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08D47A5-54FC-47F0-A143-FDE3DC3D23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98041" y="3748646"/>
                  <a:ext cx="44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935E037-16AE-462D-9D5D-54BB86F5E966}"/>
                    </a:ext>
                  </a:extLst>
                </p14:cNvPr>
                <p14:cNvContentPartPr/>
                <p14:nvPr/>
              </p14:nvContentPartPr>
              <p14:xfrm>
                <a:off x="2842601" y="3682496"/>
                <a:ext cx="41760" cy="784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935E037-16AE-462D-9D5D-54BB86F5E9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33961" y="3673856"/>
                  <a:ext cx="59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5AF3675-32C0-4245-AE3E-27DDB3084689}"/>
                    </a:ext>
                  </a:extLst>
                </p14:cNvPr>
                <p14:cNvContentPartPr/>
                <p14:nvPr/>
              </p14:nvContentPartPr>
              <p14:xfrm>
                <a:off x="2894441" y="3676376"/>
                <a:ext cx="41040" cy="295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5AF3675-32C0-4245-AE3E-27DDB30846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85441" y="3667736"/>
                  <a:ext cx="58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A382192-343A-475D-9F0E-0BBF2C619336}"/>
                    </a:ext>
                  </a:extLst>
                </p14:cNvPr>
                <p14:cNvContentPartPr/>
                <p14:nvPr/>
              </p14:nvContentPartPr>
              <p14:xfrm>
                <a:off x="2962121" y="3676376"/>
                <a:ext cx="52920" cy="1069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A382192-343A-475D-9F0E-0BBF2C6193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53121" y="3667376"/>
                  <a:ext cx="7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A2FB05E6-E8F4-42A7-8539-D846A4E59B0A}"/>
                    </a:ext>
                  </a:extLst>
                </p14:cNvPr>
                <p14:cNvContentPartPr/>
                <p14:nvPr/>
              </p14:nvContentPartPr>
              <p14:xfrm>
                <a:off x="3018641" y="3658376"/>
                <a:ext cx="157320" cy="684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A2FB05E6-E8F4-42A7-8539-D846A4E59B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10001" y="3649376"/>
                  <a:ext cx="174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CE1EA5-5A69-45F7-ADC3-84195CCB9E02}"/>
                    </a:ext>
                  </a:extLst>
                </p14:cNvPr>
                <p14:cNvContentPartPr/>
                <p14:nvPr/>
              </p14:nvContentPartPr>
              <p14:xfrm>
                <a:off x="3200081" y="3661256"/>
                <a:ext cx="60840" cy="10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CE1EA5-5A69-45F7-ADC3-84195CCB9E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91441" y="3652256"/>
                  <a:ext cx="78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7FA87A2D-0E5A-4143-9FDF-57DAE9DD3BBD}"/>
                    </a:ext>
                  </a:extLst>
                </p14:cNvPr>
                <p14:cNvContentPartPr/>
                <p14:nvPr/>
              </p14:nvContentPartPr>
              <p14:xfrm>
                <a:off x="3323921" y="3653696"/>
                <a:ext cx="155880" cy="561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7FA87A2D-0E5A-4143-9FDF-57DAE9DD3B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14921" y="3644696"/>
                  <a:ext cx="173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831EDAC4-C89D-46BE-A706-E2C399C8AF00}"/>
                    </a:ext>
                  </a:extLst>
                </p14:cNvPr>
                <p14:cNvContentPartPr/>
                <p14:nvPr/>
              </p14:nvContentPartPr>
              <p14:xfrm>
                <a:off x="3520841" y="3604376"/>
                <a:ext cx="47160" cy="993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831EDAC4-C89D-46BE-A706-E2C399C8AF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11841" y="3595736"/>
                  <a:ext cx="64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7EBB546-B9E2-4F86-8739-C7E3EBB448F9}"/>
                    </a:ext>
                  </a:extLst>
                </p14:cNvPr>
                <p14:cNvContentPartPr/>
                <p14:nvPr/>
              </p14:nvContentPartPr>
              <p14:xfrm>
                <a:off x="3576281" y="3627416"/>
                <a:ext cx="108000" cy="860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7EBB546-B9E2-4F86-8739-C7E3EBB448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67641" y="3618416"/>
                  <a:ext cx="125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3C4C471-87E5-4FC9-AB4B-62CC6C100CA5}"/>
                    </a:ext>
                  </a:extLst>
                </p14:cNvPr>
                <p14:cNvContentPartPr/>
                <p14:nvPr/>
              </p14:nvContentPartPr>
              <p14:xfrm>
                <a:off x="3675281" y="3632456"/>
                <a:ext cx="146880" cy="71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3C4C471-87E5-4FC9-AB4B-62CC6C100C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66281" y="3623816"/>
                  <a:ext cx="164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97A35900-7201-4311-BF3F-A7FE90E2CF07}"/>
                    </a:ext>
                  </a:extLst>
                </p14:cNvPr>
                <p14:cNvContentPartPr/>
                <p14:nvPr/>
              </p14:nvContentPartPr>
              <p14:xfrm>
                <a:off x="3885161" y="3609776"/>
                <a:ext cx="43920" cy="1263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97A35900-7201-4311-BF3F-A7FE90E2CF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76521" y="3601136"/>
                  <a:ext cx="6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BDB7762-2DD9-4A52-A3AD-A7E443AFAC71}"/>
                    </a:ext>
                  </a:extLst>
                </p14:cNvPr>
                <p14:cNvContentPartPr/>
                <p14:nvPr/>
              </p14:nvContentPartPr>
              <p14:xfrm>
                <a:off x="3948881" y="3640736"/>
                <a:ext cx="56520" cy="637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BDB7762-2DD9-4A52-A3AD-A7E443AFAC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39881" y="3632096"/>
                  <a:ext cx="74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2799A19-5A2A-49F2-8763-54510B82B519}"/>
                    </a:ext>
                  </a:extLst>
                </p14:cNvPr>
                <p14:cNvContentPartPr/>
                <p14:nvPr/>
              </p14:nvContentPartPr>
              <p14:xfrm>
                <a:off x="4039601" y="3645416"/>
                <a:ext cx="63000" cy="558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2799A19-5A2A-49F2-8763-54510B82B5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30961" y="3636776"/>
                  <a:ext cx="80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A77F4851-65E3-43B6-B33F-445E735745E8}"/>
                    </a:ext>
                  </a:extLst>
                </p14:cNvPr>
                <p14:cNvContentPartPr/>
                <p14:nvPr/>
              </p14:nvContentPartPr>
              <p14:xfrm>
                <a:off x="4117001" y="3645416"/>
                <a:ext cx="41040" cy="525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A77F4851-65E3-43B6-B33F-445E735745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08001" y="3636416"/>
                  <a:ext cx="58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37257AF-E2EB-482D-894C-38995B70801F}"/>
                    </a:ext>
                  </a:extLst>
                </p14:cNvPr>
                <p14:cNvContentPartPr/>
                <p14:nvPr/>
              </p14:nvContentPartPr>
              <p14:xfrm>
                <a:off x="4193321" y="3647216"/>
                <a:ext cx="42120" cy="496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37257AF-E2EB-482D-894C-38995B7080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84321" y="3638216"/>
                  <a:ext cx="59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799251A-E54B-43E4-97DA-0C64A877610B}"/>
                    </a:ext>
                  </a:extLst>
                </p14:cNvPr>
                <p14:cNvContentPartPr/>
                <p14:nvPr/>
              </p14:nvContentPartPr>
              <p14:xfrm>
                <a:off x="4255241" y="3593216"/>
                <a:ext cx="40680" cy="1407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799251A-E54B-43E4-97DA-0C64A87761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46241" y="3584216"/>
                  <a:ext cx="58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0C791DBF-89AE-4104-BDC9-AC9BFBDF25BF}"/>
                    </a:ext>
                  </a:extLst>
                </p14:cNvPr>
                <p14:cNvContentPartPr/>
                <p14:nvPr/>
              </p14:nvContentPartPr>
              <p14:xfrm>
                <a:off x="3002441" y="3813176"/>
                <a:ext cx="177120" cy="4140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0C791DBF-89AE-4104-BDC9-AC9BFBDF25B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93801" y="3804176"/>
                  <a:ext cx="19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DA179459-2B80-4DAD-BCC4-E0BD9940CA7E}"/>
                    </a:ext>
                  </a:extLst>
                </p14:cNvPr>
                <p14:cNvContentPartPr/>
                <p14:nvPr/>
              </p14:nvContentPartPr>
              <p14:xfrm>
                <a:off x="3162281" y="3793376"/>
                <a:ext cx="429120" cy="6408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DA179459-2B80-4DAD-BCC4-E0BD9940CA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53281" y="3784376"/>
                  <a:ext cx="446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84DD5BAD-03B3-48C5-8635-5A4A22540582}"/>
                    </a:ext>
                  </a:extLst>
                </p14:cNvPr>
                <p14:cNvContentPartPr/>
                <p14:nvPr/>
              </p14:nvContentPartPr>
              <p14:xfrm>
                <a:off x="3643241" y="3828656"/>
                <a:ext cx="58320" cy="990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84DD5BAD-03B3-48C5-8635-5A4A225405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34241" y="3820016"/>
                  <a:ext cx="75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FB91CCD2-AD2F-4C25-B9FC-D48354BCB375}"/>
                    </a:ext>
                  </a:extLst>
                </p14:cNvPr>
                <p14:cNvContentPartPr/>
                <p14:nvPr/>
              </p14:nvContentPartPr>
              <p14:xfrm>
                <a:off x="3722441" y="3826496"/>
                <a:ext cx="65880" cy="4392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FB91CCD2-AD2F-4C25-B9FC-D48354BCB3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13801" y="3817856"/>
                  <a:ext cx="83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F788835-451F-4643-8762-1C23EA3EE96D}"/>
                    </a:ext>
                  </a:extLst>
                </p14:cNvPr>
                <p14:cNvContentPartPr/>
                <p14:nvPr/>
              </p14:nvContentPartPr>
              <p14:xfrm>
                <a:off x="3790841" y="3784736"/>
                <a:ext cx="61200" cy="896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F788835-451F-4643-8762-1C23EA3EE9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82201" y="3775736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B0D375F-F9DD-42FA-A092-915B8F70C4D5}"/>
                    </a:ext>
                  </a:extLst>
                </p14:cNvPr>
                <p14:cNvContentPartPr/>
                <p14:nvPr/>
              </p14:nvContentPartPr>
              <p14:xfrm>
                <a:off x="3877601" y="3820016"/>
                <a:ext cx="68040" cy="5940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B0D375F-F9DD-42FA-A092-915B8F70C4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68961" y="3811376"/>
                  <a:ext cx="85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F4FB39F4-3CD5-4177-965D-769A2522DEA3}"/>
                    </a:ext>
                  </a:extLst>
                </p14:cNvPr>
                <p14:cNvContentPartPr/>
                <p14:nvPr/>
              </p14:nvContentPartPr>
              <p14:xfrm>
                <a:off x="3959681" y="3810296"/>
                <a:ext cx="138960" cy="5760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F4FB39F4-3CD5-4177-965D-769A2522DE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51041" y="3801656"/>
                  <a:ext cx="156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2878097-5F0D-4029-B334-3862E556D2DF}"/>
                    </a:ext>
                  </a:extLst>
                </p14:cNvPr>
                <p14:cNvContentPartPr/>
                <p14:nvPr/>
              </p14:nvContentPartPr>
              <p14:xfrm>
                <a:off x="4077761" y="3802736"/>
                <a:ext cx="75960" cy="709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2878097-5F0D-4029-B334-3862E556D2D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68761" y="3793736"/>
                  <a:ext cx="93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AAFE34A-B7D9-4519-9786-2DFB07A1E888}"/>
                    </a:ext>
                  </a:extLst>
                </p14:cNvPr>
                <p14:cNvContentPartPr/>
                <p14:nvPr/>
              </p14:nvContentPartPr>
              <p14:xfrm>
                <a:off x="4284791" y="3792656"/>
                <a:ext cx="52920" cy="59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AAFE34A-B7D9-4519-9786-2DFB07A1E8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76151" y="3784016"/>
                  <a:ext cx="70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8DFD0C48-DDF7-42F5-8E65-CB5372881D82}"/>
                    </a:ext>
                  </a:extLst>
                </p14:cNvPr>
                <p14:cNvContentPartPr/>
                <p14:nvPr/>
              </p14:nvContentPartPr>
              <p14:xfrm>
                <a:off x="4300271" y="3809936"/>
                <a:ext cx="50040" cy="363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8DFD0C48-DDF7-42F5-8E65-CB5372881D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91631" y="3800936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0B99B94-611F-4156-A337-689179F7B371}"/>
                    </a:ext>
                  </a:extLst>
                </p14:cNvPr>
                <p14:cNvContentPartPr/>
                <p14:nvPr/>
              </p14:nvContentPartPr>
              <p14:xfrm>
                <a:off x="4376591" y="3778976"/>
                <a:ext cx="64080" cy="565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0B99B94-611F-4156-A337-689179F7B3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67951" y="3769976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17B8D27A-3201-48A2-832C-53EE77F4411F}"/>
                    </a:ext>
                  </a:extLst>
                </p14:cNvPr>
                <p14:cNvContentPartPr/>
                <p14:nvPr/>
              </p14:nvContentPartPr>
              <p14:xfrm>
                <a:off x="4469111" y="3774296"/>
                <a:ext cx="72000" cy="619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17B8D27A-3201-48A2-832C-53EE77F4411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60471" y="3765296"/>
                  <a:ext cx="89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5720319-740B-4C3B-BB21-B8E99AF4720C}"/>
                    </a:ext>
                  </a:extLst>
                </p14:cNvPr>
                <p14:cNvContentPartPr/>
                <p14:nvPr/>
              </p14:nvContentPartPr>
              <p14:xfrm>
                <a:off x="4554791" y="3776096"/>
                <a:ext cx="55440" cy="543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5720319-740B-4C3B-BB21-B8E99AF472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45791" y="3767096"/>
                  <a:ext cx="73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89E59E62-C5C2-41CA-AD63-C75FCE1C4749}"/>
                    </a:ext>
                  </a:extLst>
                </p14:cNvPr>
                <p14:cNvContentPartPr/>
                <p14:nvPr/>
              </p14:nvContentPartPr>
              <p14:xfrm>
                <a:off x="4631111" y="3775376"/>
                <a:ext cx="186120" cy="63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89E59E62-C5C2-41CA-AD63-C75FCE1C47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22111" y="3766376"/>
                  <a:ext cx="203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6FF7D829-44B5-48B8-BD33-B21D2E262E16}"/>
                    </a:ext>
                  </a:extLst>
                </p14:cNvPr>
                <p14:cNvContentPartPr/>
                <p14:nvPr/>
              </p14:nvContentPartPr>
              <p14:xfrm>
                <a:off x="4852871" y="3785456"/>
                <a:ext cx="56880" cy="1105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6FF7D829-44B5-48B8-BD33-B21D2E262E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44231" y="3776816"/>
                  <a:ext cx="74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AECC7E0-C44A-4245-9998-DE857C1106A8}"/>
                    </a:ext>
                  </a:extLst>
                </p14:cNvPr>
                <p14:cNvContentPartPr/>
                <p14:nvPr/>
              </p14:nvContentPartPr>
              <p14:xfrm>
                <a:off x="4916951" y="3769256"/>
                <a:ext cx="82440" cy="450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AECC7E0-C44A-4245-9998-DE857C1106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08311" y="3760256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EBC2A06-3BAC-4242-8237-3DBD2BE7AF98}"/>
                    </a:ext>
                  </a:extLst>
                </p14:cNvPr>
                <p14:cNvContentPartPr/>
                <p14:nvPr/>
              </p14:nvContentPartPr>
              <p14:xfrm>
                <a:off x="5031071" y="3750176"/>
                <a:ext cx="74160" cy="622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EBC2A06-3BAC-4242-8237-3DBD2BE7AF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22431" y="3741536"/>
                  <a:ext cx="9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B0C11DD1-A5EC-4214-9288-484BCF0C0D7B}"/>
                    </a:ext>
                  </a:extLst>
                </p14:cNvPr>
                <p14:cNvContentPartPr/>
                <p14:nvPr/>
              </p14:nvContentPartPr>
              <p14:xfrm>
                <a:off x="5131511" y="3759536"/>
                <a:ext cx="88200" cy="6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B0C11DD1-A5EC-4214-9288-484BCF0C0D7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22511" y="3750536"/>
                  <a:ext cx="105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DBA203E-9D95-4F1C-BEAD-38F1530617CB}"/>
                    </a:ext>
                  </a:extLst>
                </p14:cNvPr>
                <p14:cNvContentPartPr/>
                <p14:nvPr/>
              </p14:nvContentPartPr>
              <p14:xfrm>
                <a:off x="5220431" y="3740816"/>
                <a:ext cx="63360" cy="619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DBA203E-9D95-4F1C-BEAD-38F1530617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11431" y="3731816"/>
                  <a:ext cx="81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FDEA60F6-8228-4F74-AF6D-92B8C594E6E4}"/>
                    </a:ext>
                  </a:extLst>
                </p14:cNvPr>
                <p14:cNvContentPartPr/>
                <p14:nvPr/>
              </p14:nvContentPartPr>
              <p14:xfrm>
                <a:off x="5310071" y="3729656"/>
                <a:ext cx="250560" cy="1026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FDEA60F6-8228-4F74-AF6D-92B8C594E6E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01071" y="3721016"/>
                  <a:ext cx="2682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56152EF7-6D13-442A-8626-BEA7323FA276}"/>
              </a:ext>
            </a:extLst>
          </p:cNvPr>
          <p:cNvGrpSpPr/>
          <p:nvPr/>
        </p:nvGrpSpPr>
        <p:grpSpPr>
          <a:xfrm>
            <a:off x="2250116" y="4336616"/>
            <a:ext cx="462600" cy="49320"/>
            <a:chOff x="2250116" y="4336616"/>
            <a:chExt cx="46260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AAC78C2-F84E-4927-88AE-3CB0597D4B91}"/>
                    </a:ext>
                  </a:extLst>
                </p14:cNvPr>
                <p14:cNvContentPartPr/>
                <p14:nvPr/>
              </p14:nvContentPartPr>
              <p14:xfrm>
                <a:off x="2250116" y="4354616"/>
                <a:ext cx="329040" cy="313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AAC78C2-F84E-4927-88AE-3CB0597D4B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41476" y="4345616"/>
                  <a:ext cx="346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109FD995-443D-4F0D-A09C-4E0E6FEF8F59}"/>
                    </a:ext>
                  </a:extLst>
                </p14:cNvPr>
                <p14:cNvContentPartPr/>
                <p14:nvPr/>
              </p14:nvContentPartPr>
              <p14:xfrm>
                <a:off x="2531276" y="4336616"/>
                <a:ext cx="181440" cy="4464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109FD995-443D-4F0D-A09C-4E0E6FEF8F5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22276" y="4327616"/>
                  <a:ext cx="19908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D0B0E689-642D-43F2-812A-84854E7EB0F3}"/>
                  </a:ext>
                </a:extLst>
              </p14:cNvPr>
              <p14:cNvContentPartPr/>
              <p14:nvPr/>
            </p14:nvContentPartPr>
            <p14:xfrm>
              <a:off x="3654950" y="4580935"/>
              <a:ext cx="141120" cy="752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D0B0E689-642D-43F2-812A-84854E7EB0F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645950" y="4571935"/>
                <a:ext cx="1587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6BFE759F-C48F-41DE-B450-CBD97B757EBB}"/>
                  </a:ext>
                </a:extLst>
              </p14:cNvPr>
              <p14:cNvContentPartPr/>
              <p14:nvPr/>
            </p14:nvContentPartPr>
            <p14:xfrm>
              <a:off x="2857190" y="4463935"/>
              <a:ext cx="1243800" cy="10872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6BFE759F-C48F-41DE-B450-CBD97B757EB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848550" y="4454935"/>
                <a:ext cx="126144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92C6A709-B8FA-4281-804D-BDD20A4D1647}"/>
              </a:ext>
            </a:extLst>
          </p:cNvPr>
          <p:cNvGrpSpPr/>
          <p:nvPr/>
        </p:nvGrpSpPr>
        <p:grpSpPr>
          <a:xfrm>
            <a:off x="2780396" y="4223936"/>
            <a:ext cx="3741594" cy="563999"/>
            <a:chOff x="2780396" y="4223936"/>
            <a:chExt cx="3741594" cy="5639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6759A078-712B-4CC9-BCAB-30B43760AE6B}"/>
                    </a:ext>
                  </a:extLst>
                </p14:cNvPr>
                <p14:cNvContentPartPr/>
                <p14:nvPr/>
              </p14:nvContentPartPr>
              <p14:xfrm>
                <a:off x="2780396" y="4286936"/>
                <a:ext cx="264960" cy="705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6759A078-712B-4CC9-BCAB-30B43760AE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71396" y="4277936"/>
                  <a:ext cx="28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E3712ED-96AE-4BCD-8AB5-FC8AFCCB6D37}"/>
                    </a:ext>
                  </a:extLst>
                </p14:cNvPr>
                <p14:cNvContentPartPr/>
                <p14:nvPr/>
              </p14:nvContentPartPr>
              <p14:xfrm>
                <a:off x="3062996" y="4292696"/>
                <a:ext cx="101520" cy="5832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E3712ED-96AE-4BCD-8AB5-FC8AFCCB6D3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53996" y="4284056"/>
                  <a:ext cx="119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3DDBB0A-5580-40E6-95F9-81AE4F671952}"/>
                    </a:ext>
                  </a:extLst>
                </p14:cNvPr>
                <p14:cNvContentPartPr/>
                <p14:nvPr/>
              </p14:nvContentPartPr>
              <p14:xfrm>
                <a:off x="3192596" y="4300256"/>
                <a:ext cx="57960" cy="572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3DDBB0A-5580-40E6-95F9-81AE4F6719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83956" y="4291256"/>
                  <a:ext cx="75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8C192944-AE2B-4A36-84EA-351DE9F7136E}"/>
                    </a:ext>
                  </a:extLst>
                </p14:cNvPr>
                <p14:cNvContentPartPr/>
                <p14:nvPr/>
              </p14:nvContentPartPr>
              <p14:xfrm>
                <a:off x="3319316" y="4288376"/>
                <a:ext cx="60120" cy="1209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8C192944-AE2B-4A36-84EA-351DE9F713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10676" y="4279736"/>
                  <a:ext cx="77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475AD019-B2B3-4ACC-9101-91D22C851339}"/>
                    </a:ext>
                  </a:extLst>
                </p14:cNvPr>
                <p14:cNvContentPartPr/>
                <p14:nvPr/>
              </p14:nvContentPartPr>
              <p14:xfrm>
                <a:off x="3404996" y="4284056"/>
                <a:ext cx="57240" cy="676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475AD019-B2B3-4ACC-9101-91D22C85133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96356" y="4275416"/>
                  <a:ext cx="74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623FE51-DE9E-4213-9161-369C3C28629E}"/>
                    </a:ext>
                  </a:extLst>
                </p14:cNvPr>
                <p14:cNvContentPartPr/>
                <p14:nvPr/>
              </p14:nvContentPartPr>
              <p14:xfrm>
                <a:off x="3481316" y="4295216"/>
                <a:ext cx="45720" cy="165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623FE51-DE9E-4213-9161-369C3C2862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72316" y="4286216"/>
                  <a:ext cx="63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C05C3384-A1D7-4F7D-94C3-5BA59F2AAA1E}"/>
                    </a:ext>
                  </a:extLst>
                </p14:cNvPr>
                <p14:cNvContentPartPr/>
                <p14:nvPr/>
              </p14:nvContentPartPr>
              <p14:xfrm>
                <a:off x="3535676" y="4302776"/>
                <a:ext cx="68400" cy="15444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C05C3384-A1D7-4F7D-94C3-5BA59F2AAA1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27036" y="4293776"/>
                  <a:ext cx="86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6087C7D1-AEC3-4002-B72B-ECC7FD8C632C}"/>
                    </a:ext>
                  </a:extLst>
                </p14:cNvPr>
                <p14:cNvContentPartPr/>
                <p14:nvPr/>
              </p14:nvContentPartPr>
              <p14:xfrm>
                <a:off x="3624236" y="4287656"/>
                <a:ext cx="116280" cy="781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6087C7D1-AEC3-4002-B72B-ECC7FD8C632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15236" y="4278656"/>
                  <a:ext cx="133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DED8D347-BD2F-4962-8475-51281C13B8DA}"/>
                    </a:ext>
                  </a:extLst>
                </p14:cNvPr>
                <p14:cNvContentPartPr/>
                <p14:nvPr/>
              </p14:nvContentPartPr>
              <p14:xfrm>
                <a:off x="3733676" y="4288016"/>
                <a:ext cx="96120" cy="946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DED8D347-BD2F-4962-8475-51281C13B8D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24676" y="4279016"/>
                  <a:ext cx="113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68F99D57-0A28-4EA9-A9B0-ADF6D5074A12}"/>
                    </a:ext>
                  </a:extLst>
                </p14:cNvPr>
                <p14:cNvContentPartPr/>
                <p14:nvPr/>
              </p14:nvContentPartPr>
              <p14:xfrm>
                <a:off x="3845276" y="4293056"/>
                <a:ext cx="104040" cy="705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68F99D57-0A28-4EA9-A9B0-ADF6D5074A1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36276" y="4284416"/>
                  <a:ext cx="121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F3D93416-FFF6-44BC-A2B8-7F0562979403}"/>
                    </a:ext>
                  </a:extLst>
                </p14:cNvPr>
                <p14:cNvContentPartPr/>
                <p14:nvPr/>
              </p14:nvContentPartPr>
              <p14:xfrm>
                <a:off x="3911876" y="4290896"/>
                <a:ext cx="153000" cy="694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F3D93416-FFF6-44BC-A2B8-7F056297940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03236" y="4282256"/>
                  <a:ext cx="170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671C741-8FC2-4FFE-83DB-0AD3FEAC0C7B}"/>
                    </a:ext>
                  </a:extLst>
                </p14:cNvPr>
                <p14:cNvContentPartPr/>
                <p14:nvPr/>
              </p14:nvContentPartPr>
              <p14:xfrm>
                <a:off x="4095476" y="4246616"/>
                <a:ext cx="68040" cy="997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671C741-8FC2-4FFE-83DB-0AD3FEAC0C7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86836" y="4237976"/>
                  <a:ext cx="85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6E4F659F-CE84-419C-8902-3038BF4BF89E}"/>
                    </a:ext>
                  </a:extLst>
                </p14:cNvPr>
                <p14:cNvContentPartPr/>
                <p14:nvPr/>
              </p14:nvContentPartPr>
              <p14:xfrm>
                <a:off x="4229396" y="4223936"/>
                <a:ext cx="69840" cy="12492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6E4F659F-CE84-419C-8902-3038BF4BF89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20756" y="4214936"/>
                  <a:ext cx="87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65D700D4-715A-4407-8022-D5FA3A2BD76F}"/>
                    </a:ext>
                  </a:extLst>
                </p14:cNvPr>
                <p14:cNvContentPartPr/>
                <p14:nvPr/>
              </p14:nvContentPartPr>
              <p14:xfrm>
                <a:off x="4333076" y="4257416"/>
                <a:ext cx="169200" cy="864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65D700D4-715A-4407-8022-D5FA3A2BD76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24436" y="4248416"/>
                  <a:ext cx="186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25EEC1AD-23AD-4119-9697-195AB8AB8C18}"/>
                    </a:ext>
                  </a:extLst>
                </p14:cNvPr>
                <p14:cNvContentPartPr/>
                <p14:nvPr/>
              </p14:nvContentPartPr>
              <p14:xfrm>
                <a:off x="4600556" y="4279016"/>
                <a:ext cx="98640" cy="6624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25EEC1AD-23AD-4119-9697-195AB8AB8C1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91556" y="4270016"/>
                  <a:ext cx="116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AE45406D-59C8-4820-98A2-60A9413FCBB3}"/>
                    </a:ext>
                  </a:extLst>
                </p14:cNvPr>
                <p14:cNvContentPartPr/>
                <p14:nvPr/>
              </p14:nvContentPartPr>
              <p14:xfrm>
                <a:off x="4695236" y="4281176"/>
                <a:ext cx="65520" cy="54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AE45406D-59C8-4820-98A2-60A9413FCBB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86596" y="4272536"/>
                  <a:ext cx="83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669C9705-2F14-4B11-86A6-3F6D4656D7E0}"/>
                    </a:ext>
                  </a:extLst>
                </p14:cNvPr>
                <p14:cNvContentPartPr/>
                <p14:nvPr/>
              </p14:nvContentPartPr>
              <p14:xfrm>
                <a:off x="4764716" y="4275056"/>
                <a:ext cx="112320" cy="799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669C9705-2F14-4B11-86A6-3F6D4656D7E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6076" y="4266416"/>
                  <a:ext cx="129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37A7656-D9E9-40D3-A3C5-2F55E3BE3D4D}"/>
                    </a:ext>
                  </a:extLst>
                </p14:cNvPr>
                <p14:cNvContentPartPr/>
                <p14:nvPr/>
              </p14:nvContentPartPr>
              <p14:xfrm>
                <a:off x="4870196" y="4262096"/>
                <a:ext cx="57240" cy="885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37A7656-D9E9-40D3-A3C5-2F55E3BE3D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61196" y="4253456"/>
                  <a:ext cx="7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555ECEA-10F8-478B-A956-8ACD9E3206FA}"/>
                    </a:ext>
                  </a:extLst>
                </p14:cNvPr>
                <p14:cNvContentPartPr/>
                <p14:nvPr/>
              </p14:nvContentPartPr>
              <p14:xfrm>
                <a:off x="4949756" y="4297736"/>
                <a:ext cx="35640" cy="471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555ECEA-10F8-478B-A956-8ACD9E3206F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40756" y="4289096"/>
                  <a:ext cx="53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CFD2D4A8-F57F-4840-9F5A-928A7749341C}"/>
                    </a:ext>
                  </a:extLst>
                </p14:cNvPr>
                <p14:cNvContentPartPr/>
                <p14:nvPr/>
              </p14:nvContentPartPr>
              <p14:xfrm>
                <a:off x="5017076" y="4312136"/>
                <a:ext cx="38520" cy="3924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CFD2D4A8-F57F-4840-9F5A-928A774934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08076" y="4303496"/>
                  <a:ext cx="56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ADF75950-628A-4205-BF82-F277520932C7}"/>
                    </a:ext>
                  </a:extLst>
                </p14:cNvPr>
                <p14:cNvContentPartPr/>
                <p14:nvPr/>
              </p14:nvContentPartPr>
              <p14:xfrm>
                <a:off x="5024276" y="4281176"/>
                <a:ext cx="4752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ADF75950-628A-4205-BF82-F277520932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15636" y="4272536"/>
                  <a:ext cx="6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EC41D5D-B2C8-4526-A22C-BDB454C36D07}"/>
                    </a:ext>
                  </a:extLst>
                </p14:cNvPr>
                <p14:cNvContentPartPr/>
                <p14:nvPr/>
              </p14:nvContentPartPr>
              <p14:xfrm>
                <a:off x="5167196" y="4291616"/>
                <a:ext cx="57240" cy="536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EC41D5D-B2C8-4526-A22C-BDB454C36D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58196" y="4282976"/>
                  <a:ext cx="74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D2913C54-E635-416A-9165-80EA6ED53386}"/>
                    </a:ext>
                  </a:extLst>
                </p14:cNvPr>
                <p14:cNvContentPartPr/>
                <p14:nvPr/>
              </p14:nvContentPartPr>
              <p14:xfrm>
                <a:off x="5235596" y="4293416"/>
                <a:ext cx="52920" cy="601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D2913C54-E635-416A-9165-80EA6ED533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226596" y="4284416"/>
                  <a:ext cx="70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9B8F9E0F-7579-4088-9F95-063984627581}"/>
                    </a:ext>
                  </a:extLst>
                </p14:cNvPr>
                <p14:cNvContentPartPr/>
                <p14:nvPr/>
              </p14:nvContentPartPr>
              <p14:xfrm>
                <a:off x="5299316" y="4294136"/>
                <a:ext cx="74880" cy="896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9B8F9E0F-7579-4088-9F95-06398462758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90316" y="4285136"/>
                  <a:ext cx="92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219AFB9C-8DEA-4976-9442-C4FCC59BC232}"/>
                    </a:ext>
                  </a:extLst>
                </p14:cNvPr>
                <p14:cNvContentPartPr/>
                <p14:nvPr/>
              </p14:nvContentPartPr>
              <p14:xfrm>
                <a:off x="5385356" y="4290896"/>
                <a:ext cx="52200" cy="590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219AFB9C-8DEA-4976-9442-C4FCC59BC23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76716" y="4281896"/>
                  <a:ext cx="69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ADDFFD7B-B109-43BF-877B-71216237D8FD}"/>
                    </a:ext>
                  </a:extLst>
                </p14:cNvPr>
                <p14:cNvContentPartPr/>
                <p14:nvPr/>
              </p14:nvContentPartPr>
              <p14:xfrm>
                <a:off x="5462396" y="4288376"/>
                <a:ext cx="38520" cy="741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ADDFFD7B-B109-43BF-877B-71216237D8F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53396" y="4279736"/>
                  <a:ext cx="56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58A5C508-8F80-4BF4-9884-5CEEB58BAEFD}"/>
                    </a:ext>
                  </a:extLst>
                </p14:cNvPr>
                <p14:cNvContentPartPr/>
                <p14:nvPr/>
              </p14:nvContentPartPr>
              <p14:xfrm>
                <a:off x="5543396" y="4302776"/>
                <a:ext cx="42840" cy="50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58A5C508-8F80-4BF4-9884-5CEEB58BAE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534396" y="4293776"/>
                  <a:ext cx="6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1C91401E-7DED-4370-8E7A-227EF73C7720}"/>
                    </a:ext>
                  </a:extLst>
                </p14:cNvPr>
                <p14:cNvContentPartPr/>
                <p14:nvPr/>
              </p14:nvContentPartPr>
              <p14:xfrm>
                <a:off x="5625476" y="4298816"/>
                <a:ext cx="123840" cy="680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1C91401E-7DED-4370-8E7A-227EF73C772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16836" y="4290176"/>
                  <a:ext cx="141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6C2918A-1A48-459C-8CD0-FFF5B9700682}"/>
                    </a:ext>
                  </a:extLst>
                </p14:cNvPr>
                <p14:cNvContentPartPr/>
                <p14:nvPr/>
              </p14:nvContentPartPr>
              <p14:xfrm>
                <a:off x="3155630" y="4612975"/>
                <a:ext cx="47520" cy="36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6C2918A-1A48-459C-8CD0-FFF5B97006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6990" y="4604335"/>
                  <a:ext cx="65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0737933-8F0A-49F4-A5C4-DED93F7510EB}"/>
                    </a:ext>
                  </a:extLst>
                </p14:cNvPr>
                <p14:cNvContentPartPr/>
                <p14:nvPr/>
              </p14:nvContentPartPr>
              <p14:xfrm>
                <a:off x="3244550" y="4593535"/>
                <a:ext cx="86040" cy="424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0737933-8F0A-49F4-A5C4-DED93F7510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35910" y="4584895"/>
                  <a:ext cx="103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D32573FD-CA35-49F0-BF12-DC38D4E14774}"/>
                    </a:ext>
                  </a:extLst>
                </p14:cNvPr>
                <p14:cNvContentPartPr/>
                <p14:nvPr/>
              </p14:nvContentPartPr>
              <p14:xfrm>
                <a:off x="3370550" y="4587775"/>
                <a:ext cx="55080" cy="414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D32573FD-CA35-49F0-BF12-DC38D4E147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61910" y="4578775"/>
                  <a:ext cx="72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A162ACC-AAA0-4A11-BC9A-69A41767A5C4}"/>
                    </a:ext>
                  </a:extLst>
                </p14:cNvPr>
                <p14:cNvContentPartPr/>
                <p14:nvPr/>
              </p14:nvContentPartPr>
              <p14:xfrm>
                <a:off x="3463430" y="4539895"/>
                <a:ext cx="42120" cy="835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A162ACC-AAA0-4A11-BC9A-69A41767A5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54430" y="4530895"/>
                  <a:ext cx="59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29D89A87-379A-4D39-B6D8-0585172B0636}"/>
                    </a:ext>
                  </a:extLst>
                </p14:cNvPr>
                <p14:cNvContentPartPr/>
                <p14:nvPr/>
              </p14:nvContentPartPr>
              <p14:xfrm>
                <a:off x="3521030" y="4576615"/>
                <a:ext cx="62280" cy="630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29D89A87-379A-4D39-B6D8-0585172B06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12030" y="4567975"/>
                  <a:ext cx="79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52DDEDC1-7A9D-43AC-B7A4-FCA6A42269DE}"/>
                    </a:ext>
                  </a:extLst>
                </p14:cNvPr>
                <p14:cNvContentPartPr/>
                <p14:nvPr/>
              </p14:nvContentPartPr>
              <p14:xfrm>
                <a:off x="3595910" y="4600375"/>
                <a:ext cx="48600" cy="514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52DDEDC1-7A9D-43AC-B7A4-FCA6A42269D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86910" y="4591375"/>
                  <a:ext cx="66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9F9BB952-5749-4E1A-9474-C39F156FE7E4}"/>
                    </a:ext>
                  </a:extLst>
                </p14:cNvPr>
                <p14:cNvContentPartPr/>
                <p14:nvPr/>
              </p14:nvContentPartPr>
              <p14:xfrm>
                <a:off x="3879590" y="4578055"/>
                <a:ext cx="45720" cy="928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9F9BB952-5749-4E1A-9474-C39F156FE7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70950" y="4569415"/>
                  <a:ext cx="63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38184340-F52E-408F-9788-3FC9D5F3540F}"/>
                    </a:ext>
                  </a:extLst>
                </p14:cNvPr>
                <p14:cNvContentPartPr/>
                <p14:nvPr/>
              </p14:nvContentPartPr>
              <p14:xfrm>
                <a:off x="3886070" y="4568695"/>
                <a:ext cx="4140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38184340-F52E-408F-9788-3FC9D5F354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77430" y="4559695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E28DC66-204B-42EF-8B40-0FA4C92008DB}"/>
                    </a:ext>
                  </a:extLst>
                </p14:cNvPr>
                <p14:cNvContentPartPr/>
                <p14:nvPr/>
              </p14:nvContentPartPr>
              <p14:xfrm>
                <a:off x="3990470" y="4589575"/>
                <a:ext cx="337320" cy="756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E28DC66-204B-42EF-8B40-0FA4C92008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81470" y="4580575"/>
                  <a:ext cx="354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72F3721F-B42C-4500-BCDB-1446AFF19888}"/>
                    </a:ext>
                  </a:extLst>
                </p14:cNvPr>
                <p14:cNvContentPartPr/>
                <p14:nvPr/>
              </p14:nvContentPartPr>
              <p14:xfrm>
                <a:off x="4418870" y="4606855"/>
                <a:ext cx="45000" cy="514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72F3721F-B42C-4500-BCDB-1446AFF198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10230" y="4597855"/>
                  <a:ext cx="62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5CA4164-B1AC-40A0-AB85-EC92124B6436}"/>
                    </a:ext>
                  </a:extLst>
                </p14:cNvPr>
                <p14:cNvContentPartPr/>
                <p14:nvPr/>
              </p14:nvContentPartPr>
              <p14:xfrm>
                <a:off x="4522910" y="4606495"/>
                <a:ext cx="231120" cy="65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5CA4164-B1AC-40A0-AB85-EC92124B64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13910" y="4597855"/>
                  <a:ext cx="248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6ED7DD16-411E-4A6A-BB73-C456E23CD91B}"/>
                    </a:ext>
                  </a:extLst>
                </p14:cNvPr>
                <p14:cNvContentPartPr/>
                <p14:nvPr/>
              </p14:nvContentPartPr>
              <p14:xfrm>
                <a:off x="4743230" y="4606135"/>
                <a:ext cx="186840" cy="712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6ED7DD16-411E-4A6A-BB73-C456E23CD9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34590" y="4597495"/>
                  <a:ext cx="204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B559E08C-2CC8-4C27-9295-D0339B89E09C}"/>
                    </a:ext>
                  </a:extLst>
                </p14:cNvPr>
                <p14:cNvContentPartPr/>
                <p14:nvPr/>
              </p14:nvContentPartPr>
              <p14:xfrm>
                <a:off x="4946270" y="4610095"/>
                <a:ext cx="83160" cy="3744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B559E08C-2CC8-4C27-9295-D0339B89E0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37630" y="4601095"/>
                  <a:ext cx="100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F4FD9AF-3800-4ACF-9ED2-E4D16DD3FF31}"/>
                    </a:ext>
                  </a:extLst>
                </p14:cNvPr>
                <p14:cNvContentPartPr/>
                <p14:nvPr/>
              </p14:nvContentPartPr>
              <p14:xfrm>
                <a:off x="4965350" y="4562575"/>
                <a:ext cx="51120" cy="324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F4FD9AF-3800-4ACF-9ED2-E4D16DD3FF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56710" y="4553935"/>
                  <a:ext cx="68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D46D0407-C451-4630-9D45-1B6B46AC01EB}"/>
                    </a:ext>
                  </a:extLst>
                </p14:cNvPr>
                <p14:cNvContentPartPr/>
                <p14:nvPr/>
              </p14:nvContentPartPr>
              <p14:xfrm>
                <a:off x="5140310" y="4526935"/>
                <a:ext cx="60840" cy="138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D46D0407-C451-4630-9D45-1B6B46AC01E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31310" y="4518295"/>
                  <a:ext cx="78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332DF922-2F74-4A75-8F5F-6662A857D99C}"/>
                    </a:ext>
                  </a:extLst>
                </p14:cNvPr>
                <p14:cNvContentPartPr/>
                <p14:nvPr/>
              </p14:nvContentPartPr>
              <p14:xfrm>
                <a:off x="5200430" y="4600375"/>
                <a:ext cx="72720" cy="5184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332DF922-2F74-4A75-8F5F-6662A857D9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91430" y="4591375"/>
                  <a:ext cx="9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D33CA1F-836A-40FD-B134-69586E9C4BBE}"/>
                    </a:ext>
                  </a:extLst>
                </p14:cNvPr>
                <p14:cNvContentPartPr/>
                <p14:nvPr/>
              </p14:nvContentPartPr>
              <p14:xfrm>
                <a:off x="5285390" y="4597135"/>
                <a:ext cx="87120" cy="5220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D33CA1F-836A-40FD-B134-69586E9C4B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76750" y="4588495"/>
                  <a:ext cx="104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846C339B-ACF0-4621-AF03-F276E36CB00C}"/>
                    </a:ext>
                  </a:extLst>
                </p14:cNvPr>
                <p14:cNvContentPartPr/>
                <p14:nvPr/>
              </p14:nvContentPartPr>
              <p14:xfrm>
                <a:off x="5406710" y="4603255"/>
                <a:ext cx="80280" cy="5652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846C339B-ACF0-4621-AF03-F276E36CB0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98070" y="4594255"/>
                  <a:ext cx="97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95E5E293-A8AA-4C3D-9537-50B5C9CC8499}"/>
                    </a:ext>
                  </a:extLst>
                </p14:cNvPr>
                <p14:cNvContentPartPr/>
                <p14:nvPr/>
              </p14:nvContentPartPr>
              <p14:xfrm>
                <a:off x="5517590" y="4600375"/>
                <a:ext cx="45360" cy="4392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95E5E293-A8AA-4C3D-9537-50B5C9CC849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08950" y="4591375"/>
                  <a:ext cx="63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0776CF19-9EED-46B6-B877-7DA81504C0D7}"/>
                    </a:ext>
                  </a:extLst>
                </p14:cNvPr>
                <p14:cNvContentPartPr/>
                <p14:nvPr/>
              </p14:nvContentPartPr>
              <p14:xfrm>
                <a:off x="5530550" y="4550695"/>
                <a:ext cx="29520" cy="540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0776CF19-9EED-46B6-B877-7DA81504C0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21910" y="4542055"/>
                  <a:ext cx="4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64891B23-17C5-4D9C-A907-83E46FD5E25C}"/>
                    </a:ext>
                  </a:extLst>
                </p14:cNvPr>
                <p14:cNvContentPartPr/>
                <p14:nvPr/>
              </p14:nvContentPartPr>
              <p14:xfrm>
                <a:off x="5657630" y="4517575"/>
                <a:ext cx="208080" cy="1742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64891B23-17C5-4D9C-A907-83E46FD5E2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48990" y="4508575"/>
                  <a:ext cx="22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D814A48F-0EA0-4914-9CFF-B375D28C7794}"/>
                    </a:ext>
                  </a:extLst>
                </p14:cNvPr>
                <p14:cNvContentPartPr/>
                <p14:nvPr/>
              </p14:nvContentPartPr>
              <p14:xfrm>
                <a:off x="5892350" y="4585975"/>
                <a:ext cx="37440" cy="4536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D814A48F-0EA0-4914-9CFF-B375D28C77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83710" y="4576975"/>
                  <a:ext cx="5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29E04985-C488-43B1-833C-8A1113D9B3BF}"/>
                    </a:ext>
                  </a:extLst>
                </p14:cNvPr>
                <p14:cNvContentPartPr/>
                <p14:nvPr/>
              </p14:nvContentPartPr>
              <p14:xfrm>
                <a:off x="5946710" y="4577695"/>
                <a:ext cx="63360" cy="741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29E04985-C488-43B1-833C-8A1113D9B3B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37710" y="4568695"/>
                  <a:ext cx="81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B33E61A2-E520-49F9-BC85-636BDFC5C4F4}"/>
                    </a:ext>
                  </a:extLst>
                </p14:cNvPr>
                <p14:cNvContentPartPr/>
                <p14:nvPr/>
              </p14:nvContentPartPr>
              <p14:xfrm>
                <a:off x="6032750" y="4584535"/>
                <a:ext cx="53280" cy="5580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B33E61A2-E520-49F9-BC85-636BDFC5C4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24110" y="4575535"/>
                  <a:ext cx="70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CB266455-5945-49D4-AB79-9F87DD0D8118}"/>
                    </a:ext>
                  </a:extLst>
                </p14:cNvPr>
                <p14:cNvContentPartPr/>
                <p14:nvPr/>
              </p14:nvContentPartPr>
              <p14:xfrm>
                <a:off x="6121310" y="4571215"/>
                <a:ext cx="116280" cy="698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CB266455-5945-49D4-AB79-9F87DD0D811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12310" y="4562575"/>
                  <a:ext cx="133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4905CAA-83D2-4C94-A089-60683FA8E5FE}"/>
                    </a:ext>
                  </a:extLst>
                </p14:cNvPr>
                <p14:cNvContentPartPr/>
                <p14:nvPr/>
              </p14:nvContentPartPr>
              <p14:xfrm>
                <a:off x="6279710" y="4580575"/>
                <a:ext cx="112320" cy="658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4905CAA-83D2-4C94-A089-60683FA8E5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70710" y="4571935"/>
                  <a:ext cx="129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B3C042DC-C873-4C02-ADE3-06E9ED760896}"/>
                    </a:ext>
                  </a:extLst>
                </p14:cNvPr>
                <p14:cNvContentPartPr/>
                <p14:nvPr/>
              </p14:nvContentPartPr>
              <p14:xfrm>
                <a:off x="6441710" y="4571575"/>
                <a:ext cx="80280" cy="626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B3C042DC-C873-4C02-ADE3-06E9ED76089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33070" y="4562935"/>
                  <a:ext cx="97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9C49B7B4-1DDC-4405-BF26-E672DA84D51B}"/>
                    </a:ext>
                  </a:extLst>
                </p14:cNvPr>
                <p14:cNvContentPartPr/>
                <p14:nvPr/>
              </p14:nvContentPartPr>
              <p14:xfrm>
                <a:off x="3285950" y="4679575"/>
                <a:ext cx="2352960" cy="1083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9C49B7B4-1DDC-4405-BF26-E672DA84D5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77310" y="4670935"/>
                  <a:ext cx="23706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699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E9322-7B9B-495A-838C-46DF3197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FFCE5-64F8-4266-AED3-A5C1D03D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Модель имеет порядка 1000 классов, которые можно посмотреть на сайте </a:t>
            </a:r>
            <a:r>
              <a:rPr lang="en-US" dirty="0"/>
              <a:t>ImageNet, </a:t>
            </a:r>
            <a:r>
              <a:rPr lang="ru-RU" dirty="0"/>
              <a:t>либо в результатах модели </a:t>
            </a:r>
            <a:r>
              <a:rPr lang="en-US" dirty="0" err="1"/>
              <a:t>r.names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нашем случае модель предсказала авиалайнер</a:t>
            </a:r>
            <a:r>
              <a:rPr lang="en-US" dirty="0"/>
              <a:t> </a:t>
            </a:r>
            <a:r>
              <a:rPr lang="ru-RU" dirty="0"/>
              <a:t>с вероятностью 74.5%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BFEDC0-DE7C-4B95-B092-51C140AB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DD0CC6-8DB8-4FBD-98BB-7163D420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05" y="1825625"/>
            <a:ext cx="4744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62FDA-403D-4CBA-AB2E-01900209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C7C9E-514A-4BED-82D6-013F3FEF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Начнем мы с библиотеки </a:t>
            </a:r>
            <a:r>
              <a:rPr lang="en-US" dirty="0"/>
              <a:t>transformers </a:t>
            </a:r>
            <a:r>
              <a:rPr lang="ru-RU" dirty="0"/>
              <a:t>от </a:t>
            </a:r>
            <a:r>
              <a:rPr lang="en-US" dirty="0" err="1"/>
              <a:t>huggingface</a:t>
            </a:r>
            <a:r>
              <a:rPr lang="en-US" dirty="0"/>
              <a:t> – </a:t>
            </a:r>
            <a:r>
              <a:rPr lang="ru-RU" dirty="0"/>
              <a:t>это, наверное, самая разнообразная по возможным задачам библиотека, в которой можно обучать и использовать модели очень быстро.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en-US" b="1" dirty="0"/>
              <a:t>pip install transformers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или</a:t>
            </a:r>
          </a:p>
          <a:p>
            <a:pPr marL="0" indent="0">
              <a:buNone/>
            </a:pPr>
            <a:r>
              <a:rPr lang="en-US" b="1" dirty="0" err="1"/>
              <a:t>conda</a:t>
            </a:r>
            <a:r>
              <a:rPr lang="en-US" b="1" dirty="0"/>
              <a:t> install</a:t>
            </a:r>
            <a:r>
              <a:rPr lang="ru-RU" b="1" dirty="0"/>
              <a:t> -с</a:t>
            </a:r>
            <a:r>
              <a:rPr lang="en-US" b="1" dirty="0"/>
              <a:t> </a:t>
            </a:r>
            <a:r>
              <a:rPr lang="en-US" b="1" dirty="0" err="1"/>
              <a:t>conda</a:t>
            </a:r>
            <a:r>
              <a:rPr lang="en-US" b="1" dirty="0"/>
              <a:t>-forge</a:t>
            </a:r>
            <a:r>
              <a:rPr lang="ru-RU" b="1" dirty="0"/>
              <a:t> </a:t>
            </a:r>
            <a:r>
              <a:rPr lang="en-US" b="1" dirty="0"/>
              <a:t>transformers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2A2363-5532-44E4-9E2A-A78BD045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17E-9583-408E-8B50-A11804BE111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38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991</Words>
  <Application>Microsoft Office PowerPoint</Application>
  <PresentationFormat>Широкоэкранный</PresentationFormat>
  <Paragraphs>127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Лекция №4</vt:lpstr>
      <vt:lpstr>Введение</vt:lpstr>
      <vt:lpstr>Введение</vt:lpstr>
      <vt:lpstr>Введение</vt:lpstr>
      <vt:lpstr>Изображения</vt:lpstr>
      <vt:lpstr>Изображения</vt:lpstr>
      <vt:lpstr>Изображения</vt:lpstr>
      <vt:lpstr>Изображения</vt:lpstr>
      <vt:lpstr>Текст</vt:lpstr>
      <vt:lpstr>Текст</vt:lpstr>
      <vt:lpstr>Текст</vt:lpstr>
      <vt:lpstr>Текст</vt:lpstr>
      <vt:lpstr>Текст</vt:lpstr>
      <vt:lpstr>Таблицы</vt:lpstr>
      <vt:lpstr>Таблицы</vt:lpstr>
      <vt:lpstr>Таблицы</vt:lpstr>
      <vt:lpstr>Генерация изображений</vt:lpstr>
      <vt:lpstr>Генерация изображений</vt:lpstr>
      <vt:lpstr>Генерация изображений</vt:lpstr>
      <vt:lpstr>Генерация изображений</vt:lpstr>
      <vt:lpstr>Генерация изображений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№4</dc:title>
  <dc:creator>Виктор Кузьминов</dc:creator>
  <cp:lastModifiedBy>Виктор Кузьминов</cp:lastModifiedBy>
  <cp:revision>30</cp:revision>
  <dcterms:created xsi:type="dcterms:W3CDTF">2025-01-23T09:26:38Z</dcterms:created>
  <dcterms:modified xsi:type="dcterms:W3CDTF">2025-01-24T13:26:14Z</dcterms:modified>
</cp:coreProperties>
</file>