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2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09:48:29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45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5055,'8736'-5044,"-8718"5033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0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1 344,'11'0,"1"-1,-1 0,1-1,-1 0,0-1,1 0,-1 0,-1-1,1-1,0 0,-1 0,17-13,2 0,-21 14,0 0,0-1,-1 0,1-1,-1 0,-1 0,1 0,-1-1,5-7,18-26,-20 30,-1 0,0-1,-1 0,0 0,-1 0,0-1,-1 0,0-1,-1 1,0-1,-1 1,2-20,-5 36,1 59,-14 108,7-133,2 1,1 76,0 10,0-102,-1 1,-1-1,-1 1,-1-1,-1-1,-12 25,18-43,-1 0,0 0,0 0,-1 0,1-1,-1 1,0-1,1 0,-2 0,1-1,0 1,0-1,-1 0,0 0,1 0,-1 0,0-1,0 0,0 0,-6 0,-14 1,1-1,-50-5,24 1,44 3,19-1,21 0,43-8,13-3,-71 11,1-1,-1-1,22-6,-24 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8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0,'1'18,"1"0,1 0,0 0,2 0,0 0,0-1,14 26,-18-41,1 1,1-1,-1 1,0-1,0 0,1 0,-1 0,1 0,0-1,0 1,0-1,-1 0,1 1,0-1,1 0,-1-1,0 1,0-1,0 1,0-1,0 0,1 0,-1 0,0-1,0 1,6-2,-4 1,0 0,-1 0,1 0,-1-1,0 0,1 0,-1 0,0 0,0 0,0-1,-1 0,1 0,-1 0,1 0,-1 0,0-1,0 0,2-3,7-18,-7 16,0 0,-1-1,0 1,0-1,-1 0,-1 0,0 0,0 0,1-18,-3 38,-1 5,2 0,0 1,0-1,2 0,6 23,-8-33,1-1,0 1,0-1,0 0,1 0,0 0,0 0,0 0,0-1,0 1,1-1,-1 0,1 0,0 0,0 0,0-1,0 0,1 0,-1 0,1 0,-1-1,1 1,-1-1,6 1,-7-2,0 1,-1 0,1-1,0 0,0 1,0-1,-1 0,1 0,0-1,0 1,-1-1,1 1,0-1,0 0,-1 0,1 0,-1 0,1 0,-1-1,1 1,-1-1,0 0,0 1,0-1,0 0,0 0,0-1,0 1,-1 0,1 0,-1-1,2-3,1-5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0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0,'1'0,"0"1,-1-1,1 0,0 1,0-1,-1 1,1-1,0 0,-1 1,1 0,-1-1,1 1,0-1,-1 1,0 0,1-1,-1 1,1 0,-1 0,0-1,1 1,-1 0,0 0,0-1,0 1,1 1,4 30,-3-17,4 12,5 52,-4-16,-7-63,0 0,0 0,0 0,0 0,0 0,0 0,0 0,0 0,0 0,0 0,0 0,0 0,0 0,-1 0,1 0,0 0,0 0,0 0,0 0,0 0,0 0,0 0,0 0,0 0,0 0,0 0,0 0,0 0,0 0,-1 0,1 0,0 1,0-1,-7-16,-7-23,11 22,1 0,1 1,0-1,2-20,-1 34,0 0,0 0,1 0,-1 0,1-1,-1 2,1-1,0 0,0 0,0 0,1 0,-1 0,1 1,-1-1,1 1,0-1,0 1,0 0,0 0,0-1,1 2,-1-1,1 0,-1 0,1 1,0-1,0 1,-1 0,1 0,5-1,-6 2,-1 0,1 0,0 0,0 0,0 0,-1 1,1-1,0 1,-1-1,1 1,0 0,-1 0,1 0,-1-1,1 2,-1-1,1 0,-1 0,0 0,1 1,-1-1,0 0,0 1,0-1,0 1,0-1,-1 1,1 0,0 2,4 8,-1 0,-1 0,3 18,2 8,-7-37,5 17,2-1,0-1,15 23,-21-35,0-1,0 0,1-1,0 1,-1 0,1-1,0 1,0-1,0 0,7 3,-9-4,1-1,0 1,-1-1,1 0,0 0,-1 0,1 1,0-2,-1 1,1 0,0 0,-1 0,1-1,0 1,-1-1,1 1,-1-1,1 0,-1 0,1 0,-1 0,1 0,-1 0,0 0,2-1,4-8,1 1,-2-1,1-1,-1 1,-1-1,0 0,0 0,3-15,5-8,-2-2,7-14,-17 50,-1 0,0-1,0 1,0 0,1 0,-1 0,0-1,0 1,0 0,1 0,-1 0,0-1,1 1,-1 0,0 0,0 0,1 0,-1 0,0 0,1 0,-1 0,0 0,1 0,-1 0,0 0,1 0,-1 0,0 0,0 0,1 0,-1 0,0 0,1 0,-1 1,0-1,0 0,1 0,-1 0,0 0,0 1,1-1,-1 0,0 0,0 1,0-1,1 0,-1 0,0 1,0-1,0 0,0 0,0 1,0-1,1 0,-1 1,0-1,0 0,0 1,0-1,0 0,0 1,0-1,0 0,-1 1,10 29,-8-23,6 15,-5-11,1-1,0 0,1 0,0 0,1 0,-1-1,2 0,0 0,12 15,-13-18,0-1,1 1,-1-1,1 0,0 0,9 5,-12-9,0 0,0 0,0 0,1 0,-1 0,0-1,1 1,-1-1,0 0,1 0,-1 0,1 0,-1-1,0 0,5-1,-5 2,0-1,-1 0,1 0,-1 0,1-1,-1 1,0-1,1 1,-1-1,0 0,0 0,0 0,0 0,0 0,-1 0,1 0,-1-1,1 1,-1-1,0 1,0-1,0 1,1-5,1-6,-1 1,-1-1,0 0,0-13,4-35,-5 61,0-1,0 1,0 0,0 0,0-1,0 1,0 0,0 0,0-1,0 1,0 0,0 0,0-1,1 1,-1 0,0 0,0 0,0-1,0 1,1 0,-1 0,0 0,0 0,0-1,1 1,-1 0,0 0,0 0,1 0,-1 0,0 0,0 0,1 0,-1-1,0 1,0 0,1 0,-1 0,0 0,0 0,1 0,-1 1,0-1,0 0,1 0,-1 0,0 0,0 0,1 0,12 15,6 22,4 39,-20-60,0-1,2 0,0 0,0-1,2 1,-1-1,11 15,-7-20,0-1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3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1 293,'-1'-10,"1"-1,0 1,1-1,0 0,1 1,0-1,0 1,1 0,0 0,1 0,1 0,-1 1,8-12,-7 12,0 0,-1-1,0 1,-1-1,0 0,2-13,12-35,-14 120,-5 26,4 124,9-170,-8-30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60,'4'-1,"-1"1,1-1,0-1,0 1,-1 0,1-1,-1 0,6-4,25-9,-10 11,0 2,0 1,31 2,-33 0,0-1,0 0,0-2,29-5,43-4,-83 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1,'1'47,"-1"-16,-3 47,2-67,-1-1,-1 0,1 0,-1-1,-1 1,0 0,0-1,-9 14,12-22,1 0,-1 0,1 0,-1 0,1 0,-1 0,1 0,0 0,0 0,-1 0,1 0,0 0,0 0,0 0,0 0,0 0,1 0,-1 0,0 0,0 0,1 0,-1 0,0 0,1 0,-1 0,1 0,0 0,0 2,2-1,0 1,0 0,0-1,0 1,0-1,0 0,1 0,5 3,-4-3,0 0,1 0,-1 0,0-1,1 1,-1-1,1-1,-1 1,1-1,-1 0,1 0,-1 0,7-2,-6-1,-1 0,0-1,0 1,0-1,0-1,-1 1,0-1,0 1,0-1,0 0,-1-1,0 1,0 0,0-1,0 0,-1 0,2-10,-1 7,-1 0,0-1,0 1,-1 0,-1-1,0 1,0-1,0 1,-1-1,-1 1,-2-10,4 19,0 0,0 0,0-1,0 1,0 0,0 0,0 0,0 0,0-1,0 1,-1 0,1 0,0 0,0 0,0 0,0-1,0 1,0 0,0 0,0 0,-1 0,1 0,0 0,0-1,0 1,0 0,0 0,-1 0,1 0,0 0,0 0,0 0,0 0,-1 0,1 0,0 0,0 0,0 0,-1 0,1 0,0 0,0 0,0 0,0 0,-1 0,1 0,0 0,0 0,0 0,0 0,0 1,-1-1,1 0,0 0,0 0,0 0,0 0,0 0,0 1,-1-1,1 0,0 0,0 0,0 0,0 1,-10 19,-4 27,11 18,5 83,1-81,-6 72,0-125,0-3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1,'-1'6,"-1"-1,0 1,0 0,0-1,-1 1,0-1,0 0,-5 7,-6 13,8-9,1 0,0 1,1-1,1 1,1 0,-1 19,-9 51,7-51,1 0,1 0,2 0,5 39,-2 13,-2-87,0 3,-1 1,1-1,0 1,0-1,1 1,-1-1,1 0,0 1,0-1,1 0,-1 1,1-1,0 0,0 0,0 0,0-1,6 7,2-1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158 0,'1'19,"-1"-1,-1 1,-1 0,-1-1,0 0,-1 1,-1-1,-1-1,-9 21,-18 50,27-67,-1 0,-20 39,27-59,0 0,0 0,0 0,-1-1,1 1,0 0,-1-1,1 1,0 0,-1-1,1 1,-1 0,1-1,-1 1,1-1,-1 1,1-1,-1 1,0-1,1 1,-1-1,0 0,1 1,-1-1,0 0,0 0,1 1,-1-1,0 0,0 0,1 0,-1 0,0 0,0 0,1 0,-1 0,0 0,0-1,1 1,-1 0,0 0,0-1,1 1,-1 0,0-1,1 1,-1-1,0 0,-1-1,0 0,0-1,1 1,0 0,-1-1,1 0,0 1,0-1,0 0,0 0,0-4,-1-8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1,'3'8,"-1"-1,1 1,0-1,1 0,0 0,0 0,0 0,1 0,10 10,-3-1,14 21,-3 1,-1 1,25 60,-46-96,0-1,0 0,0 1,0-1,1 0,-1 0,1 0,-1 0,1 0,0 0,0-1,3 4,5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0,'3'3,"-1"0,1-1,-1 1,0 0,0 1,0-1,0 0,0 1,-1-1,1 1,1 5,2 4,2 3,-1 0,-1 1,-1 0,0 0,-1 0,1 28,-3-25,2 0,0 0,1-1,10 29,-9-37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81,'0'-3,"3"-1,4 0,4-2,2 0,3 1,-2-1,-3-4,0 1,0 2,-1-1,0 1,-1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1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5,4 0,7-2,0-9,0-9,-8-4,-8-1,-4 6,5 3,3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0,'0'25,"-1"-3,1 0,0-1,2 1,7 29,-9-47,1-1,-1 0,1 0,0 0,0 0,0 0,1-1,-1 1,1 0,-1 0,1-1,0 1,0-1,0 0,0 1,1-1,-1 0,0 0,1-1,0 1,-1 0,1-1,0 0,0 1,0-1,0 0,0 0,0-1,0 1,0-1,0 0,0 1,1-1,-1-1,0 1,0 0,6-2,-5 0,0 0,0 0,0 0,0-1,-1 1,1-1,-1 0,0 0,0 0,0-1,0 1,0-1,-1 1,0-1,1 0,-1 0,-1 0,1 0,-1-1,1 1,-1 0,0 0,0-6,3-12,-1-1,0 1,-2-26,-3 150,4 121,6-161,1 33,9 61,-17-119,0-26,0 1,-1-1,0 1,-1 0,0-1,-1 1,-5 20,6-31,0 1,0-1,1 1,-1 0,0-1,0 0,0 1,0-1,-1 0,1 1,0-1,-1 0,1 0,0 0,-1 0,1 0,-1 0,0 0,1-1,-1 1,0-1,1 1,-1-1,0 0,0 1,1-1,-1 0,0 0,0 0,1 0,-1-1,0 1,0 0,1-1,-1 1,0-1,1 0,-1 1,-2-3,0 1,1 0,-1 0,0-1,1 1,0-1,-1 0,1 0,0 0,1 0,-1-1,0 1,1-1,0 0,0 0,-2-5,-18-45,-7-20,28 69,0 1,0-1,0 1,0 0,1-1,-1 0,1 1,1-1,-1 1,1-1,-1 1,1 0,2-7,2 3,0 0,1 0,-1 1,1 0,1 0,-1 0,11-7,29-34,-29 24,-10 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0,'0'3,"0"4,0 4,0 3,0 2,0 1,0 1,0 0,3 0,1 0,-1 0,0 0,0-1,-2 1,0-1,-1-3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34,'0'-3,"3"-1,3 0,5 1,2 1,3 1,-2-3,0 0,1 0,0 1,-2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0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18,'1'-1,"-1"0,1 0,-1 1,1-1,0 0,-1 0,1 0,0 0,-1 1,1-1,0 0,0 1,0-1,0 1,0-1,0 1,0-1,0 1,0-1,0 1,0 0,0 0,0 0,0-1,0 1,0 0,1 0,36-2,-33 2,6-1,1 1,-1 1,1 0,0 0,-1 1,20 6,-29-7,0 0,1 0,-1 0,0 0,0 0,0 0,0 1,0-1,0 1,0 0,-1-1,1 1,-1 0,1 0,-1 0,0 0,1 0,-1 1,0-1,0 0,-1 0,1 1,0-1,-1 0,0 1,1-1,-1 1,0-1,0 1,0-1,-1 0,1 1,0-1,-1 1,0-1,1 0,-1 0,0 1,-2 1,-23 55,-6 19,7-18,19-48,0 1,1 0,-7 26,9-23,1-9,0 0,0 0,1 0,1 0,-1 1,1-1,1 8,-1-14,0 0,1 0,-1 0,0 0,1 0,-1 0,1 0,-1 0,1 0,0 0,-1 0,1 0,0 0,-1-1,1 1,0 0,0-1,0 1,0 0,0-1,1 1,0 0,1-1,0 1,-1-1,1 0,0 1,-1-1,1-1,0 1,-1 0,1-1,-1 1,5-2,0-1,1 1,-1-1,1-1,-1 1,0-1,-1-1,1 1,-1-1,0 0,0-1,0 1,-1-1,1 0,-1-1,-1 1,0-1,6-12,-4 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1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18,'3'0,"4"0,3 0,4 0,-1-3,0-1,1 0,1 1,1 1,1 1,-3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0,'10'98,"-1"-39,8 63,-3-50,-12-59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34,'0'-3,"3"-1,4 0,4 1,2 1,3 1,1 0,1 1,-3-3,-1-1,1 1,-1 0,-1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3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38,'1'13,"1"-1,0 1,1-1,0 0,1 0,1 0,9 18,-7-15,0 0,-2 0,0 0,4 18,-5-10,-4-23,0 0,0 0,0 0,0 0,0 0,0 0,0 0,1 0,-1 0,0 0,0 0,0 0,0 0,0 0,0 0,0 0,0 0,0 0,0 0,0 0,0 0,0 0,0 0,0 0,1 0,-3-39,1 6,-2-9,2 29,0 0,0 0,1 0,1 0,0 1,1-1,3-13,-5 25,1-1,-1 1,1-1,-1 1,1-1,0 1,0-1,0 1,0-1,-1 1,2 0,-1 0,0-1,0 1,0 0,1 0,-1 0,0 0,1 1,-1-1,1 0,-1 0,1 1,-1-1,1 1,-1-1,1 1,0 0,-1 0,1 0,2 0,-2 0,-1 1,1 0,0 0,-1 0,1 0,-1 0,1 0,-1 1,0-1,1 0,-1 1,0-1,0 1,0-1,0 1,0 0,0-1,0 1,-1 0,1 0,-1-1,1 1,-1 0,0 0,1 0,-1 3,-2 114,4-128,0-1,1 1,0 0,1 0,-1 1,2-1,-1 1,1 0,0 0,1 0,0 1,0 0,12-11,-13 13,1 1,-1-1,1 1,0 0,0 0,0 1,1 0,-1 0,9-2,-11 4,-1 0,1 1,0-1,0 1,-1 0,1 0,0 0,0 0,0 1,-1-1,1 1,0 0,-1 0,1 1,-1-1,1 1,-1 0,4 2,-5-2,1-1,-1 1,1 1,-1-1,0 0,0 0,0 1,0-1,0 1,-1 0,1 0,-1-1,0 1,0 0,0 0,0 0,1 6,-1 1,-1 1,0 0,-2 20,1-23,0 0,0 0,1-1,0 1,1 0,-1 0,1 0,3 8,-3-14,-1-1,1 0,0 0,-1 1,1-1,0 0,0 0,0 0,0 0,0 0,0 0,0 0,0 0,1-1,1 2,8 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7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1,'7'0,"-1"2,1-1,-1 1,1 0,-1 0,0 1,0 0,0 0,0 1,0-1,-1 1,1 0,-1 1,0-1,-1 1,6 6,10 13,35 53,-44-62,-1 1,-1 1,0-1,-1 1,-1 1,-1-1,0 1,-1 1,-1-1,-1 1,-1-1,1 32,-2 84,-4 116,1-237,0 1,-1-1,-1 0,0 0,-1 0,-1-1,0 1,-7 11,0-1,8-12,1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1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0 256,'114'-2,"121"4,-173 7,33 0,61 8,-108-18,-21 0,1 1,0 1,-1 1,31 7,-24-3,0-2,1-2,-1 0,48-6,5 1,32 12,6 0,-74-9,-22 1,0-1,0-2,48-8,-3 0,-59 9,0 0,0-1,-1-1,1 0,15-6,-14 3,1 2,0 0,1 1,17-1,12-2,27-2,-51 7,0-2,0 0,32-10,-1-1,1 2,102-8,-57 4,-71 9,2 2,54-1,141-11,296 17,-366-18,-102 19,-24 1,-1-2,0-1,0-1,34-8,-36 4,-18 5,-1-1,1 0,0-1,-1 0,16-8,-11 5,0 1,1 0,-1 1,1 1,0 0,1 1,19-1,37-8,-34 6,-1 1,1 1,72 6,-21 0,-66-3,0 0,0-1,0-2,0 0,0-1,30-10,-42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4,'-2'0,"1"1,0-1,0 1,0-1,0 1,0 0,0-1,0 1,0 0,0 0,0 0,0 0,0 0,1 0,-1 0,0 0,1 0,-1 0,0 0,1 0,0 1,-1-1,1 0,0 0,-1 0,1 1,0 1,-5 41,5-40,-2 231,4-121,-2-107,0-1,1 1,0-1,0 1,1-1,-1 0,1 1,1-1,-1 0,1 0,0 0,1-1,-1 1,1-1,0 0,1 0,-1 0,1-1,0 1,0-1,0 0,7 4,-4-4,1 0,-1 0,0-1,1 0,0 0,0-1,-1 0,1-1,1 0,-1 0,0-1,0 0,0 0,0-1,17-4,-20 3,1-1,0 0,-1 0,0-1,0 0,0 0,0 0,0-1,-1 0,0 0,0 0,0-1,7-11,5-9,25-54,-34 64,16-30,-9 18,-1 0,17-52,-28 72,-1-1,0 1,-1-1,0 0,0 1,-1-1,0 0,0 0,-1 1,0-1,-1 1,0-1,0 1,-6-14,6 18,-1 1,0 0,0 0,0-1,0 1,0 1,0-1,-1 0,1 1,-1 0,0 0,0 0,0 0,0 1,0-1,-7 0,-73-14,79 15,-30-3,-1 2,1 1,-39 5,70-3,0-1,0 1,0 0,1 1,-1-1,0 1,1-1,-1 1,1 0,0 1,-1-1,1 0,0 1,1 0,-1 0,0 0,1 0,-1 0,1 0,0 0,0 1,1-1,-3 6,-1 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2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98,'9'-1,"1"-1,-1 0,1 0,-1-1,0 0,0-1,-1 0,16-9,-13 7,0 0,1 1,-1 0,21-5,16 1,1 3,81 0,-85-1,-34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93,'5'0,"-1"-1,1-1,-1 1,1-1,-1 1,0-1,5-4,19-6,242-41,-238 47,0 3,0 0,1 2,44 5,6-1,-68-3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0,'523'0,"-508"0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6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0 351,'76'-10,"-31"2,24-9,-56 13,1 0,-1 1,1 0,21-1,55-4,12-1,-64 8,-1 0,48-10,-57 8,45-1,-55 5,0-2,0 0,0-1,0-1,0 0,24-9,-25 7,0 1,0 0,34-2,-4 1,-19 2,56 1,-62 3,1-1,0-1,44-8,106-27,-148 32,-1 0,1 2,-1 1,31 2,-27 0,0-1,53-8,62-12,-120 17,0 1,30 2,-39 1,0 0,0-1,0-1,0 0,0-1,0-1,0 0,0-1,13-6,-17 7,1-1,0 2,-1-1,1 1,0 1,0 0,22 1,-17 0,0-1,30-4,1-6,54-4,-11-2,-69 12,1 0,-1 2,35-2,54 8,146-5,-189-6,-27 3,44 1,-42 3,-26 0,0 1,0 0,1 1,-1 1,19 4,-31-4,0-1,1 1,-1 0,0 0,0 0,0 1,0 0,0-1,0 1,-1 0,1 1,-1-1,0 1,0-1,0 1,-1 0,1 0,-1 0,0 1,0-1,-1 0,3 8,-2-2,0 0,0 1,-1-1,0 1,-1-1,-1 1,1 0,-1-1,-1 1,0-1,-1 0,0 0,0 0,-7 13,6-18,0 0,0 0,-1 0,0 0,0 0,0-1,0 0,-9 4,-19 18,29-23,0 0,0 0,0-1,-1 0,1 1,-1-1,1-1,-1 1,0-1,0 0,0 0,1 0,-10 0,-74-3,43-1,-163-15,166 19,-77 12,-51 5,121-12,30-5,0 2,0 0,-33 10,20-3,-48 7,13-3,0-4,49-8,1 0,-33 9,27-5,-1-2,0 0,0-2,0 0,0-2,-25-3,-70 4,63 8,-27 0,56-7,-1 1,0 1,1 2,-49 16,-37 7,90-26,0-2,0 0,-24-2,-42 1,88-1,0 1,0 0,0 0,0 0,0 0,0 1,0-1,0 0,0 0,0 0,0 1,0-1,1 0,-1 1,0-1,0 1,0-1,1 1,-1 0,0-1,0 1,1 0,-1-1,1 1,-2 1,2-1,0 1,0-1,1 0,-1 0,0 0,0 0,1 0,-1 0,1 0,-1 0,1 0,-1 0,1 0,0 0,-1 0,1 0,0 0,1 0,53 42,-42-34,-3-2,0 1,-1 0,0 1,0 0,-1 0,0 1,-1 0,0 0,0 1,5 12,-8-11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0 157,'1'-1,"-1"0,1 0,-1 0,1 1,-1-1,1 0,0 0,-1 0,1 1,0-1,0 0,0 0,-1 1,1-1,0 1,0-1,0 1,0-1,0 1,0 0,0-1,0 1,0 0,0 0,0 0,0 0,2 0,35-3,-34 3,748-2,-369 5,-379-3,17 0,-1 0,0 0,0-2,0-1,0 0,0-2,20-6,-26 7,0 0,1 1,0 1,-1 0,1 1,30 2,-26 0,-1-1,1-1,32-6,-31 4,0 0,-1 2,26 0,-26 1,1-1,0 0,26-6,-12 1,1 2,0 2,0 1,45 4,7 0,-59-3,32 0,117-13,-35-20,-115 28,0 2,1 0,-1 2,1 1,29 3,21 0,-43-4,0-1,38-8,9 5,-67 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0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91,'8'-6,"-1"1,1 0,0 1,0 0,0 0,1 0,-1 1,1 1,12-3,23-8,-30 7,57-19,-66 24,0 0,0 0,0 0,0 0,0 1,0 0,0 0,1 1,-1-1,0 1,9 3,-12-3,0 0,0 1,0 0,0-1,0 1,-1 0,1 0,-1 0,1 0,-1 0,0 0,1 0,-1 1,0-1,-1 0,1 1,0-1,-1 1,1-1,-1 1,0-1,0 1,0-1,0 1,0-1,-1 5,-1 10,0-1,-8 28,8-39,-3 10,-1 0,0 0,-2 0,-15 24,-17 35,26-31,14-33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1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255 141,'0'-1,"1"0,-1 0,0 1,1-1,-1 0,1 0,-1 1,1-1,-1 0,1 1,-1-1,1 1,-1-1,1 1,0-1,-1 1,1-1,0 1,0 0,-1-1,1 1,0 0,0 0,-1-1,1 1,1 0,30-5,-17 2,29-9,67-31,-109 39,-13 1,-28-1,13 1,-21-8,26 5,-1 1,1 1,-1 1,-25 0,-61-6,75 5,-45 0,154 4,-59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3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54,'1'-2,"0"1,0 0,0-1,0 1,0 0,0 0,1 0,-1 0,0 0,0 0,1 0,-1 0,1 1,-1-1,0 1,1-1,2 0,28-10,-3 4,1 1,-1 1,1 2,57 0,-74 3,-8 0,1 0,0 0,0 0,-1 1,1 0,0 0,6 2,-11-2,1 0,0 0,-1 1,1-1,-1 0,1 0,-1 1,1-1,-1 1,0-1,0 1,0 0,0-1,0 1,0 0,0 0,-1 0,1-1,-1 1,1 0,-1 0,0 0,0 0,0 0,0 3,0 238,-3-101,-15 14,10-106,6-44,1 0,-1 0,1 0,0 1,1-1,-1 0,1 0,1 1,0 6,3-2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5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2,'79'-2,"86"4,-151 0,1 1,-1 1,15 5,-18-5,1 0,1-1,-1-1,24 3,599-5,-295-1,-325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01.4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270 54,'-2'35,"-1"0,-2-1,-16 56,-6 40,27-105,1-22,-1 1,1 0,-1 0,0-1,-1 1,1 0,0-1,-1 1,0-1,0 1,-2 4,8-15,0-1,0 0,-1-1,-1 1,1-1,-1 1,0-1,-1 0,0 0,1-14,2-100,-5 108,0 6,-1 0,0 1,0-1,0 0,-1 1,-1-1,1 1,-1 0,-1-1,1 1,-2 1,1-1,-1 1,0 0,0 0,-1 0,0 0,0 1,-1 0,1 1,-1-1,-1 1,1 1,-1-1,1 1,-1 1,-1-1,1 1,0 1,-1-1,1 1,-1 1,-12-1,17 2,-1 1,0-1,1 1,-1 0,1 0,-1 0,-7 4,11-4,0-1,0 0,1 1,-1-1,0 1,0-1,1 1,-1 0,0-1,1 1,-1 0,1-1,-1 1,1 0,-1 0,1 0,-1-1,1 1,0 0,-1 0,1 0,0 0,0 0,0 0,0-1,-1 1,1 0,1 0,-1 0,0 0,0 0,0 0,0 0,1 0,-1-1,0 1,1 0,-1 0,1 0,-1-1,1 1,-1 0,1 0,-1-1,1 1,0 0,-1-1,1 1,1 0,4 3,0-1,1 1,-1-1,1-1,0 1,0-1,0 0,0 0,0-1,1 0,8 0,6 2,57 6,1-3,101-6,-80-1,94-12,-167 11,1-1,-1-1,0-2,29-9,-53 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1,'0'504,"-1"-494,1 0,-1 0,-1 0,-5 18,2-11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5.8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33 139,'0'-7,"0"1,1-1,-1 0,1 0,1 0,-1 1,5-11,-4 13,-1 1,1 0,0 1,0-1,0 0,0 0,1 1,-1-1,0 1,1 0,0 0,0 0,0 0,0 0,0 1,0-1,3 0,3-1,4-3,0 1,1 1,0 0,0 1,0 0,29-1,-42 4,0 0,-1 1,1-1,0 0,0 1,0-1,0 1,0-1,-1 1,1-1,0 1,0 0,-1-1,1 1,-1 0,1-1,0 1,-1 0,1 0,-1 0,0-1,1 1,-1 0,0 0,1 0,-1 0,0 0,0 0,0 0,0 0,0 0,0 0,0-1,0 1,0 0,0 0,0 0,-1 0,0 1,-13 47,9-35,-30 105,31-103,-1 0,0-1,-2 1,0-1,0-1,-1 1,-17 22,5-13,-2-1,0-1,-27 22,49-44,0 0,-1 0,1 0,0 0,0 1,-1-1,1 0,0 0,0 0,-1 1,1-1,0 0,0 0,0 1,0-1,-1 0,1 0,0 1,0-1,0 0,0 1,0-1,0 0,0 1,0-1,0 0,0 0,0 1,0-1,0 0,0 1,0-1,0 0,0 1,0-1,1 0,-1 0,0 1,0-1,0 0,1 1,15 7,34 0,-38-6,29 4,1-1,0-2,76-5,-108 1,-1-1,0 1,0-1,0-1,0 0,0 0,-1 0,1-1,8-6,-18 8,-2 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9.46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0 128,'0'-8,"0"-1,1 1,0-1,0 1,1-1,0 1,4-10,-5 15,0 0,1 0,0 0,0 0,0 1,0-1,0 0,0 1,1 0,-1 0,1-1,-1 1,1 1,0-1,0 0,0 1,0-1,0 1,0 0,0 0,5-1,-1 1,-2-2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06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0,'14'187,"-11"-109,-1-13,0-48,-2-17,0 0,0 0,0 0,0 0,0 0,0-1,0 1,0 0,0 0,0 0,0 0,0 0,0 0,0 0,0 0,1 0,-1 0,0 0,0 0,0 0,0 0,0 0,0 0,0 0,0 0,0 0,0 0,0 0,0 0,0 0,1 0,-1 0,7-32,1-1,21-48,-23 65,2 0,0 1,1 1,0-1,1 1,22-24,-30 37,-1-1,1 0,-1 1,1-1,0 1,0 0,-1-1,1 1,0 0,0 0,0 0,0 0,0 1,1-1,1 0,-3 1,1 1,-1 0,0 0,0-1,0 1,0 0,0 0,0 0,0 0,-1 0,1 0,0 0,0 0,-1 0,1 1,-1-1,1 0,-1 0,1 1,-1-1,0 0,0 0,0 1,1-1,-1 0,0 1,-1 2,5 27,12 77,-14-99,0 0,1 0,0 0,1 0,-1-1,2 0,-1 1,2-1,5 7,-9-12,-1-1,1 0,0 0,0 0,0 0,0-1,1 1,-1-1,0 1,1-1,-1 0,1 0,-1 0,1 0,-1 0,1 0,0-1,-1 1,1-1,0 0,0 0,3 0,-2-1,0 0,-1-1,1 1,0-1,-1 0,1 0,-1 0,0-1,0 1,0-1,0 1,0-1,4-5,5-9,0 0,-1-1,-1-1,12-29,7-3,-24 44,1-1,-1 0,-1 0,0 0,0 0,-1-1,5-15,-17 96,8-23,0 50,1-93,1 0,0 0,0 0,0 0,1 0,0-1,0 1,0 0,1-1,0 0,0 1,6 7,-5-11,0 1,-1-1,1 0,0-1,0 1,1-1,-1 0,0 0,0 0,1 0,-1-1,0 1,1-1,-1 0,0-1,1 1,-1-1,0 0,0 0,1 0,-1 0,0-1,0 0,0 0,0 0,-1 0,1 0,5-5,-4-2,1 1,-1-1,0 0,-1 0,0-1,-1 1,0-1,0 0,-1 0,0 0,-1 0,0 0,-1 0,0 0,0 0,-1-1,0 1,-4-11,3 15,0-1,-1 1,0 0,0 0,-1 0,1 0,-1 0,-10-9,12 12,-1 0,0 0,-1 1,1-1,0 1,-1 0,1 0,-1 0,0 0,1 1,-1-1,0 1,0 0,0 0,0 0,-4 1,2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9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160 352,'-11'61,"1"-9,9-43,0 1,0-1,1 1,0-1,1 1,0-1,0 1,1-1,0 0,1 1,6 12,-6-16,0-1,0 1,1-1,0 0,0 0,0-1,1 1,0-1,0 0,0 0,0-1,0 1,1-1,-1 0,1-1,0 1,0-1,0 0,9 1,-13-4,1 1,0-1,-1 0,1-1,0 1,-1 0,0-1,1 1,-1-1,0 0,0 0,1 1,-2-2,1 1,0 0,3-5,28-44,-28 43,4-9,-1-1,0-1,-1 1,-1-1,-1-1,0 1,1-22,-2 4,-2 0,-4-71,-2 95,1 1,-2 0,0 0,0 0,-1 0,-1 1,1 0,-2 1,0-1,-14-13,14 15,-1 1,0 1,0-1,-1 1,0 1,0 0,0 0,-1 1,0 1,0-1,0 2,-1 0,1 0,-1 1,0 0,0 1,1 0,-1 1,0 1,0 0,0 0,1 1,-1 1,0 0,1 0,-15 7,25-10,1 1,-1-1,1 0,-1 0,1 0,-1 1,1-1,-1 0,1 1,0-1,-1 1,1-1,-1 0,1 1,0-1,-1 1,1-1,0 1,-1-1,1 1,0-1,0 1,0-1,0 1,-1 0,1-1,0 1,0-1,0 1,0-1,0 1,0 0,1 0,14 16,32 9,-43-24,3 1,-2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3.8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1 490,'9'-1,"1"0,-1-1,1 0,-1-1,0 0,0 0,0-1,-1 0,1-1,-1 0,9-6,16-13,35-34,-60 51,158-161,-162 163,0 0,0 1,-1-1,0 0,0-1,0 1,0 0,-1-1,0 0,0 1,-1-1,0 0,2-8,-3 10,-1 0,1 0,0 1,-1-1,0 1,0-1,0 0,0 1,-1 0,1-1,-1 1,0 0,0 0,0 0,0 0,-1 0,1 0,-1 1,1-1,-1 1,0-1,-5-1,2-1,0 2,0-1,0 1,-1-1,0 2,1-1,-1 1,-11-2,13 3,1 1,0 0,0 0,-1 1,1-1,0 1,0 0,0 0,0 0,0 1,0-1,0 1,0 0,1 0,-8 5,0 3,0 0,0 1,1 0,0 1,1 0,-13 21,7-6,0 1,-12 35,14-29,1 1,1 0,3 0,0 1,3 0,1 0,1 0,3 39,1-67,1 0,0-1,1 1,0-1,0 0,0 0,1 0,0 0,1 0,-1-1,1 0,0 0,1 0,-1-1,1 1,10 5,-9-5,0-1,1 0,0-1,0 1,0-2,0 1,0-1,1 0,0-1,-1 0,1 0,0-1,0 0,11-1,-18 0,1-1,0 0,0 0,-1 0,1 0,0-1,-1 1,0-1,1 1,-1-1,0 0,0 0,1 0,-2 0,1 0,0 0,0-1,-1 1,1-1,-1 1,0-1,0 1,0-1,0 0,0 0,0 1,-1-1,1 0,-1 0,0 0,0 0,0-3,0 0,0 0,0-1,0 1,-1 0,0 0,0-1,-1 1,1 0,-1 0,-1 0,1 1,-1-1,-7-10,4 9,-1 0,0 1,-1 0,1 0,-1 0,-11-5,16 9,0 1,-1-1,1 1,-1-1,0 1,1 0,-1 0,0 1,0-1,1 1,-1 0,0 0,0 0,0 1,1-1,-1 1,0 0,-6 2,9-3,0 1,0 0,0-1,1 1,-1 0,0-1,0 1,0 0,1 0,-1 0,0 0,1 0,-1 0,1 0,-1 0,1 0,-1 0,1 0,0 0,-1 0,1 0,0 0,0 0,0 0,0 0,0 1,0-1,0 0,0 0,1 0,-1 0,0 0,1 0,-1 0,0 0,1 0,-1 0,1 0,0 0,-1 0,2 1,2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4.69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77 32,'-4'5,"1"-1,-1 1,1 0,0 0,0 1,0-1,1 0,-3 9,-7 20,-14 65,23-83,1 0,0 0,1 0,1 0,0 0,5 26,-5-41,0 1,0 0,0 0,1 0,-1-1,0 1,1 0,-1 0,1-1,0 1,0-1,-1 1,1 0,0-1,0 0,1 1,-1-1,0 0,0 1,1-1,-1 0,1 0,-1 0,1 0,-1 0,1 0,-1-1,1 1,0 0,0-1,-1 0,1 1,3-1,-3 0,0-1,1 0,-1 0,0 0,1 0,-1-1,0 1,0-1,0 1,0-1,0 0,0 1,-1-1,1 0,-1 0,1 0,-1-1,0 1,1 0,-1 0,0-1,-1 1,2-3,4-12,-1 0,-1 0,4-34,-7 47,-1-1,0 1,0 0,0 0,0 0,-1 0,1 0,-1 0,0 0,-1 0,1 0,0 0,-1 1,0-1,0 1,0-1,-1 1,1-1,-1 1,1 0,-1 0,0 1,-5-4,14 9,0 0,-1 0,1-1,0 1,0-1,0-1,1 1,10 0,-1-2,0-1,0 0,-1-1,1-1,-1-1,0 0,0-1,0 0,0-1,-1-1,0-1,0 0,-1 0,0-1,-1-1,21-20,-15-7,-18 36,1 0,-1 0,1 0,-1-1,0 1,1 0,-1 0,0 0,0 0,0 0,1 0,-1 0,0 0,-1-1,1 1,0 0,0 0,0 0,-1 0,1 0,-1 0,1 0,-1 0,1 0,-1 0,1 0,-1 0,0 0,1 0,-1 1,0-1,0 0,-1-1,0 2,1 1,0-1,-1 0,1 1,0-1,-1 1,1-1,0 1,0-1,0 1,0 0,-1 0,1-1,0 1,0 0,0 0,1 0,-1 0,0 0,0 1,0-1,1 0,-1 0,1 0,-1 1,1-1,-1 0,1 0,0 1,0-1,-1 3,-8 45,1 204,8-210,0-37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5.7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276 530,'-1'0,"0"1,0 0,0-1,0 1,0-1,0 1,0 0,0 0,1-1,-1 1,0 0,0 0,1 0,-1 0,1 0,-1 0,1 0,-1 0,1 0,-1 0,1 0,0 0,0 1,-1 0,-5 35,5-31,-2 10,1 0,1 0,0 0,1 0,1 0,4 21,-4-34,0 0,0 0,0 0,1 0,-1-1,1 1,-1 0,1-1,0 1,0-1,1 1,-1-1,0 0,1 0,-1 0,1 0,0 0,-1-1,1 1,0-1,0 0,0 0,0 0,0 0,0-1,1 1,-1-1,0 1,0-1,0 0,1 0,-1-1,0 1,0-1,0 0,0 1,0-1,0-1,0 1,0 0,0-1,0 1,-1-1,1 0,-1 0,1 0,-1 0,0 0,4-5,-2 0,0 0,0 0,-1 0,0 0,-1 0,1-1,-1 0,-1 1,1-1,-1-11,-1-89,-2 57,1 37,-1 1,0 0,-1-1,0 1,-1 1,-1-1,0 0,-1 1,0 0,-1 0,0 1,-12-14,-7-7,-1 1,-54-47,-54-29,73 61,62 46,-1 0,1-1,0 1,-1 0,1 0,0 0,-1 0,1-1,0 1,0 0,-1 0,1-1,0 1,0 0,-1 0,1-1,0 1,0 0,0-1,0 1,-1 0,1-1,0 1,0 0,0-1,0 1,0 0,0-1,0 1,0 0,0-1,0 1,0-1,0 1,0 0,0-1,0 1,1-1,14-4,30 4,-41 1,161 5,161-4,-215-14,-46 7,-60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2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50 1,'-19'60,"11"-18,2 1,0 57,5-95,1 0,1 0,-1 0,1 0,0 0,0 0,0 0,0 0,1 0,3 6,-4-11,-1 1,1 0,0 0,-1 0,1 0,0-1,0 1,0 0,0-1,0 1,0-1,0 1,0-1,0 1,0-1,0 0,0 1,0-1,0 0,1 0,1 0,0 0,-1-1,1 1,-1-1,1 0,-1 1,1-1,-1-1,0 1,1 0,-1 0,3-3,4-4,1-1,-2 0,1-1,-1 0,0-1,-1 1,-1-1,1-1,-2 1,0-1,0 0,-1 0,0-1,-1 1,-1-1,0 0,0 1,-1-20,-2 29,0 0,0 0,-1-1,1 2,-1-1,0 0,1 0,-1 0,0 1,-1-1,1 1,0 0,-1-1,1 1,-1 0,0 1,0-1,0 0,0 1,0-1,0 1,0 0,0 0,-6-1,-10-3,0 1,-33-3,27 7,21 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92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 14,'10'85,"0"-15,-4 340,-7-392,0 1,-2 0,0-1,-1 1,-1-1,-7 18,8-113,18-156,0 75,-10 75,-4 64,0 0,2 0,0 0,6-27,-6 43,0 0,0 0,0 0,0 0,0 0,0 1,1-1,-1 1,1 0,0-1,-1 1,1 0,0 1,1-1,-1 0,0 1,0 0,1 0,-1 0,0 0,1 0,4 0,10-2,1 1,31 1,-36 1,3-1,0 1,0 1,-1 1,29 6,-40-6,0-1,-1 1,1 0,-1 0,0 1,0-1,0 1,0 0,0 0,0 0,-1 1,1-1,-1 1,0 0,0 0,-1 0,1 0,-1 0,0 1,0-1,2 5,-3-4,1 0,-1 0,1 0,-1 0,-1 0,1 0,-1 0,0 6,0-10,0 1,-1-1,1 1,-1-1,1 0,-1 1,1-1,-1 0,0 1,0-1,1 0,-1 0,0 0,0 0,0 1,0-1,-1-1,1 1,0 0,0 0,-1 0,1-1,0 1,-1 0,1-1,0 0,-1 1,1-1,-1 0,-2 1,-35 3,-54-2,72-2,15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8.2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77,'0'286,"1"-295,0 0,1 0,0 0,1 0,-1 1,1-1,1 1,0 0,0 0,1 0,0 0,0 1,0 0,8-8,0-1,67-104,-96 129,-9 13,21-17,0 0,1 0,-1 0,1 1,1 0,-1-1,1 1,0 0,0 0,0 0,1 1,0-1,1 0,-1 1,1-1,0 0,1 0,-1 1,1-1,3 8,-3-11,0-1,1 0,0 0,-1 0,1 0,0-1,0 1,0 0,0-1,0 1,0-1,0 0,1 0,-1 0,0 0,1 0,-1 0,1 0,-1-1,1 0,3 1,64-1,-46-1,-16 1,1-1,-1 0,1-1,-1 1,0-2,0 1,0-1,0 0,0-1,-1 0,0 0,0-1,0 0,0 0,12-12,-11 8,1-1,-1 1,-1-2,0 1,0-1,-1 0,0 0,-1-1,7-23,-21 65,5-18,0 0,1 1,1 0,0-1,0 20,1-26,1-1,0 1,1 0,0 0,-1 0,2 0,-1 0,1-1,0 1,4 8,-4-12,0 0,0 1,0-1,1 0,-1 0,1 0,-1-1,1 1,0-1,-1 1,1-1,0 0,0 0,0 0,0 0,0-1,0 1,0-1,0 0,0 1,1-2,2 1,13-1,0-1,-1-1,1-1,-1 0,32-13,-15 3,63-35,-83 40,0-1,0-1,-1 0,0 0,15-19,-25 27,-1-1,0 1,0-1,0 0,0 0,-1 0,0-1,1 1,-2 0,1-1,0 1,-1-1,0 0,0 0,0 1,-1-1,0 0,0 0,0 0,0 1,-1-1,1 0,-1 0,-1 1,-1-6,3 9,-1-1,1 1,-1 0,1-1,-1 1,0 0,0-1,0 1,1 0,-1 0,-1 0,1 0,0 0,0 0,0 0,0 0,-1 0,1 0,0 1,-1-1,1 1,-1-1,1 1,0-1,-1 1,1 0,-1-1,1 1,-1 0,1 0,-1 0,1 1,-1-1,1 0,-1 0,1 1,-1-1,1 1,-1-1,1 1,0 0,-1 0,1-1,-2 3,-1 0,-1 0,1 1,0-1,1 1,-1 0,0 0,1 1,0-1,0 1,1-1,-4 8,-65 212,32-94,9-23,4 2,-14 140,38-231,-13 79,13-89,0 0,-1 0,0 0,0-1,-1 1,0-1,0 0,-1 0,-9 10,12-15,0 0,-1-1,1 1,-1-1,1 1,-1-1,0 0,1 0,-1 0,0-1,0 1,0-1,0 1,1-1,-1 0,0 0,0 0,0 0,0-1,0 1,0-1,1 0,-1 0,0 0,1 0,-1 0,0-1,1 1,-1-1,-1-1,-10-6,0-1,1 0,-20-20,11 8,0-1,2-1,-34-52,49 67,-1 0,1 0,1-1,0 1,0-1,1 0,0-1,0 1,1 0,1-1,0 1,0-1,1 0,1 1,2-17,-2 22,2 0,-1 0,1 0,-1 1,2-1,-1 1,0-1,1 1,0 0,-1 0,2 1,-1-1,0 1,1 0,0 0,-1 0,6-2,15-6,1 0,28-7,-34 11,44-12,77-13,-128 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1 132,'0'-2,"0"0,0 0,1 0,-1 0,1 0,0 1,-1-1,1 0,0 0,0 1,0-1,0 0,0 1,1-1,-1 1,0 0,1-1,-1 1,1 0,-1 0,1 0,0 0,-1 0,1 0,0 0,3 0,58-14,-35 10,270-63,-275 64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8.9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111 280,'-3'1,"0"-1,0 1,0 0,0 0,0 0,0 0,0 0,1 1,-1-1,0 1,1 0,-1 0,1 0,0 0,0 0,-1 1,1-1,1 1,-1-1,0 1,1 0,-1-1,1 1,0 0,0 0,0 0,0 0,0 0,1 4,-3 2,2 0,-1 0,1 0,1 1,0-1,0 0,0 1,5 17,-4-22,1 0,0 0,0 0,1 0,-1-1,1 1,0-1,0 1,1-1,-1 0,1 0,0-1,0 1,0-1,1 0,-1 0,1 0,0 0,0-1,-1 0,2 0,-1 0,0-1,0 0,0 0,1 0,7 0,-5 0,0-1,0-1,0 1,0-1,0-1,0 1,0-1,-1-1,1 1,-1-1,1-1,-1 1,0-1,0-1,-1 1,1-1,8-8,1-4,-1-1,0 0,22-36,-32 44,0 0,-1 0,0-1,0 1,-1-1,-1 0,0 1,0-1,-1 0,0-14,-2 2,0-1,-1 0,-9-39,9 56,0 1,0-1,0 1,-1-1,0 1,0 0,0 0,-1 1,0-1,0 1,-1 0,1 0,-1 0,0 0,-1 1,1 0,-12-7,14 10,0 0,0 0,-1 0,1 0,0 1,-1-1,1 1,0 0,-1 0,1 0,-1 0,1 1,0-1,-1 1,1 0,-4 1,-55 29,6-4,5-14,33-9,-1 1,-34 15,45-14,6-3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9.8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290 860,'-1'0,"-1"1,0-1,1 1,-1 0,1-1,-1 1,1 0,-1 0,1 0,-1 0,1 0,0 0,-1 0,1 1,0-1,0 0,0 1,0-1,0 1,0-1,1 1,-1-1,0 1,1-1,-1 4,-8 42,9-43,0 0,0 0,0-1,0 1,1 0,-1 0,1-1,0 1,0 0,0-1,1 1,-1-1,1 0,0 1,4 4,-3-6,0 0,0 0,0 0,1 0,-1-1,1 1,-1-1,1 0,-1 0,1 0,0-1,-1 1,1-1,0 0,0 0,3-1,0 1,-1 0,0 0,0 0,1-1,-1 0,0-1,0 1,0-1,0 0,0 0,-1-1,1 0,-1 0,1 0,-1-1,0 0,-1 0,1 0,0 0,-1-1,0 0,0 0,-1 0,1 0,-1-1,4-9,-2 2,-1-1,0 0,-1 0,-1-1,0 1,-1 0,-1-1,0 1,-1-1,0 1,-6-26,-1 15,0 0,-2 1,0 0,-2 0,-24-36,7 18,-1 2,-2 0,-1 2,-3 2,-42-35,58 55,-3-1,0-2,2 0,0-2,-31-38,52 58,0 0,-1 1,1-1,-1 1,1-1,0 0,0 1,0-1,-1 1,1-1,0 0,0 1,0-1,0 0,0 1,0-1,0 0,0 1,0-1,0 0,0 1,1-1,-1 0,0 1,0-1,1 0,-1 1,0-1,1 1,-1-1,1 1,-1-1,1 0,26-14,33 4,40 0,-51 5,-15 2,466-41,-306 33,-88 4,181 8,-286 0,1 0,0 0,-1 0,1 1,-1-1,1 0,0 0,-1 1,1 0,-1-1,1 1,-1 0,1-1,-1 1,0 0,1 0,-1 0,0 0,0 0,0 0,0 1,0-1,0 0,0 1,0-1,0 1,0-1,-1 0,1 3,0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0.76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1,'-7'238,"7"-236,0 0,1 0,-1 0,0-1,1 1,-1 0,1 0,-1-1,1 1,0-1,0 1,0 0,0-1,0 1,0-1,0 0,0 1,1-1,-1 0,0 0,1 0,-1 0,1 0,-1 0,1 0,0 0,-1-1,1 1,0-1,0 1,-1-1,1 0,0 1,0-1,3 0,-2 0,-1 0,1 0,0-1,0 1,-1 0,1-1,0 0,-1 1,1-1,0 0,-1 0,1-1,-1 1,0-1,1 1,-1-1,0 0,0 1,0-1,0 0,0 0,-1-1,3-2,-2 1,0 0,0 0,0 0,-1 0,1-1,-1 1,0-1,0 1,-1 0,0-1,1 0,-1 1,-1-1,1 1,-1 0,0-1,-2-6,1 7,0 0,0 1,-1-1,1 1,-1 0,0 0,0 0,0 0,0 1,0-1,-1 1,1 0,-1 0,0 0,1 0,-1 1,0-1,0 1,-5-1,3 0,-34-7,39 8,1 1,-1 0,0-1,1 1,-1 0,0 0,1-1,-1 1,1 0,-1 0,0 0,0 0,1 0,-1 0,0 0,1 0,-1 0,0 0,1 1,-1-1,1 0,-1 0,0 1,1-1,-1 0,1 1,-1-1,0 0,1 1,-1-1,1 1,-1-1,1 1,0-1,-1 1,1-1,-1 1,1 0,0-1,0 1,-1-1,1 1,0 1,1-1,0 1,0-1,0 0,0 0,0 1,1-1,-1 0,0 0,1 0,-1 0,1 0,-1-1,1 1,-1 0,1-1,-1 1,1-1,0 1,0-1,-1 0,1 0,0 0,2 0,47 2,-48-2,12 0,0-1,0 0,0-1,0-1,-1 0,1-2,-1 1,0-1,-1-1,1-1,-1 0,0 0,19-16,-18 1,-13 20,-1 11,0-1,-2 41,0-28,1-1,1 1,1-1,4 29,-4-48,0 0,-1 1,1-1,0 0,0 0,0 0,0 1,0-1,1 0,-1 0,0-1,0 1,1 0,-1 0,0-1,1 1,-1 0,1-1,-1 1,1-1,-1 0,1 0,-1 1,3-1,1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2.5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1 215,'0'-6,"1"1,-1 0,1 0,0 0,1 0,-1 0,1 0,0 0,1 0,-1 1,6-9,42-45,-30 38,-19 19,0 1,0-1,1 1,-1-1,0 1,0 0,1-1,-1 1,0 0,1 0,-1 0,0 0,1 0,-1 0,0 0,1 1,-1-1,0 0,0 1,1-1,-1 1,0-1,0 1,0 0,0-1,0 1,0 0,0 0,2 2,37 32,-33-28,-3-4,-1-1,0 0,1 0,-1 0,1-1,0 1,0-1,-1 0,1 0,0 0,0 0,0-1,0 0,0 1,0-2,0 1,0 0,0-1,0 0,0 1,0-2,0 1,-1 0,8-4,-8 3,1 1,-1-1,1 0,-1 0,0 0,0-1,0 1,0-1,0 1,0-1,-1 0,1 0,-1 0,0-1,0 1,0-1,0 1,-1-1,0 1,1-1,-1 0,0 1,-1-1,1 0,-1-6,1 9,-1 1,0-1,0 1,0-1,0 1,0-1,0 1,0-1,0 1,-1-1,1 1,0-1,0 1,0-1,0 1,-1-1,1 1,0-1,-1 1,1-1,0 1,-1 0,1-1,0 1,-1-1,1 1,-1 0,1 0,-1-1,1 1,-1 0,1 0,-1-1,-15 11,-9 25,18-10,1 0,1 0,1 1,1 0,1-1,2 1,4 37,-4-60,1-1,-1 1,1-1,0 1,0-1,1 1,-1-1,0 0,1 1,-1-1,1 0,0 0,0 0,-1 0,1 0,1-1,-1 1,0-1,0 1,1-1,-1 0,0 0,1 0,-1 0,1 0,0 0,-1-1,1 1,4-1,12 2,0 0,0-2,23-1,-15 0,-19 0,-1 0,1 0,-1-1,1 0,-1 0,0-1,0 0,0 0,0-1,-1 1,1-2,-1 1,0-1,10-9,-5 3,-1 0,0-1,0 0,-1 0,-1-1,10-19,-12 13,-2 0,0 0,-1-1,-1 1,0-22,-2 41,2 33,10 59,1 8,-10-61,0-15,-2 0,-2 30,-2-47,-1-16,-4-23,7 29,-1-9,1 1,0 0,0-1,1 1,1 0,0 0,5-23,-5 29,0 0,0 1,0-1,1 0,0 1,-1-1,2 1,-1 0,0-1,1 1,0 0,0 0,0 1,0-1,1 1,0 0,-1-1,1 2,0-1,8-4,1 4,-1 0,1 1,0 1,15 0,-18 1,-1-1,1 1,0-1,-1-1,1 0,-1 0,0-1,1 0,10-6,-12 4,-1 1,0-2,0 1,0-1,0 0,-1-1,0 1,7-12,-10 14,-1 1,0-1,0 0,0 0,0 0,-1 0,1 0,-1 0,0-1,-1 1,1 0,-1 0,1-1,-1 1,-1 0,1-1,-1 1,1 0,-3-8,2 11,1 0,0 1,0-1,0 0,-1 0,1 1,0-1,-1 0,1 0,0 1,-1-1,1 0,-1 1,1-1,-1 1,1-1,-1 1,0-1,1 1,-1-1,0 1,1-1,-1 1,0 0,0-1,1 1,-1 0,0 0,0 0,0-1,1 1,-1 0,0 0,0 0,0 0,1 1,-1-1,0 0,0 0,0 0,1 1,-1-1,0 0,1 1,-1-1,0 0,0 1,1-1,-2 2,0-1,1 1,-1-1,0 1,1 0,-1-1,1 1,0 0,-1 0,1 0,0 0,0 1,0-1,1 0,-1 0,0 1,0 3,-3 62,2-46,0 0,1 0,2 1,0-1,1 0,7 28,-7-44,0 2,0 0,1 0,0 0,0-1,1 0,5 10,-7-15,0 0,1 0,-1 0,0 0,1 0,-1 0,1-1,0 1,-1-1,1 0,0 0,0 0,0 0,0 0,0-1,0 1,0-1,0 0,0 0,5 0,3 0,-1 0,0 1,1-2,-1 1,0-1,0-1,1 0,-1-1,0 0,-1 0,1-1,-1 0,11-6,-9 2,0 0,0-1,-1 0,0-1,-1 0,0 0,8-13,-14 18,1 1,-1-1,-1 1,1-1,-1 0,0 0,0 0,0 0,-1 0,1 0,-1-1,-1 1,1 0,-1-1,0 1,0-1,0 1,-1 0,0-1,-3-9,4 15,0-1,0 1,0 0,0-1,0 1,0 0,0-1,0 1,0 0,0-1,-1 1,1 0,0-1,0 1,0 0,0 0,-1-1,1 1,0 0,0 0,-1 0,1-1,0 1,-1 0,1 0,0 0,0 0,-1-1,1 1,0 0,-1 0,1 0,0 0,-1 0,1 0,0 0,-1 0,1 0,0 0,-1 0,0 0,-6 15,0 22,9-22,1 1,1-1,0 0,2 0,-1-1,1 1,1-1,1 0,17 23,-20-31,1 0,0-1,0 0,0 0,1 0,0 0,0-1,0-1,0 1,0-1,1 0,0-1,0 1,-1-2,1 1,0-1,0 0,1-1,-1 0,0 0,0-1,0 0,0 0,8-3,-11 2,-1-1,1 0,-1 0,0 0,0-1,-1 1,1-1,-1 0,1 0,-1 0,0 0,-1-1,1 1,-1-1,0 0,0 0,0 1,-1-1,0 0,0 0,1-9,-1 3,1 0,-2 0,0 0,0-1,-1 1,0 0,-1 0,0 0,-5-11,4 13,-1 1,-1 0,1 0,-1 0,-1 0,1 1,-1 0,-1 0,1 1,-1 0,0 0,-1 0,1 1,-13-6,13 7,0 1,0 0,0 1,0-1,-1 1,1 1,0-1,-1 1,0 1,1 0,-1 0,1 0,-1 1,0 0,1 0,0 1,-1 0,-7 3,13-4,0 0,0 0,1 0,-1 0,0 0,0 0,1 1,-1-1,1 0,0 1,-1 0,1-1,-1 3,-1 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3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35 9,'1'2,"1"0,-1 1,0-1,0 1,0-1,0 1,0-1,-1 1,1 0,-1-1,1 1,-1 0,0-1,0 1,0 0,-1 0,1-1,-1 4,0 1,-1-1,0 1,0 0,0-1,-6 13,4-11,0 1,0 0,1 0,0 0,0 0,1 1,0-1,0 14,2 83,2-54,-2-51,-1 0,1 0,0 0,1 0,-1 0,0 0,0-1,0 1,0 0,1 0,-1 0,0 0,1-1,-1 1,1 0,-1 0,1-1,-1 1,1 0,-1-1,1 1,0 0,-1-1,1 1,0-1,0 1,-1-1,1 0,0 1,1 0,1-1,0 0,0 1,0-1,-1 0,1-1,0 1,0 0,0-1,0 1,2-2,4-1,0 0,0-1,-1 0,1-1,9-6,-9 3,0 1,-1-1,0-1,0 1,-1-1,0-1,0 1,-1-1,-1 0,0-1,0 1,-1-1,0 0,-1 0,4-22,-1-148,-5 205,2 0,0-1,2 1,1-1,0 0,16 36,-20-55,1 1,-1-1,1 1,0-1,0 0,0 0,0 0,1-1,-1 1,1-1,0 0,0 0,0 0,1-1,-1 1,1-1,-1 0,1 0,0 0,0-1,-1 0,1 0,0 0,0-1,0 1,0-1,0 0,1-1,-1 1,0-1,-1 0,9-3,0 1,-2-1,1 0,0-1,-1 0,0-1,0 0,-1 0,1-1,-1-1,-1 0,0 0,13-15,-19 19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4.8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57,'1'91,"-3"95,-17-95,29-123,2 1,1 1,21-37,-16 30,-6 15,0 1,2 0,0 1,26-30,-33 43,0 0,0 0,0 1,1 0,0 0,0 1,0 0,1 0,-1 1,1 0,0 0,1 1,-1 0,15-2,-22 5,-1 0,0 0,1 0,-1 0,0 1,0-1,1 0,-1 1,0-1,0 0,0 1,1 0,-1-1,0 1,0 0,0-1,0 1,0 0,0 0,0 0,-1 0,1 0,1 1,11 34,-10-18,-1-1,-1 27,-1-41,-2 39,3 57,0-91,0 0,0 0,1 0,0-1,0 1,1 0,0-1,0 0,8 13,-9-18,0-1,-1 1,1 0,0-1,0 1,0-1,0 0,0 1,0-1,0 0,0 0,0 0,0-1,1 1,-1-1,0 1,1-1,-1 0,0 1,1-1,-1 0,1-1,-1 1,0 0,1-1,-1 1,0-1,0 0,5-2,2-1,0 0,0-1,-1 0,1 0,12-11,8-13,-1-1,-1-1,-2-1,-1-2,22-42,-38 61,-3 9,-2 17,-2-3,18 106,6 27,-24-136,0-1,0 1,1 0,0-1,-1 1,2-1,-1 1,0-1,1 0,0 0,0 0,0 0,1-1,-1 1,1-1,0 0,-1 0,2 0,-1-1,7 4,-5-4,1 0,0-1,0 1,0-2,0 1,0-1,0 0,0 0,0-1,-1 0,1 0,0-1,13-5,-7 3,0-1,-1-1,0 0,0-1,0 0,-1-1,0 0,0-1,-1 0,13-15,-17 17,0-1,0-1,0 1,-1-1,-1 0,1 0,-1 0,-1-1,0 0,0 1,-1-1,0 0,-1 0,1-16,-3 17,1 1,-1-1,-1 0,0 1,0 0,0-1,-1 1,0 0,-1 0,0 1,0-1,-1 1,0 0,0 0,0 0,-1 0,0 1,-1 0,1 1,-1-1,0 1,-9-4,3 3,0 0,0 1,-1 0,1 1,-1 1,0 1,-24-3,-6 4,-51 4,90-2,1 0,-1 0,1 0,-1 0,1 1,-1 0,1 0,0 0,0 0,0 1,0 0,1 0,-1 0,1 0,-1 0,1 1,-4 5,6-7,0-1,0 1,-1 0,1 0,1 0,-1 0,0 0,0 0,1 0,-1 0,1 0,0 0,-1 0,1 0,0 0,0 0,0 0,1 1,-1-1,0 0,1 0,-1 0,1 0,0 0,0 0,0-1,0 1,0 0,0 0,0 0,1-1,-1 1,1-1,-1 1,1-1,-1 0,1 1,0-1,3 2,5 1,-5-3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5.9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110 110,'2'5,"0"-1,-1 1,1 0,-1 0,0 0,0-1,-1 1,1 5,0-3,1 11,-1 0,0 0,-1 0,-1 0,-1 0,-1 0,0 0,-10 29,3-20,0 0,-3-1,0 0,-27 39,27-50,13-15,0 0,0 0,0 1,-1-1,1 0,0 0,0 0,0 0,0 0,0 0,0 0,0 0,-1 0,1 0,0 0,0 0,0 0,0 0,0 0,0 0,-1 0,1 0,0 0,0 0,0 0,0 0,0 0,0 0,0 0,-1 0,1-1,0 1,0 0,0 0,0 0,0 0,0 0,0 0,0 0,0 0,0 0,0-1,-1 1,1 0,0 0,0 0,0 0,0 0,0 0,0-1,0 1,0 0,0 0,0 0,0 0,0 0,0-1,7-35,6-11,1 1,3 0,2 1,2 1,43-68,-59 105,1-1,-1 1,1 0,1 0,0 1,-1-1,2 2,-1-1,1 1,0 0,0 0,0 1,1 1,-1-1,1 1,0 0,0 1,0 0,0 1,0 0,18 0,-21 1,0 1,0 0,0 0,0 1,-1-1,1 1,0 0,-1 1,1 0,-1-1,0 2,0-1,0 0,0 1,-1 0,1 0,-1 1,0-1,0 1,-1 0,0 0,4 7,2 5,-1 0,0 1,-1 0,-2 0,7 34,-9-36,-2 0,0 30,0 11,-1-57,-1 1,1 0,0-1,1 1,-1-1,0 1,0-1,0 1,0 0,0-1,0 1,1-1,-1 1,0-1,1 1,-1-1,0 1,1-1,-1 1,0-1,1 0,-1 1,1-1,-1 1,1-1,-1 0,1 0,-1 1,1-1,-1 0,1 0,-1 0,1 1,-1-1,2 0,21-9,17-23,6-15,42-56,-72 81,-1 0,-1-1,-1-1,-1 0,13-36,-7-4,-24 91,2 0,0 0,0 33,3-50,-2 36,0-1,3 77,1-109,0-1,1 1,1-1,0 0,0 0,2 0,-1 0,1 0,1-1,13 21,-14-26,0 0,0 0,1 0,-1 0,1-1,1 0,-1 0,1 0,-1-1,2 0,-1-1,0 1,0-1,1-1,0 1,0-1,-1-1,1 1,0-2,0 1,0-1,0 0,1 0,-1-1,-1 0,1-1,14-4,-18 4,0 0,-1-1,0 1,1-1,-1 0,0 0,0 0,-1 0,1 0,-1-1,0 1,1-1,-2 0,1 1,0-1,-1 0,1 0,-1 0,0 0,-1 0,1-1,-1 1,0 0,0 0,0-7,-1 1,1 1,-2-1,1 1,-1-1,0 1,-1-1,0 1,-1 0,0 0,-5-8,3 7,-1 1,1 0,-2 0,1 0,-1 1,0 0,-1 1,0 0,0 0,-1 1,0 0,0 1,0 0,-1 0,1 1,-1 0,0 1,0 1,0 0,-1 0,1 1,-21 0,30 1,1 0,-1 0,1 0,-1 0,0 0,1 0,-1 0,1 1,-1-1,1 1,-1-1,1 1,-1-1,1 1,-1 0,1 0,0 0,0 0,-1 0,1 0,0 0,0 0,0 0,0 0,0 1,0-1,-1 2,2-1,0 0,0 0,0 0,0 0,0 0,0 0,1 0,-1 0,1 0,-1 0,1-1,0 1,-1 0,1 0,0-1,0 1,1 0,-1-1,0 1,0-1,1 1,2 1,3 3,0-1,0 0,1 0,0 0,0-1,0-1,13 5,9 4,-26-10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8.15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1 145,'7'-1,"0"0,0 0,1-1,-1 0,10-4,30-7,-44 13,9-2,0 1,0 0,0 1,0 0,0 1,22 5,-32-6,-1 1,0 0,0-1,1 1,-1 0,0 0,0 0,0 0,0 0,0 0,0 1,0-1,0 0,-1 0,1 1,0-1,-1 0,1 1,-1-1,0 1,1-1,-1 1,0-1,0 1,0-1,0 1,0-1,0 0,0 1,0-1,-1 1,1-1,0 1,-1-1,0 0,1 1,-2 1,1 0,-1 1,0-1,0 0,0 1,0-1,0 0,-1 0,1 0,-1-1,0 1,0-1,0 1,-4 1,4-3,1 0,-1 1,1-1,-1 0,1 1,0 0,0-1,-1 1,1 0,0 0,1 0,-1 0,0 1,1-1,-1 0,1 1,-1-1,1 1,0-1,0 1,1 0,-1 0,0-1,1 1,0 0,-1 3,2-1,-1 0,1-1,0 1,1 0,-1-1,1 1,0-1,0 0,0 0,0 1,1-1,0-1,0 1,0 0,4 3,9 9,0 1,-1 1,-1 1,0 0,-2 0,0 2,-1-1,-2 1,0 1,-1 0,-1 0,-1 1,5 30,-9-40,5 41,2 75,-9-109,-1 1,-1 0,-1-1,0 1,-10 28,9-37,-1 1,-1-1,0 0,-1 0,0-1,-1 0,0 0,-1-1,-14 13,12-14,0 0,-1-1,0-1,-1 0,1-1,-1 0,-1-1,1 0,-1-1,1-1,-27 4,38-8,1 1,0 0,-1 0,1-1,0 1,-1-1,1 1,0-1,0 0,0 1,0-1,-1 0,1 0,0 0,0 0,0 0,1 0,-1 0,0 0,0 0,1 0,-1-1,0 1,1 0,-1 0,1-1,0 1,-1 0,1-1,0 1,0 0,0-1,0 1,0-3,-1-62,2 49,-2 0,1 0,1 0,1-1,0 1,1 0,1 0,1 1,0-1,1 1,8-16,17-21,3 1,73-87,-58 79,124-130,-77 92,-45 48,-38 40,-1-1,0 0,-1 0,-1-2,1 1,-2-1,0-1,0 1,-2-1,7-16,-9-20,-5 48,0-1,1 1,-1-1,-1 1,1-1,0 1,-1-1,1 1,-1-1,0 1,1-1,-1 1,0 0,-1 0,1 0,-3-4,3 5,0 1,0 0,0 0,0 0,0 0,0 0,0 0,0 0,0 0,0 0,0 0,0 0,1 0,-1 1,0-1,0 0,0 1,0-1,0 1,0-1,1 1,-1-1,0 1,0 0,1-1,-1 1,0 0,1 0,-1-1,1 1,-1 0,1 0,-1 0,1 0,0 0,-1 0,1 0,0 0,0 0,0 0,-1-1,1 3,-10 50,8-44,0 7,0 0,2 0,-1 0,2-1,0 1,1 0,0 0,7 21,-7-30,0-1,0 0,0 0,1 0,0 0,0 0,1-1,-1 1,1-1,0 0,1 0,-1 0,1-1,0 1,0-1,1 0,-1-1,1 1,-1-1,1 0,0-1,13 4,-11-4,0 0,1-1,-1 0,1 0,-1-1,1-1,-1 1,1-1,-1-1,0 1,1-1,-1-1,0 0,0 0,-1 0,1-1,-1 0,1-1,-1 0,0 0,-1 0,0-1,1 0,-2 0,1 0,-1-1,0 0,0 0,-1 0,0-1,0 1,-1-1,0 0,0 0,-1 0,0-1,0 1,-1 0,0-1,-1-15,-1-13,-1 22,2-1,0 1,3-25,4 95,-1 93,-7-90,-2 1,-3-1,-16 70,-6-19,-5-1,-4-1,-85 166,108-244,9-16,0-1,-1 0,-1 0,0-1,0 0,-1 0,-1 0,-11 10,19-20,0 0,0 0,0 0,-1 0,1 0,0 0,0-1,-1 1,1 0,0-1,-1 1,1-1,-1 1,1-1,-1 0,1 0,-1 0,1 0,-1 0,1 0,0 0,-1 0,1 0,-1-1,1 1,-1-1,1 1,0-1,-1 1,1-1,0 0,-1 0,1 0,0 1,0-1,0 0,0-1,0 1,0 0,0 0,0 0,0 0,1-1,-1 1,0 0,1-1,-1-1,-4-10,1 0,1 0,0 0,-2-18,2 14,0-16,1-1,1 1,5-50,-2 68,1 0,0 1,1-1,1 1,0-1,1 1,1 1,0-1,1 1,0 1,11-14,2 2,0 0,2 1,0 1,33-22,2 2,-3 3,-3-2,91-89,24-32,-154 145,0-1,-1-1,-1 0,-1 0,-1-1,-1 0,10-36,-15 46,-1 7,-1-1,0 1,0-1,0 0,0 1,-1-1,1 0,-1 0,0 1,0-1,0 0,-1-5,-12 53,13 32,1-36,-2 0,-1 0,-2 1,-13 53,15-86,1-2,0 0,-1 1,0-1,0 0,-1 0,0-1,0 1,0 0,-1-1,-6 8,10-13,0 1,0-1,0 0,0 0,0 0,-1 0,1 1,0-1,0 0,0 0,0 0,-1 0,1 0,0 0,0 0,0 1,-1-1,1 0,0 0,0 0,-1 0,1 0,0 0,0 0,0 0,-1 0,1 0,0 0,0 0,-1 0,1 0,0 0,0-1,0 1,-1 0,1 0,0 0,0 0,0 0,-1 0,1 0,0-1,0 1,0 0,0 0,0 0,-1-1,-2-14,6-18,5 17,2 0,-1 1,2 0,0 1,0 0,2 0,0 1,0 1,1 0,22-14,-27 21,1 1,-1 0,1 1,-1 0,1 0,0 1,0 0,1 1,13 0,-10 0,1-1,-1 0,21-6,-24 5,-5 2,-1-1,1 0,0 0,-1-1,1 1,-1-1,8-6,-11 7,0 0,0-1,-1 1,1-1,-1 0,1 1,-1-1,0 0,0 0,0 0,-1 0,1 0,-1 1,1-1,-1 0,0 0,0 0,-1-4,1-5,0 5,0 0,0 0,0 0,-1 0,-1 0,-2-12,3 18,1 0,-1 0,1 0,-1 0,0 1,1-1,-1 0,0 0,0 0,1 0,-1 1,0-1,0 0,0 1,0-1,0 1,0-1,0 1,-2-1,1 1,0-1,-1 1,1 1,0-1,0 0,-1 0,1 1,0-1,0 1,0 0,-1 0,1-1,-3 3,1 0,0 0,-1 1,2-1,-1 1,0 0,1 0,-1 0,1 0,0 1,1-1,-1 1,1 0,-4 9,-18 73,21-75,0 0,1 0,0 1,1-1,1 0,0 1,0-1,1 1,3 13,-3-21,1 1,-1-1,1 0,0 0,0 0,0 0,1 0,0 0,0-1,0 1,0-1,1 0,0 0,0 0,0 0,0-1,0 1,1-1,0 0,6 3,-8-5,1 0,-1 1,0-1,0-1,1 1,-1 0,0-1,1 1,-1-1,1 0,-1 0,0-1,1 1,-1-1,1 1,3-2,0-2,-1 1,1-1,-1 0,0-1,0 1,6-7,-7 6,-1-1,0 1,0-1,0 0,-1 1,0-2,0 1,-1 0,1-1,-1 1,-1-1,1 1,0-10,-1 5,1-1,-2 1,0-1,0 1,-1-1,-1 1,-3-14,1 10,-2 1,0-1,0 1,-1 0,-1 1,-1-1,-11-13,19 26,0 0,0 0,1 0,-2 0,1 0,0 0,0 0,0 0,0 0,-1 0,1 1,0-1,-1 1,1-1,0 1,-1-1,1 1,-1 0,1 0,0-1,-1 1,1 0,-1 1,1-1,-1 0,1 0,-1 0,1 1,0-1,-1 1,-1 0,-1 2,1 0,0-1,1 1,-1 0,0 1,1-1,0 0,-1 1,-1 5,0-3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2.34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13,'38'-6,"-34"4,1 1,-1 0,1 0,0 0,0 1,9 0,-13 0,1 0,0 1,-1-1,1 1,-1 0,1 0,-1-1,0 1,1 0,-1 0,0 0,0 0,1 0,-1 1,0-1,0 0,0 0,0 1,-1-1,1 1,0-1,0 1,-1-1,1 1,0 1,17 46,-11-34,-1 1,-1-1,6 27,-10-36,-1 0,0 0,0 0,0 0,0 0,-1 0,0 0,0-1,-1 1,0 0,0 0,0-1,-6 10,-53 74,48-73,0 1,1 0,1 1,0 1,1 0,1 0,-7 25,14-35,0 1,1-1,1 0,-1 0,2 0,-1 1,4 17,-3-26,0 0,0 0,0-1,0 1,0 0,0 0,0 0,0-1,0 1,0-1,1 1,-1-1,0 1,0-1,1 1,-1-1,0 0,1 0,-1 0,0 0,1 0,-1 0,0 0,2-1,41-5,-34 4,80-22,-66 17,47-10,-34 9,-32 6,0 1,0 0,0 0,0 0,-1 0,1 1,0-1,0 2,0-1,0 0,0 1,0 0,0 0,0 0,0 1,4 1,11 4,-17-5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1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253 1,'-2'8,"0"1,0 0,-1-1,0 0,0 0,-1 0,-8 13,-3 6,-5 13,-3-2,-39 53,6-10,52-76,0 0,0 0,-1 0,1-1,-1 1,0-1,-7 3,11-11,0-1,1 0,-1 0,1 0,0 0,0 0,1 0,-1 0,3-10,-1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5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1,'3'-1,"1"1,-1 0,0 1,1-1,-1 0,1 1,-1 0,0 0,1 0,-1 0,0 0,0 1,0 0,0-1,0 1,3 3,-3-2,-1 0,0 1,0-1,0 1,0-1,0 1,-1 0,0-1,1 1,-1 0,-1 0,1 0,0 7,-1-3,1-1,-1 1,-1-1,0 1,0-1,0 1,-1-1,0 0,0 0,-4 8,-3 3,-1 0,-16 21,-13 23,33-52,-1 0,0-1,-12 14,11-14,0 0,1 1,-10 15,-8 20,-58 80,-1-49,148-100,-51 19,0 0,0 1,1 1,0 0,0 0,-1 2,1 0,0 0,0 1,0 1,0 0,0 1,0 1,0 0,-1 1,1 0,-1 1,16 9,-20-10,0 0,0-1,0 0,1 0,-1-1,1 0,-1-1,1 0,14 0,-1-1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4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0,'1'4,"0"-1,0 1,0-1,0 1,1-1,-1 0,1 1,0-1,0 0,0 0,0-1,1 1,4 4,38 34,-41-37,150 129,-97-69,-44-48,0-1,20 19,-29-31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4.26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67,'13'-14,"-13"13,1 0,0-1,-1 1,1 0,0-1,0 1,0 0,0 0,0 0,0 0,0 0,1 0,-1 0,0 0,1 1,-1-1,2-1,78-11,-39 6,0 1,45-1,-75 9,0 1,0 0,-1 1,1 0,-1 1,0 0,20 12,-12-7,-16-9,-1 0,0 0,1 1,-1-1,0 0,0 1,0-1,0 1,0 0,0 0,0-1,0 1,-1 1,1-1,-1 0,1 0,-1 0,0 1,0-1,0 1,0-1,-1 1,1-1,0 1,-1-1,0 1,0 0,0-1,0 1,0-1,0 1,-1 0,1-1,-1 1,0-1,0 1,0-1,0 1,-2 2,-6 11,-1-2,-1 1,0-2,-1 1,-14 11,-10 13,20-17,-2 0,0 2,2 0,1 1,0 1,-19 47,34-71,-1 0,1 0,0 0,0 0,0 0,0 0,0-1,1 1,-1 0,0 0,0 0,1 0,-1 0,0 0,1 0,-1-1,1 1,-1 0,1 0,-1-1,1 1,-1 0,1-1,0 1,0 0,-1-1,1 1,0-1,0 1,0-1,-1 0,1 1,0-1,0 0,0 1,0-1,0 0,0 0,0 0,0 0,0 0,-1 0,1 0,1-1,58 1,-41-1,0 0,0-2,0 1,33-11,5 0,-52 12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5.3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149 21,'-1'-1,"1"0,-1 0,0 0,1 0,-1 0,0 0,0 0,1 0,-1 1,0-1,0 0,0 0,0 1,0-1,0 1,0-1,0 1,0-1,-1 1,1 0,0-1,0 1,0 0,0 0,-2 0,-31-4,31 4,0 0,-1 0,1 1,0-1,0 1,0 0,0 0,0 0,0 0,0 1,0-1,0 1,1 0,-1 0,0 0,1 0,0 0,-4 4,2-1,1 0,0 0,0 0,0 1,1-1,0 1,0-1,0 1,-1 11,1-8,1 0,1 1,-1-1,1 1,1-1,0 0,0 1,1-1,0 0,1 0,0 0,0 0,6 9,-2-9,1 0,0 0,0 0,1-1,0-1,1 0,0 0,0 0,0-1,1-1,0 0,0-1,0 0,17 4,11 2,1-3,77 6,-99-12,-6 1,1-1,-1 0,1-1,-1-1,0 0,1-1,21-5,-29 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7.1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90,'-1'19,"1"0,1 0,1 0,0-1,1 1,1 0,1-1,13 33,-16-46,1 1,0-1,0 1,0-1,1 0,0 0,0-1,0 1,0-1,1 0,5 4,-8-7,0 0,1 1,-1-1,0-1,1 1,-1 0,1 0,-1-1,1 0,0 1,-1-1,1 0,-1 0,1-1,-1 1,1 0,0-1,-1 1,1-1,-1 0,0 0,1 0,-1 0,0-1,1 1,-1 0,0-1,3-2,1-2,1-1,-1 1,0-1,0 0,-1 0,0-1,0 0,-1 1,0-2,-1 1,1 0,-2-1,4-14,-2 3,-2 1,0-2,-1 1,-1 0,-2-22,-2 28,0 22,-2 25,7-25,1 1,-1-1,1 0,1 1,-1-1,2 0,-1 0,1-1,0 1,0-1,6 7,-1-1,1-1,0-1,1 1,0-2,16 13,-22-19,1 0,0-1,1 0,-1 0,0 0,1-1,0 0,-1 0,1 0,9 0,-14-2,1 0,-1 1,1-1,-1 0,0-1,1 1,-1 0,0-1,0 0,1 1,-1-1,0 0,0 0,0 0,0 0,0 0,0-1,0 1,0-1,0 1,-1-1,1 0,0 0,-1 1,0-1,1 0,-1 0,0 0,0-1,0 1,0 0,0-4,5-25,-1 0,-2 0,-2 0,-2-41,2 82,1 1,0 0,1-1,0 0,1 1,0-1,8 13,42 65,-48-82,0 1,0-1,1-1,0 1,0-1,1 0,-1-1,1 0,0 0,0 0,0-1,1-1,-1 1,1-1,0-1,-1 1,1-2,0 1,0-1,0 0,-1-1,18-3,-23 3,0-1,0 1,0-1,1 0,-1 0,-1 0,1 0,0 0,0-1,-1 1,0-1,1 0,-1 0,3-5,26-53,-15 28,-9 20,0-1,-1 1,6-23,-11 31,1 0,-1 0,0-1,0 1,-1-1,0 1,1 0,-2-1,1 1,-1-1,0 1,-3-11,4 16,0 0,0-1,0 1,0 0,0-1,0 1,0 0,0-1,0 1,0 0,0 0,-1-1,1 1,0 0,0-1,0 1,-1 0,1 0,0-1,0 1,-1 0,1 0,0 0,0-1,-1 1,1 0,0 0,-1 0,1 0,0 0,0 0,-1 0,1 0,0-1,-1 1,1 0,0 0,-1 0,1 1,0-1,-1 0,1 0,-8 15,1 21,7-12,0-8,0-1,1 1,5 29,-5-40,0-1,1 0,-1 1,1-1,0 0,0 0,0 0,1-1,0 1,-1 0,1-1,0 0,1 0,-1 0,0 0,1 0,0 0,6 2,-5-2,1-1,0 1,1-1,-1-1,0 1,0-1,1 0,-1-1,1 0,-1 0,1 0,-1 0,0-1,1 0,-1-1,0 1,0-1,0-1,11-4,-12 4,0 0,-1 0,1 0,-1 0,0-1,0 1,0-1,-1 0,1-1,-1 1,0 0,0-1,0 0,-1 1,0-1,0 0,0-1,0 1,-1 0,0 0,0-1,0 1,-1-8,0 7,0 0,0 0,-1 0,0 0,0 0,-1 0,0 1,0-1,0 0,-1 1,1 0,-6-8,0 4,1 1,-1 0,0 0,0 1,-19-12,21 16,-1-1,1 2,-1-1,0 1,0 0,0 0,0 1,-1 0,1 0,0 1,0 0,-1 0,1 1,0 0,-9 2,15-2,0 1,0 0,0 0,0-1,0 1,0 0,0 0,0 0,1 0,-1 0,1 1,0-1,-1 0,1 0,0 0,0 0,1 4,3 38,-2-40,0 0,1-1,-1 1,1-1,-1 0,1 0,0 0,0 0,1 0,-1-1,1 1,-1-1,1 0,-1 0,1-1,0 1,0-1,0 1,0-1,0 0,0-1,8 1,8 1,0-1,0 0,27-4,-44 2,1 0,-1-1,0 1,0-1,0 1,0-1,0 0,0 0,0-1,-1 1,1 0,-1-1,1 0,-1 1,0-1,0 0,0 0,1-4,15 59,-15-45,0 1,0 0,0-1,1 0,0 0,1 0,0 0,0-1,0 0,1 0,0 0,0-1,0 1,1-1,-1-1,1 0,1 0,-1 0,0-1,1 1,12 2,13 8,-28-10,-1-2,1 1,0-1,-1 1,1-2,0 1,1 0,-1-1,0 0,0 0,1 0,-1-1,0 0,1 0,9-1,-11-2,-1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8.0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0 188,'0'-3,"1"1,-1 0,1-1,0 1,-1 0,1 0,0 0,0-1,0 1,1 0,-1 0,0 1,1-1,-1 0,1 0,0 1,0-1,-1 1,1-1,0 1,0 0,0 0,1 0,-1 0,0 0,3 0,10-5,0 2,30-5,-19 4,-3 2,0 1,1 1,-1 0,40 6,-58 0,-11 7,-17 13,17-19,1 0,-6 6,0 1,1 0,-15 27,23-37,1-1,0 1,-1 0,1-1,0 1,0 0,0 0,1 0,-1 0,1 0,0 0,-1 0,1 0,0 0,1 0,-1 0,1 0,-1 0,1 0,0-1,0 1,0 0,0 0,1-1,-1 1,1 0,-1-1,5 4,0-3,0 0,1 0,0-1,-1 0,1 0,0-1,0 0,0 0,0-1,0 1,0-1,0-1,0 0,0 0,8-2,-8 1,-1-1,1 1,-1-1,0-1,0 1,0-1,0 0,-1 0,0-1,1 1,-2-1,1 0,-1-1,1 1,-1-1,-1 0,1 0,-1 0,0 0,-1-1,1 1,-1-1,0 0,-1 0,0 1,1-9,-2 15,0 0,0 0,0 0,0 1,0-1,0 0,0 0,0 0,0 0,0 0,0 0,1 0,-1 0,0 0,0 0,0 0,0 0,0 0,0 1,0-1,0 0,1 0,-1 0,0 0,0 0,0 0,0 0,0 0,0 0,0 0,1 0,-1 0,0 0,0 0,0-1,0 1,0 0,0 0,0 0,0 0,1 0,-1 0,0 0,0 0,0 0,0 0,0 0,0 0,0 0,0-1,0 1,0 0,0 0,0 0,0 0,0 0,0 0,1 0,-1 0,0-1,0 1,0 0,0 0,11 14,9 19,-9-8,-6-15,0 1,0-1,0 0,1 0,10 10,-14-17,1 0,1 0,-1-1,0 1,1-1,-1 0,1 0,0 0,0-1,-1 1,1-1,0 0,0 0,0 0,1 0,-1-1,0 0,6 0,19 0,0-2,29-6,-50 7,1-1,-1 0,0 0,0-1,0 0,0-1,-1 1,1-2,-1 1,0-1,11-9,-16 12,0 0,0-1,-1 1,1 0,-1-1,1 0,-1 1,0-1,0 1,0-1,0 0,0 0,-1 0,1 0,-1 1,0-1,0-5,0 2,-1 0,-1 0,1 1,-1-1,0 0,0 1,0 0,-5-8,-7-7,0 1,-1 0,-24-23,29 31,1 2,0 1,-1-1,0 1,0 1,0 0,-1 0,0 1,0 1,-1 0,0 0,0 1,0 0,0 1,0 1,-1 0,1 1,-1 0,0 1,-20 1,31 0,1-1,0 1,0-1,-1 1,1 0,0 0,0-1,0 1,0 0,0 0,0 0,0 0,0 0,0 0,0 0,0 1,1-1,-1 0,1 0,-1 1,1-1,-1 0,1 0,-1 1,1-1,0 1,0-1,0 0,0 1,0 2,0 0,0 1,0-1,1 0,-1 1,1-1,0 0,0 0,3 9,-1-9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9.22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1 137,'-1'11,"1"1,1-1,0 0,1 1,0-1,4 13,-3-19,-1 1,1-1,0 1,1-1,-1 0,1 0,0 0,0-1,1 1,-1-1,1 0,10 6,-12-7,0-1,-1 0,1 0,0-1,0 1,0-1,0 1,1-1,-1 0,0 0,0 0,1-1,-1 1,1-1,-1 0,0 0,1 0,-1 0,1 0,-1-1,0 0,1 0,-1 0,0 0,0 0,0 0,0-1,0 0,0 1,0-1,0 0,0-1,2-2,-1 0,1-1,-1 0,-1 0,1 0,-1 0,0-1,0 1,-1-1,0 0,0 1,-1-1,1 0,-2 0,1-15,-1-83,0 61,0 35,0 13,0 9,1 0,0 1,1-1,1 0,0 0,0 0,1-1,10 20,-12-27,0 0,1-1,0 0,0 1,0-1,0 0,0-1,1 1,0 0,0-1,0 0,0 0,0 0,1-1,-1 1,1-1,0 0,0 0,0-1,-1 1,2-1,-1 0,0-1,8 1,-8-1,0 0,-1-1,1 1,-1-1,1-1,0 1,-1 0,0-1,1 0,-1 0,0 0,0-1,0 1,0-1,-1 0,1 0,-1 0,0-1,1 1,-2-1,4-4,-2 1,0 0,0-1,-1 1,0-1,-1 1,0-1,0 0,0 0,-1 0,0 0,-1-11,1 3,-1-23,0 38,0-1,0 1,0-1,0 1,0-1,-1 1,1-1,-1 1,1-1,-1 1,1 0,-1-1,0 1,0 0,0-1,1 1,-1 0,-2-1,3 2,0 0,0-1,0 1,-1 0,1 0,0 0,0 0,0 0,-1 0,1 0,0 0,0 0,0 0,-1 0,1 0,0 0,0 0,0 0,-1 0,1 0,0 1,0-1,0 0,0 0,-1 0,1 0,0 0,0 0,0 0,0 1,0-1,-1 0,1 0,0 0,0 0,0 1,0-1,0 0,0 0,0 0,0 0,0 1,0-1,-1 0,-2 16,3 19,0-33,1 30,1 0,1-1,2 1,13 45,37 52,-54-124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5.8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213 1,'-1'0,"-1"0,1 1,0-1,-1 1,1-1,0 1,0 0,-1-1,1 1,0 0,0 0,0 0,0 0,0 0,0 0,1 0,-1 0,0 0,0 0,1 1,-1-1,1 0,-1 1,0 1,-12 43,8-25,-10 30,3 1,2 0,2 0,-2 106,-1-3,-57 308,62-430,0 7,-3 6,2 1,0 53,8-128,2 0,1 1,8-29,-4 20,4-47,4-50,1-27,-4-30,-11 138,15-91,-11 104,-1 4,13-47,-15 73,0 1,0-1,0 1,1 0,0 0,0 1,1-1,0 1,1 0,11-12,-13 16,0 0,1 1,-1-1,1 1,0 0,0 0,0 0,0 1,0 0,0 0,8-1,62 1,-47 1,9-1,-26-1,0 2,0-1,0 1,0 1,0 0,0 0,-1 1,16 5,-25-6,0 0,0 0,0 0,0 0,0 0,-1 1,1-1,0 0,-1 0,1 1,0-1,-1 0,0 1,1-1,-1 0,0 1,0-1,0 0,0 1,0-1,0 1,0-1,0 0,-1 1,1-1,0 1,-1 0,-14 45,13-40,-1 0,-1 0,1 0,-1 0,0 0,-1-1,0 0,0 1,0-2,0 1,-1-1,-8 6,10-7,-1-1,1-1,-1 1,1-1,-1 1,0-1,0-1,0 1,0-1,0 1,0-2,0 1,-1 0,1-1,0 0,0 0,-1-1,-4-1,7 1,0-1,0 0,1 0,-1 0,1 0,0-1,-1 1,1-1,0 0,1 1,-1-1,0 0,1 0,-2-4,-16-46,19 52,-1 1,1-1,0 0,0 0,0 0,1 0,-1 0,0 0,0 1,0-1,1 0,-1 0,0 0,1 1,-1-1,0 0,1 0,-1 1,1-1,0 0,-1 1,1-1,-1 1,1-1,0 1,0-1,-1 1,1-1,0 1,0-1,-1 1,1 0,0 0,0-1,1 1,4-1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6.5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177 0,'-7'1,"0"0,1 0,-1 1,0 0,1 0,0 1,-1 0,1 0,0 0,0 1,1-1,-1 1,1 1,-10 9,6-5,1 0,0 1,0 0,1 0,0 1,1-1,-8 19,13-26,-1 0,1 0,0 1,0-1,1 0,-1 0,1 1,-1-1,1 0,0 1,0-1,1 1,-1-1,1 0,0 0,0 1,0-1,0 0,0 0,1 0,-1 0,1 0,0 0,0 0,3 3,-1-3,0 1,0-2,0 1,0 0,1-1,-1 0,1 0,-1 0,1 0,0-1,0 0,0 0,0 0,0 0,0-1,6 0,-7 0,0-1,0 1,0-1,0 1,0-1,0-1,0 1,0 0,-1-1,1 0,0 0,-1 0,1 0,-1-1,0 1,0-1,0 0,0 0,-1 0,1 0,-1-1,1 1,-1-1,0 1,-1-1,1 0,1-4,3-10,-2-1,0 1,-1-1,2-29,-4 31,-1 18,-4 89,4-78,0-1,1 1,0-1,1 1,1-1,-1 0,8 17,-8-25,0 0,1 0,-1 0,1 0,0-1,0 1,0-1,0 1,0-1,1 0,-1-1,1 1,-1-1,1 1,0-1,-1 0,1 0,0-1,0 1,0-1,0 1,-1-1,1-1,0 1,0 0,4-2,1 1,0-1,0 0,0 0,0-1,0 0,0-1,-1 1,0-2,14-8,-4-8,-16 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7.20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4,'26'-2,"-21"1,1 1,-1 0,0 0,1 0,-1 0,1 1,9 2,137 31,-108-27,-1 2,0 2,53 21,-87-28,-1 0,1 0,-1 1,0 0,9 8,-16-12,1 0,-1 0,0 1,1-1,-1 0,0 1,0-1,0 1,0-1,-1 1,1 0,0-1,0 1,-1 0,0-1,1 1,-1 0,0 0,1-1,-1 1,0 0,0 0,-1 0,1-1,0 1,-1 0,1 0,-1-1,1 1,-1 0,0-1,1 1,-1-1,0 1,0-1,-2 2,1 0,-1 0,0-1,0 0,0 1,0-1,-1 0,1 0,-1-1,1 1,-1-1,1 0,-1 0,0 0,0 0,1-1,-1 1,0-1,0 0,0 0,0 0,-7-2,5 1,1 1,-1 0,0 0,0 1,0-1,0 1,-7 2,13-2,-1-1,1 1,-1 0,0-1,1 1,-1 0,1-1,-1 1,1 0,0 0,-1-1,1 1,0 0,-1 0,1-1,0 1,0 0,0 0,0 0,0 0,0-1,0 1,0 0,0 0,0 0,0 0,1-1,-1 1,0 0,1 0,-1-1,0 1,1 0,-1 0,1-1,-1 1,1 0,-1-1,2 2,26 35,-22-29,7 11,-1 1,-1 0,-1 1,-1 0,-1 1,0 0,8 44,-11-34,0 1,-3 0,0 0,-2 0,-5 33,4-53,-1 0,-1 0,0 0,-1 0,-1-1,0 1,0-1,-1 0,-1-1,0 0,0 0,-18 20,17-24,1 0,-1 0,0-1,-1 0,0-1,0 0,0 0,0-1,-1 0,0 0,1-1,-2-1,1 1,0-2,0 1,0-2,-11 1,4-1,1 0,-1-2,1 0,-1 0,-24-8,34 7,0 0,0-1,1 1,-1-1,1 0,0-1,0 0,0 0,1 0,-1-1,1 1,1-1,-1 0,-5-10,5 6,1-1,-1 1,2-1,-1 0,2 0,-1 0,1 0,1-1,0 1,1 0,1-18,1 11,0 1,1-1,1 1,0 0,2 0,12-28,-6 24,1 1,1 0,1 1,28-29,-41 45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9.58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57,'10'94,"0"-24,-4 283,-6-326,2-123,-4-99,-11 96,8 68,0-1,3 1,1-56,1 86,0-1,0 1,0 0,0-1,0 1,1 0,-1 0,0 0,1-1,-1 1,1 0,-1 0,1 0,0 0,-1 0,1 0,0 0,0 0,0 0,0 0,0 0,0 0,0 1,0-1,2-1,-1 2,0 0,0 0,0-1,0 1,0 1,0-1,0 0,0 0,0 1,0-1,0 1,0-1,-1 1,4 1,4 3,-1 0,1 1,-1 0,15 13,174 192,-182-198,23 24,-37-36,0 0,0 0,0 0,-1 0,1 0,0 0,-1 1,1-1,-1 0,1 0,-1 0,1 1,-1-1,0 0,0 0,0 1,1-1,-1 0,0 1,-1-1,1 0,0 0,0 1,0-1,-1 0,1 0,-1 1,1-1,-1 0,0 0,1 0,-2 2,-1-2,0 1,0-1,0 0,0 0,0 0,0 0,0 0,0-1,-1 0,1 1,0-1,0 0,-6-1,-43-7,40 5,0-1,1 0,0-1,0 0,0 0,1-1,0-1,-10-8,20 15,0-1,-1 1,1-1,0 1,0-1,-1 1,1-1,0 1,0-1,0 1,0-1,0 0,0 1,0-1,0 1,0-1,0 1,0-1,0 1,0-1,0 0,0 1,0-1,1 1,-1-1,0 1,1-1,2-2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6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1,'-5'0,"-5"0,-7 0,1 4,-2 2,-3 0,4 3,-2 0,-1-1,3 2,0 0,2 2,4 4,4 4,3 2,2-2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0.49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222 8,'-1'-1,"1"0,-1 1,0-1,0 0,1 1,-1-1,0 1,0-1,0 1,0 0,0-1,0 1,0 0,0 0,0-1,1 1,-1 0,0 0,0 0,0 0,0 0,-2 1,-30-1,28 0,0 0,1 0,-1 1,0-1,0 1,1 0,-1 1,0-1,1 1,-1 0,1 0,0 0,0 1,0-1,0 1,0 0,0 0,1 0,-5 6,-1 3,0 1,0 1,1-1,-7 19,9-20,3-4,-1 0,1 1,1-1,0 0,0 1,1-1,0 1,0-1,1 1,0 0,0-1,1 1,2 9,-1-15,-1-1,1 0,0 1,0-1,0 0,0 0,1 0,-1 0,0 0,1 0,0-1,-1 1,1-1,0 0,0 0,-1 0,1 0,0 0,0-1,0 1,0-1,0 0,0 0,0 0,4-1,8 1,0-1,-1 0,26-7,-33 6,-1-1,0 0,0 0,0-1,0 1,0-1,-1 0,1-1,-1 1,0-1,-1 0,1-1,-1 1,0-1,0 0,-1 0,1 0,-1 0,-1 0,1-1,-1 1,0-1,-1 0,0 0,0 1,0-1,-1 0,0 0,0 0,-1 0,0 0,0 0,0 1,-3-8,1 5,2 4,-1-1,0 1,0 0,0-1,-1 1,0 0,-4-6,5 9,-1 0,1 1,0-1,0 1,-1-1,1 1,-1 0,1 0,-1 0,0 0,1 1,-1-1,0 1,1 0,-1-1,0 1,0 0,-3 1,0-1,0 0,-1 0,1 0,-1 1,1 0,0 0,-1 0,-6 3,12-3,-1 0,1 0,0 0,-1 0,1 0,0 0,0 0,0 0,0 0,0 1,0-1,0 1,1-1,-1 0,0 1,1-1,-1 1,1-1,-1 1,1 0,0-1,0 1,0-1,0 1,0 0,0-1,0 1,0-1,0 1,1-1,-1 1,1-1,-1 1,1-1,1 3,-1-2,1 0,-1 0,1 0,-1 0,1 0,0 0,0 0,0-1,0 1,0 0,0-1,1 0,-1 0,0 1,1-1,-1-1,1 1,-1 0,1-1,0 1,-1-1,5 0,66 3,-61-3,0 0,1 0,-1-2,0 1,0-1,0-1,22-8,-34 12,1-1,0 1,-1-1,0 1,1-1,-1 1,1-1,-1 1,0-1,1 1,-1 0,0-1,1 1,-1-1,0 1,0 0,0-1,0 1,0 0,1-1,-1 1,-1 0,1 0,0-1,0 1,0 0,0 0,-1 29,1-26,0 10,-1-3,1 0,0-1,1 1,0 0,0-1,5 16,-5-24,1 1,-1-1,0 1,1 0,0-1,-1 0,1 1,0-1,0 0,1 0,-1 0,0-1,0 1,1 0,0-1,-1 1,1-1,-1 0,1 0,0 0,0 0,0-1,0 1,0-1,-1 0,1 1,0-1,5-1,56 5,-49-2,0 0,-1-2,1 0,0 0,0-1,-1-1,17-4,-25 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8:06.9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4 277,'-1'35,"-1"-25,1-1,1 1,0 0,0 0,1 0,4 18,-4-27,-1 0,0-1,0 1,0-1,1 1,-1-1,0 1,1-1,-1 1,1-1,-1 1,1-1,-1 1,1-1,-1 0,1 1,-1-1,1 0,-1 1,1-1,-1 0,1 0,0 0,-1 1,1-1,-1 0,1 0,0 0,-1 0,1 0,0 0,0 0,23-12,13-25,-27 25,0 0,-2 0,0-1,0-1,-1 1,-1-1,0-1,-1 1,0-1,4-23,-1-49,-1 147,-9-14,0-29,2 0,0 0,0 0,5 27,-3-39,-1-1,1 0,-1 0,1 0,1 0,-1 0,0-1,1 1,0-1,0 1,0-1,0 0,0 0,1 0,3 2,-5-4,-1 0,1 0,0 0,0 0,0-1,0 1,-1 0,1-1,0 0,0 1,0-1,0 0,0 0,0 0,0 0,0 0,0-1,0 1,0-1,0 1,0-1,0 1,-1-1,1 0,0 0,0 0,-1 0,1-1,-1 1,1 0,-1 0,1-1,-1 1,2-3,25-31,-10 14,-1-1,-1 0,21-39,-14 5,-21 52,-1 0,0 0,0-1,0 1,0-1,-1 1,1 0,-1-1,0 1,-1-1,0-4,1 8,0 1,0 0,0 0,0-1,0 1,0 0,0 0,0 0,0-1,0 1,0 0,0 0,0-1,0 1,0 0,-1 0,1 0,0-1,0 1,0 0,0 0,0 0,-1 0,1-1,0 1,0 0,0 0,0 0,-1 0,1 0,0 0,0 0,0-1,-1 1,1 0,0 0,0 0,-1 0,1 0,0 0,0 0,0 0,-1 0,1 0,0 0,0 0,-1 0,1 0,0 1,-1-1,-7 14,-1 20,6 42,6 78,-2-152,-1 1,1 0,-1 0,1 0,0-1,0 1,0-1,0 1,1-1,-1 1,1-1,-1 1,1-1,0 0,0 0,0 0,3 2,0-1,0 1,0-1,1-1,-1 1,1-1,-1 0,12 3,6-2,0 0,1-1,28-1,-42-1,-3-1,-1 1,0-1,0 0,1 0,-1-1,0 0,0 0,-1 0,1-1,0 0,-1 0,1 0,-1-1,0 0,0 0,-1 0,1-1,5-7,2-4,-1 0,-1 0,0-1,12-31,-17 37,1 0,1 0,0 1,10-11,15-23,-29 36,0 1,-1-1,0 1,0-1,0 0,-1 0,0 0,-1 0,1 0,-2 0,1 0,-1 0,0 1,-1-1,0 0,0 0,-5-10,7 17,-1 0,1 0,0 0,-1 0,1 0,-1 1,0-1,1 0,-1 0,0 1,1-1,-1 0,0 1,0-1,1 1,-1-1,0 1,0-1,0 1,0-1,0 1,0 0,0 0,0-1,0 1,0 0,0 0,-1 0,0 1,0-1,1 1,-1 0,0 0,0 0,1 0,-1 0,0 0,1 0,-1 0,1 1,-1-1,-1 3,0 0,0 0,0 0,0 1,0-1,1 1,-1 0,1 0,0 0,1 0,-2 7,-6 147,8-113,-1-32,1-1,1 1,0 0,1 0,0 0,1 0,4 13,-5-23,1-1,0 0,-1 0,1 0,0 0,0 0,1-1,-1 1,0-1,1 1,0-1,-1 0,1 0,0 0,0 0,0 0,0-1,1 1,-1-1,0 0,1 0,-1 0,1-1,-1 1,6-1,8 0,1 0,-1-2,1 0,18-5,33-2,-60 9,-1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6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58 262,'2'0,"-1"0,0 0,1 0,-1 0,0 0,1-1,-1 1,0 0,1-1,-1 1,0-1,0 0,1 1,-1-1,0 0,0 1,0-1,0 0,0 0,0 0,0 0,0 0,-1 0,1 0,0-1,-1 1,1 0,0-2,0 1,-1-1,1 1,-1-1,0 1,1-1,-1 1,0-1,-1 0,1 1,0-1,-1 1,1-1,-3-4,3 6,0 0,-1-1,1 1,-1 0,1-1,-1 1,1 0,-1-1,0 1,0 0,1 0,-1 0,0 0,0 0,0 0,0 0,0 0,-1 0,1 0,0 1,0-1,-1 1,1-1,0 0,0 1,-1 0,1-1,-1 1,1 0,0 0,-1 0,1 0,-1 0,1 0,0 0,-1 0,1 1,-1-1,1 0,0 1,-1-1,1 1,0 0,0-1,-1 1,1 0,0 0,0 0,0-1,0 1,0 0,0 1,0-1,0 0,1 0,-1 0,-1 2,-2 4,1 0,0 0,0 0,0 0,0 1,1-1,1 1,-1-1,1 1,0 0,1-1,1 16,0-8,0 0,1-1,1 1,1-1,9 28,-12-40,0 0,0 0,0 0,0 0,0 0,0 0,0 0,1-1,-1 1,1 0,0-1,-1 1,1-1,0 0,0 1,0-1,0 0,0 0,0 0,0-1,0 1,0 0,0-1,0 1,1-1,-1 0,0 0,0 0,1 0,-1 0,0 0,0 0,0-1,1 1,-1-1,0 0,0 1,3-3,0 1,-1-1,1 1,-1-1,0 0,0 0,0-1,0 1,0-1,-1 0,1 0,-1 0,0 0,-1-1,1 1,-1-1,3-5,0-9,-1-1,-1 0,-1 0,1-25,-1-2,15-51,-16 104,0-1,1 1,-1-1,1 0,0 1,4 5,13 44,-19-54,2 23,1-1,1 1,1-1,13 35,-1-107,-13 13,-2 16,0 0,2 0,8-29,-11 46,0-1,0 1,0 0,0-1,1 1,0 0,0 0,0 0,0 0,0 1,0-1,1 0,0 1,-1-1,1 1,0 0,0 0,0 0,0 1,0-1,1 1,-1-1,0 1,1 0,5-1,-6 3,-1-1,1 0,-1 1,0-1,0 1,1-1,-1 1,0 0,0 0,0 0,0 0,0 1,0-1,0 1,0-1,0 1,-1-1,1 1,-1 0,1 0,-1 0,0 0,1 0,1 4,22 62,-19-52,-2-2,2 0,0-1,0 0,1 0,15 20,-21-31,1 0,-1 0,1 0,-1 0,1 0,-1 0,1-1,0 1,0-1,0 0,0 1,0-1,0 0,0 0,1 0,-1 0,0-1,1 1,-1-1,0 1,1-1,-1 0,1 0,-1 0,0 0,1 0,-1 0,1-1,-1 1,0-1,0 0,1 0,-1 0,0 0,0 0,0 0,0 0,0-1,0 1,0-1,0 1,-1-1,3-2,2-4,-1 0,1-1,-2 1,1-1,-1 0,0-1,-1 1,3-12,14-35,0-3,-11 24,-9 35,1 0,-1 0,0 0,0 0,0 0,0-1,0 1,0 0,0 0,0 0,0 0,0 0,1 0,-1 0,0 0,0-1,0 1,0 0,0 0,0 0,1 0,-1 0,0 0,0 0,0 0,0 0,0 0,1 0,-1 0,0 0,0 0,0 0,0 0,0 0,1 0,-1 0,0 0,0 0,0 0,0 1,0-1,0 0,1 0,-1 0,0 0,0 0,0 0,0 0,0 0,0 1,0-1,0 0,0 0,1 0,9 14,14 26,-17-28,0 1,0 0,1-1,-1 0,2 0,9 10,-16-20,-1-1,0 1,0-1,1 1,-1-1,1 0,-1 1,1-1,0 0,-1 0,1 0,0-1,0 1,-1 0,1-1,0 1,0-1,0 1,0-1,0 0,0 0,0 0,0 0,0 0,0-1,0 1,0 0,-1-1,1 0,0 1,0-1,0 0,-1 0,1 0,0 0,-1 0,3-2,-1 0,-1-1,0 1,0-1,0 1,0-1,-1 0,1 1,-1-1,0 0,0 0,0 0,-1 0,1 0,-1 0,0-4,-5-66,5 67,-1 0,-1 1,1-1,-1 1,0-1,-1 1,1 0,-1 0,0 0,-1 0,-4-6,7 10,-1 0,0-1,0 1,0 0,0 0,0 1,0-1,0 0,-1 1,1-1,-1 1,1 0,-1 0,1 0,-1 0,0 0,1 0,-1 1,0-1,0 1,0 0,1 0,-1 0,0 0,0 0,-4 2,7-2,0 0,-1 0,1 0,0 0,0 0,-1 0,1 0,0 0,-1 0,1 0,0 0,-1 1,1-1,0 0,0 0,-1 0,1 0,0 1,0-1,-1 0,1 0,0 1,0-1,0 0,0 0,-1 1,1-1,0 0,0 1,0-1,0 0,0 0,0 1,0-1,0 0,0 1,3 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0,'4'6,"-1"0,0 0,0 0,0 0,-1 0,0 1,0-1,0 1,-1-1,0 8,10 31,-6-31,-1-4,0 0,0 0,1 0,0 0,10 13,-13-21,-1 0,1 0,0-1,0 1,0 0,0-1,0 1,0-1,0 0,1 0,-1 0,0 0,1 0,-1 0,1 0,-1-1,1 0,-1 1,1-1,-1 0,1 0,-1 0,1-1,0 1,-1 0,1-1,-1 0,0 0,5-1,-3-1,0 1,-1-1,1 0,-1 0,0-1,1 1,-1-1,-1 1,1-1,0 0,-1 0,0 0,0-1,0 1,-1 0,2-8,10-19,-7 17,-1-2,-1 1,3-19,2-3,-6 30,1 11,8 49,-10-39,1 0,1-1,8 22,-1 5,-10-34,1 0,-1 1,1-1,1 0,-1 0,5 8,-7-14,0 0,0 1,0-1,0 0,1 0,-1 1,0-1,0 0,0 0,0 0,0 1,0-1,1 0,-1 0,0 0,0 1,0-1,1 0,-1 0,0 0,0 0,0 0,1 0,-1 1,0-1,0 0,1 0,-1 0,0 0,0 0,1 0,-1 0,0 0,0 0,0 0,1 0,-1 0,0 0,0 0,1 0,-1-1,0 1,0 0,1 0,-1 0,0 0,0 0,1-1,4-14,-2-20,-4-57,1 77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28,'3'0,"4"0,4 0,3 0,1 0,3 0,-1 0,2 0,-1 0,0 0,0 0,-4-2,0-2,0 0,0 1,-1-2,-1 0,-2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1 105,'0'30,"-1"27,3 0,11 65,-8-47,-6-83,2-1,-1 0,1 1,1-1,-1 1,1-1,1 1,0 0,4-9,-1 3,-1 0,0 0,-1 0,3-20,-6 24,0 1,1-1,1 1,0-1,0 1,0 0,1 0,1 0,0 0,0 1,11-14,-15 21,-1 0,1 0,0 1,-1-1,1 0,0 1,0-1,0 1,0-1,-1 1,1-1,0 1,0-1,0 1,0 0,0 0,0 0,0-1,0 1,0 0,0 0,0 0,0 0,0 1,0-1,0 0,0 0,0 1,0-1,0 0,0 1,0-1,0 1,0-1,-1 1,1-1,0 1,0 0,-1-1,1 1,0 0,-1 0,1 0,-1-1,1 1,-1 0,1 0,-1 0,1 0,-1 0,0 0,0 0,1 0,-1 1,4 12,0-1,-1 1,2 17,-1-10,-2-11,1 1,1 0,-1-1,2 0,-1 0,10 14,-13-22,0-1,0 1,0-1,1 0,-1 1,0-1,1 0,-1 0,1 0,-1 0,1 0,-1 0,1-1,-1 1,1-1,0 1,0-1,-1 1,3-1,-1 0,-1-1,1 1,-1-1,1 0,-1 0,0 0,1 0,-1 0,0 0,0-1,0 1,0-1,0 1,0-1,0 0,-1 0,1 0,1-2,16-21,-2-2,0 0,22-50,-39 76,0 1,0-1,0 1,0-1,1 1,-1-1,0 0,0 1,1-1,-1 1,0-1,1 1,-1-1,1 1,-1 0,1-1,-1 1,1-1,-1 1,1 0,-1-1,1 1,-1 0,1 0,0 0,-1-1,1 1,-1 0,1 0,0 0,0 0,13 16,6 42,-17-47,0-3,0-1,1 0,0-1,0 1,0-1,1 1,0-1,0 0,0-1,9 8,-12-12,0 1,-1-1,1 0,0 1,-1-1,1 0,0 0,0 0,0-1,0 1,0 0,0-1,0 1,0-1,0 0,0 0,0 0,1 0,-1 0,0 0,0 0,0-1,0 1,0-1,0 1,0-1,0 0,0 0,0 0,-1 0,1 0,0 0,0-1,-1 1,1 0,-1-1,1 0,-1 1,0-1,0 0,1 1,0-4,2-5,-1-1,0 1,-1-1,0 0,0 0,-1 0,0 1,-1-1,-1 0,-3-21,2-12,1 37,0 0,0 1,-1 0,0-1,0 1,0 0,-1 0,0 0,0 0,0 0,-1 1,-5-8,7 11,0-1,0 0,-1 1,1 0,0-1,-1 1,0 0,1 0,-1 0,0 1,0-1,0 1,0-1,0 1,0 0,0 0,-1 0,1 1,0-1,-1 1,1 0,0 0,-1 0,1 0,0 0,-5 2,5 0,0 1,0-1,0 1,1 0,-1 0,1 0,-1 0,1 1,0-1,0 0,1 1,-1-1,1 1,0 0,-1 0,2-1,-1 1,0 6,-1 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266 547,'-1'1,"0"-1,0 0,0 1,0 0,0-1,0 1,1 0,-1-1,0 1,0 0,1 0,-1 0,0-1,1 1,-1 0,1 0,-1 0,1 0,0 0,-1 0,1 0,0 0,0 0,0 0,0 0,0 0,0 2,-3 35,3-34,0 0,0-1,0 1,0-1,0 1,1-1,-1 1,1-1,0 1,0-1,0 1,1-1,-1 0,1 0,0 0,0 1,0-2,0 1,0 0,1 0,-1-1,1 1,0-1,0 0,0 0,0 0,0 0,0-1,0 1,0-1,1 0,-1 1,6 0,-4-2,-1 1,1-1,-1 0,1 0,-1 0,1-1,-1 0,1 0,-1 0,1 0,-1-1,0 1,1-1,-1 0,0 0,0-1,-1 1,1-1,0 0,-1 0,0 0,1-1,-1 1,-1-1,4-4,-2-1,0 0,-1 0,0-1,0 1,-1-1,-1 1,1-1,-1 0,-1-12,5-32,-3 41,0 0,0 0,-1 0,-1-1,0 1,-1 0,-1 0,0 0,0 0,-1 0,-1 0,0 1,-1-1,0 1,-13-20,-94-142,42 104,66 68,0-1,0 0,0 1,0 0,0 0,0 0,-1 0,1 1,-1 0,1-1,-1 2,0-1,1 0,-1 1,0 0,1 0,-1 1,0-1,-7 3,4-2,0 1,0 0,0 1,0 0,1 0,-1 0,1 1,0 0,0 1,-9 6,11-4,0-1,1 1,0-1,0 1,1 0,0 0,0 1,0-1,1 1,0 0,1-1,0 1,0 0,0 0,1 0,0-1,1 1,0 0,0 0,4 12,-4-18,0 0,0-1,1 1,-1 0,1-1,-1 1,1-1,0 1,0-1,0 0,0 1,0-1,0 0,0 0,0-1,0 1,0 0,0-1,1 1,-1-1,0 0,4 0,61-2,-44 0,47 1,-55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2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0 748,'1'-5,"1"0,0 0,0 1,0-1,0 1,1-1,0 1,-1 0,2 0,-1 0,0 0,1 1,7-7,18-22,13-51,-30 57,24-40,-24 48,-2-1,0 0,-1-1,-1 0,-1 0,-1 0,0-1,-2 0,0-1,-2 1,1-42,-3 60,0 0,-1 0,1 0,0 1,-1-1,0 0,0 0,0 0,0 1,0-1,0 0,-1 1,1-1,-1 1,1 0,-1-1,0 1,0 0,0 0,-1 0,1 0,0 1,-1-1,-3-2,4 4,-1 0,0 0,1 0,-1 0,1 0,-1 0,1 0,-1 1,1-1,-1 1,1 0,-1 0,1 0,0 0,0 0,-1 1,1-1,0 0,0 1,0 0,0-1,1 1,-1 0,0 0,1 0,-1 0,1 1,-1 1,-10 15,2 1,1 0,0 0,2 0,0 1,1 1,-5 38,-14 47,18-77,2 0,2 0,1 0,1 0,4 50,0 3,-2-71,0 0,0 0,2 0,-1 0,2-1,-1 1,2-1,8 18,-10-25,-1 1,1-1,0 0,0 0,1 0,-1 0,1-1,0 1,0-1,5 3,-6-4,-1-1,1 0,0 0,0 0,-1 0,1 0,0-1,0 1,0-1,0 0,0 0,0 0,0 0,0-1,0 1,0-1,-1 1,6-3,-4 1,0 0,-1-1,1 1,-1-1,0 0,0 0,0 0,0 0,-1-1,1 1,-1-1,0 1,0-1,0 0,0 0,-1 0,1 0,-1 0,0 0,0 0,0-6,2-13,-1 0,-1-35,-1 52,0 4,0-9,0 1,-1-1,0 0,-6-20,7 29,-1 1,1-1,-1 0,1 1,-1-1,0 1,0-1,1 1,-1-1,0 1,0 0,-1-1,1 1,0 0,0 0,-1 0,1 0,0 0,-1 0,1 0,-1 1,1-1,-1 0,0 1,1-1,-1 1,0 0,1-1,-1 1,0 0,1 0,-1 0,0 0,1 1,-1-1,0 0,1 1,-1-1,0 1,-2 1,1-1,1 1,-1 0,1 0,-1 0,1 1,0-1,0 0,0 1,0-1,1 1,-1 0,1-1,-1 1,1 0,-1 5,-16 50,16-50,0-1,1-1,-1 0,1 1,1-1,-1 1,1-1,0 1,0-1,1 0,0 1,3 9,-3-13,0 0,1-1,0 1,-1 0,1-1,0 1,1-1,-1 1,0-1,1 0,-1 0,1 0,-1 0,1 0,0-1,0 0,0 1,0-1,0 0,0 0,0 0,0-1,1 1,4-1,-2 1,0 0,0-1,-1 0,1 0,0-1,0 1,0-1,0-1,0 1,-1-1,1 0,-1 0,1-1,-1 1,0-1,0 0,0-1,5-4,-1 0,-1-1,0-1,-1 1,0-1,0 0,-1-1,0 0,4-11,6-11,-12 27,-1 1,0-1,0 1,0-1,0 0,-1-1,0 1,-1 0,1 0,-1-1,0 1,-1-1,0 1,0-1,-1-9,1 16,0-1,0 1,0 0,0 0,0-1,0 1,0 0,0-1,0 1,0 0,0 0,0-1,0 1,0 0,0 0,0-1,-1 1,1 0,0 0,0-1,0 1,0 0,-1 0,1 0,0-1,0 1,0 0,-1 0,1 0,0 0,0 0,-1 0,1-1,0 1,-1 0,1 0,0 0,0 0,-1 0,1 0,0 0,0 0,-1 0,1 0,0 0,-1 0,1 0,0 1,-11 13,-2 24,10-9,1 0,2 48,0-70,1 0,-1-1,1 1,1 0,-1-1,1 1,0-1,1 0,-1 1,1-1,1 0,-1 0,1-1,0 1,0-1,0 0,8 7,-11-11,0 0,1 0,-1 0,0 0,1 0,-1 0,0 0,1-1,-1 1,1 0,-1-1,1 1,0-1,-1 0,1 0,-1 1,1-1,0 0,-1 0,1 0,-1-1,1 1,0 0,-1 0,1-1,-1 1,1-1,-1 0,1 1,-1-1,1 0,-1 0,0 0,0 0,1 0,-1 0,0 0,0-1,0 1,0 0,0 0,0-1,-1 1,1-1,0 1,-1-1,1 1,-1-1,1 1,-1-4,4-6,-2-1,1 0,-2 0,0 0,0-16,-1 8,-3-43,3 60,0 0,0 0,-1 0,0 0,0 1,0-1,0 0,0 1,0-1,0 1,-1-1,1 1,-1 0,0-1,0 1,0 0,-4-3,6 5,-1-1,1 1,0 0,-1 0,1-1,-1 1,1 0,-1 0,1-1,-1 1,1 0,-1 0,1 0,-1 0,1 0,-1 0,0 0,1 0,-1 0,1 0,-1 0,1 0,-1 1,1-1,-1 0,1 0,-1 0,1 1,-1-1,1 0,0 1,-1-1,1 0,-1 1,-6 20,7-15,-1 0,1-1,1 1,-1-1,1 1,1 6,0-8,0-1,0 1,1-1,-1 0,1 0,-1 0,1-1,0 1,0 0,0-1,1 0,-1 0,0 0,1 0,0 0,-1-1,1 0,0 0,0 0,-1 0,1 0,0-1,0 1,0-1,5-1,-4 1,-1 0,1 0,0 0,-1-1,1 0,0 0,-1 0,1-1,-1 1,0-1,1 0,-1-1,0 1,0-1,0 1,-1-1,1 0,-1-1,0 1,5-7,-1-3,0 0,-2-1,8-26,-11 32,0 1,0-1,-1 1,0-1,-1 1,0-1,0 0,0 1,-3-9,4 16,-1-1,0 1,0 0,0 0,0 0,0 0,0 0,0-1,0 1,0 0,0 0,0 0,0 0,0-1,0 1,0 0,0 0,0 0,0 0,0-1,0 1,0 0,0 0,0 0,-1 0,1 0,0-1,0 1,0 0,0 0,0 0,0 0,0 0,-1 0,1 0,0 0,0-1,0 1,0 0,0 0,-1 0,1 0,0 0,0 0,0 0,0 0,-1 0,1 0,0 0,0 0,0 0,0 0,0 0,-1 0,1 0,0 0,0 0,0 0,0 0,-1 1,1-1,-5 14,1 20,3-22,2 156,-1-167,1 0,-1 0,0 0,0 0,1 0,-1 0,0 0,1 0,-1 0,1 0,0 0,-1 0,1 0,0 0,-1 0,1-1,0 1,0 0,0-1,0 1,-1 0,1-1,0 1,0-1,0 0,0 1,2-1,1 1,0 0,1 0,-1-1,0 0,1 0,-1 0,7-1,1-1,0-1,0 0,0-1,19-8,-16 4,-1 0,0-1,-1-1,18-16,-28 24,0-1,0 1,0-1,-1 0,0 0,1 0,-1 0,0 0,0 0,-1 0,1-1,-1 1,1-1,-1 1,0-1,0 0,-1 1,1-1,-1 0,0 0,0 1,0-1,-1 0,1 0,-2-5,2 8,0 1,0-1,0 1,0-1,0 1,-1-1,1 1,0-1,0 1,0-1,-1 1,1-1,0 1,0-1,-1 1,1-1,0 1,-1-1,1 1,-1 0,1-1,-1 1,1 0,0-1,-1 1,1 0,-1 0,1 0,-1-1,0 1,1 0,-1 0,1 0,-1 0,1 0,-1 0,1 0,-1 0,1 0,-2 0,-13 22,-2 36,16-50,0 0,0 0,1 0,0 0,1 0,0 0,0 0,5 14,-6-19,2 0,-1 0,0-1,0 1,1 0,-1-1,1 1,0-1,0 1,0-1,0 0,0 0,1 0,-1 0,1 0,-1-1,1 1,0-1,-1 1,1-1,0 0,0 0,0-1,0 1,0 0,4-1,-6 0,1 0,-1 0,1 0,-1 0,1-1,-1 1,1-1,-1 1,1-1,-1 0,0 1,1-1,-1 0,0 0,0 0,1 0,-1 0,0 0,0 0,0-1,0 1,-1 0,1 0,0-1,0 1,-1-1,1 1,-1 0,1-1,-1 1,0-1,1 1,-1-1,0 1,0-3,1-9,0 0,-1 0,-2-16,1 14,1-25,0 16,-1-1,-5-26,4 43,1 0,-2 0,1 0,-1 0,-1 0,1 1,-1-1,-1 1,1 0,-7-7,-102-136,107 142,0-1,0 0,1-1,0 1,1-1,0 0,1 0,0 0,-2-15,4 20,1 1,0-1,0 1,0-1,1 1,0 0,-1-1,1 1,1 0,-1-1,1 1,0 0,0 0,0 0,0 0,1 1,-1-1,1 0,0 1,0 0,0 0,1 0,-1 0,1 0,4-2,20-14,52-45,-72 57,0-1,0 0,0 1,1 0,0 0,0 1,1 1,11-6,-9 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38,'1'6,"0"-1,1 0,-1 0,1 0,0 0,5 9,6 16,-2 12,-4-11,2-1,22 54,-30-82,0 0,0 0,0 0,1 0,-1 0,0 0,1-1,-1 1,1 0,-1-1,1 1,0-1,0 0,0 0,0 1,0-1,0 0,0-1,0 1,0 0,0 0,0-1,1 0,-1 1,0-1,0 0,4 0,-4-1,0 1,-1-1,1 0,0 0,0 0,0 0,0 0,-1 0,1 0,0 0,-1-1,1 1,-1-1,0 1,1-1,-1 0,0 1,0-1,0 0,0 0,0 0,-1 0,1 0,0 0,-1 0,0 0,1 0,-1 0,0-3,7-50,-4 38,0-1,-2 1,0-1,-2-20,1 33,-1-1,0 1,0 0,-1 0,0 0,0 0,0 0,0 1,-1-1,1 0,-1 1,-1 0,1 0,0 0,-1 0,0 0,0 1,-6-5,3 4,0-1,-1 1,1 0,-1 1,-15-5,21 7,0 0,0 1,0-1,0 1,1 0,-1-1,0 1,0 0,0 0,0 0,0 0,0 1,0-1,0 1,0-1,1 1,-1-1,0 1,0 0,1 0,-1 0,0 0,1 0,-1 0,1 1,-1-1,1 0,0 1,-1-1,1 1,-1 2,-3 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18,'0'3,"1"1,0 0,0 0,1 0,-1-1,1 1,0-1,3 5,9 21,2 49,-12-51,2 0,1 0,1-1,13 29,-14-37,-1 1,0 0,5 38,1 0,-11-49,9 30,-10-37,0-1,0 1,0 0,0 0,0-1,1 1,-1 0,0 0,1-1,-1 1,0 0,1-1,-1 1,1 0,-1-1,1 1,-1-1,1 1,-1-1,1 1,0-1,-1 1,1-1,0 0,-1 1,1-1,0 0,0 1,-1-1,1 0,0 0,0 0,-1 0,1 0,0 0,1 0,-2-1,1 1,0-1,-1 0,1 0,-1 1,1-1,-1 0,0 0,1 0,-1 0,0 0,0 0,0 1,1-1,-1 0,0 0,0 0,0 0,-1 0,1 0,0 0,-1-1,-5-32,3 20,0-31,1-1,3 0,2 1,9-53,-8 38,-4 49,0-1,1 1,0 0,1 0,0 0,5-15,-5 23,0-1,0 1,0-1,0 1,1 0,-1 0,1 0,0 0,0 1,0-1,0 1,0-1,1 1,-1 0,1 1,-1-1,1 0,0 1,0 0,-1 0,1 0,7 0,-9 0,1 1,0-1,0 1,0 0,-1 0,1 0,0 1,0-1,0 1,-1-1,1 1,0 0,-1 0,1 0,-1 0,1 1,-1-1,1 1,-1-1,3 4,-2-1,1 0,-1 0,0 0,0 1,0 0,-1-1,0 1,0 0,0 0,1 6,2 12,-1-1,-2 1,1 44,-3-63,0-1,0 1,0 0,0-1,0 1,-1-1,0 1,0-1,0 1,0-1,0 1,-1-1,1 0,-3 4,1-5,1 0,0-1,-1 1,0-1,1 1,-1-1,0 0,1 0,-1 0,0 0,0 0,0-1,0 1,0-1,0 0,0 0,-5-1,-5 2,8-1,0 1,1-1,-1 0,0 0,0 0,1-1,-1 0,0 1,1-2,-8-2,14 1,1-1,0 1,0 0,0 0,1 0,-1 0,1 1,4-3,-5 2,32-26,-26 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7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1,'0'4,"0"6,0 7,4-1,2-7,0-10,-2-9,-5-2,-8 0,-1 7,0 8,2 9,7 2,4-1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5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0 112,'2'0,"-1"1,1 0,-1-1,0 1,1 0,-1 0,0-1,0 1,0 0,0 0,1 0,-1 1,0-1,-1 0,1 0,0 0,0 1,-1-1,1 1,0-1,0 2,14 40,-11-32,12 51,-13-47,0 0,2-1,10 26,2-108,-14 56,0-1,1 1,0 0,1 0,0 0,1 1,0 0,1 0,0 0,1 1,0 0,1 1,0-1,0 2,20-15,-15 14,-9 6,0 1,0-1,0-1,0 1,-1-1,0 0,0 0,5-5,-11 4,-7 8,-9 11,15-7,0 0,1 0,0 1,0-1,0 1,1 0,0-1,1 16,5 63,-5-85,0 1,1-1,-1 1,0 0,0-1,1 1,-1 0,1-1,-1 1,1-1,0 1,-1-1,1 1,0-1,0 1,0-1,0 0,0 1,1-1,-1 0,0 0,1 0,-1 0,0 0,1 0,-1-1,1 1,0 0,-1-1,1 1,-1-1,1 1,0-1,-1 0,1 0,0 0,-1 0,1 0,0 0,0 0,-1-1,1 1,-1 0,1-1,0 0,-1 1,2-2,3 0,0 0,0-1,-1 1,1-1,-1-1,0 1,0-1,0 0,0 0,-1 0,7-8,-2-7,-2 1,0-1,-1 0,-1 0,-1-1,0 0,1-33,-5 50,-3 34,1 0,2 0,1 0,1 0,11 52,-13-82,0 1,1-1,-1 1,0-1,1 1,-1-1,1 0,0 1,-1-1,1 0,0 1,0-1,0 0,-1 0,1 0,1 0,-1 0,0 0,0 0,0 0,0 0,1-1,-1 1,0 0,1-1,-1 1,1-1,-1 1,0-1,1 0,-1 0,1 0,-1 1,1-1,-1-1,1 1,-1 0,1 0,-1 0,1-1,-1 1,2-1,0-1,1 0,-1 0,0 0,0 0,0-1,0 1,0-1,-1 0,1 0,-1 0,0 0,0 0,0 0,0 0,2-6,60-189,-58 175,-1 12,2 37,-3 1,-5-23,1 0,0 0,1-1,-1 1,1 0,0-1,0 1,0 0,0-1,0 1,1-1,0 1,0-1,0 0,0 0,0 0,0 0,4 3,4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2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0,'-1'1,"0"-1,-1 0,1 1,0-1,-1 1,1-1,0 1,0 0,0-1,-1 1,1 0,0 0,0 0,0 0,0 0,1 0,-1 0,0 0,0 0,1 0,-1 1,0-1,1 0,-1 2,-13 42,6-18,5-16,-1 1,1-1,1 1,0 0,1 0,0 14,-8 49,4-46,1 0,2 1,1-1,4 52,-1-6,-2-70,0-1,1 1,-1 0,1-1,0 1,0-1,1 1,0-1,-1 0,1 1,1-1,-1 0,1 0,-1-1,1 1,0 0,5 3,0 0,1 0,0 0,0-1,1-1,0 0,11 5,-16-8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0,'-1'29,"2"-1,1 0,1 0,1 0,16 53,-12-52,-1 0,4 37,6 27,-13-72,-1-1,1 25,4 27,-2-27,1 77,-6-79,8 307,-4-324,-2-26,-2-16,-1-172,0 180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76,'-1'-1,"0"0,0 1,0-1,1 0,-1 1,0-1,1 0,-1 0,1 0,-1 0,1 0,-1 0,1 0,0 0,-1 0,1 0,0 0,0 0,0 0,0 0,0 0,0 0,0 0,0 0,0-2,6-27,-3 27,1 1,0 0,-1 0,1 0,0 0,0 1,0-1,0 1,0 0,1 1,-1-1,0 1,0-1,0 1,1 1,-1-1,0 0,0 1,1 0,-1 0,0 0,0 1,0-1,0 1,-1 0,1 0,0 0,-1 1,0-1,1 1,-1 0,0 0,0 0,0 0,-1 1,1-1,2 5,7 24,13 42,-24-69,0 1,0-1,-1 0,1 0,-1 0,0 1,-1-1,1 0,-1 0,0 0,-1 0,-2 7,3-10,0 0,0 0,-1-1,1 1,-1-1,1 1,-1-1,1 0,-1 0,0 1,0-1,0 0,1-1,-1 1,0 0,0 0,0-1,0 1,0-1,-1 0,1 0,0 1,0-1,0-1,0 1,0 0,0 0,0-1,0 1,0-1,0 0,0 0,0 1,0-1,-2-2,-1-1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1,'-1'0,"-1"0,1 1,0-1,0 1,1-1,-1 1,0 0,0-1,0 1,0 0,0-1,1 1,-1 0,0 0,1 0,-1 0,1 0,-1 0,1 0,-1 0,1 0,-1 0,1 0,0 0,0 0,0 0,-1 0,1 0,0 0,1 2,-2 42,2-38,-2 30,0-26,0-1,0 0,2 0,-1 1,1-1,1 0,0 0,0 0,1 0,0 0,5 9,-6-16,0-1,0 0,0 0,0 0,0 0,1 0,-1 0,1-1,-1 1,1-1,0 0,0 1,-1-1,1-1,0 1,0 0,0-1,0 1,0-1,0 0,0 0,0 0,0 0,0-1,0 1,0-1,0 0,0 0,0 0,-1 0,1 0,0-1,-1 1,1-1,-1 0,1 0,-1 0,0 0,0 0,0 0,0 0,0-1,0 1,2-5,3-6,0 1,-1-1,0 0,6-23,-10 29,-1 1,1-1,-1 0,0 1,-1-1,0 0,0 1,0-1,-1 0,0 1,-1-1,-1-7,1 10,-1 1,1 0,0-1,-1 1,0 0,0 0,0 1,0-1,0 0,0 1,-1 0,1 0,-1 0,1 0,-1 1,0-1,0 1,0 0,0 0,0 0,0 1,0 0,0-1,0 1,-5 1,1-1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1,'-1'0,"1"1,-1 0,0-1,1 1,-1 0,0 0,1-1,-1 1,1 0,-1 0,1 0,-1 0,1 0,0 0,0 0,-1-1,1 1,0 0,0 0,0 0,0 0,0 0,0 0,0 1,0 33,0-31,0 42,2 0,11 62,31 134,0-67,-41-168,-2-10,-1-13,0 14,0-6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0,'0'32,"1"-1,2 0,1 0,11 39,37 135,1 14,-51-211,1-1,-1 1,1-1,1 1,-1-1,1 0,7 9,-7-11,-2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0,'4'58,"2"-1,3-1,24 85,-25-109,-7-28,-1-1,1-1,-1 1,1-1,-1 1,1-1,0 1,0-1,0 1,0-1,0 0,1 0,-1 0,1 0,0 0,-1 0,5 3,-2-9,-3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4,'0'-2,"0"0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9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0,'0'18,"2"-1,0 1,6 21,-5-24,7 41,-4-24,12 43,-13-59,2 6,-7-45,-8-22,5 34,1 1,0-1,-1-20,3 28,0-15,1 0,5-27,-6 42,1-1,0 1,0-1,0 1,0-1,0 1,1 0,-1 0,1 0,0 0,0 0,0 0,0 0,1 0,-1 1,1-1,-1 1,1 0,0 0,3-2,-5 4,1-1,-1 1,0 0,0-1,0 1,0 0,1 0,-1 0,0 0,0 0,0 1,0-1,1 0,-1 0,0 1,0-1,0 1,0-1,0 1,0-1,0 1,0 0,0-1,0 1,0 0,0 0,-1 0,1 0,0-1,-1 1,1 0,0 0,-1 0,1 1,-1-1,1 0,-1 0,0 0,1 2,12 59,-10-38,30 76,-32-99,0 1,0-1,0 1,0-1,0 0,0 0,0 1,0-1,1 0,-1 0,0 0,1 0,-1-1,1 1,-1 0,1-1,0 1,-1-1,1 1,0-1,-1 0,1 1,0-1,2 0,0 0,0 0,0 0,-1-1,1 1,0-1,0 0,0 0,-1 0,8-4,-5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8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1 260,'12'0,"0"-1,0 0,0 0,0-1,-1-1,1 0,0 0,-1-1,12-7,-8 3,-1-1,0-1,0 0,-1-1,22-24,-27 26,61-67,-63 71,-1-1,0-1,0 1,-1-1,0 0,0 0,4-10,-15 74,2 0,3 0,8 85,20-8,-23-112,-2-18,0 0,-1 0,1 0,-1 0,0 0,0 0,-2 7,2-10,-1 0,1 0,-1 1,0-1,0 0,1 0,-1 0,0 0,0 0,0 0,0 0,0 0,0-1,0 1,0 0,-1 0,1-1,0 1,0-1,-1 1,1-1,0 0,-1 1,1-1,0 0,-1 0,1 0,-2 0,-18 0,-35 4,54-4,0 0,0 0,1 0,-1 1,0-1,0 1,0 0,1-1,-1 1,0 0,1 0,-1 0,1 0,-1 0,1 0,0 1,-1-1,1 0,0 1,0-1,0 1,-2 2,3-3,0-1,0 1,0-1,1 1,-1-1,0 1,0-1,0 1,1-1,-1 1,0-1,1 1,-1-1,0 0,1 1,-1-1,0 0,1 1,-1-1,1 0,-1 0,1 1,-1-1,1 0,-1 0,1 0,-1 1,1-1,-1 0,1 0,-1 0,1 0,-1 0,1 0,-1 0,1 0,-1 0,1-1,-1 1,1 0,-1 0,1 0,0-1,35-4,-28 3,5 0,68-14,-63 10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 11,'0'-1,"0"1,-1-1,1 0,-1 1,1-1,-1 1,1-1,-1 0,1 1,-1-1,0 1,1-1,-1 1,0 0,1-1,-1 1,0 0,1-1,-1 1,0 0,0 0,1 0,-1 0,0 0,0 0,0 0,1 0,-1 0,0 0,0 0,1 0,-1 0,0 1,-1-1,-26 9,24-4,1-1,0 1,0 0,0 1,0-1,1 0,0 1,0-1,1 1,-2 9,-5 60,7-38,-1 32,2-64,0 0,1 0,0 0,0 0,0 0,0 0,1 0,0 0,4 8,-4-11,-1-1,0 0,1 1,-1-1,0 0,1 0,-1 0,1 0,0 0,-1 0,1-1,0 1,-1 0,1-1,0 0,0 1,0-1,0 0,-1 0,1 0,0 0,0 0,0 0,0 0,-1-1,1 1,0-1,0 1,-1-1,1 0,0 0,-1 0,1 0,-1 0,4-2,2-2,0 0,0 0,-1-1,0 0,0 0,7-9,-6 2,0 1,-1-1,-1 0,0-1,-1 1,0-1,-1 0,-1 0,0 0,-1 0,0-1,-1 1,-1 0,0 0,-4-18,5 31,0 0,0 1,0-1,0 0,0 1,0-1,0 0,0 1,0-1,0 0,0 1,0-1,-1 0,1 1,0-1,-1 0,1 1,0-1,-1 1,1-1,-1 1,1-1,-1 1,1-1,-1 1,1-1,-1 1,1 0,-1-1,1 1,-1 0,0-1,1 1,-1 0,0 0,1 0,-1-1,0 1,0 0,0 1,0 0,0 0,0 0,0 0,0 0,1 0,-1 0,0 1,1-1,-1 0,1 0,-1 1,1-1,0 0,-1 0,1 1,0-1,0 0,0 1,0 1,6 189,-2-134,22 135,-17-39,-5-59,-8 106,3-197,1-1,-1 1,0-1,0 1,0-1,-1 1,1-1,-1 0,0 0,0 0,0 0,0 0,-4 4,5-6,0-1,0 1,0 0,1-1,-1 1,0-1,0 1,0-1,0 1,0-1,0 0,0 0,0 1,0-1,-1 0,1 0,0 0,0 0,0 0,0 0,0-1,0 1,0 0,0 0,0-1,0 1,0-1,0 1,0-1,0 1,0-1,1 1,-1-1,0 0,0 0,0 1,1-1,-1 0,1 0,-1 0,0 0,1 0,-1 0,1 0,0 0,-1 0,1 0,0-1,-47-80,29 51,0-1,-16-44,30 66,1 1,0-1,0 0,1 1,1-1,-1-14,2 21,0 0,0 0,1 0,-1 0,1 0,0 0,0 0,0 1,0-1,1 0,-1 0,1 1,-1-1,1 1,0 0,0-1,0 1,0 0,1 0,-1 0,1 0,-1 1,1-1,3-1,11-5,0-1,-1 0,-1-2,0 1,0-2,-1 0,0-1,16-19,-24 24,-1 1,0 0,0-1,-1 0,4-11,-5 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1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0,'2'5,"-1"-1,1 0,-1-1,1 1,1 0,-1 0,0-1,1 1,0-1,0 0,0 0,5 4,11 14,40 56,-35-46,36 56,-46-60,-1 1,-2 0,0 1,-2 0,-1 1,4 32,-4 3,1 117,-11-171,0 0,0-1,-1 1,0-1,-1 0,0 0,-1 0,0-1,-1 1,-11 15,13-21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5:55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0,'0'2901,"-1"-2881,-1-1,-5 26,-4 40,9-55,-1 1,-6 30,7-51,-4 43,2 0,6 91,1-39,-3-21,0-65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1204,'1'-3,"0"0,0 1,0-1,0 0,0 1,0-1,1 0,-1 1,1-1,0 1,0 0,0 0,0 0,0 0,0 0,1 0,-1 0,4-1,48-28,-52 30,73-40,-48 25,0 1,50-19,89-32,-102 38,3 2,101-27,2 3,-130 42,2-1,46-16,57-16,6-3,-37 9,-71 23,69-28,-84 30,0 0,0 2,37-5,37-11,-35 1,79-40,32-34,-168 91,4-2,0 0,1 1,-1 0,2 1,-1 1,0 0,18-2,-16 4,1-1,-1 0,0-1,-1-1,1 0,-1-2,0 1,22-16,58-32,-58 35,41-29,-51 28,-20 14,0 0,1 0,0 1,0 0,0 1,1 0,0 0,0 1,0 0,18-4,-26 8,-1 0,0 0,1 0,-1 0,1 0,-1 0,0 1,1-1,-1 0,0 1,1-1,-1 1,0-1,0 1,1-1,-1 1,0 0,0 0,0 0,0 0,0 0,0 0,0 0,1 2,0 0,-1 0,1 0,-1 0,0 1,0-1,0 0,-1 1,1-1,-1 7,1 2,-2-1,0 1,0 0,-1 0,-4 11,-4 18,-7 67,13-78,-3 56,-3 19,-15 90,18-117,6-54,-1-1,-6 25,5-33,-5 18,1 1,1 0,0 52,5-66,-1 0,-6 26,-2 38,-12 148,21-205,-2 1,-2-1,-7 28,6-29,0 1,2 1,-1 30,-5 46,5-72,-1 45,7 1214,0-1276,1 1,0-1,1 0,11 30,-9-29,-1-1,0 1,0 0,0 25,7 51,-7-70,-1 0,-1 0,-2 32,0-51,0-1,-1 0,1 0,-1 1,0-1,0 0,0 0,0 0,0 0,0 0,-1 0,1-1,-1 1,1 0,-1-1,1 1,-1-1,0 1,0-1,0 0,0 0,0 1,0-2,0 1,0 0,0 0,-1-1,1 1,0-1,0 0,-3 1,-11 0,0 0,0-1,-25-3,12 0,12 4,1-1,-1 2,1 0,-1 1,1 1,-18 6,-92 43,25-9,-90 36,12-1,103-43,-138 45,178-69,-40 19,43-16,-52 15,-177 51,6-8,72-15,161-50,0 0,0 2,1 1,-36 23,-18 18,46-30,0-1,-41 19,-94 53,27-15,98-54,31-15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1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159 473,'-1'19,"-1"1,-5 25,-4 40,0 18,6-73,-1 49,7 430,-2-491,-1 0,-6 26,-2 32,10 466,0-536,1-4,-1 1,0-1,0 1,0 0,0-1,-1 1,1 0,-1-1,0 1,1-1,-1 1,0-1,0 1,-2 2,2-6,0 1,0-1,0 0,0 1,0-1,0 0,0 0,0 1,1-1,-1 0,0 0,1 0,-1 0,0 0,1 0,0 0,-1-1,1 1,-1 0,1-1,-11-28,5 2,2-1,2 1,0-1,6-55,-2 51,-1 1,-2 0,-7-54,1 35,2-1,2-1,6-69,-5-85,-8 144,6 44,1 0,-1-28,5-18,1 42,-1 0,-2 0,0 0,-1 1,-6-25,7 43,1-1,-1 1,1-1,0 1,0-1,0 1,0-1,1 1,0-1,0 1,0-1,0 1,1 0,0 0,0 0,0-1,0 2,1-1,5-7,5-3,0-1,1 2,21-16,-29 23,41-23,7-7,-44 28,0 1,1-1,0 2,14-7,-14 8,-1 0,0-1,0 0,0-1,14-13,7-11,61-47,-73 67,0 0,1 2,1 0,-1 1,29-6,-19 5,46-20,-26 7,-35 17,-1-1,0-1,0 0,-1-1,23-17,11-6,-39 27,0 0,-1-1,1 0,-1 0,-1 0,8-9,5-6,-12 13,0 0,-1-1,0 1,0-1,7-14,10-17,-16 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6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25 204,'-1'1,"0"-1,0 1,-1 0,1-1,0 1,0 0,0 0,0 0,1 0,-1 0,0 0,0 0,0 0,1 0,-1 0,1 0,-1 0,1 1,-1-1,1 0,-1 0,1 1,0-1,0 0,0 0,0 1,0 1,-3 43,3-41,-2 25,0 51,2-76,0 0,1 0,0-1,-1 1,1 0,1-1,-1 1,1 0,0-1,0 0,0 1,5 5,-7-9,1-1,0 1,0 0,-1-1,1 1,0-1,0 1,0-1,0 1,0-1,0 1,0-1,0 0,0 0,0 0,0 1,0-1,0 0,0 0,0 0,0-1,0 1,0 0,0 0,-1 0,1-1,0 1,0 0,0-1,0 1,0-1,0 1,0-1,-1 0,1 1,0-1,0 0,-1 1,1-1,-1 0,1 0,0 0,-1 0,1-1,26-45,-24 41,8-13,0 0,1 2,18-21,-11 14,27-50,-11 14,-16 37,0 1,2 1,0 0,29-20,-30 25,-10 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04.13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22 308,'-1'0,"0"1,0-1,0 1,0 0,0-1,0 1,0 0,0 0,0 0,0 0,0 0,1 0,-1 0,0 0,1 0,-1 0,0 1,1-1,0 0,-1 0,1 0,0 1,-1-1,1 0,0 1,0-1,0 2,-3 43,3-41,-1 534,3-332,-2-888,-1 677,1 0,0 1,1-1,-1 0,1 0,-1 0,1 1,0-1,0 0,1 1,-1-1,1 1,0-1,0 1,0 0,0 0,1 0,4-5,1 2,0 1,1 0,-1 1,1-1,0 2,11-4,-16 5,8-3,0-1,-1 0,0-1,0 0,-1-1,0-1,0 1,-1-1,0-1,-1 0,8-11,29-31,-36 44,1 0,0 1,0 0,0 1,12-6,-10 6,-1 0,0-1,0 0,16-15,-13 7,-7 7,0 1,0 0,1 0,0 0,0 1,0 0,1 1,0-1,0 2,19-7,-28 10,1 1,0 0,0 0,0-1,0 1,-1 0,1 0,0 0,0 0,0 0,0 1,0-1,-1 0,1 0,0 0,0 1,0-1,0 0,-1 1,1-1,0 1,0-1,-1 1,1-1,-1 1,2 1,8 24,-10 42,0-55,-2 46,2 160,11-144,-6-44,1 54,-7 465,2-548,-1 0,0 0,0 0,0 0,0 0,0 0,0 0,-1-1,1 1,-1 0,1 0,-1 0,0 0,0-1,-1 4,0-5,1 0,0 0,-1 1,1-1,0 0,-1-1,1 1,0 0,0 0,-1-1,1 1,0 0,0-1,-1 1,1-1,0 0,0 1,0-1,0 0,0 0,0 0,0 0,-1-1,-4-1,-1-1,1 1,-1 0,0 0,0 1,0 0,0 0,0 1,-1 0,1 0,0 1,-1-1,1 2,0-1,-1 1,1 0,0 1,0-1,-7 4,-4 1,0 1,1 0,0 1,1 1,0 1,-20 16,-83 67,86-81,32-12,-1 0,0 0,0 1,1-1,-1 0,0 1,1-1,-1 1,1 0,-1-1,0 1,1 0,0 0,-1 0,1 0,-1 0,1 0,0 0,0 1,0-1,0 0,0 1,0-1,0 1,0-1,0 1,1-1,-1 1,0 2,1-4,0 1,0-1,0 1,1-1,-1 1,0-1,0 0,0 1,0-1,0 1,-1-1,1 1,0-1,0 0,0 1,0-1,0 1,0-1,-1 0,1 1,0-1,0 0,-1 1,1-1,0 0,-1 1,1-1,0 0,-1 0,1 1,0-1,-1 0,1 0,0 0,-1 1,1-1,-1 0,1 0,-1 0,1 0,0 0,-1 0,1 0,-1 0,1 0,-1 0,1 0,-1 0,-16-22,-9-41,21 37,-2-7,2 0,-3-63,9-158,-1 236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46.2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43 374,'0'530,"1"-505,9 46,-6-46,3 45,-9 8,0-55,1 0,0 0,2 0,1 0,1 0,0-1,13 41,-8-41,-6-15,0-1,0 0,1 0,-1-1,1 1,0 0,8 8,-11-14,0 0,1 0,-1 0,1 0,-1 0,0 0,1 0,-1-1,1 1,-1 0,0 0,1-1,-1 1,0 0,0 0,1-1,-1 1,0 0,0-1,1 1,-1 0,0-1,0 1,0 0,1-1,-1 1,0-1,0 1,0 0,0-1,0 1,0-1,0 1,0 0,0-1,0 1,0-1,0 1,0 0,0-1,-1 1,1-1,2-22,-4-30,-14-92,7 89,2 13,2 0,-1-47,6 74,-2 0,-6-29,-2-26,8 51,-1 0,0 0,-11-31,9 32,0 0,1 0,1 0,-1-26,-6-46,6 70,1 1,1-2,1 1,3-41,-1 57,0 0,0 0,0 0,1 0,0 0,0 0,0 0,0 1,1-1,0 1,0-1,0 1,1 0,-1 1,1-1,0 0,0 1,0 0,0 0,1 0,-1 1,1-1,0 1,8-3,15-5,-2-1,1-2,34-22,-50 29,1 1,0 0,0 1,0 1,0 0,1 0,18-1,-20 3,0 0,0-1,0 0,0-1,-1 0,1-1,-1 0,0 0,0-1,11-8,-6 3,-1 1,1 1,0 0,1 1,0 1,23-7,24-9,-58 19,0 0,-1 0,1 0,-1-1,1 0,3-4,-6 5,0 0,0 0,1 1,-1-1,1 1,-1 0,1 0,0 0,0 0,0 0,0 1,0-1,0 1,1 0,-1 0,0 0,1 0,-1 1,4-1,-6 2,0 0,0-1,0 1,0 0,0 0,0 0,0 0,0 0,0 0,-1 0,1 0,-1 1,1-1,0 0,-1 0,0 1,1-1,-1 0,0 0,0 1,0-1,0 0,0 1,0-1,0 0,0 1,0-1,-1 2,-7 49,6-42,-19 70,15-61,1 0,0 0,2 1,-3 37,7 494,0-535,1-1,6 30,3 27,-7-43,-4-25,1 1,0-1,-1 0,0 1,0-1,0 0,-1 7,0-9,0 0,0 0,0-1,0 1,0 0,0 0,0-1,-1 1,1 0,-1-1,1 0,-1 1,1-1,-1 0,0 0,0 0,0 0,1 0,-5 1,-19 8,11-4,-1 0,1 1,1 0,-1 1,-17 13,-1 6,20-15,-1-1,0 0,0-1,-1 0,0-1,-1-1,0 0,-1-1,1-1,-22 6,-88 10,121-22,0 0,0 0,0 1,0-1,0 1,0 0,0 0,1 0,-1 1,0 0,1-1,-1 1,1 0,-1 1,1-1,0 1,0-1,0 1,1 0,-1 0,0 0,-2 6,0 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1,'0'531,"0"-526,-3 30,3-34,0 1,0-1,0 0,-1 0,1 0,0 0,-1 0,1 0,-1 0,1 0,-1 0,0 0,1 0,-1 0,0 0,0 0,0-1,0 1,1 0,-1 0,0-1,0 1,0-1,0 1,-2 0,-7-1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52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4987,'8618'-4975,"-8599"4963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81,'0'-5,"4"-1,7 1,0-4,4 0,4 1,2 3,-2-4,1 1,1 2,1 1,2 2,-3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2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2,'68'-1,"76"3,-142-2,0 1,1-1,-1 1,0 0,1 0,-1 0,0 0,0 0,0 1,0-1,0 1,0-1,0 1,-1 0,1 0,0-1,-1 1,1 0,-1 1,0-1,0 0,0 0,0 0,0 1,0-1,-1 1,1-1,-1 0,0 1,1-1,-1 4,1 13,-1 0,0 0,-4 22,2-7,1-16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3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45,'18'1,"0"-1,-1 0,1-2,-1 0,1-1,-1 0,0-2,0 0,0 0,22-13,-38 18,-1 0,1-1,-1 1,1 0,-1 0,1-1,-1 1,1 0,-1 0,1 0,-1 0,1 0,-1 0,1 0,-1 0,1 0,-1 0,1 0,-1 0,1 0,-1 0,1 0,-1 1,1-1,-1 0,1 0,-1 0,0 1,1-1,-1 0,1 1,6 18,-7 32,-1-42,1 13,-1-3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6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1394,'6'0,"0"0,1-1,-1 0,0-1,0 1,0-1,0 0,-1-1,1 1,8-6,51-42,-17 11,-23 24,-22 14,-1 0,1 0,-1 0,1-1,-1 0,1 1,-1-1,0 0,0 0,0 0,0 0,0 0,0-1,-1 1,1 0,-1-1,0 0,1 1,-1-1,0 0,-1 1,1-1,0 0,-1 0,0 0,1-4,1-45,-7-88,2 121,0 1,-12-33,10 36,1 0,0 0,1-1,-2-26,-6-40,1-5,8-7,5-151,19 119,-13 70,-5 28,4-57,-8 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9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88,'0'-4,"1"1,-1 0,1-1,0 1,0 0,1 0,-1 0,1 0,-1 0,1 0,0 1,0-1,0 0,0 1,1-1,-1 1,1 0,-1 0,1 0,0 0,0 1,4-3,1 0,0 0,0 1,0 0,0 1,0-1,1 2,14-3,-4 4,1 0,33 5,-47-5,1 2,-1-1,1 1,-1 0,0 0,0 0,0 1,0 0,0 0,-1 1,11 8,-14-11,0 1,-1 0,1 1,0-1,-1 0,1 0,-1 1,0-1,1 1,-1-1,0 1,-1-1,1 1,0 0,-1-1,0 1,1 0,-1 0,0-1,0 1,-1 0,1 0,0-1,-1 1,0 0,0-1,-1 5,-4 3,0 0,0-1,-1 1,0-1,-11 10,-3 5,13-15,-1 0,1-1,-2 0,-14 9,18-14,0 1,1-1,-1 1,1 0,0 0,0 1,1-1,-1 1,1 0,0 0,0 1,1-1,-1 1,1 0,1 0,-1 0,1 0,-3 13,4-9,-1 0,2 0,0 0,0 0,0 0,4 14,-4-21,1-1,0 0,0 1,0-1,0 0,1 1,-1-1,1 0,-1 0,1 0,0 0,-1 0,1-1,0 1,0 0,0-1,1 0,-1 1,0-1,0 0,1 0,-1 0,1 0,-1-1,1 1,-1-1,1 1,-1-1,5 0,234-1,-97-2,-124 3,-1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1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3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2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28,'53'-12,"-41"8,0 1,1 0,-1 1,13-1,-23 2,0 1,0 0,1 0,-1 1,0-1,0 0,0 1,0-1,0 1,0 0,0-1,0 1,0 0,0 0,0 0,-1 1,1-1,0 0,-1 1,1-1,-1 1,1-1,-1 1,0 0,0 0,0-1,0 1,1 3,-1-2,0 0,-1 0,1 0,-1 0,0 0,0 0,0 0,0 0,-1 0,1 0,-1 0,0 0,0-1,0 1,0 0,0 0,0-1,-1 1,0 0,1-1,-1 1,0-1,0 0,0 0,-4 3,-7 7,-1 0,-1-2,-17 11,15-10,16-10,0-1,0 1,0-1,0 1,0 0,0-1,0 1,0 0,1-1,-1 1,0 0,0 0,1 0,-1 0,1 0,-1 0,1 0,-1 0,1 0,0 0,-1 0,1 0,0 0,0 0,0 0,0 1,0-1,0 0,0 0,0 0,0 0,0 0,1 0,-1 0,0 0,1 0,0 2,3 3,1-1,-1 0,1 0,0 0,9 6,19 21,-23-16,7 10,-1 1,14 30,-26-46,0 0,-1-1,0 1,-1 0,0 1,0-1,-1 0,-1 1,-1 15,1-23,-1 0,0-1,0 1,0 0,-1 0,1-1,-1 1,0-1,0 1,0-1,-1 0,1 0,-1 0,1 0,-1 0,0 0,0-1,0 0,-1 1,1-1,-1 0,1-1,-1 1,1-1,-1 1,0-1,0 0,0-1,-6 2,-9 0,0 0,1-1,-1-1,-34-4,30-1,6-1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1,'0'3,"0"6,0 4,0 4,0 2,0 2,0 1,0 0,0 0,0 0,0-1,0 1,3-4,2-2,-1-3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1532,'2'-89,"-4"-98,-8 125,6 42,1 1,-1-27,3 27,0 0,-1 1,0 0,-2-1,0 1,-9-22,3 4,-11-73,19 103,-8-48,-7-42,16 88,0 0,1 0,1 0,-1 0,1 0,0 0,1 0,0 0,4-10,1 10,-1 0,1 0,1 1,-1 0,1 0,1 1,-1 0,15-7,-12 6,51-27,-41 23,-1 0,25-18,112-89,-72 56,-19 15,-19 15,64-47,-27 16,-84 63,1-1,-1 1,1 0,-1-1,0 1,1 0,-1 0,1-1,-1 1,1 0,-1 0,1 0,-1 0,1 0,-1 0,1 0,0 0,-1 0,1 0,-1 0,1 0,-1 0,1 0,-1 0,1 1,-1-1,1 0,-1 0,1 0,-1 1,0-1,1 0,-1 1,1 0,7 21,-5 35,-4-52,-1 402,1-388,0 0,-8 28,5-28,1 0,-1 27,5 29,1-39,-2-1,-2 1,-11 66,8-72,2 1,0-1,2 0,4 42,0-29,-6 51,-7-31,6-44,1-1,-1 30,6-5,-1-32,0 0,-1 1,0-1,-1 0,0 1,0-1,-4 11,1-16,0-1,0-1,0 1,-1-1,0 0,0 0,0 0,0 0,-1-1,1 0,-1 0,0-1,-7 3,-25 15,-131 86,160-100,1 1,0 1,0-1,-7 11,-22 20,-6-7,32-24,0 1,0 0,1 1,0 0,0 0,-11 16,18-21,0 0,0 0,-1 0,1 0,-1 0,0-1,0 0,-7 5,10-8,1 1,-1-1,0 1,0-1,0 0,0 0,0 1,0-1,1 0,-1 0,0 0,0 0,0 0,0 0,0 0,0 0,0 0,0-1,1 1,-3-1,2 0,0 0,0 0,0 0,0 0,0 0,1 0,-1 0,0 0,1 0,-1-1,0 1,1 0,0 0,-1-1,1 1,0-1,-1 1,1-2,-3-35,1 0,6-57,-2 52,-3-64,-10 45,7 43,1 0,-1-28,4 36,0-10,-1 0,0-1,-9-39,6 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6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8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0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0,'-2'24,"0"-1,-2 1,0-1,-2 0,-1 0,0 0,-2-1,-22 41,-30 104,58-159,-1 0,1 0,0 1,1-1,0 0,0 1,-1 14,4-22,-1 0,1 0,0 0,-1 0,1 0,0 0,0 0,0 0,-1 0,1 0,0-1,0 1,0 0,0-1,0 1,1-1,-1 1,0-1,0 1,0-1,0 0,0 0,1 1,-1-1,0 0,0 0,0 0,2-1,44 0,-37 1,17-1,-18 2,1-1,0-1,-1 0,1 0,16-5,-23 5,0 0,-1 0,1-1,0 0,-1 1,1-1,-1 0,1 0,-1 0,0-1,0 1,0-1,0 1,0-1,0 1,-1-1,1 0,-1 0,0 0,0 0,1-6,0 5,-1 1,0-1,0 0,-1 0,1 0,-1 0,0 0,0 0,0 0,0 0,-1 0,1 1,-1-1,0 0,-3-7,3 11,1 0,0 0,-1 0,1 0,-1 0,1 0,-1 0,1 1,0-1,-1 0,1 0,0 0,-1 1,1-1,0 0,-1 0,1 1,0-1,-1 0,1 1,0-1,0 0,-1 1,1-1,0 1,0-1,0 0,0 1,-1-1,1 1,0-1,0 0,0 1,0-1,0 1,0-1,0 1,-7 24,6-22,-11 39,1 0,-8 72,8-51,8-45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2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212 403,'18'1,"-1"-2,1 0,-1-1,1 0,29-10,-40 10,-1-1,0 0,0 0,0 0,0-1,0 0,-1 0,0 0,0-1,0 0,0 0,-1 0,0-1,0 1,0-1,-1 0,6-12,-3 3,-1-1,0 0,-1-1,-1 1,0-1,-2 0,0 1,0-1,-2 0,0 0,-6-29,6 42,-1 0,0 0,-1 0,1 1,-1-1,0 0,1 1,-2 0,1 0,0 0,0 0,-1 0,0 1,0 0,1-1,-1 2,0-1,-1 0,1 1,0-1,0 1,-5 0,5-1,-1 1,1 1,0-1,0 0,-1 1,1 0,0 0,0 0,-1 1,1-1,0 1,0 0,-1 0,1 1,0-1,0 1,1 0,-1 0,0 0,1 0,-1 1,-6 5,5-1,0-2,1 1,-1-1,1 0,1 1,-1 0,1 0,0 0,0 1,0-1,1 1,0-1,1 1,-1 0,1-1,1 1,-1 8,0 1,0 0,1 1,1-1,1 0,0 0,1 0,1 0,1-1,0 1,0-1,14 24,-8-20,-2 1,0 1,-1-1,-1 1,-1 1,0-1,-2 1,-1 0,0 0,-2 0,-1 0,-4 40,4-57,-1 0,0-1,0 1,0 0,0-1,-1 1,0-1,0 1,0-1,-1 0,1 0,-1 0,0 0,0 0,0-1,-1 0,1 1,-1-1,0 0,0-1,0 1,0-1,-1 1,1-1,0-1,-1 1,-8 1,-4 1,1-1,-2-1,1-1,0-1,0 0,-25-4,37 3,0 0,1-1,-1 0,0 0,1 0,0 0,-1-1,1 1,0-1,0 0,0-1,1 1,-1-1,1 1,0-1,0 0,0 0,0-1,1 1,0 0,-3-9,0 4,1-1,1-1,0 1,1-1,-1 1,2-1,0 0,0 1,1-12,1 20,-1-1,1 1,-1 0,1 0,0-1,0 1,0 0,0 0,0 0,0 0,1 0,-1 0,1 1,-1-1,1 0,0 1,-1-1,1 1,0 0,0-1,3 0,56-20,-52 20,0-1,0 0,0 0,14-8,95-82,-107 83,-2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14.68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67 220,'-1'0,"0"0,0 1,0-1,0 1,0-1,0 1,1-1,-1 1,0 0,0-1,1 1,-1 0,0 0,1-1,-1 1,1 0,-1 0,1 0,-1 0,1 0,-1 0,1 0,0 0,0 0,0 0,-1 0,1 1,-4 33,4-31,0 37,2 1,2-1,1 0,2 0,13 41,-2-7,6 95,-17-76,-5-59,6 43,17 101,-1-35,-26-126,-8-26,-10-29,11 2,2-1,1 0,1-1,2 1,3-57,-1 70,-1-1,-2 0,-10-38,7 36,2-1,-4-39,-4-24,4 31,3 22,-13-50,2 43,12 34,1 0,0 0,0-1,-2-14,6 21,-1 1,1-1,0 0,0 1,1-1,-1 1,1-1,-1 0,1 1,0-1,1 1,-1 0,0-1,1 1,0 0,0 0,3-5,5-1,1 1,0 0,0 0,0 1,1 1,0 0,0 0,24-6,7-6,-6 2,-2-2,1-1,58-43,-79 50,2 1,-1 1,1 1,1 0,-1 1,1 1,1 1,-1 1,35-6,-40 8,-1-1,1-1,-1 0,16-9,12-5,-39 19,0 0,0 0,0 0,0-1,0 1,0 0,0 0,0 0,0 0,0 0,-1 1,1-1,0 0,0 0,0 1,0-1,0 0,0 1,0-1,-1 1,1-1,0 1,0-1,-1 1,1 0,0-1,-1 1,1 0,0 0,-1-1,1 1,-1 0,0 0,1 0,-1 0,0 0,1-1,-1 1,0 0,0 0,0 0,0 0,0 0,0 0,0 1,2 54,-2-48,-1 33,-1 7,2 0,13 95,-6-86,-2 0,-3 0,-5 61,0-5,3 288,0-400,0 0,1-1,-1 1,0 0,0-1,0 1,0 0,0 0,0-1,0 1,-1 0,1-1,0 1,0 0,0-1,-1 1,1-1,0 1,-1 0,1-1,0 1,-1-1,1 1,-1-1,1 1,-1-1,1 1,-1-1,0 0,1 1,-1-1,1 0,-1 1,0-1,1 0,-2 1,-26-9,5 1,16 5,-1 1,0 0,0 1,0 0,0 0,0 0,0 1,0 1,1-1,-1 1,0 0,1 1,-1 0,1 0,0 1,0 0,0 0,-7 6,-2 1,3-2,-1 0,1 2,-15 14,17-13,-1 0,0-1,-1 0,0-1,-18 10,19-14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3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0 386,'8'-1,"-1"-1,1 0,-1 0,0 0,0-1,0 0,0-1,10-6,12-5,17-7,60-39,30-15,14 15,-104 37,43-20,-46 21,-38 19,1 0,-1 1,1 0,-1 0,1 0,0 1,0 0,0 0,0 0,10-1,-15 4,0-1,0 0,-1 1,1-1,0 0,0 1,-1-1,1 1,0 0,-1-1,1 1,0-1,-1 1,1 0,-1 0,1-1,-1 1,1 0,-1 0,0 0,1-1,-1 1,0 0,1 0,-1 0,0 0,0 0,0 0,0-1,0 3,0 32,0-28,-3 704,3-465,0-242,0-1,0 0,0 1,0-1,-1 0,0 1,1-1,-1 0,-1 0,1 0,0 0,-1 0,1 0,-1 0,0 0,0 0,0-1,-3 3,1-1,0-2,-1 1,0 0,1-1,-1 0,0 0,0 0,0 0,0-1,-9 1,-2 2,0 1,0 0,-24 12,24-9,-1-2,-34 10,-74 7,-2-2,119-19,1 1,0-1,0 1,0 1,0 0,0 0,1 0,0 0,-1 1,2 0,-1 1,1-1,-8 10,-33 28,45-43,1 1,0-1,-1 0,1 1,-1-1,1 0,0 0,-1 0,1 1,-1-1,1 0,-1 0,1 0,-1 0,1 0,-1 0,1 0,-1 0,1 0,-1 0,1 0,-1 0,1 0,-1 0,1 0,-1 0,1-1,-1 1,1 0,0 0,-1-1,1 1,-1 0,1-1,0 1,-1-1,-7-22,5-34,3 53,3-86,-4-121,-3 184,-1 1,-9-28,-6-30,-8-44,18 94,2 0,2-1,1 1,-1-39,6 59,-1-1,0 1,-1-1,-6-20,4 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3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1,'-2'0,"1"1,0-1,0 1,0-1,0 1,0-1,0 1,0 0,0 0,0-1,0 1,0 0,0 0,0 0,1 0,-1 0,0 0,1 1,-1-1,1 0,-1 0,1 0,-1 0,1 1,0-1,0 0,0 3,-6 39,6-38,0 0,1-1,-1 1,1 0,0 0,0 0,0-1,1 1,-1-1,1 1,0-1,1 1,-1-1,4 5,-5-8,0 0,0 1,0-1,0 0,1 0,-1 0,0 0,1 0,-1 0,0 0,1 0,-1 0,1-1,-1 1,1 0,0-1,-1 0,1 1,-1-1,1 0,0 0,-1 0,1 0,0 0,-1 0,1 0,0-1,-1 1,1 0,-1-1,1 0,-1 1,1-1,-1 0,1 0,-1 0,1 0,-1 0,0 0,0 0,0 0,2-2,-1 1,-1 1,1-1,-1 0,1 0,-1 0,0 0,0 0,0 0,0 0,0 0,0 0,0 0,-1-1,1 1,-1 0,0-1,1 1,-1 0,0-1,-1 1,1 0,0-1,-1 1,1 0,-1 0,1 0,-1-1,0 1,0 0,0 0,0 0,-1 0,1 0,0 0,-1 1,0-1,1 0,-1 1,0-1,0 1,0 0,0-1,0 1,0 0,0 0,0 0,0 1,0-1,-1 0,-2 0,-15-3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6.71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130 12,'-12'0,"3"0,-1 0,0 0,1 1,-1 0,-16 5,24-5,-1 0,1 0,-1 0,1 0,0 1,0-1,0 1,-1 0,2-1,-1 1,0 0,0 0,0 0,1 0,-1 1,1-1,0 0,0 1,0-1,0 1,0-1,0 1,1 0,-1-1,1 5,-1 1,0 0,1 0,0 0,0 0,1 0,0 0,1-1,0 1,0 0,5 11,-6-17,0 1,0-1,1 0,-1 0,1 0,-1 0,1-1,-1 1,1 0,0-1,0 1,0-1,0 1,0-1,0 0,1 0,-1 0,0 0,1 0,-1-1,0 1,1-1,-1 0,1 1,-1-1,0 0,1 0,-1-1,1 1,-1 0,1-1,-1 1,0-1,1 0,-1 0,0 0,0 0,3-2,-1-1,0 1,0-1,0 0,-1-1,1 1,-1-1,0 1,0-1,-1 0,1 0,-1 0,0 0,-1-1,1 1,-1-1,1-7,-2 10,1 0,-1 1,0-1,0 0,0 0,0 0,0 1,-1-1,1 0,-1 0,0 1,0-1,0 0,-2-3,2 5,0 0,0 0,0 0,-1 0,1 0,0 0,0 0,-1 1,1-1,-1 0,1 1,0-1,-1 1,1 0,-1 0,1-1,-1 1,0 0,1 0,-1 0,1 0,-1 1,1-1,-1 0,1 1,-1-1,1 1,-3 0,3 0,0-1,0 0,0 0,0 1,0-1,0 1,0-1,0 1,0 0,0-1,0 1,0 0,0 0,0-1,0 1,1 0,-1 0,0 0,1 0,-1 0,1 0,-1 0,1 0,-1 0,1 0,0 1,-1-1,1 0,0 0,0 0,0 0,0 0,0 1,0-1,0 0,1 0,-1 0,0 0,0 0,1 1,-1-1,1 0,-1 0,1 0,0 0,0 1,0-1,-1-1,1 1,-1 0,1 0,0-1,-1 1,1 0,0-1,0 1,-1-1,1 1,0-1,0 1,0-1,0 1,0-1,0 0,0 1,0-1,0 0,0 0,-1 0,1 0,0 0,0 0,0 0,0 0,0 0,0-1,0 1,0 0,0 0,0-1,0 1,0-1,0 1,-1-1,1 1,0-1,0 0,-1 1,1-1,0 0,-1 1,1-1,0 0,-1 0,1 0,-1 0,0 1,1-3,2-3,-1 0,-1 0,1 0,-1 0,0 0,0-10,0 14,-1 1,0-1,0 1,1-1,-1 0,0 1,-1-1,1 1,0-1,0 1,-1-1,1 1,-1-1,1 1,-1-1,0 1,1 0,-1-1,0 1,0 0,0-1,0 1,0 0,0 0,0 0,-1 0,1 0,0 0,-1 1,-1-2,2 2,1 0,-1 0,1 0,-1 0,1 0,0 0,-1 0,1 0,-1 0,1 0,-1 0,1 0,0 0,-1 1,1-1,0 0,-1 0,1 1,-1-1,1 0,0 0,0 1,-1-1,1 0,0 1,0-1,-1 0,1 1,0-1,0 1,0-1,-1 0,1 1,0 0,0 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7.7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0,'-10'55,"-1"-5,10-41,1 0,0 0,0 0,1 0,0 0,0 0,1-1,1 1,-1 0,1-1,1 0,-1 1,1-1,1 0,0-1,8 11,-8-12,-1 0,2 0,-1-1,1 0,0 0,0 0,0-1,0 0,9 4,-13-7,-1-1,1 1,-1 0,1-1,0 1,-1-1,1 0,0 1,-1-1,1 0,0 0,-1 0,1 0,0-1,-1 1,1 0,0-1,-1 1,1-1,-1 1,1-1,0 0,-1 0,0 0,1 0,-1 0,0 0,1 0,-1 0,0 0,0 0,0-1,0 1,0-1,0 1,0-1,-1 1,1-1,0 1,-1-1,1 1,-1-1,0 0,1 1,-1-1,0 0,0-1,3-21,-2 1,0-1,-1 1,-5-34,4 55,1 0,0-1,-1 1,0 0,1 0,-1 0,0 0,0 0,0 0,-1 0,1 0,0 0,-1 1,1-1,-1 0,1 1,-1-1,0 1,0 0,0-1,0 1,0 0,0 0,0 0,0 1,0-1,0 0,0 1,-1 0,1-1,0 1,0 0,-1 0,1 0,0 0,0 1,-1-1,1 0,-3 2,3-2,-1 1,1-1,-1 1,1-1,0 1,-1 0,1 0,0 0,-1 0,1 1,0-1,0 1,0-1,0 1,1-1,-1 1,0 0,1 0,-1 0,1 0,-1 0,1 1,0-1,0 0,0 0,0 1,1-1,-1 1,0-1,1 1,0-1,0 1,0 3,0-4,0-1,0 0,0 0,1 0,-1 0,1 0,-1 1,1-1,-1 0,1 0,-1 0,1 0,0-1,0 1,-1 0,1 0,0 0,0 0,0-1,0 1,0 0,0-1,0 1,0-1,0 1,0-1,0 0,1 1,-1-1,0 0,0 0,0 0,0 0,1 0,-1 0,0 0,0 0,0 0,0 0,1-1,-1 1,2-2,-1 2,1-1,-1-1,0 1,1 0,-1 0,0-1,0 0,0 1,0-1,0 0,0 0,-1 0,1 0,0 0,-1 0,0-1,1 1,1-5,-3 5,1 0,-1 0,1-1,-1 1,1 0,-1 0,0 0,0-1,0 1,-1 0,1 0,0 0,-1 0,1-1,-1 1,0 0,0 0,0 0,0 0,0 0,0 1,0-1,-1 0,1 0,-1 1,1-1,-1 1,0-1,-2 0,-9-5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8.77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34 72,'-1'0,"-1"1,1 0,-1 0,1-1,0 1,-1 0,1 0,0 0,0 1,-1-1,1 0,0 0,0 1,0-1,0 0,1 1,-1-1,0 1,0 2,-10 32,12-30,-1-1,1 0,1 0,-1 1,1-1,-1 0,2 0,-1 0,0-1,1 1,0-1,0 1,0-1,1 0,5 5,6 5,1-1,30 19,-26-18,-14-11,-1 0,1 0,-1-1,1 0,0 0,0 0,0-1,0 1,0-1,0-1,1 0,-1 1,0-2,0 1,0-1,0 0,1 0,-1-1,-1 1,1-2,0 1,0 0,-1-1,1 0,-1-1,0 1,0-1,0 0,-1 0,1 0,-1-1,0 1,0-1,3-6,-1 3,-1 1,-1-1,1-1,-2 1,1 0,-1-1,0 0,-1 0,0 1,0-2,-1 1,0 0,-1 0,0 0,0 0,-1 0,0-1,0 1,-4-8,4 13,-1 1,1-1,-1 1,0 0,0 0,0 0,-1 0,1 0,-1 0,1 1,-1-1,0 1,0 0,0 0,0 0,-1 0,1 0,-1 1,1 0,-1-1,1 1,-1 0,1 1,-6-1,1 0,0 0,0 1,0 0,0 0,0 1,0 0,0 0,0 1,1 0,-15 6,20-7,0 0,1 0,-1 0,0 1,1-1,-1 1,0-1,1 1,0-1,-1 1,1 0,0 0,0 0,0 0,0 0,0 0,1 0,-1 0,0 0,1 0,0 0,-1 0,1 0,0 0,0 1,0-1,0 0,1 0,-1 0,1 0,-1 0,1 0,0 0,-1 0,1 0,0 0,0 0,1 0,-1 0,0-1,1 1,-1-1,1 1,-1-1,1 1,0-1,-1 0,1 0,0 1,0-1,0-1,0 1,0 0,0 0,0-1,0 1,0-1,0 0,1 0,2 0,-4 0,0 0,0 0,0 0,0 0,0 0,0 0,0 0,-1 0,1-1,0 1,0 0,0-1,0 1,-1 0,1-1,0 1,0-1,-1 0,1 1,0-1,-1 1,1-1,0 0,-1 0,1 1,-1-1,1 0,-1 0,0 0,1 0,-1 1,0-1,0 0,0 0,1 0,-1 0,0 0,0 0,0 0,0 0,0 1,-1-1,1 0,0-1,-1 0,0 0,0 0,0 1,0-1,0 0,0 1,0-1,-1 1,1-1,-1 1,1-1,-1 1,1 0,-1 0,0 0,0 0,1 0,-1 0,-3-1,-1 1,1 0,0 0,-1 0,1 1,0 0,-1 0,1 0,0 1,-6 1,-4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9.79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49,'-1'1,"0"-1,0 1,0-1,-1 1,1 0,0 0,0 0,0 0,0 0,0 0,0 0,1 0,-1 0,0 0,0 0,1 1,-1-1,1 0,-1 1,1-1,0 0,-1 1,1-1,0 0,0 1,0-1,0 0,0 3,2 39,-1-41,-1 0,1 0,0 0,0-1,0 1,0 0,0-1,1 1,-1 0,0-1,1 0,-1 1,1-1,0 0,-1 0,1 0,0 0,0 0,-1 0,1 0,0-1,0 1,0-1,0 1,0-1,0 0,0 0,0 0,0 0,0 0,0 0,0 0,0-1,0 1,2-2,0 1,0 0,-1 0,1-1,-1 1,0-1,0 0,0 0,1 0,-2 0,1-1,0 1,0-1,-1 0,0 0,1 0,-1 0,0 0,2-5,-2 3,-1 1,0-1,0 1,0-1,-1 1,1-1,-1 1,0-1,-1 0,1 1,-1-1,0 1,0-1,0 1,-4-8,4 10,0 1,0-1,0 0,0 0,-1 1,1-1,-1 0,1 1,-1 0,0-1,1 1,-1 0,0 0,0 0,0 0,0 0,0 0,0 1,0-1,0 1,0-1,0 1,-1 0,1 0,0 0,0 0,0 0,0 0,0 1,0-1,-1 1,1-1,0 1,0 0,-2 1,2-1,-1 1,1 0,0-1,0 1,0 0,0 0,0 0,0 0,1 1,-1-1,1 0,0 1,-1-1,1 1,0-1,0 1,1 0,-1-1,1 1,-1 0,1 0,0-1,0 5,-1 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1 664,'0'-2,"1"0,-1 1,1-1,-1 0,1 1,0-1,0 0,0 1,0-1,0 1,0-1,0 1,0 0,1 0,-1-1,0 1,1 0,-1 0,1 0,-1 0,4-1,43-18,-31 15,46-24,-2-2,64-42,-3 4,-53 37,-55 28,-1-2,0 1,-1-2,1 1,10-10,-4 3,1 1,1 0,-1 2,26-9,-18 7,43-25,-28 8,-2-3,44-42,-22 18,-60 53,0 1,0-1,1 1,-1-1,1 1,-1 0,1 1,6-3,-10 4,1 0,-1-1,1 1,-1 0,1 0,-1 0,1 0,0 0,-1 0,1 1,-1-1,1 0,-1 0,1 0,-1 0,0 1,1-1,-1 0,1 0,-1 1,1-1,-1 0,0 1,1-1,-1 0,1 1,2 23,-10 231,-4-192,7-44,1-1,-1 29,4-4,1-15,-2-1,0 1,-10 46,6-48,-2 46,-3 12,4-37,2 1,5 90,0-53,0-66,1-1,6 29,-4-28,0 1,0 25,-2 60,-6 171,4-273,-1 0,1 0,-1 0,0 0,0 0,0 0,-1-1,1 1,-1 0,1-1,-1 1,0-1,0 0,0 1,0-1,0 0,0 0,-1-1,1 1,-1 0,1-1,-1 1,0-1,-3 1,-9 3,0 0,-1-1,-25 2,-12 5,-1 5,19-7,0 2,1 1,0 2,1 1,-39 25,52-28,0-1,0-1,-27 9,-39 19,68-28,1 0,1 0,0 2,0 0,1 1,1 0,0 1,1 1,-18 25,30-38,0 0,0 0,0 0,-1-1,1 1,0 0,-1 0,1-1,-1 1,0-1,0 0,1 1,-1-1,-2 1,3-2,0 0,1 0,-1 0,1-1,-1 1,1 0,-1 0,1 0,-1-1,1 1,-1 0,1 0,-1-1,1 1,-1-1,1 1,-1 0,1-1,0 1,-1-1,1 1,0-1,-1 1,1-1,0 1,0-1,0 1,-1-1,1 1,0-1,0 0,0 0,-2-12,0 0,1-1,0-18,1 10,-21-152,12 110,4 38,-1-52,8-38,-4-128,-8 181,6 44,0 0,0-28,3 7,-13-74,-4-50,13 128,2-1,2-57,1 70,0 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0,'0'4,"0"4,0 5,0 4,0 2,0 2,0 1,0 0,0 0,-4-4,0-1,-1 0,2-3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34,'-5'0,"1"1,0-1,-1 1,1 0,0 0,0 1,0-1,0 1,0 0,0 0,0 0,-7 5,10-5,-1-1,0 1,0-1,1 1,-1 0,1 0,-1-1,1 1,0 0,0 0,0 1,0-1,0 0,0 0,1 0,-1 1,1-1,-1 0,1 0,0 1,0-1,0 0,0 1,0-1,2 5,-2-6,0 0,0 0,1 0,-1 1,0-1,1 0,-1 0,1 0,-1 0,1 0,0 0,-1 0,1 0,0 0,-1 0,1-1,0 1,0 0,0 0,0-1,0 1,0-1,0 1,0-1,0 1,0-1,0 1,1-1,-1 0,0 0,0 0,0 0,0 1,0-1,1-1,-1 1,0 0,0 0,0 0,0-1,0 1,1 0,-1-1,0 1,0-1,0 0,0 1,0-1,0 0,0 0,6-4,-1 1,0-1,-1 0,1-1,-1 0,5-6,-5 5,-1 0,0 0,0-1,0 0,-1 1,0-1,-1 0,0 0,2-11,-6 84,3 243,9-233,-5-44,2 53,-8-55,1-22,0-21,0-68,0 62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67,'0'-3,"1"0,-1 0,1 0,0 0,0 0,0 0,0 0,0 1,0-1,1 1,-1-1,1 1,0-1,0 1,0 0,0 0,0 0,1 0,-1 0,0 0,1 1,0-1,-1 1,1-1,0 1,-1 0,1 0,6 0,-7 0,0 0,0 1,1-1,-1 1,0 0,1 0,-1 0,0 0,1 0,-1 1,0-1,1 1,-1-1,0 1,0 0,0 0,1 0,-1 0,0 0,0 0,-1 1,1-1,0 1,0-1,-1 1,1 0,-1-1,1 1,-1 0,0 0,0 0,1 0,-2 1,1-1,0 0,1 4,-1-2,0 1,0 0,0-1,-1 1,1-1,-1 1,0 0,-1-1,1 1,-1 0,0-1,0 1,0-1,-1 1,0-1,-2 5,2-6,-1-1,1 1,-1-1,0 1,0-1,0 0,0 0,0 0,0-1,-1 1,1-1,0 0,-1 0,1 0,-1 0,0-1,1 1,-1-1,0 0,-6 0,-33-2,24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6,'-2'40,"1"-29,0 1,1 0,0 0,1 0,0 0,5 20,-6-31,0 0,0 0,1 0,-1 0,0 0,0 0,0-1,1 1,-1 0,0 0,1 0,-1 0,1-1,-1 1,1 0,-1-1,1 1,0 0,-1-1,1 1,0-1,-1 1,1-1,0 1,0-1,0 1,-1-1,1 0,0 1,0-1,0 0,0 0,0 0,0 0,-1 1,1-1,0-1,0 1,0 0,0 0,0 0,0 0,0-1,-1 1,1 0,0-1,0 1,0 0,-1-1,1 1,0-1,0 0,-1 1,1-1,0 1,-1-1,1 0,-1 0,1 1,-1-1,1 0,-1-1,6-5,-1-1,-1 0,1 0,4-15,-1-3,-7 21,0 0,0 0,0 0,1 0,-1 0,1 0,1 1,-1-1,1 1,-1-1,1 1,0 0,1 0,4-5,-7 9,-1 0,1 0,-1-1,0 1,1 0,-1 0,1-1,-1 1,1 0,-1 0,1 0,-1 0,1 0,-1 0,1 0,-1 0,1 0,-1 0,1 0,-1 0,1 0,-1 0,1 0,-1 0,1 1,-1-1,1 0,-1 0,1 0,-1 1,1-1,-1 1,9 18,-3 23,-6-41,4 61,0-48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4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0,'2'54,"-1"-36,0 0,0 0,-2 0,0-1,-6 27,7-44,0 0,0 1,0-1,0 0,0 0,0 1,0-1,0 0,0 0,0 0,0 1,0-1,0 0,0 0,0 1,0-1,0 0,0 0,0 0,0 1,0-1,0 0,0 0,-1 0,1 1,0-1,0 0,0 0,0 0,0 0,-1 1,1-1,0 0,0 0,0 0,-1 0,1 0,0 0,0 0,0 1,-1-1,1 0,0 0,0 0,-1 0,1 0,0 0,0 0,0 0,-1 0,1 0,0 0,0-1,-1 1,1 0,0 0,-6-17,1-26,5 33,1-1,0 1,0 0,2-1,-1 1,6-15,-6 21,0 1,-1-1,1 1,0-1,1 1,-1 0,1 0,-1 0,5-4,-6 6,0 0,1 0,-1 0,1 1,0-1,-1 0,1 1,0-1,-1 1,1-1,0 1,-1 0,1-1,0 1,0 0,-1 0,1 0,0 1,0-1,-1 0,4 1,-4 0,1 0,0 0,0 1,-1-1,1 0,-1 1,1-1,-1 0,1 1,-1 0,0-1,0 1,0 0,0 0,0-1,0 1,0 0,0 3,11 44,-8-29,0-3,-3-10,1 0,-1 1,1-1,1 0,-1-1,1 1,0 0,1-1,5 8,-3-9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85 262,'7'-2,"0"-1,1 0,-1 0,-1 0,1-1,0 0,7-6,-10 7,6-5,1 0,-1-1,-1 0,1-1,-2 0,1 0,-2-1,1 0,-1 0,-1-1,6-14,-11 24,0-1,0 1,-1-1,1 0,0 1,-1-1,0 0,0 1,1-1,-2 0,1 1,0-1,0 0,-1 1,0-1,1 0,-1 1,0-1,0 1,-1-1,1 1,0 0,-1-1,1 1,-1 0,0 0,0 0,0 0,0 1,0-1,0 0,0 1,-1-1,1 1,0 0,-1 0,1 0,-1 0,-5-1,1 0,0 1,-1 0,1 1,-1-1,1 1,-1 1,1-1,0 1,-1 0,1 1,0 0,0 0,-9 5,9-4,0 2,1-1,0 1,0 0,0 0,0 1,1-1,0 1,0 0,1 1,-1-1,2 1,-1 0,1 0,0 0,0 0,0 1,1-1,-2 15,0 12,1 1,2-1,4 45,-1-16,-3-29,0-18,1 0,1 0,0 0,1 0,7 31,-7-42,0-1,0 0,0 1,1-1,-1 0,1 0,0 0,0-1,1 1,-1-1,1 0,0 1,-1-2,1 1,1 0,-1-1,0 0,1 0,-1 0,1 0,-1-1,1 0,0 0,7 1,-6-1,0-1,-1 1,1-1,0 0,-1-1,1 1,0-1,-1 0,1 0,-1-1,1 0,-1 0,0 0,0-1,0 1,0-1,0 0,0-1,-1 1,0-1,1 0,-1 0,-1 0,1-1,-1 1,1-1,-1 0,-1 0,1 0,-1 0,0-1,0 1,0 0,1-10,6-76,-8 67,0-1,7-27,-3 32,-2 1,-1-1,0 0,-2 0,0 0,-1 0,-6-32,6 45,-1 0,0 0,-1 0,1 0,-2 1,1-1,0 1,-1-1,-1 1,-6-8,7 11,0-1,0 1,0 0,0 0,-1 1,1-1,-1 1,1 0,-1 0,0 0,0 1,0 0,0 0,0 0,0 0,-8 1,-8 2,5 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5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1,'0'37,"2"0,2 0,9 45,-12-80,0 0,0 0,-1 0,1 0,1 0,-1 0,0 0,0 0,1 0,-1 0,1-1,-1 1,1-1,0 1,0-1,0 0,0 1,0-1,0 0,0 0,0 0,0-1,0 1,0 0,1-1,-1 0,0 1,0-1,1 0,-1 0,0 0,5-1,-6 1,1 0,0-1,0 1,-1 0,1-1,0 1,-1-1,1 1,-1-1,1 0,0 0,-1 1,1-1,-1 0,0-1,1 1,-1 0,0 0,0 0,0-1,0 1,0-1,0 1,0-1,0 1,0-1,-1 1,1-1,-1 0,1 1,-1-1,0 0,0 0,1 1,-1-1,0 0,-1 1,1-1,0 0,-1-2,0 2,0 0,0 0,0 1,0-1,0 0,0 1,0-1,-1 1,1-1,-1 1,1-1,-1 1,0 0,1 0,-1 0,0 0,0 0,0 0,0 1,-2-2,-12-2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6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82,'-2'0,"1"1,0 0,0-1,0 1,0 0,0 0,0-1,0 1,0 0,0 0,0 0,1 0,-1 0,0 1,1-1,-1 0,1 0,-1 0,1 0,-1 1,1-1,0 0,0 0,-1 1,1-1,0 0,0 2,-3 43,3-40,0 73,0-89,1-5,-1 0,-1 1,0-1,-1 0,-1 1,0-1,-1 1,0 0,-2 0,-8-18,14 31,-1 1,1-1,-1 0,1 1,0-1,0 1,-1-1,1 1,0-1,0 0,0 1,0-1,0 1,0-1,0 0,0 1,0-1,0 0,0 1,0-1,0 1,0-1,1 0,-1 1,0-1,0 1,1-1,-1 1,1-2,20-12,35-3,-47 15,6-2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7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1,'1'0,"-1"0,1 0,0 1,0-1,-1 1,1-1,0 0,-1 1,1-1,0 1,-1-1,1 1,-1 0,1-1,-1 1,1-1,-1 1,1 0,-1 0,0-1,1 1,-1 0,0 0,1 1,6 26,-4-14,5 18,-2 1,-1-1,-1 1,-2 0,-2 0,-4 46,1 13,3-46,0-41,0-30,0 6,0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8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10,'33'-5,"-32"4,1 0,-1 1,1-1,0 1,-1-1,1 1,0 0,-1-1,1 1,0 0,-1 0,1 0,0 1,-1-1,1 0,0 1,-1-1,1 1,-1-1,1 1,-1 0,1-1,-1 1,1 0,-1 0,0 0,1 0,-1 1,0-1,0 0,0 0,0 1,0-1,0 1,0-1,0 1,0 2,4 4,-1 0,0 0,-1 1,0 0,-1-1,1 1,-2 0,2 15,-4-22,0 0,0 0,0 0,0 0,-1 0,1 0,-1-1,1 1,-1-1,1 1,-1-1,0 0,0 0,0 1,0-1,0 0,0-1,0 1,0 0,0-1,-4 1,-48 8,37-12,4-1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9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45,'-1'19,"-1"1,-6 25,-3 39,11-80,0 7,0 0,1 0,0-1,0 1,4 12,-5-21,1-1,-1 0,1 1,0-1,-1 1,1-1,0 0,0 0,0 0,0 1,0-1,0 0,0 0,0 0,0 0,0 0,1-1,1 2,-1-1,0-1,0 0,0 0,0 0,0 0,0 0,0 0,0-1,0 1,0-1,0 1,0-1,0 0,0 0,-1 0,1 0,0 0,2-2,1-1,0 0,0-1,-1 1,1-1,-1 0,0-1,-1 1,1-1,-1 1,0-1,0 0,-1 0,0 0,0-1,2-12,-3 17,-1-1,0 0,1 1,-1-1,0 0,0 1,0-1,-1 0,1 1,-1-1,1 0,-1 1,0-1,0 1,0-1,0 1,-1 0,1-1,0 1,-1 0,0 0,0 0,1 0,-1 0,0 0,-1 1,1-1,0 0,0 1,-1 0,1 0,-1 0,1 0,-1 0,1 0,-1 0,0 1,1-1,-1 1,-3 0,5 0,0 0,0-1,0 1,-1 0,1 0,0 0,0 0,-1 1,1-1,0 0,0 0,0 1,-1-1,1 1,0-1,0 1,0-1,0 1,0 0,0-1,0 1,0 0,0 0,0 0,1 0,-1 0,0 0,0 0,1 0,-1 0,1 0,-1 0,1 0,0 1,-1-1,1 0,-1 2,2-1,-1-1,0 1,0-1,0 1,1-1,-1 1,1-1,-1 0,1 1,0-1,-1 0,1 0,0 1,0-1,0 0,0 0,0 0,0 0,0 0,0 0,0 0,1-1,-1 1,0 0,1 0,-1-1,0 1,1-1,-1 0,1 1,-1-1,3 0,0 1,0-1,0 0,-1 0,1 0,0 0,0-1,0 1,0-1,0 0,-1-1,1 1,0 0,-1-1,1 0,-1 0,1 0,-1 0,0-1,0 1,0-1,3-3,4-7,-1 0,0 0,-1 0,8-18,-11 19,2 0,0 0,0 1,10-12,-17 22,1 1,-1 0,0 0,0-1,0 1,0 0,0 0,1-1,-1 1,0 0,0 0,0-1,1 1,-1 0,0 0,0 0,1 0,-1-1,0 1,0 0,1 0,-1 0,0 0,1 0,-1 0,0 0,0 0,1 0,-1 0,0 0,1 0,-1 0,0 0,0 0,1 0,-1 0,0 0,1 0,-1 0,0 1,0-1,1 0,-1 0,0 0,0 0,1 1,-1-1,0 0,0 0,0 0,1 1,2 21,-9 26,1-26,1-1,1 1,1 0,1 31,1-35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4.18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43,'1'12,"1"-1,0 1,1-1,0 0,0 0,6 13,-3-11,-2 0,1 1,3 23,4 43,-6-46,-2 0,1 36,-6-28,0-27,0 1,1 0,1 0,0-1,5 22,-6-37,0 0,0 0,1 0,-1 0,0 0,0 0,0 0,0 0,0 0,0 0,0 0,0-1,0 1,0 0,0 0,0 0,0 0,0 0,0 0,0 0,1 0,-1 0,0 0,0 0,0 0,0 0,0 0,0 0,0 0,0 0,0 0,0 0,0 0,1 0,-1 0,0 0,0 0,0 0,0 0,0 0,0 0,0 1,0-1,2-17,-3-21,-13-76,10 86,1-46,2 19,-5 0,3 36,1 0,0 0,3-33,-1 47,1 0,0 0,0 0,1 0,-1 0,1 0,0 0,0 0,1 1,-1-1,1 1,0 0,0-1,1 2,-1-1,1 0,0 1,5-5,-7 7,-1 0,0 1,1-1,-1 0,1 0,-1 1,1-1,0 1,-1 0,1-1,0 1,-1 0,1 0,0 0,-1 0,1 0,0 0,-1 1,1-1,-1 0,1 1,2 0,0 1,-1 0,1 1,0-1,-1 1,1 0,-1-1,0 2,4 4,1 1,-1 1,0 0,-1 1,0 0,6 16,-10-20,1-1,-1 1,0 0,0-1,-1 1,2 12,-3-18,0 0,0 0,0 1,-1-1,1 0,0 0,0 0,-1 0,1 0,-1 0,1 0,-1 0,1 0,-1 0,0 0,1 0,-1 0,0 0,0 0,0-1,0 1,0 0,0-1,0 1,0 0,0-1,0 0,0 1,0-1,0 1,0-1,0 0,0 0,-1 0,1 0,0 0,0 0,0 0,0 0,-3-1,-9 1,1-2,-1 0,0-1,0 0,1-1,0 0,-17-8,26 8,4 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4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 0,'-1'1,"-1"0,1 0,0 0,-1 0,1 0,0 0,0 0,-1 0,1 1,0-1,0 0,0 1,1-1,-1 1,0-1,0 1,1-1,-1 1,1 0,-1-1,1 1,0 0,0-1,0 4,-5 44,5-44,-1 10,1 0,1 0,3 22,-3-35,-1 0,0 1,1-1,-1 0,1 1,0-1,0 0,0 0,0 1,0-1,0 0,0 0,1 0,-1-1,1 1,0 0,-1 0,1-1,0 1,0-1,0 0,0 1,0-1,0 0,0 0,1 0,-1-1,0 1,0 0,4 0,-4-2,0 1,0-1,0 0,-1 0,1 0,0 1,0-2,-1 1,1 0,-1 0,1 0,-1-1,1 1,-1-1,0 1,0-1,0 1,0-1,0 0,0 0,0 1,0-1,-1 0,1 0,-1 0,1 0,-1 0,0 0,0 0,0-2,5-66,-5 68,-6-47,5 47,1 0,-1 1,1-1,-1 1,0-1,0 0,0 1,0-1,0 1,0 0,-1-1,1 1,0 0,-1 0,1 0,0 0,-1 0,0 0,1 0,-1 0,1 1,-1-1,0 0,0 1,-1-1,-2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9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8 1,'-1'0,"0"1,1 0,-1-1,1 1,-1 0,1-1,-1 1,1 0,-1 0,1-1,0 1,-1 0,1 0,0 0,0 0,0-1,-1 1,1 0,0 0,0 0,0 0,1 1,-1 28,0-26,0 314,0-322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6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1,'0'357,"0"-351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08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 0,'-7'93,"-2"-36,7-53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1,'2'138,"-5"148,-1-264,-2-6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40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8.42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 22,'-6'86,"6"-82,0 5,0 0,0 0,-1 0,0 0,0 0,-6 16,4-89,3 52,-1 5,0 1,1-1,0 1,1-1,-1 1,1-1,0 1,1-1,0 1,0 0,0 0,0 0,1 0,0 0,5-6,-7 11,0 0,-1 0,1 1,0-1,0 1,-1-1,1 1,0-1,0 1,0 0,0-1,0 1,0 0,0 0,0-1,0 1,0 0,0 0,0 0,0 0,0 0,0 0,-1 1,1-1,0 0,0 0,0 1,0-1,0 1,0-1,0 1,-1-1,1 1,0-1,0 1,-1 0,1-1,0 1,-1 0,1 0,0-1,-1 1,1 0,-1 0,0 0,1 0,-1 0,0 0,1 1,21 55,-20-47,0-3,0 1,-1 0,0-1,0 15,4 26,-5-48,0 1,1-1,-1 0,0 0,1 1,-1-1,0 0,0 0,1 0,-1 1,0-1,1 0,-1 0,0 0,1 0,-1 0,1 0,-1 0,0 0,1 0,-1 0,0 0,1 0,-1 0,0 0,1 0,-1 0,1 0,-1 0,0-1,1 1,-1 0,0 0,0 0,1 0,-1-1,0 1,1 0,-1 0,0-1,0 1,0 0,1-1,-1 1,0 0,0-1,0 1,0 0,1-1,-1 1,2-2,1-1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10.3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104 69,'-1'1,"-1"-1,1 1,-1 0,1-1,-1 1,1 0,-1 0,1 0,0 0,0 0,-1 1,1-1,0 0,0 0,0 1,0-1,1 1,-1-1,0 0,1 1,-1 0,1-1,-1 1,1-1,0 1,-1 0,1-1,0 1,0 0,0-1,0 1,1 2,-1 3,0-1,0 1,1 0,0 0,0-1,4 14,-5-19,0-1,1 1,-1 0,0 0,0 0,1 0,-1-1,0 1,1 0,-1 0,1-1,-1 1,1 0,-1-1,1 1,0 0,-1-1,1 1,0-1,-1 1,1-1,0 1,-1-1,1 0,0 1,0-1,0 0,0 0,-1 1,1-1,0 0,0 0,0 0,0 0,0 0,-1 0,1 0,0-1,0 1,0 0,0 0,-1-1,1 1,0 0,0-1,-1 1,1-1,0 1,0-1,-1 1,1-1,-1 1,2-2,1-2,1 0,-1-1,0 1,0-1,0 0,2-8,-1 5,-1 0,0-1,-1 0,0 1,2-15,-4 19,0 0,0 0,-1 0,1 0,-1 1,0-1,0 0,0 0,-1 1,1-1,-1 1,0-1,0 1,0 0,-3-4,4 6,0 0,0-1,0 1,0 0,0 0,0 0,-1 0,1 0,0 0,-1 0,1 1,0-1,-1 0,1 1,-1-1,1 1,-1-1,1 1,-1 0,0 0,1-1,-1 1,1 1,-1-1,1 0,-1 0,0 0,1 1,-1-1,1 1,-1-1,1 1,0 0,-1-1,1 1,0 0,-1 0,1 0,0 0,0 0,0 0,0 0,0 1,0-1,0 0,0 1,0-1,1 0,-1 1,0-1,1 1,-1-1,1 1,0-1,0 1,-1-1,1 1,0 0,0-1,1 4,-1 1,0 0,1 0,-1 0,2 0,-1 0,0 0,5 11,-5-16,0 0,0 1,0-1,0 0,0 0,0 0,0 0,0 0,0 0,0 0,1 0,-1 0,0 0,1-1,-1 1,1-1,-1 1,1-1,-1 1,1-1,-1 0,1 0,-1 1,1-1,-1 0,1-1,-1 1,1 0,-1 0,1-1,-1 1,1-1,-1 1,1-1,-1 1,0-1,3-2,-2 2,0 0,-1-1,1 1,-1 0,1-1,-1 0,0 1,1-1,-1 0,0 1,0-1,0 0,0 0,-1 0,1 0,0 0,-1 0,1 0,-1-4,0 5,0-1,1 0,-1 0,1 0,-1 0,1 0,0 0,-1 1,1-1,0 0,0 0,0 1,1-1,-1 1,0-1,1 1,2-3,-8 65,2-39,0 1,-1-1,-7 25,5-25,1 1,1-1,-1 29,5-13,0-14,-1-1,-1 1,-6 39,6-62,1 1,-1 0,1-1,-1 0,0 1,0-1,1 1,-1-1,0 0,0 1,-1-1,1 0,0 0,0 0,0 0,-1 0,1 0,-1 0,1-1,-1 1,1 0,-1-1,1 1,-1-1,1 0,-1 1,0-1,1 0,-1 0,1 0,-1 0,0 0,-1-1,-1 1,1 0,0-1,0 0,0 1,-1-1,1-1,0 1,0 0,1-1,-1 1,0-1,0 0,1 0,-1 0,-2-3,-1-4,0 0,1 0,0 0,1-1,0 1,-3-13,6 16,-1 1,1-1,0 1,0-1,1 0,0 1,0-1,0 0,0 0,1 1,0-1,0 1,3-6,-3 7,1 0,0 0,1 1,-1-1,0 1,1 0,0 0,0 0,0 0,0 0,0 0,1 1,-1 0,1 0,0 0,-1 0,1 0,0 1,5-2,27-13,-13 0,-20 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4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53,'-2'19,"0"0,-6 25,0 6,7-44,0-3,0 0,1 0,0 0,-1 0,1 0,0 0,1 0,-1 1,0-1,2 5,0-6,-1-1,0 0,0 0,1-1,-1 1,0 0,1 0,-1-1,1 1,-1-1,1 1,0-1,-1 1,1-1,-1 0,1 0,-1 0,1 0,0 0,-1 0,1 0,-1-1,1 1,2-2,16-2,0-2,-1-1,0 0,0-1,34-21,-51 28,0 0,0 0,-1 0,1 0,0-1,-1 1,1 0,-1-1,1 0,-1 1,0-1,1 1,-1-1,0 0,0 0,0 0,0 0,-1 0,1 0,-1 0,1 0,-1 0,1 0,-1 0,0 0,0 0,0 0,0 0,-1 0,1 0,0-1,-1 1,0 0,1 0,-1 1,0-1,-2-3,-1-2,0 0,-1 0,0 1,0 0,-1 0,0 0,0 1,-10-8,3 5,-1 0,0 1,0 0,-20-6,33 13,0 0,0 0,0 0,0 0,0 0,0 0,0 0,0 1,0-1,0 0,0 1,0-1,0 0,0 1,0 0,0-1,1 1,-1-1,0 1,0 0,1-1,-1 1,0 0,1 0,-1 0,0 0,1 0,-1 0,1-1,0 1,-1 2,-11 39,8-28,3-9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8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154 153,'-1'-1,"1"1,-1-1,0 0,0 1,1-1,-1 1,0-1,0 1,0-1,0 1,0 0,0-1,0 1,0 0,0 0,1-1,-1 1,0 0,0 0,0 0,0 0,-2 1,-30-1,28 0,1 0,0 1,0-1,0 1,0 0,0 0,0 0,0 0,0 1,0-1,1 1,-1 0,1 0,-1 1,1-1,0 1,0-1,0 1,0 0,0 0,1 1,-1-1,1 0,0 1,0-1,0 1,1 0,-1 0,1 0,0 0,0 0,0 0,0 0,1 0,0 0,0 0,1 7,-2-7,1 0,0 0,1 0,-1-1,1 1,-1 0,1 0,0-1,1 1,-1 0,1-1,-1 1,5 4,-1-2,1 0,0-1,0 0,0-1,12 7,-16-9,2 1,1 0,0-1,0 1,0-1,1 0,-1 0,0 0,1-1,-1 0,1 0,0 0,-1-1,1 0,0 0,-1 0,1-1,-1 0,1 0,0 0,-1-1,0 0,1 0,-1 0,0 0,0-1,0 0,-1 0,1 0,-1-1,1 0,-1 0,0 0,-1 0,1 0,-1-1,4-6,12-20,-14 23,0 0,0-1,-1 1,0-1,0 0,3-15,-7 23,0 0,0 0,0 0,0 0,0 0,0 0,0 0,0 0,1 0,-1 1,0-1,1 0,-1 0,1 0,-1 0,1 1,-1-1,1 0,-1 0,1 1,0-1,-1 0,1 1,0-1,0 1,-1-1,1 1,0-1,0 1,0 0,0-1,-1 1,1 0,2-1,24 19,-1 0,57 16,-78-32,0 0,0-1,0 1,0-1,1 0,-1 0,0 0,1-1,-1 0,1 0,-1 0,0-1,1 0,-1 0,0 0,1-1,-1 1,0-1,0 0,0-1,-1 1,1-1,0 0,-1 0,0-1,0 1,0-1,0 0,0 0,-1 0,0-1,0 1,0-1,0 0,-1 0,0 0,0 0,0 0,-1 0,1 0,-1-1,0 1,-1 0,1-1,-1 1,-1-6,1 6,-1 0,1 0,-1 1,0-1,-1 1,1-1,-1 0,0 1,0 0,0 0,0-1,-1 1,0 1,0-1,0 0,0 1,-1-1,1 1,-8-5,5 4,0 0,0 1,0-1,-1 1,0 1,1-1,-1 1,0 0,0 1,-1-1,1 1,-10 1,-38 11,50-10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38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715 68,'-12'0,"-6"-1,-1 2,-32 4,43-3,1 0,0 1,0-1,0 2,0-1,0 1,0 0,1 0,-10 9,-6 7,-33 40,27-27,26-31,-21 22,2 1,-30 46,-79 125,128-192,-23 37,-29 62,39-68,-5 13,-15 51,21-52,2 1,3 1,1 0,-1 76,10-80,1-1,14 66,-9-64,-4-26,0-1,1 1,1-1,1 0,14 33,4-5,-18-31,1 0,1-1,1 0,0 0,1-1,21 23,68 57,-83-82,1-1,1 0,0-1,1-1,31 11,-29-12,1-2,0-1,0 0,39 2,22 2,-44-4,-1-1,73-3,67-30,-131 19,-18 1,-1-1,0-2,0-1,-1-1,-1-1,31-23,-51 33,20-12,-1-3,-1 0,30-32,36-62,-75 95,0 0,-1-1,13-26,-18 30,117-227,-110 213,5-20,-2-1,19-81,-22 71,-3 11,-3-1,-2 0,-2-1,0-75,-6 106,0 0,-2 0,0 0,-10-40,7 43,-1 1,-1 0,0 0,-1 0,-1 1,0 0,-1 1,-19-22,2 8,-1 2,-2 0,-54-36,69 54,-1 2,-1 0,1 0,-1 1,-34-6,-10-4,34 9,-2 1,1 2,-36-2,32 4,1-2,-40-9,43 8,-1 0,0 2,-55 1,68 2,2 0,0 0,1 1,-1 0,0 1,1 0,-25 9,9 0,1 1,0 2,1 0,-35 26,55-35,3-2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0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508 852,'-1'-11,"0"0,-1 1,0-1,-1 1,0 0,-1 0,0 0,-1 0,-10-16,0 3,-1 0,-30-33,19 24,2-2,-40-71,-14-20,-53-58,122 167,0 0,2-1,0 0,0-1,2 1,-6-25,12 41,0 1,0 0,0 0,0-1,0 1,0 0,0 0,0-1,0 1,0 0,0 0,0-1,0 1,0 0,0 0,0-1,0 1,0 0,1 0,-1-1,0 1,0 0,0 0,0 0,0-1,1 1,-1 0,0 0,0 0,0-1,1 1,-1 0,0 0,0 0,1 0,-1 0,0 0,0 0,1 0,-1-1,16 4,19 14,-31-15,256 130,-226-117,58 20,-18-8,-59-20,-1 1,-1 1,0 1,20 17,-6-4,-18-16,0 0,0-1,1 0,0-1,1 0,-1 0,1-1,0-1,15 4,-2 2,-20-7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0 661,'3'-5,"0"0,0 1,0-1,1 1,0 0,0 0,0 1,5-4,2-4,2-5,0 0,-1-1,-1-1,10-21,-9 15,29-39,-24 42,-1-1,0 0,-2-1,0-1,-2-1,14-36,-10 19,44-80,-33 68,-27 59,0 0,0 0,0 0,0 0,1 0,2 9,1 14,-3 12,1 0,10 48,11 81,-15-93,-3 0,-7 95,-1-44,3-61,0-60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5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47,'-4'0,"1"1,-1-1,1 1,-1 0,1 1,0-1,0 0,-1 1,1 0,0-1,0 1,1 1,-1-1,-3 3,-33 40,35-39,1 0,-1 0,1 0,1 1,-1 0,1-1,1 1,-1 0,0 12,1-15,1 1,-1-1,1 1,0 0,1-1,-1 1,1-1,0 1,0-1,1 0,-1 1,1-1,0 0,0 0,5 8,-3-8,0-1,1 1,-1-1,1 0,0 0,0-1,0 1,0-1,0 0,1 0,-1-1,1 1,-1-1,11 0,11 1,51-4,-31 0,-38 2,0 0,0-1,0 0,0-1,0 1,11-5,-16 4,0 0,0 1,0-2,0 1,-1 0,1-1,-1 0,1 0,-1 0,0 0,0 0,0-1,-1 1,4-7,-2 3,-1 0,1 0,-1 0,-1-1,1 0,-1 1,-1-1,1 0,-1 0,-1 0,0 0,0 0,0 0,-1 0,0 0,0 1,-1-1,0 0,-1 1,0-1,0 1,0 0,-7-11,7 14,-1 0,1 0,-1 0,0 0,0 0,0 1,-1 0,1-1,-1 2,0-1,0 1,0-1,0 1,0 1,0-1,-1 1,1 0,0 0,-1 0,1 1,-1 0,1 0,-1 0,1 1,0 0,-1 0,1 0,0 0,0 1,-1 0,-5 4,-75 27,19-2,63-29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6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321 1,'-9'0,"0"0,1 0,-1 1,0 0,0 1,1 0,-1 0,1 1,-1 0,1 1,-10 5,-32 14,31-15,1 0,0 2,1 0,-28 20,42-27,-1 0,1 0,0 0,0 0,0 0,1 1,-1 0,1-1,0 1,0 0,0 0,0 0,1 1,0-1,-1 0,2 1,-1-1,0 0,1 1,0-1,0 1,0-1,1 0,-1 1,1-1,2 7,-2-8,1 0,-1-1,1 1,-1 0,1-1,0 0,0 1,0-1,0 0,0 0,1 0,-1 0,0 0,1-1,0 1,-1-1,1 1,0-1,0 0,0 0,0-1,0 1,0 0,6-1,10 2,0-1,38-4,-19 1,-32 2,1-1,0 0,-1 0,1-1,-1 0,0 0,1 0,-1-1,0 0,0 0,-1-1,1 0,-1 0,1 0,-1 0,0-1,6-8,-4 3,0 1,-1-1,0-1,-1 1,7-19,-10 24,-1 0,0 1,0-1,0 0,0 0,-1 0,0 0,0 1,0-1,-1 0,0 0,0 0,0 0,0 1,-1-1,-2-6,3 9,-1 1,1-1,0 1,0-1,-1 1,1 0,-1 0,1 0,-1 0,1 0,-1 0,0 0,1 0,-1 1,0-1,0 1,0-1,-3 0,-6-2,7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5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75,'0'-5,"0"-5,4-2,7 2,5 2,5 3,3 1,2 3,1 0,-4-3,-1-1,-1 0,-3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2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80,'0'-1,"1"0,-1-1,0 1,1 0,-1 0,1-1,0 1,-1 0,1 0,0 0,0 0,0 0,-1 0,1 0,0 0,0 0,0 0,1 1,-1-1,0 0,0 1,0-1,1 1,-1-1,2 0,42-11,-21 7,-6-1,1 1,-1 0,1 2,32-2,49-8,-95 13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0,'16'2,"1"1,-1 0,0 1,0 1,0 0,-1 1,1 1,-2 0,19 13,-23-13,0 1,-1 0,0 1,0 0,-1 0,0 0,-1 1,9 16,2 1,-15-24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1,'1'4,"-1"1,1-1,0 1,1-1,-1 0,1 1,0-1,0 0,0 0,5 6,34 43,-18-24,-12-11,0 0,-1 1,13 35,-2-3,11 17,-30-64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694 1,'-8'0,"0"2,1-1,-1 1,0 0,1 1,-10 4,-26 8,-209 35,60-18,113-21,20-4,53-7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5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1,'-3'1,"0"1,0 0,0 0,0 1,0-1,1 0,-1 1,1-1,0 1,0 0,0 0,0 0,0 0,-1 4,-9 11,-34 50,2-3,-89 73,115-118,6-6,0-1,-24 20,33-30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0,'-1'17,"-1"0,-7 28,2-11,-2 14,-18 56,21-87,0-1,0 0,-2 0,0 0,-1-1,-20 26,18-26,8-12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9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1,'1'3,"-1"0,1 0,0 0,0 0,1-1,-1 1,1 0,-1 0,1-1,0 1,0-1,4 5,-3-5,-1 1,1 0,-1 0,0 0,0 0,0 1,0-1,0 1,-1-1,2 6,-3-1,1 0,-2 0,1 1,-3 12,0-2,2-14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11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0,'3'1,"0"0,0 0,0 0,0 0,-1 0,1 1,0-1,-1 1,1 0,-1-1,0 1,1 0,-1 1,0-1,0 0,-1 1,1-1,0 1,2 4,-3-4,1 0,0 0,0 0,-1 0,0 0,0 1,0-1,0 1,0-1,0 0,-1 1,0-1,0 1,0 0,0-1,-1 6,-1-5,-1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0.6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22 185,'0'-5,"0"1,0-1,0 0,1 1,-1-1,1 1,0-1,1 1,-1-1,1 1,0 0,0 0,0 0,0 0,1 0,0 0,0 1,0-1,0 1,7-6,62-32,-44 24,21-10,-46 26,-1 0,0 0,1 0,-1 1,1-1,-1 0,1 1,-1 0,1-1,-1 1,1 0,-1 0,1 1,-1-1,6 1,-5 2,1-1,-1 1,0 0,0-1,0 1,0 0,-1 1,1-1,-1 0,0 1,0 0,3 7,20 53,-21-54,0 10,-1 0,0 0,-1 0,-1 0,-1 0,-3 27,0 15,4-42,-2 1,0 0,-2-1,-9 40,10-51,-2-1,1 1,-1-1,-1 0,1-1,-1 1,-1-1,1 0,-1 0,0-1,-1 1,0-1,-13 9,7-8,-1 0,1-1,-1 0,0-1,0-1,-1 0,1-1,-1-1,0 0,0-1,1 0,-1-2,-18-1,33 2,-1 0,1 0,-1 0,1 0,-1 0,1 0,-1 0,1 0,-1-1,1 1,-1 0,1 0,-1 0,1-1,-1 1,1 0,-1-1,1 1,-1 0,1-1,0 1,-1 0,1-1,0 1,-1-1,1 0,0-2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7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1,'0'30,"-1"0,-2 0,-10 48,-1-2,11-55,-1 1,-1-1,-1 0,0 0,-2-1,-15 30,19-42,0-1,0 1,0 0,1 0,0 1,1-1,-2 11,4-18,0 1,0-1,0 1,0-1,0 0,0 1,0-1,0 0,1 1,-1-1,0 0,1 0,-1 1,1-1,0 0,-1 0,1 0,0 0,0 0,1 2,0-2,0 0,0 0,0 0,1 0,-1-1,0 1,0-1,0 1,0-1,1 0,-1 0,0 0,0 0,0-1,0 1,1 0,2-2,4-1,-1 0,0-1,0 0,0 0,0-1,0 0,-1 0,0 0,0-1,-1-1,1 1,-1-1,-1 0,1 0,-1-1,0 1,-1-1,0 0,0-1,-1 1,0-1,3-14,-5 15,-1 1,1 0,0 0,0 0,1 0,-1 0,2 0,5-13,-6 24,-1 0,1 0,-1 0,0 0,0 0,0 0,-1 0,0 9,2 30,-5 187,-21-122,22-87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1.0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15,'160'-8,"-121"3,-33 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4.97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160 0,'-25'55,"20"-9,2 1,4 63,0-67,-5 63,20-183,-11 58,0 0,-2 0,0-1,0-21,-3 7,1 21,-1 0,0 0,-1-1,-1 1,-3-15,4 24,-1 0,0 0,0 0,0 0,0 0,-1 0,1 0,-1 1,0-1,0 1,-1 0,1 0,0 0,-1 0,0 0,0 1,0 0,0 0,-4-2,-48-10,54 13,0 1,0 0,0 0,0 0,1 0,-1 0,0 1,0-1,0 0,0 1,1 0,-4 1,4-2,0 1,1 0,-1-1,1 1,-1 0,1-1,0 1,-1 0,1-1,0 1,-1 0,1 0,0 0,0-1,0 1,-1 0,1 0,0 0,0-1,0 1,1 0,-1 0,0 0,0-1,0 1,0 0,1 0,-1 0,0-1,1 1,0 0,0 1,0 0,1-1,-1 1,1 0,-1-1,1 0,-1 1,1-1,0 0,0 0,0 0,0 0,0 0,0-1,0 1,0 0,4 0,46 7,-36-6,52 6,115 1,-152-8,-21 0,1 0,0-1,-1 0,1-1,0 0,-1 0,1-1,-1-1,0 0,1 0,12-7,-13-5,-8 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5.5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35,'0'21,"-1"23,9 68,-6-100,0 0,1-1,0 1,0 0,1-1,1 0,0 0,1 0,0-1,12 16,-11-19,0-1,0 0,0 0,1 0,0-1,0-1,1 1,9 3,-13-6,0 0,0 0,0-1,1 1,-1-1,0 0,1 0,-1-1,1 1,-1-1,0-1,1 1,-1-1,1 0,5-2,-6 0,-1-1,-1 1,1-1,0 0,-1 0,0-1,0 1,0 0,-1-1,1 0,-1 0,0 0,-1 0,1 0,1-10,15-34,-11 37,0 0,-2 0,0-1,0 0,-1 0,-1 0,0-1,0 1,-2-1,1-24,-3 35,0-1,-1 1,0 0,1 0,-1 0,0 0,0 0,-1 0,1 0,-1 1,1-1,-1 1,0 0,0-1,0 1,0 1,0-1,0 0,-1 1,1 0,-5-2,-9-3,0 0,-34-5,-16-6,46 11,0 1,-26-3,39 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0.62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94 0,'-1'14,"1"-8,-1-1,1 0,0 0,0 1,1-1,0 0,0 0,0 1,0-1,1 0,0 0,0-1,0 1,4 6,-6-11,0 1,0-1,0 0,1 0,-1 0,0 0,0 0,0 0,0 0,0 0,0 0,1 0,-1 0,0 0,0 0,0 0,0 0,0 0,0 0,1 0,-1 0,0 0,0 0,0 0,0 0,0 0,0 0,1 0,-1 0,0 0,0 0,0 0,0 0,0 0,0 0,0 0,1-1,-1 1,0 0,0 0,0 0,0 0,0 0,0 0,0 0,0-1,0 1,0 0,0 0,0 0,0 0,0 0,0 0,0-1,0 1,0 0,0 0,0 0,0 0,0 0,3-17,-2-16,-1 32,0-1,0 1,0 0,0-1,-1 1,1 0,0-1,-1 1,1 0,-1 0,0 0,1-1,-1 1,0 0,0 0,0 0,0 0,0 0,0 0,0 0,0 1,0-1,0 0,0 1,0-1,-1 0,1 1,0-1,0 1,-1 0,1-1,0 1,-1 0,1 0,0 0,-1 0,1 0,0 0,-1 0,1 1,0-1,-2 1,0 0,1-1,-1 1,0 0,1 0,0 0,-1 1,1-1,0 1,-1-1,1 1,0 0,0 0,1 0,-1 0,0 0,1 0,-1 0,1 0,-1 1,1-1,-1 4,-4 17,1 0,1 1,2-1,-1 31,-5 110,6-125,0-28,1-1,1 1,0 0,0 0,1-1,0 1,5 16,-4-24,0 0,0 0,0 0,1-1,-1 1,0-1,1 1,0-1,0 0,-1 0,1 0,1-1,-1 1,0-1,0 0,0 0,1 0,-1 0,0 0,1-1,-1 1,1-1,5 0,-2 0,0 0,-1 0,1-1,-1 0,1 0,-1-1,0 0,1 0,-1 0,0 0,10-7,-9 3,-1-1,0 0,0-1,0 1,-1-1,0 0,0-1,-1 1,7-18,4-7,-14 31,25-58,-24 56,-1 0,0 0,0-1,0 1,-1 0,1-1,-1 1,0 0,0-1,-1 1,1 0,-2-7,2 11,0 0,0 0,0-1,0 1,0 0,0 0,0 0,0-1,0 1,0 0,0 0,0 0,0-1,-1 1,1 0,0 0,0 0,0 0,0-1,0 1,0 0,0 0,-1 0,1 0,0 0,0-1,0 1,0 0,-1 0,1 0,0 0,0 0,0 0,0 0,-1 0,1 0,0 0,0 0,0 0,-1 0,1 0,0 0,0 0,0 0,-1 0,1 0,0 0,-6 11,1 15,4-13,0 3,1-1,1 1,0 0,0-1,6 18,-7-30,1 0,0 0,0 0,0-1,1 1,-1 0,1 0,-1-1,1 1,0-1,0 0,0 1,0-1,0 0,1 0,-1-1,1 1,-1 0,1-1,0 1,-1-1,1 0,0 0,0 0,0 0,0-1,0 1,0-1,0 0,0 1,0-1,0-1,4 1,-6-1,1 1,-1-1,1 0,-1 1,1-1,-1 0,0 0,1 0,-1 0,0 0,0 0,0 0,0 0,0 0,0 0,0-1,0 1,0 0,0-1,-1 1,1-1,-1 1,1-1,0-2,9-50,-6 28,-2 18,1-1,-1 0,0-1,0 1,-1-11,-1 17,0 0,0 1,-1-1,1 0,-1 1,1-1,-1 1,0-1,0 1,0-1,0 1,-1-1,1 1,-1 0,1 0,-1 0,0 0,0 0,-2-2,-2 1,0 0,0 0,0 0,0 1,0 0,-1 0,1 0,-14-1,19 3,-1 0,0 0,1 0,-1 0,0 0,0 0,1 0,-1 1,0-1,1 1,-1-1,1 1,-1-1,0 1,1 0,-2 1,2-1,0 0,1 0,-1 0,1 0,-1 1,1-1,-1 0,1 0,0 0,0 0,0 1,-1-1,1 0,0 0,1 0,-1 1,0-1,0 0,0 0,1 0,-1 0,0 0,1 1,-1-1,1 0,1 2,0-2,-1 1,1 0,-1-1,1 1,0-1,0 1,0-1,0 0,0 0,0 0,0 0,0 0,1 0,-1 0,5 0,-1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1.4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61 200,'-1'11,"-1"0,1 0,-2 0,-4 14,4-14,0 1,0-1,1 1,0 15,1-25,1 1,0 0,0-1,0 1,1-1,-1 1,0-1,1 1,0-1,0 1,0-1,0 1,0-1,0 0,0 0,1 1,-1-1,1 0,0 0,-1-1,1 1,0 0,0 0,0-1,0 0,1 1,-1-1,0 0,1 0,-1 0,0 0,1 0,-1-1,1 1,0-1,-1 0,1 1,-1-1,1 0,-1-1,1 1,0 0,-1-1,1 1,-1-1,1 0,-1 0,4-1,-5 0,1 1,0-1,0 0,-1 1,1-1,-1 0,1 0,-1 0,0 0,0 0,0 0,0 0,0 0,0-1,0 1,-1 0,1 0,-1-1,0 1,0 0,1-1,-2-2,-2-60,3 57,-1 4,0 0,0 0,-1 0,1 0,-1 0,0 0,0 0,0 1,-1-1,1 1,-1-1,0 1,0 0,-4-4,-53-38,41 33,15 9,2 2,1 0,-1 0,0 0,0-1,0 1,1 0,-1-1,1 0,-1 1,1-1,0 0,-2-2,4 3,-1 0,1 0,0 0,-1-1,1 1,0 0,0 0,0 0,0 0,0 0,0 1,0-1,0 0,0 0,0 1,0-1,0 1,1-1,-1 1,0-1,3 0,91-46,-52 34,80-12,-118 24,139-31,-144 31,1 1,-1 0,0 0,1 0,-1 0,0 0,0 0,1 0,-1 0,0 0,1 0,-1 0,0 0,0 0,1 0,-1 0,0 0,1 0,-1 0,0 0,0 0,1 0,-1 0,0 1,1-1,-1 0,0 0,0 0,0 1,1-1,-1 0,0 0,0 0,0 1,1-1,-1 0,0 1,-1 14,-14 21,12-29,1-2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1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67 0,'-3'0,"1"0,-1 0,1 0,-1 0,1 1,0-1,-1 1,1-1,-1 1,1 0,0 0,0 0,0 0,-1 0,1 1,0-1,0 1,1-1,-1 1,0 0,0-1,1 1,-1 0,1 0,0 0,-1 0,1 1,0-1,0 0,1 0,-2 4,0 6,0 0,1-1,1 1,0 0,2 17,0 8,-2-36,-1 0,1 0,0 0,0 0,0 0,0 0,0 0,0 0,0 0,1 0,-1-1,0 1,1 0,-1 0,0 0,1 0,-1 0,1 0,-1 0,1-1,-1 1,1 0,0 0,0-1,-1 1,1 0,0-1,0 1,0 0,1-1,0 0,-1 0,1 0,-1-1,1 1,0 0,-1-1,1 1,-1-1,1 1,-1-1,0 0,1 0,-1 1,3-3,3-3,0 0,0 0,0-1,-1 0,7-8,-8 5,-1 1,0-1,0 0,0 0,3-19,-6 24,-1 22,0-1,2 1,0 0,0-1,2 0,0 1,6 15,-3-20,-2-8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8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0,'1'16,"1"-1,0 1,7 23,4 17,-13-56,0 7,1 0,0 0,1 0,-1 0,1-1,1 1,-1-1,1 1,4 6,-6-13,-1 0,1 0,-1 0,1 1,-1-1,1 0,-1 0,1 0,0 0,-1-1,1 1,-1 0,1 0,-1 0,1 0,-1 0,1-1,-1 1,1 0,-1-1,1 1,-1 0,1-1,-1 1,0 0,1-1,-1 1,0-1,1 1,-1-1,0 1,1-1,-1 1,0-1,0 1,0-1,1 1,-1-1,0 0,13-30,-9 20,47-80,-45 76,-12 10,4 5,1 0,-1 0,1 0,-1 1,1-1,-1 0,1 1,-1-1,1 1,-1 0,1-1,0 1,-1 0,1 0,0 0,-2 2,-6 6,1 0,1 1,-1 0,2 0,-7 13,11-19,0-1,0 1,0 0,1 1,-1-1,1 0,0 0,0 1,1-1,-1 0,1 1,0-1,0 0,1 1,-1-1,1 0,2 8,-2-10,0 0,0-1,0 1,0-1,0 1,0-1,1 0,-1 1,0-1,1 0,-1 0,1 0,-1 0,1 0,0 0,-1 0,1-1,0 1,-1-1,1 1,0-1,0 1,0-1,-1 0,1 0,0 0,0 0,0 0,0-1,3 0,5-1,1-2,-1 1,0-1,11-6,-7 4,-8 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5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89 0,'-3'1,"-1"-1,1 1,0-1,0 1,0 0,0 0,0 1,0-1,0 0,0 1,1 0,-1 0,1 0,-1 0,1 0,-1 0,1 1,0-1,0 1,0-1,1 1,-1 0,1 0,-1 0,1 0,0 0,-1 6,-4 10,2 0,0 1,-1 27,3-34,2-12,0 0,0 0,0 0,0 0,0 0,0 0,0 0,0 0,0 0,0 1,0-1,1 0,-1 0,1-1,-1 1,0 0,1 0,0 0,-1 0,1 0,-1 0,1-1,0 1,0 0,-1 0,1-1,0 1,0-1,0 1,0 0,0-1,0 0,0 1,0-1,0 0,0 1,0-1,0 0,0 0,0 0,0 0,0 0,0 0,0 0,0 0,0-1,0 1,0 0,0 0,0-1,0 1,0-1,1 0,3-1,0 1,-1-1,1 0,-1 0,0-1,0 1,0-1,0 0,0 0,-1-1,5-3,-3-2,-1 0,1 0,-1-1,-1 1,0-1,0 0,2-19,-9 89,4-55,0 0,0 1,0-1,1 0,0 0,0 0,0 0,0 0,1 0,2 6,0-7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9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 0,'2'94,"-4"103,-3-176,3-15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4.5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30,'0'2,"3"42,5-30,-7-14,0 0,0 0,-1 0,1 0,0-1,0 1,0 0,-1 0,1-1,0 1,0 0,-1-1,1 1,0-1,-1 1,1-1,-1 1,1-1,-1 0,1 1,-1-1,1 0,-1 1,1-2,1-2,0 1,0-1,0 1,-1-1,0 1,0-1,0 0,0 0,0 0,-1 1,0-1,0-6,1 9,-1 0,-1 0,1 0,0 0,0 0,0 0,0 0,-1 0,1 0,0 0,-1 0,1 0,-1 1,1-1,-1 0,1 0,-1 0,0 1,1-1,-1 0,0 1,0-1,1 0,-1 1,0-1,0 1,0 0,0-1,0 1,1 0,-1-1,0 1,0 0,0 0,0 0,0 0,0 0,0 0,0 0,0 0,0 0,0 0,0 0,0 1,0-1,0 0,0 1,0-1,0 1,1-1,-1 1,-1 0,1 0,0-1,0 1,0-1,1 1,-1 0,0-1,0 1,1 0,-1 0,0-1,1 1,-1 0,1 0,-1 0,1 0,-1 0,0 2,0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8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40,'0'4,"0"1,0-1,1 1,-1-1,1 1,1-1,-1 1,0-1,1 0,0 0,4 6,-5-8,0 0,0-1,1 1,-1-1,1 0,-1 1,1-1,-1 0,1 0,0 0,0 0,-1 0,1-1,0 1,0 0,0-1,0 1,0-1,0 0,0 0,0 0,0 0,0 0,0 0,0 0,0-1,0 1,3-2,-2 1,-1-1,1 0,-1 0,1 0,-1 0,0 0,0 0,0-1,0 1,0-1,0 0,-1 1,0-1,1 0,-1 0,0 0,0 0,0 0,-1 0,1 0,-1-3,1 4,0 0,-1 0,0 0,1 0,-1 1,0-1,0 0,0 0,0 0,0 0,0 0,-1 0,1 0,0 0,-1 1,0-1,1 0,-1 0,0 1,0-1,0 0,0 1,0-1,-1 1,1-1,0 1,-1 0,1 0,-1-1,1 1,-1 0,0 0,-2-1,3 2,-1 1,1-1,0 1,0-1,0 1,-1-1,1 1,0-1,0 1,0 0,0 0,0 0,0 0,0 0,0 0,1 0,-1 0,0 0,0 0,1 0,-1 0,1 0,-1 1,1-1,-1 2,-14 39,12-33,-3 26,6-34,0 0,0 0,0 0,0 0,0 0,0-1,0 1,0 0,0 0,0 0,1 0,-1 0,0-1,1 1,-1 0,0 0,1 0,-1-1,1 1,-1 0,1-1,-1 1,1 0,0-1,-1 1,1-1,0 1,-1-1,1 1,0-1,0 1,0-1,-1 0,1 1,0-1,1 0,0 0,-1-1,1 0,-1 0,1 0,-1 0,0 0,0 0,1-1,-1 1,0 0,0 0,0-1,0 1,-1-1,1 1,0-1,0 1,-1-1,1 0,-1 1,0-1,1 1,-1-1,0-2,0 2,4-18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6.58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1,'-2'88,"4"98,0-167,-2-5,2 0,0 1,4 16,-2-28,-3-10,0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0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1 210,'3'0,"0"-1,0 0,1 0,-1 0,0 0,0 0,0-1,0 1,-1-1,1 0,0 0,-1 0,1 0,-1 0,0-1,4-4,35-52,-27 38,-11 15,0 1,0-1,0 0,-1-1,0 1,0 0,1-10,9-25,-19 102,11 144,-3-210,1 1,0-1,0 0,0 1,1-1,0 1,3-4,-2 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54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14,'0'1,"1"-1,0 1,0 0,-1-1,1 1,-1 0,1-1,0 1,-1 0,1 0,-1 0,0 0,1 0,-1-1,0 1,1 0,-1 0,0 0,0 0,0 0,0 0,0 0,0 0,0 2,0 31,0-29,-1 24,0-17,0-1,1 1,1 0,0-1,1 1,3 13,-4-22,0-1,0 1,0-1,1 1,-1-1,1 1,0-1,0 0,0 0,0 1,0-2,0 1,0 0,1 0,-1-1,1 1,-1-1,1 0,0 0,-1 0,1 0,0 0,0 0,0-1,-1 1,1-1,0 0,0 0,6-1,-7 1,1 0,-1 0,1 0,0-1,-1 1,1-1,-1 1,1-1,-1 0,0 0,1 0,-1-1,0 1,0 0,0-1,0 0,0 1,0-1,0 0,0 0,-1 0,1 0,-1 0,1 0,-1-1,0 1,0 0,0-1,0 1,0-1,-1 1,1-4,1-7,-1-1,0 1,-1-1,-3-25,2 33,0 0,0-1,0 1,-1-1,0 1,0 0,0 0,-1 0,-7-11,9 15,0 0,0 1,0-1,0 1,0-1,-1 1,1-1,-1 1,1 0,-1-1,1 1,-1 0,0 0,1 0,-1 1,0-1,0 0,0 1,0-1,0 1,0-1,0 1,1 0,-1 0,0 0,0 0,0 0,0 0,0 1,0-1,-3 2,-10 5,10-2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9.1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71 5,'-1'0,"-1"1,0-1,1 1,-1-1,1 1,-1 0,1 0,-1 0,1-1,0 1,-1 1,1-1,0 0,0 0,0 0,0 1,0-1,0 0,0 1,0-1,0 1,1-1,-1 1,1-1,-1 1,1 0,0-1,-1 1,1 1,-5 49,5-43,0 0,1 0,0 0,0-1,1 1,0-1,0 1,7 14,-7-20,0 0,0 0,1 0,-1 0,1-1,-1 1,1-1,0 0,0 0,0 0,0 0,0 0,0 0,1-1,-1 0,1 0,-1 0,1 0,-1 0,1-1,-1 1,1-1,0 0,3 0,-4-1,0 1,0-1,0 0,0 0,0 0,0 0,0 0,-1 0,1-1,-1 0,1 1,-1-1,1 0,-1 0,0 0,0-1,0 1,0 0,0-1,-1 1,1-1,-1 0,1 0,-1 1,0-1,0 0,0 0,-1 0,1 0,0-5,0 1,0 0,0 0,0 0,-1-1,0 1,-1 0,1-1,-1 1,-1 0,0 0,0 0,-4-10,4 13,-1 0,-1-1,1 2,-1-1,1 0,-1 0,0 1,0 0,-1 0,1 0,-1 1,1-1,-1 1,0 0,0 0,0 1,0-1,0 1,0 0,0 1,0-1,-1 1,1 0,0 0,0 1,0-1,0 1,-1 1,1-1,-6 3,8-3,0 1,1 0,-1 0,0 0,1 0,-1 0,1 0,0 1,0-1,0 1,0 0,0-1,1 1,-1 0,-1 5,1-2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1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57 28,'-3'0,"1"0,-1 1,1-1,-1 1,1 0,-1-1,1 1,0 0,-1 0,1 1,0-1,0 0,0 1,0 0,0-1,0 1,0 0,0 0,1 0,-1 0,1 0,-1 0,1 0,0 1,0-1,0 0,0 1,0-1,1 1,-1-1,1 1,-1-1,1 1,0-1,0 1,0 0,1-1,-1 1,1-1,0 4,-1-3,1 1,0-1,0 0,0 0,0 1,1-1,-1 0,1 0,-1 0,1 0,0 0,0-1,3 4,-3-5,-1 0,0 0,1 0,-1 0,1 0,-1 0,1-1,-1 1,1-1,0 1,-1-1,1 1,0-1,-1 0,1 0,0 1,0-1,-1-1,1 1,0 0,-1 0,1-1,0 1,-1-1,1 1,2-2,-1 0,0 0,0 0,0 0,-1 0,1-1,0 1,-1-1,0 0,0 1,1-1,-2 0,1-1,0 1,-1 0,1 0,-1-1,0 1,0-1,0 1,-1-1,1 1,-1-1,0 1,0-1,0 0,0 1,-1-1,0-3,1 4,-1 0,1 0,-1 0,0 0,0 0,0 1,0-1,0 0,0 0,-1 1,1-1,-1 1,0-1,0 1,0 0,0 0,0 0,0 0,-1 0,1 0,-1 1,1-1,-1 1,0 0,0-1,1 1,-1 1,0-1,0 0,0 1,0-1,0 1,-4 0,6 0,0 0,0 0,1 0,-1 1,0-1,0 0,0 1,0-1,1 0,-1 1,0-1,0 1,1-1,-1 1,0-1,1 1,-1 0,1-1,-1 1,1 0,-1-1,1 1,-1 0,1 0,0 0,-1-1,1 1,0 0,0 1,-2 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5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91 0,'-10'142,"5"-105,-2 0,-20 60,6-21,4-34,13-36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3.17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1,'-1'0,"1"1,-1 0,0-1,1 1,-1 0,0-1,1 1,-1 0,1 0,-1 0,1-1,-1 1,1 0,0 0,-1 0,1 0,0 0,0 0,0 0,0 0,0 0,0 0,0 0,0 1,0 32,0-29,0 7,-1-5,1 0,0-1,1 1,0 0,0-1,2 9,-2-14,-1 0,1 0,-1 0,1 0,0 0,-1 0,1 0,0 0,0 0,0 0,0-1,-1 1,1 0,0-1,1 1,-1 0,0-1,0 1,0-1,0 0,0 1,0-1,0 0,1 0,-1 0,0 0,0 0,0 0,1 0,-1 0,0 0,0-1,0 1,0 0,0-1,1 1,-1-1,0 1,0-1,0 1,0-1,1-1,0 0,0 0,1-1,-1 1,-1-1,1 1,0-1,-1 0,1 0,-1 0,0 0,0 0,0 0,0 0,-1 0,1 0,-1 0,1-4,-1 3,1 0,-1 0,0 0,0 0,0 1,0-1,-1 0,1 0,-1 0,0 0,0 1,0-1,-4-6,3 8,0 1,0 0,1 0,-1 0,0 0,0 0,-1 0,1 1,0-1,0 1,0-1,-3 1,-19-7,19 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3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58 0,'-10'168,"7"-146,-1 1,-7 22,-6 41,7-41,8-38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6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0,'1'0,"1"0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348 2,'-8'-1,"-1"0,0 1,0 1,1 0,-1 0,0 0,1 1,-1 0,1 1,0 0,0 0,0 1,0 0,1 1,-1-1,-8 8,-1 3,1 0,0 1,1 1,1 0,1 1,0 1,2 0,0 0,-11 28,13-25,0 1,2 0,1 1,1-1,-4 40,5-21,3 1,5 56,-3-91,1 0,0 0,0-1,1 1,0-1,0 0,1 0,0 0,0 0,0-1,1 0,0 0,1 0,10 9,0-1,0-1,1-1,1-1,25 13,-12-11,0-2,0-1,1-1,0-2,1-1,-1-1,36-1,-8 1,71 3,-122-8,-1-1,0 0,0 0,0-1,1 0,-2 0,1-1,0 0,0-1,-1 1,0-1,0-1,0 1,0-1,-1-1,0 1,0-1,8-9,-5 3,-1 0,0-1,0 0,-2 0,1-1,-2 1,0-1,0 0,3-23,0-12,-3-1,-2 0,-1 0,-7-54,3 91,-1 1,0-1,-1 1,0 0,-1 0,-1 0,1 1,-2-1,-10-13,6 10,0 1,0 1,-1 0,-1 0,0 1,-19-12,22 17,0 0,0 1,0 1,-1 0,0 0,0 1,0 0,-1 1,1 0,-14-1,14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9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27 134,'-1'-8,"2"1,-1 0,1-1,0 1,0 0,1-1,0 1,0 0,1 0,7-13,-8 17,0 0,1 0,0 0,-1 0,1 0,1 1,-1-1,0 1,0 0,1 0,-1 0,1 1,0-1,0 1,-1 0,1-1,0 2,0-1,0 0,0 1,0 0,4 0,-4 0,-1 0,0 1,1-1,-1 1,0 0,0-1,1 1,-1 1,0-1,0 0,0 1,0 0,-1-1,1 1,0 0,4 5,-3-2,0 0,0 0,0 1,-1-1,0 1,0 0,0 0,2 7,0 5,-1 0,0 0,-1 1,-1-1,-1 23,-1-15,0 1,-10 53,8-71,-1 1,0-1,0 0,-1 0,0 0,-1-1,0 1,0-1,-1 0,0-1,-12 12,4-2,0 1,1-1,1 2,-15 30,-6 8,24-41,0-1,1 2,-7 21,12-31,1-1,0 1,1-1,0 1,0-1,0 1,1 0,-1 0,2-1,-1 1,3 12,-1-16,-1 0,1-1,0 1,0-1,0 1,0-1,0 0,1 0,-1 0,1 0,-1 0,1 0,0-1,-1 1,1-1,0 0,0 0,0 0,0 0,0-1,1 1,-1-1,0 1,0-1,0 0,6-1,6 0,-1 0,0-1,1 0,21-7,4-5,-24 7,2 1,30-6,-43 11,0 0,0 1,0-1,0 1,-1 1,1-1,0 1,0-1,0 2,-1-1,1 0,0 1,-1 0,1 0,3 3,0-1,-1 1,1-1,0 0,0-1,1 0,-1 0,12 1,0-1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24,'-4'0,"0"1,0 0,0 1,0-1,0 1,0 0,1-1,-1 2,0-1,1 0,0 1,0-1,0 1,0 0,0 0,0 1,1-1,-1 0,-2 6,-7 11,1 0,-10 22,19-37,-5 10,0 0,1 1,0-1,2 2,0-1,0 0,2 1,0 0,0 20,2-9,0-13,0 1,1-1,5 26,-4-35,-1-1,1 1,1-1,-1 1,1-1,0 0,0 0,1 0,-1 0,1-1,0 1,0-1,6 4,7 5,1-1,0 0,1-2,0 0,0-1,1-1,0-1,0-1,1-1,25 4,167-7,-108-4,-100 2,0 0,0 0,0 0,0-1,-1 0,1 0,0 0,0-1,-1 1,1-1,-1 0,1 0,-1-1,0 0,0 1,0-1,0 0,-1-1,1 1,-1-1,0 0,0 1,0-1,0-1,-1 1,0 0,0-1,0 1,0-1,-1 1,1-1,-1 0,0 0,0-5,-1 0,0-15,0 0,-6-36,4 53,0-1,0 1,-1 0,0-1,-1 1,0 1,0-1,0 0,-1 1,-10-12,-9-8,-24-27,-1 2,-58-46,85 81,0 2,-47-24,62 35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6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377 1,'-28'0,"11"-1,1 1,-32 5,42-4,0 1,0-1,0 1,1 1,-1-1,1 1,-1 0,1 0,0 1,0-1,-6 8,-9 9,1 1,-27 39,31-34,1 0,0 1,3 1,0 0,2 0,0 1,2 0,2 1,0 0,0 37,4-39,-2-5,2 0,1 0,0 1,2-1,1 0,6 27,1-28,2-1,0 0,1-1,1 0,1-1,1-1,32 29,-38-36,2-1,-1-1,1 0,1 0,0-1,0-1,0 0,1-1,0-1,20 6,-4-5,0-1,1-1,61-1,-79-4,1 0,-1 0,1-1,-1-1,0 0,0-1,0 0,0-1,0 0,-1-1,0-1,11-8,-5 2,-1-1,-1-1,0-1,-1 0,0-1,19-30,-24 31,0-1,-2 0,0 0,-1-1,0 0,-2 0,6-35,-6 21,-2-1,-2 0,-4-55,0 71,0 1,-1-1,0 1,-1 0,-1 0,-1 1,0 0,-1 0,-11-14,-1 0,-1 1,-1 1,-34-31,38 43,10 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7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19,'-6'-1,"-1"1,1 0,0 1,-1-1,1 1,0 1,0-1,0 1,-6 2,9-2,0 1,0-1,0 0,1 1,-1-1,1 1,0 0,0 0,0 0,0 0,0 0,1 0,-1 0,1 1,0-1,0 1,-1 5,-6 21,1 0,2 1,1-1,1 1,2 0,2 35,1-59,-1 0,1 0,0 0,1 0,0-1,0 1,0-1,1 0,-1 1,9 7,52 55,-55-60,4 2,1 0,0-2,1 1,0-2,0 0,0-1,1 0,0-1,1-1,24 4,-28-5,12 3,0-2,0 0,1-2,48 1,-22-2,-38 0,0-1,0-1,1 0,-1-1,0-1,0 0,15-4,-26 5,0-1,0 0,0 0,0 0,-1 0,1-1,0 1,-1-1,0 1,0-1,0 0,0 0,0 0,0 0,-1 0,1 0,-1-1,0 1,0 0,0-1,-1 1,1-7,1-10,-1 0,-3-39,0 20,0 22,0 1,-1-1,-1 0,-1 1,-7-20,-6-17,-24-92,40 137,0 1,0-1,0 1,-1 0,0 0,-1 0,0 0,-8-12,7 13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8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42,'-28'1,"0"1,-1 1,1 1,1 1,-44 15,63-16,1 0,0 0,0 0,0 1,1 0,-1 0,1 0,1 1,-1 0,1 0,0 1,0-1,1 1,0 0,0 1,0-1,-3 11,4-8,-1 0,1-1,1 2,-1-1,2 0,0 0,0 0,0 1,2-1,-1 0,1 1,1-1,3 13,1-8,1 0,1-1,1 0,0-1,0 1,2-2,-1 0,2 0,-1-1,2 0,-1-1,2 0,-1-1,1-1,0 0,21 8,-10-11,0-1,0-1,1-2,-1 0,0-2,36-4,-48 2,0-1,-1 0,1-1,-1 0,0 0,0-2,-1 1,0-2,0 1,0-2,-1 1,-1-1,1-1,-1 0,-1 0,0-1,9-14,-7 3,-1-1,-1 0,-1-1,-2 1,0-1,-1-1,-1 1,-1 0,-2-1,0 1,-5-32,4 52,0 0,0 1,-1-1,1 1,-1-1,0 1,0 0,0 0,0-1,0 2,-1-1,1 0,-1 0,0 1,0-1,0 1,0 0,0 0,-1 0,1 1,-1-1,1 1,-1-1,-5 0,-13-4,1 0,-43-4,54 9,-46-3,-91 4,58 2,78-2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9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254 42,'-3'0,"-1"0,0 0,1 1,-1 0,0 0,1 0,-1 0,1 0,-1 1,1-1,0 1,0 0,-1 0,1 0,1 1,-1-1,-4 5,-2 4,1 0,0 1,-10 18,12-18,0-1,-1-1,0 1,-13 13,9-10,0 0,1 1,1 0,0 1,1-1,-11 34,14-36,1 0,0 1,1-1,0 1,1 0,1 0,0 0,1 0,0 0,1 0,6 25,-5-34,1 0,0 0,1 0,-1-1,1 0,0 1,0-1,0-1,0 1,1 0,-1-1,1 0,0 0,0-1,7 3,0 1,1-1,-1-1,1 0,1 0,16 1,33-1,111-8,-163 3,-1 0,1-1,0-1,-1 0,0 0,0-1,0 0,14-8,1-4,39-33,-35 26,-17 13,-1-1,0-1,-1 1,0-2,-1 1,-1-1,0-1,0 1,-1-1,-1-1,-1 1,0-1,5-23,-4 5,-1-1,-1 1,-2-1,-1 1,-5-43,4 74,-1 0,0 0,1 0,-1-1,0 1,0 0,0 0,0 0,0 0,-1 1,1-1,-1 0,1 1,-1-1,0 0,1 1,-1 0,0-1,0 1,0 0,0 0,0 0,0 0,0 1,0-1,-1 0,-1 0,-10-2,0 1,-1 0,-17 1,18 0,-252 0,135 2,120-1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0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64,'-13'0,"1"0,1 0,-1 0,-22 5,30-4,0 1,1-1,-1 1,0 0,0 0,1 0,-1 0,1 0,0 1,0 0,0-1,0 1,0 0,-4 6,-11 17,1 0,1 1,-18 41,28-51,0 0,1 0,1 1,0 0,2 0,0 0,1 24,1-17,0-3,0 1,6 32,-4-46,1 0,-1 0,2 0,-1 0,1-1,0 0,1 0,0 0,7 9,10 9,1 0,2-1,47 37,-56-50,1 0,1 0,0-2,0-1,1 0,1-1,30 8,-17-11,0-2,0-1,1-2,48-5,-73 2,0 0,-1 0,1-1,-1 0,0 0,0-1,0 0,-1 0,0-1,0 0,0-1,-1 1,0-1,0 0,-1-1,1 1,-2-1,1 0,3-10,-4-1,-1 0,-1 1,-1-1,-1 0,-3-34,0-7,1 40,-1 1,-1 0,-1 0,0 0,-1 1,-2 0,0 0,0 1,-12-17,1 2,-1 1,-2 1,-1 0,-1 2,-1 1,-2 1,-30-22,44 39,0 0,-1 2,0-1,0 2,-1 0,-16-4,-93-19,119 28,-7-1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27,'-60'-6,"54"4,-1 1,1-1,-1 1,0 1,0 0,1 0,-1 0,0 0,0 1,1 0,-1 1,1 0,-1 0,1 0,0 1,-7 3,7-2,1-1,-1 2,1-1,0 0,1 1,-1 0,1 0,0 0,0 1,1 0,-1-1,1 1,1 0,-1 0,1 1,0-1,-1 9,0 3,1 1,1-1,0 1,5 35,-2-44,0-1,0-1,1 1,0 0,0 0,1-1,0 0,0 0,1 0,0 0,1-1,0 0,0 0,0 0,8 5,13 10,1-1,47 27,-57-37,1-1,1 0,42 14,-15-7,-35-12,1-1,0 0,0 0,1-2,-1 1,1-2,-1 0,1-1,-1 0,1-1,23-4,-30 2,0 0,-1-1,1 0,-1 0,0-1,0 0,0 0,-1 0,1 0,6-10,24-22,-28 32,0-2,0 1,0-1,-1 0,0-1,-1 0,1 0,-1 0,-1-1,0 1,0-1,-1-1,0 1,0-1,-1 1,0-1,-1 0,0 0,-1 0,0-16,-1 22,0-8,0 1,-1-1,0 0,-6-19,6 27,-1 0,0 0,0 0,0 0,-1 0,0 0,1 0,-1 1,0 0,-1-1,1 1,-1 0,1 1,-1-1,-5-2,-35-18,-1 2,-2 3,1 1,-85-18,96 25,-22-5,-9 5,55 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41,'-8'-1,"-1"0,0-1,0 0,1 0,-1-1,-12-6,12 5,-1 0,1 1,-1 0,1 1,-17-2,21 3,1 1,0 0,-1 1,1-1,-1 1,1 0,0 0,-1 0,1 0,0 1,0 0,0 0,0 0,0 0,1 1,-1-1,1 1,-1 0,1 0,0 0,0 1,1-1,-1 1,1 0,-3 4,-4 10,2 0,0 1,1 0,-6 31,-9 28,13-49,1 0,2 0,1 0,1 1,2-1,0 1,5 30,-3 14,0-66,0 0,0 0,1-1,0 1,0-1,1 1,0-1,0 0,0 0,1 0,0 0,1-1,-1 1,1-1,1 0,-1-1,1 1,8 5,0 0,0-1,0-1,2 0,-1-1,1 0,0-2,20 7,-10-7,1-2,-1 0,1-1,0-2,0-1,35-4,-52 2,0 0,0-1,0 0,-1 0,1-1,-1-1,0 1,0-1,-1-1,0 0,11-9,5-7,-1 0,25-32,-29 30,-1 0,-1-1,-1 0,17-39,-26 47,0-2,-1 1,-1-1,-1 1,0-1,-1-1,0-35,-3 49,1 0,-1 1,0-1,0 0,-1 0,0 0,0 1,0-1,-1 0,0 1,0-1,0 1,-1 0,0 0,0 0,0 0,0 0,-1 1,0-1,0 1,-8-7,6 6,-15-15,0 1,-1 1,-1 1,-1 0,0 2,-1 1,-30-11,33 17,-1-1,0 1,-1 1,-24-4,36 10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5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 27,'-21'0,"0"1,-1 0,1 2,0 0,0 2,0 0,-28 12,38-12,1 0,-1 1,1 0,0 1,1 0,0 1,0 0,0 0,1 1,0 0,1 0,0 1,1 0,-10 19,-27 83,37-89,1 1,1 0,0 1,2-1,1 0,1 1,6 40,-5-56,1 1,0-1,1 1,0-1,1 0,0 0,0 0,1-1,0 0,9 12,5 4,44 42,-49-53,1-2,0 0,0 0,1-2,1 0,0-1,0 0,0-1,1-1,34 6,-17-6,0-1,1-2,-1-2,64-5,-96 3,-1 0,1 0,-1 0,1 0,-1-1,1 1,-1-1,0 1,1-1,-1 0,0 0,0 0,-1 0,1-1,0 1,-1 0,1-1,-1 1,0-1,0 1,0-1,0 0,0 0,0 1,-1-1,0 0,1-4,2-13,-1 0,-1-31,-1 46,0-16,1 0,1 0,0 0,2 1,8-28,-9 32,0-1,0 0,-1-26,2-18,-1 37,0 0,-2-1,0 1,-2 0,-6-37,4 51,0 0,-1 0,0 0,-1 1,0 0,-1 0,0 0,0 1,-1-1,0 1,0 1,-1 0,0 0,-14-9,9 7,-1 0,-1 2,1 0,-1 0,0 1,0 1,-1 1,-28-5,-62-4,95 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8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1,'18'1,"1"1,-1 1,35 10,-30-7,45 7,37 3,119-4,717-12,-930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1,'0'62,"2"-22,-2 1,-2-1,-15 80,12-87,1-1,1 1,1 0,4 36,-1-16,0-30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9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0,'13'2,"0"0,-1 1,1 0,-1 1,0 1,0 0,0 0,-1 1,14 10,41 18,27 5,-20-7,80 22,42 12,-176-60,0 2,30 14,4 3,-19-11,6 1,48 27,-35-9,54 45,-93-67,12 6,0-2,1 0,34 13,33 18,-78-36,0 0,-1 1,0 1,-1 0,21 23,113 107,-61-69,-81-68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1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1 189,'61'-3,"0"-4,65-14,-82 13,37-9,-40 7,48-4,-49 10,79-5,-15 12,136-6,-200-2,39-11,27-3,66 7,-157 11,0 0,0-1,0-1,0 0,0-1,-1 0,22-11,-5 6,-25 8,-19 6,-5 3,11-3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2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0 160,'85'0,"269"-10,-225 4,17-2,-116 5,2-1,59-13,3 1,-20 5,98-12,-119 17,107-8,-139 12,233-11,-162 5,-39 2,-5 1,63-2,34 7,-134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3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1150,'-1'-4,"1"1,0-1,-1 0,2 1,-1-1,0 0,1 1,-1-1,1 1,0-1,0 0,1 1,-1 0,1-1,0 1,-1 0,1 0,1 0,-1 0,0 0,1 1,0-1,-1 0,1 1,0 0,0 0,0 0,1 0,-1 1,0-1,1 1,-1-1,1 1,-1 1,7-2,61-20,31-8,165-73,-184 64,-23 11,85-52,-73 37,1 4,2 3,87-28,66-13,-218 73,432-169,-401 153,70-46,-105 61,0 1,0-1,-1 0,0-1,0 1,0-1,0 0,-1 0,0 0,-1-1,1 1,-1-1,2-9,-2 5,0-1,-1-1,-1 1,0 0,-1 0,0-1,-2-13,-6 6,2 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5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1462,'5'0,"1"-1,-1 0,1 0,-1-1,0 0,1 0,-1 0,0 0,0-1,0 1,-1-2,9-5,51-52,-47 43,9-9,2-2,0 2,54-40,126-65,144-63,-306 169,121-76,45-46,-15 19,-63 45,-105 64,-1-2,-1-1,32-34,-45 42,1 2,0 0,1 1,1 0,18-9,15-10,-2-5,-31 23,1 0,0 1,22-11,45-24,-77 44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6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41,'2'2,"1"0,0 0,0-1,0 1,0-1,0 0,0 0,0 0,0 0,0 0,0-1,1 1,5-1,51-1,-35 0,3 1,200-11,34-17,172 14,-392 13,7 1,0 1,52 9,17 5,-60-12,64-3,-39-2,-72 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49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1,'-6'0,"0"-1,-1 1,1 1,-1-1,1 1,-1 0,1 1,0-1,0 1,0 0,0 1,0 0,0 0,0 0,1 0,0 1,0 0,0 0,0 1,0-1,1 1,0 0,0 0,0 0,1 1,0-1,0 1,-3 7,-52 104,30-59,21-46,0 0,2 0,-1 0,-6 24,5-5,1 1,1-1,0 51,4-15,0-21,6 55,-3-87,0 0,1 0,1 0,0 0,1-1,0 0,1 1,9 12,6 8,2-1,1-2,2 0,1-1,1-2,1-1,48 33,-41-32,2-3,1-1,0-2,2-2,62 23,-96-41,0 0,0 0,0-1,0 0,0 0,0 0,0-1,0 0,0-1,0 1,1-1,-1-1,-1 1,1-1,0-1,0 1,-1-1,1 0,-1-1,0 1,0-1,0 0,-1-1,1 0,-1 1,0-2,0 1,4-7,9-12,-1 0,-2-1,0-1,14-35,-18 35,-3 8,-1 1,-1-1,0-1,4-26,-4-26,-6-127,-3 78,3 102,0-11,-5-47,3 64,0 1,-1 0,-1 0,0 1,0-1,-1 1,-8-15,-2 4,-1 0,-1 1,-1 0,0 1,-2 1,0 1,0 1,-2 1,0 1,-1 0,0 2,-26-10,26 13,0 0,-39-9,52 16,0 0,-1 0,1 1,0 1,-1 0,1 0,0 1,-20 3,19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0,'1'4,"0"-1,-1 1,1-1,0 1,1-1,-1 0,1 0,-1 0,1 0,0 0,0 0,4 4,33 34,-29-31,41 40,93 69,-105-94,55 28,-52-31,45 32,-41-22,-2 3,41 40,74 62,-1-2,26 66,-21-39,28 32,-180-181,3 3,0 0,-1 2,11 19,-19-27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3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1,'11'0,"0"1,1 0,-1 1,0 0,0 1,0 0,0 1,14 6,-25-9,32 12,0 2,33 22,-42-25,45 19,-4-3,-37-16,1-2,0-1,40 9,-36-11,0 2,38 16,-7-2,-44-16,1 0,31 17,-13-5,0-2,79 24,7 4,-69-24,-20-7,-1 1,49 28,-50-25,-24-12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4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1 112,'1'-1,"0"-1,0 1,0-1,1 1,-1-1,0 1,1 0,-1 0,1 0,-1 0,1 0,0 0,-1 0,1 0,0 1,0-1,0 0,2 1,37-12,173-23,-59 18,-123 14,48 2,-56 2,0-1,0-2,47-7,-39 3,1 2,0 2,0 1,46 4,3-1,253-2,-320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0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4933,'8524'-4922,"-8505"4912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2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28,'4'0,"7"0,5 0,5 0,-2-5,2-1,0 1,2 0,2 2,0 1,1 1,0 1,-4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5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1104,'11'-2,"0"0,1-1,-1 0,0 0,-1-1,1-1,-1 0,13-8,20-8,112-54,-99 52,0-3,-1-3,51-35,-85 48,0-1,33-36,-45 43,70-71,3 13,-53 44,46-30,-17 13,-9 1,62-67,-76 71,28-14,-51 43,-1-1,0 0,-1-1,0 0,-1 0,10-12,-14 15,0 0,1 1,0 0,0 0,1 0,-1 1,14-6,-11 5,0-1,-1 1,17-14,-19 13,0 1,1 0,0 1,0-1,0 1,10-4,15-8,-6-8,-26 25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1922,'14'-1,"-1"-1,1 0,-1 0,1-1,-1-1,0-1,0 0,-1 0,1-1,-1-1,-1 0,1 0,-1-1,-1-1,1 0,17-20,5-4,2 2,1 2,2 1,48-28,-76 49,0 0,0-1,15-16,13-10,204-183,-214 190,15-21,-1-2,-2-1,33-60,-23 36,-13 19,-17 23,2 1,1 1,48-48,40-15,26-24,-39 39,7-10,-94 77,-1 1,0-1,-1-1,10-16,27-35,-14 29,46-66,-63 75,-13 21,0 1,0-1,0 1,1 0,-1 0,1 0,0 0,1 1,-1-1,0 1,1 0,0 0,4-3,2 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0 584,'4'-1,"0"0,0 0,0 0,0-1,0 0,-1 1,1-1,-1 0,5-4,20-9,67-25,-40 14,-33 15,0-1,0-1,-1-2,26-22,19-13,-55 44,1-1,0 2,0 0,13-4,-13 5,0 0,-1-1,1 0,17-12,-11 4,-10 8,0-1,0 1,0-1,-1-1,0 0,0 0,-1 0,0-1,0 1,-1-2,5-8,-5 10,0 1,0 0,1 0,-1 0,1 1,0 0,1 0,-1 1,1 0,0 0,0 0,0 1,1 0,7-2,38-21,90-43,-132 62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4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0 169,'16'-1,"0"0,28-7,28-3,-60 10,0-1,0 0,-1-1,1 0,16-7,-16 5,0 1,0 0,0 1,23-2,42-6,-55 7,1 0,24 1,-28 2,0-1,-1-1,1-1,-1 0,0-2,32-13,-12 5,-24 10,1 0,-1 1,30-1,18-4,-7 1,-38 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5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2,'41'-1,"-9"0,0 2,0 1,53 9,-22 1,93 6,-130-16,43 7,-44-4,50 1,94-7,-150 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6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1,'13'1,"-1"2,1 0,-1 0,0 1,0 0,0 1,-1 1,0 0,0 0,12 10,40 19,23-3,-63-25,-1 1,-1 0,39 22,-28-7,-23-16,0-1,0 0,0 0,0-1,1 0,0-1,13 4,-13-5,-1 0,1 1,-1 0,1 0,14 11,-13-8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7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1,'2'3,"1"0,-1 0,1 0,-1 0,1-1,0 1,0-1,0 0,0 0,1 0,-1 0,1-1,-1 1,5 1,5 3,-2-1,0-1,0 0,1-1,-1 0,1 0,0-1,23 0,30 6,-36-3,1-1,40-1,-49-3,1 0,-1 2,1 1,-1 0,0 2,24 7,-30-6,-1-2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1,'7'1,"1"0,-1 0,1 1,-1 0,0 1,0-1,0 1,0 1,0-1,-1 1,1 0,-1 1,0 0,0 0,6 7,36 25,-4-7,-32-21,0 0,0-1,1 0,1-1,-1-1,1 0,29 8,-36-13,0 1,1 0,-1 1,-1-1,1 1,0 1,-1-1,1 1,-1 0,11 10,108 72,-66-39,-49-39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0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2,'12'0,"-1"-1,-1 1,1 0,-1 0,1 1,-1 1,1 0,-1 0,0 1,0 0,19 10,-1-1,0-1,0-1,41 8,-29-9,-29-8,-1 1,0 0,0 1,0 0,0 1,12 6,-4-2,0 0,0-2,1 0,0-1,31 4,42 12,-20 14,-17-7,-25-17,-15-7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2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1 127,'53'1,"-33"1,1-1,-1-1,1-1,-1-1,0-1,0 0,0-2,35-12,-22 1,0 2,0 2,1 1,0 1,58-8,-34 9,-45 6,0 1,0 0,1 0,-1 1,0 1,1 1,-1-1,1 2,12 3,27 6,-37-9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1,'2'110,"1"-49,-3 1,-9 71,8-132,1 1,0-1,0 0,0 0,0 1,0-1,0 0,0 0,0 0,1 0,-1 1,0-1,1 0,-1 0,1 0,-1 0,1 0,0 0,-1 0,1 0,0 0,0 0,-1 0,1 0,0 0,0-1,0 1,0 0,0-1,0 1,0-1,1 1,-1-1,0 1,0-1,0 0,2 0,6 2,1-1,-1 0,1-1,11-1,24 3,-42-1,-1 0,1 0,-1 1,0 0,1-1,-1 1,0 0,0 0,0 0,0 1,0-1,0 0,-1 1,1-1,-1 1,0-1,0 1,0 0,0-1,0 1,0 0,-1 0,1 0,-1 5,1 10,0 0,-4 35,1-27,2-17,0 1,-1-1,0 1,-1-1,0 1,-1-1,0 0,0 0,-1 0,0 0,0-1,-1 1,0-1,-1 0,0-1,0 0,-12 11,13-13,0 0,-1 0,1-1,-1 0,0 0,-1-1,1 1,0-2,-1 1,0-1,0 1,0-2,0 1,0-1,0 0,0-1,0 1,0-2,0 1,0-1,0 0,-11-3,1-2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02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19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33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09:4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1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1,'0'8155,"0"-8146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0,'7943'0,"-7908"0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1 107,'4'0,"7"0,5 0,5 0,-2-5,2-1,-4-4,0-1,-3-2,1 0,2 3,-2-2,2 2,1 2,3 3,-2 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1,'7952'0,"-7923"0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06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0,'0'7856,"0"-7830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0,'-2'119,"4"128,16-143,-1-16,-16-99,0 1,1-1,0 0,1 1,0 0,1 0,6-14,41-66,-43 77,2 0,0 1,0 0,1 0,1 1,0 1,0 0,1 1,0 0,1 1,21-10,35-30,-60 42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3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0,'0'6,"1"0,-1 0,1 1,1-1,-1 0,1-1,0 1,1 0,-1-1,1 1,0-1,1 0,-1 1,1-2,0 1,8 7,6 4,0-1,2-2,22 14,-12-8,-25-16,0-1,1 1,-1-1,1 0,-1-1,1 1,-1-1,1 0,0 0,7-1,2 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4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1,'-1'35,"0"0,-3 1,-15 67,14-58,5-38,0-1,-1 0,1 0,-1 0,0 0,0 0,-1 0,0 0,0 0,-1 0,-4 7,7-13,0 1,0-1,0 0,0 0,0 1,-1-1,1 0,0 0,0 0,0 1,-1-1,1 0,0 0,0 0,-1 1,1-1,0 0,0 0,-1 0,1 0,0 0,-1 0,1 0,0 0,0 0,-1 0,1 0,0 0,-1 0,1 0,0 0,-1 0,1 0,0 0,0 0,-1 0,1 0,0-1,0 1,-1 0,1 0,0 0,-1-1,-5-15,2-21,4 25,1-1,1 1,0 0,1 0,0 0,0 1,11-23,-3 12,1 0,1 1,15-20,-26 38,0 0,0 0,1 0,-1 1,1-1,-1 1,1 0,0-1,0 1,0 1,0-1,0 0,0 1,1-1,-1 1,1 0,-1 0,1 1,6-2,-8 3,1-1,-1 1,1 0,-1 0,0 0,1 0,-1 0,0 0,0 1,0-1,0 1,0-1,0 1,0 0,0 0,-1 0,1 0,-1 0,1 0,-1 0,0 1,0-1,0 0,0 1,0-1,-1 1,1-1,0 4,24 144,-23-142,1 0,0 0,0 0,0 0,8 11,-10-17,0 0,0-1,0 1,1 0,-1-1,0 1,1-1,-1 1,1-1,0 0,-1 0,1 1,0-1,0 0,0-1,0 1,-1 0,1 0,0-1,0 1,1-1,-1 0,0 0,0 1,0-1,4-1,4-2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1,'-2'0,"0"1,-1-1,1 1,-1-1,1 1,0 0,0 0,-1 0,1 1,0-1,0 0,0 1,0-1,0 1,1 0,-1-1,0 1,1 0,-1 0,1 0,0 0,0 1,0-1,-1 3,-4 9,0 0,-6 28,6-18,2-11,1 0,1 1,0-1,0 26,2-34,1 0,-1 0,1 0,0 0,0 0,1 0,2 6,-4-9,1-1,0 1,0 0,0-1,0 0,0 1,0-1,0 0,1 0,-1 1,0-1,1 0,-1 0,1 0,-1-1,1 1,-1 0,1 0,0-1,3 1,-3-1,0 0,0 0,0 0,0 0,0-1,0 1,0 0,0-1,-1 0,1 0,0 1,0-1,0 0,-1 0,1-1,0 1,-1 0,1-1,-1 1,0 0,1-1,-1 0,2-3,26-49,-18 32,29-66,-34 86,-1 13,4 25,-7-24,-1-6,1 0,0 0,0 0,0 0,0-1,1 1,0-1,0 0,1 1,-1-1,6 5,0-4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5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68,'0'-3,"0"0,0 0,0-1,-1 1,1 0,-1 0,0 0,0 1,0-1,0 0,0 0,-1 0,1 1,-1-1,0 1,0-1,0 1,0 0,0-1,0 1,-5-3,5 4,0 0,0 1,0-1,0 1,0-1,0 1,0 0,-1-1,1 1,0 0,0 0,0 1,0-1,-1 0,1 1,0-1,0 1,0 0,0 0,0 0,0 0,1 0,-1 0,0 0,0 1,1-1,-1 0,1 1,-1 0,1-1,-2 4,-2 1,1 0,1 1,-1 0,1 0,0 0,1 0,0 1,0-1,0 0,1 1,0 0,0-1,2 13,-8 41,6-56,0-1,0 1,0-1,1 1,-1-1,1 1,0-1,1 1,-1 0,1-1,0 1,3 7,-3-9,1 0,0 0,1 0,-1 0,0-1,1 1,-1-1,1 0,0 0,0 0,0 0,0 0,0-1,0 1,0-1,1 0,4 1,13 6,-16-6,-1 0,0 0,0-1,1 1,-1-1,1 0,-1 0,1-1,-1 1,1-1,0 0,-1 0,1-1,-1 1,1-1,-1 0,1 0,-1 0,1-1,-1 0,8-4,-5 2,0-1,-1 0,0 0,1 0,-2-1,1 0,-1 0,0-1,0 0,0 0,-1 0,0 0,-1 0,0-1,3-8,-2 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7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8,'-8'0,"-1"0,1 0,0 1,-1 0,1 1,0-1,0 2,0-1,-14 8,18-8,1 0,0 1,0 0,0-1,0 1,0 0,0 0,1 1,0-1,-1 0,1 1,0 0,1-1,-1 1,1 0,0 0,0 0,0 0,0 0,0 0,1 0,0 5,-1 16,0 0,2-1,1 1,1-1,9 38,-11-58,0 1,0-1,1 0,-1 0,1 0,0 0,0 0,1 0,-1 0,1-1,0 1,0-1,0 0,1 0,-1 0,1 0,-1-1,1 1,0-1,0 0,0 0,0 0,0-1,1 1,-1-1,0 0,1-1,-1 1,1-1,-1 1,1-1,-1 0,1-1,-1 1,0-1,1 0,-1 0,6-3,1 0,0 0,-1-1,0 0,1 0,-2-1,1-1,-1 0,0 0,0-1,-1 0,8-10,8-11,-1-2,19-33,-36 52,-1 0,-1 0,0-1,-1 0,0 0,1-20,-1 16,0-16,-2 28,-2 23,1-16,-2 62,0-38,0 0,3 0,0 0,6 35,-5-57,0 0,-1-1,2 1,-1-1,0 0,1 1,0-1,-1 0,1-1,0 1,1 0,-1-1,0 0,1 1,-1-1,1-1,0 1,0-1,-1 1,1-1,0 0,0 0,0-1,0 1,0-1,5 0,-2 1,0-1,1 1,-1-2,0 1,1-1,-1 0,0 0,0-1,0 0,0 0,0-1,0 0,-1 0,7-4,-5-2,1 1,-2-1,0 0,0-1,0 0,-1 0,-1 0,8-20,-10 14,-1 0,-1 0,-1-1,-1-23,-1 16,3 192,-1-166,0 1,1-1,-1 0,1 1,0-1,-1 0,1 0,0 0,0 1,1-1,-1 0,0-1,1 1,-1 0,1 0,0 0,-1-1,1 1,0-1,0 0,0 1,0-1,0 0,0 0,1 0,-1 0,0-1,5 2,5 0,0-1,-1 0,1 0,18-2,-15 0,0 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1,'-8'-1,"0"1,0 0,1 1,-1 0,0 0,1 1,-13 3,17-3,0 0,0 0,1 0,-1 0,1 0,-1 1,1-1,-1 1,1 0,0 0,1 0,-1 0,0 0,1 0,-1 0,1 0,0 1,0-1,0 4,-6 20,-2 2,1 1,1 0,2 1,1-1,2 1,1 42,1-72,0 0,0 0,0 1,0-1,0 0,0 1,0-1,0 0,1 1,-1-1,1 0,-1 0,1 0,-1 1,1-1,0 0,-1 0,1 0,0 0,0 0,0 0,0 0,0 0,0-1,0 1,0 0,0 0,0-1,0 1,0-1,1 1,-1-1,0 1,0-1,1 0,-1 0,0 0,1 1,-1-1,0 0,1-1,-1 1,0 0,0 0,1-1,1 0,1 0,0-1,0 0,0 0,0 0,-1-1,1 1,-1-1,1 0,-1 0,0 0,0 0,5-8,0-6,0-2,-1 1,-1-1,0 0,-2 0,0-1,-1 1,-1-1,-1 0,-3-37,1 159,2 86,8-132,0 27,-9 74,0-143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8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14,'20'0,"0"-1,0-1,31-6,-49 7,0 1,0 0,0-1,0 1,0 0,1 0,-1 0,0 0,0 0,0 1,0-1,0 1,0-1,0 1,0 0,0-1,-1 1,1 0,0 0,0 1,-1-1,1 0,0 0,-1 1,0-1,1 1,-1 0,0-1,0 1,1 0,-1 0,-1-1,1 1,0 0,0 0,-1 0,1 0,-1 0,1 4,1 11,0-1,-1 0,-1 1,-2 18,1-11,1-1,1-9,-1 1,0-1,-1 1,-6 28,6-42,1 1,-1 0,0 0,1 0,-1 0,0-1,0 1,0 0,0-1,0 1,0-1,-1 1,1-1,0 1,-1-1,1 0,-1 0,0 0,1 0,-1 0,0 0,1 0,-1 0,0-1,0 1,0-1,0 1,0-1,0 0,0 0,1 0,-1 0,0 0,0 0,0-1,0 1,0 0,0-1,0 0,1 1,-1-1,0 0,0 0,-2-2,-3 0,2-1,-1 1,0-1,1 0,-1-1,1 0,1 1,-1-1,-7-11,11 15,0 0,0 0,0-1,0 1,1 0,-1-1,0 1,1-1,-1 1,1-1,-1 1,1-1,0 1,0-1,0 1,0-1,0 1,0-1,0 1,0-1,0 1,1-1,-1 1,1-1,-1 1,1-1,0 1,-1 0,1-1,0 1,0 0,0 0,0-1,0 1,0 0,0 0,0 0,1 0,-1 0,0 1,1-1,-1 0,0 1,1-1,-1 0,4 0,6-2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40,'0'4,"4"2,2-5,0-7,-1-7,-6-1,-8 2,-1 7,0 9,2 8,7 3,3-7,2-8,0-9,-1-3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39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1,'-1'79,"3"86,-2-162,0-1,0 1,1 0,-1-1,1 1,0 0,0-1,0 1,0-1,0 0,0 1,1-1,-1 0,1 0,2 3,-3-4,0 0,1 0,-1 0,0-1,1 1,-1 0,1-1,-1 1,1-1,-1 1,1-1,0 0,-1 1,1-1,-1 0,1 0,0 0,-1 0,2-1,1 0,0 0,0 0,-1-1,1 1,-1-1,0 0,1 0,-1 0,0-1,0 1,0-1,-1 1,1-1,0 0,-1 0,0 0,0-1,0 1,2-6,19-40,-13 30,-1 0,-1 0,0-1,-2 0,0-1,-1 0,2-26,-9 84,0-11,1 0,1 1,1-1,6 32,-7-55,1-1,0 1,0 0,0 0,0-1,1 1,-1-1,1 1,-1-1,1 1,0-1,0 0,0 0,0 0,0 0,1 0,-1-1,1 1,-1-1,1 1,-1-1,1 0,0 0,0 0,-1 0,1-1,0 1,0-1,0 1,0-1,0 0,0 0,0-1,0 1,-1-1,1 1,0-1,0 0,0 0,-1 0,1 0,0 0,2-3,4-3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0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1,'1'284,"2"-300,1 0,1 1,0 0,1 0,0 0,2 1,11-18,-8 12,0 0,12-34,-17 39,-5 13,1-1,-1 0,0 1,0-1,0 0,-1 0,1 0,-1 0,1 0,-1-3,-11 50,8 11,6 87,-3-140,0-1,0 1,0 0,1-1,-1 1,1-1,-1 1,1 0,0-1,0 1,0-1,0 0,0 1,0-1,0 0,0 0,0 1,0-1,1 0,-1 0,0 0,3 1,0-1,0 1,0-1,-1 0,1 0,0-1,0 1,0-1,0 0,6 0,-1-1,-1 0,1 0,-1-1,0 0,0-1,0 0,0 0,13-7,-12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0:49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141 128,'-1'-1,"1"1,0-1,0 0,0 0,-1 1,1-1,0 0,-1 1,1-1,0 0,-1 1,1-1,-1 0,1 1,-1-1,1 1,-1-1,0 1,1-1,-1 1,1 0,-1-1,0 1,0 0,1-1,-1 1,0 0,1 0,-1 0,0 0,0-1,0 1,1 0,-1 0,0 1,0-1,1 0,-1 0,0 0,0 0,1 1,-1-1,0 0,1 1,-2 0,-2 0,1 0,-1 0,1 1,0-1,0 1,-1 0,1 0,-4 3,-1 7,0 0,1 0,1 1,0 0,0 0,2 0,-1 1,2-1,0 1,0 0,2 0,-1 15,-4 0,-4 24,9-51,1-1,0 0,0 1,0-1,0 1,1-1,-1 1,0-1,0 1,1-1,-1 0,1 1,0-1,-1 0,1 1,0-1,0 0,-1 0,1 0,0 0,0 0,0 0,1 0,-1 0,0 0,0 0,0 0,3 0,-2-1,1 0,-1 0,1 0,-1-1,1 1,-1-1,0 0,1 0,-1 0,0 0,0 0,0 0,0-1,0 1,0-1,0 1,0-1,2-2,33-34,-22 19,0-1,-2-1,0 0,10-26,3-3,-9 117,-15-58,1 0,0 0,0 0,1 0,0 0,0-1,1 1,0-1,9 10,-11-14,1 0,1 0,-1-1,1 1,-1-1,1 0,0 0,0-1,0 0,0 0,1 0,-1 0,0-1,1 0,-1 0,1 0,6-1,-5 1,1-1,-1-1,0 1,0-1,0-1,0 1,0-1,-1 0,1-1,0 0,-1 0,0 0,0-1,0 1,11-10,-8 4,-1 0,0-1,0 0,-1 0,-1 0,1-1,-2 0,7-15,-2 3,-4 10,-1 1,0 0,5-23,-24 80,12-24,-2 73,4-88,1 1,-1-1,1 1,0-1,1 1,-1-1,1 0,0 0,1 0,0 0,4 7,-5-11,1 0,0 1,0-1,0-1,0 1,0 0,1-1,-1 1,0-1,1 0,-1 0,1-1,-1 1,1-1,0 0,6 0,62-4,-67 3,1 0,0-1,1 0,-1 0,0-1,0 0,0 0,-1 0,1-1,-1 0,0 0,0 0,0 0,0-1,-1 0,1 0,-1 0,-1-1,1 1,-1-1,0 0,3-7,-1 1,0 0,-1 0,0-1,-1 0,0 0,-1 0,0 0,-1 0,-1-22,0 34,0-1,0 0,-1 1,1-1,0 1,-1-1,1 1,-1-1,1 1,-1 0,0-1,0 1,1-1,-1 1,-2-2,2 3,1-1,-1 1,1 0,-1-1,1 1,-1 0,0 0,1 0,-1-1,0 1,1 0,-1 0,1 0,-1 0,0 0,1 0,-1 0,0 0,1 1,-1-1,0 0,1 0,-1 0,1 1,-2-1,0 2,0-1,0 1,0 0,1-1,-1 1,0 0,1 0,-1 0,1 0,-1 0,1 0,0 0,0 1,0-1,0 0,1 1,-2 4,-1 26,2 1,3 42,0-6,16 103,-16-131,-1-29,0-1,-1 1,0 0,0-1,-2 1,-4 22,5-34,1 1,0-1,-1 0,1 0,-1 0,1 1,-1-1,0 0,1 0,-1 0,0 0,0 0,0 0,0 0,0-1,0 1,0 0,0 0,0-1,0 1,0-1,0 1,0-1,-1 1,1-1,0 0,0 1,-1-1,1 0,0 0,0 0,-1 0,1 0,0 0,-1 0,1-1,0 1,0 0,0-1,-1 1,1-1,0 1,0-1,0 0,-2-1,-1 0,0-1,0-1,1 1,-1 0,1-1,0 0,-1 1,2-1,-1-1,-3-4,-2-11,-1 1,2-1,1-1,0 1,-3-28,10 46,-1 0,0 0,1 0,-1 0,1 0,0-1,-1 1,1 0,0 0,0 1,1-1,-1 0,0 0,0 0,1 1,0-1,-1 1,1-1,0 1,3-2,49-28,-21 13,-7-3,40-41,14-11,-73 67,0 0,-1 0,1 0,-2-1,1 0,-1-1,0 1,0-1,-1 0,0 0,-1 0,0-1,0 1,0-1,-1 0,1-15,-3 24,0 0,0 0,0 0,0 0,0 0,0 0,-1 0,1 0,0 0,0 0,0 0,0 0,0 0,0 0,0 0,-1 0,1 0,0 0,0 0,0 0,0 0,0 0,0 0,-1 0,1 0,0 0,0 0,0 0,0 0,0 0,0 0,0 0,-1 0,1 0,0 0,0-1,0 1,0 0,0 0,0 0,0 0,0 0,0 0,0 0,0 0,0-1,-1 1,1 0,0 0,0 0,0 0,0 0,0 0,0-1,0 1,0 0,0 0,0 0,0 0,1 0,-1 0,0-1,0 1,0 0,0 0,0 0,0 0,0 0,-8 13,-4 18,7-14,2-1,0 0,1 1,0 24,2-33,0 0,1 0,-1 0,2 0,-1 0,1 0,1 0,-1-1,1 1,1-1,4 9,-5-13,0 0,-1-1,1 1,0-1,0 0,0 0,0 0,0-1,1 1,-1-1,0 1,1-1,-1 0,1 0,0-1,-1 1,1-1,0 0,-1 0,1 0,0 0,-1 0,1-1,-1 0,5-1,-2 1,-1-1,1 1,0-1,-1 0,1-1,-1 0,1 0,-1 0,0 0,0-1,-1 1,1-1,-1-1,7-7,-9 8,7-8,-1-1,0 0,-1 0,0-1,-1 1,-1-1,0-1,3-17,-6 20,4-28,-6 40,0-1,0 0,0 1,0-1,0 0,0 1,0-1,0 0,0 1,0-1,-1 0,1 1,0-1,-1 1,1-1,0 1,-1-1,1 0,-1 1,1-1,-1 1,1 0,-1-1,1 1,-1-1,1 1,-1 0,0-1,1 1,-1 0,1 0,-1 0,0-1,1 1,-1 0,0 0,1 0,-1 0,0 0,1 0,-1 0,0 0,1 0,-1 1,0-1,1 0,-1 0,-1 1,0 0,0 1,-1-1,1 1,0-1,0 1,0 0,0 0,0 0,0 0,1 0,-1 1,1-1,-1 0,1 1,0-1,0 1,0 0,0-1,0 1,1 0,-1 4,-5 60,5-30,4 83,-3-117,1-1,-1 1,1-1,0 1,0-1,0 1,0-1,0 0,1 0,-1 1,1-1,-1 0,1 0,0-1,0 1,0 0,0 0,0-1,0 0,0 1,1-1,-1 0,0 0,1 0,-1 0,1 0,-1-1,1 1,0-1,-1 0,1 0,-1 0,1 0,0 0,-1 0,1-1,-1 1,1-1,-1 1,1-1,-1 0,1 0,-1-1,0 1,0 0,1-1,-1 1,0-1,3-3,9-18,0 0,20-48,-11 20,-18 51,1 10,1 10,-6-15,1 0,0 0,0 0,0 0,1-1,0 1,0-1,0 1,0-1,1 0,0 0,0-1,0 1,0-1,0 0,1 0,-1 0,1 0,0-1,0 0,0 0,0 0,0-1,0 0,0 0,1 0,-1 0,10-1,-11 0,1 0,-1 0,0 0,0-1,1 1,-1-1,0 0,0-1,0 1,0-1,0 1,0-1,0 0,-1-1,6-3,-4 1,0-1,-1 0,0 0,0 0,0 0,-1-1,0 1,4-11,4-17,-1-1,-1 0,-2 0,-2-1,-1 0,-1-52,-3 86,0 0,0-1,-1 1,1 0,0 0,-1-1,0 1,1 0,-1 0,0 0,0-1,0 1,0 0,-1 1,1-1,-1 0,1 0,-1 0,1 1,-1-1,0 1,0-1,0 1,0 0,0 0,-2-1,0 0,0 1,1 0,-1 1,0-1,0 1,1-1,-1 1,0 0,0 0,0 1,1-1,-1 1,0 0,1 0,-1 0,-3 2,4-1,-1 0,1 1,1-1,-1 1,0 0,0 0,1 0,0 0,0 0,-1 0,2 1,-1-1,0 1,1 0,0-1,0 1,0 0,0 0,0 0,1-1,0 8,-2 9,2-1,3 36,-2-52,0 1,-1-1,1 0,0 1,1-1,-1 0,1 0,-1 0,1 0,0-1,0 1,0 0,0-1,1 1,-1-1,1 0,3 3,55 29,-20-14,-36-17,-1-1,0 1,0 0,0 0,-1 0,1 0,-1 1,0 0,1-1,-2 1,1 0,2 6,-2-4,-1 1,-1 0,1-1,-1 1,0 0,-1 0,0 0,0 8,-1 3,0 0,-1 0,0 0,-2 0,0-1,-7 18,6-19,1-2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4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0,'1'0,"0"1,0-1,0 1,0-1,0 1,0 0,0-1,-1 1,1 0,0 0,-1-1,1 1,0 0,-1 0,1 0,-1 0,1 0,-1 0,1 0,-1 0,0 0,0 0,1 0,-1 0,0 0,0 0,0 2,2 35,-2-34,0 38,-2-1,-2 1,-2-1,-2 0,-17 56,23-88,-1-1,1 1,-1-1,0 0,-1 0,0-1,0 1,-1-1,0 0,0 0,-1 0,-7 7,9-10,2-1,0 0,0-1,-1 1,1-1,0 0,-1 0,0 0,1 0,-1 0,0 0,0-1,-6 3,9-5,0 0,0 0,1 1,-1-1,0 0,1 0,-1 1,0-1,1 0,-1 0,1 1,-1-1,1 0,-1 1,1-1,0 1,-1-1,1 1,0-1,-1 1,1-1,0 1,0 0,-1 0,1-1,1 1,23-13,-5 4,28-8,-46 17,0 0,1 0,-1 0,1 0,-1 0,1 0,-1 1,0-1,1 1,-1-1,0 1,1 0,-1 0,0 0,0 1,0-1,0 0,3 4,6 5,1-1,-1 0,1 0,1-1,-1-1,15 6,-24-11,0-1,-1 0,1-1,0 1,0 0,0-1,0 0,0 1,0-1,0 0,0-1,0 1,0 0,0-1,0 0,0 0,-1 0,1 0,0 0,0 0,-1-1,1 1,-1-1,1 0,-1 1,0-1,0-1,1 1,-2 0,1 0,0-1,0 1,-1-1,1 1,-1-1,0 0,2-4,1-7,0-2,-2 1,1 0,-2 0,0-1,0 1,-2-1,-3-21,1-21,4 45,-1 0,-1 0,0 0,-1 0,0 1,-1-1,-5-13,5 21,1 0,-1 0,0 1,0-1,-1 1,1-1,-1 1,0 0,0 1,0-1,-1 1,1 0,-1 0,0 0,1 0,-1 1,-1 0,1 0,-6-1,-31-12,25 9,-1 0,-28-5,40 10,-36-6,-84-2,104 9,8-1,0 1,0 1,1 0,-1 1,-22 6,31-6,0 0,1 0,0 1,-1-1,1 1,0 0,0 0,1 0,-1 1,1 0,-1-1,1 1,0 0,0 1,1-1,0 0,-1 1,1-1,-2 9,1-5,1-1,0 1,1-1,-1 1,1 0,1 0,0 0,1 14,-1-20,0 1,1 0,0-1,-1 1,1-1,0 1,0-1,0 0,1 1,-1-1,1 0,-1 0,1 0,0 0,-1 0,1 0,0 0,0-1,1 1,-1-1,0 1,0-1,1 0,-1 0,1 0,-1 0,1 0,-1-1,4 1,10 2,23 3,-1-1,42 0,-65-5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46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42 177,'19'1,"1"-1,-1-2,31-5,-42 5,-1 0,0-1,0 0,0-1,0 1,0-1,-1-1,1 1,-1-1,0 0,9-11,-12 14,-1-1,0 1,0 0,0-1,0 0,-1 1,1-1,-1 0,1 0,-1 0,0 0,0 0,0 0,-1 0,1 0,-1 0,1 0,-1-1,0 1,-1 0,1 0,-1-6,-1 7,1-1,-1 1,1-1,-1 1,0 0,0-1,0 1,0 0,0 0,0 0,0 1,-1-1,1 1,-1-1,1 1,-1 0,0-1,0 2,1-1,-1 0,0 0,0 1,0 0,0-1,-3 1,-8-1,0 1,-1 0,1 0,-25 5,33-4,0 1,0 0,0 0,0 0,1 1,-1-1,1 1,-1 1,1-1,0 1,0 0,0 0,-5 7,8-8,-1 0,1 0,0 0,0 1,1-1,-1 0,1 1,-1 0,1-1,0 1,1 0,-1-1,1 1,-1 0,1 0,0 0,1-1,-1 1,1 0,-1 0,1-1,0 1,0 0,1-1,-1 1,1-1,0 1,0-1,0 0,0 0,1 0,-1 0,1 0,-1-1,1 1,0-1,0 1,0-1,1 0,-1 0,0-1,1 1,-1-1,1 0,0 0,-1 0,6 1,41 0,75-6,-116 2,0-1,-1 0,1 0,-1-1,1 0,-1 0,0-1,-1 0,1 0,12-12,29-18,-49 34,1 1,-1 0,0 0,1-1,-1 1,1 0,-1 0,1 0,-1 0,0 0,1-1,-1 1,1 0,-1 0,1 0,-1 0,1 0,-1 1,1-1,-1 0,1 0,-1 0,0 0,1 0,-1 1,1-1,-1 0,0 0,1 0,-1 1,1-1,-1 1,7 17,-5 28,-2-41,-2 33,0-24,2 1,0 0,2 22,3-36,3-10,5-13,-9 10,-1-1,0 0,-1 0,-1-1,0 1,-1-20,0 26,0 0,-1 0,0 0,0 0,-1 0,0 0,0 0,0 0,-1 1,0-1,0 1,-1 0,-7-9,6 9,2 3,1 0,-1-1,0 1,0 0,0 0,-1 1,1-1,-1 1,1-1,-1 1,0 0,0 1,0-1,0 1,0 0,0-1,-1 2,1-1,0 0,0 1,-6 0,-28 1,33 0,25-1,105 11,-54-3,34 8,-91-15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1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1 433,'25'1,"1"-2,-1-1,0-1,50-13,-68 14,-1 0,1 0,-1-1,0 1,0-1,0-1,0 1,-1-1,1 0,-1-1,0 1,0-1,-1 0,1 0,-1 0,0-1,0 1,-1-1,0 0,0 0,0-1,-1 1,0 0,2-9,-4 13,1 0,-1 0,0 0,0 0,0 0,0 0,0 0,0 0,-1 0,1 0,-1 0,1 0,-1 0,0 1,0-1,0 0,0 0,0 1,0-1,0 0,-1 1,1-1,0 1,-4-3,1 2,-1-1,1 1,-1-1,0 1,0 1,0-1,0 1,0 0,-9-1,2 1,-1 0,1 1,-1 0,1 1,-1 1,1 0,-22 6,28-5,0 0,1 0,0 0,0 0,0 1,0 0,1 0,-1 0,1 1,0 0,0-1,1 1,-1 1,1-1,0 0,1 1,-1 0,1-1,0 1,1 0,-1 0,1 0,0 0,1 0,-1 1,1-1,1 0,-1 0,1 0,0 0,0 0,4 9,-3-11,0-1,0 0,1 0,-1 0,1 0,0 0,0-1,0 1,0-1,1 0,-1 0,1 0,-1 0,1 0,4 0,1 2,0-1,1 0,-1-1,1 0,10 0,-4-1,0-1,0 0,-1-1,1-1,0 0,17-6,-27 6,0 0,0-1,0 0,0 0,-1 0,1 0,-1-1,0 0,0 0,0 0,-1-1,1 0,-1 0,0 0,-1 0,1-1,4-10,-3 4,19-36,-24 46,1 0,0 0,1 0,-1 1,0-1,0 0,1 1,-1-1,1 1,0-1,-1 1,1-1,0 1,0 0,0 0,0 0,0 0,3-1,-4 3,0 0,0 0,0-1,0 1,0 0,0 0,0 0,0 0,0 0,0 0,-1 1,1-1,0 0,-1 0,1 0,-1 1,1-1,-1 0,0 1,1 1,8 33,-8-33,2 18,-1 0,-1 0,-1 27,4-66,1 0,1 0,0 0,1 1,14-24,-8 14,-7 20,-1-1,1 1,0 0,0 0,1 1,0 0,13-9,15-15,-20 11,-10 8,-5 11,-1-1,1 1,0 0,0 0,0 0,0 0,0-1,0 1,0 0,0 0,0 0,0 0,0 0,-1-1,1 1,0 0,0 0,0 0,0 0,0 0,0 0,-1 0,1 0,0-1,0 1,0 0,0 0,-1 0,1 0,0 0,0 0,0 0,0 0,-1 0,1 0,0 0,0 0,0 0,0 0,-1 0,1 0,0 1,0-1,0 0,0 0,-1 0,1 0,0 0,0 0,-3 2,0 0,1 0,-1 0,0 0,1 0,0 1,-1-1,1 1,0-1,0 1,1 0,-1 0,1 0,-1 0,1 0,0 0,-1 6,-13 57,14-55,0 0,0 0,1 0,1 0,0 0,3 13,-3-21,0 0,0-1,0 1,0-1,1 1,-1-1,1 1,-1-1,1 0,0 1,0-1,0 0,0-1,1 1,-1 0,1 0,-1-1,1 0,-1 1,1-1,0 0,-1 0,1-1,0 1,0 0,0-1,-1 0,6 1,0-1,-1 1,0-1,1 0,-1-1,1 0,-1 0,1 0,-1-1,0 0,0-1,0 0,0 0,0 0,-1-1,1 0,-1 0,0 0,0-1,-1 0,1 0,-1-1,0 1,0-1,-1 0,0 0,0-1,-1 0,1 1,-1-1,-1 0,1 0,-1 0,0-1,-1 1,0-1,0 1,-1-12,0-7,-1 41,1 44,0-56,0 0,0 0,1 0,-1 0,1-1,0 1,0 0,-1 0,2-1,-1 1,0-1,1 1,-1-1,1 1,-1-1,1 0,4 4,-4-5,0 0,0 0,0 0,0 0,0 0,0-1,1 1,-1-1,0 1,0-1,1 0,-1 0,0 0,0 0,0 0,1-1,3 0,2-2,1 0,-1-1,0 0,-1 0,1-1,-1 1,0-2,0 1,0-1,5-7,44-52,-56 65,0-1,1 1,-1-1,0 1,1-1,-1 1,1-1,-1 1,1-1,-1 1,1 0,-1-1,1 1,-1 0,1 0,-1-1,1 1,0 0,-1 0,1 0,-1 0,1-1,0 1,-1 0,1 0,-1 0,1 1,0-1,-1 0,1 0,-1 0,1 0,0 0,-1 1,1-1,-1 0,1 1,-1-1,1 0,-1 1,1-1,-1 0,1 1,-1-1,0 1,1-1,-1 1,0-1,1 1,-1-1,0 1,1 0,-1-1,0 1,0-1,0 1,0 0,0 0,11 46,-9-37,2 12,-1-1,-1 1,0 31,1 10,6-13,-7-43,0 1,0-1,-1 0,1 1,-2 0,1-1,-1 1,0-1,-1 1,0-1,-3 14,3-20,1 1,-1-1,0 1,0-1,0 1,0-1,0 1,0-1,0 0,-1 0,1 1,0-1,-1 0,1 0,0 0,-1-1,0 1,1 0,-1-1,1 1,-1 0,0-1,1 0,-1 1,0-1,0 0,1 0,-1 0,0 0,0 0,1-1,-1 1,0 0,1-1,-1 1,0-1,-2-1,0 0,0 0,0 0,0 0,0 0,0-1,1 0,-1 0,1 0,0 0,0 0,0-1,0 1,-4-7,5 4,-1 0,1-1,0 1,1-1,-1 1,1-1,1 0,-1 1,1-1,0 0,1 0,-1 1,1-1,1 0,-1 1,1-1,0 1,1 0,0 0,0 0,0 0,0 0,1 0,0 1,0 0,1 0,-1 0,8-5,-2 2,0 0,-1 0,0-1,0 0,-1 0,8-13,43-68,-45 67,8-21,-19 36,1-1,0 1,0 0,1 0,0 0,0 0,1 1,0 0,8-7,-13 13,-1 1,0 0,0 0,1-1,-1 1,1 0,-1 0,0 0,1-1,-1 1,0 0,1 0,-1 0,1 0,-1 0,0 0,1 0,-1 0,1 0,-1 0,1 0,-1 0,0 0,1 0,-1 0,1 0,-1 1,0-1,1 0,-1 0,0 0,1 1,-1-1,0 0,1 0,-1 1,1-1,6 20,-5 27,-2-44,-2 59,3 71,-2-131,1 0,0 0,1 0,-1 0,0 0,1 0,-1-1,1 1,-1 0,1 0,0 0,-1-1,1 1,0-1,0 1,1 0,-1-1,0 0,0 1,1-1,-1 0,1 0,-1 1,1-1,-1 0,1-1,0 1,0 0,-1 0,1-1,0 1,0-1,0 1,-1-1,4 0,-2 0,1 0,-1-1,1 0,-1 0,0 0,1 0,-1 0,0 0,0-1,1 0,-1 0,-1 1,1-2,0 1,0 0,-1-1,4-3,6-10,-1 0,-1 0,-1-1,0 0,-1-1,-1 1,-1-2,-1 1,0-1,4-33,-4 33,0 27,1 32,-7 38,2 41,-1-117,0-1,1 1,-1 0,0 0,1-1,-1 1,1 0,0-1,-1 1,1-1,0 1,0-1,0 1,0-1,0 0,0 1,1-1,-1 0,0 0,1 0,-1 0,1 0,-1 0,1 0,-1-1,1 1,0 0,-1-1,1 1,0-1,-1 0,1 0,0 1,0-1,-1 0,1 0,0-1,2 1,0-1,0 1,0-1,1 0,-1 0,0-1,0 1,0-1,0 0,0 0,0-1,-1 1,1-1,-1 1,5-5,-2-2,0 0,0 0,-1-1,6-14,17-28,-28 52,1-1,-1 1,0-1,0 1,1-1,-1 1,0 0,1-1,-1 1,0-1,1 1,-1 0,1-1,-1 1,1 0,-1-1,1 1,-1 0,1 0,-1-1,1 1,-1 0,1 0,-1 0,1 0,-1 0,1 0,0 0,-1 0,1 0,-1 0,1 0,-1 0,1 0,0 1,10 18,-3 33,-7-50,-1 2,0 0,1 0,-1-1,1 1,0 0,1 0,-1-1,1 1,-1-1,1 1,0-1,0 0,1 0,-1 0,1 0,-1 0,1 0,4 3,-4-5,0 1,0-1,0 0,0 0,0 0,0 0,1 0,-1-1,0 1,0-1,1 0,-1 0,0 0,0-1,1 1,-1-1,0 0,0 1,0-1,1-1,-1 1,3-2,-2 1,-1-1,0 1,1 0,-1-1,0 0,0 0,0 0,-1 0,1 0,-1-1,1 1,-1-1,0 1,-1-1,2-4,18-67,-6 18,-8 38,0-1,-2 1,0-1,-1 0,-1-1,-1 1,-1 0,-2-31,1 49,0 1,0-1,-1 0,1 1,0-1,-1 1,1-1,-1 0,0 1,1-1,-1 1,0-1,0 1,0 0,0-1,0 1,-2-2,2 3,0-1,1 1,-1 0,0-1,0 1,0 0,0-1,0 1,0 0,0 0,0 0,0 0,0 0,0 0,0 0,0 0,0 0,0 0,0 1,0-1,-1 1,-1 0,1 0,0 1,0-1,-1 0,1 1,0 0,0 0,1-1,-1 1,0 0,1 1,-1-1,1 0,-1 0,1 1,0-1,0 0,0 1,0-1,0 5,-1 4,0 0,1 0,0 0,1 0,0 0,1 0,0 0,1 0,0 0,1 0,0-1,0 1,1-1,1 0,10 18,-10-22,0 0,1-1,0 0,0 1,0-2,7 5,11 8,-21-13,1-1,-1 1,0 0,0 0,0 1,-1-1,1 0,-1 1,0 0,-1-1,1 1,-1 0,0 0,0 0,0 0,-1 0,0 0,0 0,0 0,0 0,-1 0,0 0,0 0,0 0,-1-1,1 1,-1 0,0-1,-1 1,1-1,-1 0,0 0,-4 5,-2-2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20,'-1'0,"1"-1,0 0,-1 0,1 0,-1 0,1 1,-1-1,1 0,-1 0,1 1,-1-1,0 0,1 1,-1-1,0 1,1-1,-1 1,0-1,0 1,0-1,0 1,1 0,-1 0,0-1,0 1,0 0,0 0,0 0,0 0,0 0,0 0,1 0,-2 0,-1 0,1 0,0 0,-1 0,1 1,0-1,-1 1,1-1,0 1,0-1,0 1,-1 0,-1 2,-4 6,1-1,0 2,0-1,1 1,0 0,1 1,0-1,1 1,0 0,-3 16,1-2,2 0,0 0,0 42,4-65,0 0,0 1,0-1,0 0,0 0,1 0,-1 0,1 0,-1 0,1-1,0 1,-1 0,1 0,0 0,0-1,1 1,-1 0,0-1,0 1,1-1,-1 1,1-1,-1 0,1 1,0-1,-1 0,1 0,0 0,0-1,3 2,-3-2,1 1,0-1,-1 0,1-1,-1 1,1 0,0-1,-1 1,1-1,-1 0,1 0,-1 0,0 0,1 0,-1 0,0-1,0 1,0-1,0 0,0 1,0-1,0 0,-1 0,3-3,4-10,0 0,-1 0,0-1,-1 0,-1-1,-1 1,0-1,-1 1,1-24,1 3,-4 34,-1 0,0 0,1 0,-2 0,1 0,0 0,0 0,-1 0,0 0,0 0,1 0,-2 0,1 0,0 0,-1 0,1 1,-1-1,0 1,0-1,0 1,0 0,0-1,0 1,-1 0,1 1,-1-1,1 0,-1 1,0-1,0 1,1 0,-1 0,0 0,0 0,0 0,-6 0,-5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5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66 196,'-2'0,"0"1,0 0,0 0,0 0,0 0,0 1,1-1,-1 0,0 1,1-1,-1 1,1 0,-1-1,1 1,0 0,0 0,0 0,0 0,0 0,0 0,-1 3,-14 48,12-32,0-6,1 0,1 0,1 0,0 27,0-40,2 0,-1 0,0 0,0 0,0 0,1 0,0 0,-1 0,1 0,0-1,0 1,0 0,0 0,0 0,0-1,0 1,0-1,1 1,-1-1,1 1,-1-1,1 0,0 0,0 0,-1 0,1 0,0 0,0 0,0 0,0-1,0 1,0-1,0 0,0 1,0-1,0 0,0 0,0 0,0 0,0-1,0 1,4-2,-3 1,1-1,-1 0,0 0,0 0,1 0,-1 0,-1-1,1 1,0-1,-1 0,1 0,-1 0,0 0,0-1,0 1,0 0,0-1,-1 0,0 1,2-7,2-7,0 0,-2 0,3-22,-5 15,-1 0,0-1,-2 1,-1 0,-2 1,0-1,-9-24,13 45,0 1,0 0,1-1,-1 1,0 0,1-1,0 1,-1-1,1 1,0-1,0 1,1-1,-1 1,0-1,1 1,-1 0,1-1,0 1,0 0,0-1,0 1,0 0,1 0,-1 0,0 0,1 0,0 0,-1 0,1 1,0-1,0 1,0-1,0 1,0 0,0-1,1 1,-1 0,0 0,1 1,-1-1,0 0,1 1,-1 0,1-1,-1 1,4 0,15 0,-1 0,1 1,-1 2,31 6,-31-5,3-2,-1 0,31-2,-35 0,-3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7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1 133,'0'-3,"0"-1,0 0,0 1,0-1,1 1,-1-1,1 1,0-1,0 1,0-1,1 1,-1 0,1 0,2-4,-2 5,0 0,1 1,-1-1,1 1,0-1,-1 1,1 0,0 0,0 0,0 0,0 0,0 0,0 1,0 0,0 0,0 0,3 0,17 1,-11 0,1-1,-1 0,25-3,-36 3,0 0,1 0,-1 0,0 0,1-1,-1 1,0-1,0 1,1 0,-1-1,0 0,0 1,0-1,0 0,0 0,0 0,0 1,0-1,0 0,0 0,0 0,-1-1,1 1,0 0,-1 0,1 0,-1 0,1-1,-1 1,0 0,1 0,-1-1,0 1,0 0,0-1,0 1,0 0,0-1,0 1,-1 0,1 0,0-1,-1 1,0-2,1 2,0 0,0 1,-1-1,1 0,0 0,0 1,-1-1,1 0,0 1,-1-1,1 0,-1 1,1-1,-1 0,1 1,-1-1,1 1,-1-1,0 1,1-1,-1 1,0 0,1-1,-1 1,0 0,0-1,1 1,-1 0,0 0,-1 0,0 0,1 1,-1-1,1 1,-1 0,1-1,-1 1,1 0,-1 0,1 0,0 0,0 1,-1-1,0 2,-3 3,0 0,1 1,0 0,0-1,-4 10,-32 89,20-49,15-46,0 1,1-1,1 1,0 0,0 0,1 0,-1 15,4-22,0-1,0 1,0-1,1 0,-1 0,1 1,0-1,0 0,0 0,0-1,1 1,-1 0,1-1,0 0,-1 1,1-1,0 0,0 0,1-1,-1 1,0-1,1 1,-1-1,7 1,-6 0,0-1,1 1,-1-1,0 0,1-1,-1 1,1-1,-1 0,1 0,-1 0,1-1,-1 1,0-1,1 0,-1 0,0-1,0 1,1-1,6-4,-9 2,1 0,-1 0,0 0,0 0,0-1,-1 1,1 0,-1-1,0 1,0-1,-1 1,1-1,-1-7,0 3,0 0,-1 1,1-1,-2 0,1 1,-4-13,3 19,1-1,0 1,-1-1,0 1,0-1,0 1,0 0,0 0,0 0,0 0,-1 0,1 0,-1 1,1-1,-1 1,0 0,1 0,-1 0,0 0,0 0,0 0,0 1,0 0,0-1,-6 1,5 1,0-1,-1 0,1 1,-1 0,1 0,0 0,0 0,-1 1,1-1,0 1,0 0,1 1,-1-1,0 1,1-1,-6 7,2-1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2:59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1 336,'10'0,"0"0,0-1,0 0,0 0,0-1,0-1,0 1,11-6,-16 5,1 0,-1 0,0-1,0 0,-1 0,1 0,-1-1,1 1,-2-1,1 0,0 0,-1 0,0-1,4-8,17-27,-20 36,0-1,-1 0,1 0,-1 0,0 0,-1-1,1 1,-1-1,0 1,0-10,0 5,-1 1,-1-1,0 1,0-1,-1 0,-2-11,2 19,0 1,0 0,0 0,0 0,0 0,0 0,0 0,-1 0,1 0,-1 1,1-1,-1 0,0 1,0-1,1 1,-1 0,0 0,0 0,-1 0,1 0,0 0,0 0,0 0,0 1,-1 0,1-1,0 1,-1 0,1 0,0 0,-1 0,1 0,-4 2,2-2,1 1,-1 1,1-1,0 0,-1 1,1 0,0-1,0 1,0 1,0-1,1 0,-1 1,1-1,-1 1,1 0,0 0,0 0,0 0,0 0,1 0,-1 0,1 1,0-1,0 0,0 1,0-1,0 8,-3 10,2 1,0 0,2 26,0-43,0 16,-1 1,2 1,0-1,1 0,10 41,-10-59,-1 1,1 0,0 0,0-1,0 1,1-1,0 1,0-1,0 0,0 0,0 0,1-1,0 1,0-1,0 0,0 0,0 0,1-1,-1 1,1-1,0 0,-1-1,1 1,0-1,0 0,10 1,-11-1,0 0,-1-1,1 0,0 0,0 0,0 0,-1-1,1 0,0 1,0-1,-1-1,1 1,-1 0,1-1,-1 0,0 0,1 0,-1 0,5-4,-2-2,0 0,0-1,-1 1,0-1,-1 0,5-13,5-11,-1 0,17-70,4 6,-34 158,1-25,1 21,0-40,-1 0,-1 1,0-1,-1 0,-1 0,-7 27,9-44,0-1,0 1,0 0,0 0,0 0,0 0,-1 0,1 0,0 0,0 0,0 0,0 0,0 0,0 0,0-1,-1 1,1 0,0 0,0 0,0 0,0 0,0 0,0 0,0 0,-1 0,1 0,0 0,0 0,0 0,0 0,0 1,0-1,-1 0,1 0,0 0,0 0,0 0,0 0,0 0,0 0,0 0,0 0,-1 0,1 1,0-1,0 0,0 0,0 0,0 0,0 0,0 0,0 0,0 1,0-1,0 0,0 0,0 0,0 0,0 0,0 1,-4-20,2-23,3 30,0 0,1 0,1 0,0 0,0 1,1-1,1 1,0 0,1 0,0 0,0 1,1 0,16-17,-18 23,0 0,0 0,0 1,1 0,-1 0,1 0,0 1,0-1,10-1,27-12,-32 9,5-1,-27 17,3-3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1,'13'0,"-1"1,1 1,0 0,-1 1,1 0,-1 0,0 2,0 0,0 0,-1 1,0 0,20 15,35 13,-50-27,0 0,26 18,-30-18,1 0,1-1,-1-1,1 0,0-1,0 0,25 3,-20-4,-1 1,0 1,27 10,-45-15,1 1,-1-1,0 0,0 0,1 1,-1-1,0 0,0 1,0-1,0 0,0 0,0 1,1-1,-1 0,0 1,0-1,0 0,0 1,0-1,0 0,0 1,0-1,0 0,0 1,-1-1,1 0,0 1,0-1,0 0,0 0,0 1,-1-1,1 0,0 0,0 1,0-1,-1 0,1 0,0 1,0-1,-1 0,1 0,0 0,0 1,-1-1,1 0,0 0,-1 0,1 0,0 0,-1 0,1 0,0 0,-1 0,1 0,-1 0,-18 9,-44 3,50-10,0 0,-1 0,1 2,0-1,-14 8,2 0,16-8,1 0,0 1,0 0,0 1,1 0,-12 10,17-13,0 0,0 0,0 1,1-1,-1 1,1 0,0-1,0 1,0 0,0 0,0-1,1 1,-1 0,1 0,0 0,0 0,0 0,0 0,0 0,0 0,1-1,0 1,-1 0,1 0,2 4,1 0,0 0,1 0,-1 0,1-1,1 0,-1 0,1 0,0-1,0 0,1 0,-1 0,1-1,9 5,29 22,-43-28,1 0,0 0,-1 1,0 0,1-1,-2 1,1 0,0 0,-1 0,0 0,0 0,0 0,0 0,0 1,-1-1,0 0,0 0,0 1,-1-1,1 0,-1 0,0 1,0-1,-2 4,-3 12,-1-1,-1 1,-17 28,22-43,0 0,0 1,0-1,-1-1,0 1,0 0,0-1,-1 0,0 0,1 0,-1-1,-1 0,1 0,0 0,-10 3,2-2,0-1,0-1,-1 0,1-1,-27-2,14 1,2-1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0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0,'0'4,"0"-1,1 1,-1 0,1-1,0 1,0 0,0-1,0 0,1 1,-1-1,1 0,0 1,0-1,0 0,3 3,44 34,-15-15,-30-21,1-1,0 1,0-1,1 0,-1-1,0 1,1-1,0 0,7 1,-10-2,0 0,0-1,0 1,0-1,0 0,0 0,0 0,0-1,0 1,1-1,-1 0,0 0,-1 0,1 0,0 0,0 0,0-1,4-3,1-2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1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0,'0'36,"1"-13,-1 0,-1 0,0-1,-2 1,-1 0,-13 42,-2 9,17-58,-2-1,0 1,-9 22,9-100,7 8,-2 33,0 0,-1-1,-1 1,-5-34,3 47,0 0,-1 0,0 0,0 0,0 0,-11-12,14 18,-1-1,0 0,0 1,0 0,-1-1,1 1,0 0,-1 0,1 0,-1 1,0-1,0 1,1-1,-1 1,0 0,0 0,0 0,-1 0,1 1,0-1,-4 1,7 0,0 0,0 0,0 0,0 0,0 1,0-1,0 0,0 0,0 0,0 0,0 0,0 0,0 0,0 0,0 0,0 1,0-1,0 0,0 0,0 0,0 0,0 0,0 0,0 0,0 0,0 0,0 1,0-1,0 0,0 0,0 0,0 0,0 0,0 0,0 0,-1 0,1 0,0 0,0 0,0 0,0 1,0-1,0 0,0 0,0 0,0 0,-1 0,1 0,0 0,0 0,0 0,0 0,0 0,0 0,0 0,0 0,0 0,-1 0,15 4,19 2,129-5,-160-1,1 1,0-1,-1 1,1 0,-1 0,0 0,1 0,-1 0,0 1,1-1,-1 1,3 3,3 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2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1,'-3'1,"1"0,-1 0,0-1,1 2,0-1,-1 0,1 0,0 1,0-1,-1 1,1 0,0 0,1 0,-1 0,0 0,1 0,-1 0,1 0,-2 4,-24 48,27-53,-34 103,23-64,8-32,1 0,1 0,0 0,0 0,0 0,1 0,0 0,1 10,0-16,-1 1,1-1,-1 0,1 1,0-1,0 0,0 1,0-1,0 0,0 0,1 0,-1 0,1 0,-1 0,1 0,0-1,0 1,0-1,0 1,0-1,0 1,0-1,0 0,0 0,1 0,-1-1,0 1,1 0,-1-1,4 1,-2-1,0 1,-1-1,1 0,0 0,0 0,0 0,0-1,0 1,-1-1,1 0,0-1,0 1,-1 0,1-1,-1 0,1 0,-1 0,3-3,-2 1,-1 0,1 0,-1-1,-1 1,1-1,-1 1,1-1,-1 0,-1 0,1 0,-1 0,2-10,-2 6,4-15,-1-1,-1 1,-1-1,-2-25,0 45,-1-1,1 1,-1 0,0-1,0 1,-1 0,1 0,-1 0,0 0,-1 0,1 0,-1 1,0-1,0 1,-1-1,1 1,-1 0,0 1,0-1,0 1,0-1,-1 1,1 0,-1 1,-5-3,-3 1,1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04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0 491,'7'-1,"-1"0,1 0,-1 0,0-1,0 0,0 0,0-1,0 0,0 0,-1 0,1-1,-1 1,5-6,31-17,-38 24,-1 0,1 0,-1 0,0 0,0 0,1-1,-2 1,1-1,0 1,0-1,-1 0,1 0,-1 1,0-1,2-6,10-57,-1 8,6 23,-15 30,0 0,0 0,0 0,-1 0,0 0,0 0,-1-1,1 1,0-12,6-30,-5 40,-2-1,1 1,-1-1,0 1,0-1,-1 0,0 1,-1-1,-2-13,3 20,0 0,0-1,-1 1,1 0,0 0,-1 0,1 0,-1 0,0 0,1 0,-1 0,0 0,0 0,1 0,-1 0,0 1,0-1,0 0,0 0,0 1,0-1,0 1,0-1,0 1,0-1,-1 1,1 0,0 0,-2-1,1 2,0-1,-1 1,1 0,0 0,0 0,0 0,-1 0,1 0,0 0,0 1,1-1,-1 1,-2 2,-6 6,2 0,0 0,0 1,-6 12,6-8,2 1,0 0,-5 22,-10 29,15-49,2-1,1 1,0-1,1 1,1 0,0 0,1 0,4 20,-2 23,-1-42,2 0,0 0,1 0,1-1,0 0,16 36,-17-48,0 1,1-1,-1 0,1 0,0-1,1 1,-1-1,1 0,0-1,10 7,-14-10,1 1,0 0,-1-1,1 0,0 0,0 0,0 0,0 0,0 0,0-1,0 1,0-1,0 0,0 0,0 0,0 0,0-1,0 1,0-1,0 0,0 0,0 0,-1 0,1 0,0-1,0 1,-1-1,4-3,-3 2,0-1,0-1,-1 1,1 0,-1-1,0 1,0-1,-1 0,1 1,-1-1,1-6,4-57,-5 61,-2-1,1 0,-1 1,0-1,-1 0,0 1,0 0,0-1,-1 1,0 0,-1 0,-5-9,6 12,0 0,0 0,-1 0,1 1,-1-1,0 1,0 0,0 0,0 0,0 0,-1 1,1 0,-1 0,0 0,1 1,-1-1,0 1,0 0,-9 0,-74 2,73-1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2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764 57,'-6'0,"0"-1,0 0,0-1,0 1,0-1,1 0,-10-5,8 3,0 1,1 1,-2-1,1 1,-8-1,-41-5,26 3,-57-1,30 4,36 0,0 2,1 0,-1 1,-28 6,31-1,0 1,1 1,-1 0,1 2,-29 21,35-23,1 1,0 0,1 1,0 0,0 1,1-1,-12 24,4-3,-19 60,29-75,2-1,-1 2,2-1,0 0,1 1,1-1,0 1,3 29,0-36,-1-1,1 0,1 0,0 0,0 0,1-1,0 1,0-1,1 0,0 0,1 0,0-1,0 0,0 0,1-1,0 1,10 6,1-1,-1-1,2 0,0-1,0-1,0-1,1-1,1-1,-1 0,1-1,22 1,-9-2,159 8,-105-9,-52-1,0-1,1-2,45-7,-75 6,0 0,1-1,-1 0,0 0,0-1,-1 1,1-1,-1-1,0 1,0-1,10-11,-8 7,0-1,0 0,-1 0,0-1,-1 0,8-18,-11 20,0-1,-1 1,-1-1,1 1,-1-1,-1-11,0 15,0 0,0 1,-1-1,0 0,0 0,0 1,-1-1,1 0,-2 1,1 0,-4-8,-1 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55 262,'48'8,"-39"-6,1 0,-1 0,0-1,1 0,12-1,-19 0,-1-1,1 1,-1-1,1 1,-1-1,1 0,-1 0,0 0,0 0,1-1,-1 1,0-1,0 1,0-1,0 0,-1 1,1-1,0 0,-1 0,1 0,-1-1,0 1,0 0,2-5,3-9,-1 0,0-1,3-31,-6 39,-1 1,-1-1,0 1,0-1,-1 1,0-1,0 1,-1 0,-4-15,4 20,0 0,-1 0,1 0,-1 0,0 0,1 1,-1-1,0 1,-1 0,1 0,0 0,-1 0,1 0,-1 1,1 0,-1 0,0 0,1 0,-1 0,0 1,0-1,0 1,0 0,1 0,-1 1,0-1,0 1,0 0,1 0,-1 0,0 0,1 1,-1-1,1 1,0 0,-1 0,-3 4,-3 9,0 0,2 1,0 0,1 1,0 0,-8 34,-11 29,23-74,0 1,1-1,0 0,0 1,1 0,0-1,0 1,1 0,-1-1,1 1,1 0,-1-1,1 1,1 0,-1-1,4 10,-3-12,1 0,-1 1,1-1,0 0,0 0,0 0,1-1,0 1,-1-1,1 0,0 0,1 0,-1-1,0 1,1-1,-1 0,1 0,0-1,0 1,0-1,0 0,6 0,3 1,0-1,0 0,-1-1,1 0,22-4,-29 3,0-1,0 0,0-1,0 1,0-1,0 0,0-1,-1 0,0 0,0 0,11-11,-10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4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1 117,'1'-3,"1"-1,0 1,0 0,0 0,0 0,1 0,-1 0,1 1,0-1,0 1,0 0,0 0,0 0,0 0,5-2,11-9,-3-1,21-19,-35 32,-1-1,1 1,0 0,0 0,0 0,0 0,0 0,0 0,1 1,-1-1,0 1,0-1,0 1,1 0,-1 0,4 0,-4 1,0 0,0 0,0 1,0-1,-1 0,1 1,0-1,-1 1,1 0,-1-1,0 1,1 0,-1 0,0 0,0 0,0 0,-1 0,1 0,0 1,-1-1,1 0,-1 3,7 50,-7-50,0-1,0 0,0 0,0 0,-1 0,0 1,0-1,0 0,0 0,-1 0,0 0,1-1,-1 1,-1 0,1-1,0 0,-1 1,0-1,0 0,0 0,0 0,-4 2,-8 10,1-1,1 1,-19 27,29-38,1 0,-1-1,1 1,0 0,0 0,0 1,0-1,1 0,0 1,0-1,0 0,0 1,1 0,-1-1,1 1,0-1,2 8,0-9,-1 0,1 0,0 0,1 0,-1 0,0-1,1 1,0-1,-1 0,1 0,0 0,0 0,0 0,0-1,1 1,-1-1,0 0,1 0,-1 0,0 0,1-1,-1 1,1-1,0 0,-1 0,1 0,3-1,7 0,0 0,1-2,-1 1,-1-2,20-6,-18 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6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19 265,'-15'52,"14"-48,0 4,0 1,0-1,1 1,0 0,3 16,-2-23,-1 0,1 0,0 0,0 0,0-1,0 1,0 0,0 0,0-1,0 1,1-1,-1 1,1-1,-1 1,1-1,0 0,-1 0,1 0,0 0,0 0,0 0,0 0,0-1,0 1,0-1,0 1,0-1,0 0,4 0,6 1,1 0,-1-2,1 1,15-4,-24 3,1 0,-1 0,1-1,-1 0,0 0,0 0,0 0,0-1,0 0,0 0,-1 0,1 0,-1 0,4-6,8-12,-1-1,-1 0,13-33,15-26,-28 45,-12 34,0 0,-1 0,0 1,1-1,-1 0,0 0,0 0,0 1,0-1,0 0,0 0,0 0,-1 1,1-1,-1 0,1 0,-1 1,-1-3,2 4,-1 1,0-1,1 0,-1 1,1-1,-1 0,0 1,1-1,-1 1,1-1,-1 1,1-1,0 1,-1-1,1 1,-1-1,1 1,0 0,0-1,-1 1,1-1,0 1,0 0,0-1,-1 1,1 0,0 0,0-1,0 1,0 0,1-1,-1 2,-5 26,2 34,6 90,-3-149,0 0,0 0,0-1,1 1,-1 0,1 0,0 0,-1-1,1 1,0 0,1-1,-1 1,0-1,1 1,-1-1,1 0,0 0,0 0,0 1,0-2,0 1,0 0,0 0,1-1,-1 1,1-1,-1 0,1 0,0 0,-1 0,1 0,0 0,0-1,-1 1,1-1,0 0,0 0,0 0,0 0,-1-1,4 0,1 0,-1-1,0 0,-1 0,1 0,0-1,-1 1,1-2,-1 1,0 0,0-1,0 0,-1 0,1-1,-1 1,0-1,0 0,0 0,3-7,6-17,0-2,-2 1,-1-2,7-36,-6 40,-8 29,-6 17,-1-1,0 0,1 1,1 0,0 22,2-32,0 1,1-1,0 0,0 0,1 1,0-1,0 0,1 0,0-1,0 1,6 8,-7-13,1-1,-1 1,1-1,-1 0,1 0,0 0,0-1,0 1,0-1,0 0,0 1,0-1,1-1,-1 1,0 0,1-1,5 1,68-3,-44-1,-31 3,12 1,0-1,0-1,0-1,0 0,22-6,-32 6,0 0,0 0,0 0,0 0,0-1,-1 0,1 0,-1 0,1 0,-1-1,0 1,0-1,-1 1,1-1,-1 0,0 0,0-1,0 1,-1 0,3-9,16-50,-13 44,0 0,-2 1,0-2,-2 1,0 0,1-28,-4 42,0 0,0 0,0 0,-1 1,0-1,0 0,0 1,0-1,-1 0,0 1,1 0,-2-1,-2-4,2 7,1 0,-1 0,1 0,-1 0,0 0,1 1,-1 0,0-1,0 1,0 0,0 0,0 1,0-1,0 1,-1-1,1 1,0 0,0 0,0 1,0-1,-4 1,3 0,1 0,0 0,0 0,-1 1,1-1,0 1,0 0,0-1,1 1,-1 1,0-1,1 0,-1 1,1-1,0 1,0 0,0 0,-3 5,-28 64,25-53,2-2,0 0,2 0,0 0,0 1,2-1,0 1,1 0,2 24,0-38,0 0,0 0,1-1,-1 1,1 0,0-1,0 1,0-1,0 1,1-1,-1 0,1 0,0 0,0-1,0 1,0-1,1 1,-1-1,1 0,-1 0,1-1,0 1,-1-1,5 1,5 2,0 0,1-1,-1 0,0-1,26 0,-34-2,0-1,0 1,-1-1,1 0,0-1,-1 1,1-1,-1 0,1 0,-1 0,0 0,0-1,0 0,0 0,0 0,-1 0,1-1,-1 1,0-1,0 0,4-6,5-5,-10 13,0 0,1 0,-1 1,1-1,0 1,-1-1,1 1,0 0,0 0,0 0,0 0,0 0,0 1,0-1,6 1,5-1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7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0,'-2'51,"-10"74,10-106,1-6,0 1,-1-1,-5 15,7-26,0-1,0 1,0-1,-1 0,1 1,-1-1,1 1,-1-1,0 0,1 0,-1 1,0-1,0 0,0 0,0 0,0 0,0 0,0 0,0 0,-1 0,1 0,0-1,0 1,-1 0,1-1,0 1,-1-1,1 0,-1 1,1-1,-1 0,1 0,-1 0,1 0,0 0,-3 0,1-2,1 0,-1 1,1-1,0 0,0 0,0 0,0-1,0 1,1 0,-1-1,1 1,-1-1,1 1,0-1,0 0,0 0,0 1,0-6,0 5,0 0,0-1,0 1,1 0,-1 0,1-1,0 1,0 0,0 0,1-1,-1 1,1 0,-1 0,1-1,0 1,3-4,-2 5,0 0,0 0,1 1,-1-1,0 1,1 0,-1 0,1 0,0 0,-1 0,1 0,0 1,0-1,-1 1,6 0,52 2,-18 1,-39-3,0-1,0 1,0 0,0-1,-1 0,1 1,0-1,0 0,-1-1,1 1,0 0,-1-1,1 0,-1 1,0-1,1 0,-1 0,2-3,0-1,0 0,-1-1,1 1,-2-1,5-11,2-7,-7 105,-4-38,1-29,-1 0,2 0,0 0,1 0,0 0,6 24,-7-35,1-1,-1 0,1 0,0 0,0 0,-1 0,1 0,0 0,0 0,0 0,0 0,0-1,0 1,0 0,0-1,1 1,-1 0,0-1,0 0,0 1,1-1,-1 0,0 1,1-1,-1 0,0 0,1 0,-1 0,0 0,0-1,1 1,-1 0,3-1,6-3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8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300 124,'-2'15,"0"0,0 0,-2 0,0-1,0 1,-1-1,-9 15,7-12,0-1,1 1,1 1,-4 19,16-71,-3 17,0-1,1-28,-5 26,1 9,0 1,-1-1,0 1,-1-1,0 0,-1 1,0-1,0 1,-1 0,-1 0,0 0,0 0,-6-9,5 11,-1 0,0 1,0 0,0 0,-10-7,13 11,-1 1,0-1,-1 1,1 0,0 1,-1-1,1 1,-1 0,1 0,-1 0,0 0,-7 1,4-1,0 1,1 0,-1 0,1 1,-1 0,1 1,-15 4,20-5,0 0,-1 1,1-1,0 1,0 0,0-1,0 1,0 0,1 0,-1 0,1 1,-1-1,1 0,0 0,0 1,0-1,0 1,0-1,0 1,1 0,-1-1,1 1,0-1,0 1,0 4,0-3,0 0,0-1,0 1,0 0,1 0,-1-1,1 1,0-1,0 1,0-1,1 1,-1-1,1 1,0-1,0 0,0 0,3 3,-1-3,-1 0,1-1,0 1,-1-1,1 0,0-1,1 1,-1 0,0-1,0 0,1 0,-1-1,0 1,7-1,54 9,18 2,-76-10,0-1,0 0,0-1,-1 1,1-1,0-1,0 1,12-5,6-15,-23 19,-1 0,1 0,0 0,0 0,0 0,1 1,-1-1,0 1,1-1,-1 1,1 0,-1 0,6-2,21 0,0 0,1 2,47 4,0 0,-12-1,-40 0,0-1,0-1,-1-2,49-8,-49 1,-15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1,'0'450,"0"-427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29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0,'-5'2,"0"-1,0 1,-1 0,1 0,0 1,0 0,1-1,-1 2,1-1,-1 0,1 1,0 0,0 0,-3 5,-21 17,22-22,0 1,0 0,1 1,-1 0,1-1,1 1,-1 1,1-1,0 1,0 0,-5 14,3 1,0 0,-5 41,11-62,0 1,-1 0,1-1,0 1,0 0,0-1,0 1,1 0,-1-1,0 1,1 0,-1-1,1 1,-1-1,1 1,0-1,0 1,0-1,0 1,0-1,0 0,0 0,0 1,0-1,3 1,-1 0,1 0,0 0,0-1,0 1,0-1,0 0,0 0,0-1,0 1,6-1,9 0,0-1,0-1,31-7,-43 7,0-1,0 0,0 0,-1 0,1-1,-1 0,0 0,0 0,-1-1,1 0,-1 0,0-1,0 1,0-1,-1 0,0 0,0-1,-1 1,0-1,0 0,0 0,-1 0,0 0,-1 0,2-14,3-30,-6 48,1 0,-1-1,1 1,0 0,0 0,1 0,-1 0,0 0,1 0,0 0,0 1,4-6,-6 8,0 0,1-1,-1 1,0 0,1-1,-1 1,1 0,-1 0,0 0,1-1,-1 1,1 0,-1 0,0 0,1 0,-1 0,1 0,-1 0,1 0,-1 0,0 0,1 0,-1 0,1 0,-1 0,1 0,-1 0,0 1,1-1,-1 0,1 0,-1 0,0 1,1-1,7 18,-4 21,-5 6,1 32,0-73,1 0,-1 0,1 0,0 0,1 0,-1 0,1 0,-1-1,1 1,0 0,1-1,-1 0,0 1,1-1,3 3,3 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13:32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85,'-2'60,"2"52,0-102,1 0,1 0,0 1,0-1,1 0,1 0,-1-1,7 11,-9-18,0 0,1 0,-1 0,1 0,0 0,-1 0,1-1,0 1,0-1,0 1,0-1,0 0,0 0,0 0,1 0,-1 0,0 0,1-1,-1 1,0-1,1 0,-1 1,1-1,-1 0,0 0,1-1,-1 1,1 0,-1-1,0 0,1 1,-1-1,0 0,0 0,0 0,0-1,1 1,2-3,2-1,1 0,-1 0,0-1,0 0,-1-1,0 1,0-1,-1 0,6-10,14-46,-23 53,2 0,-1 0,1 0,0 0,1 1,0 0,1-1,0 2,8-10,-14 18,1-1,-1 1,0 0,0-1,1 1,-1 0,0 0,0 0,1-1,-1 1,0 0,1 0,-1 0,0 0,0 0,1 0,-1-1,1 1,-1 0,0 0,1 0,-1 0,0 0,1 0,-1 0,0 0,1 1,-1-1,0 0,1 0,-1 0,0 0,0 0,1 0,-1 1,0-1,1 0,-1 0,0 0,0 1,1-1,-1 0,0 1,7 20,-5 26,-2-46,-1 404,1-399,-1 1,0-1,0 0,0 0,-1 0,-3 10,4-15,1 1,-1-1,0 1,1-1,-1 1,0-1,0 1,0-1,0 0,0 1,0-1,0 0,0 0,0 0,-1 0,1 0,0 0,-1 0,1-1,-1 1,1 0,-1-1,1 1,-1-1,1 1,-1-1,0 0,1 0,-1 0,-2 0,2-1,0 0,1 0,-1-1,0 1,1-1,-1 1,1-1,0 0,-1 1,1-1,0 0,0 0,0 0,0 0,0 0,1 0,-1 0,1 0,-1-3,-9-42,7 30,1 0,1 0,1 0,0 0,1 0,6-33,-5 45,1 1,0 0,0 0,0 1,0-1,1 1,0-1,0 1,-1 0,2 1,-1-1,0 1,0-1,10-2,24-17,-31 17,1 1,-1-1,1 1,0 1,1 0,15-5,-14 5,0 0,0 0,-1-1,14-8,-19 9,1 0,-1-1,0 0,0 1,0-1,-1-1,1 1,-1 0,0-1,0 0,3-8,16-59,-19 59,0 0,1 1,0-1,11-21,-35 154,18-101,0-1,1 1,2 32,-1-43,1 0,0-1,1 1,0-1,0 1,1-1,-1 0,2 0,-1 0,1 0,8 11,-8-15,-1-1,1 1,0-1,0 0,0 0,0-1,1 1,-1-1,0 0,1 0,-1 0,1 0,-1-1,1 0,6 0,3 0,0-1,0 0,24-5,-33 4,0 0,0 0,-1 0,1 0,0-1,-1 0,0 0,0 0,0 0,0-1,0 1,0-1,-1 0,0 0,0-1,0 1,0 0,-1-1,0 0,0 0,0 0,0 1,-1-2,0 1,1-5,2-16,-2-1,-1 1,-3-48,0 24,1 127,3 119,-1-192,-1-1,1 1,1 0,-1-1,1 1,-1-1,1 0,0 1,0-1,0 0,0 0,1 0,0-1,-1 1,1-1,0 1,0-1,0 0,0 0,1 0,-1 0,0-1,1 1,-1-1,1 0,0 0,-1-1,1 1,0-1,5 1,-4 0,1-1,-1 0,0 0,1 0,-1 0,1-1,-1 0,0 0,0 0,1-1,-1 0,0 0,0 0,-1 0,1-1,0 0,-1 0,0 0,1-1,5-6,0-5,0 0,-1 0,-1-1,10-28,-15 36,-1 0,0 0,0 0,0 0,-1 0,-1 0,1 0,-2 0,1 0,-1-1,0 1,-3-11,4 19,0 0,0 0,0-1,0 1,0 0,0 0,0 0,0-1,0 1,0 0,0 0,0 0,0 0,0 0,-1-1,1 1,0 0,0 0,0 0,0 0,0 0,0-1,-1 1,1 0,0 0,0 0,0 0,0 0,0 0,-1 0,1 0,0 0,0 0,0 0,-1 0,1 0,0 0,0 0,0 0,0 0,-1 0,1 0,0 0,0 0,0 0,0 0,-1 0,1 0,0 0,0 0,0 0,0 0,-1 0,1 0,0 1,0-1,0 0,0 0,0 0,0 0,0 0,-1 1,1-1,0 0,0 0,-10 20,-3 27,12-44,-4 81,4-75,2 0,-1 0,1 0,0 0,1 0,0 0,4 10,-4-17,0 1,0-1,1 0,-1 1,1-1,-1 0,1-1,0 1,-1 0,1-1,0 1,0-1,0 0,1 0,-1 0,0-1,0 1,0-1,1 1,-1-1,0 0,0 0,4-1,1 1,-1-1,1 1,-1-1,0-1,1 1,-1-1,0-1,0 1,9-5,-12 4,-1 0,1 0,-1 0,1-1,-1 0,0 1,-1-1,1 0,0 0,-1 0,0-1,0 1,2-6,12-68,-14 65,0-1,1 0,1 0,6-15,-4 14,-1 0,-1-1,0 0,-1 1,-1-1,-1 0,0 0,-1 0,0 0,-1 0,-7-28,8 42,0 0,-1 0,1 1,-1-1,1 0,-1 0,0 1,0-1,0 0,0 1,0-1,0 1,0-1,0 1,-1 0,1-1,-1 1,1 0,-1 0,-1-1,2 2,-1-1,1 1,-1 0,0 0,1 0,-1 0,1 0,-1 0,1 0,-1 1,1-1,-1 0,1 1,-1-1,1 1,0 0,-1-1,1 1,-2 1,-1 1,-1 1,1-1,0 1,0 0,0 0,1 1,0-1,-1 1,1 0,1-1,-1 1,-1 6,0 1,0 0,2 0,-1 0,1 0,1 1,0 20,1-30,1 0,-1 0,1 0,-1 0,1 0,0 0,0 0,0 0,0-1,1 1,-1 0,1-1,-1 1,1-1,0 0,0 0,0 1,1-1,-1 0,0-1,1 1,-1 0,1-1,-1 1,1-1,0 0,0 0,0 0,-1 0,1-1,0 1,0-1,4 1,0-1,0 0,0 1,0 0,0 1,0 0,0 0,11 5,-16-5,1 0,0 1,-1-1,1 1,-1-1,0 1,0 0,0 0,0 0,0 0,0 0,-1 1,0-1,0 0,0 1,0-1,1 6,0 11,0-1,-1 1,-1-1,-1 1,-1 0,-1-1,0 0,-1 1,-13 33,14-40,1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27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09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14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25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32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8:4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81,'0'-1,"1"-1,-1 1,1 0,-1 0,1 0,0 0,-1 0,1 0,0 0,0 0,0 0,0 0,0 0,0 1,0-1,0 0,0 1,0-1,0 1,0-1,1 1,-1-1,0 1,0 0,0 0,1-1,1 1,41-4,-40 3,63-1,-47 3,-1-1,0-1,1-1,-1-1,0-1,0 0,0-1,22-10,-33 12,1-1,0 2,0-1,17-2,-5 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20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1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7:3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4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16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0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3.6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1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2,'-6'-1,"1"1,-1-1,1 2,-1-1,1 0,-1 1,1 0,-1 0,1 1,0 0,0 0,0 0,0 0,0 1,0 0,0 0,1 0,0 0,-1 1,1 0,1 0,-1 0,0 0,1 0,0 1,0 0,0-1,-2 8,-1 2,0 0,1 1,1-1,0 1,1 0,-2 18,-4 19,4-28,-5 19,2 1,2 0,-2 55,7-60,1 45,0-79,1 0,-1 0,1 0,0 0,1 0,-1 0,1 0,0 0,0-1,1 1,-1-1,6 7,-4-8,0 0,1 0,-1 0,1 0,0-1,0 0,0 0,0 0,1-1,-1 0,0 1,1-2,-1 1,0-1,1 0,10-1,-7 1,1-1,-1 0,0-1,0 0,1-1,-2 1,1-2,0 1,9-6,-9 3,0 0,0 0,-1 0,1-1,-1-1,-1 1,0-1,0 0,0-1,-1 0,0 0,-1 0,0-1,0 1,-1-1,-1 0,1-1,1-12,-3 15,0 0,1 0,0 0,1 0,-1 1,6-8,-5 9,0-1,-1 1,0-1,0 0,0 1,-1-1,0 0,1-8,-3 12,0 0,0 0,0 1,0-1,0 0,-1 0,1 1,-1-1,0 0,1 1,-1-1,-1 0,1 1,0 0,0-1,-1 1,0 0,1-1,-1 1,-3-2,1 1,0 0,0 0,0 1,-1 0,1 0,-1 0,0 0,1 1,-1-1,-8 0,-8 0,-1 1,0 1,0 1,-21 4,32-4,0 1,0 0,0 0,0 1,1 1,0 0,-1 0,2 1,-1 1,0-1,1 1,0 1,0 0,-11 12,13-8,5-2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8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39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48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29,'-1'1,"0"-1,0 1,0-1,0 1,0 0,0-1,0 1,0 0,1-1,-1 1,0 0,1 0,-1 0,0 0,1 0,-1 0,1 0,0 0,-1 0,1 0,0 0,-1 0,1 0,0 0,0 0,0 0,0 2,-3 35,3-33,1 43,9 67,-4-63,13 442,-21-591,4-108,12 134,-13 69,-1-1,1 0,0 0,0 1,0-1,0 1,1-1,-1 1,1-1,-1 1,1 0,0 0,0-1,0 1,0 1,0-1,1 0,-1 0,0 1,1 0,4-3,-3 5,0-1,0 1,-1 0,1 0,0 0,-1 1,1-1,-1 1,1 0,-1 0,0 0,1 0,3 4,26 14,-21-16,-1 0,1 0,0-1,0 0,21 2,-28-5,-1 0,0-1,0 1,1-1,-1 0,0 0,0 0,0-1,0 0,0 1,0-1,0 0,-1-1,1 1,-1-1,1 0,3-4,13-16,-1-2,-1 0,-1-1,23-47,-39 70,8-17,0 0,-1-1,-2 0,0-1,-1 1,-1-1,2-29,-6 49,0-1,0 1,0-1,0 1,-1-1,1 1,0 0,-1-1,0 1,0 0,0-1,-2-3,3 5,-1 1,1-1,-1 0,0 0,0 1,1-1,-1 0,0 1,0-1,0 1,0-1,0 1,1-1,-1 1,0 0,0-1,0 1,0 0,0 0,0 0,-2 0,1 0,0 0,0 1,0 0,0 0,0-1,0 1,0 0,0 1,0-1,1 0,-1 0,0 1,1-1,-1 1,1-1,0 1,-1 0,1 0,0 0,0-1,0 1,0 0,1 0,-1 0,0 0,1 1,-1 1,-10 59,3 1,3 0,2 0,7 72,-2-10,-4-61,0-40,1-1,1 1,1-1,1 0,7 29,-6-44,0 0,1 0,0-1,10 16,-7-15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32,'0'-2,"-1"1,1-1,0 1,-1 0,1-1,-1 1,1-1,-1 1,1 0,-1 0,0-1,0 1,0 0,0 0,0 0,0 0,0 0,0 0,0 0,0 0,0 0,-1 1,1-1,0 0,-1 1,1-1,0 1,-1-1,1 1,-1 0,1 0,-1 0,1-1,-2 2,0-2,-1 1,1 0,0 0,0 0,0 1,0-1,0 1,0 0,0-1,0 2,0-1,0 0,0 0,-5 4,5 1,-1-1,1 1,0 0,1 0,-1 0,1 0,0 0,1 1,-1-1,2 1,-1-1,0 1,1-1,1 9,-5 34,0-27,1 1,1 0,2 0,3 37,-4-59,1 0,0 1,0-1,0 0,0 0,0 0,0 0,0 0,0 1,1-1,-1 0,0 0,1 0,-1 0,1 0,-1 0,1 0,-1 0,1 0,0 0,0 0,-1-1,1 1,0 0,0 0,0-1,0 1,0 0,0-1,0 1,0-1,0 1,0-1,0 0,0 1,0-1,0 0,1 0,-1 0,0 0,0 0,0 0,0 0,0 0,1 0,-1-1,2 0,0 0,0-1,0 1,0-1,0 0,0 0,0-1,0 1,0-1,-1 1,1-1,-1 0,0 0,0 0,2-3,14-56,-4 12,-14 50,0-1,0 1,0 0,0 0,0-1,0 1,0 0,0 0,1-1,-1 1,0 0,0 0,0 0,0-1,1 1,-1 0,0 0,0 0,0-1,1 1,-1 0,0 0,0 0,0 0,1 0,-1 0,0 0,0-1,1 1,-1 0,0 0,1 0,-1 0,0 0,0 0,1 0,-1 0,0 0,0 1,1-1,-1 0,0 0,0 0,1 0,-1 0,0 0,1 1,11 14,8 25,-19-38,1 3,1 0,0-1,0 1,0-1,0 0,0 0,1 0,0 0,0 0,0-1,0 0,10 5,2 0,0 0,28 7,-30-11,0 1,0 1,0 0,14 9,-19-9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1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0 144,'1'-6,"-1"1,1 0,0-1,0 1,1 0,0 0,-1 0,2 0,-1 0,1 0,-1 1,1-1,1 1,-1 0,0 0,7-5,-1 0,1 1,1 0,-1 0,1 2,19-10,-30 16,1 0,-1-1,1 1,-1 0,0 0,1 0,-1 0,1 0,-1-1,1 1,-1 0,0 0,1 0,-1 0,1 0,-1 0,1 1,-1-1,1 0,-1 0,0 0,1 0,-1 0,1 1,-1-1,0 0,1 0,-1 1,0-1,1 0,-1 1,0-1,1 0,-1 1,6 20,-6 32,-1-43,0 8,1 0,1 0,1 0,0-1,8 30,-9-43,0-1,0 0,0 1,0-1,1 0,-1 0,1 0,0 0,0 0,0-1,1 1,-1 0,0-1,1 0,0 1,-1-1,1 0,0-1,0 1,0 0,0-1,1 0,-1 1,0-1,1-1,-1 1,0 0,1-1,-1 0,1 1,-1-2,1 1,-1 0,1-1,-1 1,0-1,5-1,-2-1,1 1,-1-1,0 0,0-1,0 0,0 0,-1 0,1 0,-1-1,0 0,8-10,42-66,-50 71,0-1,0 1,-2-1,1 0,-1 0,-1-1,2-14,-3 42,0 0,0 1,6 17,1 17,-5-35,0 0,1-1,1 1,0-1,1 0,1-1,1 1,0-1,17 23,-5-22,-10-11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123 112,'0'-9,"0"-1,0 0,0 0,1 0,0 0,4-14,-4 22,-1 0,1 1,0-1,-1 1,1-1,0 1,0 0,0-1,0 1,0 0,0-1,0 1,1 0,-1 0,0 0,1 0,-1 0,1 1,-1-1,1 0,-1 1,1-1,-1 1,1-1,0 1,-1 0,1-1,0 1,-1 0,1 0,-1 0,1 1,0-1,-1 0,1 1,0-1,-1 0,1 1,-1 0,1-1,1 2,-1-1,0 0,-1 0,1 0,0 1,0-1,-1 0,1 1,-1-1,1 1,-1 0,0-1,1 1,-1 0,0 0,0 0,0 0,-1 0,1 0,0 0,-1 0,1 0,-1 0,0 0,0 0,0 0,0 0,0 0,0 1,0-1,-1 0,1 0,-1 0,1 0,-3 4,2-2,-1 1,0 0,0 0,0-1,-1 0,1 1,-1-1,0 0,0 0,-1 0,1-1,-1 1,-8 5,-28 7,-11 4,48-19,1 0,-1 1,1-1,0 1,0 0,-1-1,1 1,0 0,1 1,-1-1,0 0,0 0,1 1,0-1,-2 4,3-4,0 0,0-1,0 1,0 0,0 0,0 0,1 0,-1 0,1 0,-1-1,1 1,0 0,-1 0,1-1,0 1,0 0,0-1,1 1,-1-1,0 0,0 1,2 0,40 35,-30-27,14 16,-2 0,-2 2,39 58,-50-67,0 1,-2 1,0 0,-2 1,0 0,-1 0,-1 0,-1 1,-2 0,0 0,-1 0,-1 0,-3 33,1-51,0-1,0 0,0 0,0 1,-1-1,0 0,1 0,-1-1,-1 1,1 0,-1-1,1 1,-1-1,0 0,0 0,-1 0,1 0,0 0,-1-1,0 0,0 1,1-1,-1-1,0 1,-1-1,1 1,0-1,0 0,-1-1,-4 1,2 0,0 0,0-1,0 0,0 0,1 0,-1-1,0 0,0-1,0 1,1-1,-1-1,1 1,0-1,0 0,0-1,0 1,0-1,-8-8,-16-21,-35-51,64 81,-1 0,0-1,1 1,-1-1,1 1,0-1,1 1,-1-1,0 1,1-1,0 0,0 1,0-1,0 0,0 1,1-1,0 1,0-1,0 0,0 1,0 0,4-7,2-1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37,'-17'105,"15"-79,1-15,0 0,1 0,0-1,1 1,0 0,5 20,-6-30,1 1,0-1,-1 0,1 1,0-1,0 0,0 1,0-1,0 0,1 0,-1 0,0 0,0 0,1 0,-1 0,1 0,-1-1,1 1,-1 0,1-1,-1 1,1-1,-1 0,1 1,0-1,-1 0,1 0,0 0,-1 0,1-1,-1 1,3-1,-2 1,0-1,0 1,0-1,0 0,0 0,0 0,0 0,0 0,0 0,-1-1,1 1,0 0,-1-1,1 0,-1 1,1-1,-1 0,0 0,0 1,0-1,0 0,0 0,1-4,1-25,-1-1,-1 0,-1 1,-7-39,7 67,-1 0,0 0,0 1,0-1,0 1,0-1,-1 0,1 1,-1 0,0-1,1 1,-1 0,0 0,0 0,-1 0,1 0,0 1,0-1,-1 1,1-1,-1 1,0 0,1 0,-1 0,0 0,0 1,1-1,-1 1,0 0,0-1,0 1,0 0,0 1,1-1,-1 0,-3 2,-6 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3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75 301,'-1'1,"-1"0,1-1,-1 1,1 0,0 0,-1 0,1 0,0 0,0 0,-1 0,1 1,0-1,0 0,0 1,1-1,-1 1,0-1,0 1,1-1,-1 1,1-1,-1 3,-9 37,8-28,1 0,1 0,0 0,0 0,1 0,6 24,-6-33,0-1,0 1,0-1,1 0,-1 0,1 1,0-1,0 0,0-1,0 1,1 0,-1-1,1 1,-1-1,1 0,0 0,0 0,0 0,0 0,0-1,1 1,-1-1,0 0,1 0,-1 0,1 0,-1-1,1 1,4-1,-4 0,0 0,0 0,0 0,-1 0,1-1,0 1,0-1,0 0,-1 0,1 0,0-1,-1 1,1-1,-1 0,0 0,4-3,-3 0,1 0,-1-1,0 1,0-1,0 0,-1 0,0-1,2-7,1 1,-1-1,-1 0,-1 0,0-1,0 1,-2-1,0 1,0-1,-1 0,-1 1,-1-1,0 1,-1-1,-5-15,5 24,-1 0,1 0,-1 0,-1 0,1 1,-1 0,0 0,-9-7,-47-33,60 44,-47-25,39 23,0-2,0 1,0-1,1-1,0 1,0-2,-11-10,19 17,-1 0,1-1,0 1,0 0,-1-1,1 1,0 0,0 0,0-1,0 1,-1 0,1-1,0 1,0-1,0 1,0 0,0-1,0 1,0 0,0-1,0 1,0 0,0-1,0 1,0 0,0-1,0 1,0-1,1 1,-1 0,0-1,0 1,0 0,1 0,-1-1,0 1,16-7,19 2,81 5,-74 2,1-3,78-10,-71 1,1 3,0 1,0 3,82 5,-119 1,-3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21 141,'0'600,"-3"-583,-3-26,-3-30,7-254,4 150,-2 131,1 1,1-1,0 0,1 1,0-1,1 1,0 0,1 0,0 1,1-1,0 1,0 0,1 1,0-1,1 1,0 1,1-1,-1 2,15-11,-11 9,0 1,0 0,1 1,0 0,19-7,-30 13,0 0,0 0,0 0,0 1,0-1,0 1,0-1,0 1,0 0,0-1,1 1,-1 0,0 1,0-1,0 0,0 1,0-1,0 1,0-1,0 1,0 0,0 0,0 0,0 0,-1 0,1 1,0-1,-1 0,1 1,-1-1,1 1,-1 0,0-1,0 1,1 0,-1 0,-1 0,1 0,0 0,0 0,-1 0,1 0,-1 0,1 0,-1 0,0 0,0 3,2 35,-1 1,-6 56,4-94,0 0,0 0,0-1,0 1,0-1,0 1,-1 0,1-1,-1 0,0 1,1-1,-1 0,0 0,-1 0,1 0,0 0,0-1,-1 1,1-1,-1 1,-5 1,7-2,-1-1,0 1,0 0,1-1,-1 1,0-1,0 0,0 1,0-1,1 0,-1 0,0 0,0 0,0-1,0 1,0 0,1-1,-1 1,0-1,0 0,1 0,-1 1,0-1,1 0,-1 0,1-1,-1 1,1 0,0 0,0-1,-1 1,1-1,-1-2,-3-7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4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1,'-2'0,"0"1,0-1,0 1,0 0,0-1,1 1,-1 0,0 0,0 1,1-1,-1 0,0 0,1 1,0-1,-1 1,-1 2,-21 32,19-29,-6 13,1-1,1 2,0 0,2 0,-7 30,12-41,0 1,1 0,0 0,1 0,1-1,0 1,3 16,-4-25,1 0,-1 0,1 0,-1 0,1 0,0 0,0-1,0 1,0 0,0 0,0-1,1 1,-1-1,0 1,1-1,-1 1,1-1,0 0,-1 0,1 0,0 0,0 0,0 0,0 0,0-1,-1 1,1-1,0 1,0-1,1 0,-1 0,0 0,0 0,0 0,0 0,0-1,0 1,0 0,0-1,0 0,-1 0,1 1,0-1,0 0,0 0,1-2,2 0,0 1,0-1,-1 0,1-1,-1 1,0-1,0 0,0 0,-1 0,1 0,-1-1,0 0,0 1,3-10,1-4,-1 0,7-37,-9 39,0-1,0 1,9-18,1 98,-11-47,0 0,1 0,1 0,1 0,14 28,-17-40,-1 0,1-1,0 1,0-1,1 0,-1 0,1 0,0-1,0 1,0-1,1 0,-1 0,1 0,0-1,0 1,0-1,0 0,0-1,0 1,0-1,0 0,9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1,'0'4,"0"-1,0 1,0 0,1 0,0 0,0-1,0 1,0 0,1-1,-1 1,1-1,0 1,0-1,0 0,0 0,1 0,2 3,-2-4,-1 0,1-1,-1 1,1-1,-1 1,1-1,0 0,0 0,-1 0,1 0,0-1,0 1,0-1,0 0,0 0,0 0,0 0,0 0,0-1,0 1,0-1,-1 0,5-1,-6 2,1-1,-1 1,0 0,0-1,0 1,1-1,-1 0,0 1,0-1,0 0,0 0,0 0,0 1,0-1,0 0,0 0,-1 0,1-1,1 0,-2 1,0 0,0 1,0-1,0 0,0 1,0-1,0 1,0-1,-1 0,1 1,0-1,0 1,0-1,-1 1,1-1,0 1,-1-1,1 1,0-1,-1 1,1-1,-1 1,1-1,-1 1,1 0,-1-1,0 0,0 1,0-1,0 0,0 1,0 0,1-1,-1 1,0 0,0-1,0 1,0 0,0 0,0 0,0 0,0 0,0 0,0 0,0 0,0 0,0 0,0 1,0-1,0 0,0 1,0-1,0 0,0 1,1-1,-1 1,0 0,0-1,0 1,1 0,-1-1,0 1,1 0,-1 0,1 0,-1-1,1 1,-1 2,0-3,1 1,0-1,0 1,0-1,0 1,0-1,0 0,0 1,0-1,0 1,0-1,0 1,0-1,0 1,0-1,0 0,0 1,1-1,-1 1,0-1,0 0,1 1,-1-1,0 1,0-1,1 0,-1 1,0-1,1 0,-1 0,0 1,1-1,-1 0,1 0,-1 0,0 1,1-1,-1 0,1 0,-1 0,1 0,-1 0,0 0,1 0,-1 0,1 0,-1 0,1 0,-1 0,1 0,22-6,-13-4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7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89,'1'37,"2"-1,7 37,-8-59,1 0,1 0,0 0,1-1,11 24,-15-34,1 0,-1 0,1 0,0 0,0 0,1-1,-1 1,0 0,1-1,0 0,-1 0,1 0,0 0,0 0,0 0,1-1,-1 1,0-1,1 0,-1 0,0 0,1-1,-1 1,1-1,-1 0,1 0,-1 0,1 0,4-1,-4-1,1 1,-1-1,0 0,0 0,0 0,0 0,0-1,0 1,-1-1,0 0,1 0,-1-1,0 1,0-1,-1 1,5-9,3-5,-1-2,10-30,-2 4,40-85,-53 193,-2-45,0 0,2 0,9 32,-11-43,0-1,1 0,-1 0,1 0,1-1,-1 1,1-1,0 1,0-1,0-1,1 1,-1 0,1-1,6 4,-8-6,-1-1,1 1,0-1,0 0,0 1,0-1,0-1,0 1,0 0,1-1,-1 1,0-1,0 0,0 0,0-1,1 1,-1 0,0-1,0 0,0 0,0 0,0 0,0 0,0-1,0 1,3-3,-1-1,0 0,0 0,0-1,-1 0,0 1,0-1,0-1,-1 1,0 0,4-11,6-16,-6 18,-1-1,-1 1,0-1,-1 1,0-1,1-20,-4 11,-2 55,0 15,3-32,0 0,0 0,2 0,-1-1,1 1,1-1,1 0,-1 0,2 0,0-1,0 0,1 0,0-1,1 0,0 0,1-1,0-1,0 1,1-1,18 10,-21-15,0 0,0-1,0 0,0 0,1 0,-1-1,0-1,1 1,-1-1,1-1,-1 0,1 0,-1 0,0-1,0 0,0-1,0 0,0 0,0-1,-1 0,0 0,0-1,0 1,0-2,-1 1,1-1,-1 0,-1 0,11-14,-10 11,0-1,-1 0,0 0,-1 0,0-1,0 1,-1-1,0 0,2-19,-3 4,-1 1,-1-1,-4-29,4 52,0 1,0-1,-1 0,1 1,-1-1,0 1,1-1,-1 1,0-1,-1 1,1 0,0-1,-1 1,1 0,-1 0,0 0,-3-3,3 4,1 0,-1 0,0 0,0 1,0-1,1 0,-1 1,0 0,0-1,0 1,0 0,0 0,0 0,0 0,0 0,0 1,0-1,-3 1,0 1,0 0,1 0,-1 1,0-1,1 1,-1 0,1 0,0 0,0 1,0-1,1 1,-1 0,1 0,0 1,0-1,-3 7,2 4,0 1,1-1,1 1,0 0,1 0,1 0,0 0,4 20,-2 22,-2-53,0 1,1-1,-1 1,1-1,0 0,1 1,-1-1,1 0,0 0,0 0,1 0,0 0,0 0,0-1,0 1,0-1,1 0,0 0,0 0,0 0,5 3,-1-3,0 1,1-1,-1 0,1-1,-1 0,1-1,0 0,0 0,0 0,0-1,17-1,-17 0,-1 0,0 0,0-1,0 0,0-1,14-3,-17 2,0 0,-1 1,1-2,-1 1,0 0,0-1,0 0,0 0,-1 0,1 0,2-6,56-90,-45 69,-6 10,-1 0,-1-1,11-44,-13 42,0 135,-4-89,1-1,12 39,0-3,-13-37,2 2,-1-24,1-13,-3 8,1 1,-1-1,1 1,0 0,1 0,-1 0,1 0,0 0,1 1,-1 0,1 0,0 0,1 0,-1 1,1 0,0 0,0 1,0-1,0 1,0 1,1-1,-1 1,1 0,0 1,0-1,0 1,13 0,-9 1,0-1,0 0,-1-1,1 0,0-1,-1 0,0-1,0 0,0 0,0-1,0-1,9-7,-16 9,0 0,-1 0,0-1,0 0,0 1,0-1,-1 0,0 0,0 0,0 1,0-1,-1 0,0-10,0 6,-1-1,0 1,0 0,0-1,-1 1,-5-14,6 22,1 0,0-1,0 1,-1 0,1 0,-1 0,1 0,-1-1,0 1,1 0,-1 0,0 0,0 0,1 1,-1-1,0 0,0 0,0 0,0 1,0-1,0 0,-1 1,1-1,0 1,0-1,0 1,0 0,-1 0,1-1,0 1,0 0,-1 0,1 0,0 0,0 0,-1 1,1-1,0 0,0 0,0 1,-1-1,1 1,0-1,0 1,0 0,0-1,0 1,0 0,0 0,0-1,-1 2,-1 2,0-1,0 1,0-1,1 1,-1 0,1 0,0 0,0 0,0 1,0-1,1 0,-2 9,0 15,2-1,1 1,1 0,5 27,-5-46,1 0,0-1,0 1,1 0,0-1,1 0,0 1,0-1,0-1,1 1,1-1,-1 0,1 0,0 0,1-1,8 7,-11-10,-1-1,1 0,0 0,0 0,0 0,0-1,0 1,0-1,0 0,0 0,0-1,1 1,-1-1,0 0,0 0,1 0,-1-1,0 0,0 1,1-1,-1-1,0 1,5-3,-3 0,1 1,-1-2,1 1,-1-1,-1 0,1 0,-1-1,0 1,0-1,0 0,-1-1,4-6,8-21,-2 0,-1-2,13-55,-18 48,-7 40,-1 1,0 0,0-1,0 1,0 0,0-1,0 1,-1 0,1-1,-1 1,0 0,1 0,-1-1,0 1,-3-4,4 6,0 1,-1-1,1 0,-1 0,1 0,0 0,-1 0,1 1,-1-1,1 0,0 0,-1 1,1-1,0 0,0 1,-1-1,1 0,0 1,0-1,-1 0,1 1,0-1,0 0,0 1,-1-1,1 1,0-1,0 0,0 1,0-1,0 1,0-1,0 1,0-1,0 0,0 1,1 0,-5 20,4-5,1-1,0 1,1-1,0 1,2-1,0 1,0-1,1-1,1 1,1-1,0 0,1 0,16 22,-20-32,0 0,0-1,0 0,0 0,0 0,1 0,-1 0,1-1,0 0,0 0,0-1,0 1,0-1,0 0,0 0,0-1,10 1,-12-1,1-1,-1 1,1-1,-1 1,0-1,0 0,1 0,-1 0,0-1,0 1,0-1,0 0,-1 0,1 0,0 0,-1 0,1-1,-1 1,0-1,0 1,0-1,0 0,0 0,-1 0,1 0,-1 0,2-7,10-39,-7 23,1 1,15-38,21-47,-40 173,-4-50,1 0,1 0,0 1,1-1,0 0,6 18,-6-26,0 0,1 1,0-1,0 0,1-1,0 1,-1-1,1 1,1-1,-1 0,1 0,-1-1,1 0,0 0,0 0,11 4,-13-5,0 0,1-1,-1 1,0-1,1 0,-1 0,1 0,-1-1,1 1,-1-1,1 0,-1 0,1 0,0-1,-1 1,1-1,-1 0,1 0,-1 0,0 0,1 0,-1-1,4-2,-2-1,1 0,-1 0,0 0,-1-1,0 0,1 0,-2 0,1-1,-1 1,4-10,3-7,0 1,-2-2,0 1,-2-1,7-48,-14 92,1 0,1 0,5 25,-4-36,0-1,1 0,0 0,1 0,-1 0,2 0,-1-1,1 0,0 0,7 8,-5-8,-1-1,1 0,0 0,1-1,0 0,11 6,-15-9,0 0,-1 0,1-1,0 1,1-1,-1 0,0 0,0 0,0-1,1 0,-1 1,0-1,0-1,1 1,7-3,-9 2,-1 0,0-1,0 0,1 1,-1-1,0 0,0 0,-1 0,1-1,0 1,-1 0,1 0,-1-1,0 1,0-1,0 0,1-4,12-56,-10 41,31-85,-35 106,1-1,-1 0,0 0,0 0,1 1,-1-1,0 0,0 0,-1 0,1 1,0-1,-1-3,-3 5,0 14,2-1,0 0,1 0,0 0,1 0,1 0,0 0,1 0,0 0,1 0,1 0,0-1,0 0,1 0,1 0,0 0,13 17,1-15,-8-10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29:59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41,'-2'109,"4"117,-2-225,0 0,0 0,-1 1,1-1,0 0,1 0,-1 0,0 0,0 0,0 0,1 1,-1-1,0 0,1 0,-1 0,1 0,-1 0,1 0,0 0,-1-1,1 1,0 0,0 0,-1 0,1-1,0 1,0 0,0-1,0 1,0-1,0 1,0-1,0 1,0-1,0 0,0 1,1-1,-1 0,0 0,0 0,0 0,0 0,0 0,0 0,1 0,-1-1,0 1,1-1,2 0,-1-1,0 0,0 0,0 0,0 0,0 0,0-1,0 0,-1 1,1-1,-1 0,0 0,4-6,134-295,-132 282,-8 18,1 1,0-1,1 0,-1 1,1 0,-1-1,1 1,3-4,-11 21,0 0,-7 30,3-9,7-27,1 0,-1 0,1 1,1-1,0 1,0-1,0 1,1-1,0 1,1-1,0 1,2 8,-2-15,0 0,0 0,0-1,0 1,1 0,-1-1,0 1,1-1,-1 1,1-1,0 0,-1 0,1 1,0-1,0 0,-1-1,1 1,0 0,0-1,0 1,0-1,0 1,0-1,0 0,1 0,-1 0,0 0,0 0,0 0,0-1,0 1,0-1,0 1,2-2,3 0,0-1,0 1,-1-1,1-1,-1 1,1-1,-1 0,7-7,-7 4,-1 0,0 0,0 0,-1 0,1-1,-2 0,1 0,2-9,14-29,-20 46,0-1,0 1,1-1,-1 1,0-1,1 1,-1-1,0 1,1-1,-1 1,0-1,1 1,-1-1,1 1,-1 0,1-1,-1 1,1 0,-1-1,1 1,0 0,-1 0,1 0,-1 0,1-1,0 1,-1 0,1 0,-1 0,1 0,0 0,-1 0,1 1,-1-1,1 0,0 0,-1 0,1 0,-1 1,1-1,-1 0,1 1,-1-1,1 0,-1 1,1-1,-1 1,1-1,-1 0,0 1,1-1,-1 1,0-1,1 1,-1 0,0-1,0 1,1-1,-1 1,0 0,20 48,-14-34,6 11,1 0,30 42,-39-62,0-1,0 1,1-1,0 0,0 0,0 0,1-1,-1 0,1 0,0 0,1-1,-1 0,0 0,1 0,0-1,-1 0,10 1,-14-3,0 0,0 0,0 0,0-1,0 1,0-1,0 0,0 0,0 1,0-1,-1 0,1 0,0-1,-1 1,1 0,-1 0,1-1,-1 1,0-1,1 0,-1 1,0-1,0 0,1-2,21-53,-16 36,-2 10,-2 0,0 0,0 0,-1-1,-1 1,1-1,-2 0,0 1,0-1,-1 1,-4-18,5 25,-1-1,-1 0,1 1,-1-1,0 1,0 0,0 0,0-1,-1 1,0 1,0-1,0 0,0 1,-1-1,1 1,-1 0,0 0,1 1,-2-1,1 1,0 0,0 0,-1 0,1 0,-1 1,1 0,-1 0,0 0,-7 0,11 1,-10-2,-1 1,1 1,-1 0,1 0,-1 2,1-1,0 1,-1 1,1 0,-18 7,20-4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0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88,'1'14,"0"0,2 0,0 0,8 24,6 27,0 34,-13-100,1-11,2-16,-3-25,-3 0,-5-59,3 108,-1 0,1 0,-1 0,0 0,0 0,0 0,0 0,-1 0,1 1,-1-1,0 1,0 0,0 0,-1 0,1 0,-1 1,-7-5,7 5,0-1,0 1,0 0,0 0,0 0,-1 1,1-1,-1 1,1 0,-1 1,0-1,1 1,-1 0,0 0,1 0,-1 0,-5 2,10-2,-1 0,0 0,1 0,-1 0,0 0,1 0,-1 1,0-1,1 0,-1 0,0 1,1-1,-1 0,1 1,-1-1,1 0,-1 1,1-1,-1 1,1-1,-1 1,1-1,-1 1,1-1,0 1,-1 0,1-1,0 1,0 0,-1-1,1 1,0-1,0 1,0 0,0-1,0 1,0 0,0 0,0-1,0 1,0 0,0-1,0 1,1-1,-1 1,0 0,0-1,1 1,-1 0,0-1,1 1,-1-1,1 1,-1-1,0 1,1-1,-1 1,1-1,0 0,0 1,2 2,1 0,0-1,0 1,0-1,0 0,1 0,4 2,78 28,-73-25,-1-1,1 0,1-1,-1-1,1 0,0-1,0-1,15 1,32-3,71-2,-131 2,0 0,0-1,0 1,0-1,-1 1,1-1,0 0,0 1,0-1,-1 0,1 0,1-2,5-4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1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67,'1'0,"-1"0,1-1,0 1,0-1,0 1,-1-1,1 1,0-1,0 1,-1-1,1 1,0-1,-1 0,1 0,-1 1,1-1,-1 0,1 0,-1 0,0 1,1-1,-1 0,0 0,1 0,-1 0,0 0,0 0,0 0,0 0,0 1,0-1,-1-2,1 1,1-1,-2 1,1-1,0 1,0-1,-1 1,0 0,1-1,-1 1,0 0,-2-4,2 5,0 0,0 0,0 0,0 0,0 1,0-1,-1 0,1 1,0-1,0 1,0-1,-1 1,1 0,0-1,-1 1,1 0,0 0,-1 0,1 0,0 0,0 0,-3 1,-31 16,27-11,-1 1,1 1,0-1,-12 17,8-8,2 0,0 0,1 1,-11 30,17-40,1 0,0 0,1 0,-1 0,1 0,1 1,-1-1,1 0,1 0,-1 1,1-1,1 0,-1 0,1 0,5 12,-5-16,0 0,0 0,0 0,0 0,1 0,-1-1,1 1,0-1,0 1,0-1,0 0,0 0,0 0,0-1,1 1,-1-1,1 0,-1 0,1 0,-1 0,6 0,10 0,-1 0,1-1,21-3,0 1,-24 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1 377,'2'1,"1"-1,-1 1,1 0,-1 0,0 0,1 0,-1 1,0-1,0 1,4 3,20 10,-15-12,0-1,-1-1,1 0,0 0,21-2,-26 1,-1-1,1 0,-1 0,0-1,1 1,-1-1,0 0,0-1,0 1,0-1,-1 0,1 0,5-5,72-62,-60 54,-1-2,0 0,33-40,-49 51,10-11,-2-1,14-24,-25 39,0 0,1 0,-2-1,1 1,0-1,-1 0,0 1,0-1,0 0,0 0,-1 1,0-1,0 0,0 0,-1 0,-2-9,2 12,0 0,0 0,-1 1,1-1,-1 0,1 0,-1 1,1-1,-1 1,0 0,0-1,0 1,0 0,0 0,0 0,0 1,0-1,0 0,-1 1,1-1,0 1,0 0,0 0,-1 0,1 0,0 0,0 0,-1 0,1 1,-3 0,1 0,-1 0,1 0,-1 0,1 1,0-1,-1 1,1 0,0 0,0 1,0-1,0 1,1 0,-7 6,-6 16,1 0,2 1,0 1,-15 48,28-74,-27 59,19-45,1 1,1 0,0 0,-6 27,-7 26,-3 9,21-72,0 0,1 0,-1 0,1 0,1 0,-1 0,1 0,0 0,0-1,4 11,-3-13,0-1,0 1,0-1,0 0,0 0,0 0,1 0,-1-1,1 1,-1 0,1-1,0 0,-1 0,1 0,0 0,0 0,0 0,4 0,59 6,-63-6,6 0,0-1,0 0,0 0,0 0,0-1,0-1,0 0,15-5,-21 6,1-1,-1 0,0 0,0-1,-1 1,1 0,0-1,-1 0,0 0,1 0,-1 0,0 0,-1 0,1 0,0 0,-1-1,0 1,0-1,0 1,0-1,0 0,-1 1,0-1,0-4,1-2,1-2,-2-1,1 1,-2-1,-2-20,3 31,-1-1,0 1,1 0,-1-1,0 1,0 0,0-1,0 1,0 0,-1 0,1 0,-1 0,1 0,-1 0,0 1,0-1,0 1,0-1,0 1,0-1,0 1,0 0,-1 0,1 0,0 0,-1 1,1-1,0 0,-5 1,1-1,0 0,0 1,0 0,-1 1,1-1,0 1,0 0,0 1,0-1,0 1,0 0,-7 4,10-4,0 0,1 0,-1 0,0 1,1-1,0 1,-1-1,1 1,0 0,0 0,1 0,-1 0,1 0,-1 0,1 1,0-1,0 0,0 1,1-1,-1 1,1-1,0 0,0 7,0-8,1 0,-1 1,1-1,-1 1,1-1,0 0,0 1,0-1,0 0,0 0,1 0,-1 0,1 0,-1 0,1 0,0 0,-1-1,1 1,0-1,0 1,0-1,0 0,1 0,-1 1,0-2,0 1,1 0,-1 0,1-1,-1 1,0-1,4 0,11 2,0 0,1-2,26-2,-19 1,-14 0,-4 2,1-1,0 0,0 0,0-1,0 0,0 0,-1-1,1 0,0 0,-1-1,0 0,1 0,-1-1,12-8,-18 11,27-19,0-2,-2 0,0-2,-2-1,29-37,-51 59,0 0,-1-1,1 1,-1 0,0-1,0 0,0 1,0-1,-1 1,1-1,-1 0,0 0,0 1,0-1,-1 0,0 1,1-1,-1 1,0-1,-1 1,1-1,0 1,-1-1,0 1,0 0,0 0,0 0,-1 0,-3-3,4 3,0 1,0 0,0 0,-1 0,1 0,-1 1,1-1,-1 1,1-1,-1 1,0 0,0 0,0 0,0 0,0 1,0-1,0 1,0 0,0-1,0 2,0-1,0 0,0 0,1 1,-1 0,0-1,0 1,0 0,0 1,1-1,-1 0,0 1,1 0,-1-1,-3 4,2 1,-1-1,1 1,0 0,0 0,1 0,-1 0,2 1,-1-1,1 1,-1 0,0 10,-1 3,1-1,1 39,1-50,1 1,1-1,0 1,0-1,0 1,1-1,1 0,-1 1,1-1,1-1,-1 1,1 0,1-1,-1 0,1 0,1 0,-1 0,1-1,0 0,1 0,-1-1,1 0,0 0,0 0,11 4,-9-5,0 0,0-1,1 0,-1 0,1-1,16 2,-23-4,1 0,-1 0,1 0,-1 0,0-1,1 1,-1-1,0 0,0 0,1 0,-1-1,0 1,0-1,0 0,-1 1,1-1,0-1,-1 1,1 0,-1-1,0 1,4-6,35-50,34-55,-68 101,-1-1,0 0,-1 0,0 0,-1-1,-1 0,2-18,-5 55,1 0,0 0,2 0,9 37,-5-31,-2 1,2 53,-6 1,-3 79,1-157,1 1,-1-1,0 0,-1 0,1 0,-1 0,0 0,-1 0,0-1,-5 10,7-15,0-1,1 1,-1-1,0 1,1-1,-1 1,1-1,-1 0,0 1,1-1,0 0,-1 1,1-1,-1 0,1 0,0 0,-1 1,1-1,0 0,0 0,0 0,0 1,0-1,0 0,0 0,0 0,0 0,0-1,-2-29,3-433,1 449,1 1,1 0,0-1,1 2,1-1,0 1,0-1,1 2,1-1,16-19,-22 30,0-1,0 1,1 0,-1-1,1 1,0 0,0 1,0-1,0 0,0 1,0 0,0-1,0 1,1 0,-1 1,0-1,1 1,-1-1,0 1,1 0,-1 0,0 1,1-1,-1 1,0-1,1 1,-1 0,0 0,0 1,0-1,0 1,0-1,0 1,0 0,-1 0,1 0,0 1,-1-1,0 0,0 1,1 0,-2-1,1 1,0 0,0 0,-1 0,0 0,0 1,1-1,-2 0,1 0,0 1,0 5,11 120,-11-126,-1 1,1-1,-1 1,0-1,0 1,-1-1,1 1,-1-1,0 1,0-1,0 1,0-1,0 0,-1 0,1 1,-1-1,-3 4,3-5,0 0,0-1,0 1,0 0,0-1,0 0,0 1,0-1,0 0,-1 0,1 0,0 0,-1-1,1 1,-1-1,1 1,-1-1,1 0,-1 0,1 0,-1 0,1 0,-1-1,1 1,-5-2,7 2,-1 0,1 0,-1-1,1 1,-1 0,1 0,-1 0,1-1,-1 1,1 0,-1 0,1-1,0 1,-1 0,1-1,0 1,-1 0,1-1,0 1,-1-1,1 1,0-1,-1 1,1-1,0 1,0-1,0 1,0-1,0 1,-1-1,1 1,0-1,0 1,0-1,0 1,0-1,1 1,-1-1,0 1,0-1,0 1,0-1,0 1,1-1,4-6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1,'-2'0,"0"1,1-1,-1 1,0 0,1 0,-1-1,1 1,-1 0,1 0,-1 1,1-1,0 0,-1 0,1 1,0-1,0 1,0-1,0 1,0-1,1 1,-1-1,0 1,1 0,-1 2,-14 49,13-45,1-3,0 0,1-1,-1 1,1 0,0 0,0-1,0 1,0 0,1 0,0-1,0 1,0 0,1-1,0 0,0 1,0-1,0 0,0 0,1 0,0 0,0 0,4 4,-1-3,0 0,1 0,-1-1,1 0,0 0,0-1,0 0,0 0,0-1,1 1,-1-2,1 1,10 0,-15-1,1-1,-1 0,0 0,0 0,0 0,0 0,0-1,0 1,0-1,0 0,0 0,0 0,0 0,0-1,0 1,-1-1,1 1,-1-1,1 0,-1 0,1 0,-1 0,0-1,0 1,0-1,-1 1,1-1,0 0,-1 1,0-1,0 0,0 0,0 0,1-5,1-6,-1-1,-1 0,-1 0,0 1,-3-30,2 41,1 1,0 0,-1-1,0 1,1 0,-1-1,0 1,0 0,-1 0,1 0,0 0,-1 0,1 0,-1 0,0 0,1 0,-1 1,0-1,0 1,0-1,0 1,0 0,-1 0,1 0,0 0,0 0,-1 0,-2 0,-7-1,0 1,0 0,1 0,-20 2,15 0,1-1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8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1 229,'0'18,"-1"-6,1-1,1 0,-1 1,2-1,0 0,3 14,-4-23,0 0,0 0,0 0,0 0,1 0,-1 0,1 0,-1 0,1 0,-1-1,1 1,0-1,0 1,0-1,0 0,0 0,0 0,0 0,0 0,1 0,-1 0,0-1,0 1,1-1,-1 0,0 0,1 1,-1-2,1 1,-1 0,0 0,0-1,1 1,-1-1,0 0,3-1,2 0,-1-1,0 0,0 0,-1 0,1-1,-1 0,1 0,-1 0,-1-1,1 0,0 0,3-6,-1 3,0 0,0 1,0 0,10-6,-11 8,-1 0,0 0,0 0,-1-1,1 1,-1-1,0 0,-1-1,1 1,-1-1,0 1,-1-1,0 0,0 0,1-10,0 4,-1 0,-1 0,0 0,-1 0,-1 0,0-1,-4-20,5 32,-1 1,1-1,0 0,0 1,-1-1,1 0,-1 1,0-1,1 1,-1-1,0 1,0-1,0 1,0 0,0-1,0 1,0 0,0 0,-1 0,1 0,0 0,-1 0,1 0,-1 0,1 1,-1-1,1 0,-1 1,0-1,1 1,-1 0,0-1,1 1,-1 0,0 0,1 0,-1 0,0 1,1-1,-1 0,0 1,1-1,-1 1,1-1,-1 1,1 0,-1 0,-1 1,-2 1,0 0,0 1,0 0,1-1,-1 2,1-1,0 0,0 1,1 0,-1 0,1 0,-4 9,5-11,1 1,-1 0,1 0,0 0,0 0,0 0,1 1,0-1,-1 0,1 0,1 0,-1 0,1 1,1 5,0-7,-1 0,1 1,1-1,-1 0,0 0,1 0,-1-1,1 1,0-1,0 1,0-1,0 0,1 0,-1 0,0-1,6 3,-3-2,-1 1,1 0,-1 0,1 1,-1-1,0 1,0 0,-1 0,1 1,-1 0,0 0,4 6,8 8,-13-15,1 0,-1 0,0 0,0 1,0-1,0 1,2 7,-5-10,1-1,-1 1,0 0,0 0,0 0,0-1,0 1,-1 0,1 0,0 0,-1-1,1 1,-1 0,0-1,0 1,1 0,-1-1,0 1,0-1,-1 0,1 1,0-1,0 0,-1 1,1-1,0 0,-3 1,-1 2,0 0,0 0,1 0,0 1,0-1,0 1,0 0,-4 9,4-3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0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21,'0'302,"1"-382,-3-90,2 167,0 0,-1 0,1 0,-1 0,0 0,0 0,0 0,0 0,0 1,-1-1,1 0,-1 1,0-1,0 1,0-1,0 1,0 0,-1 0,1 0,0 0,-1 0,0 0,1 1,-1-1,0 1,0 0,0 0,-4-1,-6 0,0 0,0 1,0 0,0 1,-17 2,205-2,-74 1,-86-1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1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40,'-2'1,"1"0,0 0,0 0,-1 0,1 0,0 0,0 0,0 0,0 0,0 0,0 1,1-1,-1 0,0 1,1-1,-1 1,1-1,-1 1,0 2,-9 35,10-37,-28 192,23-181,2-12,-2-28,4-44,1 62,-1-2,1-1,1 1,4-22,-5 31,1 1,-1-1,0 1,0 0,1-1,-1 1,1 0,-1-1,1 1,0 0,0 0,-1-1,1 1,0 0,0 0,0 0,0 0,0 0,0 0,0 0,1 1,-1-1,0 0,0 1,1-1,-1 1,0-1,1 1,-1-1,1 1,-1 0,0 0,1 0,-1 0,1 0,-1 0,1 0,-1 0,0 1,3 0,-2 0,0 0,0 0,0 0,0 0,0 1,0-1,0 1,0 0,-1 0,1-1,0 1,1 3,-2-3,1 0,-1 0,1 1,0-1,0-1,0 1,0 0,0 0,0-1,1 1,-1-1,0 0,1 0,2 1,0-1,1 0,0 0,-1-1,1 0,-1 0,1 0,0-1,-1 0,1 0,-1 0,0-1,1 0,-1 0,0 0,0 0,0-1,0 0,0 0,-1 0,0-1,1 0,-1 1,0-1,-1-1,1 1,-1-1,0 1,0-1,0 0,-1 0,1 0,-1 0,-1-1,1 1,-1-1,0 1,1-7,-4 7,-3 14,-3 13,4 18,2 1,6 76,-4-115,0 0,1 0,-1 0,1-1,-1 1,1 0,-1 0,1-1,0 1,0 0,0-1,0 1,0 0,0-1,0 0,1 1,-1-1,0 0,1 1,-1-1,1 0,-1 0,1 0,0-1,-1 1,1 0,0 0,0-1,0 1,-1-1,1 0,0 0,0 1,0-1,0 0,0 0,0-1,-1 1,1 0,0-1,0 1,0-1,2 0,3-1,0-1,1 1,-1-1,-1 0,1-1,0 0,-1 0,0 0,10-9,-8 5,-1 0,0 0,0-1,0 0,-1 0,-1-1,0 0,0 0,0 0,-2 0,6-20,-12 46,2 0,0 1,1-1,1 0,0 0,2 0,3 16,-6-30,1-1,-1 0,1 1,0-1,-1 0,1 1,0-1,0 0,0 0,-1 0,1 0,1 0,-1 0,0 0,0 0,0 0,0 0,1-1,-1 1,0 0,1-1,-1 1,0-1,1 0,-1 1,1-1,-1 0,1 0,-1 0,0 0,1 0,-1 0,1 0,-1-1,1 1,-1 0,0-1,1 1,-1-1,0 1,2-2,1 0,-1 0,0 0,0 0,0-1,0 0,0 1,0-1,0 0,-1 0,0 0,1-1,-1 1,-1-1,3-4,3-12,-2-2,0 1,-1 0,-1-1,-1 0,-2 0,-2-41,2 61,-1 0,1 0,0 0,-1 1,0-1,1 0,-1 0,0 1,0-1,1 1,-1-1,-1 1,1-1,0 1,0-1,0 1,-1 0,1 0,-1 0,1 0,-1 0,1 0,-1 0,0 0,1 0,-1 1,0-1,0 1,0-1,1 1,-1 0,0 0,0 0,0 0,0 0,1 0,-1 0,0 0,-3 2,-1-1,0 0,0 1,0-1,1 1,-1 1,0-1,1 1,0 0,-1 0,1 1,-5 3,3 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3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55,'-48'-8,"40"6,1 0,-1 1,0-1,1 2,-13-1,18 1,0 1,-1-1,1 1,0-1,0 1,0 0,0 0,0 0,0 0,0 0,0 0,0 0,1 1,-1-1,0 1,1-1,-1 1,1 0,0 0,-1-1,1 1,0 0,-2 4,-3 9,1 1,0 0,1 0,0 0,2 0,-2 21,5 103,1-57,-2-81,0 0,0 1,0-1,0 0,1 0,-1 0,1 1,0-1,-1 0,1 0,0 0,0 0,0 0,1 0,-1 0,0 0,1-1,-1 1,1 0,-1-1,1 1,0-1,0 0,0 1,0-1,0 0,0 0,0 0,0-1,0 1,0 0,0-1,4 1,7 1,1-1,0-1,0 0,22-4,3 2,-32 2,-1-1,0 1,0-1,0 0,0-1,0 0,0 1,0-2,0 1,0-1,-1 0,1 0,-1 0,0-1,0 0,-1 0,1 0,-1-1,1 1,-1-1,-1 0,6-9,3-9,-2 0,0 0,-2-1,9-36,-9 30,17-43,-18 56,-9 21,-8 35,8 175,3-176,1-135,-4-108,0 195,0 0,-1 0,0 0,0 0,-10-18,12 26,1-1,-1 1,-1 0,1-1,0 1,0 0,-1 0,1 0,-1 0,0 0,1 0,-1 1,0-1,0 1,0-1,0 1,0 0,-1-1,1 1,0 0,-1 0,1 1,0-1,-1 0,1 1,-1 0,1-1,-6 1,7 0,1 1,-1-1,0 0,1 0,-1 0,1 0,-1 1,0-1,1 0,-1 0,1 1,-1-1,0 0,1 1,-1-1,1 1,-1-1,1 1,0-1,-1 1,1-1,0 1,-1-1,1 2,8 8,25 2,26-8,0-2,75-8,-129 6,-1 0,0 0,0-1,1 0,-1 0,0 0,0 0,0-1,0 0,0 0,0 0,-1 0,1 0,0-1,-1 1,0-1,0 0,5-6,-42 60,25-32,1 1,1 0,2 1,-1 0,2 0,1 0,1 0,0 0,3 28,-1-37,2-1,-1 0,2 1,-1-1,1 0,6 12,-8-21,0 0,0 0,0 1,0-1,1 0,-1 0,1 0,-1 0,1 0,0-1,0 1,0-1,0 1,4 2,-5-4,1 0,-1 1,1-1,0 0,-1 0,1 0,0 0,-1-1,1 1,-1 0,1-1,0 1,-1-1,1 1,-1-1,1 0,-1 1,0-1,1 0,-1 0,0 0,0 0,1 0,-1 0,1-3,1 1,0-1,-1 0,1 0,-1 0,0 0,0-1,-1 1,0 0,1-1,-1 1,0-1,-1 1,1-10,-5-61,4 74,0-1,0 0,-1 1,1-1,-1 0,1 1,-1-1,0 0,0 1,1-1,-1 1,0-1,0 1,-1 0,1-1,0 1,0 0,-1 0,1 0,0 0,-1 0,1 0,-1 0,0 0,1 1,-1-1,1 1,-1-1,-3 0,-8-1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14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87,'-16'52,"13"31,4-61,-2 0,0 0,-7 32,5-17,4-32,-1 0,0 0,0 0,-1 0,0 0,1 0,-2 0,1-1,0 1,-1 0,-3 5,5-10,-1 0,1 0,0 0,-1-1,1 1,-1 0,1 0,0-1,-1 1,1 0,0 0,-1-1,1 1,0 0,0-1,-1 1,1-1,0 1,0 0,0-1,-1 1,1-1,0 1,0 0,0-1,0 1,0-1,0 1,0-1,0 1,0 0,0-1,0 1,0-1,0 0,-3-19,4 0,2 0,-1 0,2 1,1 0,0 0,16-35,-6 10,-15 43,1 0,-1 0,0 0,0 0,1 0,-1 0,1 0,-1 0,1 0,-1 0,1 0,-1 0,1 0,0 0,0 1,-1-1,1 0,0 1,0-1,0 0,0 1,0-1,0 1,0-1,0 1,0 0,0-1,0 1,0 0,2-1,28 16,-2 0,-24-14,-1 1,0-1,1 0,-1 0,1 0,-1-1,1 0,-1 1,1-1,-1-1,1 1,-1-1,1 0,-1 0,0 0,1-1,3-1,-3 0,0-1,-1 1,0-1,1 0,-2 0,1 0,0 0,-1-1,0 1,0-1,0 0,0 0,2-7,16-47,-24 72,-1-2,1 0,0 1,-1 21,3-16,1 0,0 0,2 0,0 0,4 17,-5-30,0 0,0 0,1 0,-1 0,1-1,0 1,0 0,0-1,0 0,1 1,0-1,-1 0,1 0,0-1,0 1,1-1,-1 1,1-1,-1 0,1 0,-1 0,1-1,0 1,0-1,0 0,8 1,-8-2,0 0,-1-1,1 1,0-1,0 0,0 0,0 0,-1-1,1 1,0-1,-1 0,0 0,1 0,-1 0,0-1,0 0,0 1,0-1,-1 0,1 0,-1 0,0-1,0 1,0 0,2-5,3-5,0-1,-2 0,1 0,-2 0,4-19,-3 11,-2 9,0 1,-1-1,-1 0,0 1,-1-14,0 22,-1 0,0 0,0 1,0-1,0 0,0 1,-1-1,1 1,-1-1,0 1,0 0,-1 0,1 0,-1 0,1 0,-1 0,0 1,0-1,0 1,0 0,-5-3,-6-2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0,'-7'0,"-1"0,1 0,-1 1,1 0,0 0,-1 1,-12 4,18-5,-1 1,1-1,0 1,-1 0,1 0,0 0,0 0,0 0,1 0,-1 0,0 1,1-1,0 0,-1 1,1 0,0-1,0 1,1 0,-1-1,0 1,1 0,0 0,-1 4,1 2,-1-1,2 0,-1 0,1 0,0 0,0 0,1 0,0 0,1 0,3 7,-5-12,0-1,0 0,1 0,-1 0,1 0,-1 0,1-1,0 1,0 0,0-1,0 1,0-1,0 0,0 1,0-1,0 0,1 0,-1-1,0 1,1 0,-1-1,1 0,-1 1,1-1,-1 0,1 0,-1 0,0-1,1 1,-1-1,1 1,-1-1,0 0,1 0,-1 0,0 0,4-2,-2 0,-1 1,1-1,-1 0,1 0,-1-1,0 1,0-1,-1 1,1-1,-1 0,0 0,1 0,-2 0,3-6,0-2,0 0,0-1,2-22,-9 90,6 97,4-84,-2-28,0 46,-4-25,-3 54,2-113,0 0,-1 1,1-1,-1 0,0 1,1-1,-1 0,0 0,0 0,-1 0,1 0,0 0,-1 0,1 0,-1-1,0 1,1 0,-1-1,0 1,0-1,-3 2,0-1,0 0,-1 0,1 0,0-1,-1 1,1-1,-1-1,0 1,-5-1,1 0,0 0,-1-1,1-1,0 1,0-2,0 1,0-1,1-1,-18-8,20 7,1 2,-1-1,1 1,1-1,-1-1,1 1,-1-1,1 0,0 0,1 0,0-1,-1 1,2-1,-1 0,1-1,0 1,-4-13,4 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5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58 320,'5'1,"-1"-1,1 1,-1-1,1-1,-1 1,0-1,1 0,-1 0,0 0,1 0,-1-1,0 1,0-1,0 0,0-1,0 1,-1-1,1 1,-1-1,0 0,0-1,0 1,0 0,0-1,0 0,-1 1,0-1,0 0,0 0,0 0,-1-1,2-6,4-10,0 0,-2-1,4-27,-2 15,-5 27,-1 1,0-1,0 1,0-1,-1 1,1-1,-2-8,0 13,1 0,-1 0,0 1,0-1,0 0,0 1,0-1,0 1,0-1,0 1,-1 0,1-1,0 1,-1 0,1 0,-1 0,0 0,1 0,-1 0,0 0,1 1,-1-1,0 1,0-1,0 1,0-1,1 1,-1 0,0 0,-3 1,2-2,1 1,0 0,-1 0,1 1,0-1,-1 0,1 1,0 0,-1-1,1 1,0 0,0 0,0 0,0 0,0 1,0-1,0 0,0 1,1 0,-1-1,1 1,-1 0,1 0,-1 0,1 0,0 0,0 0,0 0,0 0,0 0,1 1,-1-1,0 0,1 0,0 5,-2 10,1 1,0-1,2 1,2 17,0 5,-3-25,2-1,-1 0,2 0,-1 0,2 0,0 0,1-1,0 0,1 0,1 0,7 12,-10-19,5 9,0-1,-1 2,0-1,-1 1,-1 0,-1 0,0 1,4 27,-9-42,0-1,0 1,0-1,0 1,-1-1,1 1,0-1,-1 1,1-1,-1 1,0-1,1 0,-1 1,0-1,0 0,0 1,0-1,0 0,0 0,0 0,0 0,0 0,-1 0,1 0,-2 0,0 1,-1-1,0 0,0 0,0 0,0 0,0-1,0 1,0-1,-7 0,2-1,1 0,-1 0,1-1,-1 0,1 0,0-1,0 0,-15-9,16 7,1 0,0-1,0 0,1 0,0-1,0 0,0 0,1 0,0 0,0 0,1-1,0 0,-4-15,5 12,0-1,0 0,1 0,0 0,1 0,1 0,0 0,0 0,5-13,-5 21,0-1,1 1,0 0,0 0,0 0,0 0,1 0,0 0,-1 0,1 1,1 0,-1-1,0 1,1 0,4-2,4-2,0 0,0 1,23-7,-24 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7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59,'-6'0,"1"0,-1 0,1 0,-1 1,1 0,-1 0,1 0,0 1,-1-1,1 1,0 1,-6 2,8-2,0 0,1 0,-1 0,1 0,-1 0,1 0,0 1,1-1,-1 1,1-1,-1 1,1 0,0 0,0-1,1 1,-1 0,1 0,0 6,-1-4,1 0,-1 0,1 0,1 0,-1 0,1 0,0 0,1 0,-1 0,1 0,5 9,-5-12,0-1,0 0,0 0,0 0,0 0,1 0,-1 0,1 0,-1-1,1 1,0-1,0 0,0 0,0 0,-1 0,1 0,0-1,1 1,-1-1,0 0,0 0,0 0,0 0,6-2,-4 1,0-1,0 1,0-2,0 1,0 0,-1-1,1 0,-1 0,1 0,-1-1,0 0,-1 1,1-1,0 0,-1-1,0 1,0-1,-1 1,1-1,-1 0,3-8,-1 4,-1 0,1 0,-2 0,1-1,-2 1,1-1,-1 1,0-1,-1 1,0-1,-3-15,2 23,0-1,0 0,0 1,0 0,0-1,-1 1,1 0,-1 0,1 0,-1 0,0 0,0 0,0 0,0 0,0 1,0-1,-1 1,1 0,-1 0,1 0,0 0,-1 0,0 0,1 0,-1 1,1 0,-1-1,0 1,1 0,-1 0,0 0,1 1,-1-1,0 1,1-1,-4 2,0-1,1 1,0-1,-1 1,1 0,0 1,0-1,0 1,0 0,0 0,1 1,-1-1,1 1,0 0,0 0,0 1,-4 7,2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8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0,'-1'11,"-1"0,0 0,0 0,-1-1,-5 13,-9 43,-21 180,31-195,-2 21,-8 86,17-143,0-15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51,'-1'47,"-1"-24,2-1,0 1,2-1,0 1,7 26,-8-44,1 0,0-1,0 1,0 0,0 0,1-1,0 1,0-1,0 0,0 0,1 0,0 0,-1-1,1 1,1-1,-1 0,0 0,1-1,-1 1,1-1,0 0,0 0,0-1,0 1,0-1,0 0,9 0,-10 0,0-1,0 1,-1-1,1 0,0 0,0 0,-1-1,1 1,0-1,0 0,-1 0,1 0,-1-1,1 1,-1-1,1 0,5-4,-7 3,1 0,-1-1,0 1,0-1,0 1,-1-1,1 0,-1 0,0 0,0 1,0-1,-1 0,1 0,-1 0,0 0,-1-7,2-40,0 29,-1 0,-1 0,-6-37,6 53,-1 1,0 0,-1 1,1-1,-1 0,0 1,0-1,0 1,0 0,-1 0,0 0,0 0,0 1,-5-4,6 5,-1 0,1-1,-1 2,1-1,-1 0,0 1,0-1,0 1,0 0,0 0,0 1,0-1,0 1,0 0,0 0,0 0,0 1,-6 1,-2 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27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5058 1,'-5039'2909,"5021"-2899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3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9,'-4'-1,"1"1,-1 0,1 1,-1-1,1 1,-1-1,1 1,-1 0,1 0,0 0,-1 1,1-1,0 1,0 0,-5 4,5-3,1 0,0 0,-1 1,2-1,-1 1,0-1,1 1,-1 0,1 0,0-1,0 1,1 0,-1 0,1 4,-4 55,2 1,10 78,-7-129,1 0,1 0,0-1,0 1,2-1,-1 0,2 0,-1 0,2-1,0 0,0 0,0-1,2 0,-1 0,1 0,1-2,20 17,-26-22,1 0,0-1,0 1,0-1,0 0,1 0,-1 0,0-1,1 0,-1 0,1 0,-1-1,1 0,-1 0,1 0,0-1,-1 1,9-4,-6 2,-1-1,0 0,1-1,-1 0,-1 0,1 0,-1-1,1 0,-1 0,-1-1,1 0,5-7,1-4,0 0,-2-1,0 0,-1-1,0 0,-2 0,0-1,-2 0,6-34,-6 13,-1 1,-3-1,-1 0,-6-40,6 78,-1 0,0 1,1-1,-1 0,0 0,-1 1,1-1,0 1,-1-1,1 1,-1-1,0 1,0 0,0 0,0 0,0 0,-1 0,1 0,0 1,-1-1,1 1,-1 0,0-1,1 1,-1 0,0 1,0-1,0 0,1 1,-6-1,-11 0,-1 0,0 1,-31 4,14-2,11-2,-44 4,67-3,-1 0,1-1,0 1,0 0,0 1,-1-1,1 1,0-1,1 1,-1 0,0 0,0 0,1 0,-1 1,1-1,0 1,-3 3,-3 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5,0 3,0 2,0 1,0 1,0-1,0 1,0-1,0 0,0 0,0-1,0 1,0-6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0:52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0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3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0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29,'4'0,"7"0,5 0,1-5,1-1,2 0,3 2,1 0,1 2,2 1,-1 1,1 0,0 0,0 0,0 0,-1 0,-4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6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1:59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0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3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2:1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0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1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7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2,'58'-1,"68"2,-123 0,-1-1,1 0,0 1,0-1,-1 1,1 0,0 0,-1 0,1 0,-1 0,0 1,1-1,-1 1,0 0,0-1,0 1,0 0,0 0,0 0,0 1,-1-1,1 0,-1 1,0-1,0 1,0-1,0 1,0-1,0 1,-1 0,1-1,-1 1,0 0,1 0,-2 4,1 11,-2 0,0 0,-1-1,-8 27,2-11,-15 75,-12 70,25-127,6-29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07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28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3:31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4:57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6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29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7:39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12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28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1,'-5'0,"4"0,5 0,8 0,5 0,5 0,3 0,2 0,1 0,0 0,-1 0,1 0,-1 0,0 0,-5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38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0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1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5.9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8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8:49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1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8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11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28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1,'0'4,"0"7,4 1,7-2,1-7,-7-3,-7-3,-9 0,-2 5,1 6,2 7,8 0,9-2,7-3,1-8,-1-5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43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2189,'0'-2188,"0"5481,0-3281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57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1,'2233'0,"-2222"0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03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1,'3'0,"4"0,4 0,3 0,2 0,2 0,0 0,0 0,0 0,1 0,-1 0,-3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18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1254,'0'-1254,"0"4639,0-3374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30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2419 0,'-2406'0,"2394"0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0:58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0,'0'3765,"0"-3753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08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0,'2752'0,"-2737"0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26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0,'0'3822,"0"-3815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37.4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0,'2719'0,"-2706"0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1:5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27,'-2'1,"1"-1,-1 1,0 0,0 0,1 0,-1 0,0 0,1 0,0 0,-1 1,1-1,-1 1,1-1,0 1,0-1,0 1,0 0,0-1,-1 4,-16 38,16-39,-8 23,1 1,1 0,1 1,2-1,1 1,-1 56,5-74,1 0,-1 0,2-1,0 1,0 0,1 0,8 19,-9-25,1 1,1-1,-1 1,1-1,0 0,0-1,0 1,0-1,1 1,0-2,0 1,0 0,1-1,-1 0,9 4,-6-4,1 1,0-1,0 0,0-1,1 0,-1 0,1-1,-1-1,12 0,-13 1,-1-1,1 0,-1-1,1 0,-1 0,0-1,0 1,1-2,-1 1,0-1,-1 0,1 0,0-1,-1 0,0 0,0-1,0 1,0-1,-1-1,0 1,0-1,0 0,-1 0,0 0,0-1,-1 1,1-1,1-8,1-4,0 0,-2 0,-1-1,2-31,-4 39,-1 0,0 1,-1-1,0 0,-1 1,-1-1,0 1,0 0,-6-13,2 10,-1-1,-1 1,0 1,-1 0,-1 0,0 1,0 0,-20-15,22 21,0 0,0 0,-1 1,0 0,0 0,0 1,-1 1,1 0,-1 0,0 1,0 0,1 1,-17 0,-17 3,37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1 302,'4'-3,"0"1,0-1,0 0,0-1,-1 1,1 0,5-8,8-7,-8 9,-1 0,1-1,-1 0,-1-1,0 0,-1 0,0-1,0 1,-1-1,-1 0,4-16,27-57,-35 84,0 0,1-1,-1 1,1 0,-1 0,1 0,-1 0,1 0,0 0,0 0,0 0,-1 0,1 0,0 1,0-1,0 0,0 1,0-1,0 0,1 1,-1-1,0 1,2-1,-2 2,0-1,0 1,-1-1,1 1,0 0,0-1,0 1,-1 0,1 0,0 0,-1-1,1 1,-1 0,1 0,-1 0,1 0,-1 0,0 0,0 0,1 2,8 61,-11 368,2-429,0 0,0 0,0 1,0-1,0 0,-1 0,0 1,1-1,-1 0,0 0,-1 0,1 0,0 0,-1 0,0 0,0-1,1 1,-2 0,1-1,0 0,-4 3,1-2,0-1,0 1,-1-1,1-1,-1 1,0-1,1 0,-1 0,0-1,0 0,-8 0,-27-5,41 5,-1 0,1 0,0 0,0 0,-1 0,1 0,0 0,0 0,-1 0,1 0,0 0,0 0,-1 0,1 0,0-1,0 1,0 0,-1 0,1 0,0 0,0-1,0 1,-1 0,1 0,0 0,0-1,0 1,0 0,0 0,0-1,-1 1,1 0,0 0,0-1,0 1,0 0,0 0,0-1,0 1,21-10,0 4,1 2,42-3,23-4,-23-3,-48 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0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55 431,'-2'1,"0"-1,0 1,0-1,0 1,1 0,-1-1,0 1,1 0,-1 0,1 0,-1 0,1 1,-1-1,1 0,0 1,-1-1,1 1,0-1,0 1,0-1,0 1,1 0,-1 0,0-1,0 4,-12 52,11-50,1-2,0 1,0-1,1 1,-1 0,1-1,1 1,-1 0,1-1,1 7,-1-10,0 0,0 0,0-1,0 1,0 0,0-1,1 1,-1-1,1 0,-1 1,1-1,-1 0,1 0,0 0,-1 0,1 0,0-1,0 1,0 0,0-1,0 1,0-1,0 0,0 0,-1 0,1 0,0 0,4 0,18 0,1-1,32-6,-48 5,0-1,0 1,0-2,0 1,0-2,-1 1,0-1,0 0,8-7,-9 7,-1 0,0-1,-1 0,1 0,-1 0,0-1,-1 0,0 0,0 0,0 0,-1 0,0-1,0 0,-1 0,0 0,0 0,-1 0,0 0,0 0,-1 0,0 0,-1 0,0 0,0-1,-1 1,0 1,0-1,0 0,-1 0,-1 1,1 0,-1-1,0 1,-1 1,0-1,-7-8,-107-120,107 123,7 7,1 1,-1-1,1 0,0 0,0-1,-5-7,9 11,-1 1,1 0,0 0,0-1,-1 1,1 0,0-1,0 1,0 0,0 0,0-1,1 1,-1 0,0-1,1 1,-1 0,0 0,1-1,0 1,-1 0,1 0,0 0,-1 0,1 0,0 0,0 0,0 0,0 0,0 0,0 1,0-1,0 0,0 1,1-1,-1 0,0 1,0 0,2-1,14-6,0 0,36-7,6-3,7 6,-58 10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1,'0'14,"0"0,-1 1,-1-1,0 0,-1 0,0 0,-7 16,-35 102,45-132,0 0,0 1,0-1,0 1,0-1,0 1,0-1,-1 1,1-1,0 0,0 1,0-1,-1 1,1-1,0 0,-1 1,1-1,0 0,-1 1,1-1,0 0,-1 1,1-1,0 0,-1 0,1 0,-1 1,1-1,-1 0,1 0,-1 0,1 0,0 0,-1 0,1 0,-1 0,-6-16,3-27,3 41,1 0,0 0,0 0,0 0,0 0,0 1,0-1,1 0,-1 0,1 0,-1 0,1 1,0-1,0 0,0 0,0 1,0-1,0 1,0-1,0 1,0-1,3 0,0 0,0 1,0 0,0 0,0 1,0-1,0 1,1 0,-1 0,6 1,6 0,0 0,0-1,1-1,24-5,-35 4,-1 0,1 0,0 0,-1-1,0 0,1 0,-1 0,0-1,0 0,-1 0,1 0,-1 0,0-1,0 0,4-6,10-22,-17 32,0 0,-1-1,1 1,0 0,-1-1,0 1,1 0,-1-1,0 1,1-1,-1 1,0-1,0 1,0 0,-1-1,1 1,0-1,0 1,-1-1,1 1,-1 0,-1-3,2 4,0 0,0-1,0 1,0 0,0 0,0 0,-1 0,1 0,0 0,0-1,0 1,0 0,0 0,-1 0,1 0,0 0,0 0,0 0,0 0,-1 0,1 0,0 0,0 0,0 0,-1 0,1 0,0 0,0 0,0 0,0 0,-1 0,1 0,0 0,0 0,0 1,0-1,0 0,-1 0,1 0,0 0,0 0,0 0,0 0,0 1,0-1,-1 0,1 0,0 0,0 0,0 1,0-1,-5 15,2 14,3-17,0 1,0-1,2 1,-1-1,2 0,-1 0,9 21,-9-29,0 0,0-1,1 1,-1 0,1-1,0 0,0 1,0-1,0 0,1 0,-1-1,1 1,0-1,0 0,0 0,0 0,0 0,0-1,0 0,1 0,-1 0,1 0,-1-1,0 1,5-1,-1 0,-1 0,0 0,0 0,0-1,0 0,0-1,0 1,0-2,-1 1,1 0,0-1,-1-1,0 1,0-1,0 0,0 0,-1 0,1-1,-1 0,0 0,-1-1,1 1,-1-1,0 0,-1 0,1 0,-1-1,0 1,2-8,-1 4,9-23,-12 32,-1 0,1 0,-1 0,0-1,0 1,1 0,-1 0,0-1,0 1,0 0,0 0,-1-1,1 1,0 0,0 0,-1 0,1-1,-1 1,1 0,-1 0,-1-2,1 8,-1 0,1-1,0 1,0 0,0 0,0 9,1 0,0 1,1-1,0 0,7 28,-7-40,-1 1,1 0,0 0,1 0,-1-1,0 1,1-1,0 1,-1-1,1 1,0-1,0 0,1 0,-1 0,0 0,1 0,-1-1,1 1,-1-1,1 1,0-1,-1 0,1 0,0 0,0-1,0 1,0-1,0 1,0-1,3 0,-2 0,-1 0,1 0,0 0,0 0,-1-1,1 1,0-1,-1 0,1 0,-1-1,1 1,-1-1,1 1,-1-1,5-4,-6 3,0 1,0-1,0 0,0-1,-1 1,1 0,-1 0,0-1,0 1,0-1,0 1,-1-1,0 1,1-1,-1 1,-1-7,1-17,1 16,-1 0,-1 0,1 0,-2 0,-3-15,3 22,1 0,-1 0,-1-1,1 2,0-1,-1 0,0 0,0 1,0 0,0-1,-1 1,1 0,-1 1,0-1,0 1,-5-3,4 2,1 1,0 0,-1 0,0 0,1 1,-1 0,0 0,1 0,-1 0,-7 0,10 2,1-1,-1 0,1 1,-1-1,1 1,-1-1,1 1,-1 0,1 0,0-1,-1 1,1 0,0 0,0 0,0 0,0 1,0-1,0 0,0 0,0 1,0-1,0 0,1 1,-1-1,1 1,-1-1,1 1,-1-1,1 1,0 0,0-1,0 1,0-1,0 1,1 2,-1 23,0-19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0,'0'8,"-1"10,2 0,0 1,0-1,2 0,5 18,-7-32,0 0,0-1,1 1,0 0,-1-1,1 0,0 1,1-1,-1 0,1 0,-1 0,1 0,0-1,0 1,0-1,0 1,1-1,-1 0,0-1,1 1,0 0,-1-1,1 0,0 0,0 0,0 0,-1-1,1 0,7 0,-3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5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10 498,'7'172,"-3"-90,-6 114,-7-225,0-31,8 37,2 0,0 0,1 0,1 0,2 1,12-42,-5 32,29-69,-37 92,1 1,0-1,1 1,0 1,0-1,0 1,1 0,0 1,9-7,-16 13,0-1,0 1,1 0,-1 0,0-1,1 1,-1 0,1 0,-1 0,0-1,1 1,-1 0,0 0,1 0,-1 0,1 0,-1 0,1 0,-1 0,0 0,1 0,-1 0,1 0,-1 0,0 0,1 0,-1 1,1-1,-1 0,0 0,1 0,0 1,5 15,-5 30,-2-34,2-4,0 0,0 0,1 0,0 0,0 0,1 0,0 0,0 0,1-1,0 0,9 14,-11-19,0 0,0 0,0 0,0 0,1 0,-1 0,1-1,-1 1,1-1,-1 1,1-1,0 0,0 0,0 0,-1-1,1 1,0-1,0 0,0 1,0-1,0 0,0-1,0 1,0 0,0-1,0 0,0 0,-1 0,1 0,0 0,0 0,-1-1,1 1,-1-1,4-3,23-17,-1-1,-2-1,0-1,29-38,-54 62,-1 1,0-1,1 1,-1 0,0-1,1 1,-1-1,1 1,-1 0,0 0,1-1,-1 1,1 0,-1 0,1-1,-1 1,1 0,-1 0,1 0,-1 0,1 0,-1 0,1 0,-1 0,1 0,-1 0,1 0,-1 0,1 0,-1 0,1 0,-1 0,1 1,-1-1,1 0,-1 0,1 1,-1-1,1 0,-1 1,0-1,1 0,-1 1,0-1,1 1,-1-1,0 1,1-1,-1 0,0 1,0-1,1 2,14 38,-4-12,-9-25,0 0,0-1,1 1,-1 0,1-1,-1 1,1-1,0 0,0 0,0 0,0-1,0 1,0 0,1-1,-1 0,0 0,1 0,-1 0,1-1,-1 1,5-1,-5-1,1 0,-1 0,0 0,1 0,-1-1,0 1,0-1,0 0,0 0,0 0,0 0,-1 0,1-1,-1 1,1-1,-1 0,0 0,0 0,0 0,-1 0,2-3,7-13,-3 8,0-2,-1 1,-1-1,0 0,4-18,-12 58,2 0,3 52,0-12,-1-16,0-22,0 0,-2 0,-2 0,0-1,-14 51,4-30,11-37,0-1,-1 0,0 1,-1-1,0-1,-1 1,0-1,-1 0,0 0,-1 0,-8 9,14-18,1 0,-1 0,0-1,0 1,1-1,-1 1,0-1,0 1,0-1,0 1,0-1,0 0,0 1,0-1,0 0,0 0,0 0,0 0,0 0,0 0,0 0,0 0,0 0,0-1,0 1,-1-1,0 0,0 0,1 0,-1-1,0 1,1-1,-1 1,1-1,-1 0,1 1,0-1,-2-4,-3-6,1 0,0-1,-3-16,5 20,-1-6,0 0,0-1,2 1,0-1,0-24,2 33,1 0,0 0,0 0,0 0,1 1,0-1,1 0,-1 1,1-1,0 1,1 0,0 0,0 0,8-8,2 1,0 0,1 1,1 1,0 0,0 2,1 0,22-9,34-18,107-76,-165 105,0 0,-1-2,0 1,-1-2,0 0,-1 0,0-1,0-1,-1 0,16-22,-28 82,3-27,-11 120,8-117,1 32,0-53,0 0,1 0,-1 0,1 1,0-1,0 0,0 0,0-1,0 1,1 0,-1 0,1 0,3 3,-4-5,0 0,0 0,0-1,-1 1,1-1,0 1,1-1,-1 1,0-1,0 1,0-1,0 0,0 0,0 1,0-1,1 0,-1 0,0 0,0 0,0-1,0 1,0 0,0 0,2-1,27-18,-21 10,0 0,-1 0,12-18,20-33,-15 23,23-44,-18 0,-31 88,0 0,1 1,0-1,0 1,2 8,0 9,-2-8,1 1,2-1,-1 0,2 0,0 0,2 0,9 22,-15-38,1 1,0 0,0 0,0 0,0-1,0 1,0-1,0 1,1-1,-1 1,0-1,1 1,-1-1,1 0,0 0,-1 0,1 0,0 0,0 0,0-1,-1 1,1-1,0 1,0-1,0 0,0 1,0-1,0 0,0 0,0 0,0-1,0 1,0 0,0-1,0 1,-1-1,1 0,0 0,0 1,-1-1,1 0,3-3,3-2,0 0,-1 0,0-1,0-1,0 1,11-16,67-106,-51 62,-31 119,-3-33,2 1,0-1,5 19,-2-16,-2-1,12 46,-14-63,0 1,1-1,0 0,0 0,0 0,0 0,1 0,-1-1,1 1,0-1,0 0,5 4,-6-5,0-1,0 0,0 0,0 0,0 0,0 0,0 0,0 0,0-1,1 1,-1-1,0 0,0 0,1 0,-1 0,0 0,0 0,1 0,-1-1,4 0,-2-1,1 0,-1-1,0 1,0-1,0 1,0-1,-1 0,1-1,4-4,5-9,-1 0,0 0,13-29,-21 40,12-23,-9 18,-1 0,0 0,0 0,-1-1,-1 0,0 0,-1 0,4-22,-9 62,2 1,1-1,1 1,11 51,-11-70,1 0,1-1,-1 1,1-1,1 0,0 0,8 11,-11-19,-1 1,0-1,1 1,0-1,-1 1,1-1,0 0,-1 0,1 0,0 0,0 0,0-1,0 1,0 0,0-1,0 0,3 1,-2-1,-1-1,1 1,0-1,0 0,0 1,0-1,0-1,-1 1,1 0,-1-1,1 1,-1-1,1 0,-1 0,4-3,9-11,0-1,-1 0,0-1,-2 0,0-1,-1 0,9-24,-11 14,-7 23,0 0,-1-1,2 1,-1 0,1 0,0 0,0 0,1 1,4-7,-4 55,-5-13,0-7,0 0,2 0,5 35,-5-53,-1-1,1 1,1-1,-1 1,1-1,-1 0,1 0,0 0,1 0,-1 0,1 0,0 0,-1-1,2 1,-1-1,0 0,1 0,-1 0,1 0,0-1,0 0,0 1,7 1,-5-2,0-1,-1-1,1 1,0-1,0 0,0 0,-1 0,1-1,0 0,0 0,-1-1,1 0,-1 1,1-2,-1 1,0-1,0 0,0 0,7-5,3-5,1 0,-2-1,0 0,16-22,24-30,-18 23,-1-1,-3-2,37-67,-59 90,-2 0,0-1,-2 1,0-2,-2 1,0 0,0-32,-3 42,0 8,0 0,-1-1,1 1,-1-1,-1 1,-1-9,2 14,0 1,0-1,-1 0,1 0,0 0,-1 1,1-1,-1 0,1 0,-1 1,1-1,-1 0,0 1,1-1,-1 1,0-1,1 1,-1-1,0 1,0-1,-1 0,1 1,-1 0,0 0,0 0,0 0,1 0,-1 0,0 0,0 1,0-1,1 1,-1-1,0 1,0 0,-2 1,2-1,0 1,0 0,-1 0,1 0,1 0,-1 1,0-1,0 1,1-1,0 1,-1-1,1 1,0-1,-1 5,-13 47,12-38,-43 165,24-79,9-48,2 1,3 0,-2 67,10-114,0 1,0-1,1 0,0 1,1-1,0 0,0 0,1 0,4 9,-5-14,0 0,0 0,0 0,0 0,1-1,-1 1,1-1,0 1,0-1,0 0,0 0,0-1,0 1,1-1,-1 1,1-1,-1 0,1 0,-1-1,1 1,-1-1,1 1,-1-1,5-1,-4 1,1-1,-1 0,0-1,0 1,0-1,0 0,0 0,0 0,-1 0,1-1,-1 1,1-1,-1 0,0 0,0 0,0 0,-1-1,1 1,-1-1,3-5,-2 4,0 1,0-2,-1 1,0 0,0 0,0-1,0 1,-1-1,0 0,0 1,-1-1,1 0,-1 1,-1-1,0-8,-1 10,1 1,-1 0,0 0,0 0,0 1,-1-1,1 0,-1 1,1 0,-1-1,0 1,0 0,0 0,0 1,0-1,0 0,0 1,-1 0,1 0,-7-1,-10-3,0 2,-27-3,38 6,5-1,1 1,-1 1,1-1,-1 1,0-1,1 1,-1 0,1 0,0 0,-5 3,7-4,1 0,-1 1,0-1,0 1,1-1,-1 1,0-1,1 1,-1 0,1-1,-1 1,0 0,1-1,-1 1,1 0,0 0,-1-1,1 1,0 0,-1 0,1 0,0-1,0 1,0 0,0 0,0 0,0 0,0 0,0-1,0 1,0 0,0 0,0 0,1 0,-1 0,0-1,1 1,-1 0,0 0,1-1,-1 1,1 0,-1-1,1 1,0 0,-1-1,1 1,0 0,19 7,-13-7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7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108 232,'-2'0,"1"0,-1 1,1-1,-1 1,1-1,-1 1,1 0,-1-1,1 1,0 0,-1 0,1 0,0 0,0 0,0 0,-1 1,1-1,1 0,-1 0,-1 3,-19 37,8-14,6-16,0 1,1-1,0 1,-5 17,9-25,0 1,1 0,0 0,0 0,0 0,0 1,1-1,0 0,0 0,1 0,-1 0,1 1,3 8,-4-12,1-1,0 0,0 0,0 1,0-1,0 0,0 0,1 0,-1 0,0 0,0 0,1-1,-1 1,1 0,-1-1,1 1,-1-1,1 1,-1-1,1 0,-1 0,1 1,-1-1,1 0,-1-1,1 1,-1 0,1 0,-1-1,1 1,-1 0,1-1,-1 0,1 1,-1-1,3-1,1-1,1 1,-1-2,1 1,-1 0,0-1,0 0,8-8,-4 0,0 0,-1 0,0 0,-1-1,-1 0,0 0,0-1,-2 0,0 0,0 0,-1 0,-1-1,0 1,-1-17,-1 67,-1-23,0-1,1 1,1 0,0 0,5 21,-5-31,0-1,0 1,1 0,-1 0,0-1,1 1,-1-1,1 0,0 1,0-1,0 0,0 0,0 0,1 0,-1-1,1 1,-1 0,1-1,-1 0,1 0,0 0,0 0,-1 0,1 0,0-1,0 1,0-1,0 0,0 0,4 0,6 0,-1-1,0-1,0 0,0 0,0-1,0-1,-1 0,19-9,-8 1,-1-2,0 0,22-20,-33 26,10-8,-1-1,18-20,-32 31,0 0,0 0,-1-1,0 1,-1-1,1 0,-1 0,0 0,-1-1,0 1,2-10,-3 11,0 0,0 0,-1 0,1 0,-1 0,0 0,-1 0,-1-9,2 14,-1-1,0 0,0 1,0-1,0 1,0-1,0 1,0-1,-1 1,1 0,0 0,-1-1,1 1,-1 0,0 0,1 1,-1-1,0 0,1 0,-1 1,0-1,0 1,1 0,-1-1,0 1,0 0,0 0,0 0,-2 1,2-2,0 1,0 0,0 0,0 0,0 0,-1 1,1-1,0 1,0-1,0 1,0 0,0-1,0 1,0 0,0 0,1 1,-1-1,0 0,1 1,-1-1,-1 3,0 0,1 1,0-1,0 1,0 0,0 0,1 0,-1 6,-3 8,-3 10,2 0,2 1,0-1,2 1,1-1,3 33,-1-57,0 0,0-1,0 1,1-1,-1 1,1-1,0 0,0 0,1 0,-1 0,1 0,0 0,0-1,0 1,1-1,-1 0,1 0,0 0,-1 0,1-1,1 1,-1-1,0 0,0-1,1 1,-1-1,1 0,-1 0,1 0,0 0,-1-1,1 0,0 0,0 0,-1-1,1 1,0-1,-1 0,1-1,-1 1,1-1,-1 0,0 0,0 0,0 0,4-4,16-19,-1-2,-2-1,0 0,31-62,-47 82,2-8,-6 12,0 1,0-1,1 1,-1 0,1 0,0 0,0 0,0 0,0 0,4-4,-5 10,1 0,-1-1,-1 1,1 0,0-1,-1 1,1 0,-1 0,0 0,0 0,0-1,0 6,0-3,0 8,1 0,0 1,1-1,1 0,0 0,0 0,2 0,-1-1,8 14,-9-25,-1 1,1-1,0 1,0-1,0 0,0 0,0 0,0 0,0-1,0 1,0-1,0 0,0 0,0 0,3 0,49-6,-40 2,0-2,0 0,-1 0,1-1,-2-1,1-1,-1 0,0 0,-1-1,0-1,-1 0,0-1,-1 0,0 0,-1-1,0 0,-1-1,0 0,-2 0,1-1,5-21,-9 25,1 1,0 0,-1-1,-1 0,0 1,0-1,-1 0,-1 0,0-18,0 29,0 0,0 0,0 0,0 0,0 0,0-1,0 1,0 0,0 0,0 0,0 0,0 0,0 0,0 0,0-1,0 1,0 0,0 0,0 0,0 0,0 0,0 0,-1 0,1 0,0 0,0 0,0-1,0 1,0 0,0 0,0 0,0 0,0 0,0 0,-1 0,1 0,0 0,0 0,0 0,0 0,0 0,0 0,0 0,-1 0,1 0,0 0,0 0,0 0,0 0,0 0,0 0,0 0,0 0,-1 0,1 0,0 0,0 0,0 0,0 1,0-1,0 0,0 0,0 0,0 0,-6 10,-1 15,5 3,1 1,1 0,2 0,1 0,1 0,10 36,-14-63,0 0,1 0,0 0,-1 0,1-1,0 1,0 0,0 0,0-1,0 1,0 0,0-1,1 1,-1-1,1 0,-1 1,1-1,-1 0,1 0,0 0,0 0,-1 0,1-1,0 1,0 0,0-1,0 1,0-1,0 0,0 0,0 1,0-1,0-1,0 1,0 0,0 0,2-1,1-1,1-1,-1 1,0-1,0 0,0 0,0 0,-1-1,0 1,1-1,-1 0,6-9,0-2,-1 0,0-1,-1-1,8-22,-9 20,1 1,0 0,17-25,-25 43,0 0,0-1,0 1,0 0,0 0,0 0,0-1,0 1,1 0,-1 0,0-1,0 1,0 0,0 0,0 0,1 0,-1-1,0 1,0 0,0 0,1 0,-1 0,0 0,0-1,0 1,1 0,-1 0,0 0,0 0,1 0,-1 0,0 0,0 0,0 0,1 0,-1 0,0 0,0 0,1 0,-1 0,0 0,0 0,1 0,-1 1,0-1,0 0,0 0,1 0,-1 0,0 0,0 1,0-1,1 0,-1 0,0 1,5 20,-5 44,0-52,-9 92,9-97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09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0,'10'90,"-3"-37,-5-25,-4 49,0-53,1 1,5 46,-3-71,-1 0,0 0,1 0,-1 0,1 0,-1 0,1 0,-1 0,1 0,-1 0,0 0,1 0,-1-1,1 1,-1 0,1 0,-1 0,0-1,1 1,-1 0,0 0,1-1,-1 1,0 0,1-1,-1 1,0-1,0 1,0 0,1-1,-1 1,0-1,0 1,0-1,20-23,-15 17,9-11,0 0,-2-1,13-27,-3 7,-16 28,-1 1,0-1,-1 0,0-1,-1 1,0-1,-1 1,0-1,-1 0,0 0,-1 0,-2-13,3 24,-1 1,0-1,0 0,0 1,0-1,0 1,0-1,0 0,0 1,0-1,0 0,-1 1,1-1,0 1,0-1,-1 1,1-1,0 1,-1-1,1 1,0-1,-1 1,1-1,-1 1,1-1,0 1,-1-1,1 1,-1 0,0 0,1-1,-1 1,1 0,-1 0,1-1,-1 1,0 0,1 0,-1 0,1 0,-1 0,0 0,1 0,-1 0,0 0,1 0,-1 0,1 0,-1 1,0-1,1 0,-1 0,1 1,-1-1,1 0,-1 1,-1 0,0 1,0-1,1 0,-1 1,1-1,0 1,-1 0,1-1,0 1,0 0,0 0,0 0,0 0,0 0,1 0,-2 3,0 36,5 78,-3-115,1 0,0 0,1 0,-1 0,1 0,-1 0,1 0,0-1,0 1,1-1,-1 1,1-1,0 0,0 0,0 0,0 0,0-1,1 1,-1-1,1 0,0 0,-1 0,7 2,-4-2,0 0,0 0,0 0,1-1,-1 0,0 0,1 0,-1-1,1 0,-1-1,1 1,-1-1,0 0,12-4,-4-3,-1-1,1 0,-2-1,1-1,-1 0,-1 0,0-1,-1-1,0 0,11-19,-18 27,0 1,1-1,-2 1,1-1,-1 0,1 0,-1 0,-1-1,1 1,-1 0,1-8,-17 65,15-34,1-1,0 0,7 27,-7-38,1 1,0 0,0 0,1-1,0 1,0-1,0 0,1 1,0-2,0 1,7 7,-9-11,-1 0,1-1,-1 1,1-1,-1 0,1 1,0-1,-1 0,1 0,0 0,0 0,0-1,0 1,0 0,0-1,0 1,0-1,0 0,0 1,0-1,0 0,1-1,-1 1,0 0,0 0,0-1,0 1,0-1,0 0,0 0,0 0,-1 0,1 0,0 0,0 0,-1 0,1-1,1-1,1-2,0 0,0 0,-1-1,0 1,0-1,0 0,-1 0,0 0,0 0,0 0,0-8,6-101,-6 98,0 7,-1 0,0 0,-1-1,0 1,-2-16,2 25,-1 0,1-1,0 1,-1 0,1 0,-1 0,1 0,-1 0,0 0,1 0,-1 0,0 0,0 0,1 0,-1 0,0 0,0 0,0 1,0-1,0 0,-2 0,0 1,1-1,0 1,0 0,-1 0,1 0,0 1,0-1,-1 0,1 1,0 0,0-1,0 1,0 0,-1 0,1 0,-2 2,-1 0,0 0,0 1,0 0,0-1,1 2,-1-1,1 0,-5 8,6-7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27,'-8'195,"7"-180,2-11,-1-1,0 1,0-1,0 1,0-1,-1 1,1-1,-1 1,0-1,0 1,0-1,0 0,-1 0,-3 6,8-55,0 11,-1 20,-1 0,0 0,-1 0,-3-21,1 30,1 0,-1 1,0-1,0 1,0-1,-1 1,0 0,0 0,0 0,-1 1,0-1,0 1,0-1,0 1,-6-3,6 3,0 0,-1 1,1 0,-1 0,0 1,0-1,0 1,0 0,-1 0,1 1,0-1,-1 1,1 0,-1 1,1-1,-1 1,0 0,-10 2,16-2,0 0,0 0,0 0,0 0,-1 0,1 0,0 0,0 0,0 0,0 0,0 0,-1 0,1 0,0 0,0 0,0 0,0 1,-1-1,1 0,0 0,0 0,0 0,0 0,0 0,0 0,0 0,-1 1,1-1,0 0,0 0,0 0,0 0,0 0,0 1,0-1,0 0,0 0,0 0,0 0,0 0,0 1,0-1,0 0,0 0,0 0,0 0,0 1,0-1,0 0,0 0,0 0,0 0,0 0,0 1,0-1,0 0,0 0,1 0,-1 0,14 8,16 1,36-1,0-3,102-5,-69-2,-91 2,1 0,-1-1,0 0,0 0,0-1,0 0,0-1,0 0,0 0,7-5,-10 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98,'-1'18,"1"-1,1 1,0-1,2 0,0 0,1 0,6 18,-7-27,0 0,1 0,-1 0,2 0,-1-1,1 0,10 13,-11-17,-1-1,1 1,-1 0,1-1,0 0,0 0,0 0,0 0,0-1,0 1,1-1,-1 0,1-1,-1 1,0-1,1 0,4 0,-5 0,0 0,0-1,0 1,0-1,-1 0,1 0,0-1,0 1,-1-1,1 1,-1-1,0 0,1-1,-1 1,0 0,5-7,-3 4,0-1,-1-1,0 1,0 0,-1-1,0 0,0 0,3-11,-2 3,-1 1,0-1,-1 0,-1 0,0-1,-2 1,1 0,-5-23,4 33,-1 0,1 0,-1 0,0 0,-1 0,1 0,-1 1,0-1,0 1,0 0,0 0,-1 0,0 0,0 0,0 1,0 0,-1 0,1 0,-1 0,1 1,-1 0,0 0,0 0,0 0,0 1,-1 0,1 0,0 0,-8 1,8 0,-2 0,0 0,0 0,0 1,0-1,1 2,-1-1,-8 4,13-4,0 0,0 1,0-1,0 1,0-1,1 1,-1 0,0 0,1 0,-1 0,1 0,0 0,0 0,0 1,0-1,0 0,0 1,0-1,1 0,-1 1,1-1,0 1,0 4,-1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1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0 427,'3'-3,"0"0,1 0,-1 0,1 0,-1 1,1 0,0 0,0 0,0 0,0 0,4 0,0-2,6-3,0 0,-1-2,-1 1,1-2,-1 0,-1 0,0-1,0 0,-1-1,-1 0,0-1,0 0,-2 0,1-1,-2 0,0 0,0-1,-1 1,-1-1,-1-1,0 1,-1 0,-1 0,0-21,1 12,-1 22,-1 0,0-1,1 1,-1 0,0 0,0-1,0 1,-1 0,1 0,0-1,-2-2,1 4,0 0,0 0,0 0,-1 0,1 0,0 0,0 1,-1-1,1 1,0-1,-1 1,1-1,0 1,-1 0,1 0,-1-1,1 1,0 0,-1 0,1 1,-1-1,1 0,0 0,-3 1,-1 1,0-1,1 1,-1 0,1 0,-1 0,1 1,0 0,-1-1,1 1,1 1,-1-1,0 1,1-1,0 1,0 0,0 0,0 1,-3 8,-4 6,1 0,-13 41,10-11,3 0,2 0,3 1,1 0,4 50,0-53,-1-46,0 1,0-1,0 1,0 0,1-1,-1 1,0-1,1 1,0-1,-1 1,1-1,0 1,0-1,0 0,0 1,0-1,0 0,0 0,0 0,0 0,0 0,1 0,-1 0,1 0,-1 0,0 0,1-1,-1 1,1-1,0 1,-1-1,1 0,-1 1,1-1,0 0,-1 0,1 0,2-1,0 1,1 0,-1-1,1 1,-1-1,1 0,-1-1,0 1,0-1,1 0,-1 0,0 0,6-5,-6 4,-1 0,0 0,0-1,-1 1,1-1,-1 1,1-1,-1 0,-1 0,1 0,0 0,-1 0,0 0,0-1,0 1,0 0,-1-1,0 1,0 0,0-1,0 1,-1-1,1 1,-1 0,0 0,-1-1,1 1,-1 0,1 0,-1 0,-1 0,-3-6,-2 3,0 0,0 0,-1 0,0 1,-15-8,19 11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2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1 101,'2'-6,"0"0,1 1,-1-1,2 0,-1 1,0 0,1-1,0 1,0 1,1-1,8-7,-2 1,-10 10,0 0,-1-1,2 1,-1 0,0-1,0 1,0 0,1 0,-1 0,0 0,1 0,-1 1,1-1,-1 0,1 1,0-1,-1 1,1-1,-1 1,1 0,0-1,-1 1,1 0,2 0,-2 2,-1-1,1 1,-1-1,1 1,-1-1,1 1,-1 0,0-1,0 1,0 0,0 0,0 0,0 0,-1 0,1 0,-1 0,1 0,-1 3,10 49,4 98,-15-117,1 28,0-61,0 1,1 0,-1 0,1-1,-1 1,1 0,0-1,0 1,0-1,1 1,-1-1,0 0,1 1,0-1,-1 0,1 0,3 2,-4-3,0 0,0-1,0 1,0-1,1 1,-1-1,0 1,0-1,0 0,1 0,-1 0,0 0,0 0,1 0,-1 0,0 0,0 0,1 0,-1-1,0 1,0 0,0-1,0 1,2-2,1 0,-1-1,1 1,-1-1,0 0,0 0,0 0,4-5,0-2,0 0,-1-1,0 0,6-16,-3 0,-1 1,-2-1,0-1,-2 1,-1-1,0-32,-3 93,2 0,1-1,2 1,16 57,-19-84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1,'0'424,"0"-401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 84,'3'-26,"-2"25,-1 0,1-1,-1 1,1 0,-1-1,0 1,1-1,-1 1,0-1,0 1,0-1,0 1,0 0,0-1,-1 1,1-1,0 1,-1-1,1 1,-1 0,0-1,1 1,-1 0,0 0,0-1,0 1,0 0,0 0,0 0,0 0,0 0,0 0,0 0,0 1,-1-1,1 0,0 1,-1-1,1 1,-1-1,1 1,-3-1,-1-1,0 1,0-1,0 1,0 0,-1 1,1-1,0 1,-1 0,1 0,-1 1,1-1,0 1,0 0,-1 1,1-1,0 1,0 0,1 1,-1-1,-6 5,4-2,1 1,-1 0,1 1,0-1,1 1,0 0,0 1,0-1,1 1,0 0,-4 12,1 0,1 0,-8 39,13-51,0 1,0 0,1-1,0 1,1 0,0 0,0-1,1 1,4 14,-4-19,1 0,0 0,-1 0,2 0,-1 0,0-1,1 0,-1 1,1-1,0 0,0-1,1 1,-1-1,0 0,1 0,-1 0,1 0,0-1,-1 0,1 0,5 0,16 3,0-2,42 0,-56-2,0-1,-1 0,1-1,-1 0,0-1,0 0,0-1,0 0,0-1,-1 0,0 0,0-1,0-1,-1 1,0-2,11-10,-9 7,0-1,0-1,-1 0,-1 0,0-1,-1 0,0 0,-1-1,-1 0,6-22,-11 33,0 1,-1-1,1 1,-1-1,0 1,0-1,0 1,-1-1,1 0,-2-5,1 8,1 0,0 0,-1 0,1 0,-1 0,1 0,-1 0,0 1,1-1,-1 0,0 1,0-1,1 0,-1 1,0-1,0 1,0-1,0 1,0-1,0 1,0 0,0-1,0 1,0 0,0 0,0 0,0 0,0 0,0 0,0 0,0 0,0 0,0 0,0 1,1-1,-1 0,0 1,0-1,0 1,0-1,0 1,-1 0,1 0,-1 0,1 0,0 1,0-1,-1 1,1-1,0 1,0-1,0 1,1-1,-1 1,0 0,1-1,-1 1,1 0,-1 0,1 0,0-1,0 1,-1 0,2 2,0 50,1-32,-2-4,1-1,1 1,7 28,-8-40,0-1,0 0,1 0,0 0,0 0,1 0,-1-1,1 1,0-1,0 1,0-1,1 0,-1 0,1-1,0 1,8 4,-9-6,1 0,0-1,-1 0,1 0,0 0,0 0,-1 0,1-1,0 0,0 0,0 0,0 0,0 0,0-1,0 0,-1 0,1 0,0 0,-1 0,1-1,5-3,-3 1,1 0,-1-1,0 0,-1 0,1 0,-1 0,0-1,-1 0,1 0,3-8,-1-1,0-2,-1 1,-1-1,-1 1,0-1,2-25,-6 38,0 0,-1 1,1-1,-1 1,1-1,-1 1,0-1,-1 1,1 0,-1-1,1 1,-1 0,0 0,0 0,0 0,-1 0,1 1,-1-1,1 1,-1 0,0-1,0 1,0 0,0 1,0-1,-1 0,1 1,0 0,-1 0,1 0,-7-1,5 1,1 0,-1 0,1 0,-1 1,1-1,-1 1,0 0,1 0,-1 1,1 0,-1-1,1 2,-1-1,1 0,0 1,0 0,-1 0,1 0,0 0,1 1,-1 0,0-1,1 1,-6 7,1 0,5-6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4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49 374,'-2'7,"1"-1,0 1,-1-1,0 0,-1 0,1 0,-5 7,-7 19,9-13,2 0,0 0,1 1,1-1,1 1,3 32,-2-49,0 1,0-1,0 0,1 1,-1-1,1 0,-1 0,1 0,0 0,0 0,1 0,-1-1,1 1,-1-1,1 0,0 1,-1-1,1 0,0-1,1 1,-1 0,0-1,0 0,1 0,3 1,5 2,1-1,0 0,0-1,0-1,19 1,-26-2,0 0,0-1,0 0,0 0,0 0,0-1,0 1,0-1,0-1,-1 1,1-1,-1 0,0 0,1-1,-2 1,1-1,0 0,-1-1,0 1,0-1,0 0,0 0,-1 0,5-8,-3 3,0-1,0 1,-1-1,0 1,-1-1,0 0,-1-1,0 1,0 0,-2-1,1 1,-1-1,-1 1,0 0,-1-1,0 1,-1 0,0 0,0 0,-1 0,-1 1,0 0,-8-13,-8-5,0 2,-2 1,-1 0,-30-23,-17-18,55 52,12 11,0 0,0 0,0-1,1 1,-1-1,1 0,-3-5,6 9,0-1,-1 1,1-1,0 1,0-1,0 1,0-1,0 0,0 1,0-1,0 1,0-1,0 1,0-1,0 1,0-1,0 1,0-1,1 1,-1-1,0 1,0-1,1 1,-1-1,0 1,1 0,0-1,24-10,34-5,14-3,5 6,-58 8,0 1,1 0,-1 2,1 1,0 0,-1 1,33 5,-52-4,1-1,-1 1,1-1,-1 1,0 0,1 0,-1-1,0 1,0 0,1 0,-1 0,0 0,0 1,0-1,0 0,1 2,1 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0,'-5'1,"0"-1,0 1,0 0,0 0,0 1,1-1,-1 1,0 0,1 1,0-1,-1 1,1-1,0 1,0 0,1 1,-1-1,1 1,-6 6,-4 9,0-1,-19 40,15-26,4-8,2 0,-10 26,18-42,0 0,1 0,0 0,0 0,1 0,0 1,1-1,0 0,0 0,3 16,-3-22,1 0,-1 0,1 0,-1-1,1 1,0 0,-1 0,1-1,0 1,0-1,1 1,-1-1,0 1,0-1,1 0,-1 0,1 1,-1-1,1 0,-1 0,1-1,0 1,-1 0,1 0,2 0,0-1,0 0,0 1,0-2,0 1,0 0,-1-1,1 0,0 0,0 0,0 0,5-3,5-3,-1 0,1-1,-1-1,-1 0,13-12,-20 16,1-1,-1 0,-1 0,1 0,-1 0,0-1,-1 0,0 1,0-1,0-1,-1 1,0 0,0-1,-1 1,0-1,0 1,-1-1,1 1,-3-14,3 9,2 12,6 22,6 37,-13-50,0-1,0 0,1 0,0 0,0-1,1 1,0-1,0 0,6 8,-6-11,-1-1,1 0,0-1,-1 1,1 0,0-1,1 0,-1 0,0 0,1-1,-1 1,1-1,-1 0,1-1,0 1,-1-1,10 0,-7 0,1 0,-1 0,1-1,-1 0,1 0,-1-1,0 0,0 0,0-1,8-4,-3-1,0 0,0-1,-1 0,13-14,-13 11,-1 0,0-1,0 0,-1 0,-1-1,0 0,-1 0,-1-1,0 0,-1 0,0-1,-2 0,0 1,2-21,-1 28,3 20,7 28,-12-33,11 41,-2-1,-2 2,4 85,-9-147,0 1,0-1,1 1,1 0,0 0,1 1,0-1,16-18,-9 13,2 1,0 1,0 1,30-21,-24 22,30-21,-49 32,-1 1,0-1,1 0,-1-1,0 1,0 0,0-1,0 1,-1-1,1 1,-1-1,0 0,1 0,-1 0,1-3,-2 5,0 1,0 0,0-1,0 1,0-1,0 1,0-1,0 1,0-1,0 1,0-1,0 1,0-1,0 1,0-1,0 1,-1-1,1 1,0 0,0-1,0 1,-1-1,1 1,0 0,-1-1,1 1,0 0,-1-1,1 1,0 0,-1-1,1 1,-1 0,1 0,-1 0,1-1,-1 1,1 0,0 0,-1 0,1 0,-1 0,1 0,-1 0,1 0,-1 0,1 0,-1 0,1 0,-1 0,1 0,-1 1,1-1,0 0,-1 0,1 0,-1 1,1-1,-1 0,1 1,0-1,-1 0,1 1,-26 21,15-1,1 1,1 1,1-1,2 2,0-1,-3 28,7-41,1 1,1 0,0-1,0 1,1 0,2 12,-2-20,0 0,0 0,0-1,0 1,1 0,-1-1,1 1,0-1,-1 0,1 1,0-1,0 0,1 0,-1 0,0 0,1-1,-1 1,1-1,-1 1,1-1,0 0,0 0,-1 0,1 0,0-1,6 2,130 25,-108-23,44 11,-67-12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1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0,'9'56,"-6"-50,-2 0,1 0,-1 1,0-1,0 1,-1-1,0 1,0-1,0 1,-3 12,1-14,0 1,0-1,0 1,0-1,-1 0,0 1,0-1,0-1,-1 1,1 0,-7 5,6-7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60,'-3'6,"1"-1,0 0,1 1,-1 0,1-1,0 1,1 0,-1-1,1 1,0 0,0 0,1-1,1 7,-1 10,-1 50,0-45,0-25,0-13,-2-28,0-31,2 65,1 0,-1 0,1 0,0 0,0 0,0 0,1 0,0 0,0 1,3-6,-5 9,1 0,0 0,-1 0,1 0,0 0,-1 1,1-1,0 0,0 0,0 0,0 1,0-1,0 1,0-1,0 1,0-1,0 1,0-1,0 1,0 0,0 0,1-1,-1 1,0 0,0 0,0 0,0 0,2 1,28 17,2 1,-32-19,1 0,-1 0,0 0,0 0,1 0,-1 0,0 0,1 0,-1-1,0 1,0 0,0-1,1 1,-1-1,0 0,0 1,0-1,0 0,0 1,0-1,0 0,0 0,0 0,0 0,-1 0,1 0,0 0,0-2,2-1,-1-1,0 1,0-1,-1 0,1 0,-1 0,0 0,0 0,0-11,4-19,-10 65,1 0,2 0,1 0,5 60,-4-89,1 0,-1 0,0 0,0 0,0 0,1 0,-1 1,0-1,1 0,-1 0,1 0,-1 0,1 0,0 0,0 0,-1-1,1 1,0 0,0 0,0-1,0 1,-1 0,1-1,0 1,0-1,1 1,0 0,33 1,-28-2,1-1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3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0,'-1'1,"-1"-1,0 1,1-1,-1 1,1-1,-1 1,1 0,-1 0,1 0,-1 0,1 0,0 0,0 0,0 0,-1 1,1-1,0 0,1 1,-1-1,-1 3,-19 41,10-21,1-3,-16 44,11-26,15-38,-1 0,1 0,-1 0,1 0,-1 0,1 0,0 1,0-1,-1 0,1 0,0 0,0 1,0-1,0 0,0 0,0 0,1 0,-1 1,0-1,1 0,-1 0,1 0,-1 0,1 0,-1 0,1 0,1 2,-1-2,1 0,0 0,0-1,0 1,-1 0,1 0,0-1,0 0,0 1,0-1,0 0,0 0,0 0,0 0,2 0,2 0,-1-1,1 0,0 0,-1-1,1 1,-1-1,1 0,-1-1,0 1,0-1,5-4,-1-2,-1 0,0-1,-1 0,0 0,-1 0,0-1,6-15,-12 25,1 1,-1 0,0 0,0-1,0 1,0 0,0 0,0 0,0-1,0 1,0 0,1 0,-1 0,0 0,0-1,0 1,0 0,1 0,-1 0,0 0,0 0,0-1,0 1,1 0,-1 0,0 0,0 0,1 0,-1 0,0 0,0 0,0 0,1 0,-1 0,0 0,0 0,1 0,-1 0,0 0,0 0,0 0,1 0,-1 0,0 0,0 1,0-1,1 0,-1 0,0 0,0 0,11 15,6 21,-17-35,2 3,0 0,0-1,0 1,1 0,-1-1,1 0,0 1,0-1,0 0,0-1,1 1,5 3,49 22,-40-21,-13-4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4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20 451,'6'-1,"-1"1,0-1,0-1,0 1,0-1,0 0,0 0,0 0,0-1,-1 0,1 0,-1 0,0 0,0-1,4-3,10-12,29-38,-26 30,-3 5,0-1,23-42,-36 55,0 0,-1 0,0-1,-1 0,0 0,-1 0,0 0,0 0,-1-21,-1 29,0 0,0-1,0 1,0 0,-1 0,1 0,-1 0,0-1,0 1,0 0,0 0,-1 1,1-1,-1 0,-3-4,2 5,0 0,0 0,0 0,0 1,0-1,0 1,-1 0,1 0,0 0,-1 0,1 0,-1 1,1 0,-7 0,7 0,0 1,0-1,0 1,0 0,0 0,0 0,0 1,0-1,0 0,1 1,-1 0,1 0,-1 0,1 0,0 0,-1 0,1 1,0-1,1 1,-1-1,0 1,1 0,-3 5,-5 13,0-1,-7 31,5-18,6-20,-66 191,60-165,2 0,2 0,-5 56,12-90,-1-1,1 1,0-1,0 1,0-1,1 1,-1-1,1 1,0-1,1 1,-1-1,1 0,-1 0,2 0,-1 0,0 0,1 0,-1 0,1-1,0 1,0-1,1 0,-1 0,0 0,1 0,0-1,0 1,0-1,0 0,0 0,0-1,1 1,-1-1,0 0,1 0,-1 0,1-1,8 1,-7-1,0 0,-1 0,1 0,0 0,0-1,0 0,0 0,-1-1,1 0,-1 0,1 0,-1-1,10-5,-12 5,0 0,0 0,0 0,0-1,-1 1,1-1,-1 1,0-1,0 0,0 0,-1 0,1 0,-1 0,0 0,0 0,-1-1,1 1,-1 0,0-1,0-3,0-3,-1 0,1 0,-2 0,0 0,0 0,-4-12,5 21,0 1,1-1,-1 0,0 0,0 0,0 1,-1-1,1 0,0 1,-1-1,1 1,-1 0,1-1,-1 1,0 0,1 0,-1 0,0 0,0 0,0 1,0-1,0 0,0 1,0-1,0 1,0 0,0 0,0 0,0 0,0 0,0 0,0 0,0 1,0-1,0 1,0 0,0-1,1 1,-1 0,0 0,-3 2,-4 6,6-4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19,'-1'1,"-1"0,0 0,1 0,0 0,-1 0,1 1,0-1,-1 0,1 1,0-1,0 1,0-1,0 1,0-1,1 1,-1 0,0-1,1 1,-1 0,0 1,-10 39,3-2,5-26,-1 0,2 0,0 0,0 1,2-1,-1 1,2-1,3 24,-3-36,0 0,1 0,-1 0,0 0,1 0,-1 0,1-1,-1 1,1 0,0-1,0 1,0-1,0 0,0 0,0 0,0 0,0 0,0 0,1 0,-1-1,0 1,0-1,1 0,-1 1,0-1,1 0,-1-1,0 1,1 0,1-1,0 1,0-1,0 1,0-1,-1 0,1 0,0 0,-1-1,1 1,-1-1,1 0,-1 0,0 0,0 0,0-1,0 1,0-1,4-5,-4 0,0 0,0 0,-1-1,-1 1,1-1,-1 0,0 1,-1-1,0 0,-1 0,0 1,0-1,-4-14,4 21,0 0,0 1,-1-1,1 1,0-1,-1 1,1-1,-1 1,1 0,-1-1,0 1,1 0,-1 0,0 1,0-1,0 0,0 0,0 1,0-1,0 1,0 0,0 0,0-1,0 1,0 0,0 1,0-1,0 0,0 1,0-1,0 1,0-1,1 1,-1 0,-3 2,4-3,0 0,0 0,0 1,0-1,0 1,0-1,0 1,0-1,0 1,1-1,-1 1,0 0,0-1,1 1,-1 0,0 0,1-1,-1 1,1 0,-1 0,1 0,-1 0,1 0,0 0,-1 0,1 0,0 0,0 0,0 0,0 0,0 0,0 0,0 0,0 0,0 0,0 0,0 0,1 0,-1 0,0 0,1 0,-1-1,1 1,-1 0,1 0,-1 0,1 0,0-1,-1 1,1 0,0 0,0-1,-1 1,1-1,0 1,0-1,0 1,0-1,0 1,0-1,0 0,0 0,2 1,2 0,0 1,1-1,-1 0,1-1,-1 1,0-1,1 0,-1 0,1-1,-1 0,1 0,-1 0,0-1,1 1,-1-1,0-1,0 1,8-6,2-1,-1 0,-1-1,1-1,21-23,-7-7,-27 39,0 1,0-1,0 1,0-1,0 1,-1-1,1 1,0-1,-1 0,0 1,1-1,-1 0,0 0,0 1,0-1,0 0,0 0,0 1,0-1,-1 0,1 1,-1-1,1 0,-1 1,-1-3,0 8,0 1,0 0,0-1,0 1,1 0,0 0,-1 6,-17 194,19-202,-1-1,1 1,0 0,0 0,0 0,0 0,0-1,1 1,-1 0,1 0,0-1,1 5,0-5,-1-1,1 0,0 1,0-1,-1 0,1 0,0 0,0-1,0 1,0 0,0-1,0 1,0-1,0 0,1 0,-1 1,0-1,4-1,20 1,-18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5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6,'-1'10,"1"-1,-2 1,1-1,-1 0,0 0,-7 17,2-7,4-10,-3 13,-2-1,0 0,-22 37,19-40,8-12,0-1,-1 1,0-1,0 0,-7 7,11-11,0-1,-1 0,1 0,0 0,0 0,0 0,-1 0,1 0,0 1,0-1,0 0,-1 0,1 0,0 0,0 0,0 0,-1 0,1 0,0 0,0 0,0 0,-1 0,1 0,0 0,0-1,0 1,-1 0,1 0,0 0,0 0,0 0,0 0,-1 0,1-1,0 1,0 0,0 0,0 0,0 0,-1-1,1 1,0 0,0 0,0 0,0 0,0-1,-4-16,2-14,2 15,2 0,6-30,-2 17,4-94,-10 108,1 18,-1 5,0 0,1-1,0 1,0-1,1 1,0-1,0 0,1 0,0 1,0-2,1 1,0 0,7 9,-3-7,0 0,1 0,1-1,-1 0,1 0,1-1,15 8,-14-9,0 0,1 0,0-1,-1-1,2 0,-1-1,26 3,-32-6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6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40,'-1'0,"0"1,-1-1,1 1,0-1,-1 1,1 0,0-1,0 1,0 0,0 0,-1 0,1 0,1 0,-1 0,0 0,0 0,0 0,0 0,1 0,-1 1,0-1,1 0,0 1,-1-1,1 0,0 1,-1-1,1 0,0 1,0 2,-2 51,3-47,-2 12,1-6,0 0,0 1,1-1,5 23,-5-36,-1 1,0 0,1 0,-1 0,1 0,0-1,0 1,0 0,0-1,0 1,0 0,0-1,0 0,0 1,1-1,-1 0,1 1,-1-1,1 0,-1 0,1 0,0 0,-1 0,1-1,0 1,0-1,0 1,-1-1,1 1,0-1,0 0,0 0,0 0,0 0,0 0,0 0,-1-1,1 1,0-1,0 1,0-1,2-1,1 0,0-1,0 0,0 0,0 0,-1 0,1-1,-1 0,0 0,0 0,0-1,-1 1,1-1,-1 0,0 0,-1 0,1 0,-1 0,0-1,0 1,-1-1,1 1,-1-1,0-7,0 7,0 0,-1-1,0 1,0 0,0-1,-1 1,0 0,0 0,0-1,-1 1,0 0,-1 0,1 1,-1-1,0 0,0 1,-1 0,1-1,-1 1,-7-6,-39-20,47 30,0-1,0 1,0 0,0 0,1 0,-2 0,1 0,0 1,0-1,0 1,0 0,0 0,0 0,0 1,0-1,-5 1,-1 10,7-5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5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28,'0'-5,"4"-1,7 1,5 0,5 2,3 1,2 1,1 1,-4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242 371,'-23'47,"21"-42,1 1,0-1,0 1,0 0,1 0,-1-1,1 1,1 0,-1 0,1-1,0 1,1 0,-1-1,1 1,0-1,0 0,6 10,-5-11,0 0,1-1,-1 1,1-1,-1 0,1 0,0 0,0 0,1-1,-1 1,0-1,1 0,0-1,-1 1,1-1,0 0,-1 0,1 0,0-1,0 0,6 0,-5 1,0-1,0-1,1 1,-1-1,0 0,0 0,0-1,0 1,0-1,0-1,-1 1,1-1,-1 0,0 0,1-1,-2 1,1-1,0-1,-1 1,1 0,-1-1,0 0,-1 0,1 0,4-10,5-7,0-1,-2 0,0-1,7-27,-14 38,0-1,-1 0,-1 0,0 0,-1 0,0-1,-1 1,-1 0,-3-16,2 21,0 1,-1-1,-1 1,1 0,-1 0,-1 1,0-1,0 1,0 0,-1 0,1 1,-2-1,1 1,-1 1,0-1,0 1,0 0,-15-6,3 2,0 1,0 1,-1 0,0 2,0 1,-40-5,27 7,-15-3,-91 4,137 1,0 1,1-1,-1 0,0 1,0-1,1 1,-1-1,0 1,1 0,-1 0,1 0,-1-1,1 2,-1-1,1 0,0 0,-1 0,1 1,0-1,0 0,0 1,0-1,0 1,0 0,1-1,-1 1,0 0,1-1,-1 1,1 0,0-1,0 1,-1 0,1 0,0 0,1-1,-1 1,0 0,0 0,1-1,-1 1,1 0,1 3,0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7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1 189,'15'-1,"0"-1,1 0,-1-1,0-1,0 0,0-1,-1-1,26-13,-17 8,-11 6,0-1,-1-1,18-13,-26 19,0-1,-1 0,0 0,1-1,-1 1,0 0,0-1,0 1,-1-1,1 0,-1 1,1-1,-1 0,0 0,0 0,0 0,0 0,-1 0,1-1,-1 1,0-5,0 6,-1 1,1-1,0 1,-1-1,0 1,1-1,-1 1,0 0,0-1,0 1,0 0,0 0,0 0,0-1,0 1,0 0,0 0,-1 1,1-1,0 0,-1 0,1 1,0-1,-1 1,1-1,-1 1,1-1,-1 1,1 0,-1 0,0 0,1 0,-1 0,1 0,-1 0,1 1,-4 0,2-1,0 1,0-1,0 1,0 0,0 0,0 0,0 1,1-1,-1 1,0-1,1 1,-1 0,1 0,0 0,-1 0,1 1,0-1,-2 4,-12 25,0-1,-29 37,0 1,43-65,1 0,-1 0,1 0,0 0,-1 0,2 0,-1 1,0-1,1 0,-1 0,1 1,0-1,0 0,0 1,1-1,-1 0,1 0,-1 1,1-1,0 0,1 0,-1 0,0 0,1 0,0 0,0 0,-1-1,2 1,-1-1,0 1,4 2,3 3,0 0,1-1,0 0,0-1,1 0,-1-1,15 6,0-4,1 0,-1-2,1 0,1-2,-1-1,38-2,-57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2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1,'2'135,"-4"112,8-271,1 1,0 0,2 1,1-1,0 2,24-36,-17 23,-15 27,1 0,0 1,1-1,0 0,0 1,0 0,0 0,1 0,9-8,-14 14,1 0,-1-1,0 1,1 0,-1 0,0-1,1 1,-1 0,1 0,-1 0,0 0,1 0,-1-1,1 1,-1 0,1 0,-1 0,1 0,-1 0,0 0,1 0,-1 1,1-1,-1 0,1 0,-1 0,0 0,1 1,-1-1,1 0,-1 0,0 0,1 1,0 0,5 17,-6 32,0-43,-1 22,0-18,0 1,1 0,0-1,1 1,0-1,0 1,2-1,-1 0,6 12,-7-22,0 1,0-1,0 1,1-1,-1 0,1 0,-1 0,1 0,-1 0,1 0,0 0,-1 0,1-1,0 1,0-1,0 1,-1-1,1 0,0 0,0 1,0-1,0 0,0-1,-1 1,1 0,0-1,0 1,0-1,2 0,3-1,-1 0,1-1,0 1,0-2,-1 1,8-5,-4 1,0-1,-1 0,0-1,0 0,-1 0,0 0,0-1,-1-1,-1 1,1-1,-2 0,0 0,0-1,-1 0,5-18,-14 57,1 1,0 44,4-66,-1 1,2-1,-1 0,1 1,0-1,0 0,1 0,-1 0,2 0,-1 0,0 0,1 0,0-1,1 1,-1-1,1 0,0 0,8 8,-11-13,0 1,-1-1,1 1,0-1,-1 0,1 1,0-1,-1 0,1 1,0-1,0 0,-1 0,1 0,0 0,0 0,-1 0,1 0,0 0,0 0,-1 0,1 0,0-1,-1 1,1 0,0 0,0-1,0 0,15-19,3-36,-18 51,5-22,-2 0,2-54,-6 79,1 1,-1-1,0 0,0 1,0-1,0 0,0 1,0-1,-1 0,1 1,-1-1,1 0,-1 1,1-1,-1 1,0-1,0 1,0-1,0 1,0 0,0-1,0 1,0 0,0 0,-2-1,-1 0,0 1,-1 0,1 1,0-1,0 1,0 0,0 0,-8 1,1-1,-7 0,11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2:30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1 166,'0'233,"0"-245,0 0,0 1,1-1,0 0,1 1,1-1,0 1,8-20,3-7,11-19,-14 38,-8 12,1 1,-1 0,1 0,1 0,-1 0,7-6,-11 12,1 0,-1 0,0 0,1 0,-1 0,1 0,-1 0,0 1,1-1,-1 0,0 0,1 0,-1 1,0-1,1 0,-1 0,0 1,1-1,-1 0,0 0,0 1,1-1,-1 0,0 1,0-1,0 0,1 1,-1-1,0 1,0-1,0 0,0 1,0-1,0 1,0-1,0 0,0 1,0-1,0 1,0-1,0 0,0 1,0 0,4 30,-3-21,7 54,-8-50,1 1,1-1,0 1,2-1,-1 0,2 0,5 13,-9-25,-1 0,1-1,0 1,0 0,0-1,0 1,1-1,-1 0,0 1,1-1,-1 0,1 0,-1 0,1 0,-1 0,1 0,3 1,-4-2,0 0,1 0,-1 0,0 0,0 0,0-1,1 1,-1 0,0-1,0 1,0-1,0 1,0-1,0 0,0 1,0-1,0 0,0 0,0 1,1-3,6-7,-2 0,1 0,-1-1,8-18,1-2,-3 10,0-1,-2-1,8-25,6-12,-24 60,0 0,0 0,0 0,0 1,0-1,0 0,0 0,0 0,0 0,0 0,0 0,0 0,0 1,0-1,0 0,0 0,0 0,0 0,0 0,0 0,0 0,0 0,1 0,-1 0,0 1,0-1,0 0,0 0,0 0,0 0,0 0,0 0,0 0,1 0,-1 0,0 0,0 0,0 0,0 0,0 0,0 0,0 0,1 0,-1 0,0 0,0 0,0 0,0 0,0 0,0 0,0 0,1 0,-1 0,0 0,0-1,3 23,-2 25,-1-29,2 57,-1-70,0 1,0-1,0 1,0-1,1 0,0 0,0 0,1 0,-1 0,7 9,-9-14,1 1,-1-1,1 1,-1 0,1-1,-1 1,1-1,-1 1,1-1,0 0,-1 1,1-1,-1 0,1 1,0-1,0 0,-1 0,1 1,0-1,-1 0,1 0,0 0,0 0,-1 0,1 0,0 0,-1 0,1 0,0-1,0 1,1-1,17-20,4-37,-22 54,7-23,-2 0,3-35,-7 38,2 1,0 0,14-40,-11 123,-16 36,5-41,-23 103,5-65,-4-1,-51 119,58-160,15-38,0-1,0-1,-1 1,-1-1,0 0,-11 16,17-27,0 1,-1-1,1 1,-1-1,1 1,-1-1,1 1,-1-1,1 1,-1-1,0 0,1 1,-1-1,0 0,1 1,-1-1,0 0,1 0,-1 0,0 0,1 0,-1 0,0 0,0 0,1 0,-1 0,0 0,-1 0,-15-18,-8-42,18 42,1 5,1 0,0-1,1 1,1-1,0 0,1 0,0 0,2 0,-1 0,2-1,3-24,-3 36,0-1,1 1,0-1,0 1,0-1,0 1,0 0,1 0,0 0,-1 0,1 1,0-1,0 1,0 0,1-1,-1 1,0 1,1-1,6-2,9-2,-1 1,39-5,-41 8,0-1,27-9,-43 12,26-10,0-1,-1-1,25-16,-44 24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0,'1'99,"-3"103,-3-164,-17 57,15-65,13-124,0 69,0 0,1 0,2 1,1 0,0 0,2 1,1 1,0 0,21-25,-29 42,-7 12,-10 20,6-14,-1 8,2 0,0 1,1 0,1 0,1 0,2 0,0 0,3 24,-3-45,0 1,0-1,0 0,1 0,-1 0,0 1,1-1,-1 0,1 0,-1 0,1 0,0 0,0 0,-1 0,1 0,0 0,0 0,0 0,0 0,0-1,0 1,0 0,0-1,2 2,0-1,1-1,-1 1,0 0,0-1,1 0,-1 1,0-1,0-1,6 0,-2 0,0 0,0-1,0 0,-1 0,1-1,0 0,-1 0,9-6,52-48,-62 53,-1 0,0-1,1 1,-2-1,1 0,0 0,-1 0,0 0,0-1,-1 1,0-1,1 0,-2 1,1-1,-1 0,0 0,1-8,-17 162,15-135,0-1,1 1,0-1,1 1,8 23,-9-33,0 0,0 0,0 0,1 0,0 0,-1-1,1 1,0-1,0 1,1-1,-1 0,0 1,1-1,0 0,-1-1,1 1,0 0,0-1,0 0,0 1,0-1,0-1,0 1,0 0,0-1,1 1,-1-1,4 0,-2 0,0 0,0-1,0 0,-1 0,1 0,0 0,0-1,-1 1,1-1,-1 0,1-1,-1 1,0-1,0 0,0 0,4-4,-2 0,-1 1,1-1,-1 0,-1 0,0-1,0 1,0-1,5-15,-5 7,0-1,-1 1,0-1,-1 1,-1-1,-1 0,-1 1,0-1,-4-23,4 36,0-1,-1 1,1-1,-1 1,0-1,0 1,0 0,-1 0,0 0,1 0,-1 0,-1 1,1-1,0 1,-1 0,0 0,1 0,-1 1,0-1,-1 1,1 0,0 0,-1 0,1 1,-1 0,1-1,-1 2,0-1,1 0,-1 1,0 0,0 0,1 0,-1 1,0 0,1 0,-1 0,0 0,1 1,-9 3,12-4,-1 0,1 0,0 1,0-1,0 0,0 0,0 1,0-1,0 1,0-1,0 0,0 1,1 0,-1-1,1 1,-1-1,1 1,0 0,0-1,0 1,-1 0,1-1,1 1,-1 0,0-1,0 1,1 0,-1-1,2 4,0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0,'-1'1,"-1"-1,1 1,0-1,-1 1,1 0,0-1,-1 1,1 0,0 0,0 0,0 0,0 0,0 0,0 1,0-1,0 0,1 0,-1 1,0-1,1 0,-1 1,1-1,-1 1,1-1,0 0,-1 1,1-1,0 1,0 2,-2 52,2-50,-1 86,3 62,-2-152,0 0,0 0,0 0,0 0,0 0,1 0,-1 0,1 0,-1 0,1 0,0 0,0 0,0 0,0-1,0 1,0 0,0-1,1 1,-1-1,1 1,-1-1,1 0,-1 0,1 1,0-1,-1 0,1-1,0 1,0 0,0 0,0-1,0 1,0-1,0 0,0 1,0-1,0 0,0 0,0 0,0-1,2 1,3-2,0 0,-1 0,1 0,0-1,-1 1,0-2,0 1,0-1,0 0,8-7,-5 4,-1-1,0-1,0 0,-1 0,0 0,-1-1,0 0,0 0,6-17,-7 11,-1 0,-1 0,0-1,-1 1,-1-1,-1-18,0 32,1 0,-1-1,0 1,-1-1,1 1,0 0,-1-1,0 1,0 0,0-1,0 1,0 0,-1 0,1 0,-1 0,0 0,0 1,0-1,0 0,0 1,-1-1,1 1,-1 0,0 0,1 0,-1 0,0 0,0 1,0 0,0-1,-1 1,1 0,0 0,-1 1,1-1,0 1,-1-1,1 1,0 0,-6 1,-19-2,20 0,0 0,0 1,0 0,0 1,0 0,-12 3,11 4,7-3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1,'1'2,"0"0,1 0,-1 0,0 0,0 1,0-1,0 0,-1 1,1-1,-1 1,1-1,-1 1,0 4,-1 41,0-27,1 447,-2-448,1 1,-2-1,-8 30,12-59,0-1,0 0,0 0,-3-16,4-39,50-164,-45 193,-2 11,0 0,2 0,1 1,19-43,-23 60,0 1,0 0,0 0,0 1,1-1,0 1,0 0,1 1,-1-1,1 1,0 0,0 0,1 1,-1-1,1 2,0-1,-1 1,1 0,0 0,0 1,0 0,8-1,10 0,-18 0,1 1,0 1,-1-1,1 1,0 1,0-1,7 3,-12-2,-1-1,0 1,0 1,0-1,0 0,0 0,0 1,0-1,0 1,0 0,-1 0,1-1,-1 1,1 0,-1 0,0 0,0 1,0-1,0 0,0 0,0 1,-1-1,1 0,-1 1,1-1,-1 0,0 6,5 36,-2-30,-1 1,0-1,-1 0,-1 1,0-1,-1 1,0-1,-1 0,-7 22,0-19,0 1,22-28,32-33,69-50,-93 77,49-40,-64 51,0-1,-1 0,0 0,0 0,0 0,-1-1,0 0,5-11,-8 9,-8 16,-8 14,11-9,1 1,0 0,1 0,0 1,1-1,0 14,0-5,0-6,-2 54,3-67,0 1,0 0,1 0,-1-1,1 1,0-1,0 1,0 0,0-1,1 0,-1 1,1-1,0 0,4 5,-5-7,1 0,0 0,-1 0,1 0,0 0,0-1,0 1,0-1,0 1,-1-1,1 0,0 1,0-1,0 0,0 0,0 0,0-1,0 1,0 0,0-1,0 0,0 1,-1-1,1 0,0 0,0 0,-1 0,1 0,-1 0,1 0,-1-1,3-1,6-6,1-1,-1-1,10-14,-14 18,11-14,-1-1,18-31,-30 45,0 0,0 0,-1 0,0 0,0-1,-1 1,0-1,0 1,-1-1,0 0,-1-9,0 17,1 1,-1 0,0 0,0 0,0 0,0-1,0 1,0 0,0 0,0 0,0-1,0 1,0 0,0 0,0 0,0 0,0-1,0 1,0 0,0 0,0 0,0-1,0 1,0 0,0 0,0 0,0-1,0 1,0 0,0 0,0 0,-1 0,1 0,0-1,0 1,0 0,0 0,0 0,-1 0,1 0,0 0,0-1,0 1,0 0,-1 0,1 0,0 0,0 0,0 0,-1 0,1 0,0 0,0 0,0 0,-1 0,-5 14,-2 23,6-1,0-24,1 0,0 0,1 0,1-1,0 1,0 0,1 0,0 0,8 19,-9-28,1-1,0 0,0 0,-1 0,1 1,1-2,-1 1,0 0,0 0,1-1,-1 1,1-1,-1 0,1 0,-1 0,1 0,0 0,3 0,1 0,-1-1,1 1,0-1,0-1,-1 1,1-1,10-3,-3 0,0 0,-1-2,1 1,-1-2,0 1,20-16,-26 16,-1 0,1 0,-1 0,7-11,-9 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2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4,'-6'0,"0"0,0 0,0 0,0 0,0 1,1 0,-1 1,0-1,0 1,1 0,-1 0,1 1,0 0,0 0,0 0,0 0,-7 7,-1 0,1 1,0 0,1 0,0 2,1-1,0 1,1 1,1 0,0 0,1 0,0 1,1 0,1 1,0-1,-3 25,7-35,-1 3,0-1,0 1,1 0,0 0,1-1,0 1,0 0,1 0,2 12,-3-19,1-1,-1 1,1-1,-1 1,1-1,-1 0,1 1,-1-1,1 0,-1 1,1-1,0 0,-1 0,1 1,-1-1,1 0,0 0,-1 0,1 0,0 0,-1 0,1 0,0 0,-1 0,1 0,-1-1,1 1,0 0,-1 0,1-1,-1 1,1 0,0 0,-1-1,1 1,-1-1,1 1,-1-1,0 1,1-1,-1 1,1-1,-1 0,28-27,-23 23,46-62,-37 45,0-2,-1 1,-1-2,-2 1,15-51,-23 68,0-1,0 1,1 0,0 0,1 0,0 0,0 1,0-1,6-6,-10 13,0 0,1 0,-1-1,0 1,0 0,0 0,0 0,1 0,-1 0,0 0,0 0,0 0,1 0,-1 0,0 0,0 0,0 0,1 0,-1 0,0 0,0 0,0 0,1 0,-1 0,0 0,0 0,0 0,0 0,1 1,-1-1,0 0,0 0,0 0,0 0,1 0,-1 0,0 1,0-1,0 0,0 0,0 0,0 0,0 1,0-1,0 0,1 1,2 14,-2 20,-1-33,-1 612,1-599,-1 0,0 1,-1-1,-1 0,-1 0,0 0,-1-1,0 1,-1-1,-1 0,-11 18,17-31,1 0,0-1,-1 1,1-1,-1 1,1 0,-1-1,1 1,-1-1,1 1,-1-1,1 0,-1 1,0-1,1 1,-1-1,0 0,1 0,-1 1,0-1,0 0,1 0,-1 0,0 0,1 0,-1 0,0 0,0 0,1 0,-1 0,0 0,1 0,-1-1,-1 1,0-2,0 1,0-1,0 0,0 0,0 0,1 0,-1 0,0 0,1 0,-2-3,-22-57,25 61,-7-25,0 0,-3-37,7 39,2 0,0 0,2 0,5-32,-4 45,0 1,1 0,0-1,1 1,0 1,1-1,0 1,0 0,1 0,1 0,-1 1,10-10,16-11,47-33,-49 40,0-1,38-40,-35 17,-30 40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3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44,'0'30,"1"0,8 43,-7-62,1 0,0 0,0-1,1 1,0-1,1 0,0 0,1 0,13 17,-18-26,1 1,0-1,-1 1,1-1,0 0,0 0,0 0,0 0,0 0,0 0,0 0,0-1,0 1,1-1,-1 1,0-1,0 0,0 0,1 0,-1 0,0 0,0-1,0 1,1-1,-1 1,0-1,0 0,0 0,4-2,1-1,0 0,0-1,0 0,0 0,-1-1,9-8,6-10,58-68,-72 83,-1-1,0 1,-1-1,0 0,0 0,-1-1,0 1,3-16,-7 25,0 1,1-1,-1 1,0-1,0 1,0-1,1 1,-1-1,0 1,0-1,0 0,0 1,0-1,0 1,0-1,0 1,0-1,0 0,0 1,-1-1,1 1,0-1,0 1,0-1,-1 1,1-1,0 1,-1-1,1 1,0 0,-1-1,1 1,-1-1,1 1,0 0,-1-1,1 1,-1 0,1 0,-1-1,1 1,-1 0,1 0,-1 0,0-1,0 2,-1-1,1 1,0-1,0 1,0 0,0-1,0 1,0 0,0 0,1-1,-1 1,0 0,0 0,1 0,-1 0,0 0,1 0,-1 0,1 1,-1-1,1 2,-4 10,1 1,1 0,0 0,1 1,2 24,-1-33,0 0,0 0,1 0,0 0,1 0,-1 0,1 0,0-1,1 1,-1 0,1-1,0 0,0 0,1 0,6 8,-8-12,0 0,0 0,0 0,0 0,1 0,-1 0,0-1,0 1,0-1,0 0,1 1,-1-1,0 0,0 0,1-1,-1 1,0 0,0-1,1 1,-1-1,0 0,0 0,0 0,0 0,0 0,0 0,0 0,2-3,8-5,1-1,22-23,-19 17,-4 5,0 0,-1 0,0-1,-1 0,0-1,-1-1,-1 1,0-1,0 0,9-30,-16 37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5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1 106,'16'283,"-13"-259,0 3,-9-48,4 14,0-1,1 1,0 0,0-1,1 1,0-1,0 1,1 0,0-1,1 1,3-13,-3 15,1 0,0 0,0 0,0 1,1-1,-1 1,1 0,0 0,0 0,0 1,1-1,-1 1,1 0,0 0,0 1,7-3,7-4,0-1,0-1,-1 0,20-17,-33 24,0 1,-1-1,1 0,-1-1,0 1,0-1,0 1,-1-1,0 0,0-1,0 1,-1 0,1-1,-1 0,-1 1,1-1,-1 0,0 0,1-10,-6 5,-2 19,-3 20,7 16,5 66,-2-97,0 0,1 0,1 0,0-1,1 1,1-1,-1 0,2 0,11 19,-15-27,1-1,0 1,0-1,0 0,0 0,0 0,0 0,1-1,-1 1,1-1,0 0,0 0,0 0,0 0,0-1,0 0,1 1,-1-2,0 1,1 0,-1-1,0 0,1 0,-1 0,0-1,1 1,6-3,-4 1,-1-1,0 1,0-1,0 0,0-1,0 0,-1 0,1 0,-1 0,0-1,-1 0,1 0,-1 0,0-1,0 1,0-1,4-10,23-68,-29 77,0 1,-1 0,0-1,0 1,-1-1,1 1,-1-1,-1 1,1-1,-1 1,-3-12,4 18,0-1,0 1,0 0,0 0,0-1,0 1,0 0,0-1,-1 1,1 0,0-1,0 1,0 0,0 0,0-1,-1 1,1 0,0 0,0-1,0 1,-1 0,1 0,0 0,0 0,-1-1,1 1,0 0,0 0,-1 0,1 0,0 0,-1 0,1 0,0-1,-1 1,1 0,0 0,0 0,-1 0,1 0,0 1,-1-1,-7 14,-1 21,9-16,-1 9,1 0,6 37,-5-57,1 0,0 0,0 0,1 0,0 0,0-1,1 1,0-1,0 0,0 0,1-1,9 10,-12-14,-1 0,1-1,0 1,-1-1,1 1,0-1,0 0,0 0,0 0,0 0,0 0,0 0,0-1,1 1,-1-1,0 1,0-1,0 0,1 0,-1 0,0 0,0 0,5-1,-3-1,-1 0,1 0,0 0,-1 0,0 0,1-1,-1 1,0-1,0 0,-1 0,1 0,3-5,1-3,0 0,-1-1,0 0,0 0,-1-1,-1 0,4-17,-6 14,2 2,-2-1,1 1,-2 0,0-1,-1 0,0 1,-1-1,-1 1,-4-18,5 29,-1 0,0 1,0-1,0 0,0 1,0-1,0 1,-1 0,1-1,-1 1,0 0,1 1,-1-1,0 0,0 1,0 0,0 0,0 0,-1 0,1 0,0 0,0 1,-1 0,1-1,0 1,-4 1,2-1,0 0,1 0,-1 1,0 0,1 0,-1 0,1 0,-1 1,1-1,-1 1,1 1,0-1,0 0,0 1,1 0,-1 0,-4 5,0 2,0 1,2 0,-1 1,-5 15,10-22,0 0,0-1,1 1,0 0,0 0,0 0,1 0,0 0,0 0,0 0,0 0,1 0,0 0,2 7,-2-10,0 0,0 0,1 0,-1 0,1 0,-1-1,1 1,0 0,0-1,0 1,0-1,0 0,0 0,0 1,0-1,0-1,1 1,-1 0,0-1,1 1,-1-1,0 1,4-1,67-1,-45-1,-21 2,-1 0,1 0,-1-1,0 0,1-1,-1 1,0-1,0 0,0-1,0 1,0-1,-1-1,1 1,-1-1,0 0,0 0,0 0,0-1,-1 1,0-1,0 0,0-1,-1 1,1 0,-1-1,-1 0,1 0,2-8,-5 13,0 1,1-1,-1 1,0-1,0 1,1-1,-1 1,0-1,0 1,0-1,0 1,0-1,0 1,0-1,0 1,0-1,0 0,0 1,0-1,0 1,0-1,0 1,0-1,-1 1,1-1,0 1,0-1,-1 1,1-1,0 1,-1 0,1-1,-1 1,1-1,0 1,-1 0,1-1,-1 1,1 0,-1 0,1-1,-1 1,1 0,-1 0,1 0,-1 0,1 0,-1 0,0-1,-1 2,1 0,0-1,-1 1,1 0,0-1,-1 1,1 0,0 0,0 0,0 0,0 0,0 0,0 0,0 1,0-1,1 0,-1 0,0 2,-3 8,1 1,0-1,1 1,0-1,0 1,2 0,-1-1,2 1,-1 0,2 0,0-1,4 16,-5-24,1 0,1-1,-1 1,0 0,1-1,-1 1,1-1,0 0,0 0,0 0,0 0,0 0,0-1,0 1,0-1,1 0,-1 0,1 0,-1 0,1-1,5 1,2 0,1 0,0-1,0 0,0-1,13-2,-4-4,0 0,-1-2,0 0,-1-1,0-1,-1-1,0 0,0-2,-2 0,18-19,-10-1,-22 30,0-1,1 1,-1 0,1 0,0 0,0 0,1 0,-1 1,1-1,6-4,-9 13,0-1,0 1,0 0,-1-1,1 1,-1 0,-1 5,1-9,-1 107,1-62,1-36,-1-11,1-16,0 0,2 0,5-20,-4 21,-1-1,0 0,0-25,-3 25,1 2,-1-1,-1 0,-1 0,0 0,-8-27,9 38,-1 1,-1 0,1-1,0 1,-1 0,0 0,0 1,0-1,-1 0,1 1,-1 0,0 0,0 0,0 0,0 1,0-1,0 1,-1 0,1 1,-1-1,0 1,1 0,-9-1,-14-5,18 4,-1 1,1 0,-1 1,1 0,-1 0,-9 1,17 0,0 0,0 1,0-1,0 1,1-1,-1 1,0 0,1 0,-1 0,0 0,1 0,-1 0,1 0,-1 0,1 1,0-1,0 1,-1-1,1 1,0-1,0 1,0-1,1 1,-1 0,0 0,1-1,-1 1,1 0,-1 0,1 0,0 0,0 0,0 0,0-1,0 1,1 3,-1-1,1-1,0 1,0 0,0 0,0-1,1 1,0-1,-1 1,1-1,1 0,-1 0,0 0,1 0,-1 0,1 0,0 0,0-1,0 0,0 0,0 1,1-2,-1 1,1 0,-1-1,1 1,7 0,14 6,0-2,0-2,26 3,-26-4,-10-1,0-1,0 0,0-2,0 0,0 0,0-1,0-1,0-1,-1 0,1 0,24-14,54-36,-93 54,1 0,-1 0,0 0,0 0,0-1,1 1,-1 0,0 0,0 0,0 0,1 0,-1 0,0 0,0 0,0 0,1 0,-1 0,0 0,0 0,1 0,-1 0,0 0,0 0,0 0,1 0,-1 1,0-1,0 0,0 0,1 0,-1 0,0 0,0 0,0 1,0-1,0 0,1 0,-1 0,0 1,0-1,0 0,0 0,0 0,0 1,0-1,0 0,0 0,0 0,0 1,0 18,-8 18,4-21,1 1,1 0,0 25,0 0,-1-5,2 0,4 41,-3-77,0-1,0 1,0-1,0 1,0 0,0-1,0 1,0 0,0-1,0 1,0-1,1 1,-1 0,0-1,0 1,1-1,-1 1,0-1,1 1,-1-1,0 1,1-1,-1 1,1-1,-1 0,1 1,-1-1,1 0,-1 1,1-1,-1 0,1 1,0-1,0 0,20-12,11-30,-27 31,0-1,-1 1,-1-1,0 0,-1 0,0 0,-1 0,0 0,0-1,-2 1,-2-22,2 32,1 0,-1 0,1 0,-1 1,0-1,0 0,0 0,0 1,0-1,0 1,0-1,0 1,0-1,-1 1,1 0,-1-1,1 1,-1 0,0 0,1 0,-1 0,0 1,0-1,1 0,-1 1,0-1,0 1,0 0,0-1,0 1,0 0,0 0,1 0,-1 0,0 1,0-1,0 0,0 1,0 0,0-1,1 1,-1 0,0 0,1 0,-1 0,0 0,1 0,-1 0,1 1,0-1,-1 1,1-1,0 1,0-1,0 1,0 0,0-1,0 1,1 0,-1 0,0-1,1 1,0 0,-1 0,1 0,0 2,0-1,-1-1,1 0,0 0,0 1,1-1,-1 0,0 1,1-1,0 0,-1 0,1 0,0 1,0-1,0 0,0 0,0 0,1 0,-1-1,1 1,-1 0,1-1,0 1,-1-1,4 3,0-2,0 0,1-1,-1 1,0-1,1 0,-1 0,0-1,1 0,8 0,0 0,0-1,1 0,-1-1,0-1,0 0,0-1,0 0,-1-1,0-1,24-13,-14 5,-1 0,0-1,-1-1,-1-1,-1-1,23-26,-41 43,0 0,0 1,0-1,-1 0,1 0,0 0,-1 1,1-1,-1 0,1 0,-1 0,1 0,-1 0,0 0,0 0,1 0,-1 0,0 0,0 0,0 0,0 0,0 0,0 0,0-1,0 1,-1 0,1 0,0 0,-1 0,1 0,0 0,-1 1,1-1,-1 0,0 0,1 0,-1 0,0 0,1 1,-1-1,0 0,-1 0,1 1,0-1,0 1,-1 0,1 0,0 0,0 0,0 0,-1 0,1 0,0 0,0 0,0 0,-1 1,1-1,0 1,0-1,0 1,0-1,0 1,0-1,0 1,0 0,0 0,0-1,0 1,0 0,1 0,-1 0,0 0,0 0,1 0,-1 0,1 0,-1 0,1 1,0-1,-1 2,-7 18,1 1,-9 42,14-51,0 1,1 0,1 0,0-1,1 1,0 0,1-1,0 1,2-1,-1 1,7 14,-6-22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138 404,'0'-4,"1"1,0-1,0 1,1-1,-1 1,1 0,0 0,-1 0,1 0,1 0,-1 0,0 0,1 1,-1-1,1 1,0 0,0-1,0 1,0 1,3-3,0 0,-1 1,1-2,-1 1,0-1,-1 0,6-6,-6 5,-1-1,0 0,0 0,-1 0,0 0,0 0,0-1,-1 1,1-12,-4-74,0 47,1 41,1 0,-1-1,0 1,-1 0,1 0,-1 0,0 0,0 1,0-1,-1 0,-6-8,8 12,0 0,0-1,0 1,0 0,0 0,-1 0,1 0,0 0,-1 0,1 0,0 1,-1-1,1 0,-1 1,0-1,1 1,-1-1,1 1,-1 0,0 0,1 0,-1 0,0 0,1 0,-1 0,1 1,-1-1,0 0,1 1,-1-1,1 1,-1 0,1-1,0 1,-1 0,1 0,0 0,-1 0,1 0,0 0,0 1,-2 1,0 1,0 1,0-1,1 0,-1 1,1-1,0 1,0 0,1 0,0 0,-1 0,2 0,-1 0,0 8,4 77,-1-52,-1-30,0 1,0-1,1 0,0 0,0 0,1 0,0 0,8 14,5 11,-9-15,0 1,-1 1,0-1,-2 1,0-1,-2 1,0 0,-1 22,-2-37,0 0,-1 0,0 0,0 0,0 0,-1-1,1 1,-1-1,0 1,-1-1,1 0,-1 0,1-1,-1 1,0-1,-1 0,1 1,-1-2,1 1,-1-1,0 1,0-1,0-1,-6 2,8-1,-1-1,1 0,-1 0,1 0,-1 0,0-1,1 1,-1-1,0 0,1 0,-1-1,0 1,1-1,-1 0,1 1,-1-2,1 1,-1 0,1-1,0 1,0-1,-1 0,1 0,0 0,1-1,-1 1,0-1,1 0,-1 1,1-1,0 0,0 0,0-1,0 1,-1-4,0-2,1-1,0 1,0-1,1 1,0-1,0 0,2-15,0 21,-1-1,1 0,0 0,0 1,0-1,1 0,0 1,0-1,0 1,0 0,1 0,-1 0,1 0,0 0,0 0,7-5,27-26,-31 29,0 0,0 0,0 1,1-1,-1 1,1 1,15-8,14-4,-20 10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93 248,'-2'0,"-1"0,1 1,-1 0,1-1,-1 1,1 0,0 0,0 0,-1 1,1-1,0 0,0 1,0-1,0 1,1 0,-1 0,0 0,1 0,-1 0,1 0,-2 3,-24 54,21-42,3-9,0 1,1 0,0 0,0 0,1 0,0 0,1 0,0 0,1 1,0-1,0 0,0 0,2 0,-1 0,1-1,5 12,-6-15,1 1,0 0,0-1,1 1,-1-1,1 0,0-1,1 1,-1 0,1-1,0 0,0 0,0-1,0 1,1-1,-1 0,1-1,0 0,0 1,0-2,0 1,0-1,1 0,6 1,0-2,0 1,0-2,0 0,1 0,20-6,-28 5,0-1,0 1,0-1,0-1,0 1,0-1,-1 0,0-1,0 1,0-1,0 0,6-9,-6 5,0 1,-1 0,0-1,0 0,-1 0,-1 0,1 0,-1 0,-1 0,0-1,0 1,-1-1,0 1,0-1,-1 1,-4-15,-1 12,0 0,-1 0,-1 1,0 0,0 0,-1 1,-13-12,5 6,-2 0,0 1,-26-15,-119-72,164 102,-1-1,0 1,0-1,1 1,-1 0,0-1,0 1,1-1,-1 0,1 1,-1-1,0 1,1-1,-1 0,1 0,0 1,-1-1,1 0,-1 0,1 1,0-1,0 0,0 0,-1 0,1 0,0-1,1 1,-1 0,1 0,0 0,0 1,0-1,-1 0,1 0,0 1,0-1,0 0,0 1,0-1,0 1,0-1,0 1,1 0,0-1,68-9,-49 8,266-36,-195 27,-85 10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46,'-9'229,"8"-217,1-7,0 0,0 0,0 0,0-1,1 1,0 0,0 0,3 7,-3-11,0 1,0-1,1 1,-1-1,1 0,-1 0,1 1,-1-1,1 0,0 0,-1 0,1-1,0 1,0 0,0-1,0 1,0-1,0 0,0 0,-1 1,1-1,0 0,0-1,4 1,1-1,-1-1,1 1,0-1,-1 0,0-1,1 0,-1 1,0-2,0 1,-1-1,1 0,-1 0,0-1,0 1,8-10,-5 4,0 0,0 0,-1-1,0 0,-1 0,0-1,6-19,-9 23,-2 0,1-1,-1 1,0 0,0-1,-1 1,-1-1,1 1,-1 0,-3-13,2 16,1 0,-1 1,0-1,0 0,0 0,-1 1,1-1,-1 1,0 0,-1 0,1 0,-1 0,1 0,-1 1,0 0,-1 0,-6-4,7 5,-1 0,0 1,0-1,1 1,-1 0,0 1,0-1,0 1,0 0,-9 1,11-1,1 0,0 1,0-1,0 0,0 1,0 0,0-1,1 1,-1 0,0 0,0 0,0 0,1 0,-1 0,0 1,1-1,-1 0,1 1,0-1,-1 1,1 0,0-1,0 1,0 0,0 0,0 0,1 0,-2 2,2 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11,'5'96,"-1"-60,-4 70,1-97,5-16,4-6,155-188,-163 199,0 1,-1-1,1 0,-1 1,0-1,0 0,0 0,0 0,0 0,0 0,0 0,0 0,0-4,-8 0,-14 8,17 0,-1 0,1 1,0-1,0 1,1 0,-1 0,0 0,1 1,0-1,0 1,0 0,0 0,1 0,0 0,-1 0,1 1,-2 7,2-7,-1 1,2 0,-1 0,0-1,1 1,0 0,1 0,-1 0,1 1,0-1,1 0,-1 0,3 9,0-11,0 1,-1-1,2 0,-1 0,0-1,1 1,0-1,0 1,0-1,0 0,0-1,1 1,-1-1,1 0,-1 0,1 0,0-1,0 0,0 1,0-2,0 1,7 0,-4-1,-1 1,0-1,0 0,1 0,-1-1,0 0,0 0,1-1,-1 0,0 0,-1-1,1 0,0 0,-1 0,7-5,0-4,0 0,-1-1,12-15,-20 23,0 0,-1 0,0 0,0-1,-1 1,0-1,0 0,0 0,0 0,-1 0,0 0,0-9,-11 64,10-39,-1 0,2 1,0-1,0 0,0 0,6 16,-5-23,-1 0,1 0,-1 0,1 0,0-1,0 1,1-1,-1 1,0-1,1 0,-1 0,1 0,0 0,0 0,0-1,0 1,0-1,0 0,0 0,0 0,0 0,0-1,1 1,5-1,15 3,0-1,0-2,32-2,-45 0,-1 0,0 0,0-1,0-1,0 1,0-2,-1 1,0-1,0-1,10-7,-10 6,0-1,-1 0,0 0,-1 0,0-1,11-19,-15 24,0 0,-1-1,0 1,0-1,-1 1,1-1,-1 0,0 1,0-1,0 0,-1 0,0 0,0 0,0 0,0 0,-1 1,0-1,-2-8,3 13,0 0,0-1,-1 1,1 0,0-1,0 1,0 0,0 0,0-1,0 1,-1 0,1 0,0 0,0-1,0 1,-1 0,1 0,0 0,0-1,0 1,-1 0,1 0,0 0,-1 0,1 0,0 0,0 0,-1-1,1 1,0 0,0 0,-1 0,1 0,0 0,-1 0,1 0,0 1,0-1,-1 0,1 0,0 0,-1 0,1 0,0 0,0 0,-1 1,1-1,-14 16,-4 24,18-39,0 1,0-1,0 0,0 0,0 0,0 0,0 0,0 1,0-1,1 0,-1 0,0 0,1 0,-1 0,1 0,1 2,2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3:59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0,'-10'0,"0"0,-1 1,2 0,-1 0,0 1,0 1,0-1,1 2,-18 7,20-7,-1-1,0 0,1 0,-1 1,1 1,0-1,0 1,1 0,0 1,0-1,0 1,0 1,-7 9,13-14,-1 0,1 0,0 0,0 0,0 0,0 0,0 0,0 0,1 0,-1 0,0 0,1-1,0 1,-1 0,1 0,0 0,0-1,0 1,0 0,0-1,0 1,1-1,-1 0,0 1,1-1,-1 0,1 0,0 0,-1 0,1 0,0 0,2 1,6 3,1 0,-1 0,1-1,12 3,12-1,-27-3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0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90,'-1'1,"0"0,0 0,0 0,0 0,0 0,0 0,0 0,0 0,0 0,1 0,-1 0,1 0,-1 1,1-1,-1 0,1 0,-1 1,1-1,0 0,0 1,0 2,-4 30,4-33,-1 10,1 0,0-1,1 1,0 0,1 0,3 14,-4-23,1 1,-1 0,1-1,-1 1,1-1,0 0,-1 1,1-1,1 0,-1 0,0 0,0 0,1-1,-1 1,1-1,-1 1,1-1,0 0,-1 0,1 0,0 0,0-1,0 1,0-1,0 0,0 1,0-1,3-1,2 1,0 0,0-1,-1 0,1 0,0-1,-1 0,0-1,1 1,-1-1,0-1,0 1,7-6,-10 6,-1 0,1 0,0 0,-1 0,0-1,0 0,0 1,0-1,-1 0,1-1,-1 1,0 0,-1-1,1 1,-1-1,1 1,-2-1,1 0,0 1,-1-10,1 8,-1 1,-1-1,1 0,-1 1,0-1,0 1,0-1,-1 1,0 0,0-1,0 1,-1 0,0 1,0-1,0 0,0 1,-1-1,0 1,0 0,0 0,0 1,-1-1,1 1,-1 0,0 0,0 1,-8-4,-10-5,19 8,1 1,-1 0,0 0,0 0,0 0,-1 1,1-1,0 1,0 0,-1 0,1 1,-1-1,1 1,0 0,-1 0,1 1,-1-1,-5 3,9-3,0 0,1 1,-1-1,0 1,1-1,-1 1,0 0,1-1,-1 1,1 0,-1-1,1 1,-1 0,1 0,0-1,-1 1,1 0,0 0,-1 0,1 0,0 0,-1 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103 454,'12'-1,"0"0,0-1,0-1,-1 1,1-2,-1 0,0 0,1-1,-2 0,1-1,-1 0,0-1,0 0,-1-1,0 0,14-15,-6 4,-2-2,0 0,-1-1,-1 0,0-1,16-45,-26 60,-1 0,1 0,-1-1,-1 1,1-1,-1 1,-1-1,0 1,-1-11,1 15,-1 1,1 0,-1 1,0-1,0 0,-1 0,1 0,0 0,-1 1,0-1,1 1,-1-1,0 1,-1 0,1 0,0 0,0 0,-1 0,1 0,-1 0,0 1,0 0,1-1,-1 1,0 0,0 0,0 1,-4-2,-3 0,0 1,0 0,0 0,1 1,-1 0,0 0,0 1,0 1,0 0,0 0,1 1,-1 0,1 0,0 1,0 1,0-1,-16 13,13-6,-1 0,2 1,0 0,0 1,1 0,0 0,1 1,1 1,1-1,-7 18,-2 11,2 2,-10 55,20-66,1 1,2 0,6 67,-4-96,-1 0,1 0,0 0,1 0,-1 0,1 0,1 0,-1-1,1 1,0-1,0 1,0-1,1 0,0 0,0-1,0 1,0-1,1 0,7 5,-4-4,0-1,0 0,1 0,0-1,0 0,0 0,0-1,0 0,0-1,0 0,18 0,-22-1,-1 1,1-1,-1-1,1 1,-1-1,1 1,-1-1,1 0,-1-1,0 1,0-1,1 0,-1 0,-1 0,1-1,0 1,0-1,-1 0,0 0,1 0,-1 0,0-1,-1 1,1-1,-1 0,1 0,-1 0,0 0,-1 0,1 0,-1-1,0 1,0 0,0-1,0 1,-1-1,0-5,1 1,-1 3,1 0,-1 0,1 0,-2 0,1 0,-1-1,0 1,0 0,0 0,-1 1,0-1,0 0,-1 0,0 1,0 0,0-1,0 1,-7-7,2 4,0 1,-1 0,0 1,0 0,0 0,-1 1,1 0,-1 1,0 0,-1 1,1 0,-1 0,1 1,-1 0,0 1,0 0,0 1,1 1,-1-1,0 1,-11 3,1 10,17-10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0,'-2'0,"0"2,-1 1,0 3,-1-1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1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3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94,'0'-4,"-1"0,1 0,-1 0,0-1,0 1,0 0,0 0,-1 0,0 0,0 1,0-1,0 0,0 1,-1 0,0-1,0 1,0 0,0 0,0 0,0 1,-1-1,1 1,-1 0,-5-2,7 2,-1 1,0 0,0 1,1-1,-1 0,0 1,0 0,0 0,1 0,-1 0,0 0,0 0,0 1,0-1,1 1,-1 0,0 0,1 0,-1 0,1 0,-1 0,1 1,-1 0,1-1,0 1,0 0,0 0,0 0,0 0,0 0,0 1,1-1,-1 0,1 1,0 0,-2 2,0 5,0-1,0 0,1 1,1 0,-1-1,1 1,1 0,0 0,2 16,19 95,-11-75,-3 11,-1 0,-4 76,-8-86,5-38,-1 0,1-1,0 1,1 0,1 10,-1-19,0 0,1 1,-1-1,1 0,-1 0,1 1,-1-1,1 0,-1 0,1 1,-1-1,1 0,0 0,-1 0,1 0,-1 0,1 0,-1 0,1 0,-1 0,1 0,0 0,-1-1,1 1,-1 0,1 0,-1 0,1-1,-1 1,1 0,-1-1,0 1,1 0,-1-1,1 0,27-15,-22 12,10-2,0-1,0 2,0 0,1 1,-1 1,1 0,30 0,-39 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1,'-3'0,"0"0,1 1,-1 0,1-1,-1 1,1 0,-1 0,1 0,0 1,-1-1,1 0,0 1,0 0,0-1,0 1,0 0,1 0,-1 0,1 0,-1 0,1 0,-1 1,1-1,0 1,0-1,0 0,1 1,-1-1,1 1,-1 3,-2 10,1-1,0 0,2 25,0-40,-9 168,10-152,0 1,1-1,1 0,9 31,-7-32,-1 1,-1-2,1 0,1 0,0-1,0 0,9 15,-12-25,1 0,-1 1,1-1,0 0,0 0,0-1,0 1,0-1,1 1,-1-1,1 0,-1 0,1-1,0 1,0-1,0 0,-1 0,1 0,1 0,-1-1,0 1,7-1,19 4,-24-2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33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2751,'4745'-2740,"-4726"2729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8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1,'-2'30,"2"31,0-58,0 1,1-1,-1 1,1-1,0 1,0-1,0 0,0 1,1-1,0 0,-1 0,5 5,-6-7,0-1,1 1,-1-1,0 1,1-1,-1 1,0-1,1 1,-1-1,1 1,-1-1,1 0,-1 1,1-1,-1 0,1 1,-1-1,1 0,-1 0,1 1,0-1,-1 0,1 0,-1 0,1 0,0 0,-1 0,1 0,-1 0,1 0,0 0,-1 0,1-1,-1 1,1 0,0 0,-1 0,1-1,-1 1,1 0,-1-1,1 1,-1-1,1 1,-1 0,0-1,1 1,-1-1,0 1,1-1,-1 1,0-1,1 1,-1-1,0 0,0 1,0-1,0 1,1-1,-1 0,0 1,0-1,6-47,-5 38,17-19,-16 28,-1 0,0 0,1 0,-1 0,0 0,0 0,0-1,0 1,0-1,0 1,-1 0,1-1,0 1,-1-1,1 0,-1 1,1-1,-1 1,0-1,0 0,0 1,0-1,0 0,0-2,-7-2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1,'-2'18,"-2"1,0-1,0 0,-2 0,0 0,-14 27,-2 7,14-28,-1-1,-1-1,-1 1,-1-1,-18 24,30-46,0 0,0 0,0 0,-1 1,1-1,0 0,0 0,0 0,0 0,0 0,0 0,0 1,-1-1,1 0,0 0,0 0,0 0,0 0,0 0,-1 0,1 0,0 0,0 0,0 0,0 0,-1 0,1 0,0 0,0 0,0 0,-1 0,1 0,0 0,0 0,0 0,0 0,-1 0,1 0,0 0,0 0,0 0,0 0,0 0,-1-1,1 1,0 0,0 0,0 0,0 0,0 0,0-1,-4-12,4-20,0 31,0-6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5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0,'2'11,"1"0,0 0,1 0,0 0,1-1,0 0,0 0,1 0,12 14,7 16,-5-2,8 13,1-2,37 48,-51-84,-11-10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58,'-11'-41,"10"40,1 1,0-1,0 0,-1 0,1 0,0 1,-1-1,1 0,-1 0,1 1,-1-1,1 0,-1 1,0-1,1 1,-1-1,0 0,1 1,-1 0,0-1,0 1,1-1,-1 1,0 0,0 0,0-1,0 1,1 0,-1 0,0 0,0 0,0 0,0 0,0 0,0 0,1 0,-1 1,0-1,0 0,0 0,0 1,1-1,-1 1,0-1,0 0,1 1,-1 0,0-1,1 1,-1-1,1 1,-2 1,-1 3,0 0,0 0,1 1,0-1,0 1,0 0,0-1,1 1,0 0,0 0,1 0,0 0,0 8,-5 32,1-9,4-36,0 0,0 0,0 0,1 0,-1 0,0 0,1 0,-1 0,1 0,-1 0,1-1,0 1,-1 0,1 0,0-1,-1 1,1 0,0-1,0 1,0 0,-1-1,1 0,0 1,0-1,0 1,0-1,0 0,0 0,0 1,0-1,0 0,0 0,1 0,6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6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0,'4'4,"-1"1,0-1,0 1,0 0,0 0,-1 0,0 0,0 0,0 0,-1 1,1 7,4 61,-6-66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7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0,'-1'1,"0"-1,1 1,-1 0,0-1,1 1,-1 0,0 0,1 0,-1-1,1 1,-1 0,1 0,0 0,-1 0,1 0,0 0,0 0,0 0,0 0,0 0,0 0,0 0,0 0,0 1,0 32,0-29,-1 36,1 47,0-82,1-1,0 1,0-1,0 1,0-1,1 0,0 0,0 0,1 0,-1 0,1 0,5 6,-7-10,0 0,0-1,0 1,0-1,0 1,0-1,-1 1,1-1,0 0,0 0,1 1,-1-1,0 0,0 0,0 0,0 0,0 0,0 0,0 0,0 0,0 0,0-1,0 1,0 0,0-1,0 1,0-1,0 1,0-1,-1 1,1-1,0 0,0 1,0-1,-1 0,2-1,31-37,-22 25,-5 7,0 0,0-1,-1 0,0 0,0 0,-1-1,3-10,-5 17,0-4,13-33,-14 37,-1 1,1-1,-1 0,0 1,1-1,-1 1,0-1,0 1,0-1,0 0,-1 1,1-1,0 1,-1-1,1 1,0-1,-1 1,0-1,1 1,-1-1,-2-1,-3 48,25 198,-18-173,-3 69,1-132,-1 1,-1 0,1-1,-1 0,0 1,-1-1,-4 7,-16 37,24-49,0-1,0 1,0-1,-1 1,1-1,-1 1,1-1,-1 1,1-1,-1 1,0-1,0 1,0-1,0 0,0 0,0 1,0-1,0 0,0 0,0 0,-1 0,1 0,0 0,-1-1,1 1,-1 0,1-1,-3 1,2-2,1 1,-1-1,0 0,0 0,0 0,1 0,-1-1,0 1,1 0,-1-1,1 1,-1-1,1 1,0-1,0 0,0 0,0 1,0-1,0 0,0 0,0-4,-20-42,10 25,0-1,2 0,1-1,1 0,0 0,-4-50,11 74,0 0,0-1,0 1,0-1,0 1,0-1,1 1,-1-1,1 1,-1 0,1-1,-1 1,1 0,0-1,-1 1,1 0,0 0,0 0,0-1,0 1,0 0,0 0,1 1,-1-1,0 0,0 0,1 0,-1 1,0-1,1 1,-1-1,0 1,1 0,-1-1,1 1,-1 0,1 0,-1 0,1 0,-1 0,1 0,-1 1,2-1,5 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1,'-2'3,"0"1,0 0,1 0,-1 0,1 0,0 0,0 0,0 1,1-1,-1 8,0-3,-5 18,4-21,0 0,1 0,0 1,0-1,0 1,1-1,-1 1,2-1,-1 1,1-1,2 11,-1-16,-1 1,1-1,0 0,-1 0,1 1,0-1,0 0,0-1,0 1,0 0,0-1,1 1,-1-1,0 1,0-1,0 0,0 0,1 0,-1 0,0 0,0-1,0 1,3-1,3 0,0 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08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0,'9'97,"-9"-53,0-36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0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31,'1'30,"12"61,-1 0,-11-85,-1-1,1 1,0-1,1 1,-1-1,1 0,0 0,6 10,-8-14,1 0,-1-1,1 1,-1 0,1 0,0-1,0 1,-1 0,1-1,0 1,0-1,0 1,-1-1,1 0,0 1,0-1,0 0,0 1,0-1,0 0,2 0,-2 0,1-1,0 1,-1-1,1 1,0-1,-1 0,1 0,-1 0,1 0,-1 0,0 0,1 0,-1 0,0-1,0 1,2-3,2-3,-1 0,0 0,0-1,-1 1,0-1,3-11,4-9,-7 19,-1 0,0 0,-1 0,2-17,-3 17,1 1,0-1,1 0,-1 1,6-14,-6 23,0 0,0-1,-1 1,1 0,0-1,0 1,-1 0,1 0,0 0,-1-1,1 1,-1 0,1 0,-1 0,0 0,1 0,-1 0,0 0,0 0,0 0,1 2,9 31,-6-14,2-1,0-1,1 1,18 34,-19-45,0 1,0-1,0 0,11 9,-16-15,0-1,0 0,1 0,-1 0,0 0,1 0,-1 0,1 0,-1 0,1 0,-1-1,1 1,-1-1,1 1,0-1,0 1,-1-1,1 0,0 0,-1 0,1 0,0 0,0 0,-1-1,1 1,0 0,-1-1,1 1,-1-1,1 0,0 0,-1 1,0-1,1 0,1-2,0-1,0-2,0 1,-1 0,1 0,-1-1,0 0,-1 1,1-1,0-11,5-12,1 0,0 0,-2 0,3-39,-5 49,-3 17,-1-1,1 1,0 0,-1-1,1 1,-1-1,0 1,1 0,-1-1,0 1,-1-1,1 1,0-1,-1 1,1 0,-3-4,2 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3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1,'3'2,"1"1,0 0,-1 0,0 1,0-1,0 0,0 1,3 5,3 3,0-3,-6-6,1 0,-1 1,0-1,0 1,0 0,-1 0,0 0,3 6,-4-9,-1 1,0 0,0 0,0 0,0 0,0 0,0 0,-1 0,1 0,0 0,-1 0,0-1,1 1,-1 0,0 0,0-1,0 1,0 0,0-1,-1 1,1-1,0 1,-1-1,1 0,-2 2,-17 12,14-13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0,'18'88,"-1"5,-12-70,0 1,3 44,0 41,-3-65,-1 44,-6-141,1-30,2 76,-1 0,1 1,0-1,1 0,0 1,0-1,0 1,1 0,4-8,-5 10,1 1,-1-1,1 1,0 0,0 0,0 0,1 0,-1 0,1 1,-1-1,1 1,7-3,-10 5,0 0,0-1,0 1,0 0,0 0,0 0,-1 0,1 0,0 0,0 0,0 0,0 0,0 1,0-1,0 0,0 0,-1 1,1-1,0 1,0-1,0 1,-1-1,2 2,-1 0,1-1,-1 1,0 0,0 0,0 0,-1 0,1 0,0 0,-1 1,1-1,-1 0,0 0,0 0,0 4,18 109,-8-55,-8-54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1,'-5'0,"1"1,-1 0,1 0,-1 1,1-1,0 1,0 0,0 0,0 0,0 1,0-1,0 1,1 0,0 0,-1 0,1 1,0-1,1 1,-1 0,0-1,1 1,-2 6,-5 6,1 1,1 0,1 1,-4 19,5-7,1 1,1-1,2 0,4 41,-1-7,-2-49,0-1,2 1,0-1,0 0,8 21,-9-30,1 0,0-1,0 1,1 0,-1-1,1 1,0-1,0 0,1 0,-1 0,1 0,0 0,0-1,0 0,0 0,1 0,-1 0,6 1,2 2,1-2,0 0,0 0,0-1,1 0,25 0,-34-3,1 0,-1-1,0 0,0 0,0 0,0-1,0 1,0-1,0 0,0-1,-1 1,1-1,-1 0,1 0,-1 0,0-1,-1 0,1 1,-1-1,5-7,6-10,-1 0,-1-1,-1 0,-1-1,-1 0,-1-1,6-28,-10 35,-1 0,-1 0,0 0,-2 0,0-1,0 1,-2 0,0 0,-1 0,-1 0,-7-19,9 30,-1 0,0 0,0 0,-1 1,0 0,0-1,0 2,-1-1,1 0,-1 1,0 0,-1 0,1 0,-1 1,1 0,-1 0,0 0,0 1,0 0,0 0,-1 0,-11-1,1 1,0 1,0 1,0 0,0 1,0 1,0 1,-26 7,25-5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0,'1'5,"2"0,-1 0,0 0,1-1,0 1,0-1,1 0,-1 0,1 0,0 0,0-1,7 6,11 12,-11-6,-1 1,-1 1,0-1,-1 1,-1 1,0-1,-2 1,0 1,4 30,2 1,-5-23,0 0,-2 0,0 29,-4-48,1-1,-1 1,-1-1,0 1,0-1,0 1,-1-1,0 0,0 1,-1-1,0 0,-1-1,1 1,-1 0,-9 11,-6-8,12-8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0,'1'0,"2"0,3 0,-1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8.1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1,'2'0,"1"0,1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19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78,'0'-1,"0"0,1 0,-1 0,1 0,-1 0,1 0,-1 0,1 0,0 0,-1 1,1-1,0 0,0 0,0 1,-1-1,1 0,0 1,0-1,0 1,0-1,0 1,0 0,0-1,2 1,33-10,-18 6,31-10,-40 13,-1-1,1-1,0 1,-1-1,0-1,0 1,15-10,-19 23,-1 0,-1 0,0 0,2 18,-2 2,0-4,9 45,-3 4,-5-37,-2-24,6 51,23 109,-18-145,-9-25,-1 1,0-1,0 0,0 1,-1-1,0 1,0 0,0-1,1 10,-3-14,0 1,1 0,-1-1,0 1,1 0,-1-1,0 1,0-1,1 1,-1-1,0 1,0-1,0 1,0-1,0 0,0 0,0 1,0-1,1 0,-1 0,0 0,0 0,0 0,-2-1,-32 0,27 1,-63-9,-8 0,28 9,42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58,'-8'2,"0"-1,0 1,0 0,1 0,-1 1,0 0,1 1,0 0,0 0,0 0,0 1,1 0,0 0,0 1,0 0,1 0,-1 0,1 1,1-1,-1 1,1 0,1 0,-1 1,-2 7,-3 18,2 1,0 0,3 0,0 0,2 0,6 69,0-81,0 0,2 0,0 0,2-1,0 0,1 0,1-1,18 26,-6-14,1 0,45 46,-59-70,0-1,0 0,0 0,1-1,0 0,1-1,-1 0,1 0,0-2,0 1,0-1,0-1,1 0,-1 0,17-1,7 3,-23-2,-1-1,1 0,0 0,-1-1,1-1,-1 0,1 0,-1-1,1-1,-1 0,19-7,-9-1,-1-1,0 0,-1-2,0 0,-1-1,-1-1,30-35,-36 38,0-1,-1 0,-1-1,0 0,-1-1,-1 1,0-1,-2-1,1 1,-2-1,4-29,1-249,-10 210,1 80,-2-1,1 1,-1-1,0 1,0 0,0 0,-1 0,1 0,-1 0,-1 0,1 1,-1-1,1 1,-1 0,-1 0,-4-4,-3-2,-1 0,0 1,0 0,-23-10,20 14,-1 0,1 2,-1 0,-29-2,22 3,6 0,0 0,1 1,-1 1,0 1,1 0,-1 1,1 1,0 1,-1 0,2 1,-1 1,0 1,1 0,-15 10,17-7,3-3,-1 1,1-2,-1 1,-19 6,25-12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1147 0,'-1'10,"-2"0,0 0,0 0,0-1,-1 1,-1-1,-10 17,8-16,1 1,-2-1,0 0,0-1,0 0,-1 0,-1-1,0 0,0-1,0 0,-1-1,0 0,0 0,0-1,-1-1,-22 6,0-2,-187 29,209-35,-1 0,1 1,-18 7,-28 6,40-11,0 0,0 2,1 0,0 1,1 0,-1 2,2 0,-21 16,24-16,-1 0,2 1,0 0,0 1,1 0,0 1,-11 20,0 7,-21 55,28-61,-30 99,30-86,-9 52,-12 124,31-190,1 46,-1 0,-4 80,-10-44,9 26,9-135,1 25,-1-30,0 0,0 0,0-1,0 1,0 0,0 0,0 0,0 0,0-1,-1 1,1 0,0 0,0-1,-1 1,1 0,0 0,-1-1,1 1,-1 0,1-1,-1 1,1-1,-1 1,-1 0,1-3,-1 0,1 0,-1 0,1 0,0-1,0 1,0-1,0 1,0-1,0 1,1-1,-1 1,1-1,0 0,0 1,0-4,-2-10,-2 7,3 4,-1 1,1 0,0 0,0 0,0-1,1 1,-1-1,1 1,0 0,1-9,1 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19 943,'-18'133,"18"-126,0 1,1-1,0 1,0-1,1 0,-1 0,2 0,-1 0,1 0,0 0,1-1,-1 1,7 8,-3-8,1 1,-1-1,1 0,0-1,0 0,1 0,0-1,0 0,11 4,-1-2,0-2,0 0,0-1,1-1,0-1,-1-1,31-1,35 3,39 5,-105-6,5 1,1-1,-1-1,1-2,36-4,29-7,42-10,-87 17,11-4,-55 8,0 0,0 0,0 0,0 0,0 0,0 0,0 0,-1-1,1 1,0 0,-1 0,1-1,-1 1,1-1,-1 1,1 0,-1-1,0 1,0-1,0 1,0-1,0-1,-2-44,1 30,3-105,-4-100,-7 183,7 33,0-1,0 0,1 0,0 0,0-8,1-685,10 871,6-65,-9-76,-2 0,2 51,-28 150,7-117,8-57,2 0,5 75,1-106,1 0,1 0,10 32,-10-48,-1 0,1 1,0-1,1 0,8 12,-11-20,0 1,0-1,0 0,0 0,0 0,0 0,1 0,-1-1,1 1,-1-1,1 1,-1-1,1 0,0 0,0 0,0 0,-1-1,1 1,0-1,6 1,-8-1,13 0,-1 0,0 0,0-1,0-1,0 0,0 0,0-2,20-7,-30 10,-1 0,1-1,0 1,-1-1,1 0,-1 1,1-1,-1 0,0-1,1 1,-1 0,-1-1,1 1,0-1,0 1,-1-1,0 0,1 0,-1 0,0 0,1-5,-2 4,0 0,0 0,0 1,-1-1,0 0,1 0,-1 0,0 1,-1-1,1 0,-1 1,0-1,1 1,-2 0,1-1,0 1,-3-3,-2-1,1 0,0-1,0 0,1 0,0-1,0 1,1-1,0 0,1 0,0-1,0 1,1 0,1-1,-1 0,1 1,1-18,-2-115,4-104,8-139,-11 267,9 65,-7 46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1939,'79'19,"-74"-20,-1 0,1 0,-1 0,0-1,0 1,1-1,-1 0,0 0,0-1,-1 1,1-1,0 0,-1 0,0 0,0 0,0-1,0 1,0-1,0 0,-1 0,0 1,0-2,0 1,0 0,-1 0,0-1,0 1,0-1,0 1,0-1,-1 1,0-1,0 1,0-1,-1 1,0-1,0 1,-2-9,0 10,1-1,-1 0,0 1,0-1,-1 1,1 0,-1 0,-5-4,-24-24,28 24,0 0,1-1,0 0,1 1,0-1,0 0,0-1,1 1,1 0,-1-1,1-9,-9-655,12 410,-1 251,0 1,1-1,0 1,5-14,-3 13,-1 0,-1-1,2-20,-2 17,0 0,1 1,0-1,1 1,7-17,5-20,-8 16,-1 0,-3-1,-1 0,-1 0,-5-59,1 88,0 0,0 0,0 0,-1 1,0-1,-6-10,5 11,1 0,0-1,0 1,0-1,-2-14,4 16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652 1676,'-3'-3,"1"0,-1 0,0-1,1 1,-1-1,1 1,0-1,0 0,1 0,-3-6,0 0,-2-3,-2-3,1 0,-2 0,0 1,-1 0,-1 0,0 1,0 1,-15-13,18 21,-1-1,1 1,-1 1,0 0,0 0,-1 1,1 0,-1 0,0 1,1 0,-1 1,0 0,0 1,0 0,-11 2,8-3,-1 1,1-2,-1 0,1 0,0-2,0 1,0-2,0 0,1 0,0-1,0-1,0 0,1 0,0-1,1 0,0-1,0-1,0 1,1-2,-12-16,14 17,0 0,0-1,1 1,1-1,-1-1,2 1,0-1,0 1,1-1,-2-14,-6-32,6 38,1-1,1 0,0-27,-2-51,2 64,2-69,3 93,1 0,-1 1,1-1,1 0,0 1,1 0,0 0,10-15,-1 4,2 1,28-31,52-38,-72 61,-2-2,-1-1,31-62,-40 71,-2 1,-1 1,-2-1,0-1,5-28,3-11,-13 57,0 1,0 0,0-1,1 1,-1 0,1 0,0 1,0-1,0 0,0 1,0 0,0 0,1 0,-1 0,1 0,-1 1,7-2,-9 2,0 0,1 1,-1-1,0 1,1-1,-1 1,1 0,-1-1,1 1,-1 0,0 0,1 0,-1 0,1 0,-1 0,1 1,-1-1,1 0,-1 1,0-1,1 1,-1 0,0-1,1 1,-1 0,0 0,0 0,0-1,0 1,0 1,0-1,0 0,0 0,0 0,0 0,0 1,-1-1,1 0,-1 1,1-1,-1 0,1 1,-1-1,0 1,1-1,-1 1,0 1,1 26,1-13,-1 0,-1 0,-1 0,0 0,-1 1,-5 20,-43 89,19-61,20-38,-2 0,-1-1,-18 25,-28 23,39-51,2 2,0 0,-29 53,39-62,7-13,1-1,-1 1,1 0,-1 0,1 0,0 0,0 0,1 0,-2 4,1 1,-2 9,1-1,0 0,1 1,1-1,0 1,1-1,1 1,1-1,0 0,9 24,-7-28,1 0,0 0,1 0,0-1,1 0,0-1,1 1,0-1,19 15,-11-13,0-1,1 0,0-2,36 15,-2-2,46 21,-63-25,-30-16,0 0,1 0,-1 1,0 0,-1 0,1 0,0 0,-1 1,0 0,0-1,0 2,0-1,-1 0,1 1,-1 0,0-1,-1 1,1 0,3 10,-3 8,-3-20,0 0,0 0,1 0,-1 0,1 0,0 0,-1 0,1-1,1 1,1 3,0-2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1,'2'102,"-5"114,-1-192,0-1,-14 41,11-40,0 0,-4 30,9-33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1,'4'0,"0"0,0 1,0 0,0 0,0 0,0 0,0 0,-1 1,1 0,0 0,-1 0,1 0,-1 0,0 1,0 0,0-1,0 1,0 0,-1 0,1 1,-1-1,0 0,0 1,0 0,-1-1,1 1,-1 0,0 0,0 0,0 0,1 8,5 43,-3-33,-2 1,1 29,-4-44,1 0,-1 0,-1-1,0 1,0 0,0 0,-1-1,0 1,0-1,-6 10,-35 62,40-74,2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117 138,'0'-5,"0"1,0-1,-1 1,1 0,-1-1,0 1,0 0,-1-1,1 1,-1 0,0 0,0 0,-1 0,1 1,-4-5,-1 1,-1 0,0 0,0 1,-17-10,-8-5,29 18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0,'3'5,"0"-1,0 0,1 0,-1-1,1 1,0-1,0 0,0 0,0 0,1 0,6 2,-10-4,2 1,0 0,0-1,0 1,1-1,-1 0,0 1,0-1,1-1,-1 1,1-1,5 1,-8-1,1-1,-1 1,1 0,-1-1,0 0,1 1,-1-1,0 0,1 1,-1-1,0 0,0 0,0 0,0 0,0 0,0-1,0 1,0 0,0 0,0-1,-1 1,1 0,0-1,-1 1,0-1,1 1,-1-3,4-3,-5 12,0-3,1 0,-1-1,0 1,0 0,0-1,1 1,-1-1,-1 1,1-1,0 1,0-1,-1 0,-1 2,-3 0,0-1,0 0,0 0,0 0,0-1,0 0,-1 0,1-1,0 0,-1 0,1 0,0-1,0 0,-1 0,1-1,0 1,0-1,0-1,-9-4,11 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13,'-1'8,"0"0,0 1,-1-1,0 0,-3 9,-3 9,11-50,-3 19,1 0,-1 0,1-1,0 1,0 0,0 0,1 0,-1 0,1 0,0 1,1-1,3-5,-5 9,1 1,0 0,-1-1,1 1,0 0,0 0,-1 0,1 0,0 0,-1 0,1 1,0-1,-1 1,1-1,-1 1,1-1,-1 1,1 0,-1 0,1 0,-1 0,1 0,-1 0,0 0,0 0,0 0,1 1,-1-1,1 3,34 41,-35-44,0 0,0 1,-1-1,1 0,0 1,-1-1,1 1,-1-1,1 0,-1 1,0-1,0 1,1 0,-1-1,0 1,0-1,-1 1,1-1,0 1,0-1,-1 1,1-1,-1 0,0 2,-1 0,1-1,-1 0,0 0,0 0,0 0,0 0,0 0,0-1,-1 1,1-1,0 1,-5 1,2-1,0 0,0 0,0-1,-1 1,1-1,-1 0,1-1,0 1,-1-1,1 0,-1 0,1-1,-11-2,16 3,0 0,-1 0,1-1,0 1,-1 0,1 0,0-1,-1 1,1 0,0-1,-1 1,1 0,0-1,0 1,-1 0,1-1,0 1,0-1,0 1,0 0,-1-1,1 1,0-1,0 1,0-1,0 1,0 0,0-1,0 1,0-1,0 1,1-1,-1 1,0 0,0-1,0 1,0-1,1 1,-1-1,12-13,-8 12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2 290,'0'-18,"-1"6,1 1,0-1,1 0,0 1,1-1,0 1,1-1,0 1,7-15,-6 15,1-1,-2 0,0 0,2-14,-3 14,1 0,0 0,8-21,-9 39,-1 0,1 0,0-1,0 1,1-1,5 10,-4-8,16 34,-15-27,1 0,1-1,0 0,1 0,0 0,1-1,11 12,-15-21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1 322,'2'-1,"0"0,0 0,1 0,-1 0,0 0,0 0,-1-1,1 1,0-1,0 0,-1 1,1-1,-1 0,1 0,-1 0,2-4,19-35,-8 9,14-44,18-36,-45 109,0 0,0 0,0 0,1 1,-1-1,1 0,-1 1,1-1,0 1,2-3,2 11,-4 17,0 0,2-1,0 1,1-1,2 0,0-1,18 36,1 9,-6-24,-18-36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41,'-3'0,"1"0,-1 0,1 0,-1 0,1 0,0 0,-1 0,1 1,-1 0,1-1,0 1,-1 0,1 0,0 0,0 0,0 1,0-1,0 0,0 1,-3 2,3 0,1 0,-1 0,1 0,0 1,0-1,0 0,1 0,-1 1,1-1,0 0,1 6,-1-7,1-1,-1 1,1-1,-1 1,1-1,0 1,0-1,0 0,1 1,-1-1,0 0,1 0,0 0,-1 0,1 0,0-1,0 1,0 0,0-1,0 1,0-1,1 0,-1 0,0 0,1 0,-1 0,0 0,1-1,-1 1,6 0,2 0,-1 0,1 0,0-1,-1 0,1 0,-1-1,13-3,-20 3,1-1,-1 1,0-1,0 1,0-1,0 0,0 0,0 0,0 0,-1 0,1 0,-1 0,0 0,1-1,-1 1,0-1,0 1,0-1,-1 1,1-1,-1 1,1-1,-1-4,1 1,0 0,-1 1,0-1,0 0,0 1,-1-1,0 0,0 1,0-1,-4-7,3 10,0 0,0 0,-1 0,0 0,1 1,-1-1,0 1,0 0,0 0,-1 0,1 0,0 0,-1 1,1-1,-1 1,0 0,1 0,-1 1,-4-1,5 0,0 1,0 0,0 0,0 0,0 0,0 0,0 0,0 1,0 0,0-1,0 1,1 0,-1 1,0-1,1 0,-1 1,1-1,-1 1,1 0,0 0,-1 0,1 0,0 0,-3 5,3-3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0,'-6'0,"1"0,-1 0,1 1,-1 0,1 0,0 0,-1 0,1 1,0 0,-8 4,11-5,0 1,0 0,0 0,0-1,0 1,0 1,1-1,-1 0,1 0,-1 1,1-1,0 0,0 1,0-1,0 1,1 0,-1-1,1 1,-1 0,1-1,0 1,0 5,0-5,0 0,0 0,1 0,-1 0,1 0,-1 0,1 0,0 0,0 0,0 0,0-1,1 1,-1 0,1-1,0 1,0-1,0 1,0-1,2 2,0-1,0-1,0 0,-1-1,1 1,0 0,0-1,1 0,-1 0,0-1,0 1,0-1,1 1,5-2,-5 1,0 0,0 0,1 0,-1-1,0 0,0 0,0 0,0 0,0-1,8-4,-11 4,0 0,0 0,0 0,0 0,-1-1,1 1,-1-1,1 1,-1-1,0 1,0-1,0 1,0-1,0 0,-1 0,1 1,-1-1,0 0,0 0,0 0,-1-4,1 5,0 0,0 0,0 0,-1 0,1 0,-1 0,1 0,-1 1,0-1,0 0,1 0,-1 0,-1 1,1-1,0 1,0-1,-1 1,1-1,0 1,-1 0,0-1,1 1,-4-2,0 1,0 0,0 0,0 1,0 0,-1 0,1 0,0 0,-8 1,6 0,2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39,'-1'1,"0"-1,0 1,0-1,0 1,0 0,0-1,1 1,-1 0,0 0,0 0,0-1,1 1,-1 0,1 0,-1 0,1 0,-1 0,1 0,-1 1,1-1,0 0,0 0,-1 0,1 0,0 0,0 0,0 1,0-1,1 0,-1 0,0 0,1 2,6 38,-5-39,-1 1,1-1,0 1,-1-1,1 1,1-1,-1 0,0 0,0 0,1 0,-1 0,1-1,0 1,-1-1,1 0,0 0,0 0,0 0,0 0,0 0,0-1,0 1,0-1,0 0,0 0,0 0,0-1,0 1,0-1,0 1,0-1,0 0,5-3,-3 3,-1-2,1 1,-1 0,1-1,-1 0,0 0,0 0,0 0,-1-1,1 0,-1 1,0-1,0-1,0 1,0 0,-1-1,0 1,0-1,3-8,-5 13,0 0,0 0,1-1,-1 1,0 0,0 0,0 0,1-1,-1 1,0 0,0 0,1 0,-1 0,0 0,0 0,1 0,-1 0,0-1,0 1,1 0,-1 0,0 0,0 0,1 0,-1 0,0 1,0-1,1 0,-1 0,0 0,0 0,1 0,-1 0,0 0,0 0,1 1,-1-1,0 0,0 0,0 0,1 1,-1-1,0 0,0 0,0 0,0 1,1-1,-1 0,0 0,0 1,20 19,0-2,-18-16,0-1,0 0,0 0,0 0,1 0,-1 0,0-1,1 1,-1 0,1-1,-1 0,1 0,-1 0,1 0,-1 0,1 0,-1-1,0 1,1-1,-1 0,1 1,-1-1,0 0,0 0,0-1,1 1,-1 0,0-1,1-1,2-1,-1 1,0-1,0 0,-1-1,1 1,-1-1,0 1,0-1,0 0,-1 0,3-9,3-18,-8 26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31,'1'0,"-1"-1,1 0,0 1,0-1,0 0,-1 1,1-1,0 1,0 0,0-1,0 1,0 0,0-1,0 1,0 0,0 0,0 0,-1 0,1 0,0 0,0 0,2 0,30 0,-28 0,-4 0,49 1,1-2,65-10,-100 9,-13 2,1 0,-1-1,1 1,0-1,-1 0,1 0,-1 0,1 0,3-2,-6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3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1,'4'0,"7"0,5 0,5 0,3 0,2 0,1 0,1 0,-1 0,1 0,-1 0,0 0,-1 0,1 0,-1 0,1 0,-5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1,'4'4,"0"-1,1 1,-1-1,1 1,-1-1,1 0,0-1,0 1,8 1,-9-2,15 6,1-1,23 5,-25-8,-1 1,0 1,27 12,-40-15,-1-1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0,'10'2,"0"0,1 0,-1 1,0 0,0 1,-1 0,1 1,16 10,12 5,-7-6,-13-7,0 1,-1 1,0 0,30 23,-44-29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0,'-232'0,"226"0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 1,'-10'1,"1"0,-1 1,0 1,1-1,-1 2,1-1,-9 5,-42 14,46-18,0 0,0 0,-18 10,23-10,5-2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0,'-3'0,"0"1,0-1,0 1,0-1,1 1,-1 0,0 0,0 1,1-1,-1 0,1 1,-1 0,1-1,0 1,-4 3,-31 40,4-6,-11 2,-25 21,65-59,1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1 238,'13'-1,"0"0,0-1,0-1,0 0,0-1,-1 0,0-1,0-1,0 1,12-10,29-29,-32 24,-7 9,0 0,1 2,-1 0,2 0,-1 2,1 0,1 0,-1 2,1 0,23-4,-23 5,-11 2,17-4,0 0,1 2,0 1,30-1,144-3,-187 9,-1 0,0 1,0 0,0 1,-1 0,1 1,13 8,-12-7,-7-4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0,'3'3,"0"-1,1 1,-1-1,0 0,1 0,-1 0,1 0,-1-1,1 0,0 1,6 0,1 2,-3 1,-1 0,1 1,-1 0,-1 1,1-1,-1 1,0 1,-1-1,0 1,6 11,1 0,-11-18,0 0,0 0,0 0,0 1,0-1,0 1,0-1,0 0,-1 1,1 0,0-1,-1 1,1-1,-1 1,0 0,0-1,0 1,1 0,-1-1,-1 1,1 0,0-1,0 1,-1-1,1 1,-1 0,1-1,-1 1,0-1,1 1,-1-1,0 1,0-1,-2 2,1-2,0 0,-1 0,1 0,0 0,-1 0,0-1,1 1,-1-1,1 1,-1-1,0 0,1 0,-1 0,1-1,-1 1,0 0,1-1,-1 0,1 0,-1 0,-2-1,-9-4,4 1,0 1,0 0,-1 0,1 1,-1 1,0 0,0 0,-12 0,33 2,0 0,1 0,-1 1,0 1,10 2,-17-4,-1 1,0 0,1-1,-1 1,0 0,0 0,0 0,0 1,0-1,0 0,0 1,0-1,-1 1,1 0,0-1,-1 1,0 0,1 0,-1 0,0 0,0 0,0 1,0-1,0 0,-1 0,1 1,-1-1,1 0,-1 5,0-4,-1-1,0 0,0 0,0 0,0 0,0 0,-1 0,1 0,0 0,-1 0,0 0,1-1,-1 1,0 0,0-1,0 0,0 1,0-1,0 0,0 0,0 0,0-1,-1 1,1 0,0-1,0 1,-5-1,0 2,0-1,0 0,-1 0,1-1,-1 1,1-2,-14-1,-66-10,115 22,-27-10,0 1,0-1,-1 0,1 1,0-1,0 0,-1 1,1-1,0 1,-1-1,1 1,-1-1,1 1,0-1,-1 1,1 0,-1-1,0 1,1 0,-1-1,0 1,1 0,-1 0,0-1,0 1,1 0,-1 0,0 0,0-1,0 1,0 0,0 0,0 0,0-1,0 1,-1 0,1 0,0-1,0 1,-1 0,1 0,0-1,-1 1,1 0,-1-1,1 1,-1 0,1-1,-1 1,-1 0,-3 1,0 0,-1-1,1 0,0 0,-1 0,1 0,-1-1,1 0,-1 0,1-1,-10-1,-7 0,14 2,5 1,-1-1,1 1,0-1,0 0,-1 0,1 0,0-1,0 1,0-1,-1 0,1 0,0 0,0 0,-5-4,21 9,5 5,-17-9,0 0,0 1,0-1,-1 0,1 1,0-1,0 1,0-1,-1 1,1-1,0 1,-1 0,1-1,0 1,-1 0,1 0,-1-1,1 1,-1 0,1 0,-1 0,0 0,1-1,-1 1,0 0,0 0,1 0,-1 0,0 0,0 0,0 0,0 0,0 0,-1 0,1 0,0 0,0-1,-1 1,1 0,-1 1,0 0,-1-1,0 0,1 0,-1 0,0 0,0 0,0 0,1 0,-1 0,0-1,0 1,0-1,0 0,0 1,0-1,-1 0,-1 0,-6-1,0-1,0 0,1 0,-1-1,-10-5,9 4,1 1,-1-1,-21-2,-20 0,21 2,-1 2,-58 1,83 3,0 0,1 0,-1 0,1 1,-1 0,1 0,0 1,0 0,1 0,-1 0,-9 9,-33 22,45-33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1,'1'0,"1"1,-1-1,1 1,-1 0,1 0,-1-1,1 1,-1 0,0 0,0 0,1 1,-1-1,0 0,0 0,0 1,0-1,0 0,-1 1,1-1,0 1,-1-1,1 1,0 2,14 47,-12-37,1-6,0 1,1 0,0-1,0 0,0 0,1-1,1 0,-1 0,1 0,0-1,0 0,1 0,0 0,0-1,14 6,-7-4,-5-3,-1 1,1 0,-1 0,0 1,-1 0,1 0,13 14,-21-18,0-1,0 1,0 0,0 0,0-1,0 1,-1 0,1 0,-1 0,1 0,-1 0,1 0,-1 0,0 0,0 0,0 0,0 0,-1 0,1 0,0 0,-1 0,1 0,-1-1,0 1,0 0,0 0,0 0,0-1,0 1,0 0,0-1,-1 1,1-1,0 0,-1 1,1-1,-1 0,0 0,1 0,-1 0,0 0,0 0,0-1,0 1,0 0,0-1,1 0,-1 1,-3-1,0-1,0 1,0-1,0-1,0 1,1-1,-1 0,0 0,1 0,0 0,-1-1,-3-3,-44-39,25 29,24 15,0-1,0 1,1-1,-1 1,0-1,0 0,1 0,-1 0,1-1,0 1,-3-3,36 22,-8 1,17 15,-39-32,1 0,-1 0,0 1,0-1,0 0,0 1,0-1,-1 1,1-1,0 1,-1-1,1 1,-1-1,1 1,-1 0,0-1,0 1,0 0,0-1,0 1,0 0,0-1,0 1,-1 2,0-3,0 0,0 0,0 0,0 0,0 0,-1 0,1 0,0-1,0 1,0 0,-1-1,1 1,0-1,-1 1,1-1,-1 1,1-1,0 0,-1 0,1 0,-1 0,1 0,-1 0,1 0,0-1,-1 1,1 0,-1-1,-2 0,-1-1,0 1,-1-1,1 0,0 0,0-1,-7-4,0-3,1-1,0 0,0-1,-17-25,31 64,-3-24,-1 0,1 0,0 0,0 0,1 0,-1 0,1 1,-1-1,1 0,1 3,0-3,-1 1,0-1,0 0,0 1,-1-1,1 1,-1-1,0 1,0-1,0 1,0-1,-1 1,1-1,-1 1,-2 5,3-8,-1 0,1 1,0-1,-1 0,0 1,1-1,-1 0,0 0,1 1,-1-1,0 0,0 0,0 0,0 0,0 0,0 0,0 0,-1-1,1 1,0 0,0 0,-1-1,1 1,0-1,-1 1,1-1,0 0,-1 0,1 1,-1-1,1 0,0 0,-1 0,1-1,-1 1,1 0,-1 0,1-1,0 1,-2-1,2-1,-1 1,1-1,-1 1,1-1,0 1,0-1,0 0,0 1,0-1,0 0,0 0,1 0,-1 0,1 0,-1 0,1-3,-6-41,5 34,-1 6,1-1,-1 1,-1-1,1 1,-1 0,0 0,-1 0,1 0,-1 0,0 1,-1 0,1 0,-1 0,0 0,0 1,-1 0,1 0,-1 0,0 1,0 0,0 0,0 0,-1 1,1 0,-1 0,1 0,-11 0,12 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1,'3'2,"0"0,-1 0,1 1,0-1,-1 1,1 0,-1 0,0 0,0 0,0 0,0 0,2 7,4 5,38 46,-43-58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1,'-20'0,"-2"-1,0 1,-1 2,-36 6,53-7,1 1,0-1,0 1,0 0,0 0,1 0,-1 1,1 0,-1 0,1 0,0 0,0 1,0-1,0 1,1 0,0 0,0 1,0-1,0 1,-4 9,-1 9,2 1,0 0,1 0,2 0,0 1,2-1,0 1,6 43,-5-65,0-1,1 1,-1 0,1-1,0 1,-1-1,1 1,0-1,1 1,-1-1,0 0,1 0,-1 0,1 0,0 0,-1 0,1 0,0 0,0 0,0-1,1 1,1 0,0 0,1 0,-1-1,1 0,-1 0,1 0,0 0,-1-1,1 0,0 0,-1 0,9-2,-4 1,0-1,-1 0,1 0,-1-1,0 0,0-1,0 0,0 0,0-1,-1 1,0-2,0 1,7-8,37-40,-41 44,-1 0,0 0,0-1,-1 0,0 0,12-21,-15 21,21-52,-25 60,0-1,0 1,-1 0,1 0,-1-1,1 1,-1-1,0 1,0 0,0-1,0 1,0-1,-1 1,1 0,-1-1,0 1,1 0,-1 0,0-1,0 1,-1 0,-1-3,3 5,0-1,-1 1,1 0,0 0,0 0,0 0,0 0,-1 0,1 0,0 0,0 0,0 0,-1 0,1 0,0 0,0 0,0 0,0 0,-1 0,1 0,0 0,0 0,0 0,0 0,-1 0,1 0,0 0,0 0,0 1,0-1,0 0,-1 0,1 0,0 0,0 0,0 1,0-1,0 0,0 0,0 0,-1 0,1 0,0 1,0-1,0 0,0 0,0 1,-5 15,0 15,2 74,4-72,-2 0,-1 0,-10 47,1 5,10-67,-1 0,-1-1,0 1,-9 26,4-22,-20 42,25-60,1 0,-1 0,0 0,0-1,-1 1,1-1,-1 0,1 0,-1-1,0 1,0-1,-9 4,1-1,0 0,0-1,-1-1,1 0,-1-1,-16 2,21-4,0-1,0 0,0 0,0 0,1-1,-1 0,0-1,1 1,-1-2,1 1,-8-6,6 3,1 0,0-1,0 0,0 0,1-1,-11-15,-21-21,27 33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1,'14'2,"-1"0,1 1,-1 1,1 0,-1 1,0 1,-1 0,18 11,-19-9,-8-5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90,'25'1,"-17"0,1 0,0-1,-1 0,1 0,-1-1,12-2,-18 3,-1-1,1 0,-1 1,1-1,-1 0,1 0,-1 0,0 0,0 0,1 0,-1 0,0-1,0 1,0 0,0-1,0 1,0 0,-1-1,1 1,0-1,-1 0,1 1,-1-1,0 1,1-1,-1 0,0 1,0-1,0 0,0 1,0-1,-1 0,1 1,0-1,-1 1,1-1,-1 0,0 1,-1-3,-15-26,14 27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34,'47'-27,"-43"26,0 0,-1 0,1 0,0 0,0 0,0 1,0 0,0 0,0 0,0 1,0-1,0 1,0 0,0 0,0 0,-1 0,1 1,0-1,-1 1,1 0,-1 0,0 1,0-1,0 1,0-1,0 1,0 0,2 4,0-2,0 0,-1 0,0 1,0-1,-1 1,1 0,-1 0,-1 0,1 1,-1-1,0 1,0-1,-1 1,0 0,0 0,0-1,-1 1,0 0,-1 0,1 0,-1-1,-1 1,1 0,-1-1,0 1,-1-1,-3 8,3-10,1 0,-1-1,0 1,0-1,-1 0,1 0,0 0,-1 0,0-1,0 1,0-1,0 0,0 0,0 0,-8 1,0 0,0-1,0 0,0 0,-19-1,26-2,0 0,-1 0,1 0,1-1,-1 0,0 0,0 0,1 0,-1-1,1 1,0-1,-1 0,1-1,1 1,-1-1,0 0,1 0,0 0,0 0,0 0,0-1,1 1,0-1,0 0,0 1,0-1,1 0,0 0,0 0,0-9,1 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0,'36'38,"49"42,-83-77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0,'7'4,"0"-1,0 1,0 0,-1 1,0 0,0 0,7 7,-1 1,0 2,-1 0,0 0,-1 1,9 18,-7-12,-1-7,-7-12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600 0,'-252'7,"241"-6,-1 1,0 0,1 1,0 0,0 0,-16 8,-37 10,57-19,0 1,0 0,1 0,-1 1,1 0,-1 0,1 0,0 1,-7 7,-46 52,53-56,-1 0,1 1,1 0,0 1,0-1,1 1,0 0,0 0,1 0,1 0,-1 1,2-1,0 1,0-1,1 1,0 0,0-1,4 14,27-64,-30 40,-1 0,1-1,-1 1,1-1,-1 1,1-1,-1 1,0-1,1 1,-1-1,0 1,1-1,-1 1,0-1,0 0,0 1,1-1,-1 1,0-1,0 0,0 1,0-1,0 1,0-1,0 0,-12-2,11 3,-1 0,1 0,0 1,-1-1,1 1,0-1,0 1,-1 0,1-1,0 1,0 0,0 0,0 0,0 0,0 0,0 0,0 0,0 0,1 0,-1 0,0 0,1 0,-1 1,1-1,-1 0,1 1,-1 1,1-1,-1-1,1 1,0-1,0 1,-1-1,1 1,0 0,0-1,1 1,-1-1,0 1,0-1,1 1,-1 0,1-1,0 0,-1 1,1-1,0 1,0-1,0 0,0 1,0-1,0 0,0 0,0 0,0 0,1 0,-1 0,0 0,1 0,-1-1,1 1,-1 0,1-1,-1 1,1-1,-1 0,1 1,-1-1,1 0,0 0,-1 0,1 0,-1 0,1-1,-1 1,1 0,0-1,1 0,2 0,0-1,0 1,0-1,0-1,0 1,-1-1,1 1,-1-1,1-1,-1 1,0-1,0 1,-1-1,5-6,-5 5,0-1,0 1,-1 0,0-1,0 1,-1-1,0 0,0 0,0 1,0-1,-1-8,-1 38,0-16,0-1,1 0,0 1,0-1,1 1,2 12,3-18,3-11,11-20,-15 21,9-14,-11 16,0 1,0 1,1-1,-1 0,1 1,0 0,0 0,10-7,-14 11,0 0,0-1,0 1,0 0,0 0,1 0,-1 0,0 0,0 0,0-1,0 1,1 0,-1 0,0 0,0 0,0 0,0 0,1 0,-1 0,0 0,0 0,0 0,1 0,-1 0,0 0,0 0,0 0,1 0,-1 0,0 0,0 0,0 0,1 0,-1 0,0 1,0-1,0 0,0 0,1 0,-1 0,0 0,0 0,0 1,0-1,0 0,0 0,1 0,-1 1,0-1,0 0,0 0,0 0,0 0,0 1,0-1,0 0,0 0,0 0,0 1,0-1,0 0,0 0,0 0,0 1,0-1,-3 26,0 21,3-46,0 0,0-1,0 1,0 0,1 0,-1 0,0-1,0 1,0 0,1 0,-1-1,0 1,1 0,-1-1,1 1,-1 0,1-1,-1 1,1-1,-1 1,1-1,0 1,-1-1,1 1,0-1,-1 1,1-1,0 0,-1 0,1 1,0-1,0 0,0 0,-1 0,1 0,0 0,0 0,-1 0,1 0,0 0,0 0,0 0,1-1,1 0,0-1,1 1,-1-1,0 0,0 0,0 0,0-1,0 1,0-1,-1 0,1 1,-1-1,0 0,0-1,0 1,0 0,0 0,-1-1,0 1,2-7,-1 6,-1 0,1-1,0 1,0 0,0 0,1 0,-1 1,1-1,0 1,0-1,1 1,5-5,-8 9,1 0,-1 1,0-1,0 0,0 1,0-1,0 1,0-1,0 1,-1-1,1 1,0 0,-1 0,1-1,-1 1,0 0,0-1,0 1,0 2,8 20,-8-23,1 0,0 0,0-1,0 1,0-1,-1 1,1 0,0-1,0 0,0 1,0-1,0 1,0-1,0 0,0 0,0 0,1 0,-1 0,0 0,0 0,0 0,0 0,0 0,0 0,0-1,0 1,0 0,0-1,0 1,0-1,0 1,0-1,-1 1,1-1,0 0,1-1,33-36,-14 14,-1 12,1 1,0 1,0 1,38-11,-58 20,22-3,-17 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0,'-1'0,"0"1,-2 1,-1-1,0 0,-2 0,0 0,-1-1,1 1,1 1,0-1,-1 0,0 0,1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1,'-1'0,"-2"0,-1 0,-1 0,-1 0,1 1,-1 0,2 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1,-1-1,1 1,-1 0,0-1,1 1,-1 1,0-1,3 4,23 13,-25-18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0,'3'1,"1"0,-1 0,0 0,0 0,0 0,0 1,-1 0,1-1,0 1,-1 0,1 0,-1 0,1 1,-1-1,0 1,0-1,0 1,0 0,-1-1,1 1,-1 0,1 0,-1 0,0 0,0 0,-1 1,1 3,8 37,-7-40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1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1,'-1'0,"-1"0,1 1,0-1,0 0,0 1,0-1,0 1,0-1,0 1,0 0,0 0,0-1,1 1,-1 0,0 0,0 0,1 0,-1 0,0 0,1 0,-1 0,1 0,-1 0,1 0,0 0,-1 0,1 0,0 0,0 1,0-1,0 0,0 0,0 0,0 0,0 0,0 1,1-1,0 1,-1 2,0 0,1 0,0 1,0-1,0 0,0 0,1-1,0 1,3 6,-2-8,0 1,0-1,0 0,0 0,1 0,-1 0,1-1,-1 1,1-1,0 0,-1 0,1 0,0-1,0 1,0-1,5 0,-7 0,0 0,-1 0,1 0,-1 0,1 0,-1 0,1-1,-1 1,1 0,-1-1,1 1,-1-1,1 0,-1 1,0-1,1 0,-1 0,0 0,0 0,0 0,1 0,-1 0,0-1,0 1,-1 0,1 0,0-1,0 1,-1-1,1 1,-1-1,1 1,-1-1,1 1,-1-1,0 1,0-1,0 1,0-1,0 1,-1-3,1 2,0 1,-1-1,1 1,-1 0,0-1,1 1,-1 0,0 0,0 0,0 0,0 0,0 0,0 0,0 0,0 0,0 0,0 0,0 0,-1 1,1-1,0 1,-1-1,1 1,0-1,-1 1,1 0,-1-1,1 1,-1 0,1 0,0 0,-1 0,1 1,-1-1,1 0,0 0,-1 1,1-1,0 1,-1 0,1-1,0 1,-1 0,1-1,0 1,0 0,0 0,0 0,0 0,0 0,0 0,0 1,1-1,-1 0,0 0,1 1,-1-1,0 0,1 1,0-1,-1 0,1 1,0-1,0 1,0-1,0 2,0 0,0-1,1 1,-1 0,1-1,0 1,0-1,0 1,0-1,0 1,1-1,-1 0,1 1,-1-1,1 0,0 0,0 0,2 1,-3-2,-1 0,1-1,0 1,0-1,-1 1,1-1,0 1,0-1,0 1,0-1,0 0,-1 0,1 1,0-1,0 0,0 0,0 0,0 0,0 0,0 0,0 0,0 0,0 0,0-1,0 1,-1 0,1-1,0 1,0 0,0-1,0 1,-1-1,1 1,0-1,0 0,-1 1,1-1,0 0,-1 1,1-1,-1 0,1 0,-1 0,1 1,-1-1,0 0,1 0,-1 0,0-1,1 1,-1 0,1 0,-1 0,0-1,1 1,-1 0,0 0,0 0,0 0,0 0,0 0,0-1,0 1,0 0,-1 0,1 0,0 0,-1 0,1 0,0 0,-1 0,0 0,1 0,-1 0,1 0,-2-1,-1 0,1 0,-1 0,1 1,-1-1,1 1,-1-1,0 1,0 0,-5-1,-6-1,1 1,-1 0,-16 1,17 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0,'4'7,"0"-1,1 0,0 0,0 0,0-1,0 0,1 0,6 5,-1-3,1 0,0-1,0 0,0 0,1-2,-1 1,1-2,0 0,18 2,16 5,-45-9,0 0,1 0,-1 0,0 0,0 0,0 0,0 1,0-1,0 1,0 0,-1-1,1 1,0 0,-1 0,1 0,0 2,0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0,'2'2,"-1"0,1 0,0 0,-1 0,0 1,1-1,-1 0,0 1,0-1,-1 0,1 1,0-1,-1 1,1-1,-1 1,0 4,3 9,-2-13,1-1,-1 1,0 0,1 0,-1-1,1 1,0-1,-1 1,4 1,-2-1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1,'1'0,"2"0,1 0,0 1,-1 2,1-1,-1 2,0 0,2-2,-2 1,1 0,1-1,0 0,0-1,0 1,-1 1,0 0,-1-1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1,'-2'10,"0"-1,-1 1,0 0,-1-1,1 0,-2 0,1 0,-2 0,1-1,-7 8,-16 30,20-31,-2 7,-1-1,-22 31,-14-1,35-40,0 2,1-1,0 1,1 1,-9 16,16-22,0 1,1 0,0 0,1 1,-1-1,2 0,-1 0,1 1,1-1,0 0,2 11,-2-19,0 0,0 1,0-1,0 0,0 0,1 0,-1 0,0 0,1 0,-1 0,0-1,1 1,-1 0,1-1,-1 1,1-1,-1 0,1 1,0-1,-1 0,1 0,1 0,46-1,-33 0,-11 1,-1-1,1 0,-1 0,1 0,-1 0,0-1,0 0,0 1,0-2,0 1,0 0,0-1,4-3,45-46,-32 29,98-122,-100 125,0 2,2 0,-1 1,2 1,0 1,28-13,-46 26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0,'-7'226,"1"-87,6 310,1-437,0-8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0 266,'1'-10,"0"1,1-1,0 1,1 0,0 0,0 0,9-16,36-55,-42 72,0 1,1 0,-1 0,1 0,1 1,-1 0,1 1,0 0,0 0,1 0,-1 1,1 1,0-1,0 1,0 1,11-2,8 0,-1 2,0 1,1 1,44 5,-56-3,-9-1,0 0,0 1,0 0,0 1,-1-1,1 1,-1 1,0-1,0 1,0 0,0 0,-1 1,1-1,-1 1,0 1,-1-1,1 1,-1 0,0-1,3 9,4 5,-2 1,0 0,-2 1,0-1,5 29,-3-16,-6-24,-1 0,0 0,0 0,-1 0,1 12,-2-9,-1 0,0 0,0 0,-5 17,4-23,0-1,0 1,-1-1,0 0,0 0,0 0,0-1,-1 1,0-1,0 1,-6 4,-43 30,50-37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0,'2'4,"0"0,0 0,-1-1,1 1,-1 0,0 0,0 1,-1-1,1 0,-1 0,0 5,7 163,18-38,9 37,5 7,-34-158,3 15,16 40,-7-1,-15-61,1 1,0-1,1 0,7 19,-3-13,-1 0,-1 1,-1 0,5 39,-6-31,14 46,10 33,-19-78,-1 1,8 51,6 25,-11-67,-3 0,7 74,-2 31,1 63,0-75,-1-66,0 79,0-12,-7 6,-4-84,0-32,-1 0,-2 1,-4 29,-3-18,-23 59,29-90,-1 4,0 0,-1 0,0-1,0 1,-1-1,0 0,0-1,-1 1,0-1,0 0,0 0,-1-1,0 0,0 0,0 0,-15 6,8-5,0 0,0-1,-1-1,1 0,-1-1,0-1,0 0,-30-1,-9 3,8 5,38-7,-1 1,0-2,1 1,-1-1,0-1,-17 0,25 0,0-1,-1 1,1-1,0 0,0 1,0-1,0 0,0 1,0-1,1 0,-1 0,0 0,0 0,0 0,1 0,-1 0,1 0,-1 0,1 0,-1 0,1 0,-1-3,-7-35,0 3,4 27,1 0,1 0,0 0,0 0,1 0,0-1,0 1,1-1,0 1,2-12,0-13,-2 29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1,'0'0,"-1"0,0 1,0-1,0 1,0-1,1 0,-1 1,0 0,0-1,1 1,-1-1,0 1,1 0,-1 0,1-1,-1 1,1 0,-1 0,1-1,0 1,-1 0,1 0,0 0,0 0,-1 0,1 0,0 1,-4 35,2-22,-5 22,-4 52,5-28,-16 76,0 3,-5 34,-1-29,2 14,-1 0,10-69,-13 83,15-49,6-76,-7 84,12-82,-20 90,-5 10,24-116,5-29,0-1,0 0,0 0,-1 0,0 1,0-1,0 0,0 0,-1 0,0 0,1-1,-1 1,-1 0,1-1,-5 6,2-5,0-1,0 0,0 0,-1 0,1 0,-1-1,1 0,-1 0,0-1,0 0,0 0,-8 1,-79 1,81-3,2 0,1 0,0 0,0 0,1-1,-1 0,-11-3,19 4,0-1,1 1,-1 0,0 0,0-1,1 1,-1-1,0 1,1-1,-1 1,0-1,1 1,-1-1,1 1,-1-1,1 0,-1 1,1-1,0 0,-1 1,1-1,0 0,-1 0,1 0,0-1,0 0,0 0,1 0,-1 0,1 0,0 1,0-1,0 0,0 0,0 0,0 0,0 1,0-1,1 1,-1-1,3-1,1-2,0 1,0 0,1 0,0 0,-1 1,2-1,8-2,-10 4,0 0,-1 0,1 0,-1 0,0-1,0 0,0 1,0-1,0-1,0 1,-1-1,0 1,0-1,0 0,3-6,48-126,-40 101,-3 0,0 0,-2-1,-2 0,4-56,3-85,12-62,7 61,-23 131,0-12,1-33,-2 25,17-85,21-132,-35 228,2-14,0 7,-1 14,17-73,-29 118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518 0,'0'17,"1"1,-1 0,-1 0,-1-1,-7 30,4-20,0 1,-1 54,5-65,-1 1,-8 28,-3 24,-7 63,14-80,-2 0,-22 79,-4 15,25-86,7-42,-1 0,-8 29,7-31,0 1,-2 30,-6 27,-8 28,12-48,0 51,8-88,-13 161,-8-47,8-53,12-60,-1-1,0 1,-2-1,-9 31,-7 8,17-46,0 0,0-1,-1 1,-1-1,1 0,-2 0,1-1,-2 1,-9 11,-23 13,21-20,1 2,1 0,-21 26,36-40,0-1,0 1,0-1,0 1,1 0,-1 0,1-1,-1 1,1 0,0 0,0 0,0-1,0 1,0 0,0 0,0 0,0 0,1-1,-1 1,1 0,-1 0,1-1,0 1,0 0,0-1,0 1,0-1,0 1,0-1,0 0,1 1,-1-1,0 0,1 0,-1 0,1 0,-1 0,1 0,0 0,-1-1,1 1,0 0,0-1,-1 0,1 1,0-1,0 0,0 0,0 0,-1 0,1 0,0 0,0-1,0 1,-1 0,1-1,0 0,0 1,2-3,31-23,-31 24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0,'-3'1,"-1"-1,0 1,1 0,-1 0,1 0,-1 1,1-1,0 1,0 0,-1 0,1 0,0 0,1 0,-1 1,0-1,1 1,-1 0,1 0,0 0,0 0,0 0,0 0,1 1,-2 4,-1 1,0 1,1-1,0 1,1 0,0 0,0 0,0 17,4 2,-1-19,-1 0,1 0,-2 0,1 0,-4 15,2-29,0-1,1 1,-1-1,1 0,0 1,0-1,1 0,-1-9,6-3,2 0,-1 0,2 1,0 0,1 0,0 1,2 0,0 0,14-14,-25 28,1 1,-1-1,0 1,1 0,-1-1,0 1,1-1,-1 1,1 0,-1-1,1 1,-1 0,1-1,-1 1,1 0,0 0,-1-1,1 1,-1 0,1 0,-1 0,1 0,0 0,-1 0,1 0,-1 0,1 0,0 0,-1 0,1 0,-1 1,1-1,-1 0,1 0,-1 1,2-1,12 24,-3 31,-5 7,-2-11,15 72,-14-91,0 1,-1 50,0-5,3 88,-4-103,-2-38,0 1,8 37,17-16,-24-44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1,'0'625,"0"-625,0 1,1-1,-1 0,0 0,1 1,-1-1,1 0,-1 0,0 0,1 0,-1 0,1 0,-1 1,0-1,1 0,-1 0,1 0,-1 0,1-1,-1 1,0 0,1 0,-1 0,1 0,-1 0,0 0,1-1,-1 1,0 0,1 0,-1-1,0 1,1 0,-1 0,0-1,1 1,-1-1,28-15,-10 5,196-74,-210 83,0 0,0 0,1 0,-1-1,-1 1,1-1,0 0,-1 0,1 0,-1 0,0-1,0 0,0 1,-1-1,1 0,-1 0,0 0,0-1,2-8,-1-1,-1 0,0-1,-1 0,-1 1,-1-16,0 12,1-18,1 23,-1 0,0 0,-1 0,-1 0,-3-14,5 26,0 1,0-1,0 1,0-1,0 1,0-1,0 1,-1-1,1 1,0-1,0 1,0 0,-1-1,1 1,0-1,0 1,-1 0,1-1,0 1,-1 0,1-1,0 1,-1 0,1-1,-1 1,1 0,0 0,-1-1,1 1,-1 0,0 0,-6 13,1 26,3 358,6-207,-3-190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1,'-3'5,"0"0,-1 1,0-1,0 0,0-1,0 1,-7 4,3-1,-4 2,9-8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14,'219'-7,"-47"1,-167 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26,'0'-1,"1"0,0 0,0-1,0 1,0 0,0 0,0 0,0 0,1 0,-1 0,0 1,0-1,1 0,-1 1,0-1,1 1,-1-1,1 1,-1 0,1-1,-1 1,1 0,1 0,19-7,-39 7,16 0,0 0,0-1,-1 1,1 0,0-1,0 1,0 0,-1 0,1 0,0 0,0 0,0 0,-1 1,1-1,0 0,0 1,0-1,0 0,-1 1,1 0,0-1,0 1,0 0,0-1,0 1,1 0,-3 1,-10 22,11-19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1 145,'1'0,"-1"-1,1 1,0-1,0 1,0-1,-1 1,1-1,0 0,-1 1,1-1,0 0,-1 1,1-1,-1 0,1 0,-1 0,0 0,1 1,-1-1,0 0,1 0,-1 0,0 0,0 0,0-1,5-33,-4 24,6-62,-7 67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1 775,'6'-345,"8"220,6-87,-2 125,-17 82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1259,'6'0,"0"0,0 0,0-1,0 0,0 0,0 0,0-1,-1 0,1 0,0 0,-1-1,0 0,1 0,-1 0,-1-1,1 1,0-1,-1 0,0-1,0 1,0-1,0 0,-1 0,5-8,47-78,19-64,59-97,-114 217,2 1,29-38,-7 16,-3 2,80-82,-39 58,-45 46,1 2,1 2,2 1,76-39,-102 60,-1 0,1 1,0 0,1 1,-1 1,1 0,-1 1,1 0,0 1,0 1,0 1,0 0,22 4,-3 8,-28-10,0-1,0 0,0 0,1 0,-1 0,1-1,9 0,-132 6,99-5,0 0,0 1,0 1,0 1,1 0,0 1,-17 9,-4 2,20-10,1 1,0 1,-19 14,7 2,1 2,1 1,1 1,-24 38,-31 19,-41 70,88-111,3 2,-25 52,19-34,-4 3,-32 62,-36 70,97-184,-1 0,-1-1,0 0,-2-2,1 1,-30 19,33-24,6-5,-1 0,0 0,0-1,0 0,0 0,-1 0,1-1,-1 1,-9 0,13-2,-1-1,1 1,-1-1,0 0,1-1,-1 1,1 0,-1-1,0 0,1 0,0 0,-1 0,1-1,0 1,-1-1,1 0,0 0,0 0,-3-3,3 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23,'0'2,"-8"31,9-22,10-18,-9 4,0 1,-1-1,1 0,-1 1,0-1,1 0,-1 0,-1 0,1 0,0-4,0 8,0 19,2-15,2-17,-5 11,0 0,0 0,0 0,0 1,0-1,1 0,-1 0,0 0,0 0,1 0,-1 1,1-1,-1 0,1 0,-1 1,1-1,-1 0,1 1,0-1,-1 0,1 1,0-1,-1 1,1-1,1 1,-2 0,0 0,0 0,0 1,1-1,-1 0,0 0,0 1,0-1,0 0,1 0,-1 0,0 1,0-1,0 0,1 0,-1 0,0 0,0 0,1 1,-1-1,0 0,1 0,-1 0,0 0,0 0,1 0,-1 0,0 0,1 0,-1 0,0 0,0 0,1 0,-1 0,0 0,0 0,1 0,-1-1,0 1,0 0,1 0,-1 0,0 0,0 0,1-1,4-13,-2 5,3 15,-4 1,-1-4,-3-12,2 13,-1 1,0 0,0-1,0 0,-1 1,0-1,1 0,-4 5,5-8,0 0,-1 0,1 0,-1 0,1 0,-1 0,1 0,-1 0,1 0,-1 0,0 0,0 0,1 0,-1 0,0-1,0 1,0 0,0-1,0 1,0 0,0-1,0 0,0 1,0-1,-1 1,1-1,0 0,0 0,0 0,0 0,-1 0,1 0,0 0,0 0,0 0,0 0,0-1,-1 1,1 0,-1-2,1 2,1-1,0 1,-1 0,1-1,-1 1,0-1,1 1,-1 0,1-1,-1 1,1 0,-1 0,0-1,1 1,-1 0,0 0,1 0,-1 0,0 0,1 0,-1 0,0 0,1 0,-1 0,1 0,-1 0,0 1,1-1,-1 0,0 0,1 1,-1-1,1 1,0-1,0 1,0-1,0 1,1 0,-1-1,0 1,1-1,-1 0,0 1,1-1,-1 1,1-1,-1 1,0-1,1 0,-1 1,1-1,-1 0,1 0,-1 1,1-1,-1 0,1 0,0 0,-1 0,1 1,-1-1,1 0,-1 0,1 0,0 0,-1 0,1 0,-1-1,1 1,-1 0,2 0,14 1,-11-1,-10-3,-4-3,-2-7,10 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1 282,'22'0,"1"-1,31-5,-47 5,-1-1,0 0,1 0,-1 0,0 0,0-1,0 0,0 0,-1-1,1 0,-1 0,0 0,5-5,110-142,-83 94,-23 39,-12 15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5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1 137,'38'0,"-25"2,0-2,0 0,-1 0,1-1,0-1,0 0,0 0,-1-2,20-6,31-25,-45 23,1 1,0 1,1 1,0 0,0 2,1 0,0 2,41-7,37 12,-70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4:54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48,'0'0,"-52"5,51-5,0 0,1 0,-1 0,0 0,0 0,0 1,1-1,-1 0,0 0,0 1,0-1,1 1,-1-1,0 0,1 1,-1-1,0 1,1 0,-1-1,1 1,-1-1,1 1,-1 0,1 0,-1-1,1 1,0 0,0 0,-1-1,1 1,0 0,0 0,0 0,-1-1,1 1,0 0,0 0,1 0,-1-1,0 1,0 0,0 0,0 0,1-1,-1 1,0 0,1 0,-1-1,0 1,1 0,-1 0,1-1,0 1,-1-1,1 1,-1-1,1 1,0-1,1 2,-2-2,0 1,1 0,-1-1,1 1,-1-1,1 1,0-1,-1 1,1-1,0 1,-1-1,1 0,0 1,-1-1,1 0,0 1,0-1,-1 0,1 0,0 0,0 0,-1 0,1 0,0 0,0 0,-1 0,1 0,0 0,0 0,0-1,-1 1,1 0,0 0,-1-1,1 1,0-1,-1 1,1 0,0-1,-1 1,1-1,-1 0,1 1,-1-1,1 1,-1-1,0 0,1 1,-1-1,1 0,-1 0,0 1,0-1,0 0,1 0,-1-1,0 1,1 1,-1-1,1 0,-1 1,0-1,1 0,-1 0,0 0,1 0,-1 1,0-1,0 0,0 0,0 0,0 0,0 0,0 1,0-1,0 0,-1 0,1 0,0 0,0 1,-1-1,1 0,0 0,-1 0,1 1,-1-1,1 0,-1 1,1-1,-1 0,0 1,1-1,-1 1,0-1,0 1,1-1,-1 1,0 0,-1-1,1 2,0 0,0 0,0 0,0 1,0-1,0 0,1 1,-1-1,0 0,1 1,-1-1,1 1,0-1,-1 1,1-1,0 1,0-1,0 1,0-1,0 1,1 1,-2 0,1 0,0 0,0 0,1 0,-1 0,1 0,-1 0,1 0,0 0,1 3,-1-6,-1 0,0 0,0 0,0 0,0 0,0 0,0 0,1 1,-1-1,0 0,0 0,0 0,0 0,0 0,1 0,-1 0,0 0,0 0,0 0,0 0,0 0,1 0,-1 0,0-1,0 1,0 0,0 0,0 0,0 0,1 0,-1 0,0 0,0 0,0 0,0 0,0-1,0 1,0 0,0 0,1 0,-1 0,0 0,0 0,0-1,0 1,0 0,0 0,0 0,0 0,0 0,0-1,0 1,0 0,0 0,3-16,-2-14,-5 19,4 29,7 3,-6-21,-1 0,0 1,1-1,-1 0,1 0,-1 1,1-1,-1 0,1 0,-1 0,1 0,-1 0,1 0,0 0,-1 0,1 0,-1 0,1 0,-1 0,1 0,-1 0,1 0,-1 0,1-1,-1 1,1 0,-1 0,1-1,-1 1,0 0,1-1,-1 1,1 0,-1-1,0 1,1-1,-1 1,0 0,1-2,0-1,1-1,-1 1,0-1,0 0,0 1,-1-1,1 0,-1 0,0 1,0-1,0 0,-1-5,-8-19,9 27,0 1,-1-1,1 1,-1-1,1 1,0-1,-1 1,1-1,-1 1,1-1,-1 1,0 0,1-1,-1 1,1 0,-1-1,0 1,1 0,-1 0,1 0,-1 0,0 0,1 0,-1 0,0 0,1 0,-1 0,0 0,1 0,-1 0,-1 0,1 1,0-1,0 1,0-1,0 1,0-1,0 1,0-1,0 1,0 0,0-1,0 1,0 0,0 0,1 0,-1 0,0 0,1 0,-1 0,1 0,-1 0,1 0,-1 0,1 0,0 0,-1 1,1-1,0 0,0 0,0 0,0 0,0 1,0-1,0 0,0 0,1 0,-1 0,0 1,1-1,-1 0,1 0,-1 0,1 0,-1 0,1 0,0 0,-1 0,1 0,0-1,0 1,0 0,0 0,0-1,0 1,0 0,0-1,0 1,0-1,0 1,0-1,0 0,1 0,-1 1,0-1,0 0,0 0,0 0,1 0,0 0,1-2,0 1,0 0,0-1,0 1,-1-1,1 0,-1 0,1 0,-1 0,0-1,1 1,-1-1,-1 1,3-4,7-7,-11 13,1-1,-1 0,0 1,1-1,-1 1,1-1,-1 1,1-1,-1 1,1-1,-1 1,1-1,-1 1,1 0,0-1,-1 1,1 0,0-1,-1 1,1 0,0 0,-1 0,1 0,0 0,-1 0,1 0,0 0,0 0,-1 0,1 0,0 0,-1 0,1 1,1-1,-1 2,0-1,0 1,0-1,0 1,-1-1,1 1,0 0,-1-1,1 1,-1 0,0 0,1-1,-1 3,-2 57,2-59,0 0,0-1,0 0,-1 0,1 0,0 0,0 1,-1-1,1 0,-1 0,1 0,-1 0,0 0,1 0,-1 0,0 0,0 0,1 0,-1-1,0 1,-2 1,-1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04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451 15,'-1'4,"1"0,-1 1,-1-1,1 0,0 1,-1-1,-4 7,-7 27,5 3,8-41,0 0,0 0,0-1,0 1,0 0,0 0,0 0,0 0,0 0,0 0,0 0,0 0,-1 0,1 0,0-1,0 1,0 0,0 0,0 0,0 0,0 0,0 0,0 0,0 0,0 0,0 0,0 0,0 0,-1 0,1 0,0 0,0 0,0 0,0 0,0 0,0 0,0 0,0 0,0 0,0 0,-1 0,1 0,0 0,0 0,0 0,0 0,0 0,0 0,0 0,0 0,0 0,0 0,0 0,-1 0,0-25,1 16,0 1,0-1,1 1,0 0,1-1,0 1,0 0,0 0,1 0,1 0,3-8,-4 69,-4-33,1 4,7-48,3-3,-8 30,-4 16,-6 5,6-25,2-15,1 6,0 0,1 1,0-1,0 1,8-18,-8 80,-2-34,1-8,-1-1,-1 0,1 0,-2 0,-2 11,6-73,-4 43,1 38,1-9,-2 0,-1 0,0 0,-7 21,10-40,0-1,0 0,0 0,0 0,0 0,0 1,0-1,0 0,0 0,0 0,0 0,0 1,0-1,0 0,0 0,0 0,0 1,0-1,0 0,0 0,0 0,0 0,0 0,0 1,-1-1,1 0,0 0,0 0,0 0,0 0,0 1,0-1,-1 0,1 0,0 0,0 0,0 0,0 0,-1 0,1 0,0 0,0 0,0 0,0 0,-1 0,1 0,0 0,0 0,0 0,0 0,-1 0,1 0,0 0,0 0,0 0,0 0,-1 0,-4-14,1-19,3 27,-1 8,-6 21,6-14,-1 0,0-1,-1 1,0-1,0 1,-1-1,-10 14,15-22,0 0,0 0,-1 0,1 0,0 0,0 0,0 0,0 0,-1 0,1 0,0 0,0 0,0 0,0 0,-1 0,1 0,0 0,0 0,0 0,0 0,-1 0,1 0,0 0,0 0,0 0,0 0,-1 0,1-1,0 1,0 0,0 0,0 0,0 0,0 0,0-1,0 1,-1 0,1 0,0 0,0 0,0-1,0 1,0 0,0 0,0 0,0 0,0-1,0 1,0 0,0 0,-2-18,4-15,24-45,-45 170,14-70,4-15,-1 0,0 0,0 0,0 0,-1-1,0 1,0-1,0 1,-1-1,-8 10,10-20,1 0,0 0,0 0,0 0,0-1,1 1,0 0,0 0,0-1,1-4,9-33,20-50,-83 258,37-115,15-48,-1 1,1-1,-1 0,1 1,-1-1,0 0,0 0,0 0,-1 0,1-1,-1 1,-3 2,6-8,0 0,0 0,0 0,1 1,-1-1,1 0,0 0,-1 0,1 0,3-4,24-43,-16 31,-1 0,17-43,-71 160,-10 47,58-166,11-29,63-99,-85 162,0 0,0 0,1 1,-5 21,-7 20,10-29,6-20,-1 0,1-1,-1 1,0-1,0 1,-1-1,-5 9,10-60,2 34,1 0,0 0,1 1,0 0,12-15,-10 15,-1 0,0 0,-1 0,8-23,-24 56,-4 25,13-34,-1-1,-1 0,0 1,0-1,-2 0,-5 12,9-30,-1 0,1 0,1 0,-1 0,1 0,0 0,1-8,3 4,1-1,-1 2,2-1,-1 1,1-1,14-15,1-2,-25 34,0 0,1 1,1-1,-1 1,1-1,-2 15,-10 31,14-70,-1 12,1 0,0 0,0-1,0 1,1 0,0 0,3-11,6-9,-9 20,1 0,0 0,0 0,0 0,0 1,1-1,0 1,0-1,0 1,6-5,-18 72,-2-38,20-45,20-71,-37 117,3-7,-1 0,-1 0,0 0,-2 0,0-1,-1-1,0 0,-2 0,-22 25,27-35,-28 25,34-31,-1 1,0-1,1 1,-1-1,0 0,0 0,0 0,0 0,0 0,0 0,-1-1,1 1,0-1,0 0,-5 1,7-1,0 0,-1 0,1 0,0 0,0 0,-1 0,1-1,0 1,0 0,-1 0,1 0,0 0,0 0,0-1,-1 1,1 0,0 0,0 0,0-1,-1 1,1 0,0 0,0-1,0 1,0 0,0 0,0-1,-1 1,1 0,0 0,0-1,0 1,0 0,0-1,0 1,0 0,0 0,0-1,0 1,1-1,7-14,19-12,-25 25,11-9,-9 8,0 0,0 0,0 0,-1-1,1 1,-1-1,0 0,0 0,0 0,-1-1,1 1,-1 0,0-1,2-6,-30 69,21-37,-1-1,-2 1,0-1,-1-1,-14 24,2-15,16-32,3-18,2 7,1-1,0 1,1 0,1-1,1 1,8-24,-4 7,-8 32,0 0,0 0,0 0,0 0,0 0,0 0,0 0,0 0,0 0,0 0,0 0,0 0,0 0,-1 0,1 0,0 0,0 0,0 0,0 1,0-1,0 0,0 0,0 0,0 0,0 0,0 0,0-1,0 1,-1 0,1 0,0 0,0 0,0 0,0 0,0 0,0 0,0 0,0 0,0 0,0 0,0 0,0 0,0 0,0 0,0 0,0 0,-1 0,1 0,0 0,0 0,0-1,0 1,0 0,0 0,0 0,0 0,0 0,-9 18,-12 37,17-40,-2-1,1 0,-2 0,0 0,0-1,-18 24,56-124,-21 72,21-32,-29 44,-1 1,0-1,1 1,-1-1,0 0,-1 1,1-1,0 0,-1 0,1 1,-1-1,0 0,0 0,-1-5,1 7,0 1,0 0,0 0,0-1,0 1,0 0,0 0,0 0,-1-1,1 1,0 0,0 0,0 0,0-1,-1 1,1 0,0 0,0 0,0 0,-1-1,1 1,0 0,0 0,0 0,-1 0,1 0,0 0,0 0,-1 0,1 0,0 0,-1 0,1 0,0 0,0 0,-1 0,1 0,-1 0,-11 8,-13 22,20-23,-3 4,0-1,0 1,-10 23,-17 23,34-55,7-8,23-26,37-45,-108 141,36-56,1 0,-1 0,0-1,-1 1,-10 8,-13 16,31-38,1 1,0-1,0 1,1-1,-1 1,6-7,-3 6,1 0,-1 0,1 0,-1-1,-1 1,0-1,0 0,4-8,-8 15,0 0,0 0,0 0,0 0,0-1,0 1,0 0,0 0,0 0,0 0,0 0,0 0,0 0,1 0,-1-1,0 1,0 0,0 0,0 0,0 0,0 0,0 0,0 0,0-1,-1 1,1 0,0 0,0 0,0 0,0 0,0 0,0 0,0-1,0 1,0 0,0 0,0 0,0 0,0 0,0 0,0 0,-1 0,1 0,0 0,0 0,0 0,0 0,0-1,0 1,0 0,0 0,-1 0,1 0,0 0,0 0,0 0,0 0,0 0,0 0,-1 0,1 0,0 0,0 0,0 1,0-1,-9 8,-7 15,1 17,9-21,-1 1,0-2,-2 1,0-1,-1-1,-17 25,29-46,12-14,1 0,1 1,30-26,-33 33,-4 4,-16 21,-16 23,11-16,-1-1,-1-1,-19 23,64-107,-15 35,-11 17,2 0,-1 0,2 1,0-1,11-11,-17 25,-5 11,-6 17,8-27,-11 27,-28 52,27-56,36-82,-16 35,2 0,0 1,1 0,20-28,-30 48,0 0,0 0,0 0,0 0,0 0,0 0,0 0,0 0,0 0,0-1,0 1,1 0,-1 0,0 0,0 0,0 0,0 0,0 0,0 0,0 0,0 0,1 0,-1 0,0 0,0 0,0 0,0 0,0 0,0 0,0 0,1 0,-1 0,0 0,0 0,0 0,0 0,0 1,0-1,0 0,0 0,0 0,1 0,-1 0,0 0,0 0,0 0,0 0,0 0,0 0,0 1,0-1,0 0,0 0,0 0,0 0,0 0,0 0,0 0,0 1,0-1,0 0,0 0,0 0,0 0,0 0,0 0,0 0,0 0,0 1,1 15,-4 17,-3-14,-1 0,-1-1,0 0,-1-1,-1 1,-1-2,-13 17,37-84,-8 27,15-46,-20 70,0 0,0 1,0-1,0 0,0 0,0 0,0 0,1 0,-1 0,0 0,0 0,0 0,0 0,0 1,1-1,-1 0,0 0,0 0,0 0,0 0,1 0,-1 0,0 0,0 0,0 0,0 0,1 0,-1-1,0 1,0 0,0 0,0 0,0 0,1 0,-1 0,0 0,0 0,0 0,0 0,0-1,0 1,0 0,1 0,-1 0,0 0,0 0,0 0,0-1,0 1,0 0,0 0,0 0,0 0,0-1,0 1,0 0,0 0,0 0,0 0,0 0,0-1,0 1,0 0,0 0,0 0,0 0,0-1,0 1,0 0,1 17,-3 24,-15 24,0 6,19-83,2 0,0 1,10-22,2-6,3-10,29-55,-42 92,-11 18,-9 23,9-12,5-12,-1 0,0 0,0 0,-1 0,0-1,0 1,0-1,0 1,0-1,-1 0,0 0,-3 4,16-46,18-35,-27 79,0 1,0-1,0 1,-1 0,-1 12,0-13,0 0,-1 1,0-1,0 0,0 0,-1-1,1 1,-1 0,-1-1,1 0,-5 5,13-19,1-1,-2 0,1-1,3-12,-7 3,-12 36,3 2,-1-2,0 1,-22 26,20-29,1 1,0 0,1 1,-8 18,21-44,0-1,-1 0,0-1,-1 1,0 0,-1-1,0 0,-1 1,-2-22,-2 30,0 13,-1 14,-1 149,0-247,7 45,0 20,0 0,-1 0,-1 0,1 0,-4-14,-8 94,10-27,1-40,3-12,2-11,1-14,0-47,-5 30,-3 34,-4 31,1-1,1 1,1 0,0 0,0 1,2-1,0 1,0 28,9-54,-1 0,0-1,0 1,8-23,-12 19,2-8,-3 45,-7 178,19-352,-14 236,-1-36,5 52,7-119,1-17,-6 16,-1 9,-1 1,-1-1,0-1,0 1,-1 0,0 0,-1-1,0 1,-3-17,-2 85,5 38,0-58,0-32,0-12,13-165,-12 283,-2-63,1-37,0-14,0-84,0 52,0 30,0 12,0 62,0-44,0-39,1-53,-2-68,-3 115,0 26,-1 31,12 154,-7-161,0-54,6-126,1 343,-3-176,0-28,1-31,-5 21,1 12,-1 1,0-1,0 1,-1-1,0 0,0 1,-1 0,0-1,-4-9,7 21,0 0,-1 0,0-1,1 1,-1 0,-1 0,0 7,0 23,6-2,-5-22,2 0,-1-1,1 1,1-1,5 14,3-107,-11 44,0 67,-3 44,0-42,3-24,-1-8,2-18,-1 5,0-1,-1 0,-5-24,10 103,-4-51,0-1,0 0,1 0,0 0,0 0,1 0,4 11,-3-14,-3-7,-26-53,24 49,-1 0,1-1,-1 1,1 0,-1 0,0 1,-1-1,1 1,-1-1,1 1,-1 0,-8-4,11 7,1 1,-1-1,1 1,-1-1,1 1,-1-1,1 1,0 0,-1-1,1 1,0 0,0-1,-1 1,1 0,0-1,0 1,0 0,0 0,0-1,0 1,0 0,0 0,0-1,0 1,1 0,-1-1,0 1,0 0,1 0,4 25,-2-20,1 3,1 1,0-1,0-1,0 1,1-1,8 8,-14-16,0 0,0 0,0 0,0 0,0-1,0 1,0 0,0 0,0 0,0 0,0 0,0 0,0 0,0 0,0 0,0 0,0-1,0 1,0 0,0 0,0 0,0 0,0 0,0 0,0 0,1 0,-1 0,0 0,0 0,0 0,0 0,0 0,0 0,0 0,0 0,0 0,1 0,-1 0,0 0,0 0,0 0,0 0,0 0,0 0,0 0,0 0,0 0,1 0,-1 0,0 0,0 0,0 0,0 0,0 0,0 0,0 0,0 0,0 0,0 0,0 0,0 0,0 1,1-1,-1 0,0 0,0 0,0 0,0 0,0 0,-3-11,-6-15,9 26,-6-17,5 12,-1 0,1 0,-1 0,0 0,-1 0,1 0,-1 0,0 1,0-1,0 1,-1 0,1 0,-5-4,7 8,1 0,0 0,0 0,-1-1,1 1,0 0,-1 0,1 0,0 0,0 0,-1 0,1 0,0 1,0-1,-1 0,1 0,0 0,0 0,-1 0,1 0,0 0,0 0,-1 1,1-1,0 0,0 0,0 0,-1 1,1-1,0 0,0 0,0 0,0 1,0-1,0 0,-1 0,1 1,0-1,0 0,0 1,-3 17,5 16,-2-33,13 48,-12-47,-1 0,1 1,0-1,0 0,0 1,0-1,0 0,0 0,1 0,-1 0,1 0,-1 0,1 0,0-1,0 1,0-1,3 3,-5-5,1 1,-1-1,1 0,-1 1,1-1,-1 0,1 1,-1-1,1 0,-1 0,0 1,0-1,1 0,-1 0,0 1,0-1,0 0,0 0,0 0,0 0,0 1,0-1,0 0,0-1,-1-29,1 27,0-9,-1 0,0 1,-1 0,0-1,-1 1,0 0,-1 0,-1 0,0 1,0-1,-13-18,18 37,0 0,0 0,0 0,1 0,0 0,2 7,19 53,-20-57,1 1,0 0,1-1,0 0,0 0,1 0,0 0,13 16,-18-26,1-1,-1 1,1 0,-1-1,1 1,-1 0,1-1,-1 1,1-1,-1 1,0-1,1 1,-1-1,0 1,1-1,-1 1,0-1,0 1,0-1,1 0,-1 1,0-1,0 1,0-1,0 0,0 1,0-1,0 1,0-1,0 1,-1-1,1 0,0 1,0-2,1-26,-1 24,0 1,0 0,0 0,0 0,0 1,0-1,-1 0,1 0,-1 0,1 1,-1-1,0 0,0 1,-1-1,-1-3,-1 55,4-42,1 0,0 0,1 0,-1 0,2 0,-1 0,0 0,1 0,1-1,-1 1,1-1,0 0,0 0,7 6,-31-71,18 56,1 0,-1 1,0-1,0 0,0 1,0-1,-1 1,-4-4,7 6,0 0,0 0,-1 0,1 0,0 0,0 0,0-1,-1 1,1 0,0 0,0 0,-1 0,1 0,0 0,0 0,0 0,-1 0,1 0,0 0,0 0,-1 1,1-1,0 0,0 0,0 0,-1 0,1 0,0 0,0 0,0 1,-1-1,1 0,0 0,0 0,0 0,0 1,0-1,-1 0,1 0,0 1,-1 21,2-17,-1 1,2-1,-1 1,1-1,0 0,0 0,0 1,1-1,0-1,0 1,5 7,-8-16,0 0,0 0,-1 0,1 0,-1 0,0 0,0 0,-4-7,4 7,0 1,-1-1,0 1,0-1,0 1,0 0,0-1,-1 1,1 1,-1-1,0 0,0 0,0 1,-5-3,8 5,-1 1,1 0,0 0,0-1,0 1,0 0,0 0,0 0,0-1,0 1,0 0,0 0,0 0,0-1,1 1,-1 0,0 0,1-1,-1 1,0 0,1-1,-1 1,1 0,-1-1,1 1,0 0,14 23,16 8,-31-32,0 0,1 0,-1 1,0-1,1 0,-1 0,0 1,1-1,-1 0,1 0,-1 0,0 0,1 0,-1 0,1 0,-1 1,0-1,1 0,-1 0,1 0,-1-1,1 1,-1 0,0 0,1 0,-1 0,1 0,-1 0,0-1,1 1,0 0,-1-2,1 1,0-1,-1 1,0-1,1 1,-1-1,0 1,0-1,1 0,-1 1,0-1,-1 1,1-1,0-2,-2-3,1 0,-1-1,0 1,0 0,-1 0,0 0,0 1,-1-1,0 1,0 0,0 0,-8-8,12 14,0 0,0 0,0 0,-1 0,1 0,0 0,0 0,0-1,0 1,-1 0,1 0,0 0,0 0,0 0,0 0,-1 0,1 0,0 0,0 0,0 1,0-1,0 0,-1 0,1 0,0 0,0 0,0 0,0 0,0 0,-1 0,1 0,0 1,0-1,0 0,0 0,0 0,0 0,0 0,0 0,0 1,-1-1,1 0,0 0,0 0,0 0,0 0,0 1,0-1,0 0,0 0,-2 16,4 13,2-20,0 0,0 0,1-1,0 0,9 12,-11-17,0 1,0-1,0 1,0-1,0 0,1 0,-1 0,1-1,0 0,0 1,0-1,0 0,8 2,-12-4,0 0,0 0,1 0,-1 0,0 0,0 0,1 0,-1 0,0 0,1 0,-1 0,0 0,0 0,1 0,-1 0,0 0,1 0,-1 0,0 0,0 0,1 0,-1-1,0 1,0 0,1 0,-1 0,0 0,0-1,0 1,1 0,-1 0,0-1,0 1,0 0,0 0,0-1,1 1,-1 0,0 0,0-1,0 1,0 0,0-1,-5-16,-14-17,18 33,-7-7,8 18,11 18,1-16,-11-10,1 1,0 0,1-1,-1 1,0-1,1 0,-1 0,1 0,0 0,0 0,0 0,0-1,0 1,0-1,0 0,0 0,0 0,1-1,3 1,-7-1,0 0,1 0,-1 0,0 0,0 0,1 0,-1 0,0 0,0 0,1 0,-1 0,0-1,0 1,0 0,0 0,1 0,-1 0,0-1,0 1,0 0,0 0,1 0,-1-1,0 1,0 0,0 0,0-1,0 1,0 0,0 0,0-1,0 1,0 0,0 0,0-1,0 1,0 0,0 0,0-1,0 1,0 0,0 0,0-1,-10-12,-14-8,22 20,1 0,-1 1,0-1,0 1,0-1,0 1,1-1,-1 1,0 0,0 0,0 0,0 0,0 0,0 1,0-1,0 0,1 1,-1 0,-3 0,5 0,-1-1,0 1,1 0,-1-1,0 1,1 0,-1-1,1 1,-1 0,1 0,-1 0,1 0,-1-1,1 1,0 0,0 0,-1 0,1 0,0 0,0 0,0 0,0 0,0 0,0-1,0 1,0 0,1 0,-1 0,0 0,0 0,1 0,-1 0,1-1,-1 1,1 0,-1 0,1 0,-1-1,1 1,0 0,0 0,2 2,0 0,-1-1,1 1,0-1,0 0,1 0,-1 0,0 0,1 0,-1-1,1 0,4 2,-10-7,0 1,0 0,0 0,-1-1,1 2,0-1,-1 0,0 0,0 1,-5-4,3 2,2 1,-18-17,20 19,1 0,-1 1,1-1,-1 1,1-1,-1 1,0-1,1 1,-1-1,0 1,1-1,-1 1,0 0,1 0,-1-1,0 1,0 0,0 0,1 0,-1 0,0 0,0 0,0 0,1 0,-2 0,2 1,0 0,0 0,0 0,0 0,0 0,0 0,0 0,1 0,-1 0,0 0,1 0,-1 0,1 0,-1 0,1 0,0 0,-1 0,1-1,0 1,-1 0,3 1,18 20,-19-20,1 1,0-1,0 1,0-1,0 1,0-1,1 0,-1 0,1-1,0 1,3 0,-6-1,-1-1,0 0,1 0,-1 0,1 0,-1 0,0 0,1 0,-1 0,1 0,-1 0,0 0,1 0,-1 0,1-1,-1 1,0 0,1 0,-1 0,0-1,1 1,-1 0,0 0,1-1,-1 1,0 0,1 0,-1-1,0 1,0 0,0-1,1 1,-1-1,-5-26,2 21,-1 0,-1 0,1 0,-1 0,0 0,-1 1,1 0,-1 0,0 1,-11-7,17 11,0 0,-1 0,1-1,0 1,0 0,0 0,0 0,-1 0,1 0,0 0,0 0,0-1,0 1,-1 0,1 0,0 0,0 0,0 0,-1 0,1 0,0 0,0 0,0 0,-1 0,1 0,0 0,0 0,0 1,-1-1,1 0,0 0,0 0,0 0,0 0,-1 0,1 0,0 0,0 1,0-1,0 0,0 0,-1 0,1 0,0 1,0-1,0 0,0 0,0 0,0 0,0 1,0-1,4 15,10 10,-7-16,-1 0,1-1,0 0,1 0,0 0,0-1,11 6,-19-12,0-1,1 0,-1 0,1 1,-1-1,0 0,1 0,-1 0,1 1,-1-1,1 0,-1 0,1 0,-1 0,1 0,-1 0,1 0,-1 0,1 0,-1 0,0 0,1 0,-1-1,1 1,-1 0,1 0,-1 0,1-1,-1 1,0 0,1 0,-1-1,1 1,-2-17,-16-17,8 23,9 11,28 14,8-12,-56 2,19-4,-1 0,1 0,-1 0,0 1,1-1,-1 1,1-1,-1 1,1-1,0 1,-1 0,1 0,-1 0,1 0,0 0,0 0,0 0,0 0,0 0,0 0,-1 2,1-1,1-1,0 0,1 0,-1 0,0 0,0 0,0 0,1 0,-1 0,0 0,1 0,-1-1,1 1,-1 0,1 0,0 0,-1 0,1-1,0 1,-1 0,1 0,0-1,1 2,2 1,0 0,0-1,1 1,-1-1,1 0,-1 0,1 0,0-1,0 0,-1 0,1 0,8 0,-16-4,0 0,-1 0,1 1,-1-1,0 1,0-1,0 1,-5-2,-22 0,52 11,34-4,-71-4,0-1,1 0,-1-1,1-1,-16-5,83 8,-41 4,26 3,-36-6,0 0,0 0,0 0,1 0,-1 0,0 0,0 0,0 0,1 0,-1 0,0-1,0 1,0 0,0-1,0 1,0-1,0 0,0 1,0-1,0 0,0 1,0-1,1-1,-2 1,0 0,0 0,0 0,0 0,-1 0,1 1,0-1,-1 0,1 0,0 0,-1 0,1 0,-1 1,1-1,-1 0,1 0,-1 1,0-1,1 0,-1 1,0-1,1 1,-1-1,0 1,0-1,0 1,0-1,-1 1,-32-17,28 15,-64-22,144 41,-58-14,-12-7,-5 3,0-1,0 1,-1 0,1-1,0 1,0 0,-1 0,1 0,-1 0,1 0,-1 0,-3-1,-44-14,40 15,1-2,-1 1,1-1,-15-7,74 12,-46-1,33 5,-38-6,1 0,-1 0,1 1,-1-1,1 0,0 0,-1 0,1 0,-1 0,1 1,0-1,-1 0,1-1,-1 1,1 0,0 0,-1 0,1 0,-1 0,1-1,0 1,-1 0,1 0,-1-1,1 1,-1 0,1-1,-1 1,1-1,-1 1,0-1,1 1,-1 0,0-1,1 0,-1 1,0-1,1 1,-1-1,0 1,0-1,0 0,1 0,-4-2,0-1,0 1,0 0,0 0,-1 1,1-1,-1 1,1 0,-1-1,0 2,0-1,0 0,-6-1,-5-4,4 0,22 6,10-1,-18-4,-11-6,5 10,0-1,-1 1,1 0,-1 0,1 0,-1 0,0 0,0 1,1 0,-1 0,-8-1,9 1,1 1,-1 0,0-1,1 1,-1-1,0 0,1 0,-1 0,1 0,-1 0,1-1,0 1,-1-1,1 1,0-1,0 0,0 0,0 0,1 0,-1 0,0 0,1-1,0 1,-1-1,-1-4,0-16,3 23,0 0,0 0,0 0,0 0,0 0,1 0,-1-1,0 1,0 0,0 0,0 0,0 0,1 0,-1 0,0 0,0 0,0 0,1 0,-1 0,0 0,0 0,0 0,0 0,1 0,-1 0,0 0,0 0,0 0,1 0,-1 0,0 0,0 0,0 0,0 0,1 0,-1 1,0-1,0 0,0 0,0 0,0 0,0 0,1 0,-1 1,0-1,0 0,0 0,0 0,0 1,3 2,-1 0,1 0,-1 1,0-1,0 1,0-1,0 1,1 5,10 24,-13-33,1 0,-1 0,0 0,0 0,0 0,0 1,0-1,0 0,0 0,0 0,0 0,0 0,0 0,0 0,0 1,1-1,-1 0,0 0,0 0,0 0,0 0,0 0,0 0,0 0,1 0,-1 0,0 0,0 0,0 0,0 0,0 0,0 0,1 0,-1 0,0 0,0 0,0 0,0 0,0 0,0 0,1 0,-1 0,0 0,0 0,0 0,0 0,0 0,0 0,0-1,1 1,-1 0,0 0,0 0,0 0,0 0,0 0,2-20,-2 11,-1 1,0 0,-1 0,0 0,0 0,-1 0,1 0,-2 0,-3-7,14 66,-7-50,4 11,0 1,0-1,1 0,7 12,-16-84,0 52,6 20,10 24,-6-26,4 6,0 0,-1 0,13 35,-29-64,-1 1,0 1,-1-1,0 1,-1 1,-12-11,18 18,0-1,0 1,0 0,-1-1,1 2,-9-5,12 7,1 0,0-1,-1 1,1 0,0 0,-1 0,1 0,0 0,-1 0,1 0,0 0,-1 0,1 0,0 0,-1 0,1 0,0 0,-1 0,1 0,0 0,-1 0,1 1,0-1,0 0,-1 0,1 0,0 0,-1 1,1-1,0 0,0 0,-1 1,1-1,0 0,0 0,0 1,-1 0,6 25,1-16,0 0,0-1,1 0,0 0,0-1,1 1,0-2,0 1,1-1,0 0,1-1,18 9,-28-14,0-1,1 0,-1 0,1 1,-1-1,0 0,1 0,-1 1,0-1,1 0,-1 0,1 0,-1 0,0 0,1 0,-1 0,1 0,-1 0,1 0,-1 0,0 0,1 0,-1 0,1 0,-1 0,0 0,1-1,-1 1,1 0,-1 0,0 0,1-1,-1 1,0 0,1-1,-1 1,-4-17,-17-17,20 34,-4-6,0 1,-1 0,0 0,0 0,0 1,0 0,-1 0,1 0,-1 1,0 0,0 1,-1-1,-11-1,26 6,0 0,0 1,0 0,0 1,0-1,11 9,-12-7,-1-1,1-1,0 1,0-1,0 0,0 0,1-1,-1 0,1 0,0 0,-1-1,1 0,8 0,-15-1,1 0,-1 0,1 0,-1 0,1 0,-1 0,1 0,-1 0,1 0,-1 0,1 0,-1 0,1 0,-1 0,0-1,1 1,-1 0,1 0,-1-1,1 1,-1 0,0-1,1 1,-1 0,0-1,1 1,-1 0,0-1,0 1,1-1,-1 1,0-1,0 1,0-1,1 1,-1-1,0 0,-12-16,-24-11,13 16,35 31,-1-5,-8-9,0 0,1-1,-1 0,1 0,0 0,0 0,0-1,0 0,0 1,10 3,-52-58,9 24,29 27,0 0,0 0,0 0,0 0,0 0,0 0,0 0,0 0,0 0,0 0,0 0,0 0,0 0,0 0,-1 0,1 0,0 0,0 0,0 0,0 0,0 0,0 0,0 0,16 18,3 6,-15-18,1 0,-1 0,1-1,0 0,1 0,11 8,-17-12,0-1,1 1,-1-1,1 1,-1-1,1 0,-1 1,1-1,-1 0,1 1,-1-1,1 0,-1 0,1 1,0-1,-1 0,1 0,-1 0,1 0,0 0,-1 0,1 0,-1 0,1 0,0 0,-1 0,1 0,-1-1,1 1,0 0,-1 0,1-1,-9-17,-27-23,53 62,-14-15,1 1,-1-1,2-1,-1 1,1-1,-1 0,1 0,1 0,8 4,-15-8,0-1,1 0,-1 0,0 0,0 0,0 0,0 0,1 0,-1 0,0 0,0 1,0-1,0 0,1 0,-1 0,0 0,0 0,0 0,1 0,-1 0,0 0,0 0,0 0,1-1,-1 1,0 0,0 0,0 0,0 0,1 0,-1 0,0 0,0 0,0-1,0 1,0 0,1 0,-1 0,0 0,0 0,0-1,0 1,0 0,0 0,0 0,0 0,0-1,-4-12,-18-17,18 24,-20-18,24 26,13 13,6 7,-15-17,-1 0,1 0,1-1,-1 1,1-1,0 0,5 4,-59-56,30 38,29 22,27 24,-20-22,-15-11,0-1,-1 0,2 0,-1 0,0 0,0-1,1 1,-1-1,1 1,-1-1,1 0,0 0,-1 0,1 0,0 0,0-1,-1 1,1-1,4 0,-7-1,0 1,0-1,0 0,1 0,-1 1,0-1,0 0,0 0,-1 1,1-1,0 0,0 0,0 1,0-1,-1 0,1 1,0-1,-1 0,1 0,-1 1,1-1,0 1,-1-1,1 0,-1 1,0-1,1 1,-1-1,1 1,-1 0,-1-1,-21-22,-24-5,42 27,29 18,33 24,-92-74,29 26,1 1,-2 0,1 0,0 1,-1 0,0 0,-13-6,20 11,0 0,0 0,0 0,0 0,0 0,0 0,0 0,0 0,0 0,0 0,0 0,0 1,0-1,0 0,0 0,0 0,0 0,0 0,0 0,0 0,0 0,0 0,0 0,0 1,0-1,0 0,0 0,0 0,0 0,0 0,0 0,0 0,0 0,0 0,0 0,0 0,0 0,0 1,0-1,0 0,-1 0,1 0,0 0,0 0,0 0,0 0,0 0,0 0,0 0,0 0,0 0,0 0,-1 0,1 0,0 0,0 0,0 0,0 0,0 0,9 12,14 12,-7-11,-11-8,0-1,0 0,0 0,0-1,0 0,1 0,0 0,-1 0,1-1,7 2,-19-9,0 0,0-1,1 0,-1 1,-5-10,50 41,19 18,-74-59,-23-28,46 50,0-1,1 1,0-2,0 1,13 6,-3-2,-11-7,-17-15,-10-13,23 29,0 0,0 0,0-1,1 1,0-1,0 0,5 4,17 16,-38-39,4 6,12 33,10 8,-12-30,-6-20,6 25,0 0,0 0,1-1,0 1,0-1,0 0,7 8,-9-18,0-1,-1 1,0-1,0 1,0-1,-2-8,-3-3,4 22,8 29,0-15,-14-30,-12-33,19 45,0 0,0 0,0 0,-1 0,1 0,0 0,0 0,-1-1,1 1,0 0,-1 0,1 0,-1-1,1 1,-1 0,0-1,1 1,-1 0,0-1,1 1,-1 0,0-1,0 0,1 1,-1-1,0 1,0-1,0 0,0 1,0-1,1 0,-1 0,0 0,0 0,0 0,0 0,0 0,0 0,0 0,0 0,1 0,-1-1,0 1,0 0,0-1,0 1,0-1,1 1,-1 0,0-1,0 0,1 1,-1-1,0-1,-12-11,7 5,-2 0,1 0,-1 0,0 1,0 0,-1 0,0 1,-1 0,1 1,-20-8,29 13,0 0,-1 0,1 0,-1 0,1 0,0 0,-1 0,1 0,0 0,-1 0,1 0,0 0,-1 0,1 1,0-1,-1 0,1 0,0 0,0 1,-1-1,1 0,0 0,0 0,-1 1,1-1,0 0,0 1,0-1,-1 0,1 0,0 1,0-1,0 0,0 1,0-1,-1 1,0 19,8 18,-4-35,-1 0,1 0,0 0,0 0,0 0,0-1,1 0,-1 1,1-1,-1 0,1-1,0 1,0-1,-1 1,1-1,0 0,0 0,0-1,8 1,-62-23,-49 11,89 11,11 0,85-1,-86 1,0 0,0 0,0 0,0 0,0 0,-1 0,1 0,0 0,0 0,0 0,0 0,0 0,0 0,0 0,0-1,0 1,0 0,0 0,0 0,0 0,0 0,0 0,0 0,0 0,-1 0,1-1,0 1,0 0,0 0,0 0,0 0,0 0,1 0,-1 0,0 0,0 0,0-1,0 1,0 0,0 0,0 0,0 0,0 0,0 0,0 0,0 0,0 0,0 0,0-1,0 1,0 0,1 0,-1 0,0 0,0 0,0 0,0 0,0 0,0 0,0 0,0 0,0 0,1 0,-1 0,0 0,0 0,0 0,0 0,0 0,-11-7,-14-4,4 3,13 4,0 1,-1 0,1 0,-1 1,1 1,-11-2,22 5,0 0,0 0,0 0,1 0,-1 0,0-1,1 0,4 2,40-4,-47 1,0 0,0 0,0 0,0 0,0 0,1 0,-1 0,0 0,0 0,0-1,0 1,0 0,0-1,0 1,0-1,0 1,0-1,0 0,0 1,0-1,0 0,0 0,-1 0,1 0,0 1,-1-1,1 0,0 0,-1 0,1 0,-1 0,0-1,1 1,-1 0,0 0,1 0,-1-2,-1 2,0 0,0 0,0 0,1 1,-1-1,0 0,0 0,-1 1,1-1,0 0,0 1,0-1,0 1,0-1,-1 1,1 0,0-1,0 1,-1 0,1 0,0 0,-1 0,1 0,0 0,0 1,-1-1,1 0,0 1,-2 0,0-1,0 1,0-1,0 1,0 0,1 0,-1 0,0 0,0 1,1-1,-1 1,1-1,-4 4,5-3,0 0,1-1,-1 1,1 0,-1 0,1 0,0 0,0 0,0-1,0 1,0 0,0 0,0 0,0 0,1 0,-1 0,1-1,0 1,-1 0,1 0,0-1,0 1,0 0,0-1,0 1,1-1,-1 1,0-1,3 2,-2-1,0 0,0 0,1 0,-1 0,1 0,-1-1,1 0,-1 1,1-1,0 0,0 0,0 0,-1-1,1 1,0-1,0 1,0-1,5 0,-8 0,0 0,0 0,0 0,0-1,0 1,0 0,0 0,0 0,0 0,-1 0,1 0,0 0,0 0,0 0,0 0,0 0,0 0,0 0,0 0,0-1,0 1,0 0,0 0,0 0,0 0,0 0,0 0,0 0,0 0,0 0,0 0,0-1,0 1,0 0,0 0,0 0,0 0,0 0,0 0,0 0,0 0,0 0,0-1,0 1,0 0,0 0,0 0,0 0,0 0,0 0,0 0,1 0,-1 0,0 0,0 0,0 0,0 0,0 0,0 0,0 0,0 0,0 0,0 0,1 0,-1-1,-13-5,-12-3,-15 3,40 6,0 0,0 0,0 0,1 0,-1 0,0 1,0-1,0 0,0 0,0 0,0 0,0 0,0 0,0 0,0 0,0 0,0 0,0 0,0 0,0 0,0 0,0 0,0 1,0-1,0 0,0 0,0 0,0 0,0 0,0 0,0 0,0 0,0 0,0 0,0 0,0 0,0 0,0 1,0-1,0 0,0 0,0 0,0 0,0 0,24 4,7-3,-54-2,-15 5,38-4,-1 0,1 0,0 0,0 0,0 0,0 0,0 0,0 1,-1-1,1 0,0 0,0 0,0 0,0 0,0 0,0 0,0 1,0-1,0 0,-1 0,1 0,0 0,0 0,0 0,0 1,0-1,0 0,0 0,0 0,0 0,0 0,0 1,0-1,0 0,0 0,0 0,0 0,0 0,0 1,1-1,-1 0,0 0,0 0,0 0,0 0,0 0,0 0,0 1,0-1,0 0,1 0,-1 0,0 0,0 0,0 0,0 0,0 0,22 11,-16-9,0-1,0 0,0 0,-1 0,1-1,12 0,-42-1,-8-1,26 3,14 2,13 3,-15-4,-1 0,1 0,0 0,-1-1,1 0,0 0,0-1,9 0,-25-10,-1 2,29 10,26 14,-43-16,1 1,0-1,-1 1,1 0,0 0,-1-1,1 1,-1 0,1 1,-1-1,0 0,1 0,-1 1,0-1,0 0,0 1,0-1,0 1,0-1,0 1,-1 0,2 2,-10-8,0 0,0 0,1-1,-13-11,56 55,-25-26,0-1,1 0,24 18,-63-76,65 103,-32-47,0 0,0 0,1 0,1 0,8 8,-17-20,0-1,0 1,0 0,0 0,0 0,0-1,1 1,-1 0,1-1,0 1,0-1,0 1,0-3,0 4,0 1,0 0,0 0,0 0,0 0,0-1,0 1,0 0,0 0,0 0,0-1,0 1,0 0,0 0,0 0,0 0,0-1,0 1,0 0,0 0,0 0,0 0,0-1,0 1,0 0,0 0,1 0,-1 0,0-1,0 1,0 0,0 0,0 0,1 0,-1 0,0 0,0 0,0 0,0 0,1-1,-1 1,0 0,0 0,0 0,1 0,-1 0,0 0,0 0,0 0,0 0,1 0,-1 1,13 23,-13-23,0 0,0 0,1 0,-1 1,0-1,1 0,-1 0,1 0,-1 0,1 0,0 0,-1 0,1-1,0 1,-1 0,1 0,0 0,0-1,1 2,-2-26,-6-25,5 36,0 0,-1 0,-1 0,-7-24,0 92,6-60,1-1,0 0,1 0,-1 0,1 0,0-1,0-7,2 14,-10-32,10 31,0-1,-1 1,1 0,0-1,-1 1,0 0,1 0,-1 0,0-1,0 1,1 0,-1 0,0 0,0 0,0 0,0 1,0-1,-1 0,1 0,0 1,-2-2,3 3,-1 0,1-1,-1 1,1 0,-1-1,1 1,-1 0,1 0,-1 0,1-1,0 1,-1 0,1 0,0 0,0 0,0-1,0 1,0 0,0 0,0 0,0 0,0 1,1 29,-1-25,3 26,-3-30,0-1,0 1,0 0,1-1,-1 1,0-1,1 1,0 0,-1-1,1 1,0-1,-1 1,1-1,0 0,0 1,2 1,21-44,-24 41,0 0,0-1,1 1,-1 0,0-1,0 1,1 0,-1 0,0 0,1-1,-1 1,0 0,1 0,-1 0,0 0,1 0,-1-1,1 1,-1 0,0 0,1 0,-1 0,1 0,-1 0,0 0,1 0,-1 1,0-1,1 0,-1 0,1 0,-1 0,0 0,1 1,-1-1,0 0,0 0,1 0,-1 1,0-1,1 1,8 20,-3 25,-5-22,4-42,2-42,-8 36,1 25,3 14,13 57,-17-77,1-1,-1 1,1 0,0-1,1 1,1-10,-1 9,-1 0,1 0,-1-1,0 1,0 0,-3-12,3 71,5-33,-3-32,-2 8,-1 0,1 0,-1 0,1 0,-1 0,0 0,-1 1,1-1,-1 0,-3-5,-46-39,124 56,-40-13,-18 0,-15 5,0 0,0-1,0 1,0 0,0 0,0 0,1 0,-1-1,0 1,0 0,0 0,0 0,0 0,0-1,0 1,0 0,0 0,0 0,0-1,0 1,0 0,0 0,0 0,0 0,0-1,0 1,0 0,0 0,0 0,0 0,-1-1,1 1,0 0,0 0,0 0,0 0,0 0,0-1,0 1,-1 0,1 0,0 0,0 0,0 0,0 0,-1 0,1 0,0-1,0 1,0 0,0 0,-1 0,1 0,0 0,0 0,-1 0,-43-5,42 5,0-1,0 1,0 0,-1 0,1 0,0 1,0-1,0 0,0 1,0 0,0-1,0 1,0 0,0 0,0 0,1 0,-4 2,5-3,0 1,0-1,0 0,0 1,0-1,-1 0,1 1,0-1,0 0,0 1,0-1,1 0,-1 1,0-1,0 0,0 1,0-1,0 0,0 0,0 1,1-1,-1 0,0 0,0 1,0-1,1 0,-1 0,0 1,0-1,1 0,-1 0,0 0,0 1,1-1,-1 0,0 0,1 0,18 3,16-8,-3-11,-31 16,0 0,0 0,0-1,-1 1,1 0,0-1,0 1,0 0,-1-1,1 1,0-1,-1 0,1 1,0-1,-1 1,1-1,-1 0,1 0,-1 1,1-1,-1 0,1 0,-1 0,0 1,1-1,-1 0,0 0,0 0,0 0,0 0,0 0,0-1,0 2,-1 0,0 0,1 0,-1 0,1 0,-1 0,0 0,1 0,-1 0,1 0,-1 0,0 0,1 0,-1 1,1-1,-1 0,0 0,1 1,-1-1,1 0,-1 1,1-1,-1 0,1 1,-1-1,1 1,-1 0,-20 19,10-9,9-9,-26 20,33-16,18-4,8-10,-9 0,-75 69,12-24,44-36,1 0,0 0,0-1,-1 1,1-1,0 0,0 0,0-1,-1 1,5-2,-1 1,0-1,0-1,-1 1,1-1,-1 0,0-1,0 1,0-1,0 0,7-8,-37 37,-48 39,57-48,35-21,34-20,-31 8,-13 5,-10 12,1 0,-1 0,0-1,0 1,0 0,0 0,0 0,0 0,0 0,0-1,0 1,0 0,0 0,0 0,0 0,0-1,0 1,0 0,0 0,0 0,0 0,0-1,0 1,0 0,0 0,0 0,0 0,0-1,-1 1,1 0,0 0,0 0,0 0,0 0,0 0,0-1,-1 1,1 0,0 0,0 0,0 0,0 0,0 0,-1 0,1 0,0 0,0 0,0 0,0 0,-1 0,1 0,0 0,0 0,-3 1,-1 0,1 0,0 0,0 0,1 1,-1-1,0 1,0 0,1 0,-1 0,1 0,0 1,-4 3,-17 13,20-18,0 1,0-1,0 1,0 0,0 0,1 0,-1 0,1 0,-4 4,6-6,0 0,0 0,0 1,0-1,0 0,0 0,0 1,0-1,0 0,0 0,0 0,0 1,0-1,0 0,0 0,0 0,0 1,0-1,0 0,0 0,0 0,1 1,-1-1,0 0,0 0,0 0,0 0,0 1,1-1,-1 0,0 0,0 0,0 0,1 0,-1 0,0 0,0 1,0-1,1 0,-1 0,0 0,0 0,24 2,1-7,-24 5,-1 0,1 0,0 0,0 0,-1 0,1-1,0 1,-1 0,1 0,0-1,-1 1,1 0,0-1,-1 1,1-1,-1 1,1-1,-1 1,1-1,-1 1,1-1,-1 1,0-1,1 0,-1 1,0-1,1 1,-1-1,0 0,1 0,-6 3,1 0,0 0,-1 0,1 1,1-1,-1 1,-7 7,9-8,-21 23,22-25,0 1,1-1,-1 1,0 0,1 0,-1-1,0 1,1 0,-1 0,1 0,-1 0,1 0,0 0,-1 0,1 0,0 0,0 0,-1 0,1 0,0 0,0 0,0 0,1 2,0-3,1 1,0-1,0 0,-1 1,1-1,0 0,0 0,-1 0,1 0,0 0,0-1,-1 1,1-1,0 1,-1-1,1 1,0-1,-1 0,1 0,-1 0,1 0,-1 0,0 0,2-2,-1 2,0 0,0 0,0-1,0 1,0-1,0 1,-1-1,1 0,0 0,-1 0,0 0,1 0,-1 0,0 0,0 0,0 0,0-3,-1 4,0 1,0 0,0 0,0 0,0-1,0 1,0 0,0 0,0 0,0 0,0-1,0 1,0 0,0 0,-1 0,1 0,0-1,0 1,0 0,0 0,0 0,-1 0,1 0,0 0,0-1,0 1,0 0,-1 0,1 0,0 0,0 0,0 0,-1 0,1 0,0 0,0 0,0 0,-1 0,1 0,0 0,0 0,0 0,-1 0,1 0,0 1,-12 7,-7 13,14 1,5-22,0 0,0 1,0-1,1 1,-1-1,0 0,0 1,0-1,1 1,-1-1,0 0,0 1,1-1,-1 0,0 0,1 1,-1-1,1 0,-1 0,0 1,1-1,-1 0,1 0,-1 0,0 0,1 1,-1-1,1 0,0-1,1 1,-1 0,0 0,0-1,0 1,0-1,0 1,0-1,0 1,0-1,0 0,0 0,0 1,-1-1,1 0,0 0,0 0,-1 0,1 0,0 0,-1 0,1 0,-1 0,0 0,1 0,-1 0,0 0,1 0,-1-1,0 1,0 0,0-2,0 1,0 0,0 1,1-1,-1 0,-1 0,1 1,0-1,0 0,-1 1,1-1,-1 0,1 1,-2-3,2 3,0 1,-1 0,1-1,-1 1,1 0,0-1,-1 1,1 0,-1 0,1-1,-1 1,1 0,-1 0,1 0,-1 0,1-1,-1 1,1 0,-1 0,1 0,-1 0,1 0,-1 0,1 0,-1 1,1-1,-1 0,0 0,-2 2,0-1,0 1,0 0,0 0,0 1,0-1,0 0,1 1,-1 0,-2 4,4-12,0 0,1 0,-1 0,-1 0,1 1,-1-1,0 0,0 1,0-1,-1 1,-4-7,-6 1,13 21,14 25,28 49,-49-101,6 9,-2 0,1 0,-1 1,0-1,0 1,-1 0,1 0,-1 0,-1 0,-8-8,13 14,0 0,0 0,0-1,0 1,0 0,-1 0,1 0,0 0,0 0,0 0,0 0,-1 0,1 0,0 0,0 0,0 0,0 0,-1 0,1 0,0 0,0 0,0 0,-1 0,1 0,0 0,0 0,0 0,0 0,-1 0,1 0,0 0,0 0,0 1,0-1,0 0,-1 0,1 0,0 0,0 0,0 1,0-1,0 0,0 0,0 0,0 0,0 0,-1 1,1-1,0 0,1 15,7 12,18 1,-25-28,-1 0,0 0,0 0,0 0,0 1,0-1,1 0,-1 0,0 0,0 0,0 0,0 0,1 0,-1 0,0 0,0 0,0 0,0 0,1 0,-1 0,0 0,0 0,0 0,1 0,-1 0,0 0,0 0,0 0,0 0,1 0,-1 0,0 0,0 0,0 0,0 0,1 0,-1-1,0 1,0 0,0 0,0 0,0 0,0 0,0-1,1 1,-1 0,0 0,-4-22,1 14,-1 0,0 0,0 0,-1 0,0 1,-11-12,41 54,-20-29,0 1,0-1,0 1,-1 0,0 0,0 0,0 0,-1 1,3 12,-11-32,0 1,-1-1,-1 2,-12-17,19 27,0 0,0-1,0 1,0 0,0 0,0 0,0 0,0 0,-1 0,1 0,0 0,0 0,0-1,0 1,0 0,0 0,0 0,-1 0,1 0,0 0,0 0,0 0,0 0,0 0,0 0,0 0,-1 0,1 0,0 0,0 0,0 0,0 0,0 0,0 0,-1 0,1 0,0 0,0 0,0 0,0 0,0 1,0-1,0 0,-1 0,1 0,0 0,0 0,0 0,0 0,0 0,0 0,0 1,0-1,0 0,0 0,0 0,0 0,0 0,0 0,0 1,0-1,0 0,0 0,2 14,7 12,-7-21,1 1,1-1,-1 1,1-1,-1 0,2-1,-1 1,0-1,1 0,0 0,0 0,8 4,-13-7,1-1,-1 0,0 0,1 0,-1 0,0 0,1 0,-1 0,0 0,1 0,-1 0,1 0,-1-1,0 1,1 0,-1 0,0 0,1 0,-1 0,0-1,1 1,-1 0,0 0,0-1,1 1,-1 0,0 0,0-1,1 1,-1 0,0-1,0 1,0 0,0-1,0 1,1 0,-1-1,0 1,0 0,0-1,0 1,0 0,0-1,0 1,0-1,0 1,0 0,0-1,0 1,-1 0,1-1,-12-25,-6 9,18 16,-1 1,1 0,-1 0,1 1,0-1,-1 0,1 0,-1 0,1 0,0 0,-1 0,1 0,0 1,-1-1,1 0,0 0,-1 1,1-1,0 0,-1 0,1 1,0-1,0 0,-1 1,1-1,0 0,0 1,0-1,0 0,-1 1,1-1,0 1,0-1,0 0,0 1,0-1,0 1,0-1,0 0,0 1,0-1,0 1,0-1,0 0,0 1,1-1,-1 0,0 1,0-1,1 1,0 3,0 0,0 0,1 1,-1-2,1 1,0 0,0 0,1 0,-1-1,1 0,0 1,-1-1,2 0,2 3,21 26,-36-51,8 15,-1-1,0 0,0 1,-1-1,1 1,-1 0,0 0,0 0,0 0,0 0,-1 1,0-1,0 1,-7-5,11 8,-1 0,1 0,0-1,0 1,0 0,0 0,0 0,0 0,0 0,0 0,-1 0,1 0,0 0,0 0,0 0,0 0,0 0,0 0,-1 0,1 0,0 0,0 0,0 0,0 0,0 0,0 0,-1 0,1 0,0 0,0 0,0 0,0 0,0 0,0 0,-1 0,1 0,0 0,0 1,0-1,0 0,0 0,0 0,0 0,0 0,0 0,0 0,0 0,-1 1,1-1,0 0,0 0,0 0,0 0,0 0,0 0,0 1,0-1,0 0,0 0,0 0,6 13,10 13,-15-25,3 4,0-1,0 1,1-1,-1-1,1 1,0-1,0 1,0-2,1 1,-1 0,1-1,0 0,-1 0,1-1,0 0,0 0,6 1,-56-36,36 31,-28-12,35 14,-1 1,1-1,0 1,-1 0,1-1,-1 1,1 0,0 0,-1 0,1 0,-1 0,1 0,0 1,-1-1,1 0,-1 1,1-1,0 1,-1-1,1 1,0 0,-2 1,7 2,-1-1,1 1,-1 0,1-1,0 0,0 0,1 0,-1 0,5 2,3 1,1 0,-1 0,1-1,0-1,0 0,0-1,1 0,-1-1,28 0,10 5,-22-1,89 1,34 7,-19-8,-110-2,-17-3,0 0,0 0,0-1,0 0,0 0,10-1,-15 1,1-1,-1 1,1-1,-1 0,0 1,0-1,1 0,-1 0,0 1,0-1,0 0,0 0,0-1,0 1,0 0,0 0,-1 0,1-1,0 1,-1 0,1-1,-1 1,1 0,-1-1,0 1,1-1,-1 1,0 0,0-1,0 1,0-1,-1-2,2 0,-1 0,0-1,-1 1,1 0,-1-1,1 1,-2 0,1 0,-2-5,1 6,-1 0,1 0,-1 1,0-1,1 1,-1-1,0 1,-1 0,1 0,-6-2,-2-2,-1 0,1 1,-1 1,-15-5,54 14,-20-4,0 0,0 1,0-1,0 1,-1 1,12 4,-16-5,0-1,0 1,0-1,-1 1,1 0,0-1,-1 1,1 0,-1 0,0 0,0 0,0 0,0 0,0 1,0-1,0 0,-1 1,1-1,-1 0,0 1,0-1,1 0,-2 1,1-1,-1 4,1-4,0-1,-1 0,0 0,1 0,-1 1,0-1,1 0,-1 0,0 0,0 0,0 0,0 0,0 0,0-1,0 1,0 0,-1 0,1-1,0 1,0-1,-1 1,1-1,0 0,0 1,-1-1,1 0,0 0,-1 0,1 0,0 0,-1 0,-2-1,2 1,0 0,0 0,0 0,0 1,0-1,0 0,0 1,0-1,0 1,0 0,0 0,0 0,0 0,-2 2,1-1,0 0,0-1,0 1,0-1,0 1,0-1,-1 0,1 0,0 0,-5 0,4 0,20-1,-7 0,-9 0,1 0,0 1,-1-1,1 0,0 0,-1 0,1 0,0 0,-1 0,1 0,0 0,-1 0,1 0,0 0,-1 0,1 0,-1 0,1-1,0 1,-1 0,1 0,-1-1,1 1,-1-1,1 1,-1 0,1-1,-1 1,1-1,-1 1,1-1,-1 1,0-1,1 1,-1-1,0 0,1 1,-1-1,0 0,-1 0,1 0,-1 0,0 0,0 0,0 1,0-1,0 0,0 1,0-1,0 1,0-1,0 1,0-1,-1 1,1 0,0 0,0-1,0 1,-1 0,1 0,0 0,-2 0,-322-6,385 13,-206-1,132-4,0-2,0 0,0 0,0-1,-20-5,32 6,-1-1,1 0,0 1,0-1,-1 0,1 0,0-1,0 1,0 0,0-1,0 1,1-1,-1 1,0-1,1 0,-1 0,1 0,0 0,-1 0,1 0,0 0,0 0,1-1,-1 1,0 0,1-1,-1 1,1 0,0-1,0 1,0 0,0-1,0 1,0-1,1 1,-1 0,1-1,-1 1,1 0,1-3,8-27,-2-1,6-43,-6 58,-6 15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48.17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429 94,'-1'6,"0"0,-1 0,0 0,0 0,-1 0,0-1,0 1,0-1,-6 9,-11 20,10-13,-2-1,-21 31,20-33,1 1,0 0,-9 24,13-19,0 1,2 0,0 0,-3 48,-4 66,7-226,13-105,-3 162,-2 53,-4 7,-1 0,-13 53,-3 27,13-69,-12 46,1-10,14-54,1 0,3 43,-2 20,-1-78,-1 0,0-1,0 1,0-1,-1 0,0 0,-1 0,1 0,-1-1,-1 1,-8 7,-20 28,15-23,17-17,-1 0,1 0,0 0,-1 0,1 0,0 1,0-1,0 1,1-1,-1 1,1 0,-1-1,0 5,2-6,1 0,0-1,-1 1,1 0,0-1,0 1,0 0,-1-1,1 1,0-1,0 1,0-1,0 0,0 1,0-1,0 0,0 1,0-1,0 0,0 0,0 0,0 0,0 0,1-1,36 0,-28 1,83-5,-52 2,70 4,-50 10,18 1,-72-11,-1-1,1 0,-1-1,0 1,1-1,-1-1,0 1,0-1,0 0,6-3,-4 1,0 0,0 0,1 1,-1 0,1 1,-1 0,1 0,0 1,0 0,0 0,-1 1,1 0,0 1,0 0,0 0,11 4,-7-2,-11-2,0 0,0-1,1 1,-1 0,0 0,0 0,0 0,0 0,0 1,0-1,0 1,3 3,-5-4,1 0,0 0,0 0,-1 0,1 0,0 0,0-1,0 1,0 0,0 0,1-1,-1 1,0-1,0 1,0-1,0 1,1-1,-1 0,0 1,1-1,-1 0,0 0,0 0,1 0,1 0,-1-1,-1-1,1 1,0 0,0-1,-1 1,1-1,-1 1,1-1,-1 0,2-3,7-9,-9 13,1-1,-1 0,0 1,0-1,1 1,-1-1,1 1,0 0,-1-1,1 1,0 0,0 0,0 0,0 0,-1 1,1-1,0 1,0-1,1 1,-1-1,0 1,0 0,0 0,0 0,0 0,0 0,0 1,0-1,0 1,0-1,0 1,0 0,0 0,0 0,0 0,-1 0,1 0,2 2,4 1,0-1,0 0,1 0,-1 0,1-1,-1-1,18 2,-11-1,-17-3,0 0,0 0,1 0,-1-1,0 1,1-1,-1 1,1-1,-1 1,1-1,0 0,0 0,0 1,0-1,0 0,0 0,0 0,0-3,-12-40,7 7,-1 0,-2 1,-26-71,34 107,1 1,0-1,-1 0,1 0,-1 0,1 1,-1-1,1 0,-1 0,0 1,1-1,-1 1,0-1,0 0,1 1,-1-1,0 1,0 0,0-1,0 1,0 0,1-1,-1 1,0 0,0 0,0 0,0 0,0 0,0 0,0 0,0 0,0 0,0 0,1 1,-1-1,0 0,0 1,0-1,0 0,0 1,1-1,-1 1,-1 0,-39 32,24-18,5-8,-1 0,0-1,0 0,-1-1,0 0,0-2,0 1,0-2,0 1,-1-2,-22 0,36-1,1 0,0 0,-1 0,1 0,-1 0,1 0,0 0,-1 0,1 0,-1 0,1 0,-1 0,1 0,0 0,-1 0,1 0,0-1,-1 1,1 0,-1 0,1 0,0-1,-1 1,1 0,0-1,0 1,-1 0,1 0,0-1,0 1,-1-1,1 1,0 0,0-1,0 1,0 0,-1-1,1 1,0-1,0 1,0-1,14-14,23-8,-25 17,-3 3,0-1,0 0,-1 0,0-1,0-1,0 1,0-1,-1 0,12-14,-19 20,1-1,-1 1,0 0,0-1,0 1,1-1,-1 1,0-1,0 1,0-1,0 0,0 1,0-1,0 1,0-1,0 1,0-1,0 1,0-1,0 1,0-1,0 1,-1-1,1 1,0-1,0 1,-1-1,1 1,0 0,-1-1,1 1,0-1,-1 1,1 0,-1-1,0 1,-24-6,-26 10,-155 54,205-58,1 1,-1-1,1 1,0-1,-1 0,1 1,-1-1,0 0,1 1,-1-1,1 0,-1 0,1 0,-1 0,1 1,-1-1,0 0,1 0,-1 0,1 0,-1 0,0 0,1-1,-1 1,1 0,-1 0,0 0,1 0,-1-1,0 0,15-13,9-8,76-123,-95 140,20-26,-24 30,1 1,-1 0,1-1,-1 1,1-1,-1 1,1-1,-1 0,0 1,1-1,-1 1,0-1,1 0,-1 1,0-1,0 0,1 1,-1-1,0 0,0 1,0-1,0 0,0 1,0-1,0 0,0 1,-1-1,1 0,0 1,0-1,0 0,-1 1,1-1,0 0,-1 1,1-1,-1 0,-1 1,1 0,0 1,-1-1,1 0,0 1,0-1,0 1,-1 0,1-1,0 1,0 0,0 0,0-1,0 1,0 0,0 0,0 0,-1 2,-20 26,16-21,-32 42,26-33,0 0,-1-1,-1 0,-1-1,0 0,-1-2,-20 15,36-28,0 1,-1-1,1 0,0 0,0 0,0 0,0 0,-1 1,1-1,0 0,0 0,-1 0,1 0,0 0,0 0,0 0,-1 0,1 0,0 0,0 0,-1 0,1 0,0 0,0 0,-1 0,1 0,0 0,0 0,0 0,-1 0,1-1,0 1,0 0,0 0,-1 0,1 0,0 0,0-1,0 1,0 0,-1 0,1 0,0-1,0 1,0 0,0 0,0 0,0-1,0 1,0 0,-1-1,3-19,10-24,-11 42,24-73,120-318,-111 325,-18 40,-2-1,12-36,-4-11,-24 71,-5 15,-5 17,4-2,-2 0,0 0,-1-1,-2 0,-27 39,28-47,8-11,0 1,0-1,-1 0,0 0,-7 6,12-12,-1 1,0-1,1 0,0 1,-1-1,1 1,-1-1,1 0,0 0,-1 1,1-1,0 0,0 0,0 1,-1-1,1 0,0 0,0 1,0-1,0 0,0 0,1 0,-1 1,0-1,1-1,1-26,9-8,2 0,2 1,1 1,2 1,24-35,41-82,-83 150,0 0,0 0,0 0,0 0,0-1,1 1,-1 0,0 0,0 0,0 0,0 0,0 0,0 0,0-1,0 1,0 0,0 0,1 0,-1 0,0 0,0 0,0 0,0 0,0 0,0 0,1 0,-1 0,0 0,0 0,0 0,0 0,0 0,1 0,-1 0,0 0,0 0,0 0,0 0,0 0,1 0,-1 0,0 0,0 0,0 0,0 0,0 0,0 0,0 0,1 0,-1 0,0 1,0-1,0 0,0 0,0 0,0 0,0 0,0 0,0 1,0-1,0 0,1 0,-1 0,0 0,0 0,0 0,0 1,0-1,3 18,-2 21,-3-1,-14 68,1-6,15-100,0 0,0 0,1 0,-1 0,0 0,0 0,0 0,0 0,0 0,0 0,0 0,0 0,0 0,0 0,0 0,1 0,-1 0,0 0,0 0,0 0,0 0,0 0,0 0,0 0,0 0,0 0,0 1,0-1,0 0,1 0,-1 0,0 0,0 0,0 0,0 0,0 0,0 0,0 0,0 0,0 0,0 0,0 1,0-1,0 0,0 0,0 0,0 0,0 0,0 0,0 0,9-14,15-33,-14 26,-6 14,-2 2,0 1,0 0,0 0,1 0,-1 0,1 0,0 0,0 1,7-7,-9 15,-1 0,0 0,0 0,-1 0,1 0,-1 0,-2 7,-7 38,-5 86,12-75,6 76,-1-130,1 0,0 0,1 0,0 0,0-1,0 1,1-1,0 0,5 5,7 9,-11-11,-1 0,-1 0,1 1,5 19,6 11,-13-33,12 19,-10-29,-3-18,11-99,-6-32,-7 146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7.2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81 944,'-1'1,"0"0,0 0,0 0,1 0,-1 0,1 0,-1 1,1-1,-1 0,1 0,-1 0,1 1,0-1,0 0,0 1,0-1,0 0,0 0,0 1,0 1,2 29,5-8,-4-13,0-1,-1 1,0-1,-1 1,0 12,-2 4,-2 0,-1 0,-1 0,-1-1,-1 0,-20 46,21-57,1 0,1 0,0 0,1 1,-2 20,5-36,0 0,0 0,0-1,0 1,0 0,0 0,0 0,0 0,-1 0,1 0,0 0,0 0,0 0,0 0,0 0,0 0,0 0,0 0,0 0,-1 0,1 0,-2-23,4-36,4 33,-1-1,-2 0,-1 0,0-1,-5-39,-10 31,11 33,1 0,-1-1,0 1,1-1,0 0,0 1,0-1,0 0,0-7,1-2,1-1,0 1,1 0,1 0,8-23,-8 23,-1 0,0 1,0-1,-1-14,6-37,19-28,-22 75,-1 0,2-29,-5 45,5-28,1 0,1 0,21-54,-5 18,-19 52,-1 2,-1 0,2 0,0 1,0-1,1 1,0 0,1 1,0-1,13-14,3 6,47-25,-45 28,-21 12,0 1,0 0,0 0,0 0,1 0,-1 0,1 1,-1-1,1 1,0 0,-1 0,1 1,4-1,39-4,67-15,-76 12,-14 2,0-2,42-19,-59 24,142-46,-128 41,-1-1,1 0,-2-2,1 0,17-15,-34 24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39.02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583 0,'-145'10,"105"-6,26-2,1 1,0 0,0 1,-24 11,25-10,-1 0,1-1,-1 0,-26 4,-80 12,114-20,-1 2,1-1,0 0,-1 1,1 0,0 0,0 0,0 1,1 0,-10 6,11-7,1 1,-1-1,0 1,1-1,-1 1,1 0,0 0,0 0,0 0,0 0,1 0,-1 1,1-1,0 0,0 1,0-1,0 5,0-2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6:59.9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1142 2244,'0'-4,"1"-17,-1 0,-1-1,-1 1,-1 0,-9-31,6 27,0 0,-2-33,0 2,1 7,1 0,3 0,5-94,0 125,9-162,3 35,-11 123,1 0,0 1,2 0,10-25,-5 11,-1 1,-2-2,-2 1,-1-1,-2 0,-1 0,-2 0,-6-51,3 67,-2 0,0 1,-11-29,0 1,15 43,0-1,-1 1,1 0,-1-1,0 1,0 0,-1 0,1 0,-1 1,0-1,0 0,0 1,0 0,-6-5,5 6,0 1,1-1,-1 1,0 0,1 0,-1 1,0-1,0 1,0-1,0 1,0 1,1-1,-1 0,0 1,0 0,0 0,-6 3,-13 4,22-7,-1 0,0 0,1 0,-1 0,0-1,1 1,-1 0,0-1,0 1,0-1,0 0,1 0,-1 0,0 0,0 0,0 0,0 0,0 0,0-1,1 1,-1-1,0 0,0 1,1-1,-1 0,0 0,1 0,-1 0,1 0,-1 0,1-1,-1 1,1 0,0-1,0 1,0-1,0 1,-1-3,-6-5,-5-7,0-1,1 0,1-1,0-1,1 1,-10-30,15 29,0 1,2-1,0 1,1-1,1-29,-3 3,2 40,1 1,0-1,1 0,-1 1,1-1,0 0,0 0,0 1,1-1,-1 0,1 0,0 1,1-1,-1 1,1-1,0 1,0 0,3-5,3 0,-1 0,2 1,-1 1,1-1,0 1,1 0,-1 1,2 0,-1 1,16-6,-7 4,-1 1,2 1,-1 1,0 0,27 0,-33 3,-1 0,0 2,1-1,-1 2,0 0,0 0,0 1,0 0,0 1,0 1,-1 0,20 12,-27-14,-1 0,0 0,0 0,-1 0,1 1,-1 0,1-1,-1 1,0 0,-1 0,1 0,-1 0,0 1,0-1,0 0,0 6,1 11,-1 0,-2 25,0-14,7 127,-8-151,-1 1,0-1,-1 0,0 0,0-1,-1 1,0-1,-8 9,1 2,0 2,9-14,0-1,0 0,0 0,-1 0,1-1,-9 9,10-16,0 1,1-1,-1 0,1 0,-1 0,1 0,0 0,0 0,0 0,0 0,0-6,-3-5,-1-2,1 0,0 0,-2-22,5 25,-1 0,0 0,-2 0,1 0,-1 0,-8-16,11 28,0-1,0 1,0-1,0 1,0 0,0 0,0-1,0 1,0 0,0 0,-1 0,1 0,0 1,-1-1,1 0,-1 0,1 1,-1-1,1 1,-1-1,1 1,-1 0,0 0,1 0,-1-1,1 1,-1 1,0-1,1 0,-1 0,1 1,-1-1,1 1,-1-1,1 1,-1 0,1-1,-1 1,1 0,0 0,-3 2,-1 1,0 0,0 0,0 1,0 0,1 0,0 0,0 1,0-1,-3 9,7-14,0 0,0 0,-1 0,1 0,0 0,0 1,0-1,0 0,0 0,0 0,0 0,0 0,0 1,0-1,0 0,0 0,0 0,0 0,0 1,0-1,0 0,0 0,0 0,0 0,0 0,0 1,0-1,0 0,0 0,0 0,1 0,-1 0,0 1,0-1,0 0,0 0,0 0,0 0,1 0,-1 0,0 0,0 0,0 0,0 1,0-1,1 0,-1 0,0 0,0 0,0 0,0 0,0 0,1 0,-1 0,14-1,-13 0,0 1,0-1,0 1,0 0,-1 0,1-1,0 1,0 0,0 0,0 0,0 0,0 0,0 0,-1 0,1 0,0 1,0-1,0 0,0 0,0 1,-1-1,1 1,0-1,0 1,-1-1,1 1,1 0,1 40,-2 0,-6 64,-1 7,19 93,-12-193,-2 1,0 0,0 0,-1-1,-1 1,-4 13,5-21,0 1,-1-1,1 0,-1 0,-1-1,1 1,0-1,-1 1,0-1,0 0,0-1,-1 1,1-1,-1 1,0-2,-6 4,-112 62,77-38,37-23,0-1,-1 0,0 0,0-1,0 0,-1-1,-20 6,-10 2,31-8,-1-1,1-1,-1 1,-11 0,-97 17,46-6,68-13,0 1,1 0,-1 0,1 1,-1-1,1 1,0 0,0 0,0 0,0 1,1 0,-5 4,-10 13,-1 0,-1-2,-33 26,12-11,30-23,0 0,0 1,1 0,1 1,0 0,1 1,1-1,0 2,-9 23,6-11,2 1,-8 35,-3 60,11-67,-16 64,13-80,-7 51,16-79,1 0,0 0,1 0,0 0,1 0,0 1,3 11,-1-20,0-1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08.6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20 301,'-9'-33,"7"29,0 0,1-1,-1 1,1 0,0 0,0-1,0-4,1-8,0-12,1 0,6-33,18 107,-23-37,1 0,0 0,0 0,1 0,0-1,1 0,8 11,-11-15,1 0,-1 0,1-1,0 1,0-1,1 0,-1 1,0-2,1 1,-1 0,1-1,-1 1,1-1,0 0,0 0,-1-1,1 1,6-1,110 13,-113-13,-1 0,1 0,-1-1,1 0,0-1,-1 1,0-1,1 0,-1-1,0 1,0-1,9-7,-3 3,-1 0,0-2,-1 1,0-1,0 0,-1-1,10-15,-14 18,0 0,0 0,-1 0,-1-1,1 0,-1 0,0 0,-1 0,0 0,0-1,-1 1,1-13,-3 19,1 0,0 0,0 0,1 0,-1 0,0 0,1 0,-1 0,1 0,0 0,-1 0,3-3,2 7,-3 17,-1-6,0-1,1 1,1-1,4 13,4 22,12 28,-18-63,-1 0,0 0,-1 0,0 1,-1-1,2 24,0 4,-2-34,-1 0,0-1,0 1,-1 0,0 0,0 0,0 0,-1 0,0 0,-1 6,-4-10,-1-12,-9-22,11 21,2 2,-1 0,1 0,0-1,1 1,0-1,1 0,0-15,-9-40,10 64,0-1,0 1,0 0,0-1,-1 1,1-1,-1 1,1 0,-1-1,1 1,-1 0,0 0,0-1,1 1,-1 0,0 0,0 0,0 0,0 0,0 0,-1 0,1 0,0 1,0-1,-1 0,1 1,-2-1,1 2,0 0,0 0,0 0,0 0,0 0,1 1,-1-1,0 1,0-1,1 1,-1 0,1 0,0-1,0 1,-1 0,1 0,-1 3,-11 19,6-11,15-32,-2 7,-4 8,0 1,0-1,0 1,-1-1,1 0,-1 1,0-1,0 0,0 0,0 0,-1 0,0 0,0-6,0 10,-1 0,1 0,-1 0,1 0,0 1,-1-1,1 0,-1 0,1 0,0 1,-1-1,1 0,0 0,-1 1,1-1,0 0,-1 1,1-1,0 0,0 1,-1-1,1 0,0 1,0-1,0 1,0-1,-1 0,1 1,0-1,0 1,0-1,0 1,0-1,0 0,0 1,0-1,0 1,0 0,-6 20,2 35,4-50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0.4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493 1721,'-4'1,"1"-1,0 2,0-1,0 0,0 0,0 1,0 0,1-1,-1 1,0 0,1 1,-1-1,1 0,0 1,0-1,0 1,0 0,-3 5,-31 60,33-62,-12 27,1 0,2 1,1 0,-10 52,9 64,8 216,6-187,-9-53,34-190,-17 36,16-44,29-134,-43 133,-4-1,0-83,-7 115,1 29,-1 1,-1-1,0 1,-1-1,0 0,-1 1,-1 0,0-1,-6-16,9 29,0 0,0 0,0 0,0-1,0 1,0 0,0 0,0 0,-1 0,1 0,0-1,0 1,0 0,0 0,0 0,0 0,-1 0,1 0,0-1,0 1,0 0,0 0,0 0,-1 0,1 0,0 0,0 0,0 0,-1 0,1 0,0 0,0 0,0 0,0 0,-1 0,1 0,0 0,0 0,0 0,-1 0,1 0,0 0,0 0,0 0,0 1,0-1,-1 0,1 0,0 0,0 0,0 0,0 0,0 1,0-1,-1 0,1 0,0 0,-8 17,-2 19,-27 194,-25 111,-9-91,59-187,12-116,-2 25,9-230,-3 201,16-84,2-9,-15 88,-9 83,-1-1,0 0,-2 1,-8 24,-4 15,-19 147,27-149,-9 71,11-187,7 38,0-32,12-91,-10 131,17-134,-28 217,1-15,-1 62,9-111,0 0,1 0,-1 1,-1-1,1 0,-1 0,-1 0,1 0,-1 0,-3 8,2-69,4 2,-2-68,1 120,0 0,0 0,1 0,-1 0,0 0,0-1,0 1,0 0,0 0,0 0,0 0,0 0,0-1,0 1,0 0,0 0,0 0,0 0,0 0,0-1,0 1,0 0,0 0,0 0,-1 0,1 0,0-1,0 1,0 0,0 0,0 0,0 0,0 0,0 0,-1 0,1 0,0-1,0 1,0 0,0 0,0 0,0 0,-1 0,1 0,0 0,0 0,0 0,0 0,0 0,-1 0,1 0,0 0,0 0,0 0,0 0,-1 0,1 0,0 0,0 0,0 0,0 0,0 0,0 1,-1-1,1 0,0 0,0 0,0 0,-10 15,-7 23,-34 95,47-116,1 0,0 0,1 1,2 28,-3 15,-1 14,-4 30,-1-42,7-36,-2-1,-12 46,10-56,1-1,0 2,2-1,0 0,1 1,0 0,2 18,0-34,0-1,0 1,0-1,1 1,-1-1,0 0,0 1,1-1,-1 1,0-1,1 0,-1 1,1-1,-1 0,1 0,-1 1,0-1,1 0,-1 0,1 1,-1-1,1 0,-1 0,1 0,-1 0,1 0,-1 0,1 0,-1 0,1 0,-1 0,1 0,-1 0,1 0,-1 0,1-1,-1 1,1 0,-1 0,1-1,-1 1,0 0,1 0,-1-1,1 1,-1 0,0-1,1 1,-1-1,0 1,1-1,24-21,-23 20,12-12,-1-1,-1 0,0-1,-1-1,11-22,10-14,-15 25,-2 0,0-1,19-56,-25 53,10-66,-13 65,-3 2,-1-1,-4-55,0 19,0 49,0 1,-2 0,0 0,0 1,-2-1,0 1,-15-27,21 43,0 0,-1 1,1-1,0 1,0-1,-1 1,1-1,0 1,0-1,-1 1,1-1,0 1,-1-1,1 1,-1 0,1-1,-1 1,1 0,-1-1,1 1,-1 0,1-1,-1 1,1 0,-1 0,1 0,-1 0,1 0,-1-1,0 1,1 0,-1 0,1 0,-1 0,0 1,-13 18,-5 45,17-54,-48 139,39-122,5-26,1-18,-2-252,7 187,2 60,0 0,5-23,3-18,35-209,-13 114,-31 155,40-272,-29 212,-8 49,0-1,-2 1,2-19,16-145,-14 12,1 27,6 14,0-140,0 106,-12 140,-2-1,0 1,-1 0,-2 0,-6-26,7 42,0-1,0 1,0 0,-1 0,1 1,-1-1,0 1,0-1,1 1,-7-2,-14-9,19 9,1 0,-1 0,1 0,-1-1,1 0,-6-9,9 13,0 0,1 0,-1 0,1 0,-1 0,1 0,0 0,-1 0,1 0,0 0,0 0,0 0,0 0,0 0,0 0,0 0,0-1,0 1,0 0,0 0,1 0,-1 0,0 0,1 0,-1 0,1 0,-1 0,1 1,0-1,-1 0,1 0,0 0,-1 1,1-1,0 0,0 1,0-1,0 0,0 1,0-1,0 1,0 0,0-1,0 1,1-1,8-1,0-1,0 1,0 1,13-1,24-4,-44 6,-1-1,1 1,-1-1,1 1,-1 0,1 0,0 0,-1 0,1 0,-1 1,1-1,-1 1,1 0,-1 0,1-1,-1 2,0-1,1 0,-1 0,2 3,-1-1,0 0,0 0,-1 0,1 0,-1 1,0 0,0-1,0 1,-1 0,1 0,0 6,2 12,-1-1,-1 0,-1 1,-2 22,1-23,-7 350,1-206,7-140,1 1,12 47,-6-31,33 163,-21-119,13 72,6 2,-32-126,5 15,-12-56,0-1,0 0,1 1,0-1,0 1,4-16,-1 6,-1-2,-2 1,0-1,-2 1,0-1,0 1,-2-1,-1 1,0 0,-9-23,-58-146,60 145,11 39,1 7,4 22,1 10,2 0,17 46,-16-54,10 57,-13-53,20 120,27 66,-19 0,0 58,-7-77,-24-163,15 92,6 12,-3 59,-18-141,-6 76,2-126,1 0,-1 0,0 0,-1 0,0 0,-6 15,6-19,0 0,-1 0,0 0,0-1,0 0,0 1,0-1,0 0,-1 0,0-1,0 1,1-1,-9 4,-2 1,-1-1,0 0,-18 4,22-7,-13 6,51 1,-27-10,9 3,0-1,0 0,-1-1,17 1,-22-2,-1 0,1 0,0-1,-1 1,1-1,0 0,-1 0,1 0,-1 0,1 0,-1 0,0-1,1 1,-1-1,0 0,0 1,0-1,0 0,0 0,2-5,-2 3,0 0,0 0,-1-1,0 1,0-1,0 1,0-1,-1 0,0 1,0-1,0 0,0 1,-1-1,0-4,-1-3,-1 1,0 0,0 0,-8-16,-16-25,-37-85,46 92,1 4,3-1,-17-74,28 98,-2-14,-1-1,-19-56,23 89,0 11,-1 34,1 56,0-58,-12 67,4-36,14-150,4-27,-5 75,-3 21,0 0,1 0,0 0,1 0,4-13,-7 25,1 0,-1 1,1-1,1 0,-1 0,1 1,0-1,1 6,3 22,1 205,-5-233,-1 0,-1 0,1 0,-1 0,0 0,0 0,0 0,-1 0,0 0,0-1,0 1,0 0,-1-1,0 0,0 1,-5 5,5-6,-65 61,63-60,0 0,-1-1,1 0,-1 0,0 0,-1 0,1-1,-1 0,1 0,-1-1,0 0,0 0,-13 1,-43 17,60-18,0-1,0 0,0 1,0-1,1 1,-1-1,1 1,-1 0,1 0,-1 0,1 0,0 1,0-1,0 0,0 1,1 0,-3 4,3-2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5.45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709 629,'-199'6,"120"-7,-34 2,48 14,22-11,40-5,0 1,0-1,0 1,-1 0,1 0,0 1,0-1,0 0,0 1,0 0,0 0,0 0,0 0,0 0,0 1,0-1,1 1,-1 0,1 0,-1 0,1 0,0 0,0 0,0 1,0-1,0 1,-3 5,3-6,0 1,-1 0,1 0,-1-1,1 1,-1-1,0 0,0 0,0 0,0 0,-1 0,1-1,0 0,-1 1,1-1,-1-1,1 1,-1 0,-4 0,5-1,-1 0,0 1,1-1,-1 1,1 0,-1 0,1 1,0-1,0 1,-1-1,1 1,0 0,0 0,1 1,-1-1,0 0,1 1,-1 0,-3 5,7-8,-1 0,0 1,1-1,-1 0,0 1,1-1,-1 0,0 0,1 0,-1 1,1-1,-1 0,1 0,-1 0,0 0,1 0,-1 1,1-1,-1 0,1 0,-1 0,1 0,-1-1,0 1,1 0,-1 0,1 0,-1 0,1 0,-1 0,0-1,1 1,-1 0,1 0,-1-1,0 1,1 0,-1-1,21-7,-4 4,0 0,0 1,0 1,1 1,-1 0,1 1,26 3,13 0,-47-4,0 1,0-1,0-1,-1 0,1 0,-1-1,1 0,-1-1,14-7,-13 8,0 1,0 0,0 0,0 1,18 1,-4-1,161-26,-106 14,-58 12,0-1,-1-1,23-5,25-4,-66 12,-1 1,1-1,0 0,0 0,0 0,-1-1,1 1,0 0,0 0,-1-1,1 1,0-1,0 0,-1 0,1 1,-1-1,1 0,-1 0,1 0,-1-1,0 1,1 0,-1 0,0-1,0 1,0-1,0 1,0-1,0 1,0-1,-1 0,1 1,-1-1,1 0,-1 1,1-1,-1-3,1 2,4-17,-2 0,0 0,-1 0,-1 0,-1 0,-3-24,1-15,0 38,0 1,-2 0,-11-39,-2-14,13 39,1 0,3-39,0 36,0 32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47.80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197 1,'-2'0,"0"0,0 0,0 1,-1-1,1 1,0-1,0 1,0 0,0 0,0 0,0 0,0 0,1 0,-1 0,0 1,1-1,-1 1,1-1,-3 4,-20 39,10-15,-43 53,30-53,22-25,1-1,1 1,-1 0,0 0,1 0,0 0,-3 6,4-6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6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69,'48'1,"1"0,-1-2,0-2,75-15,-61 3,-28 5,0 2,56-6,-63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7:55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67,'-2'0,"-1"0,1 0,-1 0,1 0,-1 0,0 0,1-1,-1 1,1-1,-1 0,1 0,0 0,-5-2,5 1,1-1,0 1,-1 0,1 0,0-1,0 1,0-1,0 1,1-1,-1 1,1-5,-3-4,3 10,0 1,0-1,0 0,0 0,-1 1,1-1,0 0,0 0,-1 1,1-1,0 0,-1 1,1-1,-1 0,1 1,-1-1,1 1,-1-1,1 1,-1-1,0 1,0-1,-10 8,-4 23,12-20,0 1,1-1,1 1,-1-1,2 1,-1-1,1 1,3 20,-2-30,0 0,-1-1,1 1,0 0,-1 0,1 0,0-1,0 1,-1 0,1-1,0 1,0 0,0-1,0 0,0 1,0-1,0 1,0-1,0 0,0 0,0 0,0 1,0-1,1 0,-1 0,0 0,0-1,0 1,0 0,0 0,0-1,0 1,0 0,0-1,0 1,1-2,34-19,-9 10,-15 10,-11 5,3 2,12-4,16-1,-31-1,11 0,-9 1,0-1,0 0,0 0,0 0,0 0,0 0,0 0,0-1,-1 0,1 1,0-1,3-2,-57 3,11 18,36-15,-1 0,1-1,-1 0,0 0,1 0,-1-1,0 1,0-1,0 0,-9 0,8-1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03.1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1334,'3'-2,"-1"1,1-1,-1 1,1 0,0 0,-1 0,1 0,0 0,0 0,4 0,14-5,-17 3,0 1,0-1,1 1,-1 0,0 0,1 1,0-1,-1 1,1 0,0 0,0 0,0 1,6 0,-10 0,3-2,0 0,0-1,0 1,0-1,0 0,-1 0,1 0,-1-1,0 1,0-1,0 0,-1 0,4-5,11-13,-13 18,9-9,-1 1,-1-1,0-1,-1 0,14-23,-11 12,31-39,5-7,-15 5,20-30,-36 64,0 0,22-61,-39 89,15-29,1 1,30-41,-39 61,14-18,36-37,-26 31,-21 23,8-10,1 1,0 0,2 2,40-30,13-6,-61 43,0 2,1-1,1 2,0 0,0 1,1 0,0 1,26-8,-3 5,-21 6,0 0,26-3,-31 7,1 0,-1-1,1 0,24-7,-35 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1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329 1753,'6'-113,"-5"105,0 1,0-1,0 1,1 0,5-13,-4 12,0 1,-1-1,0 1,-1-1,1 0,-1-8,-2-6,-1 1,-1-1,-9-34,-29-108,32 107,7 41,0 0,-1 0,-1 0,-7-18,-4-9,-13-61,11 34,-2-4,-14-51,24 95,-10-58,1 0,17 84,-48-207,45 193,-1 0,-12-30,10 30,1 1,-7-30,3-24,8 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48:15.4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79,'2'5,"0"0,0 0,0 0,-1 0,0 0,0 0,0 0,0 8,-2 18,0-24,1 0,0-1,0 1,0 0,1-1,1 8,4-73,-7 51,1 0,0 0,0-1,1 1,0 0,1 0,0 0,0 0,1 1,4-12,2 65,-8-4,-2-69,1 7,-1 11,1 0,0 0,0 0,1 0,0 1,1-1,0 0,0 1,5-13,6 80,-7 60,0-55,-6 124,-3-21,0-3,-10 153,13-311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4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0,'-1'97,"2"103,28 6,-5-53,-15 12,-8-153,0-1,1 1,1 0,6 19,-14-82,1 15,2 0,1-1,6-40,-4 63,1 0,1 1,0-1,1 1,1 0,0 0,1 0,0 1,0 0,2 0,-1 0,2 1,-1 0,1 1,13-11,202-175,-204 176,-20 18,-11 12,7-6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0,'28'42,"131"99,-115-105,-37-30,1 0,0 0,1-1,-1 0,1 0,0-1,0-1,0 1,1-1,-1-1,1 0,0 0,-1-1,1 0,13-1,-16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0,'19'80,"-13"-23,-2 1,-6 100,2-157,0-1,0 1,0-1,0 1,0-1,0 1,0-1,0 1,0-1,0 1,0-1,0 1,0-1,0 1,-1-1,1 0,0 1,0-1,-1 1,1-1,0 1,0-1,-1 0,1 1,0-1,-1 0,1 1,-1-1,1 0,-1 1,-8-13,-2-26,8 1,3-60,1 81,1 0,1 1,0 0,0-1,2 1,9-22,-12 33,0 0,0-1,1 2,-1-1,1 0,0 0,0 1,0 0,1 0,5-4,-9 6,1 1,0-1,-1 1,1 0,0-1,-1 1,1 0,0 0,0 0,0 0,-1 0,1 0,0 0,0 0,-1 0,1 0,0 0,0 0,-1 0,1 1,0-1,0 0,1 1,-1 1,1-1,-1 0,0 1,1-1,-1 1,0 0,0-1,0 1,0 0,0 0,-1 0,1 0,0 3,15 58,-10-37,1 1,1-1,17 38,-22-60,-1-1,0 1,1 0,0 0,0-1,0 0,0 1,0-1,1 0,-1-1,1 1,0-1,0 1,0-1,0-1,0 1,0 0,1-1,4 1,1 0,0-1,0-1,0 1,1-2,-1 1,0-2,13-2,-17 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1,'-5'-1,"0"1,0 1,0-1,0 0,0 1,0 0,0 1,0-1,0 1,1-1,-1 1,-4 4,6-4,0 0,1 1,0 0,-1-1,1 1,0 0,0 0,1 0,-1 0,1 1,0-1,-1 0,1 1,1-1,-1 1,0-1,1 1,0 4,-6 38,4-32,0-1,0 1,1 0,1 1,1-1,3 23,-4-36,1 1,-1-1,1 0,-1 0,1 0,-1 1,1-1,0 0,-1 0,1 0,0 0,0 0,0 0,0 0,0 0,0-1,0 1,0 0,0 0,0-1,1 1,-1-1,0 1,0-1,1 0,-1 1,0-1,1 0,-1 0,0 0,0 0,1 0,-1 0,0 0,1 0,-1-1,0 1,1 0,-1-1,0 1,0-1,0 1,0-1,1 0,-1 0,0 1,1-2,4-2,-1 1,0-1,0 0,0 0,0 0,0 0,-1-1,6-8,7-14,-11 19,-1-1,1 0,-2-1,1 1,-1-1,-1 0,3-10,-2 7,-2 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6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0,'0'14,"1"0,1-1,0 1,1 0,5 14,-6-21,1 0,-1-1,1 1,1 0,-1-1,1 0,0 0,1 0,0 0,-1-1,10 8,-2-6,-6-4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7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71,'-45'-26,"42"26,0 0,1-1,-1 1,0 0,0 0,0 1,0-1,1 1,-1-1,0 1,0 0,1 0,-1 0,0 0,1 1,-1-1,1 1,0-1,-1 1,1 0,-2 3,0-1,0 1,1 0,0 1,0-1,0 0,1 1,0 0,0-1,-2 11,1 7,0-1,1 1,1-1,4 34,-2-51,0 1,0-1,1 0,0 0,0 0,0 0,1 0,-1 0,1-1,1 1,-1-1,0 0,1 0,0 0,0 0,0-1,0 0,1 1,-1-2,1 1,0 0,0-1,0 0,7 2,-4-1,-1-1,1 0,0 0,0 0,0-1,0 0,0-1,0 0,0 0,0-1,0 0,0 0,0-1,-1 0,16-6,7-8,-1-1,-1-2,0-1,-1-1,-2-1,29-32,4 1,-45 42,0 0,0-1,-1 0,0-1,-1-1,-1 1,15-27,-24 39,-1 0,0 1,1-1,-1 0,0 1,1-1,-1 0,0 1,0-1,1 0,-1 0,0 1,0-1,0 0,0 0,0 0,0 1,0-1,0 0,0 0,-1 1,1-1,0 0,0 0,-1 1,1-1,-1 0,1 1,-1-2,0 2,0-1,0 1,-1-1,1 1,0 0,0 0,0-1,-1 1,1 0,0 0,-1 0,1 0,0 0,0 0,-3 1,-2 1,0-1,-1 1,1 1,0-1,-11 7,9-3,1 0,0 0,0 0,0 1,1 1,0-1,0 1,1 0,0 0,1 0,-1 1,2-1,-1 1,1 0,-4 19,6-21,0 1,1 0,0 0,0-1,1 1,0 0,0-1,0 1,1 0,1-1,-1 0,1 0,0 1,1-2,-1 1,1 0,1-1,-1 0,11 11,-9-11,1-1,0 1,1-1,-1 0,1-1,0 0,0 0,0-1,0 0,1 0,-1-1,1 0,11 1,7-1,0 0,1-2,27-4,-37 1,-1 0,0-2,0 0,0-1,-1 0,0-1,0-1,-1-1,0 0,0-1,-1-1,-1 0,1-1,-2 0,0-1,0 0,14-22,-23 30,-1-1,1 1,-1-1,0 1,0-1,0 0,-1 0,0 1,0-1,-1 0,1 0,-1 0,-1 0,1 0,-3-10,3 16,0-1,0 1,0 0,0 0,0 0,0 0,0 0,0 0,0-1,0 1,0 0,0 0,0 0,0 0,0 0,0 0,0 0,0-1,0 1,0 0,0 0,0 0,-1 0,1 0,0 0,0 0,0 0,0 0,0 0,0-1,0 1,0 0,-1 0,1 0,0 0,0 0,0 0,0 0,0 0,0 0,0 0,-1 0,1 0,0 0,0 0,0 0,0 0,0 0,0 0,-1 0,1 0,0 1,0-1,0 0,0 0,0 0,0 0,0 0,-1 0,-4 11,-1 13,4-10,2-1,0 1,0 0,2 0,-1-1,2 1,5 16,-7-25,2 0,-1-1,0 1,1-1,0 0,0 0,0 0,1 0,-1 0,1-1,0 1,0-1,0 0,0 0,0-1,1 1,0-1,-1 0,1 0,0-1,0 1,9 0,4 2,1 0,-1-2,1 0,35-2,-47-1,0 0,0 0,0-1,0 0,0-1,0 1,0-1,-1 0,1-1,-1 0,0 0,0 0,-1 0,1-1,7-8,-6 3,0 0,0 0,-1-1,0 0,-1 0,0-1,-1 1,0-1,-1 0,0 0,-1 0,0-1,-1 1,0 0,-1-1,-3-21,3 34,1-1,-1 1,0 0,0-1,0 1,0-1,0 1,0-1,0 1,0-1,0 1,0-1,0 1,0-1,-1 1,1-1,0 1,0-1,0 1,-1 0,1-1,0 1,-1-1,1 1,0 0,-1-1,1 1,0 0,-1-1,1 1,0 0,-1 0,1 0,-1-1,1 1,-1 0,1 0,-1 0,1 0,-1 0,1-1,0 1,-1 0,1 0,-1 0,1 1,-1-1,0 0,0 1,0-1,0 1,0 0,0 0,0-1,0 1,1 0,-1 0,0 0,1 0,-1 0,1 0,-1 0,1 0,-1 1,1-1,0 0,-1 0,1 2,-3 24,2-1,1 0,1 1,1-1,6 30,-5-48,0 1,0-1,0 0,1 0,0-1,1 1,0-1,0 0,0 0,1-1,0 1,1-1,-1-1,1 1,0-1,0 0,1-1,11 6,-4-3,1-1,0-1,1 0,-1-1,1-1,0 0,0-1,24-1,-36-1,0 1,0-2,0 1,0-1,-1 1,1-1,0-1,0 1,0-1,-1 1,1-1,-1-1,1 1,-1-1,0 1,0-1,7-7,-8 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6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276 1,'-23'0,"8"-1,1 1,-1 1,0 0,-21 5,32-5,0 1,-1-1,1 1,0 0,0 0,0 0,1 1,-1-1,0 1,1 0,0 0,0 0,0 1,0-1,0 1,1-1,-1 1,1 0,-2 5,-20 46,-21 73,38-92,1-1,3 1,0 1,3-1,4 45,-1 12,-1-66,0 0,2-1,1 1,8 26,39 102,-50-149,5 11,1-1,0 0,1-1,1 0,0 0,1-1,0 0,1-1,1 0,0-1,22 16,-29-25,0 1,0-1,0 0,0 0,1-1,-1 0,0 0,1-1,0 1,-1-1,1-1,0 1,0-1,6-1,-9 0,-1 1,0-1,1 0,-1 1,0-2,1 1,-1 0,0-1,0 1,0-1,0 0,-1 0,1 0,0 0,-1-1,1 1,-1-1,0 1,0-1,0 0,0 0,-1 0,1 0,-1 0,1 0,-1-1,0 1,1-5,2-29,-2 1,0-1,-3 1,-7-55,6 82,0 0,-1 1,1-1,-2 1,1-1,-1 1,0 0,-1 1,0-1,0 1,-1 0,0 0,0 1,-1-1,1 1,-1 1,-1-1,1 1,-1 1,0-1,-15-5,18 7,-1 1,1 0,-1 0,0 1,1 0,-1 0,0 0,0 0,0 1,0 0,0 0,0 1,1 0,-1 0,0 0,0 1,1 0,-1 0,1 0,-1 0,1 1,0 0,0 0,0 1,1-1,-1 1,1 0,0 0,0 1,0-1,0 1,1 0,-5 9,6-12,1 1,-1 0,1 0,-1 0,1 0,0 0,0 0,1 0,-1 0,0 0,1 0,0 0,0 1,0-1,0 0,0 0,1 0,0 0,-1 0,1 1,0-1,2 4,10 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19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9,'-3'1,"-1"0,1 0,0 0,-1 1,1-1,0 1,0 0,0-1,1 1,-1 1,0-1,1 0,-1 1,1-1,0 1,0 0,0-1,0 1,0 0,1 0,-1 1,0 2,-4 7,0 0,1 1,1 0,-3 14,5-21,1 0,0 0,1 0,-1 0,1 0,1 0,-1 0,1 0,1 0,2 11,-2-15,-1 0,1 0,-1 0,1 0,0-1,0 1,1 0,-1-1,1 1,-1-1,1 0,0 0,-1 0,1 0,0 0,0-1,0 1,1-1,-1 0,0 0,1 0,-1-1,4 1,2 1,0-1,0 0,0-1,0 0,0 0,0-1,0 0,0-1,0 0,0 0,0-1,-1 0,1-1,-1 0,0 0,0-1,-1 0,1 0,-1 0,0-1,0-1,-1 1,0-1,0 0,0 0,-1-1,4-7,-4 2,0 1,-2-1,1 1,-2-1,0 0,1-20,-2 66,1 1,2 0,13 54,3 32,-1-9,-19-110,1 23,2 0,0-1,8 27,-4-112,-21-98,2 65,9 41,6-95,-3 144,1 0,0 0,-1 0,2 1,-1-1,0 0,1 0,0 1,0-1,1 1,-1-1,1 1,0 0,5-6,-6 9,0-1,0 1,1-1,-1 1,0 0,0 0,1 0,-1 1,1-1,-1 0,1 1,-1 0,1-1,-1 1,1 0,-1 0,1 1,-1-1,1 0,-1 1,1-1,-1 1,1 0,-1 0,0 0,1 0,-1 1,0-1,0 0,3 4,14 10,0 2,-1 0,-1 1,0 1,-2 1,16 24,22 27,-48-65,-1 0,0 1,0-1,-1 1,0-1,0 1,0 0,-1 0,0 1,0-1,1 11,-3-16,0 0,0 1,0-1,0 0,0 1,-1-1,1 0,-1 1,1-1,-1 0,0 0,0 1,0-1,0 0,0 0,-1 0,1 0,0 0,-1-1,0 1,1 0,-1-1,0 1,0-1,0 0,0 1,0-1,0 0,0 0,0 0,-1-1,1 1,0 0,0-1,-1 0,1 1,0-1,-1 0,-3 0,1 0,0-1,0 1,0-1,0 0,0 0,1 0,-1-1,0 1,1-1,-1 0,1-1,0 1,0-1,-4-3,6 5,0 0,1-1,0 1,-1-1,1 1,0-1,-1 0,1 1,0-1,0 0,1 0,-1 0,0 0,0 1,1-1,-1 0,1 0,0 0,0 0,0-1,0 1,0 0,0 0,0 0,1 0,-1 0,1 0,-1 0,1 1,0-1,-1 0,1 0,0 0,1 0,-1 1,2-3,2-1,1 0,0 1,0 0,1 0,-1 0,1 0,0 1,0 0,14-3,16-9,184-90,-210 99,0 1,-1-2,1 1,-1-1,0-1,-1 0,0 0,0-1,9-12,-17 21,-1-1,0 1,1 0,-1-1,0 1,0 0,1-1,-1 1,0-1,0 1,0 0,1-1,-1 1,0-1,0 1,0-1,0 1,0 0,0-1,0 1,0-1,0 1,0-1,0 1,0 0,-1-1,1 1,0-1,0 1,0 0,0-1,-1 1,1-1,0 1,0 0,-1-1,1 1,0 0,-1 0,1-1,0 1,-1 0,1 0,0-1,-1 1,1 0,-1 0,1 0,0 0,-1 0,1-1,-1 1,1 0,-1 0,0 0,0 0,-1 1,1-1,0 0,0 0,0 1,0-1,0 1,0-1,0 1,0-1,0 1,0-1,0 1,1 0,-1 0,0-1,0 1,1 0,-1 0,0 0,0 1,-3 13,0-1,1 0,1 1,1 0,0-1,0 1,2 0,0 0,4 22,-3-31,1 0,-1 0,1 0,0 0,1 0,-1 0,1-1,0 0,1 0,-1 0,1 0,0-1,0 0,0 0,1 0,-1 0,1-1,0 0,0 0,0-1,1 0,-1 0,0 0,1-1,-1 0,1 0,0 0,-1-1,1 0,0-1,-1 1,1-1,12-4,-9-1,1-1,-1 0,-1-1,1 0,-1-1,10-12,-8 9,-3 4,-1-1,0 0,-1-1,0 1,0-1,-1 0,7-21,-9 23,-1 0,0 1,-1-1,1 0,-1 0,-1 0,0 1,0-1,0 0,-1 0,0 0,-3-9,-1 35,2 14,4-16,1 0,1 0,0 0,1-1,0 1,1-1,1 0,1-1,0 1,16 22,-21-35,1 0,0 0,0 0,0-1,0 1,0-1,0 0,0 1,0-2,1 1,-1 0,0-1,1 1,-1-1,0 0,1 0,-1 0,4-1,-1 1,0-1,1 0,-1 0,0 0,0 0,0-1,0 0,0 0,5-4,22-18,-28 20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22 235,'-2'1,"1"0,0-1,0 1,0 0,1 0,-1 0,0-1,0 1,0 0,1 0,-1 0,0 1,1-1,-1 0,1 0,-1 0,1 0,-1 0,1 1,0-1,0 0,0 0,0 0,0 2,-4 32,3-1,0 48,1-75,0-1,1 0,0 1,0-1,1 0,0 0,0 0,0 0,6 9,-6-13,0 1,1-1,-1-1,1 1,0 0,-1-1,1 1,0-1,0 0,0 0,0 0,0 0,0 0,0-1,0 1,0-1,0 0,1 0,-1 0,0 0,0-1,0 1,5-2,2 0,-1-1,1 1,-1-1,0-1,0 0,12-7,29-19,-36 23,0-1,0 0,-1-1,-1 0,1-1,-2 0,1-1,-1-1,-1 1,13-20,-11 1,-17 54,0 127,0-16,5-129,-1 13,-1 1,-1-1,0 0,-2 0,-9 27,14-45,0 0,-1 0,1 0,0-1,-1 1,1 0,-1 0,1 0,-1 0,0 0,1-1,-1 1,0 0,1-1,-1 1,0 0,0-1,0 1,1-1,-1 1,0-1,0 1,0-1,0 0,0 0,0 1,0-1,0 0,0 0,0 0,0 0,0 0,0 0,0 0,0 0,0-1,0 1,0 0,0-1,0 1,0 0,1-1,-1 1,0-1,0 1,0-1,0 0,1 1,-1-1,0 0,1 0,-1 1,1-1,-1 0,0 0,1 0,-1-1,-3-3,1 0,0-1,0 1,0-1,1 1,-1-1,-2-11,4 6,-1 3,1-1,0 1,1 0,0 0,1-13,0 18,0-1,0 0,1 1,-1-1,1 1,0 0,0-1,0 1,0 0,1 0,-1 0,1 0,0 1,5-5,15-10,1 0,1 2,1 1,0 1,0 1,56-17,-22 12,-29 9,45-19,-59 19,0 0,-1-1,0-1,16-12,-28 18,0 1,0-1,0 0,-1 0,1-1,-1 1,0-1,3-6,-5 9,0-1,0 1,0-1,-1 1,1-1,-1 0,1 1,-1-1,0 1,0-1,0 0,-1 1,1-1,-1 1,1-1,-1 0,0 1,-1-3,1 4,1-1,-1 1,1 0,-1 0,1 1,-1-1,0 0,0 0,0 0,1 0,-1 1,0-1,0 0,0 1,0-1,0 1,0-1,0 1,0-1,0 1,-1 0,1-1,0 1,0 0,0 0,0 0,0 0,-1 0,1 0,0 0,0 0,0 1,0-1,0 0,0 1,0-1,-2 2,1-1,0 0,0 0,0 0,0 0,0 1,0-1,1 1,-1-1,1 1,-1-1,1 1,0 0,0 0,-1 0,1 0,0 0,1 0,-1 0,0 2,-2 24,2 0,1 1,3 29,-2-51,1 1,-1-1,1 0,1 0,-1 0,1 0,0-1,0 1,1-1,0 1,0-1,10 10,-10-12,0 0,0 0,1 0,-1-1,1 0,0 0,0 0,0 0,0-1,0 0,0 0,1 0,-1-1,1 0,-1 0,1 0,6 0,0-1,0-1,-1 0,1-1,0 0,21-8,-27 8,0-1,-1 1,1-2,-1 1,0 0,0-1,0 0,-1 0,1 0,-1-1,0 1,0-1,4-8,4-6,-4 6,1-1,-2 0,0 0,7-23,2-56,-16 99,1 0,0 1,0-1,1 0,0 0,0 0,3 6,8 28,-11-27,1-1,0 1,1-1,0 1,10 17,-12-27,-1 0,1 0,1 0,-1 0,0 0,1 0,-1 0,1-1,0 0,0 1,0-1,0 0,0 0,1 0,-1-1,0 1,1-1,-1 0,1 0,0 0,-1-1,1 1,5-1,3 1,-1-2,1 1,0-2,0 0,0 0,-1-1,20-7,-25 7,1-1,-1 0,0 0,0 0,0 0,0-1,-1 0,0-1,0 1,0-1,0 0,-1 0,5-10,7-15,-2 0,17-54,-33 99,1 0,0 0,1 1,2 22,1 7,-2-9,11 56,-6-57,1 62,2 63,-9-131,-1 0,-1 0,-1 0,-11 43,-1-151,15-215,2 270,2-1,1 1,1 1,1-1,1 1,1 0,1 0,1 1,1 1,1 0,26-33,-38 54,-1 1,1-1,0 0,0 0,0 0,-1 0,1 1,0-1,0 1,0-1,0 0,0 1,1 0,-1-1,0 1,0 0,0-1,0 1,0 0,1 0,-1 0,0 0,0 0,0 0,0 0,0 0,2 1,0 0,-1 1,1-1,-1 1,1 0,-1-1,0 1,1 0,-1 0,0 0,2 5,4 4,0 1,-2 0,9 20,-12-23,0 1,-1 0,0 1,0-1,-1 0,-1 0,0 13,0-10,0 0,1 1,3 17,-3-30,-1 1,0-1,1 1,-1-1,1 1,0-1,-1 1,1-1,0 0,0 1,0-1,0 0,0 0,0 0,0 0,0 0,0 0,1 0,-1 0,0 0,1 0,-1-1,0 1,1-1,-1 1,1-1,-1 1,1-1,-1 0,1 0,-1 0,1 0,0 0,-1 0,1 0,-1 0,1 0,-1-1,1 1,-1-1,1 1,-1-1,3-1,3-1,0-1,1 0,-1 0,0 0,-1-1,11-9,-8 3,-1-1,-1 1,1-1,-2-1,0 1,0-1,7-24,10-23,-2 14,-11 22,1 0,19-29,-30 52,0 1,0 0,0 0,1 0,-1 0,0 0,0 0,0 0,0 0,0 0,0-1,0 1,0 0,0 0,0 0,0 0,1 0,-1 0,0 0,0 0,0 0,0 0,0 0,0 0,0 0,1 0,-1 0,0 0,0 0,0 0,0 0,0 0,0 0,0 0,1 0,-1 0,0 0,0 0,0 0,0 0,0 0,0 0,0 0,0 0,1 0,-1 1,0-1,0 0,0 0,0 0,0 0,0 0,0 0,0 0,0 0,0 1,0-1,0 0,0 0,0 0,0 0,0 0,0 0,0 0,0 1,0-1,0 0,0 0,3 16,-2 17,0-18,1 0,0-1,1 1,1-1,0 0,1 0,0 0,1 0,0-1,2 0,14 21,-18-29,1-1,-1 0,1-1,0 1,0-1,0 0,0 0,1-1,-1 1,1-1,0 0,-1-1,1 1,0-1,0 0,0-1,0 1,0-1,0-1,0 1,0-1,0 0,0 0,-1 0,1-1,0 0,-1 0,1-1,-1 0,0 0,0 0,7-5,-6 1,1 0,-1 0,-1 0,0 0,0-1,0 0,-1 0,0-1,0 1,-1-1,-1 0,1 0,-1 0,1-12,1-6,-2 1,-1-33,-1 56,10 236,-8-209,3 29,-3 0,-3 54,-1-93,0-1,-1 1,-1-1,0 0,-1-1,0 1,-12 21,15-31,0-1,0 1,0-1,0 0,-1 0,1 1,-1-2,1 1,-1 0,0 0,1-1,-1 1,0-1,0 0,-3 1,4-2,0 0,0-1,1 1,-1 0,0-1,0 1,1-1,-1 0,0 1,1-1,-1 0,1 0,-1 0,1 0,-1 0,1-1,0 1,0 0,-1-1,1 1,0-1,0 1,0-1,1 1,-1-1,0 0,0-2,0 3,-5-10,0-1,0 0,1 0,1 0,0-1,0 0,2 0,-1 0,2 0,-1-15,2 24,1 1,-1-1,1 0,0 1,0-1,0 1,0-1,1 1,-1-1,1 1,0 0,0 0,0 0,0 0,1 0,-1 0,1 0,0 1,5-4,5-3,1 1,0 0,22-8,5-2,39-20,-55 28,-1-1,-1-2,0 0,-1-1,21-18,-25 16,-1-1,0-1,-1-1,-1 0,-1-1,17-33,-28 45,1-1,-2 0,1 0,-1 0,-1 0,1 0,-1 0,-1 0,0 0,0-1,-1 1,-4-17,4 25,-1-1,1 1,-1 0,1-1,-1 1,0 0,0 0,0 0,1 1,-1-1,0 0,0 1,0-1,0 1,0-1,-1 1,1 0,0 0,0 0,0 0,0 0,0 1,-2 0,-1-1,1 0,-1 1,1 0,-1 0,1 0,0 0,0 1,0-1,0 1,-5 3,4 1,0 1,1-1,0 1,0 0,0 0,1 1,0-1,0 1,1-1,0 1,1 0,-2 9,0 16,0 48,3-57,-1-9,1 1,1-1,0 1,1-1,7 29,-7-40,-1-1,1 1,-1-1,1 1,0-1,1 0,-1 0,0 0,1 0,0-1,0 1,-1 0,2-1,-1 0,0 0,0 0,1 0,-1-1,1 1,-1-1,1 0,0 0,-1 0,1 0,0-1,0 1,0-1,-1 0,6-1,-5 1,0 0,-1-1,1 1,-1-1,1 0,-1 0,1 0,-1 0,1-1,-1 0,0 1,0-1,0 0,0 0,0-1,0 1,-1-1,1 1,-1-1,4-5,-1 0,-1 0,0 0,0 0,-1-1,0 1,0-1,2-14,1-55,-7 50,2 48,1 1,0-1,2 0,0 0,1 0,1-1,12 24,-18-41,1 0,-1-1,1 1,-1-1,1 0,0 1,0-1,0 0,0 1,0-1,0 0,0 0,1 0,-1 0,0 0,0 0,1 0,-1-1,1 1,-1 0,1-1,-1 1,1-1,-1 1,1-1,0 0,-1 0,1 0,-1 0,1 0,0 0,-1 0,1 0,-1 0,1-1,-1 1,1-1,-1 1,1-1,2-1,0-1,0 1,0-1,0 0,0 0,0 0,0-1,-1 0,0 1,0-1,0 0,5-8,10-31,-2 0,-2-1,15-77,-7 36,-11 50,8-53,-18 101,0-1,2 1,6 21,-4-13,33 145,-33-147,-2-7,0 1,1 0,10 20,-13-32,-1 1,1 0,0-1,0 1,0 0,0-1,0 0,0 1,0-1,1 1,-1-1,0 0,1 0,-1 0,1 0,-1 0,1 0,0 0,-1-1,1 1,0 0,-1-1,1 0,0 1,0-1,0 0,-1 0,1 0,0 0,0 0,0 0,0-1,3 0,-3 0,-1 0,1 0,0-1,0 1,-1 0,1-1,-1 0,0 1,1-1,-1 0,0 1,0-1,0 0,0 0,0 0,0 0,-1 0,1 0,0-3,7-48,-6 35,22-79,-14 61,-4 12,-1 6,-4 43,-2 16,0-18,1 0,0 0,2 1,1-1,6 26,-6-38,-1-1,0 1,-1 0,-1 0,1 0,-2-1,1 1,-4 16,2-21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5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240 102,'-37'-42,"30"35,-1 1,0 0,0 0,0 0,0 1,-1 0,-9-3,13 6,1 0,-1 0,0 1,1 0,-1 0,0 1,0-1,0 1,0 0,1 0,-1 0,0 1,0 0,0 0,1 0,-8 3,9-2,0-1,1 1,-1 0,1 0,0 0,0 0,-1 0,1 0,1 1,-1-1,0 0,1 1,-1 0,1-1,0 1,-1 0,1 0,1 0,-1 0,0 6,-1 5,1 1,0 0,2 16,0-6,-1-18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28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0 115,'0'38,"2"0,1 0,15 69,10 62,-26-152,-4-32,1 1,0-1,1 0,1 1,1-1,0 1,0-1,2 1,0 0,0 0,1 0,1 1,10-18,83-107,-97 134,0 1,0-1,0 1,0-1,0 0,-1 0,0 0,1-6,-1 10,-1-1,0 1,0 0,0-1,0 1,0-1,0 1,0 0,0-1,0 1,0-1,0 1,0 0,0-1,0 1,-1 0,1-1,0 1,0 0,0-1,0 1,-1 0,1-1,0 1,0 0,-1-1,1 1,0 0,-1 0,1-1,-1 1,-18 10,13-4,0 0,1 1,1 0,-1 0,1 0,0 0,0 0,1 1,0 0,1 0,-1 0,2 0,-1 0,0 13,-1 8,2 0,5 53,-3-79,0 0,0 0,0-1,1 1,-1 0,1-1,-1 1,1-1,0 1,0-1,0 0,1 0,-1 0,0 0,1 0,0-1,-1 1,1-1,0 1,-1-1,1 0,0 0,0 0,6 0,4 3,1-2,-1 1,1-2,16 1,-16-2,-3 1,0-1,0 0,0 0,0-1,-1-1,1 0,0 0,-1-1,0 0,1-1,-1 0,14-8,-8 1,0 0,-1-2,0 1,-1-2,0 0,-1 0,16-25,-24 32,0-1,-1 1,0-1,0 0,0 0,-1 0,-1-1,0 1,0-1,0 1,-1-1,0 0,-1 1,0-1,0 0,-1 0,0 1,0-1,-4-9,5 16,-1 0,0 1,0-1,1 0,-1 1,0-1,0 1,-1-1,1 1,0 0,0-1,-1 1,1 0,0 0,-1 0,1 0,-1 0,0 0,1 0,-1 1,0-1,1 1,-1-1,0 1,0-1,0 1,1 0,-1 0,0 0,0 0,0 0,-1 1,0-1,0 1,0 0,0 0,0 0,1 0,-1 0,0 0,1 1,-1-1,1 1,-1 0,1-1,0 1,0 0,0 1,0-1,0 0,-3 5,0 5,1-1,1 0,-1 1,2 0,-1 0,2 0,-1 13,4 85,11-49,2-32,-14-29,0 1,-1 0,1-1,0 1,-1-1,1 1,0-1,-1 1,1-1,0 0,0 1,0-1,-1 0,1 1,0-1,0 0,0 0,0 0,-1 0,1 0,0 0,0 0,0 0,0 0,0 0,1-1,0 0,1-1,-1 0,0 0,0 0,0 0,0 0,0 0,0 0,-1 0,1-1,-1 1,1-1,1-4,15-41,-14 37,28-69,-32 79,0 1,0 0,0 0,0-1,0 1,1 0,-1 0,0-1,0 1,0 0,0 0,0 0,1 0,-1-1,0 1,0 0,0 0,1 0,-1 0,0-1,0 1,0 0,1 0,-1 0,0 0,0 0,1 0,-1 0,0 0,0 0,1 0,-1 0,0 0,0 0,1 0,-1 0,0 0,0 0,1 0,-1 0,0 0,0 1,1-1,-1 0,0 0,0 0,0 0,1 1,-1-1,11 17,2 21,-10-29,1 0,0 0,0-1,1 1,0-1,1 0,10 11,-13-15,0-1,0 1,0-1,1 0,0 0,-1 0,1 0,0-1,0 1,0-1,1 0,-1-1,0 1,1-1,-1 0,1 0,6 1,-9-2,1-1,-1 0,0 1,0-1,0 0,0 0,0 0,0 0,0 0,0-1,0 1,-1-1,1 1,0-1,-1 1,1-1,-1 0,0 0,1 0,-1 0,1-3,21-52,-15 31,0 8,0 0,2 1,-1 0,2 0,24-28,-30 40,-1-1,1 1,0-1,0 1,1 1,8-7,-13 10,0 1,-1 0,1-1,0 1,0 0,0-1,0 1,-1 0,1 0,0 0,0 0,0 0,0 0,0 0,0 0,0 0,-1 0,1 0,0 0,1 1,0 0,-1 0,0 0,0 0,0 0,0 1,0-1,0 0,0 0,0 1,-1-1,1 0,0 1,-1-1,1 1,-1-1,1 3,16 67,-7-27,19 55,-23-83,-5-10,1 0,-1 0,2-1,-1 1,0 0,1-1,0 1,1-1,3 5,-5-10,0 0,0 0,0-1,0 1,-1-1,1 1,0-1,0 0,0 1,-1-1,1 0,0 0,-1 0,1 0,-1-1,1 1,-1 0,0-1,1 1,-1-1,0 1,1-3,26-36,45-71,-43 69,28-31,-58 73,0 0,1 0,-1 0,0 0,0 0,0 0,0 0,0 0,0-1,0 1,1 0,-1 0,0 0,0 0,0 0,0 0,0 0,0 0,1 0,-1 0,0 0,0 0,0 0,0 0,0 0,1 0,-1 0,0 1,0-1,0 0,0 0,0 0,0 0,0 0,1 0,-1 0,0 0,0 0,0 0,0 1,0-1,0 0,0 0,0 0,0 0,0 0,0 0,0 0,1 1,-1-1,0 0,0 0,0 0,0 0,0 0,0 1,0-1,0 0,-1 0,4 17,-2 15,-1-21,0 0,1 0,0 0,1-1,0 1,1-1,0 1,1-1,0 0,0 0,9 14,-10-19,1 0,0 0,0-1,0 1,0-1,1 0,-1 0,1-1,0 1,0-1,1 0,-1-1,1 1,-1-1,1 0,0 0,0-1,-1 0,1 0,0 0,12-1,-10 0,0 0,0-1,0 0,0 0,0-1,0 0,-1-1,1 0,-1 0,0 0,1-1,-1 0,-1 0,9-7,-7 4,-1-1,0 0,0-1,0 0,-1 0,0 0,-1-1,0 0,7-19,-8 18,-1 5,-1 1,1-1,-2 1,1-1,0 0,-1 0,0 0,-1 0,1 0,-2-11,-3 17,-1 13,-2 15,6-17,1 0,0-1,0 1,1 0,1-1,0 1,1-1,-1 1,2-1,0 0,0 0,1 0,0-1,0 0,1 0,10 12,-13-19,0 1,0-1,1 0,-1 1,1-1,0-1,-1 1,1-1,0 1,0-1,0 0,0 0,0-1,0 1,0-1,0 0,0 0,0 0,0-1,1 0,-1 1,-1-1,1 0,0-1,0 1,0-1,-1 0,1 0,0 0,-1 0,0-1,0 1,4-5,2 0,0-1,-1 0,0-1,-1 0,1-1,-2 1,1-1,-2-1,1 1,5-17,-3 10,-4 19,-1 34,-1-9,1-16,0 0,1-1,0 1,1-1,0 0,1-1,0 1,0-1,1 0,8 9,-12-15,1 0,-1 1,1-1,-1-1,1 1,0 0,0-1,1 0,-1 0,0 0,9 2,-10-4,-1 0,1 1,0-1,-1-1,1 1,0 0,0-1,-1 1,1-1,0 0,-1 1,1-2,-1 1,1 0,-1 0,0-1,0 1,1-1,-1 0,0 1,3-5,1-2,1 0,-1-1,9-18,2-3,-7 15,-1 0,-1-1,0 0,0 0,-2-1,8-28,-13 37,0 1,0-1,0 1,-1-1,0 1,-1-1,0 0,0 1,0-1,-1 1,0 0,-1-1,1 1,-1 0,-1 1,1-1,-1 0,-6-6,4 5,-1 0,1 0,-2 1,1 0,-1 1,0 0,0 0,0 0,-1 1,0 1,-13-6,7 5,0 1,-1 1,0 0,0 1,0 1,-23 0,-93 2,131-1,0 0,0 0,1 0,-1 0,0 1,0-1,0 0,1 1,-1-1,0 0,1 1,-1-1,0 1,1-1,-1 1,0-1,1 1,-1 0,1-1,-1 1,1 0,-1-1,1 1,0 0,-1 0,1-1,0 1,0 0,-1 0,1 0,0-1,0 1,0 0,0 0,0 0,0 0,0-1,0 1,1 0,-1 0,0 0,0-1,1 1,-1 0,0 0,1-1,0 2,3 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0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42,'-1'66,"2"71,1-110,0-4,0-1,1 1,10 31,-13-52,0-1,0 0,1 0,-1 0,1 0,-1 0,1 0,-1 0,1 0,0 0,-1 0,1 0,0-1,0 1,0 0,0 0,-1-1,1 1,0 0,0-1,0 1,1-1,-1 0,0 1,0-1,0 0,0 1,0-1,0 0,0 0,1 0,-1 0,0 0,0 0,0 0,0-1,0 1,1 0,-1-1,0 1,0 0,0-1,0 0,0 1,0-1,0 1,0-1,-1 0,2-1,1 0,1-1,-1 0,0 1,0-2,0 1,-1 0,1 0,-1-1,1 1,-1-1,-1 0,3-6,0-4,0-1,-1-1,0 1,-1 0,-1-1,-1-28,0 41,0 0,-1 0,0 0,0 0,0 0,0 1,0-1,0 0,-1 1,1-1,-1 0,0 1,0 0,0-1,-3-2,2 3,0 1,0-1,0 0,-1 1,1-1,-1 1,1 0,-1 0,1 1,-1-1,1 1,-1 0,0 0,1 0,-8 1,10-1,0 0,0 1,0-1,0 0,0 1,-1-1,1 1,0 0,0-1,0 1,0 0,1-1,-1 1,0 0,0 0,0 0,1 0,-1 0,0 0,1 0,-1 0,1 0,-1 0,1 0,0 0,-1 1,1-1,0 0,0 0,0 0,0 0,0 1,0-1,0 0,0 0,0 0,0 0,1 1,0 1,-1-1,1 1,-1-1,1 0,0 1,0-1,0 0,0 0,0 0,0 0,1 0,-1 0,1 0,-1 0,1 0,0-1,-1 1,1-1,0 1,0-1,3 1,0 1,1-1,0 0,-1 0,1-1,0 0,0 0,0 0,1-1,-1 1,0-2,0 1,0-1,0 0,0 0,0 0,0-1,-1 0,1 0,0-1,-1 1,9-6,3-4,0 0,-1 0,30-31,-43 40,0 0,0-1,0 1,0-1,0 0,-1 0,0 0,0 0,0 0,0 0,-1-1,1 1,-1-1,0 1,-1-1,1 1,-1-1,0 0,0 1,0-1,0 0,-1 1,0-1,-2-6,3 11,0 0,0-1,0 1,0 0,0 0,0-1,0 1,0 0,0 0,0-1,0 1,0 0,0 0,0 0,-1-1,1 1,0 0,0 0,0-1,0 1,0 0,-1 0,1 0,0 0,0-1,0 1,-1 0,1 0,0 0,0 0,0 0,-1 0,1 0,0-1,0 1,-1 0,1 0,0 0,0 0,-1 0,1 0,0 0,0 0,-1 0,1 0,0 1,-1-1,-4 14,1 20,4-31,0 12,0 0,1 0,1 0,0 0,8 27,-7-32,1 1,1-1,0 0,0 0,1 0,12 14,-14-19,1 0,0 0,0-1,1 1,-1-1,1-1,0 1,0-1,0 0,1 0,-1-1,10 3,6 0,0-1,34 1,-48-4,0-1,1 0,-1 0,0-1,0 0,0-1,0 0,0 0,0-1,9-3,-8 1,0 0,0-1,-1 0,1 0,-1-1,0 0,-1 0,0-1,0 0,-1 0,0 0,0-1,-1 0,0 0,0-1,-1 1,3-13,6-37,-13 56,1 0,-1-1,0 1,1 0,-1 0,-1-1,1 1,-1 0,1 0,-1-1,0 1,0 0,0 0,0 0,-4-5,5 8,0 0,0 0,0 0,0-1,0 1,0 0,-1 0,1 0,0 0,0 0,0 0,0 0,0 0,0 0,0 0,-1 0,1-1,0 1,0 0,0 0,0 0,0 0,-1 0,1 0,0 0,0 0,0 0,0 0,0 0,-1 0,1 1,0-1,0 0,0 0,0 0,0 0,-1 0,1 0,0 0,0 0,0 0,0 0,0 0,0 1,0-1,0 0,-1 0,1 0,0 0,0 0,0 0,0 1,0-1,0 0,0 0,0 0,-3 15,1 14,3-17,1 0,0 0,0-1,1 1,1 0,0-1,7 12,-9-17,1 0,-1-1,2 1,-1-1,0 0,1 0,0 0,0 0,1-1,-1 0,1 0,0 0,0 0,0-1,9 5,3-6,1 1,-1-2,1 0,-1-1,30-4,-43 3,3 0,0-1,-1 0,1 0,-1 0,1-1,-1 0,0 0,0-1,0 0,8-7,-3 2,-1 0,0-1,-1 0,12-16,-18 22,1 0,-1-1,-1 0,1 0,-1 1,1-2,-1 1,-1 0,1 0,-1-1,0 1,0 0,-1-1,1 1,-1-9,-6 27,2 13,5-2,1-1,1 1,1-1,1 1,1-1,16 37,-39-118,14 42,-1-1,-1 1,-8-17,1 12,1 2,-2-1,-1 2,0 0,-1 0,-1 2,-1 0,0 1,-1 0,-35-21,48 33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1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1,'5'3,"0"-1,1 1,-1-1,1 0,0 0,0-1,7 1,9 4,-5-3,0 0,0-2,0 0,1 0,32-4,5 0,42 3,-90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2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1,'8'196,"-6"-102,-3-52,38-92,67-102,-94 137,0-1,1 1,1 0,13-12,-21 23,0 0,1 0,-1 0,1 1,-1 0,1 0,0 0,0 1,0-1,0 1,1 1,-1-1,1 1,-1-1,1 2,-1-1,11 1,-15 0,1 1,0-1,-1 1,1 0,0 0,-1 0,1 0,-1 0,1 0,-1 1,0-1,0 0,1 1,-1-1,0 1,0-1,0 1,-1 0,1-1,0 1,0 0,-1-1,1 1,-1 3,11 53,-9-43,0 2,0-3,-1 0,2 0,0 0,1 0,0 0,1-1,0 1,14 22,-18-35,0 1,1-1,-1 0,0 0,1 0,0 0,-1 0,1 0,-1 0,1 0,0 0,0-1,-1 1,1-1,0 1,0-1,0 0,-1 0,1 0,0 0,0 0,0 0,0 0,0-1,-1 1,1-1,0 1,0-1,-1 0,1 1,0-1,-1 0,1 0,-1 0,1-1,-1 1,1 0,-1 0,2-3,7-6,-1 0,0-1,15-23,-18 26,41-56,21-31,-62 161,2-24,-6-28,1 0,0-1,0 1,2-1,8 19,-11-28,0-1,0 0,0 0,1 0,0 0,-1 0,1-1,0 1,0-1,0 0,0 0,1 0,-1 0,1 0,-1-1,1 1,-1-1,1 0,0 0,0-1,-1 1,1-1,0 0,6 0,-5-1,0 0,1 0,-1 0,-1-1,1 0,0 0,0 0,-1 0,1-1,-1 0,0 0,0 0,0 0,0-1,0 1,-1-1,1 0,-1 0,0-1,-1 1,4-6,7-14,-1-1,15-45,-20 52,5-10,-9 54,-3-7,1-1,0 1,2 0,0-1,10 33,-12-47,0 1,1 0,0-1,-1 1,2-1,-1 1,0-1,1 0,0 0,0 0,0 0,0-1,1 1,-1-1,1 0,6 4,-3-4,0 0,1 0,-1-1,0-1,1 1,0-1,-1 0,1-1,13 0,-13-1,1 1,0-1,-1 0,1-1,-1 1,1-2,-1 1,11-6,-14 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19,'-44'-18,"41"18,0-1,0 1,0 0,0 0,0 1,0-1,0 1,0-1,0 1,0 0,1 0,-1 0,0 0,0 1,1-1,-1 1,1 0,-1 0,1-1,0 2,0-1,0 0,0 0,0 1,0-1,1 1,-3 4,2-1,0 0,0 0,1 0,-1 0,2 0,-1 0,1 0,0 0,0 1,0-1,1 0,0 0,2 6,0-5,1-1,0 0,0 0,1 0,-1 0,1-1,0 0,1 0,-1 0,1-1,0 1,0-1,0-1,1 1,-1-1,1 0,10 2,3-3,0 0,0-2,0 0,-1-1,1-2,0 0,-1 0,30-11,-37 9,-7 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13,'11'130,"-4"-56,2 125,9-256,-8 30,12-56,-18 61,1 1,1 0,1 0,12-23,-16 37,1 1,1-1,-1 1,1 0,0 0,0 1,1-1,0 1,0 0,0 1,0 0,1 0,0 0,0 1,14-6,48-21,-64 28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5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66,'10'0,"-1"-1,1 0,-1 0,1-1,16-6,-22 7,-1 0,0 0,0-1,0 1,0-1,0 0,0 1,-1-1,1-1,-1 1,1 0,-1-1,0 1,0-1,0 1,0-1,0 0,0 0,-1 0,2-5,-3 6,0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58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1,'0'5059,"0"-5037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8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1,'0'771,"-1"-766,1 0,1 0,-1 0,1 0,-1 0,1 0,1 0,-1 0,1-1,0 1,0 0,0-1,1 1,3 3,-4-5,1 0,0-1,0 0,0 1,0-1,1 0,-1-1,0 1,1-1,-1 1,1-1,0 0,-1 0,1-1,0 1,0-1,0 0,-1 0,7 0,2-2,0 0,0-1,0 0,0-1,0-1,-1 1,0-2,0 0,0 0,-1-1,15-12,11-5,-27 18,0-1,-1 0,0 0,0-1,-1 0,0 0,-1-1,0 0,0 0,-1 0,0-1,0 0,-1 0,0 0,3-20,0-2,-3-1,0 0,-3-61,-1 79,1 7,-1-1,1 1,-2 0,1-1,-1 1,-1 0,1 0,-1 0,-1 0,0 0,0 0,0 0,-8-12,11 20,-1-1,1 1,-1-1,1 0,-1 1,1-1,-1 1,1-1,-1 1,1 0,-1-1,1 1,-1-1,0 1,1 0,-1 0,0-1,1 1,-1 0,0 0,1 0,-1 0,0 0,0 0,1 0,-1 0,0 0,1 0,-1 0,0 0,0 1,-12 19,5 33,6 175,4-111,2-78,0-1,3 0,1-1,2 0,28 71,-3-49,-33-56,10 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38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34,'0'-2,"0"1,0-1,0 1,0-1,0 1,0-1,0 0,-1 1,1-1,-1 1,1 0,-1-1,1 1,-1-1,0 1,0 0,1-1,-1 1,0 0,-2-2,2 3,1 0,-1-1,0 1,0 0,0 0,0 0,0 0,0 0,0 0,0 0,0 0,0 0,0 0,0 0,0 0,0 1,0-1,0 0,0 1,0-1,0 1,-1 0,-2 2,0 0,0 0,0 1,1-1,-1 1,1 0,0 0,0 0,0 0,1 0,-4 7,-1 15,1 1,1 0,2 0,0 0,2 0,1 1,5 43,-5-68,1 0,0 0,-1 0,1 0,1-1,-1 1,0 0,1-1,-1 1,1 0,0-1,-1 0,1 1,1-1,-1 0,0 0,0 0,1-1,-1 1,1 0,-1-1,1 0,0 0,0 1,0-1,-1-1,1 1,0 0,5-1,11 3,0-1,0-1,31-3,-18 1,-19-2,0 0,0-1,-1 0,0-1,0 0,0-1,0 0,-1-1,0 0,-1-1,11-9,-2-1,-1 0,-1-2,15-21,-26 34,-1-1,0 0,-1-1,0 1,0-1,-1 0,0 0,0 0,-1 0,0 0,0-18,-2 26,0 0,0 0,0 0,0 0,-1 0,1 0,0 0,-1 0,1 0,-1 1,1-1,-1 0,1 0,-1 0,0 0,1 0,-1 1,0-1,0 0,1 1,-1-1,0 1,0-1,0 1,-1-1,-33-7,24 8,0 1,0-1,0 2,-15 3,23-4,0 0,0 0,1 1,-1-1,0 1,1-1,-1 1,1 0,-1 0,1 1,0-1,0 0,0 1,0-1,0 1,1-1,-1 1,1 0,-1 0,1 0,0 0,0 0,1 0,-1 0,1 0,-1 0,1 0,0 0,0 1,1 5,0-2,0 1,0-1,0 0,1 0,0 0,1 0,0 0,0 0,0-1,1 1,0-1,5 7,-1-5,1 0,0-1,0 0,0 0,1-1,0-1,0 1,0-2,1 1,0-1,0-1,16 3,-4-1,1-2,1-1,-1-1,46-5,-62 4,0-1,0-1,0 1,0-2,0 1,-1-1,1 0,-1 0,1-1,-1 0,0-1,-1 1,1-1,-1-1,9-8,-5 2,-1-1,-1 1,0-2,0 1,-1-1,-1 0,6-19,13-35,-27 83,1-1,0 1,1 0,3 21,-1 8,-3 106,-3-137,-2-18,-1-22,10 8,1-1,1 1,0 0,2 0,16-33,-8 18,-9 19,0 1,2 0,11-17,-17 28,0-1,1 1,-1 0,1 1,0-1,-1 0,1 1,0-1,1 1,-1 0,0 0,1 0,-1 1,1-1,0 1,-1 0,1 0,0 0,4-1,-7 3,0-1,0 0,0 1,0-1,0 1,0-1,0 1,0-1,0 1,-1 0,1 0,0-1,0 1,-1 0,1 0,-1 0,1-1,0 1,-1 0,0 0,1 0,-1 0,0 0,1 0,-1 0,0 0,0 0,0 2,5 42,-3-24,3 0,0 0,12 28,-15-42,1 0,0 0,1-1,0 0,0 1,0-2,1 1,-1 0,1-1,11 9,-14-13,0 0,0 0,0 0,0-1,0 1,0 0,0-1,0 1,0-1,0 0,0 0,1 0,-1 0,0 0,0-1,0 1,0 0,0-1,0 0,0 1,0-1,0 0,0 0,0 0,0 0,0-1,0 1,-1 0,4-4,6-6,0 0,-1 0,12-19,0 3,-12 14,0 1,-1-2,0 1,-1-1,-1 0,0-1,-1 0,7-25,-10 20,-9 27,-7 35,5 179,7-215,1 1,0 0,1-1,0 1,0 0,0-1,1 1,0-1,0 0,0 0,1 1,0-2,1 1,-1 0,1-1,0 1,0-1,1 0,-1 0,1-1,0 0,0 1,1-2,-1 1,12 5,-12-6,0-1,1 1,-1-1,1 0,-1-1,1 1,-1-1,1 0,9 0,-14-1,1-1,-1 1,1 0,-1 0,1-1,-1 1,1-1,-1 0,1 1,-1-1,1 0,-1 0,0 0,0 0,1 0,-1 0,0 0,0 0,0 0,0 0,0-1,0 1,-1 0,1-1,0 1,-1-1,1 1,-1-1,1 1,-1-1,0 1,1-1,-1 0,0 1,0-1,0 1,0-1,-1-1,1-11,0 1,-1-1,-1 1,0 0,-7-25,7 34,0 0,0 0,0 0,0 0,-1 0,0 1,1-1,-1 1,-1-1,1 1,0 0,-1 0,1 1,-1-1,0 1,0 0,0 0,0 0,-1 0,-7-2,-40-4,50 8,1 0,-1 0,1 0,-1 0,1 0,-1 0,1 0,0 1,-1-1,1 1,0-1,-1 1,1-1,0 1,-1 0,1 0,0 0,0-1,0 1,0 0,0 0,0 1,0-1,0 0,0 0,0 0,1 1,-1-1,0 0,1 1,-1-1,1 2,-1 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0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74,'1'1,"-1"0,0 0,1-1,-1 1,1-1,-1 1,1 0,0-1,-1 1,1-1,-1 1,1-1,0 1,-1-1,1 0,0 1,0-1,-1 0,1 0,0 1,0-1,0 0,-1 0,1 0,0 0,0 0,0 0,0 0,-1 0,1 0,0-1,0 1,-1 0,1 0,0-1,1 0,30-9,57-60,-89 70,1 0,-1 0,0 0,0-1,0 1,1 0,-1 0,0 0,0 0,0 0,1 0,-1 0,0 0,0 0,0 0,1 0,-1 0,0 0,0 0,0 0,1 0,-1 0,0 0,0 0,0 0,1 1,-1-1,0 0,0 0,0 0,0 0,0 0,1 0,-1 1,0-1,0 0,0 0,0 0,0 0,0 1,1-1,-1 0,0 0,3 15,-3 19,0-31,-2 39,1-24,0 1,1-1,0 0,5 25,-4-41,-1 0,1-1,0 1,-1-1,1 1,0-1,0 1,0-1,0 0,0 1,0-1,0 0,1 0,-1 0,0 0,1 0,-1 0,1 0,-1 0,1 0,-1-1,1 1,-1-1,1 1,0-1,-1 0,1 0,0 1,0-1,-1 0,1 0,0-1,-1 1,1 0,0-1,2 0,2 0,0-1,0 0,0 0,-1 0,1-1,0 0,-1 0,8-6,0-1,-1-2,0 0,20-26,-29 35,-1-1,1 0,-1 0,0 0,0 0,0 0,0 0,-1 0,1-1,-1 1,-1-1,1 1,0-1,-1 1,0-1,0 1,0-1,-1 1,-1-8,2 12,0 0,0 0,0 0,0 0,0 0,0 0,0 0,0 1,0-1,0 0,0 0,0 0,0 0,0 0,0 0,0 0,0 0,0 0,0 1,0-1,0 0,0 0,-1 0,1 0,0 0,0 0,0 0,0 0,0 0,0 0,0 0,0 1,0-1,0 0,0 0,-1 0,1 0,0 0,0 0,0 0,0 0,0 0,0 0,0 0,0 0,-1 0,1 0,0 0,0 0,0 0,0 0,0 0,0 0,0 0,0 0,-1-1,1 1,0 0,0 0,0 0,0 0,0 0,0 0,0 0,0 0,0 0,0 0,0 0,0-1,-6 17,-1 18,6-27,1 0,1 0,-1 0,1 0,1 0,-1 0,1-1,0 1,1 0,-1-1,8 12,-8-15,1 1,-1-1,1 0,0-1,0 1,0 0,1-1,-1 0,0 0,1 0,0 0,-1 0,1-1,0 1,0-1,0 0,0 0,0-1,0 1,0-1,7 0,-2 0,1 0,-1-1,1 0,-1 0,1-1,-1 0,0-1,17-7,-20 6,1 0,-1-1,0 0,0 0,-1 0,1 0,-1-1,0 0,-1 0,1-1,4-10,16-55,-21 78,-1-1,0 0,0 1,0-1,-1 1,3 8,-1-3,8 20,-2 1,12 62,-4-11,-12-53,-2 0,1 58,0 8,-1-47,-5 82,1-129,1-1,-1 1,0-1,0 1,-1-1,1 1,0-1,0 1,-1-1,1 1,-1-1,1 1,-1-1,0 0,1 1,-1-1,0 0,0 1,0-1,0 0,0 0,0 0,-1 0,1 0,0 0,0 0,-1-1,1 1,0 0,-1-1,1 1,-1-1,1 1,-1-1,1 0,-1 0,1 1,-1-1,0 0,-2-1,1 0,0 0,0 0,0 0,0 0,0-1,0 1,0-1,1 0,-1 0,1 0,-1 0,1 0,0-1,0 1,0-1,0 1,0-1,1 0,-2-2,1 2,-6-15,0 0,1-1,-7-31,13 44,0-1,0 1,1-1,0 1,0-1,1 0,0 1,0 0,0-1,1 1,0 0,0-1,1 1,6-11,9-13,2 1,27-31,-38 48,1 2,1-1,0 2,0-1,1 1,0 1,26-14,-24 17,1 1,0 0,1 1,-1 0,0 2,1 0,15 0,26-1,-47 0,0-1,0 1,0-2,-1 1,1-1,-1-1,16-10,-8 5,-12 6,0 0,0-1,0 0,-1 1,1-2,-1 1,-1 0,1-1,-1 0,0 0,0 0,0 0,2-10,-4 13,0-1,-1 1,1-1,0 1,-1-1,0 0,0 1,0-1,-1 1,1-1,-2-6,1 8,0 0,0 0,0 0,0 1,0-1,0 0,-1 1,1-1,-1 1,1 0,-1-1,1 1,-1 0,0 0,1 0,-1 0,0 0,0 0,0 0,0 1,1-1,-4 0,2 1,1 0,0 0,-1 1,1-1,0 0,-1 1,1-1,0 1,0 0,-1 0,1 0,0 0,0 0,0 0,0 0,0 1,1-1,-1 1,0 0,1-1,-1 1,1 0,-1 0,1 0,0 0,0 0,0 0,0 0,0 0,0 3,-6 12,1-1,-6 33,9-36,1-5,0 1,0 0,1 0,1 0,-1 0,1 0,1 0,0-1,0 1,1 0,0 0,0 0,1-1,0 0,0 1,1-1,0 0,8 10,-9-15,0 0,0 0,0 0,0 0,1-1,-1 1,1-1,0 0,0 0,0 0,0 0,7 1,-9-3,0 1,0-1,0 0,0 0,0 0,0-1,0 1,0 0,0-1,0 1,0-1,0 0,0 1,0-1,0 0,-1 0,1 0,0-1,-1 1,1 0,-1-1,1 1,-1-1,0 1,1-1,-1 0,0 1,0-1,0 0,0-2,4-6,1 0,0-1,-1 0,0 0,0 0,-2-1,1 1,-2-1,1 0,-2 0,1-20,-2 25,0 0,-1 0,0 0,-1 0,0 0,0 1,0-1,-1 0,0 1,0 0,0 0,-1 0,0 0,0 0,-7-6,8 9,-1 0,0 0,1 0,-1 0,0 0,-1 1,1-1,0 1,-1 1,1-1,-1 0,1 1,-1 0,0 0,0 0,1 1,-1 0,0 0,0 0,0 0,0 1,1 0,-7 1,5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1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188 335,'-1'63,"2"68,0-128,-1 0,1 0,0-1,0 1,0 0,0-1,0 1,1-1,-1 1,1-1,-1 0,1 0,0 0,0 0,0 0,0 0,0 0,0 0,1-1,-1 1,1-1,-1 0,1 0,-1 0,1 0,0 0,-1 0,1-1,5 1,1 0,-1 0,0-1,0 0,1 0,-1-1,0 0,0 0,0-1,11-3,-12 2,-1 1,1-1,-1 0,0 0,0-1,0 0,0 0,-1 0,0-1,0 1,0-2,0 1,-1 0,1-1,-2 0,1 0,0 0,-1 0,0 0,-1-1,0 1,0-1,0 0,0 0,-1 0,0 0,-1 0,0 0,0 0,0 1,-1-1,-1-8,0 10,0 1,0-1,-1 1,1-1,-1 1,0 0,0 0,-1 0,1 0,-1 1,-6-6,-54-36,32 25,-8-6,-58-28,-13-8,106 59,-3-2,-1-1,1 0,0 0,-14-14,22 19,-1 1,1-1,-1 0,1 1,-1-1,1 0,0 1,-1-1,1 0,0 1,0-1,-1 0,1 1,0-1,0 0,0 0,0 1,0-1,0 0,0 0,0 0,0 1,0-1,0 0,1 0,-1 1,0-1,1-1,1 1,0-1,0 1,0-1,0 1,0 0,0 0,0 0,0 0,1 0,-1 1,0-1,1 1,-1-1,4 1,103-11,154 4,-243 7,262-18,120 9,-395 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2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0,'17'186,"-18"-111,-21 143,-4-71,18-104,5-22,-1 0,-1-1,-12 31,15-127,1-8,2-73,8 55,28-138,-36 235,1 0,-1 0,1 0,0 0,1 1,-1-1,1 1,0-1,0 1,0 0,1 0,0 0,-1 1,1-1,0 1,1 0,-1 0,1 0,-1 1,1-1,0 1,5-1,0 0,1 0,0 1,-1 0,1 1,0 0,0 1,0 0,0 1,20 3,-27-3,0 0,-1 1,1-1,-1 1,0-1,0 1,1 0,-1 0,0 1,0-1,-1 1,1-1,0 1,-1 0,0 0,0 0,0 0,0 0,3 8,2 5,-2 0,0 1,4 19,-1-4,-7-29,0-1,-1 1,1-1,0 1,-1 0,1-1,-1 1,0 0,0-1,0 1,0 0,-1 0,1-1,-1 1,1 0,-1-1,0 1,-2 2,1-3,1 0,-1-1,0 0,0 1,0-1,-1 0,1 0,0 0,0 0,-1 0,1-1,0 1,-1-1,1 1,-1-1,1 0,-1 0,1 0,-5-1,-8 1,-23-1,36 1,1 0,0-1,0 1,0 0,-1 0,1-1,0 1,0-1,0 1,0-1,0 0,0 1,0-1,0 0,0 0,0 1,0-1,0 0,1 0,-1 0,0 0,1 0,-1 0,0-3,-1-2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0:45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184 181,'-6'0,"-1"1,1 0,-1 0,1 1,0 0,0 0,-1 0,2 0,-1 1,0 0,0 1,1-1,0 1,-1 0,2 0,-1 1,0 0,1-1,-7 11,0 1,1 0,1 1,1 0,0 0,-9 31,17-47,-1 0,1 0,0-1,0 1,0 0,0 0,0 0,0 0,0 0,0 0,0-1,0 1,0 0,0 0,0 0,1 0,-1 0,0-1,1 1,-1 0,1 0,-1-1,1 1,-1 0,1 0,-1-1,1 1,0-1,-1 1,1-1,1 1,1 1,0-1,0 1,0-1,1 0,-1 0,0-1,1 1,5-1,3 1,-1-1,1-1,-1 0,16-4,-18 2,-1 0,0 0,0-1,0 0,0-1,-1 0,0 0,0-1,0 1,-1-1,1-1,-1 1,-1-1,1 0,-1-1,-1 1,1-1,-1 0,-1 0,5-12,-9 24,0-1,1 1,0 0,0 0,0-1,0 1,0 0,1-1,0 1,0 0,0-1,0 1,0-1,1 1,-1-1,1 0,0 1,0-1,1 0,-1 0,0-1,1 1,0 0,0-1,-1 0,1 1,1-1,-1 0,0-1,0 1,1 0,-1-1,1 0,-1 0,1 0,0 0,-1-1,1 1,0-1,4 0,3-1,1 1,0-2,0 0,0 0,-1-1,1-1,-1 0,0 0,12-7,-13 7,-1-1,1 0,-1 0,0-1,0 0,0 0,-1-1,0 0,-1-1,0 0,0 0,0 0,-1-1,0 0,-1 0,0-1,6-14,-10 46,1-1,1 1,10 37,-11-53,0 1,1 0,-1-1,2 0,-1 1,1-1,0-1,0 1,0-1,1 1,0-1,10 8,-11-11,-1 0,1 0,0-1,0 1,-1-1,1 0,0 0,0-1,0 1,0-1,0 0,0 0,0 0,0-1,0 1,0-1,-1 0,1 0,0 0,0-1,-1 1,1-1,-1 0,6-3,-1 0,0 0,-1 0,1-1,-1 0,0 0,-1-1,1 1,-1-2,-1 1,1 0,-1-1,0 0,-1-1,0 1,-1-1,1 1,-2-1,1 0,-1 0,0 0,-1-1,0 1,-1 0,0-11,0 37,1 0,1-1,0 1,1 0,7 20,-9-32,0-1,0 0,1 0,-1 0,1 0,0 0,0-1,0 1,1-1,-1 1,1-1,0 0,0 0,0 0,0 0,0 0,1-1,-1 1,1-1,0 0,0 0,-1-1,1 1,0-1,1 0,-1 0,0 0,0 0,0-1,1 1,-1-1,0 0,0-1,5 0,-2 0,0 0,0-1,0 0,0 0,0-1,0 0,-1 0,1 0,-1-1,0 0,0 0,0-1,8-8,-3 3,-1-1,0 0,0-1,-1 0,13-23,-5-25,-13 46,-3 12,-1 5,0 6,0 0,1 1,0-1,0 0,1 0,0 0,1 0,0 0,0 0,1-1,0 1,0-1,1 0,6 8,-6-11,0 0,0 0,0-1,1 1,-1-1,1 0,0 0,1-1,-1 0,0 0,1-1,0 1,0-1,-1-1,1 0,0 1,0-2,1 1,7-1,-5 0,0 0,0-1,1 0,-1 0,0-1,0 0,0-1,-1 0,1-1,-1 0,17-10,23-11,-36 20,0-2,-1 1,1-2,-1 0,-1 0,14-13,-20 16,0-1,-1 0,0 0,0 0,-1 0,0 0,0-1,0 1,-1-1,2-8,-4 13,1 0,-1 0,0 0,0 1,0-1,0 0,0 0,-1 0,1 1,-1-1,1 0,-1 1,1-1,-1 0,0 1,0-1,-2-2,1 2,1 0,-1 1,0 0,0-1,-1 1,1 0,0 0,0 0,0 0,-1 0,1 1,-1-1,1 1,0 0,-1-1,1 1,-3 0,3 0,-1 0,1 0,0 0,0 0,0 0,-1 0,1 0,0 1,0-1,0 1,0-1,0 1,0 0,0 0,0 0,0 0,0 0,-2 2,2 0,1 0,-1 0,1 0,0 0,0 0,0 0,0 1,0-1,0 6,-1 4,-2 12,0 0,2 1,1-1,1 0,6 45,-5-66,0-1,0 0,1 1,-1-1,0 0,1 0,0 0,0 0,0 0,0 0,0-1,1 1,-1-1,1 1,0-1,-1 0,1 0,0 0,0-1,0 1,1-1,-1 1,0-1,0 0,1 0,-1-1,1 1,-1-1,1 1,-1-1,1 0,4-1,2 1,-1-1,1 0,-1-1,0 0,1-1,-1 1,0-2,0 1,-1-1,15-9,131-86,-142 92,2-2,-1-1,23-20,-33 28,0-1,0-1,-1 1,1 0,-1 0,0-1,1 0,-2 1,1-1,0 0,-1 0,0 0,0 0,0 0,0 0,0-7,-4-1,-3 16,-3 20,10 48,1-55,-1 0,-1-1,-1 1,0 0,-1 0,-1-1,-6 23,31-68,1 11,0 1,1 2,1 0,38-16,-34 18,-1-2,0-1,28-21,-27 4,-27 31,-1 0,0 0,1 0,-1 0,0 0,0 0,0-1,-1 1,1 0,0-1,-1 1,0 0,1-1,-1 1,0-5,0 7,0-1,0 1,0-1,-1 1,1-1,0 1,0-1,0 1,0 0,-1-1,1 1,0-1,0 1,-1-1,1 1,0 0,-1-1,1 1,0 0,-1-1,1 1,-1 0,1 0,0-1,-1 1,1 0,-1 0,1 0,-1-1,1 1,-1 0,0 0,-14 10,-7 21,18-18,1-1,0 1,1 0,0 0,1 1,0-1,1 0,1 0,4 25,-5-36,1 0,-1 1,1-1,-1 0,1 0,0 0,0 0,0 0,0 0,0 0,0 0,1 0,-1 0,1 0,-1-1,1 1,0-1,0 1,-1-1,1 0,0 1,0-1,0 0,0 0,1-1,-1 1,0 0,0-1,0 1,1-1,-1 0,0 1,0-1,1 0,-1-1,0 1,1 0,-1-1,0 1,4-2,8-3,-1-1,0 0,0-1,-1 0,13-10,-15 10,10-6,-1-1,33-30,-47 40,-1 0,0 0,-1-1,1 0,-1 1,0-1,0 0,0 0,-1-1,0 1,0 0,0-1,-1 0,1 1,-1-1,-1 0,1-11,-4 10,0 21,-1 23,4-7,-1-20,0 0,1 0,1 0,0 0,0 0,4 13,-4-21,0 1,0-1,1 0,-1 1,0-1,1 0,0 0,-1 0,1 0,0 0,0-1,0 1,0 0,0-1,1 0,-1 1,0-1,1 0,-1 0,1 0,-1-1,1 1,-1-1,1 1,-1-1,1 0,0 0,-1 0,4 0,-1-1,0 0,1 0,-1 0,0 0,0-1,0 0,-1 0,1 0,0-1,-1 0,1 0,-1 0,0 0,0 0,0-1,0 0,-1 0,0 0,0 0,0-1,3-5,-3 5,0 0,0-1,0 0,-1 1,0-1,0 0,-1 0,1 0,-2 0,1 0,0 0,-1 0,0 0,-1 0,1 0,-1-1,0 1,-3-7,4 12,0 1,0 0,0 0,0-1,0 1,0 0,0 0,0 0,0-1,0 1,0 0,0 0,0-1,0 1,0 0,0 0,-1 0,1-1,0 1,0 0,0 0,0 0,0-1,-1 1,1 0,0 0,0 0,0 0,-1 0,1 0,0-1,0 1,0 0,-1 0,1 0,0 0,0 0,-1 0,1 0,0 0,0 0,0 0,-1 0,1 0,0 0,0 0,-1 0,1 0,-5 15,1 18,3-11,2-1,1 0,1 0,1 0,11 37,-14-56,1 1,-1-1,1 0,0 1,0-1,0 0,0 0,0 0,0-1,0 1,1 0,-1-1,1 1,-1-1,1 0,0 0,0 0,-1 0,1-1,0 1,0-1,0 1,-1-1,1 0,4 0,-2 0,-1 0,1-1,-1 1,0-1,1 0,-1 0,0 0,1-1,-1 1,0-1,0 0,0 0,0 0,-1-1,6-4,57-70,-58 68,-6 7,0 0,-1 0,1 0,0 0,0 0,0 0,1 1,-1-1,0 1,1-1,2-1,-3 4,-1-1,0 1,1-1,-1 1,0-1,0 1,1 0,-1-1,0 1,0 0,0 0,0 0,0 0,0 0,0 0,0 0,-1 0,1 0,0 1,0-1,-1 0,1 0,-1 1,0-1,1 0,-1 3,6 9,-3-4,1 0,1 0,-1 0,1 0,1-1,6 8,-11-14,1 0,0-1,0 1,0-1,0 0,0 1,0-1,0 0,0 0,0 0,1-1,-1 1,0 0,0-1,1 0,-1 1,0-1,1 0,-1 0,1 0,-1-1,0 1,1 0,-1-1,0 0,0 1,1-1,-1 0,0 0,0 0,2-2,11-8,-1 0,0-1,-1 0,-1-1,0-1,0 0,-1-1,11-20,12-15,-27 43,0-2,-1 1,0 0,-1-1,0 0,0-1,-1 1,0-1,-1 1,0-1,0 0,-1-1,0 1,0-14,-2 22,0 0,0 0,-1-1,1 1,0 0,-1 0,1 0,-1 0,0 0,0-1,0 1,0 1,0-1,0 0,0 0,-1 0,1 0,0 1,-1-1,0 1,1-1,-1 1,0 0,0 0,0-1,0 1,0 1,-3-2,0 0,0 1,0 0,-1 1,1-1,0 1,-1 0,1 0,0 1,-1-1,1 1,-7 2,10-1,-1-1,1 1,-1 0,1 0,-1 0,1 0,0 0,0 1,0-1,0 1,0-1,1 1,-1 0,1 0,0-1,0 1,0 0,0 0,-1 4,-12 62,13-65,1-3,0 1,-1 0,1 0,0 0,0 0,1 0,-1-1,0 1,0 0,1 0,0 0,-1 0,1-1,0 1,0 0,-1-1,1 1,1-1,-1 1,0-1,0 1,0-1,1 0,-1 1,1-1,-1 0,4 2,4 1,0 0,1-1,-1 0,16 3,30 12,-51-16,-1 0,1 0,-1 0,0 0,0 1,0-1,0 1,-1 0,1 0,0 0,-1 0,0 0,0 1,0-1,0 0,-1 1,1 0,-1-1,0 1,0 0,0 0,-1 0,1-1,-1 1,0 0,0 0,0 0,0 0,-1 0,0 0,0-1,0 1,0 0,0 0,-1-1,0 1,0-1,0 0,0 1,0-1,0 0,-1 0,0 0,1-1,-1 1,0-1,-5 4,-1 0,6-5,0 1,0-1,0 1,0 0,1 0,-1 0,1 1,-1-1,1 1,0-1,0 1,0 0,0-1,0 1,1 0,-1 0,1 1,0-1,0 0,0 0,0 1,0 5,1-1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4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8,'-6'27,"-1"14,7-40,0 0,0 0,1 0,-1 0,0 1,1-1,-1 0,1 0,0 0,-1 0,1 0,0 0,0 0,-1 0,1 0,0-1,0 1,0 0,0 0,0-1,0 1,0-1,0 1,0-1,1 1,-1-1,0 1,0-1,0 0,0 0,2 0,-1 1,-1-1,0 1,1-1,-1 0,1 1,-1-1,1 0,-1 0,1 0,-1 0,1 0,-1-1,0 1,1 0,-1-1,1 1,-1-1,0 1,1-1,-1 0,0 1,1-1,-1 0,0 0,0 0,0 0,0 0,0 0,0 0,0 0,0-1,0 1,-1 0,1-1,0 0,0-5,0 0,0 1,-1-1,0 0,0 1,-2-12,1 9,1 9,0-1,0 0,0 1,0-1,-1 0,1 1,0-1,-1 0,1 1,0-1,-1 1,1-1,-1 1,1-1,-1 1,1-1,-1 1,1-1,-1 1,0-1,1 1,-1 0,1-1,-1 1,0 0,0 0,1 0,-1-1,0 1,1 0,-1 0,0 0,1 0,-2 0,-4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39:05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16,'-4'0,"0"1,0 0,1 1,-1-1,0 1,1-1,0 1,-1 0,1 1,0-1,0 0,-5 6,7-7,0-1,0 1,0 0,0-1,1 1,-1 0,0-1,0 1,1 0,-1 0,1 0,-1-1,1 1,-1 0,1 0,-1 0,1 0,0 0,0 0,-1 0,1 0,0 0,0 0,0 0,0 0,0 0,0 0,0 0,1 0,-1 0,0 0,0 0,1 0,-1 0,1 0,-1-1,1 1,-1 0,1 0,-1 0,1 0,0-1,0 1,-1 0,1-1,0 1,0-1,0 1,-1-1,1 1,2 0,-2 0,1-1,-1 1,1-1,-1 0,1 1,-1-1,1 0,-1 0,1 0,0 0,-1 0,1 0,-1-1,1 1,-1 0,1-1,-1 1,0-1,1 0,-1 1,1-1,-1 0,0 0,0 0,1 0,-1 0,0 0,0 0,0 0,0 0,0-1,-1 1,1 0,1-3,0 1,-1 0,0 0,0 0,0 0,0 0,0 0,-1 0,0 0,1 0,-1 0,0 0,0 0,-1 0,1 0,-1 0,-1-6,1 8,1 0,-1 1,0-1,0 0,0 0,1 1,-1-1,0 1,0-1,0 1,0-1,0 1,0-1,0 1,-1 0,1 0,0 0,0-1,0 1,0 0,0 0,0 1,0-1,0 0,-1 0,1 0,-2 1,-1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07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13,'45'-6,"-38"4,-1 0,0 1,1 1,-1-1,1 1,-1 0,1 0,11 2,10 4,-22-6,0 1,1 1,-1-1,0 1,0 0,0 0,0 1,5 2,-9-3,0 0,-1-1,1 1,-1 0,0-1,0 1,1 0,-1 0,0 0,-1 0,1 0,0 1,0-1,-1 0,0 0,1 0,-1 1,0-1,0 0,0 0,0 1,0-1,-1 0,1 0,-1 0,1 0,-1 1,-1 2,0 1,0 0,-1 0,0 0,0 0,0 0,0-1,-1 1,0-1,0 0,0 0,-1-1,-5 6,7-8,1 0,-1-1,0 1,0 0,0-1,0 0,0 0,-1 1,1-2,0 1,0 0,-1-1,1 0,0 1,-1-1,1-1,-1 1,1 0,0-1,0 0,-1 1,1-1,0-1,0 1,-6-3,6 2,0 0,0-1,0 1,0-1,0 1,1-1,-5-6,-5-5,9 11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0:55:17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1,'8'0,"-1"0,1 0,-1 1,1 0,-1 0,1 1,-1 0,0 0,0 1,13 7,-17-8,1 0,-1 1,0 0,-1 0,1 0,0 0,-1 0,0 1,1-1,-1 1,-1-1,1 1,0 0,-1 0,0 0,0 0,0 0,0 0,-1 0,0 0,0 8,0-9,0 1,0-1,0 1,0-1,-1 1,0-1,0 1,0-1,0 0,0 1,-1-1,1 0,-1 0,0 0,0 0,-4 4,-1-2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48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0 129,'1'-1,"0"1,-1-1,1 0,-1 0,1 1,0-1,-1 0,1 0,-1 0,0 0,1 0,-1 0,0 0,0 1,1-1,-1 0,0 0,0 0,0 0,0 0,0 0,-1-2,1-30,0 28,0-7,1-34,-1 46,0-1,0 1,0-1,0 1,0-1,1 1,-1-1,0 1,0 0,0-1,1 1,-1-1,0 1,1-1,-1 1,0 0,1-1,-1 1,0 0,1-1,-1 1,1 0,-1 0,1-1,0 1,0 0,0 0,0 1,0-1,0 0,1 1,-1-1,0 1,0-1,-1 1,1-1,0 1,0 0,0-1,0 1,0 0,-1 0,2 1,4 4,1 0,0-1,0 0,0 0,15 7,-20-11,1 0,-1 0,0 0,0 0,1 0,-1 0,1 0,-1-1,1 1,-1-1,1 0,-1 0,1 0,0 0,-1 0,1-1,-1 1,1-1,-1 1,0-1,1 0,-1 0,1 0,2-2,-4 2,0 0,-1 0,1 0,0-1,0 1,-1 0,1 0,-1-1,1 1,-1 0,0-1,1 1,-1 0,0-1,0 1,0 0,0-1,0 1,0-1,-1 1,1 0,0-1,-1 1,1 0,-1-1,1 1,-1 0,0-2,0 3,1-1,0 1,-1-1,1 1,0-1,-1 1,1-1,-1 1,1 0,-1-1,1 1,-1 0,1-1,-1 1,1 0,-1 0,0-1,1 1,-1 0,1 0,-1 0,0 0,1 0,-1 0,0 0,0 0,0 1,-1-1,1 1,0 0,0-1,0 1,0 0,0 0,0 0,0-1,0 1,1 0,-1 0,0 0,0 0,1 1,-1-1,0 1,-23 66,1-5,20-56,1 0,-1 0,1 1,1-1,0 0,0 1,0-1,1 1,0-1,0 1,1-1,0 1,2 8,-1-13,1 0,-1 0,1-1,0 1,-1-1,1 1,0-1,0 0,1-1,-1 1,0 0,5 1,42 14,-48-17,0 1,0-1,-1 0,1 0,0 0,0 0,0 0,0 0,0-1,0 1,0-1,-1 1,1-1,0 0,0 0,-1 1,1-1,-1 0,1-1,0 1,-1 0,0 0,1-1,-1 1,1-2,18-14,-15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6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1 712,'2'41,"3"0,1-1,22 76,-4-17,-9-43,-9-35,-1 0,-1 1,2 23,-3-11,10 43,-6-46,3 60,-12 9,0-69,1 0,2 0,1 0,1 0,9 36,-4-27,-1 0,-2 1,-2-1,-4 77,0-95,1-30,0-5,-1 1,2 0,0 0,0 0,1-1,0 1,1 1,1-1,0 0,0 1,1 0,1 0,0 0,11-15,17-8,2 1,54-38,-69 55,137-94,-133 97,0 1,1 1,1 1,0 2,0 1,29-5,-16 4,316-84,-264 72,-65 16,-1-2,0 0,40-16,-62 19,0 1,0 0,0-1,0 0,0 0,-1 0,1 0,-1-1,0 1,0-1,0 0,0 0,-1 0,1 0,-1-1,0 1,-1 0,1-1,1-6,0-9,0 0,-1 0,-1-31,-1 32,0 0,2 1,3-21,35-154,-31 154,2-1,26-59,-32 86,0-2,-1 1,0 0,-1-1,-1 0,1-17,-4-95,-2 61,2 40,-2-1,-10-38,7 37,1 0,-1-32,7 10,0 34,-1 1,0 0,-1 0,0-1,-5-16,6 32,0-1,0 0,0 1,0-1,0 0,0 1,0-1,0 1,0-1,-1 1,1-1,0 0,0 1,-1-1,1 1,0-1,-1 1,1-1,0 1,-1-1,1 1,-1 0,1-1,-1 1,1 0,-1-1,1 1,-1 0,1-1,-1 1,0 0,-8 17,2 31,4-20,3 0,0 1,2-1,1 0,1 0,1 0,2-1,17 49,-17-58,-1 0,-2 1,0-1,0 1,0 32,-6 100,-1-64,3-58,1 1,2-1,0 0,10 35,-6-27,-1 1,-2 1,-2-1,-2 1,-5 55,4-91,1 0,-1 1,1-1,-1 0,0 0,0 0,0 0,-1 0,1-1,-1 1,1 0,-1-1,0 1,0-1,0 1,-1-1,1 0,0 0,-1 0,1 0,-1 0,0-1,0 1,1-1,-1 0,-5 2,-7 1,1-2,-1 1,0-2,-25 1,-28 3,-249 78,282-73,0 2,1 1,1 2,-45 27,39-21,20-11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49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25,'-3'-3,"0"0,0 1,0 0,-1 0,1 0,0 0,-1 1,1-1,-1 1,0 0,1 0,-1 0,0 0,0 1,1-1,-1 1,0 0,0 0,0 1,0-1,1 1,-1 0,0 0,1 0,-1 0,0 1,1-1,0 1,-1 0,1 0,0 0,0 1,0-1,0 1,0-1,1 1,-1 0,1 0,0 0,0 1,0-1,0 0,0 1,1-1,-2 6,0 7,0-6,0-1,1 1,0 0,1 0,0 0,1 0,0 0,1 0,0-1,3 18,-3-26,-1 0,0 0,1 1,0-1,-1 0,1 0,-1 0,1 0,0 0,0 0,0 0,0 0,0 0,0-1,0 1,0 0,0-1,0 1,0 0,0-1,0 0,0 1,1-1,-1 1,0-1,0 0,1 0,-1 0,0 0,0 0,1 0,-1 0,0 0,0-1,1 1,-1 0,0-1,0 1,0-1,0 1,3-2,-2 0,1 1,0-1,0 0,0 0,-1 0,1-1,-1 1,0 0,0-1,0 0,0 1,0-1,0 0,1-5,5-14,0 1,18-33,-21 54,1 12,3 20,-7-26,9 39,9 25,-16-59,16 25,-17-33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1:51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1 278,'6'0,"0"0,0 0,1-1,-1 0,0 0,0 0,0-1,0 0,0 0,0-1,-1 1,1-1,-1-1,1 1,-1-1,0 0,-1 0,1 0,-1 0,1-1,-1 0,-1 0,1 0,-1-1,0 1,0-1,0 1,1-8,-2 6,0 4,-1 1,0 0,0-1,-1 1,1-1,0 1,-1-1,1 1,-1-1,0 0,0 1,0-1,0 1,0-1,-1 1,1-1,-1 0,0 1,0 0,0-1,0 1,0-1,0 1,0 0,-1 0,1 0,-1 0,0 0,0 0,1 0,-1 0,-4-2,5 3,0-1,-1 1,1 0,0-1,0 1,-1 0,1 0,-1 0,1 0,-1 0,1 1,-1-1,1 0,-1 1,0-1,0 1,1 0,-1-1,0 1,1 0,-1 0,0 0,0 0,1 0,-1 1,0-1,0 0,1 1,-1-1,0 1,1 0,-1 0,1-1,-1 1,1 0,-1 0,1 0,0 1,-1-1,1 0,0 0,0 1,0-1,0 1,0-1,0 1,-1 2,-2 3,1 0,0 1,0-1,0 1,1-1,0 1,1 0,0 0,-1 10,1 19,-1 30,2-64,1 1,-1 0,1 0,-1 0,1-1,0 1,1 0,-1-1,1 1,-1-1,1 1,4 5,-3-7,-1 0,1 0,0-1,-1 1,1-1,0 0,0 0,0 0,0 0,0 0,0-1,0 1,0-1,0 0,0 0,0 0,0 0,0-1,0 1,0-1,0 1,0-1,0 0,0-1,0 1,0 0,-1-1,1 1,0-1,-1 0,0 0,1 0,-1 0,2-3,7-11,-2 0,0 0,-1-1,-1 0,8-26,-15 42,11 80,-10-74,-1 0,1 0,0 0,0 0,1-1,-1 1,5 8,-6-12,1-1,-1 1,0-1,1 1,-1-1,1 1,-1-1,1 1,-1-1,1 0,-1 1,1-1,-1 0,1 0,-1 1,1-1,0 0,-1 0,1 0,-1 0,1 0,0 0,-1 0,1 0,-1 0,2 0,0 0,0-1,-1 0,1 0,0 0,0 0,-1 0,1-1,-1 1,1 0,-1-1,1 1,1-3,6-6,0-1,-1 0,0 0,-1 0,0-1,-1 0,-1 0,1-1,-2 0,0 0,3-15,16-44,-16 57,-2-1,7-28,-8 26,-3 21,-3 37,0-11,2 8,-2-21,2-1,0 1,1-1,0 1,1-1,1 0,9 29,-12-43,1 1,0-1,-1 0,1 0,0 0,-1 0,1 0,0 0,0 0,0 0,0 0,0 0,0 0,1-1,-1 1,0 0,0-1,0 1,1-1,-1 1,0-1,0 0,1 0,-1 1,0-1,1 0,-1 0,0 0,1 0,-1-1,0 1,1 0,-1 0,0-1,1 1,-1-1,0 1,0-1,2-1,2 0,0-1,-1 0,1 0,-1-1,0 1,0-1,7-8,-2 2,-1-1,0 0,-1 0,-1-1,0 0,0 0,-1-1,-1 1,0-1,-1 0,0 0,-1 0,1-24,-12 77,7-33,-1-1,2 0,-1 1,1-1,-1 12,1 2,-1 0,-1-1,-8 32,7-32,-1 1,2 0,-1 29,4-43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23,'1'0,"1"-1,0 0,2-1,1 1,0 0,2 1,-2-2,1 1,-1-1,1 1,-1-1,-2-1,1 0,-1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12:02:01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66,'0'-4,"-1"0,1 0,-1-1,0 1,-1 0,1 0,-1 0,-4-7,6 9,-1 1,1 0,-1 0,0-1,0 1,0 0,0 0,0 0,0 0,0 0,0 0,0 0,0 0,-1 0,1 1,0-1,0 0,-1 1,1-1,-1 1,1 0,0-1,-1 1,1 0,-1 0,1 0,-1 0,1 0,-1 0,-1 1,-4 10,6-6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43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0 602,'4'-2,"0"0,0 0,-1-1,1 1,-1-1,0 0,0 0,0 0,0 0,0 0,-1-1,1 1,2-6,10-11,2 3,-1-1,-1-1,-1 0,0-1,-1 0,13-30,-6 7,-13 31,-1 1,-1-1,0-1,-1 1,4-21,-2 5,1-17,6-114,-13 154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0,'-5'1,"-1"0,1 0,0 1,0 0,-1 0,1 0,0 0,0 1,1 0,-1 0,1 0,-1 1,1-1,0 1,0 0,1 0,-1 0,1 1,0 0,-5 9,-7 13,1 0,-15 43,25-60,3-9,0 1,0-1,1 1,-1 0,0 0,1 0,-1-1,1 1,0 0,0 0,0 0,0 0,0 0,0-1,0 1,0 0,1 0,-1 0,1-1,-1 1,1 0,1 3,0-4,-1 0,1 0,-1 0,0-1,1 1,-1 0,1 0,0-1,-1 1,1-1,0 0,-1 1,1-1,0 0,-1 0,1 0,0 0,0 0,2-1,2 0,1 0,-1-1,1 0,-1 0,0 0,0-1,0 0,0 0,-1 0,1-1,9-8,-2-5,-1 0,0-1,-1 0,12-30,14-23,-33 68,-3 13,-3 25,1-22,13 174,-4-99,-6-47,-1-20,0 1,2-1,9 40,-11-61,-1-2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13,'33'-6,"-30"4,1 1,-1 0,1 1,0-1,-1 0,1 1,0 0,0 0,-1 0,8 1,8 3,-3-1,0 0,0 1,0 1,-1 0,0 1,0 1,22 14,-35-20,-1 1,0 0,0 0,0 0,0 0,0 0,0 0,0 1,-1-1,1 0,-1 0,0 0,1 1,-1-1,0 0,0 0,0 1,-1-1,1 0,-1 0,1 1,-1-1,-1 2,1 1,0-1,-1 0,1 0,-1 0,0 0,-1 0,1 0,0 0,-1-1,-6 7,1-5,0 0,0-1,-1 0,1 0,-1-1,0 0,0 0,0-1,0 0,-1-1,1 0,0 0,-1-1,1 0,-16-3,25 3,-1 0,1 0,0 0,-1 0,1 0,0 0,-1 0,1 0,0 0,-1 0,1 0,0 0,0 0,-1-1,1 1,0 0,-1 0,1 0,0 0,-1-1,1 1,0 0,0 0,-1 0,1-1,0 1,0 0,0-1,0 1,-1 0,1 0,0-1,0 1,0 0,0-1,0 1,0 0,0-1,0 1,0 0,0-1,0 1,0 0,0-1,2-1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9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1,'-4'50,"2"-32,0-1,2 35,0-48,0 0,1 0,-1-1,1 1,0 0,0-1,1 1,-1-1,1 1,-1-1,1 1,0-1,1 0,-1 0,0 0,1 0,0-1,5 5,-7-6,0 0,0 0,1-1,-1 1,0 0,1-1,-1 1,0-1,1 0,-1 1,1-1,-1 0,1 0,-1 0,0 0,1 0,-1 0,1 0,-1-1,1 1,-1 0,0-1,1 1,-1-1,3-1,-1 0,0-1,0 1,0-1,0 0,0 0,0 0,-1-1,0 1,3-5,3-8,0-1,-1 1,4-20,-8 26,-1 0,0-1,0 1,-1-1,-1-16,0 54,4 57,-3-79,0 1,0-1,0 0,1 0,0 0,0 0,0 0,1 0,-1-1,1 1,0-1,1 0,4 6,-4-8,0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1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34 146,'1'0,"0"0,0 0,0-1,0 1,0 0,1 0,-1 0,0 0,0 1,0-1,0 0,0 0,0 1,0-1,0 0,0 1,0-1,0 1,0-1,0 1,-1 0,1-1,0 1,0 0,-1 0,1-1,0 1,-1 0,1 0,0 0,-1 0,1 1,-1 0,-1-1,1 0,-1 0,1 0,-1 0,0 0,1 0,-1 0,0 0,0 0,0-1,0 1,0 0,0 0,0-1,0 1,0-1,0 1,0-1,0 1,0-1,-1 1,1-1,0 0,0 0,0 0,-1 0,-1 0,-18 7,12-6,15-22,15-26,-19 100,-22 119,16-158,0-22,-1-24,5 16,1 1,0 0,2 1,0-1,0 0,1 1,1-1,0 1,1 0,1 1,0 0,15-20,-22 32,0 1,1-1,-1 1,1-1,-1 1,1 0,0-1,-1 1,1 0,-1-1,1 1,0 0,-1-1,1 1,0 0,-1 0,1 0,0 0,-1 0,1 0,0 0,-1 0,1 0,0 0,-1 0,1 0,0 0,-1 0,1 1,1-1,19 18,10 29,-31-47,63 148,-62-148,-1 1,0-1,0 0,1 1,-1-1,0 1,0-1,1 0,-1 1,0-1,1 0,-1 1,0-1,1 0,-1 0,1 1,-1-1,1 0,-1 0,0 0,1 0,-1 1,1-1,-1 0,1 0,-1 0,1 0,-1 0,1 0,-1 0,1 0,-1-1,1 1,-1 0,0 0,1 0,0-1,20-16,11-27,-32 44,31-51,40-96,-66 136,-3 8,1-1,-1 0,0 0,-1 0,1 0,-1 0,0-1,0 1,0 0,0-1,-1-5,-16 56,11-14,1 0,2 0,1 0,5 39,-4-68,0 0,1 0,0 0,0 0,0-1,0 1,0 0,0 0,1-1,0 1,-1 0,1-1,0 0,0 1,0-1,1 0,-1 0,0 0,5 2,-6-3,0-1,0 1,0-1,0 1,0-1,0 0,1 0,-1 1,0-1,0 0,0 0,0 0,1 0,-1 0,0-1,0 1,0 0,0 0,0-1,2 0,-1 0,-1 0,1-1,-1 1,1 0,-1-1,0 1,0-1,0 1,1-1,-1 0,-1 1,1-1,0 0,0 0,-1 0,1-2,0 0,2-2,-1-1,-1 0,1 0,-1 0,0 0,-1 0,0-9,0 14,-1 0,1 1,-1-1,0 0,1 1,-1-1,0 0,0 1,0 0,-1-1,1 1,0 0,0-1,-1 1,1 0,-1 0,1 0,-1 0,1 0,-1 0,0 1,1-1,-1 1,0-1,0 1,1-1,-1 1,0 0,0 0,0 0,1 0,-1 0,0 0,-2 1,3-1,1 0,-1 0,1-1,-1 1,0 0,1 0,-1 0,0 0,1 0,-1 0,1 0,-1 1,0-1,1 0,-1 0,1 0,-1 1,0-1,1 0,-1 0,1 1,-1-1,1 1,-1-1,1 0,-1 1,1-1,0 1,-1-1,1 1,0-1,-1 1,1 0,0-1,-1 1,1-1,0 1,0 0,0-1,0 1,0-1,0 1,0 0,0-1,0 1,0 0,0-1,0 1,0-1,0 1,1 1,0 0,0-1,-1 1,1 0,1-1,-1 1,0 0,0-1,1 1,-1-1,1 0,-1 1,1-1,-1 0,1 0,0 0,2 1,1-1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37,'-1'0,"1"1,-1 0,0-1,1 1,-1 0,1 0,-1 0,1-1,-1 1,1 0,0 0,-1 0,1 0,0 0,0 0,0 0,0 0,-1 0,1 0,0 0,1 0,-1 1,0 31,0-28,-9 122,-1-2,10-125,0 1,0-1,0 1,1-1,-1 1,0-1,0 0,0 1,0-1,0 1,0-1,0 1,0-1,0 1,0-1,0 1,0-1,0 0,0 1,-1-1,1 1,0-1,0 1,-1-1,1 0,0 1,0-1,-1 0,1 1,0-1,-1 0,1 1,0-1,-1 0,1 1,-1-1,1 0,0 0,-1 0,1 1,-1-1,1 0,-1 0,1 0,-1 0,1 0,0 0,-1 0,0-1,0 1,0-1,0 0,1 0,-1 1,0-1,0 0,1 0,-1 0,1 0,-1 0,1 0,-1 0,1 0,0 0,0 0,-1 0,1 0,0 0,0 0,0-2,1-8,0 0,0 0,1 0,7-20,3-21,-11 41,-1 0,0-1,0 1,-1 0,-1 0,-3-14,4 22,1 0,-1 0,0 0,1 1,-1-1,0 0,-1 0,1 1,0-1,-1 1,0-1,1 1,-1 0,0 0,0 0,0 0,-1 0,1 0,0 0,-1 0,1 1,-1 0,0-1,1 1,-1 0,0 0,0 0,-4 0,6 1,0 0,1 0,-1 0,0 0,0 0,1 0,-1 0,0 0,0 0,1 1,-1-1,0 0,0 1,1-1,-1 0,0 1,1-1,-1 1,1-1,-1 1,1-1,-1 1,1-1,-1 1,1 0,-1-1,1 1,-1 0,1-1,0 1,0 0,-1-1,1 1,0 0,0 0,0-1,0 1,0 0,0 0,0-1,0 2,0-1,0 0,1 1,-1-1,1 0,-1 0,0 0,1-1,0 1,-1 0,1 0,0 0,-1 0,1 0,0-1,0 1,0 0,-1-1,1 1,0 0,0-1,0 1,0-1,0 0,0 1,0-1,0 0,1 0,-1 1,0-1,2 0,3 0,7 0,1 0,0-1,22-3,-31 2,1 0,-1 0,0 0,0 0,0-1,0 0,-1 0,1 0,-1-1,1 1,-1-1,3-4,4-5,15-18,-26 30,1 0,0 0,0 0,0 0,0 0,1 0,-1 0,0 0,0 0,0 1,1-1,-1 1,0-1,1 1,-1-1,1 1,-1 0,0-1,3 1,-3 1,0 0,-1 0,1-1,0 1,0 0,-1 0,1 0,0 0,-1 0,1 0,-1 0,1 1,-1-1,0 0,1 0,-1 0,0 0,0 0,0 1,0-1,0 0,0 2,-1 37,0-28,1 462,0-465,-1 1,0-1,0 0,-1 0,0 1,-1-1,-6 14,9-23,0 1,0-1,-1 0,1 0,0 0,0 1,0-1,-1 0,1 0,0 0,0 0,-1 1,1-1,0 0,0 0,-1 0,1 0,0 0,-1 0,1 0,0 0,0 0,-1 0,1 0,0 0,-1 0,1 0,0 0,0 0,-1 0,1 0,0 0,-1 0,1 0,0-1,0 1,-1 0,1 0,0 0,0 0,0-1,-1 1,1 0,0-1,-9-16,2-21,5 0,-1 10,2-1,0 1,3-1,0 1,1-1,11-40,-6 41,2 0,0 1,2 1,0 0,2 0,31-42,-39 61,0 0,1 0,0 1,0 0,10-6,-13 9,-1 1,1 0,0 0,0 0,1 0,-1 0,0 1,1 0,-1 0,1 0,-1 0,9 1,-11 1,0-1,0 1,0 0,0 1,0-1,0 0,0 1,-1-1,1 1,0-1,-1 1,1 0,-1 0,0-1,0 1,0 0,0 0,0 0,0 1,0-1,0 0,-1 0,1 0,-1 1,0-1,1 3,4 62,-5-54,0-6,1 0,-1-1,0 1,-1 0,1-1,-1 1,-1-1,1 1,-1-1,0 1,0-1,-1 0,0 0,-7 11,8-16,0 0,0 0,-1 0,1 0,0 0,-1 0,1 0,0-1,-1 1,1-1,-1 0,1 0,-1 1,1-2,-1 1,1 0,-1 0,1-1,0 0,-1 1,1-1,0 0,-1 0,1 0,0 0,0-1,0 1,0-1,0 1,0-1,0 0,1 1,-1-1,0 0,1 0,0 0,-1 0,1-1,0 1,-1-4,1 5,1-1,-1 0,1 0,0 0,0 0,0 0,0 0,0 0,0 0,0 0,0 0,1 0,-1 1,1-1,0 0,-1 0,1 0,0 1,0-1,0 0,0 1,0-1,1 1,-1-1,0 1,1-1,-1 1,1 0,0 0,-1 0,1 0,0 0,-1 0,1 0,0 1,0-1,0 1,0-1,0 1,0 0,0 0,3 0,1-1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7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1 634,'1'6,"0"0,1-1,0 1,0-1,1 1,-1-1,5 5,4 12,9 32,17 68,-32-94,-1 0,-1 0,-2 0,-3 47,0-52,1 1,1-1,1 1,1-1,2 0,0 0,9 30,-12-50,1 0,-1 1,1-1,0 0,0 0,0 0,0 0,1 0,-1-1,1 1,-1-1,1 1,0-1,0 0,0 0,0 0,7 2,-4-2,-1 0,1-1,0 0,0 0,0-1,0 1,0-1,0-1,0 1,7-2,0-1,0 0,0-1,0-1,0 0,-1-1,1 0,-1 0,21-17,-15 11,1 0,0 2,1 0,0 1,0 1,1 1,30-6,50-19,-33 2,-42 18,0 0,0 2,1 1,0 1,42-6,-38 10,-1-1,0-2,-1-1,43-17,106-59,-159 74,122-57,-128 61,0 0,0 1,0 1,1 0,0 1,15-1,-15 2,-1 0,0-1,0 0,0-1,-1-1,1 0,16-9,-16 5,0 1,0 0,1 1,0 1,0 0,18-4,-26 8,0 0,0 0,0 0,0 0,-1-1,1 0,-1 0,1-1,-1 1,0-1,-1 0,1-1,-1 1,6-7,-8 7,0 1,0-1,0 0,-1 0,0 0,1 0,-1 0,0 0,-1 0,1 0,-1 0,0-1,0 1,0 0,-1 0,1 0,-1 0,0 0,0 0,0 0,-1 0,-2-6,-3-2,0 0,-1 0,-1 1,0 0,0 0,-13-10,-32-41,21 17,17 24,1 0,1-2,-14-29,19 29,2-2,0 1,-6-50,0 3,8 43,1 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16,'-13'36,"0"-6,12-20,0 0,0 1,0-1,2 0,-1 1,1-1,4 17,-5-25,1 0,-1 0,1 0,-1 0,1 0,0 0,0 0,0-1,0 1,0 0,0 0,0-1,1 1,-1 0,1-1,-1 0,1 1,-1-1,1 0,0 0,0 0,-1 0,1 0,0 0,0 0,0-1,0 1,0-1,0 1,0-1,0 0,1 0,-1 0,0 0,0 0,0 0,0-1,0 1,0-1,0 1,0-1,0 0,3-1,-3 0,0 1,0-1,1 0,-1 0,0 0,0 0,-1 0,1 0,0-1,-1 1,1-1,-1 1,0-1,0 1,0-1,1-4,12-54,-9 39,-3 13,0 3,-1-1,0 1,1-1,-2 0,1 1,-1-10,-1 14,1 1,0 0,-1-1,1 1,-1 0,1-1,-1 1,0 0,0 0,1 0,-1 0,0-1,0 1,0 0,0 1,0-1,0 0,0 0,-1 0,1 1,0-1,0 0,-1 1,1-1,0 1,-1 0,1-1,0 1,-1 0,1 0,-1 0,1 0,0 0,-1 0,-2 1,-7-1,9-1,-1 1,0 0,0 0,1 0,-1 0,0 1,0-1,1 1,-1 0,0-1,1 1,-3 2,2-1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4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1 495,'4'-1,"0"0,0 1,0-2,0 1,-1 0,1-1,0 0,-1 1,1-1,-1-1,4-2,39-34,-34 28,116-94,-108 88,-1-2,-1 0,19-26,-28 33,-1 0,0 0,-1-1,0 0,-1 0,-1-1,6-20,-10 27,1 0,-1-1,-1 1,0 0,0-11,0 16,-1 0,1 1,0-1,0 1,-1-1,1 0,-1 1,1-1,-1 1,1-1,-1 1,0-1,0 1,0 0,0-1,0 1,0 0,0 0,0 0,-1 0,1 0,0 0,-1 0,1 0,-1 0,1 1,-1-1,-2 0,0 0,1 0,-1 0,1 0,-1 1,0 0,1 0,-1 0,0 0,1 0,-1 1,0 0,1-1,-1 1,1 1,-1-1,1 0,0 1,0 0,-1 0,1 0,0 0,1 0,-1 0,0 1,1 0,-1-1,1 1,0 0,0 0,0 0,0 0,0 1,1-1,-1 1,1-1,0 1,-1 5,-91 271,89-266,0 1,0-1,1 1,1-1,1 1,0 0,0-1,2 1,3 23,-3-35,0-1,0 1,1 0,0-1,-1 1,1-1,0 1,0-1,0 0,1 0,-1 0,0 0,1 0,-1 0,1-1,0 1,0-1,-1 0,1 0,6 2,-4-2,-1 1,1-1,0-1,-1 1,1 0,0-1,0 0,-1 0,1-1,0 0,-1 1,1-1,5-2,-8 1,-1 1,1-1,0 1,0-1,-1 0,1 0,-1 0,0 0,1 0,-1 0,0 0,0 0,0 0,-1 0,1-1,0 1,-1 0,1-1,-1 1,0 0,0-1,0-4,0 2,0 0,-1 0,1-1,-1 1,0 0,-1 0,1 0,-1 0,-3-7,3 9,-1 0,0 0,0 0,0 0,0 1,0 0,-1-1,1 1,-1 0,0 1,1-1,-1 0,0 1,0 0,0 0,0 0,0 1,0-1,0 1,0 0,0 0,0 1,0-1,0 1,0-1,0 1,0 1,0-1,-4 3,3 3,3-2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7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1 130,'0'-12,"0"7,0 0,0-1,0 1,1 0,0 0,2-9,-2 12,0 0,0 0,1 0,-1 0,1 0,-1 0,1 0,0 1,0-1,0 0,0 1,0 0,0-1,0 1,0 0,0 0,3-1,24-11,-18 7,1 1,-1 0,24-7,-31 12,-1-1,0 1,1-1,-1 1,0 0,1 0,-1 0,0 1,1-1,-1 1,0 0,0 0,1 0,-1 0,0 1,0-1,0 1,0 0,4 3,-6-3,0 0,1 0,-1 0,0 0,0 0,0 0,-1 0,1 0,-1 0,1 0,-1 1,1-1,-1 0,0 0,0 1,0-1,-1 0,1 0,0 1,-1-1,0 0,1 0,-1 0,-1 3,-25 50,-37 51,57-92,1 0,0 0,-6 27,7-27,3-8,0 0,1 0,-1 0,1 0,0 12,1-17,0 0,0 0,0 0,0 0,1 0,-1 0,0 0,1 0,-1 0,1 0,-1 0,1 0,0 0,-1 0,1 0,0-1,-1 1,1 0,0-1,0 1,0 0,0-1,0 1,0-1,0 1,0-1,0 0,0 1,0-1,0 0,0 0,0 0,0 1,0-1,0 0,0-1,0 1,0 0,1 0,22-3,-1 0,0-1,37-12,30-6,-85 21,-1-1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1:00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0 501,'13'-1,"0"-1,-1-1,1 0,16-6,4-1,-8 4,0 1,1 2,-1 0,33 2,153-6,7-6,-65-13,10 0,-86 13,264-47,-95 21,-106 18,-41 7,65-6,127-13,-33 0,-223 29,1-2,57-18,120-29,-168 42,0-1,61-26,-102 36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7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0 483,'4'-2,"1"0,-1-1,0 1,-1-1,1 1,0-1,-1 0,1 0,3-5,12-9,130-97,-142 108,1 0,-1-1,0 0,-1 0,0-1,0 0,0 0,7-15,-3 2,0 0,9-35,8-77,-26 128,0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1 360,'0'-4,"0"1,0 0,0-1,1 1,-1 0,1 0,0-1,0 1,0 0,0 0,1 0,-1 0,1 0,0 0,3-3,-1 2,1-1,0 1,0 1,1-1,-1 1,1 0,7-4,-2 2,-1 0,0-1,0 0,0-1,-1 0,0-1,-1 0,0 0,0-1,0 0,-1 0,-1-1,0 1,0-2,-1 1,0-1,4-11,-8 20,3-8,0 1,-1-1,0 0,-1 0,1-10,-2 18,-1 1,0-1,0 1,0-1,0 1,0-1,-1 1,1-1,0 1,-1-1,1 1,-1-1,1 1,-1 0,1-1,-1 1,0 0,0 0,0-1,0 1,0 0,0 0,0 0,0 0,0 0,-1 1,1-1,0 0,0 0,-1 1,1-1,-1 1,1-1,-1 1,1 0,0-1,-1 1,1 0,-1 0,1 0,-1 0,-2 1,0-1,0 1,1-1,-1 1,0 0,0 1,1-1,-1 1,1-1,-1 1,1 0,0 1,0-1,0 0,0 1,0 0,0-1,1 1,-1 0,1 1,0-1,0 0,0 1,-2 6,-6 11,2 1,-11 44,9-29,6-23,1 0,0 0,1 1,1-1,0 1,1-1,1 0,0 1,6 24,-7-37,0-1,1 0,-1 0,0 0,1 0,-1 0,1 0,0 0,-1 0,1 0,0 0,0 0,-1 0,1 0,0 0,0-1,0 1,0 0,0-1,0 1,0 0,0-1,0 0,0 1,1-1,-1 1,0-1,0 0,0 0,1 0,-1 0,0 0,0 0,0 0,0 0,1 0,-1-1,0 1,0 0,0-1,0 1,0-1,0 1,1-1,-1 0,-1 1,1-1,0 0,0 0,0 0,0 1,0-1,-1 0,1 0,0 0,-1 0,1 0,-1-1,1 1,-1 0,0 0,1 0,-1 0,0-1,0 1,0 0,0 0,0 0,0-2,0 1,0 0,0 0,0-1,0 1,0 0,-1 0,1 0,-1 0,1 0,-1 0,0 0,0 0,0 0,0 0,0 0,0 0,-1 1,1-1,-1 1,1-1,-1 1,-2-3,-2 0,-1 0,-1 0,1 1,-14-5,18 7,-2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0,'-2'1,"0"0,0-1,0 1,0 0,1 1,-1-1,0 0,0 1,1-1,-1 0,1 1,-1 0,1-1,-2 4,-23 31,20-27,-13 34,5-7,12-33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1,'0'4,"1"1,0-1,0 1,0-1,1 1,-1-1,1 0,0 0,0 1,1-1,-1-1,1 1,0 0,0-1,6 7,-4-5,1 0,0-1,0 1,0-1,1 0,-1 0,1-1,13 5,2-4,-17-3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9,'-2'2,"0"0,1 0,-1 0,1 0,-1 0,1 0,0 0,-1 1,1-1,1 0,-1 1,0-1,0 1,1-1,0 1,-1-1,1 1,0-1,0 1,0-1,1 1,-1-1,0 1,1-1,0 1,0-1,-1 1,1-1,2 3,-1-2,0 0,-1-1,1 1,0 0,1-1,-1 0,0 1,1-1,-1 0,1 0,0 0,0-1,0 1,0-1,0 1,0-1,0 0,0 0,0 0,0-1,7 1,-8-1,1 0,-1-1,1 1,-1-1,1 0,-1 0,0 0,1 0,-1 0,0 0,0-1,0 1,0-1,0 1,0-1,0 0,0 0,-1 0,1 0,-1 0,1 0,-1 0,0-1,0 1,0 0,1-3,-1 2,0 0,0 0,0 0,-1 0,1 0,-1 0,0 0,1-1,-1 1,-1 0,1 0,0 0,-1 0,0 0,1 0,-1 0,0 0,-1 0,1 0,0 0,-3-3,2 5,0 0,0 0,0-1,0 2,0-1,-1 0,1 0,0 1,0-1,0 1,-1 0,1-1,0 1,-1 0,1 0,0 1,-4 0,-3-1,3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57 357,'0'6,"-1"0,2-1,-1 1,1-1,-1 1,2 0,-1-1,0 1,4 6,-3-10,-1 0,1 0,-1 0,1-1,0 1,0 0,0-1,0 0,0 1,0-1,1 0,-1 0,0 0,0 0,1-1,-1 1,1 0,-1-1,1 0,-1 0,1 0,-1 0,5 0,-2 0,1 0,-1-1,0 1,1-1,-1 0,0 0,0-1,0 0,0 0,0 0,0 0,0-1,-1 0,1 0,-1 0,0 0,0-1,0 0,0 1,0-1,4-8,-3 3,-1 0,0 0,0 0,-1 0,0 0,0-1,-2 1,1-1,-1 0,0 0,-1-11,1 13,-1 1,0-1,0 0,-1 0,0 0,0 0,-1 1,0-1,0 0,-1 1,0 0,0 0,-1 0,-8-12,-1 1,9 10,0 1,-1 0,0 0,-1 0,0 1,0-1,0 1,0 1,-1-1,0 1,-1 1,1-1,-1 1,-15-6,-6-1,24 8,0 1,0 0,0 0,0 1,0-1,-1 1,1 0,0 0,-1 1,1-1,0 1,-7 1,8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9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1935,'31'0,"0"-1,35-6,-55 5,-1-1,1 0,0 0,-1-1,0 0,0-1,0 0,-1-1,14-10,0 0,1 2,0 0,1 1,40-14,48-25,18-13,-81 42,85-53,-112 62,1 1,0 2,1 0,0 2,45-11,41-15,-92 25,0 0,-1-1,-1-1,26-22,-2 1,-34 28,0-2,0 1,-1-1,0 0,-1 0,0 0,0-1,8-15,25-76,-13 32,-16 46,5-8,-1 0,-1-1,-2-1,-1 0,-2 0,0 0,2-47,-7 3,-7-219,3 279,-2 0,0 1,0-1,-1 1,-1 0,0 0,-11-16,8 15,1-1,1 0,0 0,-7-30,-2-19,8 39,-6-46,12 46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5,'1'56,"10"66,-12-109,-5-21,-6-23,12 27,-1-1,1 1,0 0,0 0,0 0,1 0,-1 0,1 0,0 0,0 0,1 0,2-5,-3 8,1-1,0 0,0 1,0-1,0 1,0 0,1 0,-1 0,0 0,1 0,-1 0,0 1,1-1,-1 1,1 0,-1-1,1 1,-1 0,1 1,3-1,-5 0,4 1,0-1,1 1,-1-2,0 1,1-1,-1 1,0-1,7-3,-10 3,-1 0,1-1,-1 1,1 0,-1-1,0 1,0-1,0 1,0-1,0 0,0 0,0 1,0-1,-1 0,1 0,-1 0,1 0,-1 0,0 0,0 0,1 0,-1 0,-1 0,1 1,-1-4,-1-18,-3 29,-2 38,8-37,0 0,0 0,1 0,0-1,0 1,1 0,0-1,0 1,0-1,1 0,5 7,-8-11,0 0,1 0,-1 0,1 0,-1 0,1 0,0-1,0 1,0-1,0 1,0-1,0 0,0 0,0 0,1 0,-1 0,0 0,1-1,-1 1,1-1,-1 1,0-1,1 0,-1 0,1 0,-1-1,1 1,-1 0,0-1,1 1,-1-1,0 0,1 0,-1 0,4-3,-4 2,1-1,-1 1,1-1,-1 0,0 0,0 0,0 0,-1 0,1 0,-1-1,1 1,-1-1,0 1,0-7,6-47,-6 45,0 15,1 5,1 0,0 1,0-1,1-1,0 1,0 0,0-1,1 0,8 9,-11-13,1-1,-1 0,0 1,1-1,0 0,-1 0,1 0,0 0,0-1,0 1,0-1,0 0,0 0,1 0,-1 0,0 0,1-1,-1 0,0 1,1-1,-1 0,0-1,1 1,-1-1,0 1,1-1,3-2,-5 2,-1 0,1 0,-1-1,0 1,1 0,-1-1,0 0,0 1,0-1,0 0,0 1,0-1,-1 0,1 0,-1 0,1 1,-1-1,1 0,-1 0,0 0,0 0,0 0,0 0,0 0,-1 0,1 0,-1 0,0-2,0-3,-1 0,0-1,0 1,-1 0,-6-13,7 16,-1 1,0-1,-1 1,1 0,0-1,-1 1,0 1,0-1,0 0,0 1,0 0,0 0,-1 0,1 1,-1 0,1-1,-1 1,1 1,-1-1,0 1,1 0,-1 0,0 0,1 0,-1 1,0 0,1 0,-7 2,11-2,-1-1,0 0,1 1,-1-1,1 0,-1 1,1-1,-1 1,1-1,0 1,-1-1,1 1,0-1,-1 1,1 0,0-1,-1 1,1-1,0 1,0 0,0-1,0 1,0 0,-1-1,1 1,0 0,1-1,-1 2,1 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1,'0'13,"0"0,2 0,-1 0,2 0,6 21,-9-31,1-1,0 1,0-1,0 1,0-1,0 0,0 1,1-1,-1 0,1 0,-1 0,1 0,0 0,0-1,0 1,0 0,0-1,0 1,1-1,-1 0,0 0,1 0,-1 0,1 0,-1-1,1 1,-1-1,1 1,-1-1,1 0,0 0,-1 0,1 0,-1-1,1 1,4-2,-3 0,-1 0,0 0,0-1,0 1,0-1,0 0,-1 1,1-1,-1 0,1-1,-1 1,1-4,25-45,-27 50,9-21,-7 16,-2 31,0-12,0 0,1 0,0 0,1 0,1 0,5 14,-6-23,0 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0,'51'10,"-43"-8,0 1,0-2,0 1,15 0,4-2,-22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5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8,'0'0,"0"0,0-1,0 1,0-1,0 1,-1 0,1-1,0 1,0 0,0-1,0 1,-1 0,1-1,0 1,0 0,-1 0,1-1,0 1,-1 0,1 0,0 0,-1-1,1 1,0 0,-1 0,1 0,0 0,-1 0,1 0,-1 0,1-1,0 1,-1 0,1 0,0 1,-1-1,1 0,-1 0,1 0,0 0,-1 0,1 0,0 0,-1 1,1-1,0 0,-1 0,1 0,0 1,-1-1,1 0,0 0,0 1,-1-1,1 0,0 1,0-1,-19 17,-21 92,39-108,1 0,-1 0,1 0,0 0,-1 0,1 0,0 0,0 0,0 0,0 0,0 0,0 0,0 0,0 0,0 0,0 0,1 0,-1 0,0 0,1 0,-1 0,1 0,-1 0,1 0,-1 0,2 1,0-1,-1 1,1-1,0 0,0 0,0 0,0 0,0 0,0 0,0-1,1 1,-1-1,3 1,1 0,0-1,1 0,-1 0,1 0,-1-1,0 0,1 0,9-4,-7 0,0 0,-1 0,0-1,0-1,0 1,-1-1,11-13,-13 15,-1 0,0-1,0 1,-1-1,0 0,0 0,0 0,0 0,-1 0,0-1,0 1,0-10,3 56,-4-33,1 0,-1 1,0-1,-1 0,0 1,0-1,-1 0,0 1,-2 8,3-15,0-1,0 0,0 0,0 0,0 0,0 0,0 0,0 1,0-1,0 0,0 0,0 0,0 0,0 0,0 0,0 0,0 1,0-1,0 0,0 0,0 0,0 0,0 0,0 0,0 0,-1 0,1 0,0 1,0-1,0 0,0 0,0 0,0 0,0 0,0 0,-1 0,1 0,0 0,0 0,0 0,0 0,0 0,0 0,0 0,-1 0,1 0,0 0,0 0,0 0,0 0,0 0,0 0,-1 0,1 0,0 0,0 0,0 0,0-1,0 1,0 0,0 0,0 0,0 0,0 0,-1 0,1 0,0 0,0-1,-4-12,2-20,5 26,0-1,1 1,-1 0,1 0,1 0,-1 1,11-12,-13 16,0-1,1 1,0-1,0 1,-1 0,1 0,0 1,1-1,3-1,-5 2,-1 1,0-1,1 1,-1 0,1 0,-1 0,0 0,1 0,-1 0,1 0,-1 0,0 1,1-1,-1 1,0-1,1 1,-1-1,0 1,0 0,1-1,-1 1,0 0,2 1,0 2,0 1,1-1,-1 0,-1 1,1-1,-1 1,1 0,-2 0,3 6,-3-6,1 0,0 0,1 0,-1 0,1-1,3 6,-4-8,0 0,-1-1,1 1,0-1,0 0,-1 0,1 0,0 0,0 0,1 0,-1 0,0 0,0-1,0 1,0-1,1 0,-1 0,0 0,3 0,-1 0,-1 0,0-1,0 0,1 0,-1 0,0 0,0 0,0 0,0-1,-1 1,1-1,0 0,-1 0,1 0,-1 0,1 0,-1-1,3-3,1-3,0 0,0-1,-1 1,5-13,-7 21,1 10,3 18,-2-8,-2-14,-1-1,1 0,0 0,0 0,0 0,0-1,1 1,-1-1,1 0,0 0,0 0,9 4,-12-6,0 0,0-1,1 1,-1-1,1 1,-1-1,1 0,-1 1,0-1,1 0,-1 0,1 0,-1 0,1 0,-1-1,1 1,-1 0,1-1,-1 1,0-1,1 1,-1-1,0 0,1 1,-1-1,0 0,0 0,0 0,0 0,0 0,0 0,0 0,0 0,0-1,0 1,0 0,-1-1,1 1,-1 0,1-1,-1 1,1-1,-1 1,0 0,0-1,0-2,1 0,0 0,-1 0,0 0,0 0,0 0,-1 0,1 0,-1 0,0 1,0-1,0 0,-1 0,1 0,-1 1,0-1,0 1,0 0,-5-7,5 8,0 0,0 0,0 0,0 1,0-1,-1 0,1 1,0-1,-1 1,1 0,-1 0,0 0,1 0,-1 0,0 1,0-1,1 1,-1-1,0 1,0 0,0 0,1 1,-1-1,0 1,0-1,1 1,-6 1,7-1,1-1,-1 0,0 0,0 0,1 1,-1-1,0 0,1 1,-1-1,0 0,1 1,-1-1,0 1,1-1,-1 1,1 0,-1-1,1 1,-1-1,1 1,0 0,-1-1,1 1,0 0,-1 0,1-1,0 1,0 0,0 0,0-1,0 1,0 0,0 0,0 0,0-1,0 1,0 0,0 0,0-1,1 1,-1 0,0 0,0-1,1 1,-1 0,1 0,1 1,-1 0,1 0,0-1,-1 1,1 0,0-1,0 1,0-1,0 0,0 0,1 0,-1 0,4 1,-1-1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0,0-1,1 1,0-1,0 0,1 0,6 9,-9-13,0 0,1 0,-1 0,1 0,-1 0,1-1,0 1,0 0,0-1,0 0,0 1,0-1,0 0,0 0,1 0,-1 0,0 0,1-1,-1 1,1-1,-1 1,0-1,1 0,-1 0,1 0,-1 0,1-1,-1 1,1 0,-1-1,0 0,1 0,-1 0,0 0,4-2,-4 1,0 0,0 0,0 0,-1 0,1 0,-1 0,1 0,-1-1,0 1,0 0,0-1,1-4,10-19,-5 63,-6-25,4 30,-5-46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20,'13'-1,"1"0,-1-1,0 0,0-1,16-6,-25 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7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214 196,'-3'1,"0"-1,0 1,0 0,0 0,0 0,0 1,1-1,-1 1,1-1,-1 1,1 0,-1 0,1 0,0 0,0 0,0 1,0-1,0 1,0-1,1 1,-1 0,1-1,-2 6,0-2,1 1,-1 0,1 0,0 0,1 0,0 0,0 0,0 0,1 8,1-14,0 1,-1-1,1 0,0 0,0 0,0 0,0 0,0 0,0 0,1-1,-1 1,0 0,0-1,1 1,-1 0,0-1,0 0,1 1,-1-1,1 0,-1 0,0 1,1-1,-1 0,1 0,-1-1,2 1,49-2,-46 1,-1 0,-1 0,0 0,1-1,-1 1,0-1,0 0,0-1,0 1,0-1,0 1,-1-1,1 0,-1 0,0-1,0 1,4-6,0 0,-1-1,0 0,0 0,-1 0,6-18,-7 13,-1-1,0 0,-1 0,-1 0,-1 0,0 0,-1 0,-4-18,4 31,0 0,0 0,0 1,-1-1,1 0,-1 1,0-1,0 1,0 0,0 0,0 0,-1 0,1 0,-1 0,1 0,-1 1,1-1,-1 1,0 0,0 0,0 0,0 0,0 0,0 1,0-1,-3 1,-13-2,-1 1,0 1,-20 2,6 0,5-3,19 0,0 1,0 0,0 0,0 1,0 0,-14 4,21-4,1 1,-1-1,1 0,0 1,-1-1,1 1,0-1,0 1,0 0,0 0,1 0,-1 0,1 0,-1 1,1-1,-1 0,1 1,0-1,0 1,1-1,-1 1,0 0,1-1,-1 1,1 0,0-1,0 1,0 0,1 2,-2-3,1-1,0 1,0-1,-1 0,1 1,0-1,1 0,-1 1,0-1,0 1,0-1,1 0,-1 1,1-1,-1 0,1 1,-1-1,1 0,0 0,0 0,0 0,-1 0,1 0,0 0,0 0,1 0,-1 0,0 0,0 0,0-1,0 1,1 0,-1-1,0 1,1-1,-1 0,0 1,1-1,-1 0,1 0,-1 0,2 0,7 2,-5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8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3,'-3'4,"1"0,-1 1,1 0,0-1,0 1,1 0,-1 0,1 0,0 6,0-5,0 0,0 0,1 0,0 0,1 0,-1 0,1 0,0 0,2 7,-1-11,-1 0,0 0,1 0,-1-1,1 1,-1 0,1-1,0 1,0-1,0 0,0 0,0 0,0 0,0 0,0 0,0 0,0 0,1-1,-1 1,0-1,0 0,1 0,-1 0,0 0,1 0,2-1,-1 1,0-1,0 0,0 0,0 0,0-1,-1 1,1-1,0 0,-1 0,0-1,1 1,-1-1,0 1,0-1,0 0,0 0,-1 0,1-1,-1 1,0-1,0 1,0-1,-1 0,1 1,-1-1,0 0,0 0,0 0,0 0,-1 0,1 0,-1 0,0 0,-1-1,1 1,-1 0,1 0,-3-6,2 8,-1 0,1 1,0-1,-1 1,1-1,-1 1,1-1,-1 1,1 0,-1 0,0 0,0 0,0 0,0 0,0 0,1 1,-1-1,0 1,-4-1,1 0,0 1,1-1,-1 1,0 0,1 1,-1-1,-8 3,9-2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59 199,'0'8,"0"0,0-1,1 1,0 0,0 0,1-1,0 1,3 7,-4-14,0 1,1 0,-1 0,0 0,1-1,-1 1,1-1,0 1,0-1,-1 1,1-1,0 0,0 0,0 0,0 0,0-1,1 1,-1 0,0-1,0 1,0-1,1 0,-1 0,0 0,0 0,1 0,-1 0,0-1,0 1,0-1,0 0,4-1,-3 1,0-1,1 0,-1-1,0 1,0-1,0 1,-1-1,1 0,-1 0,1 0,-1 0,0 0,0-1,-1 1,1-1,1-3,-2 4,1 0,-1 0,0 0,0 0,0 0,0 0,0 0,-1 0,0 0,1-1,-1 1,0 0,-1 0,1 0,0-1,-1 1,0 0,0 0,-2-5,-1 4,0 1,0-1,0 1,-1 0,0 0,1 1,-1-1,0 1,0 0,-1 0,-9-2,8 3,0-1,0-1,0 1,1-1,-1 0,-7-6,3 1,4 3,0 0,0 0,0-1,-8-10,14 16,0-1,0 0,1 0,-1 0,0 0,1 0,-1 0,1 0,-1 0,1 0,-1-1,1 1,0 0,-1 0,1 0,0 0,0-1,0 1,0 0,0 0,0 0,0-1,1 1,-1 0,0 0,0 0,1 0,-1 0,1-1,-1 1,1 0,0 0,-1 0,1 0,0 1,0-1,0 0,0 0,0 0,1-1,9-3,0 0,0 1,0 0,0 0,1 2,-1-1,1 1,0 1,18-1,-26 2,33 5,-36-5,0 1,0-1,0 1,1 0,-1 0,0 0,0-1,0 1,-1 0,1 0,0 0,0 1,0-1,-1 0,1 0,-1 0,1 0,-1 1,1-1,-1 0,1 1,-1-1,0 0,0 1,0 1,0 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0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33,'0'0,"1"-1,0 0,-1 1,1-1,-1 1,0-1,1 0,-1 0,1 1,-1-1,0 0,0 1,1-1,-1 0,0 0,0 0,0 1,0-1,0 0,0 0,0 1,0-1,0 0,0 0,-1 0,1 1,0-1,0 0,-1 0,1 1,0-1,-2-1,-5-5,-2 24,9-15,-8 59,7-60,1 1,0-1,0 1,-1 0,1-1,0 1,1-1,-1 1,0 0,0-1,1 1,-1-1,1 1,-1-1,1 1,0-1,-1 1,1-1,0 1,0-1,0 0,0 0,0 0,0 1,1-1,-1 0,0 0,0 0,1-1,-1 1,3 1,-2-2,-1 0,0 0,0 0,0 0,0 0,0 0,0 0,0-1,0 1,1 0,-1-1,0 1,0-1,0 1,0-1,-1 1,1-1,0 0,0 1,0-1,0 0,-1 0,1 0,0 0,-1 0,1 0,-1 0,1 0,-1 0,1-1,8-40,-5 18,0 23,1 9,7 20,-1-5,-8-19,0 0,0-1,0 0,0 0,1 0,0 0,-1 0,8 3,-10-5,1-1,-1 1,1-1,-1 1,1-1,-1 0,1 1,-1-1,1 0,-1 0,1 0,-1 0,1 0,-1 0,1-1,-1 1,1-1,-1 1,1-1,-1 1,0-1,1 0,-1 1,0-1,1 0,-1 0,0 0,0 0,0 0,1-2,1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0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1501,'25'1,"-1"-1,0-1,0-1,0-1,0-1,0-1,-1-1,43-17,2-15,-54 28,1 2,0 0,0 0,0 2,22-7,128-21,-146 30,0 0,-1-1,1-1,-1 0,0-2,-1 0,0-1,0 0,-1-1,0-2,-1 1,21-21,-30 26,1 1,0 1,0-1,0 1,0 1,1-1,-1 1,1 0,11-2,39-17,-40 12,7-3,-1-1,-1-2,28-22,-44 32,-1-1,1 0,-1 0,-1 0,1-1,-1 0,0 0,-1 0,0-1,0 1,-1-1,0 0,3-17,-2-20,-1 1,-4-77,-2 38,1 54,-1 1,-12-49,2 15,-2-7,9 43,0 0,-2-49,9-125,-1 173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1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13 211,'2'0,"0"0,0-1,0 1,0 0,0-1,0 1,0-1,0 0,0 0,0 0,0 0,0 0,-1 0,1 0,0-1,-1 1,1 0,-1-1,1 0,1-2,0-1,0 0,0-1,-1 1,0-1,0 0,0 1,1-9,0-4,-1 0,0 0,-2 0,-2-22,2 39,0 0,0 0,-1-1,1 1,-1 0,1 0,-1 0,1 0,-1-1,0 1,1 0,-1 0,0 0,0 1,0-1,0 0,0 0,0 0,0 1,0-1,0 0,0 1,0-1,-1 1,1-1,0 1,0 0,0 0,-1-1,1 1,0 0,-1 0,1 0,0 0,0 0,-1 1,1-1,0 0,0 1,0-1,-1 0,1 1,0 0,0-1,0 1,0 0,0-1,0 1,0 0,0 0,0 0,0 0,0 0,1 0,-1 0,0 0,1 0,-1 0,1 0,-1 0,1 1,0-1,-1 0,1 0,0 2,-7 26,2 0,-2 46,6-63,1-1,0 0,1 1,1-1,0 1,0-1,1 0,0 0,9 18,-10-26,1 1,-1 0,1-1,0 1,0-1,0 0,1 0,-1 0,1 0,-1 0,1-1,0 0,0 0,5 2,-7-3,-1-1,0 0,0 1,0-1,0 0,1 0,-1 0,0 0,0 0,0 0,1 0,-1 0,0-1,0 1,0 0,1-1,-1 1,0-1,0 1,0-1,1-1,0 1,-1-1,0 1,0-1,0 0,0 0,0 0,0 1,0-1,-1 0,1 0,-1 0,1 0,-1 0,0 0,0-1,0 1,0-2,0-1,-1 0,0 0,0 0,0 1,0-1,-4-8,5 12,0 1,-1-1,1 0,0 0,0 1,-1-1,1 0,-1 0,1 1,0-1,-1 1,1-1,-1 0,1 1,-1-1,0 1,1-1,-1 1,1-1,-1 1,0 0,0-1,1 1,-1 0,0-1,0 1,1 0,-1 0,0 0,0 0,1 0,-1 0,0 0,0 0,0 0,1 0,-1 0,0 0,0 1,1-1,-1 0,0 0,1 1,-1-1,0 1,1-1,-1 0,0 1,1-1,-1 1,1 0,-2 0,-2 8,3-4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2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4,'14'73,"-10"-42,-2-54,-2 15,2-39,-2 46,1-1,-1 1,0 0,0-1,1 1,-1 0,0 0,1-1,0 1,-1 0,1 0,0 0,-1-1,1 1,0 0,0 0,0 0,0 0,0 0,0 1,0-1,0 0,0 0,1 1,-1-1,0 1,0-1,1 1,0-1,0 2,-1-1,0 1,0 0,1-1,-1 1,0 0,0 0,0 0,0 0,0 0,0 0,0 0,0 1,0-1,-1 0,1 0,0 1,-1-1,1 0,-1 1,1 1,13 38,-12-34,0-1,10 19,-11-24,0 0,1-1,-1 1,1-1,-1 0,1 1,-1-1,0 0,1 0,-1 0,1 0,-1 0,1 0,-1 0,1 0,-1-1,1 1,1-1,2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3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9 130,'-1'1,"0"0,1-1,-1 1,0 0,1 0,-1-1,1 1,-1 0,1 0,0 0,-1 0,1 0,0 0,-1 0,1 0,0 0,0 0,0 0,0 0,0 0,0 0,0 1,1 31,-1-28,0-3,0-1,0 1,0 0,0-1,0 1,0 0,1-1,-1 1,0 0,1-1,0 1,-1-1,1 1,0-1,0 1,1 1,-1-3,-1 1,1-1,0 0,-1 1,1-1,-1 0,1 0,0 1,0-1,-1 0,1 0,0 0,-1 0,1 0,0 0,-1 0,1 0,0 0,0 0,-1-1,1 1,0 0,-1 0,1-1,1 0,1 0,-1-1,1 0,0 0,-1-1,1 1,-1 0,0-1,0 0,0 1,0-1,0 0,0 0,-1 0,2-4,11-32,-8 24,-1-1,0 1,4-27,-11 5,2 37,0-1,0 1,0-1,0 0,0 1,0-1,0 1,-1-1,1 1,0-1,-1 0,1 1,0-1,0 1,-1 0,1-1,-1 1,1-1,-1 1,1-1,0 1,-1 0,0-1,1 1,-1 0,1 0,-1-1,1 1,-1 0,1 0,-1 0,0 0,1 0,-1 0,1 0,-1 0,0 0,1 0,-1 0,1 0,-1 0,1 0,-1 0,0 1,1-1,-1 0,1 0,-1 1,1-1,-1 0,1 1,-1-1,1 1,0-1,-1 0,1 1,-1-1,1 1,0-1,-1 1,1 0,-2 0,1 1,0-1,0 1,-1-1,1 1,0-1,0 1,1-1,-1 1,0 0,0 0,1-1,-1 1,1 0,0 0,-1 0,1 0,0 0,0-1,0 1,0 0,0 0,1 0,-1 0,1 0,-1-1,1 1,0 0,-1 0,1-1,0 1,0 0,0-1,0 1,1-1,-1 0,0 1,0-1,1 0,-1 0,1 1,0-1,2 1,-1-1,0 0,0 0,-1 0,1 0,0 0,-1 0,1 1,-1-1,0 1,1 0,-1 0,0 0,0 0,0 0,0 0,-1 0,2 3,0 2,0-1,0 1,-1-1,-1 1,2 9,4 11,-6-22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5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9 206,'3'0,"0"-1,0 1,0-1,0 0,0 0,0 0,-1 0,1-1,0 1,-1-1,1 1,-1-1,1 0,-1 0,0 0,0 0,0-1,0 1,0 0,-1-1,1 1,-1-1,1 0,-1 0,0 1,1-5,0 2,0 0,-1 0,0-1,0 1,0 0,-1 0,1-1,-1 1,0 0,-1-1,0 1,1 0,-2-1,-1-5,2 10,1 0,-1 0,-1-1,1 1,0 0,0 0,0 0,-1 0,1 0,0 0,-1 0,1 1,-1-1,1 0,-1 1,1-1,-1 1,0-1,1 1,-1 0,1 0,-1 0,0 0,1 0,-1 0,0 0,1 1,-1-1,1 0,-1 1,1 0,-1-1,1 1,-1 0,1 0,-1-1,1 1,0 0,0 0,-1 1,1-1,0 0,0 0,0 1,0-1,0 0,0 1,1-1,-2 3,1 2,0 1,0 0,0-1,1 1,0 0,0-1,1 1,-1-1,2 1,-1 0,1-1,0 0,4 9,0-2,0 0,1-1,1 0,0 0,12 13,-19-24,0 0,-1 0,1 0,-1 0,1-1,0 1,0 0,-1 0,1-1,0 1,0-1,0 1,0-1,0 1,0-1,0 1,0-1,0 0,0 1,0-1,0 0,0 0,0 0,0 0,0 0,0 0,0 0,0 0,0 0,0 0,0-1,0 1,0 0,0-1,0 1,0-1,0 1,0-1,0 0,-1 1,3-2,0-2,0 0,0 0,0-1,0 1,-1-1,3-6,17-54,3 119,-25-53,1 0,-1 0,1 1,0-1,-1 0,1 0,0-1,0 1,0 0,0 0,0 0,-1 0,1-1,1 1,-1 0,0-1,0 1,0-1,0 1,0-1,0 0,1 0,-1 1,0-1,0 0,0 0,1 0,-1 0,0 0,0 0,0-1,1 1,-1 0,0-1,0 1,0 0,0-1,0 1,1-1,-1 0,0 1,1-3,1 2,-1-1,0 0,1 0,-1 0,0 0,0 0,-1-1,1 1,0 0,-1-1,1 1,-1-1,0 0,0 0,0 1,0-1,0-4,9-74,0-14,-8 115,1 0,0-1,2 1,0-1,2 0,0 0,10 19,-17-38,0 1,0 0,0-1,1 1,-1 0,0-1,0 1,0-1,1 1,-1 0,1-1,-1 1,0-1,1 1,-1-1,1 1,-1-1,1 1,-1-1,1 0,-1 1,1-1,0 0,-1 1,1-1,-1 0,1 0,0 0,-1 1,1-1,0 0,-1 0,1 0,0 0,-1 0,1 0,0 0,-1 0,1-1,0 1,-1 0,1 0,-1-1,1 1,0 0,-1 0,1-1,-1 1,1-1,-1 1,1-1,-1 1,1-1,-1 1,1-1,18-37,-16 31,3-7,-2 0,1 0,-2 0,0-1,0 1,-2-1,0 0,-1-16,0 53,0-9,-1-1,2 1,0-1,0 0,2 1,3 13,1 2,-7-22,1-1,1 1,-1-1,1 0,0 0,0 0,0 0,6 8,-7-11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25,'1'-1,"0"1,0-1,0 0,0 1,0-1,0 0,0 1,0-1,0 1,1 0,-1-1,0 1,0 0,0 0,0-1,1 1,-1 0,0 0,0 0,0 1,2-1,27 5,-28-3,0 1,-1-1,1 1,-1-1,0 1,0 0,0 0,0-1,0 1,-1 0,1 5,-1-5,1 0,-1 0,1 0,-1-1,1 1,0 0,1 0,-1-1,3 6,-3-7,0-1,0 1,1 0,-1 0,0-1,0 1,1-1,-1 1,0-1,1 1,-1-1,1 0,-1 0,1 1,-1-1,0 0,1-1,-1 1,1 0,-1 0,1 0,-1-1,0 1,1-1,-1 1,2-2,1 0,-1 1,0-1,1 0,-1 0,0 0,0 0,0-1,-1 1,1-1,-1 0,1 0,-1 0,0 0,0 0,0 0,0 0,-1-1,1 1,-1-1,0 1,0-1,0 0,-1 1,1-1,-1 0,0 0,0 1,0-1,-1-6,-1 18,2-1,-1 1,1-1,1 15,31 55,-30-73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21,'24'-9,"-22"7,0 1,0 0,1 0,-1 0,0 0,1 0,-1 0,1 0,-1 1,3-1,-4 1,0 0,0-1,1 1,-1 0,0 0,0 0,0 0,0 0,0 1,0-1,0 0,0 0,0 1,0-1,0 1,0-1,-1 1,1-1,0 1,0-1,0 1,0 0,-1-1,1 1,0 0,-1 0,2 1,-4 24,2-24,-1 0,0 0,1 0,0 0,-1 0,1 0,0 0,0 1,0-1,1 0,-1 0,0 0,1 0,1 3,30 30,-28-31,0-1,0 1,0-1,-1 1,1 0,-1 0,0 1,0-1,-1 1,4 8,-2-4,-2 0,1 0,-1 1,1 15,-3-24,0 0,0 0,0 0,0 0,0 0,0 0,0 0,0 0,-1 0,1-1,0 1,-1 0,1 0,0 0,-1 0,1-1,-1 1,0 0,1 0,-1-1,1 1,-2 1,0-2,1 0,-1 0,0 1,1-1,-1 0,1 0,-1-1,1 1,-1 0,1 0,-1-1,1 1,0-1,-1 1,1-1,-1 0,1 1,0-1,-2-1,-9-4,-18-14,27 16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4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1 157,'1'1,"1"0,0-1,0 1,-1 0,1 0,0 0,-1 0,1 1,-1-1,0 0,1 0,-1 1,0-1,0 1,0 0,0-1,0 1,1 1,-1 0,0-1,1 0,-1 0,1 0,-1 0,1 0,-1 0,1-1,0 1,0-1,0 1,0-1,4 2,-5-2,0-1,0 0,0 0,0 0,0 0,1 0,-1 0,0 0,0 0,0 0,0 0,0-1,0 1,0 0,0-1,0 1,0-1,0 1,0-1,0 0,0 1,-1-1,1 0,0 1,1-3,0 0,0 0,-1 0,1 0,-1-1,1 1,-1 0,0-1,0-4,2-10,-2 0,0-26,-1 36,2-15,-2 23,1 0,-1 0,0 0,0 0,0 0,0 0,0 0,1-1,-1 1,0 0,0 0,0 0,0 0,0 0,1 0,-1 0,0 0,0 0,0 0,0 0,1 0,-1 0,0 0,0 0,0 0,0 0,0 0,1 0,-1 0,0 0,0 1,0-1,0 0,0 0,1 0,-1 0,0 0,0 0,0 0,0 0,0 1,0-1,0 0,0 0,1 0,-1 0,0 0,0 1,0-1,0 0,0 0,0 0,0 0,0 1,19 41,-6-10,-13-31,1 0,0 1,-1-1,1 0,0 1,0-1,0 0,0 0,0 1,0-1,0 0,1 0,-1 0,0-1,1 1,-1 0,0 0,1-1,-1 1,1-1,-1 1,1-1,-1 0,1 1,-1-1,1 0,0 0,-1 0,1 0,-1 0,1-1,-1 1,1 0,-1-1,1 1,-1-1,1 1,-1-1,0 0,2-1,0 0,0-1,0 0,-1 0,1 0,-1 0,0 0,0 0,0-1,0 1,-1 0,1-1,-1 0,0 1,0-1,0-5,7-50,9 99,-16-36,0-1,1 0,-1 0,1 0,-1 0,1 0,0 0,0-1,0 1,0 0,1-1,-1 0,1 0,-1 1,1-1,0-1,0 1,5 2,-7-4,1 1,0-1,-1 1,1-1,0 0,-1 0,1 0,0 0,0 0,-1 0,1-1,0 1,-1 0,1-1,0 0,-1 1,1-1,0 0,-1 0,0 1,1-1,-1 0,1-1,-1 1,0 0,0 0,0-1,1 1,-1 0,0-1,-1 1,1-1,0 1,0-1,-1 0,2-2,-1 0,15-44,-15 46,0 1,-1 0,0-1,1 1,-1-1,0 1,0-1,0 1,0-1,0 1,0-1,0 1,0-1,0 1,-1-1,1 1,-1 0,1-1,-1 1,0 0,1-1,-1 1,0 0,0 0,0-1,0 1,0 0,-1-1,1 2,1 0,-1 0,0 0,1 1,-1-1,1 0,-1 0,1 1,-1-1,1 0,-1 1,1-1,-1 0,1 1,-1-1,1 1,0-1,-1 0,1 1,-1-1,1 1,0 0,0-1,-1 1,1-1,0 1,0-1,0 1,0-1,0 1,0 0,0-1,0 1,0-1,0 1,0 0,0-1,0 1,0-1,1 2,-2 33,1-32,1 0,-1 0,0 0,1 0,-1 0,1 0,0 0,0-1,0 1,0 0,0 0,1-1,-1 1,1-1,0 0,-1 1,1-1,0 0,1 0,-1 0,0 0,0 0,1-1,-1 1,1-1,0 0,-1 1,1-1,0 0,0-1,0 1,-1 0,1-1,0 0,0 1,0-1,0 0,0-1,0 1,0 0,0-1,5-1,-6 0,0 1,0-1,0 0,0 0,-1 0,1 0,0 0,-1 0,1 0,-1 0,0-1,0 1,0 0,0-1,0 1,-1-1,1 1,0-4,9-20,9 86,-1 13,4 32,-14-79,-4-28,-3-14,-1 10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20,'0'-1,"0"0,1 0,-1 0,0 1,0-1,1 0,-1 0,1 0,-1 0,1 0,-1 1,1-1,-1 0,1 0,0 1,-1-1,1 0,0 1,0-1,-1 1,1-1,0 1,0-1,0 1,0-1,0 1,0 0,-1 0,1-1,0 1,0 0,0 0,0 0,0 0,0 0,0 0,0 0,0 1,1-1,0 0,0 0,-1 1,1-1,0 0,0 1,-1-1,1 1,0 0,-1 0,1-1,-1 1,1 0,-1 0,1 0,-1 1,1-1,-1 0,0 0,0 1,0-1,2 4,7 19,-7-20,-1 1,1-1,-1 1,0 0,-1-1,1 1,-1 0,0 0,0 0,-1 1,1-1,-1 0,-1 10,-1-14,1 0,-1 0,1 0,-1 0,1 0,-1 0,0 0,1-1,-1 1,0-1,0 1,0-1,1 0,-1 0,0 0,0 0,0 0,0 0,1 0,-1 0,0-1,0 1,-2-2,-1 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0 104,'8'0,"0"-1,0 1,-1-1,1-1,-1 1,1-1,-1-1,8-2,-11 3,-1 0,0 0,0 0,0 0,0 0,0-1,0 1,0-1,-1 1,1-1,-1 0,0 0,0-1,0 1,0 0,-1-1,1 1,-1-1,1-4,-2 7,0 0,0 0,0 0,0 0,-1-1,1 1,0 0,-1 0,1 0,0 0,-1 0,0 0,1 0,-1 0,0 0,1 0,-1 0,0 0,0 0,0 0,0 1,0-1,0 0,0 1,0-1,0 0,0 1,0 0,0-1,0 1,0 0,-1-1,1 1,0 0,0 0,0 0,0 0,-1 0,1 0,-2 1,1-2,1 1,-1 0,0 0,0 0,1 1,-1-1,0 0,1 1,-1-1,0 1,1-1,-1 1,0 0,1 0,-1 0,1 0,-1 0,1 0,0 0,0 0,-1 0,1 1,0-1,0 1,0-1,0 1,0-1,1 1,-1-1,0 1,0 2,1 2,0 0,0 0,1 0,0 0,0 0,0 0,1 0,0 0,0 0,0 0,1-1,0 1,0-1,4 5,-6-7,1 0,0 0,1-1,-1 1,0 0,1-1,0 0,-1 0,1 0,0 0,0 0,0 0,0-1,0 1,1-1,-1 0,0 0,1 0,-1 0,1-1,-1 1,1-1,-1 0,1 0,-1 0,4-1,-5 0,1-1,-1 1,0 0,0-1,0 1,0-1,0 0,0 0,-1 0,1 0,0 0,-1 0,0 0,1 0,-1 0,0-1,1-2,-1 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56,'13'86,"-13"-80,1 1,-1-1,1 1,0-1,1 1,2 8,18-59,-18 39,0 1,1-1,-1 1,1 0,0 0,0 1,0 0,1-1,-1 2,1-1,8-2,11-7,-21 9,0 0,0 0,-1 0,1 0,-1-1,0 1,0-1,3-5,-5 8,0 0,0-1,0 1,0 0,-1-1,1 1,0-1,-1 1,1-1,-1 1,0-1,1 1,-1-1,0 1,0-1,0 0,0 1,0-1,-1 1,1-1,0 1,-1-1,1 1,-1-1,1 1,-1-1,0 1,-1-2,2 3,0 0,0-1,0 1,0 0,0 0,0 0,-1 0,1 0,0 0,0 0,0-1,0 1,0 0,-1 0,1 0,0 0,0 0,0 0,0 0,-1 0,1 0,0 0,0 0,0 0,0 0,-1 0,1 0,0 0,0 0,0 0,0 0,-1 1,1-1,0 0,0 0,0 0,0 0,0 0,-1 0,1 0,0 0,0 1,0-1,0 0,0 0,0 0,0 0,0 0,0 1,0-1,-1 0,1 0,-4 16,0 14,4-19,1-1,1 0,-1 0,2 1,3 12,-5-21,0 0,0 0,0 0,0 0,0 0,0 0,1 0,-1 0,1-1,-1 1,1 0,0-1,3 3,-4-4,0 1,1-1,-1 0,0 1,1-1,-1 0,0 0,1 0,-1 0,1 0,-1 0,0 0,1 0,-1-1,0 1,1-1,-1 1,0-1,1 1,-1-1,0 0,0 1,0-1,0 0,1-1,4-4,0-1,-1 1,0-1,-1 0,1-1,-1 1,-1-1,1 0,-1 0,3-13,-4 31,1 1,1-1,0 1,9 17,-12-26,0-1,0 1,0-1,1 0,-1 1,0-1,1 0,-1 0,1 0,-1 0,1 0,-1 0,1-1,0 1,2 0,-3-1,0 0,0 0,0 0,0 0,0 0,0 0,0-1,-1 1,1 0,0-1,0 1,0 0,0-1,-1 1,1-1,0 0,0 1,-1-1,1 0,-1 1,2-2,1-4,1 0,-1 0,0 0,0-1,3-13,0 4,-6 17,0-1,0 0,0 0,0 0,0 0,0 0,0 0,0 0,0 0,0 1,0-1,0 0,0 0,0 0,0 0,0 0,0 0,0 0,0 0,0 1,0-1,0 0,0 0,0 0,0 0,0 0,0 0,1 0,-1 0,0 0,0 0,0 0,0 0,0 0,0 0,0 0,0 0,0 0,1 1,-1-1,0 0,0 0,0 0,0 0,0-1,0 1,0 0,1 0,-1 0,0 0,0 0,0 0,0 0,0 0,0 0,0 0,0 0,1 4,0-1,0 1,1 0,-1-1,1 1,0-1,0 1,0-1,0 0,0 0,1 0,0 0,-1-1,1 1,0 0,0-1,0 0,1 0,6 3,-8-4,1 0,-1 0,1-1,-1 1,1-1,-1 0,1 0,-1 0,1 0,-1 0,1 0,0-1,-1 1,1-1,-1 0,0 1,1-1,-1-1,0 1,1 0,-1 0,0-1,0 1,0-1,0 0,0 0,0 1,-1-1,1 0,2-4,-1-1,0 1,0 0,-1-1,0 0,0 0,1-8,-2 12,-1-1,1 1,-1 0,1 0,-1-1,0 1,0 0,0-1,-1 1,1 0,-1 0,0 0,0-1,0 1,-2-3,3 5,-1 1,1-1,0 1,-1-1,1 1,-1-1,1 1,-1 0,1-1,-1 1,1 0,-1-1,1 1,-1 0,1 0,-1 0,0-1,1 1,-1 0,1 0,-1 0,0 0,1 0,-1 0,1 0,-1 0,0 0,1 0,-1 0,1 1,-1-1,0 0,1 0,-1 1,-14 20,1 31,14-49,0 1,0-1,0 1,1 0,-1-1,1 1,0-1,0 1,0-1,0 1,0-1,1 0,0 0,-1 1,1-1,1-1,-1 1,0 0,1 0,-1-1,1 1,0-1,0 0,0 0,0 0,0 0,0-1,0 1,1-1,-1 0,1 0,-1 0,1 0,-1 0,1-1,-1 0,1 0,0 0,-1 0,1 0,-1-1,1 1,-1-1,1 0,-1 0,4-2,22-2,-24 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1,'0'503,"-6"-448,-5-32,10-22,0-1,1 0,-1 0,0 1,1-1,-1 0,0 0,1 0,-1 1,0-1,1 0,-1 0,0 0,1 0,-1-1,0 1,0 0,1 0,-1 0,0 0,1-1,-1 1,0 0,1-1,-1 1,1 0,-1-1,1 1,-1-1,1 1,-1-1,0 0,-2-3,0 1,0-1,1 1,-1-1,1 0,0 0,0 0,0-1,0 1,1 0,0-1,0 1,0-1,0 1,1-1,0 1,0-1,1-6,-1 4,1 1,0 0,0-1,0 1,1 0,0 0,1 0,-1 0,1 0,0 1,0-1,7-8,-4 8,1 0,-1 0,1 1,0 0,0 0,0 0,1 1,0 0,0 1,0 0,0 0,0 1,0-1,1 2,-1-1,1 1,0 1,-1 0,1 0,0 0,15 4,-10-1,0 1,0 0,0 1,-1 1,1 0,-1 1,-1 0,1 1,-1 0,-1 1,0 1,11 11,-6-6,-2 1,0 1,0 0,-2 1,0 0,17 37,-23-39,0 0,-2 1,0 0,0 1,1 30,-5 92,-2-73,1-48,-2-1,0 0,-1 0,-1 0,-1-1,0 0,-1 0,-1 0,-1-1,0 0,-1 0,-1-1,-15 16,22-26,0-1,0 0,0 0,-1 0,0 0,1-1,-1 0,-1 0,1 0,0-1,-1 0,1 0,-1 0,0-1,1 1,-1-2,0 1,0 0,0-1,0 0,0-1,0 1,1-1,-1 0,0 0,0-1,1 0,-1 0,1 0,-7-5,4 1,-74-60,75 59,0 0,1 0,0 0,0-1,1 0,0 0,0 0,-6-16,4-1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9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34,'2'2,"0"1,0 0,0-1,-1 1,0 0,1 0,-1 0,0 0,0 0,-1 0,1 0,0 6,2 6,2 0,0 0,-1 0,2 25,-7-44,1 0,0-1,0 1,0 0,0 0,0 0,1 0,0 0,0-1,0 1,0 0,3-5,1 1,0 0,1 1,0-1,11-10,7-14,-23 31,1 0,-1 0,0 0,-1 0,1-1,0 1,0 0,-1-1,1 1,0 0,-1-1,1 1,-1-1,0 1,0-1,1 1,-1-1,0 0,0 1,0-1,-1-2,1 4,-1-1,1 1,0 0,0-1,-1 1,1 0,0 0,-1-1,1 1,-1 0,1 0,0 0,-1 0,1-1,-1 1,1 0,0 0,-1 0,1 0,-1 0,1 0,0 0,-1 0,1 0,-1 0,1 0,0 0,-1 1,1-1,-1 0,1 0,0 0,-1 0,1 1,-1-1,1 1,-12 17,2 21,9-34,0-1,1 1,-1 0,1 0,0-1,0 1,1 0,0 0,-1-1,3 7,-1-9,-1 0,0 0,1-1,-1 1,1-1,-1 1,1-1,0 0,-1 0,1 0,0 0,0 0,0 0,0 0,0 0,0-1,0 1,0-1,0 1,0-1,0 0,1 0,-1 0,0 0,3-1,-2 1,-1 0,1 1,-1-1,0-1,1 1,-1 0,1-1,-1 1,0-1,1 0,-1 0,0 0,0 0,1 0,-1 0,0 0,0-1,0 1,-1-1,1 0,0 1,1-3,0 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0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1,'-14'53,"14"-36,-1 29,1-44,0-1,0 1,0 0,0 0,0 0,1 0,-1 0,1 0,-1-1,1 1,0 0,0-1,0 1,0 0,0-1,0 1,2 1,-2-3,0 1,0-1,0 1,0-1,0 0,1 0,-1 1,0-1,0 0,0 0,1 0,-1 0,0-1,0 1,0 0,0 0,0-1,1 1,-1-1,0 1,0-1,0 1,0-1,0 0,0 1,0-1,-1 0,1 0,0 0,0 1,0-1,-1 0,1 0,-1 0,1 0,-1 0,1-1,0-1,2-3,0 0,0 0,-1 0,0-1,2-9,1 0,2 16,11 28,-17-24,1-1,-1 0,1 0,0 0,0 0,0 0,0 0,1-1,-1 1,4 2,-2-4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12,'1'12,"1"-1,1 0,0 0,0 0,8 16,0 2,0 5,-1 1,8 60,-30-253,10 147,-1 0,1 0,1 0,-1 0,2 0,0 0,0 0,3-18,-2 29,-1-1,1 0,-1 0,1 0,-1 1,1-1,0 0,-1 0,1 1,0-1,0 1,0-1,-1 1,1-1,0 1,0-1,0 1,0 0,0 0,0-1,0 1,0 0,0 0,0 0,0 0,0 0,0 0,0 0,0 0,-1 1,1-1,0 0,0 1,0-1,0 0,0 1,0-1,0 1,1 0,0 1,1-1,0 1,0 0,-1-1,1 1,-1 1,0-1,1 0,-1 0,0 1,1 2,1 5,0 1,-1-1,0 0,-1 1,1 10,-3-19,0 0,0-1,0 1,0 0,0 0,0 0,0-1,-1 1,1 0,-1 0,1-1,-1 1,0 0,0-1,1 1,-3 1,2-2,0 0,0-1,0 1,0-1,-1 1,1-1,0 1,0-1,-1 0,1 0,0 0,-1 0,1 0,0 0,0 0,-1 0,1 0,0 0,-1-1,1 1,0-1,0 1,0-1,0 1,-1-1,0-1,-13-11,14 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0,'1'10,"0"0,0 0,1-1,0 1,6 15,2 9,-7-19,-7-23,-7-27,9 24,0 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5,'1'1,"-1"0,1 0,-1 0,1 0,-1 0,1-1,0 1,0 0,-1 0,1-1,0 1,0 0,0-1,0 1,0-1,0 1,-1-1,1 1,0-1,1 0,-1 0,0 1,0-1,0 0,0 0,0 0,0 0,0 0,2 0,43-1,-33 0,-9 1,1 0,-1 0,1-1,0 0,-1 0,0 0,1 0,-1-1,0 0,1 0,3-2,-5 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0,'2'5,"0"-1,0 1,-1 0,0 0,0-1,0 1,0 0,-1 5,1-3,1 0,0 1,1-1,0 0,0 0,0 0,8 10,-10-14,1-1,0 1,0-1,0 0,0 0,1 0,-1 0,0 0,4 1,-5-2,0-1,-1 1,2-1,-1 0,0 1,0-1,0 0,0 0,0 0,0 0,0 0,0 0,0 0,0 0,0 0,0 0,0-1,0 1,0 0,0-1,0 1,0-1,0 1,0-1,1 0,0-2,1 1,-1-1,0 0,0 0,0 0,0 0,0 0,-1-1,0 1,1 0,-1-1,0 1,-1-1,1 1,0-6,5-16,-6 30,0 1,1 0,0 0,0-1,0 1,1 0,2 6,-3-10,-1 0,0 0,1-1,0 1,-1 0,1 0,0 0,0-1,0 1,0-1,0 1,0 0,0-1,1 0,-1 1,1-1,-1 0,1 0,-1 0,1 0,-1 0,1 0,0 0,0 0,0-1,-1 1,1-1,4 1,-2-2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3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1,'1'10,"0"0,1 0,0-1,0 1,6 14,-4-15,-1 0,0 1,-1-1,0 1,1 14,-9-45,-1-8,7 28,1 0,-1 0,0 0,1 1,-1-1,1 0,-1 0,1 0,-1 0,1 1,0-1,-1 0,1 1,0-1,0 0,0 1,-1-1,1 1,0-1,0 1,0 0,0-1,0 1,0 0,0 0,0 0,0-1,0 1,0 0,0 0,1 1,0-2,-1 1,1 0,0 0,-1-1,1 1,-1-1,1 1,-1-1,1 0,-1 0,0 1,1-1,-1 0,0 0,0 0,1-1,-1 1,0 0,0 0,0-1,-1 1,1 0,0-1,1-2,6-39,-8 42,0 11,0 1,1-1,0 1,1-1,0 1,0-1,1 0,1 0,0 0,5 9,2-12,-8-8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22,'2'15,"1"1,0-1,1 0,1 1,8 16,-13-37,0 0,1 0,0 0,0 0,0 0,0 1,1-1,0 0,3-6,24-50,-23 46,-14 26,6-7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0,0-1,1 1,-1-1,1 1,-1-1,1 0,-1 0,1 0,0 0,-1-1,1 1,3 0,13 5,-2 5,18 7,-31-17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8 115,'3'0,"-1"0,1 0,-1-1,1 1,-1-1,0 1,1-1,-1 0,0 0,1 0,-1 0,0-1,0 1,0-1,0 1,0-1,0 0,-1 1,1-1,-1 0,3-3,-1 0,-1 1,0-1,0 0,0 1,0-1,-1 0,0 0,0 0,0 0,0-6,-1 10,-1-1,1 1,0 0,0 0,0 0,-1-1,1 1,-1 0,1 0,-1 0,1 0,-1-1,0 1,1 0,-1 0,0 1,0-1,0 0,0 0,0 0,0 0,0 1,0-1,0 0,0 1,0-1,0 1,-1 0,1-1,0 1,0 0,-1-1,1 1,0 0,0 0,-1 0,1 0,0 0,-2 1,1-1,0 0,1 0,-1 1,0-1,1 0,-1 1,1-1,-1 1,1 0,-1-1,1 1,-1 0,1 0,-1 0,1 0,0 0,0 0,0 0,-1 1,1-1,0 0,0 1,1-1,-1 1,0-1,0 1,1-1,-1 1,1-1,-1 1,1 3,0 0,0 1,1 0,-1-1,1 1,1 0,-1-1,1 1,0-1,0 0,1 0,-1 0,1 0,0 0,1 0,-1-1,5 5,-5-6,-1-1,1 0,0 1,-1-1,1 0,0-1,0 1,0 0,1-1,-1 0,0 0,1 0,-1 0,0 0,1-1,-1 1,1-1,-1 0,1 0,-1-1,1 1,-1-1,0 1,1-1,-1 0,0 0,5-3,16-5,-20 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0 234,'1'-3,"0"0,-1 0,1 1,0-1,1 1,-1-1,0 0,1 1,-1 0,1-1,0 1,0 0,0 0,0 0,5-3,36-25,-18 17,-3 0,0 0,1 2,1 1,0 1,0 1,46-9,40 0,-66 9,68-3,-91 9,1 0,33-9,16-3,-45 12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28,'-1'-1,"0"0,0-1,0 1,0 0,0 0,0-1,0 1,-1 0,1 0,0 0,-1 1,1-1,-1 0,1 0,-1 1,1-1,-1 1,-2-1,-35-8,36 9,1 0,0 0,-1 0,1 0,0 0,-1 0,1 1,0-1,-1 1,1 0,0-1,0 1,-1 0,1 1,0-1,0 0,0 0,1 1,-1-1,0 1,0 0,1-1,-1 1,1 0,-1 0,1 0,0 0,0 0,-1 3,-11 15,4-8,1 1,1 0,0 0,0 1,2-1,0 1,0 1,1-1,1 1,0-1,1 1,0 24,2-36,1 0,-1-1,1 1,0 0,-1 0,1-1,1 1,-1-1,0 1,1-1,-1 1,1-1,0 0,0 0,-1 0,2 0,-1 0,0 0,0 0,0-1,1 1,-1-1,1 0,-1 0,1 0,0 0,-1 0,1 0,0-1,4 1,8 1,0-1,1 0,-1-1,20-3,-25 2,-4-1,1 0,-1 0,1-1,-1 0,0 0,0 0,0-1,-1 0,1 0,-1 0,0-1,0 0,-1 0,1 0,-1-1,0 1,4-9,-6 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3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1 466,'0'-3,"1"1,0 0,0 0,0 0,0 0,0 0,0 0,1 0,-1 1,1-1,-1 0,1 1,0-1,-1 1,1 0,0-1,0 1,0 0,0 0,0 0,0 0,1 1,-1-1,0 1,0-1,0 1,5 0,65-9,-24 4,0-2,73-21,-94 21,38-13,-2-2,77-39,-110 47,-5 1,-1-1,-1-1,33-28,11-7,79-46,-118 76,-25 17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5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181 153,'0'-10,"0"1,0 0,-1-1,-1 1,0 0,-3-10,4 16,1 1,-1 0,0 0,-1 0,1 0,0 0,-1 0,1 0,-1 0,1 0,-1 1,0-1,0 1,1-1,-1 1,0 0,0 0,-1 0,1 0,0 0,0 0,-1 0,1 1,0-1,0 1,-1 0,1-1,-5 2,4-2,1 2,-1-1,0 0,1 0,-1 1,0 0,1-1,-1 1,0 0,1 0,0 0,-1 1,1-1,0 1,-1-1,1 1,0 0,-3 4,0 0,1 1,0 0,0 1,1-1,-4 10,7-15,-2 1,-5 15,0 0,2 0,0 0,-5 37,9-51,1-1,0 1,0-1,0 1,0-1,1 1,-1-1,1 0,0 1,0-1,0 0,0 1,1-1,-1 0,1 0,0 0,0 0,0-1,0 1,1 0,-1-1,1 0,-1 1,1-1,0 0,0 0,0-1,0 1,0 0,0-1,0 0,1 0,-1 0,5 1,-1-1,-1 0,1 0,0 0,0-1,0 0,0 0,0 0,0-1,0 0,-1-1,1 0,0 0,-1 0,1-1,-1 0,0 0,0 0,0-1,0 0,8-8,-4 2,-1 0,0-1,0 0,-2 0,1-1,-1 0,-1 0,0 0,6-21,-10 26,1-3,0 1,0 0,1 0,1 0,-1 0,1 1,7-9,-12 17,1 1,0-1,-1 1,1-1,-1 1,1-1,-1 1,1 0,-1-1,1 1,-1-1,0 1,1 0,-1 0,0-1,1 1,-1 0,0 0,0-1,0 1,0 0,0 0,0-1,0 1,0 0,0 0,0-1,0 1,0 0,-1 1,2 30,-1-9,1-16,0 0,-1-1,0 1,0-1,0 1,-1 0,0-1,0 1,-1-1,0 0,0 1,-1-1,1 0,-5 7,7-13,0 0,-1 1,1-1,0 0,0 0,0 0,0 0,0 1,-1-1,1 0,0 0,0 0,0 0,0 0,-1 0,1 0,0 1,0-1,0 0,-1 0,1 0,0 0,0 0,0 0,-1 0,1 0,0 0,0 0,0 0,-1 0,1 0,0 0,0 0,0-1,-1 1,1 0,0 0,0 0,0 0,-1 0,1 0,0 0,0-1,0 1,0 0,0 0,-1 0,1 0,0-1,-4-15,2-16,2 22,1 0,0 0,1 0,0 0,0 0,1 0,0 0,1 1,0-1,9-14,-10 18,1 1,-1-1,1 1,0 0,0 0,1 0,0 0,9-7,-11 11,-1-1,1 1,-1-1,1 1,0 0,0 0,0 0,-1 1,1-1,0 1,0-1,0 1,0 0,0 0,0 0,0 1,0-1,0 1,0-1,0 1,-1 0,5 2,-5-2,0 1,-1-1,1 1,-1-1,1 1,-1-1,1 1,-1 0,0 0,0 0,0 0,0 0,0 0,-1 0,1 0,-1 0,1 0,-1 1,0-1,1 3,0 52,-2-43,2-5,-1 0,1 0,0 0,1 0,0 0,1-1,0 1,0-1,1 1,0-1,0 0,1 0,6 7,-9-11,1-1,0 0,0 0,0 0,0-1,0 1,1-1,-1 0,1 0,0 0,0 0,-1 0,1-1,0 0,0 0,0 0,1 0,-1-1,0 1,0-1,0 0,0 0,1-1,-1 1,0-1,0 0,0 0,0-1,0 1,6-4,-2 1,-1-1,0 0,0 0,-1-1,1 0,-1 0,0 0,-1-1,0 0,0 0,6-11,-5 7,0-1,0 0,-2 0,1-1,-1 1,4-25,-3 5,-3 57,-3-9,1-2,0 0,1 1,0-1,4 16,-4-25,1 1,0-1,0 0,1 0,0 0,-1 0,2-1,-1 1,0-1,1 0,0 0,0 0,9 7,-5-6,0-1,0 0,0 0,0-1,1 0,-1-1,17 3,-18-3,-1-1,0 0,1-1,-1 0,1 0,-1 0,0-1,1 1,-1-2,0 1,11-4,-13 2,0 0,-1-1,1 1,-1-1,0 1,0-1,0 0,0 0,-1-1,0 1,0 0,0-1,0 1,-1-1,1 0,-1 1,0-7,1 4,-1 0,0-1,-1 1,0 0,0 0,0 0,-1-1,0 1,0 0,-1 0,-3-8,1 6,-1 1,0 0,0 0,-1 0,0 1,0 0,-1 0,1 0,-2 1,1 0,-1 0,0 1,0 0,0 1,-1-1,0 2,1-1,-1 1,-1 1,1-1,0 1,-1 1,1 0,-1 0,-13 2,22-1,1 0,-1 0,0 0,1 0,-1 0,0 1,1-1,-1 0,0 1,1-1,-1 0,0 1,1-1,-1 1,1-1,-1 1,1-1,-1 1,1-1,-1 1,1-1,0 1,-1 0,1-1,0 1,-1 0,1-1,0 1,0 1,1 26,20 23,25 1,-43-49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0,'-2'45,"0"-32,1 0,1 1,0-1,1 0,0 0,6 25,-5-35,0 1,1 0,-1-1,1 1,-1-1,1 0,0 0,0 0,0 0,1 0,-1-1,1 0,0 1,-1-1,1-1,0 1,0 0,0-1,0 0,0 0,1 0,5 0,9 1,0-1,-1 0,31-4,-43 2,0 0,-1 0,1-1,0 0,-1 0,0 0,1-1,-1 0,0 0,0 0,-1 0,1-1,-1 0,1 0,-1 0,0-1,-1 1,5-8,-3 5,0-1,-1 1,-1-1,1 0,-1 0,0 0,-1-1,0 1,0-1,-1 1,0-17,-14 122,13-87,-1-6,1 0,-1-1,1 1,0 0,0-1,1 1,-1 0,1-1,0 1,0 0,0-1,0 1,1-1,-1 0,1 1,0-1,0 0,0 0,0 0,6 5,-8-8,0 0,0 0,0 0,1 0,-1 0,0 0,0 0,0 1,1-1,-1 0,0 0,0 0,1 0,-1 0,0 0,0 0,0 0,1-1,-1 1,0 0,0 0,0 0,1 0,-1 0,0 0,0 0,0 0,1-1,-1 1,0 0,0 0,0 0,0 0,1 0,-1-1,0 1,0 0,0 0,0 0,0-1,0 1,0 0,0 0,0-1,0 1,0 0,1 0,-1 0,0-1,0 1,-1 0,3-14,-2 13,0-5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27,'50'-1,"0"-2,62-12,-52 7,-55 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145 468,'-20'0,"12"-1,0 1,0 0,0 1,-1 0,1 0,-11 3,16-2,0-1,0 1,0 0,0 0,0 0,1 0,-1 0,1 0,0 1,-1-1,1 1,0 0,0 0,1 0,-1 0,1 0,-1 0,1 0,-1 4,-1 1,1 0,0 0,0 0,1 0,0 1,1-1,0 0,0 0,0 1,1-1,1 0,2 9,-3-13,0 1,1-1,0 0,0 0,0-1,0 1,1 0,-1-1,1 1,0-1,0 0,0 0,1 0,-1 0,1-1,0 1,-1-1,1 0,0 0,0 0,0-1,1 0,6 2,-4-1,0-1,0 0,1 0,-1 0,1-1,-1 0,1-1,-1 0,0 0,1 0,-1-1,0 0,0 0,0-1,0 0,-1 0,1-1,-1 0,0 0,0 0,0-1,0 0,7-9,27-32,39-57,28-34,-64 90,-9 14,-3-3,-1 0,43-68,-49 48,-22 53,-1-1,0 0,0 0,0 0,0 0,-1 0,1 0,-1 0,0 0,0 0,-1 0,0-6,1 10,0-1,0 1,0 0,0 0,-1-1,1 1,0 0,0 0,0-1,0 1,0 0,0 0,0 0,-1-1,1 1,0 0,0 0,0 0,-1 0,1-1,0 1,0 0,0 0,-1 0,1 0,0 0,0 0,-1 0,1 0,0-1,0 1,-1 0,1 0,0 0,0 0,-1 0,1 0,0 1,0-1,-1 0,1 0,-9 10,-6 23,13-28,-48 134,26-68,12-32,-16 74,25-94,0 1,2-1,0 1,1-1,1 1,4 20,-5-37,1 0,-1 0,1 1,0-1,0 0,0 0,0 0,1 0,-1 0,1 0,0 0,0 0,0 0,0-1,0 1,1-1,2 3,0-3,-1 0,1-1,0 1,0-1,-1 0,1 0,0 0,0-1,0 0,9-1,-8 1,-1 0,1-1,-1 0,0 0,0-1,0 1,0-1,0 0,0-1,0 1,0-1,-1 0,1 0,-1 0,0-1,0 1,0-1,-1 0,1 0,-1-1,0 1,0-1,-1 1,1-1,-1 0,0 0,0 0,0 0,-1 0,0-1,0 1,0 0,-1-1,0 1,0 0,0-1,-2-6,1 9,0 1,0 0,0-1,-1 1,0 0,1 0,-1 0,0 0,0 0,0 0,0 0,0 1,0-1,-1 1,1 0,0-1,-1 1,1 0,-1 0,1 1,-1-1,0 0,1 1,-6-1,-10-1,0 1,-28 2,26-1,16 0,1 1,-1-1,0 1,0 0,1 0,-1 1,0-1,1 1,-1-1,1 1,0 0,0 0,-6 5,8-5,-1-1,0 0,1 1,0 0,-1-1,1 1,0 0,0-1,0 1,0 0,0 0,0 0,0 0,1 0,-1 0,1 0,0 0,-1 1,1-1,0 0,0 0,0 0,0 0,1 0,-1 0,2 4,-1-5,0 0,1 0,-1 0,0 0,1 0,-1 0,1 0,-1-1,1 1,0-1,-1 1,1-1,0 0,-1 1,1-1,0 0,-1 0,1 0,0 0,-1 0,1-1,2 0,3 1,-1-1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1 247,'7'0,"0"0,0-1,-1 0,1 0,0 0,0-1,0 0,-1 0,1-1,-1 0,0 0,0 0,0-1,0 0,0 0,-1 0,0-1,0 0,0 0,0 0,-1-1,0 1,0-1,-1 0,1 0,-1 0,-1-1,1 1,-1-1,0 0,0 1,-1-1,0 0,0-12,0 2,0 10,0 1,-1 0,0 0,0-1,-2-9,1 15,1-1,-1 1,1 0,-1 0,1 0,-1 0,1 0,-1 0,0 0,0 0,1 0,-1 0,0 0,0 0,0 0,0 1,0-1,0 0,0 1,-1-1,1 1,0-1,0 1,0-1,0 1,-1 0,1 0,0 0,0 0,-1 0,1 0,-2 0,-10 0,9 0,1-1,-1 1,1 0,-1 0,1 1,0-1,-1 1,1 0,0 0,-1 0,1 0,0 0,0 1,-6 3,6-2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21 213,'9'-1,"1"0,-1-1,0 0,1 0,-1-1,0-1,-1 1,1-1,0-1,-1 1,0-1,0-1,-1 0,0 0,0 0,0-1,0 0,8-13,-13 16,0 1,0 0,0-1,-1 1,0-1,0 0,0 1,0-1,0 0,-1 0,0 0,0 0,0 1,0-1,0 0,-1 0,0 0,1 1,-1-1,-4-7,3 8,-1 0,1 0,-1 1,0-1,0 1,0 0,0 0,-1 0,1 0,0 0,-1 1,0-1,1 1,-1 0,0 0,1 0,-1 1,0-1,0 1,0 0,-5 1,5-1,0 1,-1 0,1 0,0 0,0 1,0-1,0 1,0 0,0 0,0 0,1 1,-1-1,1 1,-1 0,1 0,0 0,0 1,1-1,-1 1,1-1,-1 1,1 0,0 0,-1 4,-2 3,1 0,0 0,0 0,1 1,1-1,0 1,-1 22,3-31,0 0,1 0,-1 0,1 0,-1-1,1 1,0 0,0 0,1-1,-1 1,0 0,1-1,0 1,-1-1,1 0,0 0,4 4,-1-2,0-1,0 1,0-1,1 0,-1 0,1-1,0 0,7 2,-2-1,-1-1,1 0,0-1,0 0,-1-1,1 0,0 0,0-1,17-4,-18 1,-1 0,0 0,0-1,0 0,0 0,-1-1,0 0,0-1,0 0,10-12,-5 2,0 1,-2-2,1 0,8-20,-14 23,-1 7,-4 27,-8 222,7-200,1-1,-9 74,11-140,-2 0,-2-38,0 43,0 0,2-1,0 1,1 0,7-29,3 5,14-46,-24 83,1 1,1-1,-1 1,1 0,0 0,1 1,0-1,11-11,-15 17,1-1,0 1,-1-1,1 1,0 0,0 0,0 0,0 0,0 0,0 0,0 0,0 1,0-1,0 1,0-1,0 1,1 0,-1 0,0 0,0 0,0 0,0 1,1-1,-1 0,0 1,0 0,0 0,0-1,0 1,0 0,2 2,0 0,0 1,0 0,0 0,-1 0,1 0,-1 0,0 1,0-1,-1 1,1 0,1 6,16 53,-18-59,-2 0,1 0,0 0,-1 1,0-1,0 0,0 0,-1 0,0 1,-2 8,1-12,0 0,0 0,0 0,1-1,-2 1,1 0,0-1,0 1,0-1,-1 0,1 0,-1 0,1 0,-1 0,1 0,-1-1,1 1,-1-1,0 0,1 0,-4 0,-2 1,-1-1,1 0,-1-1,0 0,-11-3,20 4,0 0,1 0,-1 0,0 0,0 0,0 0,0 0,0 0,1 0,-1 0,0 0,0-1,0 1,0 0,0 0,0 0,0 0,1 0,-1-1,0 1,0 0,0 0,0 0,0 0,0 0,0-1,0 1,0 0,0 0,0 0,0 0,0-1,0 1,0 0,0 0,0 0,0 0,0 0,0-1,0 1,0 0,0 0,0 0,-1 0,1 0,0-1,0 1,0 0,0 0,0 0,0 0,0 0,-1 0,1 0,0-1,0 1,0 0,0 0,0 0,-1 0,1 0,0 0,14-6,-12 6,2-2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93,'-20'119,"14"-29,6-110,-1-1,-1 1,-8-40,7 53,1 0,-1-1,0 1,-1 0,0 0,0 1,0-1,-1 1,0 0,0 0,-1 0,1 1,-1 0,-7-5,-1 1,0 0,0 1,-1 1,0 0,0 1,-1 1,0 0,-18-3,23 9,15 5,14 5,16-3,0-2,1-1,-1-2,1-1,66-6,-14 2,-81 1,1 0,-1 0,1-1,-1 0,0 0,0-1,0 0,0 0,0 0,-1 0,1-1,5-6,3 56,0 177,-12-231,1 0,0 0,1 0,0 1,0-1,1 1,0 0,0 1,0-1,11-9,-1-2,111-124,-114 121,-23 39,-9 19,15-29,0-1,1 1,-1 1,2-1,-1 1,1-1,0 1,1 0,0 0,1 0,-1 0,1 13,1-21,0 0,1 0,-1 0,0 0,0 0,1 0,-1 0,0 0,1-1,-1 1,1 0,-1 0,1 0,0 0,-1-1,1 1,0 0,-1-1,1 1,0-1,0 1,0-1,-1 1,1-1,2 1,29 1,-26-3,1 0,-1 0,0-1,0 0,1-1,-1 1,8-6,0-2,-1-2,0 0,0 0,-1-1,-1-1,0 0,-1 0,9-17,3-29,-23 66,0 1,1 0,0 0,0 0,0 0,2 7,-1 9,-1-17,0 0,0 0,0-1,1 1,0 0,0-1,0 1,1-1,0 1,2 5,-2-9,0 0,0 0,0 0,0 0,0 0,0-1,0 1,0 0,1-1,-1 0,1 0,-1 0,1 0,-1 0,1 0,0 0,-1-1,1 0,0 1,0-1,-1 0,1 0,3-1,-2 1,0 0,0 0,0-1,0 1,0-1,0 0,0 0,0-1,0 1,-1-1,1 1,-1-1,1 0,-1-1,0 1,0-1,1 1,2-4,-3 1,0 0,0 0,0 0,0-1,-1 1,0 0,0-1,-1 0,1 1,-1-1,1-11,-1 7,4-29,-5 39,1-1,-1 1,0-1,0 0,0 1,0-1,0 1,0-1,0 1,0-1,0 1,0-1,0 1,0-1,-1 1,1-1,0 0,0 1,0 0,-1-1,1 1,0-1,-1 1,1-1,0 1,-1-1,1 1,0 0,-1-1,1 1,-1 0,1 0,-1-1,1 1,-1 0,1 0,-1-1,1 1,-1 0,1 0,-1 0,1 0,-1 0,0 0,1 0,-1 0,1 0,-1 0,1 0,-1 0,1 1,-1-1,-1 1,1 0,0 0,-1 0,1 0,0 0,0 0,0 1,0-1,0 0,1 1,-1-1,0 1,0-1,1 1,-1-1,1 1,-1 1,-7 37,3-14,2-17,1-1,1 1,-1 0,1 0,1 0,0 0,0-1,1 1,0 0,3 12,-3-17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7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0,'-2'3,"1"-1,0 0,0 1,0-1,0 1,1 0,-1-1,1 1,-1 0,1-1,0 1,0 0,0-1,1 6,-1 7,-4 9,1 0,0 37,1-17,1-21,-2-1,0 1,-1-1,-2 0,-11 32,17-54,0 0,0 1,0-1,0 0,0 0,0 0,0 1,0-1,0 0,-1 0,1 1,0-1,0 0,0 0,0 0,0 0,0 1,0-1,-1 0,1 0,0 0,0 0,0 1,-1-1,1 0,0 0,0 0,0 0,-1 0,1 0,0 0,0 0,0 0,-1 0,1 0,0 0,0 0,-1 0,1 0,0 0,0 0,0 0,-1 0,1 0,-6-12,-1-29,5 31,-1-14,0 1,2-1,0 0,6-42,-4 58,0 1,1 0,0 0,0-1,1 1,-1 1,2-1,-1 0,1 1,6-9,-7 12,-1-1,0 1,1 0,0 1,0-1,0 0,0 1,0 0,0 0,1 0,-1 0,1 0,-1 0,1 1,0 0,0 0,0 0,0 0,-1 1,1-1,5 1,-7 1,1 0,-1-1,0 2,1-1,-1 0,0 0,0 1,1-1,-1 1,0 0,-1-1,1 1,0 0,-1 0,1 0,-1 0,1 1,-1-1,0 0,0 1,0-1,0 0,0 1,0 4,2 4,-1 0,0 0,0-1,-1 18,-1-27,0 0,0 1,0-1,0 0,0 1,0-1,0 0,0 1,-1-1,1 0,-1 0,1 1,-1-1,1 0,-1 0,1 0,-1 0,0 0,0 0,0 0,0 0,0 0,0 0,0 0,-2 1,0-1,0 0,0-1,-1 1,1-1,-1 0,1 0,0 0,-5-1,-10 1,16 0,-29-3,30 3,0 0,0 0,0 0,0 0,0-1,0 1,0 0,0-1,0 1,0 0,0-1,0 1,0-1,1 0,-1 1,0-1,0 0,1 1,-1-1,0 0,1 0,-1 1,1-1,-1 0,0-2,1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1,'-2'5,"0"0,0 0,0 0,-1-1,0 1,0-1,0 1,-1-1,1 0,-1 0,0 0,-6 4,-1 3,-11 13,2 2,0 0,2 1,1 1,1 1,2 0,1 1,1 0,-9 36,16-51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8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0,'-3'1,"-1"0,1 0,-1 0,1 0,0 1,-1 0,1-1,0 1,0 0,0 0,1 1,-1-1,0 1,1-1,0 1,-1 0,1 0,0 0,0 0,1 0,-3 5,0-1,1 0,-1 1,1 0,1 0,-1 0,2 0,-1 0,0 11,2-19,-1 1,1 0,0-1,0 1,0 0,0-1,0 1,0-1,1 1,-1 0,0-1,0 1,0 0,1-1,-1 1,0-1,0 1,1 0,-1-1,1 1,-1-1,0 1,1-1,-1 1,1-1,-1 0,1 1,0-1,-1 0,1 1,-1-1,1 0,0 1,-1-1,1 0,-1 0,2 0,0 0,1 0,-1-1,1 1,-1-1,1 0,-1 0,1 0,-1 0,0 0,3-2,48-37,-39 22,0 6,-13 13,0 1,0-1,0 1,0-1,0 1,-1-1,1 1,-1 0,1-1,-1 1,1 0,-1-1,0 1,0 0,0 1,3 10,0 0,0-1,8 18,-11-28,1 0,0 0,0 0,0 1,0-1,0 0,0 0,1-1,-1 1,1 0,-1 0,1-1,0 1,-1 0,1-1,0 0,0 1,0-1,0 0,0 0,0 0,1-1,-1 1,0 0,5 0,-5-2,0 0,0 0,0-1,0 1,0-1,0 1,0-1,0 1,-1-1,1 0,-1 0,1 0,-1 0,0 0,0 0,0 0,0 0,1-5,0 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22,'61'-19,"-55"18,0 0,0 1,0-1,0 1,0 1,8 0,-12-1,-1 1,1-1,-1 1,0-1,1 1,-1 0,1-1,-1 1,0 0,0 0,1 0,-1 0,0 0,0 0,0 0,0 0,0 0,0 1,-1-1,1 0,0 1,-1-1,1 1,-1-1,1 1,-1-1,1 0,-1 4,1 5,0-6,0 0,-1-1,1 1,-1 0,0-1,0 1,-1 0,0 3,0-5,0 0,0 0,0 0,0 0,-1-1,1 1,0-1,-1 1,0-1,1 1,-1-1,0 0,1 0,-1 0,0 0,0 0,-2 0,2 1,0 0,0-1,1 1,-1 0,1 0,-1 0,1 0,0 0,-1 0,1 0,0 1,0-1,1 0,-1 1,0-1,1 0,0 1,-1-1,1 1,0-1,0 0,0 1,1-1,-1 1,0-1,2 4,18 70,-18-69,19 55,-7-26,-2 1,9 52,-19-80,-1-3,0 1,0 0,-1-1,1 1,-2 11,0-17,1-1,0 1,0-1,0 1,0-1,0 1,-1-1,1 1,0-1,0 1,-1-1,1 1,0-1,-1 0,1 1,-1-1,1 0,0 1,-1-1,1 0,-1 1,1-1,-1 0,1 0,-1 0,1 1,-1-1,1 0,-1 0,-1 0,0-1,0 1,0-1,0 1,0-1,0 0,0 1,0-1,0 0,1-1,-1 1,-2-2,-7-4,1-1,0 0,1-1,0 0,0-1,1 1,0-2,1 1,0-1,0 0,1 0,1-1,0 0,1 0,-4-15,7 21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0 117,'3'4,"0"1,-1 0,1 0,-1 0,0 0,-1 0,1 0,0 9,-2-13,0 1,0-1,0 0,0 0,0 0,0 0,1 0,-1 0,0 0,1 0,-1 1,0-1,1 0,-1 0,1-1,0 1,-1 0,1 0,0 0,0 0,-1 0,1-1,0 1,0 0,0-1,0 1,0-1,0 1,0-1,0 1,0-1,0 0,0 0,0 1,1-1,-1 0,0 0,0 0,0 0,0 0,0 0,0 0,0-1,0 1,1 0,-1-1,0 1,0-1,1 0,2-1,-1 0,0 0,0-1,-1 1,1-1,0 0,-1 0,1 0,-1 0,0 0,0 0,-1 0,4-8,-1-2,2-4,-1 1,-1-1,0-1,-1 1,0-27,-3 47,0 9,1 0,0 0,1 1,0-1,4 14,-5-23,0-1,0 1,0-1,1 1,-1-1,1 1,-1-1,1 0,0 1,0-1,0 0,0 0,0 0,0-1,1 1,-1-1,1 1,-1-1,1 0,-1 0,1 0,0 0,-1 0,1 0,0-1,0 1,0-1,5 0,-5 0,0-1,0 1,-1-1,1 0,0 1,-1-1,1 0,-1-1,1 1,-1 0,1-1,-1 1,0-1,0 0,0 0,0 0,0 0,0 0,0 0,-1 0,1-1,-1 1,0 0,1-1,0-4,2-3,-1 0,0 0,-1-1,0 1,0-18,-3 44,1 47,1-61,-1 0,1 1,-1-1,1 1,0-1,0 0,0 0,0 1,0-1,0 0,1 0,-1 0,1 0,-1 0,1-1,0 1,0 0,0-1,0 1,0-1,0 0,2 2,12 2,0 0,1-1,-1-1,1 0,0-1,-1-1,1-1,0 0,0-1,17-4,-29 3,0 1,0-2,0 1,-1 0,0-1,1 0,-1 0,0 0,0-1,-1 1,1-1,-1 0,1 0,-1 0,-1 0,4-6,-3 6,-1-1,0 1,0 0,0-1,0 1,-1-1,0 1,1-1,-2 0,1 1,-1-1,1 0,-1 0,-1 1,1-1,-1 0,-2-8,3 12,0 1,0-1,0 1,-1-1,1 1,0-1,-1 0,1 1,0-1,-1 1,1-1,-1 1,1 0,0-1,-1 1,0-1,1 1,-1 0,1-1,-1 1,1 0,-1 0,0-1,1 1,-1 0,1 0,-1 0,0 0,0 0,-19 10,-14 28,32-35,0 1,-1-1,2 1,-1-1,0 1,1 0,-1 0,1 0,0 0,0 0,1 0,-1 0,1 0,0 0,0 1,1-1,-1 0,1 0,0 0,0 0,0 0,0 0,1 0,-1-1,1 1,0 0,0-1,1 0,-1 1,1-1,5 5,-6-6,-1 0,1 0,0 0,0-1,0 1,0-1,0 1,1-1,-1 0,0 0,1 0,-1 0,1 0,-1-1,0 1,1-1,0 0,-1 1,1-1,-1 0,1-1,-1 1,1 0,-1-1,1 1,-1-1,1 0,-1 0,4-1,-1-2,0 0,0 0,0-1,-1 1,0-1,1 0,-2 0,1-1,-1 1,5-9,-6 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54,'-1'58,"2"62,3-42,-2-43,-2-31,1-13,9-172,-7 148,-2 20,0-1,0 0,1 0,4-15,-6 27,1 0,-1 0,1 0,-1 0,1 0,0 0,0 0,0 0,0 0,0 1,0-1,1 0,-1 1,0-1,1 1,0-1,-1 1,1 0,0 0,-1 0,1 0,0 0,0 0,0 0,0 0,0 1,0-1,3 1,-2 0,-1 1,1-1,-1 1,0 0,1 0,-1 0,0 1,1-1,-1 0,0 1,0 0,0-1,0 1,-1 0,1 0,0 0,-1 0,1 0,-1 0,2 4,25 51,-25-50,-2-5,0 0,0 1,0-1,0 0,0 0,0 0,-1 0,1 1,-1-1,0 0,0 1,0-1,0 0,0 0,0 1,0-1,-2 5,1-6,-1 1,1-1,-1 0,0 1,1-1,-1 0,0 0,0 0,0 0,0-1,0 1,0 0,0-1,0 1,0-1,0 0,0 0,0 1,0-1,-2-1,-2 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31,'-2'0,"0"1,0 0,1 0,-1 0,1 0,-1 0,1 0,-1 0,1 0,-1 1,1-1,0 0,0 1,0-1,0 1,0-1,0 1,0 0,0-1,1 1,-1 0,1 0,-1 0,1-1,-1 1,1 0,0 0,0 0,0 0,1 2,-2 3,1-1,0 1,0 0,0 0,1-1,0 1,3 9,-4-15,1 0,-1 0,1 1,-1-1,1 0,0 0,-1 0,1 0,0 0,0 0,0-1,0 1,0 0,0 0,0 0,0-1,0 1,0-1,0 1,0-1,1 1,-1-1,0 0,0 1,0-1,1 0,-1 0,0 0,0 0,1 0,-1 0,0 0,0-1,1 1,-1 0,0-1,0 1,0-1,0 1,0-1,2-1,2-1,0 0,0 0,-1-1,1 0,-1 0,0 0,5-6,-5 4,0 1,0-1,0 0,-1 0,0 0,0 0,2-8,-4 12,-1 0,0 0,0 0,0 0,0 0,0 1,0-1,0 0,-1 0,1 0,-1 0,1 0,-1 1,0-1,1 0,-1 0,0 1,0-1,-1 0,1 1,0-1,0 1,-1 0,1-1,-1 1,1 0,-1 0,1 0,-1 0,0 0,-2-1,-41-10,45 12,1 0,-1 1,1-1,-1 1,1-1,-1 0,1 1,-1-1,0 1,1-1,-1 1,0-1,1 1,-1 0,0-1,0 1,0-1,0 1,1 0,-1-1,0 1,0-1,0 1,0 0,0-1,0 1,0-1,-1 1,1 0,0-1,0 1,0-1,-1 1,1-1,0 1,-1-1,1 1,0-1,-1 1,1-1,-1 1,1-1,0 1,-1-1,1 0,-1 1,1-1,-1 0,0 1,1-1,-1 0,1 0,-1 0,1 0,-1 1,0-1,1 0,-1 0,0 0,1 0,-1 0,1 0,-1 0,0-1,1 1,-1 0,1 0,-1 0,0-1,16 17,-12-12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2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1 105,'0'5,"0"0,1-1,-1 1,1-1,0 1,1-1,-1 0,1 1,-1-1,1 0,1 0,-1 0,0 0,1 0,0-1,0 1,0-1,6 5,-7-6,1 0,-1-1,1 1,0-1,-1 1,1-1,0 0,0 0,0-1,0 1,0 0,0-1,0 0,0 0,0 0,0 0,0 0,0 0,0-1,0 0,0 1,-1-1,1 0,0 0,0-1,-1 1,1-1,3-2,4-3,0-1,-1-1,0 0,0 0,14-20,-20 26,-1-1,1 0,0 0,-1-1,0 1,0 0,0-1,-1 1,1-1,-1 0,0 1,-1-1,1 0,-1 0,0 0,0 1,0-1,-2-7,-6 0,2 23,1 23,5-31,-1 5,2-1,-1 1,1 0,0 0,0-1,5 15,-4-20,-1 0,0 0,0 0,1 0,0 0,-1-1,1 1,0 0,-1-1,1 0,0 1,0-1,0 0,1 0,-1 0,0 0,0 0,1 0,-1-1,0 1,0-1,1 0,-1 0,1 0,-1 0,4 0,-1 0,-1 0,0 0,0 0,1-1,-1 1,0-1,0 0,1-1,-1 1,0-1,0 1,-1-1,1 0,0-1,-1 1,1-1,-1 1,0-1,0 0,0 0,0 0,0-1,-1 1,1-1,-1 0,0 1,0-1,0 0,-1 0,1 0,1-8,19-65,-17 142,-5-61,0 1,0-1,0 0,1 1,0-1,0 0,0 0,0 0,1 0,-1 0,1 0,0 0,0 0,1-1,-1 1,1-1,0 0,0 0,0 0,0 0,0 0,1 0,-1-1,5 3,-4-3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1 224,'0'1,"0"1,0 0,0 0,0-1,0 1,0 0,1 0,-1-1,0 1,1 0,0-1,-1 1,1 0,0-1,0 1,0-1,0 1,0-1,0 0,1 1,-1-1,0 0,1 0,-1 0,0 0,1 0,0 0,-1 0,1 0,-1-1,1 1,0-1,0 1,-1-1,1 0,0 0,2 1,-1-1,0-1,0 1,0-1,0 1,0-1,0 0,0 0,0 0,0 0,0-1,-1 1,1-1,0 0,-1 1,0-1,1 0,-1-1,0 1,0 0,0-1,2-2,41-90,-30 58,-8 22,-4 10,0 0,0 0,-1 0,1-1,-2 1,1-1,0 0,-1 1,0-1,-1 0,1-11,-2 16,1 1,-1-1,1 0,-1 0,0 0,0 1,1-1,-1 1,0-1,0 0,0 1,0-1,0 1,1 0,-1-1,0 1,0 0,0-1,0 1,0 0,0 0,0 0,0 0,0 0,0 0,0 0,0 0,0 0,0 1,0-1,0 0,0 1,0-1,0 1,0-1,-2 2,-32 19,33-20,1 0,-1 0,1 1,-1-1,1 1,0-1,0 1,0-1,-1 1,1 0,1-1,-1 1,0 0,0 0,1 0,-1 0,1-1,-1 1,1 0,0 0,0 3,1-4,1 1,-1 0,1-1,-1 1,1-1,0 1,0-1,-1 0,1 0,0 0,0 0,0 0,0 0,0-1,1 1,-1-1,0 1,4-1,-1 2,0-1,0 1,0-1,0 2,0-1,-1 0,1 1,-1 0,1 0,-1 0,0 1,0-1,-1 1,1 0,-1 0,1 0,-1 0,-1 1,1-1,-1 1,1 0,-1 0,-1 0,1 0,-1 0,0 0,0 0,0 1,-1-1,0 0,0 0,0 1,0-1,-1 0,-1 6,8-8,-1-3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83 186,'-7'87,"7"-85,0 0,0 0,0 1,0-1,1 0,-1 0,1 1,-1-1,1 0,0 0,0 0,0 0,0 0,0 0,3 3,-3-4,0 0,0 0,0-1,0 1,0 0,0-1,0 1,1-1,-1 1,0-1,0 0,1 1,-1-1,0 0,0 0,1 0,-1 0,0 0,1 0,1-1,0 1,0-1,0-1,0 1,0 0,0-1,0 0,0 1,0-1,-1 0,1 0,-1-1,1 1,-1-1,0 1,0-1,0 1,0-1,-1 0,3-6,-1 0,-1 0,0 0,-1 0,0 0,0 0,-1-1,0 1,-1 0,0 0,-1-1,1 1,-6-14,-2-16,9 34,-1 0,0 0,0 0,0 0,-1 0,0 1,0-1,0 1,-1-1,1 1,-1 0,0 0,0 0,0 0,-1 1,-3-4,2 4,-1 0,1 1,-1-1,0 1,0 0,0 0,0 1,0 0,0 0,0 1,0-1,-11 2,-8 0,21 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1 113,'12'53,"-3"-20,-1 15,-2 1,-1 85,-2-94,-1-37,-1-25,-3-93,4-129,-1 239,-1 0,1 0,0 0,0 0,1 0,-1 0,1 0,0 0,1 1,-1-1,1 1,0-1,0 1,6-6,-7 8,0 0,0 1,1 0,-1-1,1 1,-1 0,1 0,-1 0,1 1,-1-1,1 1,0-1,-1 1,1 0,0 0,-1 0,1 0,0 1,-1-1,1 1,0-1,-1 1,1 0,-1 0,1 0,-1 0,0 1,1-1,2 3,21 6,-25-9,1-1,-1 0,0 0,1 1,-1-1,0 1,1-1,-1 1,0 0,0-1,1 1,-1 0,0 0,0 0,0 0,0 0,0 0,0 0,0 0,-1 0,1 0,0 1,-1-1,1 0,-1 0,1 1,-1-1,1 1,-1-1,0 0,0 1,0-1,0 1,0-1,0 0,0 1,-1 2,2 22,0-20,-1 0,1 0,-1 0,0 1,-1-1,1 0,-1 0,0 0,-1 0,0 0,0 0,0 0,-1 0,-5 10,5-15,1 0,-1 0,0 0,1 0,-1 0,0-1,1 1,-1-1,0 0,1 0,-1 0,0 0,0 0,1 0,-6-2,6 2,0 0,1-1,-1 1,1 0,-1 0,1-1,-1 1,1-1,-1 1,1-1,-1 0,1 0,0 1,-1-1,1 0,0 0,0 0,0-1,0 1,0 0,0 0,0-1,0 1,0 0,0-1,1 1,-1-1,0-1,2 2,-1 1,1-1,0 0,0 1,-1-1,1 1,0-1,0 1,0-1,0 1,0 0,-1-1,1 1,0 0,0 0,0 0,0 0,0-1,0 1,0 0,0 1,2-1,31 1,-27-1,0 0,-2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8,'-1'-1,"0"0,0 1,1-1,-1 1,0-1,0 0,0 1,0 0,1-1,-1 1,0-1,0 1,0 0,0 0,0 0,0-1,0 1,0 0,0 0,0 0,-2 1,-30-1,28 0,1 0,0 1,1-1,-1 1,0 0,0 0,1 0,-1 0,1 1,-1-1,1 1,-1 0,1 0,0 0,0 1,0-1,0 1,1-1,-1 1,1 0,-1 0,1 0,0 1,0-1,0 0,1 1,-1-1,1 1,0 0,0-1,0 1,0 0,1 0,-1 4,-2 16,1-16,1 0,0 0,1 0,-1 0,2 12,0-18,-1-1,1 1,-1 0,1 0,0 0,0 0,0 0,0-1,0 1,0 0,0-1,0 1,1-1,-1 1,0-1,1 0,0 1,-1-1,1 0,0 0,-1 0,1 0,0-1,0 1,0 0,2 0,4 1,-1-1,1 0,-1 0,1 0,-1-1,15-1,-19 1,-1-1,0 1,1 0,-1-1,0 0,0 1,0-1,0 0,1 0,-1 0,0 0,-1-1,1 1,0 0,0-1,0 0,-1 1,1-1,-1 0,1 0,-1 1,0-1,0 0,0-1,1-2,9-28,-8 24,0 0,0-1,-1 0,0 0,0 0,-1-15,-1 34,1 0,0-1,0 1,0 0,1-1,1 1,-1-1,1 0,5 10,-6-14,0-1,0 0,0 0,1 0,-1 0,1 0,-1 0,1 0,0-1,0 1,0-1,0 0,1 0,-1 0,1-1,-1 1,1-1,-1 0,1 0,0 0,6 1,-4-2,1 0,-1 0,0 0,1-1,-1 0,1 0,-1-1,0 1,0-1,0-1,0 1,9-6,-11 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1,'2'5,"0"0,1 0,-1 0,1-1,0 1,0-1,0 1,1-1,0 0,-1 0,1-1,9 7,3 5,229 233,-229-233,1-1,26 16,-28-20,0 0,-1 1,0 0,19 21,-20-15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7.9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8,'0'-1,"1"1,0-1,0 0,-1 1,1-1,0 1,0-1,0 1,0-1,0 1,0 0,0-1,0 1,0 0,0 0,0 0,0 0,0 0,0 0,0 0,1 0,31 0,-28 0,2 0,6 0,0 0,0 1,0 1,20 4,-31-5,1 2,-1-1,0 0,1 0,-1 1,0-1,0 1,0-1,-1 1,1 0,-1 0,1 0,-1 0,0 0,0 0,0 5,10 54,-12-60,1-1,0 1,-1 0,1 0,-1 0,1 0,-1 0,0-1,0 1,0 0,0-1,0 1,0-1,-1 1,1-1,0 1,-1-1,1 0,-1 0,1 0,-1 1,0-2,1 1,-1 0,0 0,0 0,0-1,0 1,1-1,-1 0,0 1,0-1,-4 0,-23 0,22-1,9 0,3 1,0-1,0 1,1 0,-1 0,0 1,0-1,1 1,-1 0,0 1,0-1,0 1,-1 0,1 0,0 1,-1-1,1 1,-1 0,0 0,0 1,0-1,0 1,-1 0,1 0,-1 0,5 9,-6-9,6 8,-1 1,0 0,4 14,-9-24,-1-1,-1 1,1-1,0 1,0 0,-1-1,0 1,1 0,-1-1,0 1,0 0,-1 0,1-1,-1 1,1 0,-1-1,0 1,0-1,0 1,0-1,0 1,0-1,-1 0,-1 3,0-3,1 0,0-1,-1 1,0 0,1-1,-1 0,0 0,0 0,0 0,0 0,0 0,0-1,0 1,0-1,0 0,0 0,0 0,0 0,0-1,-6-1,-6-2,1 0,-1-1,-13-7,6 2,16 8,-17-7,18 5,15 2,-4 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9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94,'0'-6,"1"1,1-1,-1 1,1 0,0-1,0 1,0 0,1 0,-1 1,7-9,-8 11,0 0,1 0,-1 1,0-1,1 0,-1 0,1 1,0-1,0 1,0-1,-1 1,1 0,0 0,1 0,-1 0,0 0,0 0,0 0,0 1,1-1,-1 1,0 0,1 0,-1 0,0 0,0 0,5 1,-5 0,-1 0,0 0,0 0,1 0,-1 1,0-1,0 1,0-1,0 1,0-1,0 1,-1-1,1 1,0 0,-1-1,0 1,1 0,-1-1,0 1,0 0,0 0,0 2,-1 50,0-33,-1 23,0-31,1 0,1 1,0-1,1 0,1 1,3 14,-5-27,0-1,0 1,0 0,1 0,-1 0,0 0,1-1,-1 1,1 0,-1 0,1-1,-1 1,1 0,-1-1,1 1,0 0,0-1,-1 1,1-1,0 1,0-1,-1 0,1 1,0-1,0 0,0 1,0-1,-1 0,1 0,0 0,0 0,0 0,2 0,0-1,0 0,0 0,0 0,-1-1,1 1,0-1,0 1,-1-1,1 0,2-3,6-5,0-2,-1 1,10-16,-15 19,-1 0,0 0,-1-1,0 1,-1-1,1 0,-2 0,1 0,-1 0,0 0,-1-1,-1-11,1 9,-2 48,0-27,1 0,1 1,-1-1,1 0,1 0,0 1,0-1,1 0,0 0,5 14,0-17,-3-4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1,'14'188,"-13"-157,2 16,-2-36,0-15,1-5,0 0,1 0,-1 0,2 0,-1 1,1-1,1 1,5-8,46-60,-47 67,0 1,0 0,0 1,1 0,20-11,-17 10,-24 12,-10 15,6 3,-23 41,37-61,-1 1,1 0,0 1,-1-1,2 0,-1 0,0 0,1 1,-1-1,1 0,0 0,0 1,0-1,1 0,-1 1,1-1,1 4,0-4,0-1,0 0,0 0,1 0,-1 0,1-1,-1 1,1-1,0 1,0-1,0 0,-1 0,1 0,0 0,6 0,-2 1,0-1,0 0,0-1,0 1,14-2,-17 0,0 0,-1 0,1-1,0 1,-1-1,1 1,-1-1,0 0,0 0,0-1,0 1,0-1,0 1,0-1,-1 0,1 0,-1 0,0-1,0 1,0 0,1-5,0 0,0-1,-1-1,0 1,0 0,-1 0,0-1,-1-13,-14 73,13-43,1 1,1-1,-1 0,1 1,1-1,3 13,-4-18,0 0,0 0,0 0,0-1,1 1,-1 0,0-1,1 1,0-1,-1 1,1-1,0 0,-1 0,1 0,0 0,0 0,0 0,0 0,0 0,0-1,0 1,0-1,0 0,1 0,-1 1,0-1,4-1,-4 1,1 0,0 0,0 0,0 0,0-1,0 1,0-1,0 0,-1 0,1 0,0 0,-1-1,1 1,-1-1,1 1,-1-1,0 0,0 0,4-4,-4 2,1 0,-1 0,0 0,-1-1,1 1,-1 0,0-1,0 1,0-1,-1 0,1 1,-1-7,1-13,0 17,0 0,-1 0,0 0,0-1,-1 1,0 0,-2-10,2 16,0-1,0 0,0 1,0-1,0 1,0-1,-1 1,1 0,-1 0,1-1,-1 1,1 0,-1 0,1 0,-1 1,0-1,1 0,-1 0,0 1,0-1,0 1,0 0,1 0,-1-1,0 1,0 0,0 1,0-1,0 0,1 0,-1 1,0-1,0 1,-2 1,3-2,0 0,0 0,0 0,1 0,-1 0,0 1,0-1,0 0,1 0,-1 1,0-1,0 1,1-1,-1 1,0-1,1 1,-1-1,0 1,1 0,-1-1,1 1,-1 0,1-1,-1 1,1 0,0 0,-1 0,1-1,0 1,-1 0,1 0,0 0,0 0,0-1,0 1,0 0,0 0,0 0,0 1,1-1,-1 0,1 0,0 1,-1-1,1 0,0 0,0 0,0 0,0 0,0 0,0 0,0 0,0 0,0 0,0 0,0-1,1 1,-1 0,0-1,1 1,-1-1,0 0,3 1,1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0,'1'71,"-2"77,-4-133,-2-16,6-1,0 1,0-1,0 1,0-1,1 0,-1 1,0-1,1 0,-1 0,1 1,0-1,-1 0,1-3,0-8,0-13,6-46,-6 66,1 0,1 1,-1-1,1 0,0 1,0-1,0 1,1 0,0-1,0 1,1 1,-1-1,9-8,-11 12,0 0,0 0,0 0,0 0,1 0,-1 0,0 1,1-1,-1 0,0 1,1-1,-1 1,1 0,-1-1,1 1,-1 0,1 0,-1 0,1 0,-1 0,1 0,-1 0,4 1,-3 1,0-1,0 0,0 1,0-1,0 1,0 0,0 0,0 0,0 0,-1 0,1 0,-1 0,1 3,6 10,-2 1,0 0,6 26,-8-26,6 34,-10-44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51,'14'-1,"-1"-1,0 0,24-9,-1 2,27-14,-58 21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31 468,'3'-1,"0"1,1-1,-1 0,0 0,0 0,0-1,0 1,0-1,0 0,0 0,0 0,-1 0,1 0,3-4,-1 0,1 0,-1 0,0 0,-1-1,5-7,48-121,-37 90,-12 31,0-1,-2 1,0-1,0 0,-2-1,0 1,0-1,-2 0,0 0,0-31,-2 46,0 1,0-1,0 0,0 1,0-1,0 0,0 1,-1-1,1 0,0 1,0-1,-1 0,1 1,0-1,-1 1,1-1,0 1,-1-1,1 1,-1-1,1 1,-1-1,1 1,-1-1,0 1,1 0,-1-1,1 1,-1 0,0 0,1-1,-1 1,0 0,1 0,-1 0,0 0,1 0,-1 0,0 0,1 0,-1 0,0 0,1 0,-1 1,0-1,1 0,-1 0,1 1,-1-1,0 0,1 1,-1-1,1 0,-1 1,1-1,-1 1,1-1,-1 1,-29 28,-14 41,24-42,1 2,1 0,2 1,1 1,2 1,-14 47,22-57,2 1,1-1,1 0,0 1,6 43,-3-62,0 1,0-2,1 1,-1 0,1 0,0-1,0 1,1-1,-1 0,1 0,0 0,0-1,0 1,7 3,-9-5,0-1,0 1,0-1,0 0,0 1,1-1,-1 0,0 0,1 0,-1-1,1 1,-1-1,1 1,-1-1,1 0,-1 0,1 0,-1 0,1-1,-1 1,1 0,-1-1,1 0,-1 0,1 0,-1 0,0 0,0 0,1 0,-1-1,0 1,2-3,-2-2,0 0,0 0,-1 0,0 0,0 0,0 0,-1-1,0 1,0 0,-1 0,-1-10,0-9,2 19,-1 0,0 0,0 1,0-1,0 0,-1 1,0-1,-1 1,1-1,-5-6,6 10,0 0,0 1,0-1,-1 0,1 1,0-1,-1 1,1 0,-1-1,0 1,1 0,-1 0,0 0,0 0,1 0,-1 0,0 1,0-1,0 1,0-1,0 1,0 0,0-1,0 1,0 0,0 1,0-1,0 0,0 0,0 1,0-1,0 1,-3 1,4-1,0 0,0 0,0 1,0-1,0 0,0 1,1-1,-1 0,0 1,1-1,-1 1,1-1,0 1,-1-1,1 1,0-1,0 1,0 0,0-1,0 1,0-1,1 1,-1-1,0 1,1-1,-1 1,1-1,0 0,-1 1,1-1,0 1,0-1,1 1,0 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11,'-10'53,"7"-44,1 0,0 1,1-1,-1 13,2-15,0 1,1-1,0 0,1 0,-1 0,1 0,1 0,2 7,-3-12,-1 1,1 0,-1-1,1 1,0-1,0 0,0 0,0 1,0-1,0 0,0-1,1 1,-1 0,1-1,-1 1,1-1,0 0,0 0,0 0,-1 0,1-1,6 2,-8-2,1-1,0 1,0 0,0 0,0-1,0 1,0-1,0 0,0 1,0-1,-1 0,1 0,0 0,-1-1,1 1,-1 0,1 0,-1-1,1 1,-1-1,0 1,0-1,0 0,0 1,0-1,0 0,0 0,-1 0,1 0,-1 0,1-2,2-6,-2 1,1-1,-1 0,0-17,-1 23,1 0,-1-1,0 1,-1-1,1 1,-1-1,0 1,0 0,0 0,0-1,-1 1,0 0,0 0,0 0,0 0,-1 1,1-1,-1 1,0-1,0 1,0 0,-1 0,1 0,-1 1,1-1,-1 1,0 0,0 0,0 0,0 1,0-1,-1 1,-5-1,8 1,-58-11,58 11,-1 0,0 1,0 0,0-1,1 1,-1 0,0 1,0-1,0 0,1 1,-1 0,0-1,0 1,1 0,-1 0,1 1,-5 2,4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4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0 203,'1'0,"0"0,0 0,0 1,0-1,0 0,0 1,0-1,0 1,0-1,0 1,0-1,-1 1,1 0,0-1,0 1,-1 0,1 0,-1-1,1 1,0 1,0-1,-1 0,1 0,-1 0,1 0,0 0,-1 0,1-1,0 1,0 0,0-1,-1 1,1 0,0-1,0 1,0-1,0 1,0-1,0 0,0 1,0-1,0 0,0 0,0 0,0 0,0 0,0 0,0 0,2 0,1-1,0 0,0 0,-1 0,1-1,0 1,-1-1,1 0,-1 0,1 0,-1-1,0 1,0-1,0 0,-1 0,1 0,-1 0,1 0,2-6,0-1,-1-1,0 0,-1 0,4-22,-3 17,-1 1,-1 7,0 0,-1 0,1 0,-2 0,1 0,-1 0,-1-11,-6 77,7-58,0 12,0-1,1 1,0 0,0-1,1 1,5 12,-6-21,0 0,1 0,-1-1,1 1,0 0,0-1,0 0,0 1,0-1,0 0,1 0,-1 0,1-1,-1 1,1 0,0-1,-1 0,1 1,0-1,0-1,0 1,0 0,0-1,0 1,0-1,1 0,-1 0,3 0,-2 0,-1 0,1 1,-1-1,1-1,0 1,-1 0,1-1,-1 0,0 0,1 0,-1 0,0 0,1-1,-1 1,0-1,0 0,0 0,0 0,-1 0,1-1,0 1,-1-1,0 0,0 1,0-1,0 0,0 0,0-1,-1 1,1 0,-1 0,0-1,0 1,0-1,-1 1,1-1,-1 1,0-1,0 1,0-1,-1-4,1-25,0 6,0 61,5 27,-4-56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3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18,'1'0,"-1"1,1 0,-1-1,1 1,-1 0,1-1,-1 1,1-1,0 1,-1-1,1 0,0 1,-1-1,1 1,0-1,0 0,-1 0,1 0,0 1,0-1,0 0,-1 0,1 0,0 0,0 0,0 0,32 0,-24 0,25 3,15 2,99-5,434-11,-353 14,247-3,-343-9,25 0,495 0,564 9,-1102 9,70 0,-53 0,98 8,-19-8,592-9,-636-9,107 0,-54 18,-146-5,-44-3,-1 1,0 2,38 9,6 5,82 9,-128-23,-1 2,1 1,-1 1,-1 1,0 1,27 14,-23-6,-2 1,0 1,0 1,-2 1,-1 1,-1 1,37 50,141 155,-156-180,3-1,73 55,29 29,-22-18,52 24,97 43,-115-100,-133-71,1-1,0-1,0-2,0-1,1-2,53 0,9 2,83 4,-168-9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3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0 160,'69'1,"74"-3,-106-3,42-11,36-6,62-3,24 0,-86 7,-83 13,43 0,-50 3,3 1,-7 0,0 0,0-2,20-5,-10 2,60-4,-44 6,4 3,-43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6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0,'2'1,"0"0,0 0,0 0,0 0,0 1,0-1,0 0,0 1,-1 0,1-1,0 1,-1 0,0 0,1 0,-1 0,0 0,2 4,17 38,22 52,-11-28,-30-64,1 0,0-1,1 1,-1 0,0-1,1 1,0-1,0 0,0 0,0 0,0 0,1-1,-1 1,1-1,0 0,0 0,0 0,0 0,5 1,7 1,0-1,1-1,30 1,-33-3,-1 1,1 0,-1 1,1 0,-1 1,14 5,-22-5,1 0,-1 0,0 1,0-1,0 1,0 0,-1 1,0-1,1 1,-2 0,1 0,5 9,1 5,-2 0,10 29,-1 0,-11-35,-2 0,0 0,-1 0,0 1,-1-1,0 1,-1 0,-1-1,0 1,-1 0,-4 21,3-25,-1-1,1 0,-2 1,1-1,-2 0,1-1,-1 1,0-1,-1 0,0 0,0-1,0 0,-1 0,-1 0,1-1,-16 10,5-7,0 0,-1-2,1 0,-2-1,1-1,-1-1,1 0,-1-2,0 0,0-2,0 0,-1-1,-24-4,41 4,0 1,1-1,-1 0,0 0,1 0,-1 0,0-1,1 0,0 1,-1-1,-5-5,-5-7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4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57,'30'1,"-1"-2,1-1,-1-1,0-1,55-16,-62 14,0 1,0 1,1 1,27 0,-5 0,-38 2,-1-1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4.6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1,'153'0,"-148"0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6.0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9,'44'-4,"-36"3,0-1,0 2,-1-1,1 1,0 0,0 1,0-1,8 3,-11-1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8.58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4,'39'-2,"-25"1,0 1,0 0,0 0,-1 1,1 1,26 7,-35-8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3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1,'52'-1,"55"2,-102 1,0-1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4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4,'31'-2,"30"1,-58 1,1 0,0 1,-1-1,1 1,0 0,-1 0,1 0,-1 0,1 1,-1-1,0 1,4 2,-4-1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6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1,'139'7,"-133"-7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1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33,'1'-1,"0"0,-1 0,1 0,0 0,0 0,0 0,0 0,0 0,0 0,0 1,0-1,0 0,0 1,1-1,-1 1,0-1,0 1,3-1,30-10,-28 10,-2-1,0 1,1 0,-1 0,0 1,1-1,-1 1,1 0,-1 0,1 1,-1-1,1 1,-1 0,1 0,-1 0,0 1,7 3,-8-3,0 0,-1 0,1 0,-1 0,0 0,0 1,0-1,0 1,0-1,0 1,-1 0,1 0,-1-1,0 1,0 0,0 0,0 0,0 1,-1-1,1 0,-1 0,0 0,0 0,-1 7,1-9,-1 0,1 1,0-1,-1 0,1 0,-1 0,0 1,1-1,-1 0,0 0,0 0,0 0,0 0,1 0,-1 0,0-1,-1 1,1 0,0 0,0-1,0 1,0-1,-1 1,1-1,0 1,0-1,-1 0,1 0,0 1,-1-1,1 0,0 0,-1 0,1-1,-2 1,1 0,0 0,0 0,0 0,0 0,0 1,0-1,0 1,1-1,-1 1,0 0,0 0,-2 1,4-1,0 0,0 0,0 0,0 0,0 0,0 0,1-1,-1 1,0 0,1 0,-1 0,1 0,-1 0,1-1,-1 1,1 0,-1 0,1-1,0 1,-1 0,1-1,0 1,0-1,-1 1,2 0,25 20,-24-19,8 7,-1 0,0 1,0 0,9 12,-15-17,-1 0,0 0,0 0,0 0,0 0,-1 1,1-1,-2 1,1-1,0 1,-1 0,0 8,-1-13,0 0,0 0,0 0,-1 0,1 0,0 0,-1 0,1-1,-1 1,1 0,-1 0,1 0,-1 0,0-1,1 1,-1 0,0 0,0-1,0 1,0-1,1 1,-1-1,0 1,0-1,0 1,0-1,0 0,0 0,0 1,0-1,0 0,0 0,0 0,0 0,0 0,0 0,0 0,0-1,0 1,0 0,0 0,0-1,-2 0,-47-17,47 17,-47-20,45 18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2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3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7,'23'-4,"-21"4,0-1,0 1,1-1,-1 1,0 0,0 0,0 0,0 0,0 0,1 0,1 1,-3 0,0-1,0 1,0 0,0 0,0 0,-1 0,1 0,0 0,0 0,-1 0,1 0,-1 0,1 1,-1-1,1 0,-1 0,0 0,0 1,0-1,1 0,-1 0,0 1,0-1,-1 0,1 2,0 0,1 0,-1 0,0 1,0-1,-1 0,1 0,-1 0,1 0,-1 0,0 0,0 0,0-1,-1 1,1 0,-1 0,1-1,-1 1,0-1,0 1,0-1,0 0,0 0,-1 0,1 0,-1 0,1-1,-1 1,0-1,0 1,-4 0,7-1,0-1,-1 0,1 0,-1 1,1-1,0 0,-1 1,1-1,0 1,-1-1,1 0,0 1,0-1,0 1,-1-1,1 1,0-1,0 1,0-1,0 0,0 1,0-1,0 1,0-1,0 1,0-1,0 1,0-1,0 1,0-1,0 1,0-1,1 1,-1-1,0 1,0-1,1 0,-1 1,0-1,0 1,1-1,-1 0,0 1,1-1,-1 0,1 1,-1-1,0 0,1 0,-1 0,2 1,29 21,-19-14,-6-3,1 1,-1 0,-1 1,1-1,-1 1,0 0,0 0,-1 1,0-1,0 1,-1 0,0 0,-1 0,3 13,-5-20,0 0,0-1,0 1,0 0,0 0,0-1,0 1,0 0,0-1,-1 1,1 0,0-1,0 1,-1 0,1-1,-1 1,1-1,0 1,-1 0,1-1,-1 1,0-1,1 0,-1 1,1-1,-1 1,0-1,1 0,-1 1,-1-1,-28 2,24-2,0-1,0-1,1 1,-1-1,0 0,1 0,-11-6,11 5,1-1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0,'0'5208,"0"-5187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7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1 283,'37'-13,"-4"0,18 3,3-2,0 3,86-3,-108 10,-1-1,1-2,-1-1,42-15,32-6,-30 10,-1-4,129-54,-127 48,-57 17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5,'1'0,"1"1,2 1,-1-1,0-3,-2-1,-1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6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48 206,'-1'-8,"1"7,0 0,0-1,0 1,0 0,0 0,0-1,1 1,-1 0,0-1,1 1,-1 0,1 0,-1 0,1-1,0 1,-1 0,1 0,0 0,0 0,0 0,0 0,0 0,0 0,0 1,0-1,2-1,7-7,-1-1,0 1,-1-2,0 1,8-14,-15 22,1 0,-1-1,1 1,-1 0,0-1,0 0,0 1,0-1,0 1,0-1,-1 0,0 0,1 1,-1-1,0 0,0 0,0 1,-1-1,1 0,-1 0,0 1,1-1,-1 0,0 1,-1-1,1 1,0-1,-1 1,1 0,-1 0,-2-3,3 4,1 0,-1 1,1-1,-1 0,0 1,0-1,0 1,1-1,-1 1,0-1,0 1,0-1,0 1,0 0,0 0,0-1,1 1,-1 0,0 0,0 0,0 0,0 0,0 0,0 0,0 0,-2 1,2 0,0 0,0 0,1 0,-1 0,0 0,0 0,0 0,1 0,-1 1,1-1,-1 0,1 0,-1 1,1-1,0 0,-1 3,-1 63,3-57,8 78,0-35,3 20,-12-69,1 1,-2 0,1-1,0 1,-1-1,0 1,0-1,0 1,-1-1,1 0,-1 1,-4 6,3-8,0-1,0 0,1 0,-1 0,-1-1,1 1,0-1,0 0,0 1,-1-1,1-1,-1 1,1 0,0-1,-1 0,1 0,-1 0,1 0,-1 0,1-1,-1 0,1 0,0 0,-1 0,1 0,-6-3,9 4,0 0,-1 0,1-1,0 1,0 0,0 0,-1 0,1 0,0 0,0 0,0-1,0 1,-1 0,1 0,0 0,0 0,0-1,0 1,0 0,0 0,0 0,-1-1,1 1,0 0,0 0,0-1,0 1,0 0,0 0,0 0,0-1,0 1,0 0,0 0,0-1,0 1,0 0,1 0,-1 0,0-1,0 1,0 0,0 0,0 0,0 0,0-1,1 1,13-5,16 1,86 14,-108-10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0,'1'23,"1"0,1-1,7 25,-1-1,-7-27,-2-16,0 1,0 0,1-1,-1 1,1-1,0 1,0-1,0 1,0-1,1 1,-1-1,4 5,-3-11,-1-1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11,'34'-9,"-20"9,-7-1,0 1,0 0,0 0,-1 0,1 1,0 0,0 0,0 1,0 0,-1 0,1 1,10 5,-12-4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8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1 220,'1'-7,"0"1,0-1,1 0,0 0,1 1,0-1,0 1,4-7,13-36,-13 28,5-23,-12 42,1 0,-1 1,0-1,0 0,0 0,0 1,0-1,0 0,0 0,0 1,-1-1,1 0,0 1,-1-1,0 0,1 1,-1-1,-2-2,3 4,0-1,0 1,-1 0,1-1,0 1,0 0,-1 0,1-1,0 1,0 0,-1 0,1-1,0 1,-1 0,1 0,0 0,-1 0,1 0,0-1,-1 1,1 0,-1 0,1 0,0 0,-1 0,1 0,0 0,-1 0,1 0,0 0,-1 1,1-1,-1 0,1 0,0 0,-1 0,1 0,0 1,-1-1,1 0,0 0,0 1,-1-1,-5 21,6 25,5-19,29 106,-27-110,-1 0,0 0,-2 1,2 33,-6-56,0 0,0 0,0 0,0 0,0 0,0 0,-1 0,1 0,0 0,-1 0,1 0,0 0,-1 0,0 0,1 0,-1-1,1 1,-1 0,0 0,0-1,1 1,-1 0,0-1,0 1,0-1,0 1,1-1,-1 1,0-1,0 0,-2 1,-33 0,34-1,27 1,-18-2,-1 1,0 0,1 1,-1-1,1 1,-1 1,0-1,0 1,1 0,-1 0,9 6,-9-5,-1-1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0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1,'-2'1,"0"-1,1 1,-1 0,1 0,0 1,-1-1,1 0,0 0,0 1,-1-1,1 1,0-1,1 1,-1-1,0 1,0 0,1-1,-1 1,1 0,-1 2,-10 37,7-4,2-1,4 66,0-22,-2-75,1 0,0 1,0-1,0 0,0 0,1 0,0 1,0-2,0 1,1 0,0 0,0-1,0 1,0-1,1 0,-1 0,1 0,0-1,0 1,1-1,-1 0,9 5,2 3,-10-9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1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0,'2'7,"-1"-1,2 1,-1-1,1 0,0 0,0 0,1 0,0 0,0-1,5 6,8 13,-4-5,-2 0,0 1,-2 1,0 0,-1 0,-1 1,-1 0,7 44,-10-30,0-13,-1 0,-1 26,-1-42,-1 0,0 0,0-1,-1 1,0 0,0-1,0 1,-1-1,0 0,0 1,-7 8,7-11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2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6,'-10'2,"10"1,-5-10,5 7,0 0,0 1,0-1,0 0,0 1,0-1,0 0,0 1,0-1,0 0,0 1,0-1,0 0,-1 1,1-1,0 0,0 1,0-1,0 0,-1 0,1 1,0-1,0 0,-1 0,1 1,0-1,0 0,-1 0,1 0,0 0,-1 1,1-1,0 0,-1 0,1 0,0 0,-1 0,1 0,0 0,-1 0,1 0,0 0,-1 0,1 0,0 0,-1 0,1 0,0 0,-1 0,1-1,0 1,-1 0,1 0,0 0,0 0,-1-1,1 1,0 0,0 0,-1-1,1 1,0 0,0 0,0-1,-1 1,1-1,3 11,3-15,-8-4,-1 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3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46,'1'-2,"-1"1,1-1,0 0,0 0,0 0,1 1,-1-1,0 0,1 1,-1-1,1 1,-1 0,1-1,0 1,-1 0,1 0,0 0,0 0,0 1,0-1,0 0,3 0,47-11,-49 11,-1 0,1 1,-1 0,1-1,0 1,-1 0,1 0,-1 1,1-1,0 0,-1 1,1 0,-1 0,1-1,-1 1,0 1,1-1,-1 0,0 1,0-1,0 1,3 2,-3 1,0-1,0 0,-1 1,1-1,-1 1,0-1,-1 1,1 0,-1-1,0 1,-1 9,2-7,-1 0,-1 0,1 1,-1-1,0 0,-1 0,1 0,-2 0,1-1,-1 1,0 0,0-1,0 0,-1 0,-6 7,-28 33,28-36,1 0,0 1,1 0,0 1,-12 24,14-6,6-29,0 0,1 0,-1 0,0-1,0 1,1 0,-1 0,1-1,-1 1,0 0,1-1,-1 1,1 0,0-1,-1 1,1 0,-1-1,1 1,0-1,0 0,0 1,4 1,0-1,-1 0,1 0,0-1,0 0,0 0,0 0,7-1,8 0,-7 1,-6 1,-1-1,0 0,1-1,-1 1,1-1,-1-1,0 1,9-4,-10 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16,'29'-9,"0"2,-28 8,0-1,0 1,0-1,0 1,0 0,0-1,0 1,0 0,0 0,0 0,0-1,0 1,-1 0,1 0,0 0,-1 0,1 1,0-1,-1 0,1 0,-1 0,0 0,1 0,-1 1,0-1,0 2,3 5,-1 1,-1 0,1 0,-1 15,-1-20,-1-1,1 1,-1-1,0 1,0-1,0 1,-1-1,1 0,-1 0,0 0,0 0,0 0,0 0,-5 4,7-7,0 0,0 0,0 1,0-1,0 0,0 0,0 0,0 0,0 0,0 1,0-1,0 0,0 0,0 0,-1 0,1 0,0 1,0-1,0 0,1 0,-1 0,0 0,0 0,0 1,0-1,0 0,0 0,0 0,0 0,0 0,0 0,0 1,0-1,0 0,0 0,1 0,-1 0,0 0,0 0,0 0,0 0,0 0,0 1,1-1,-1 0,0 0,0 0,0 0,0 0,0 0,1 0,-1 0,0 0,0 0,0 0,16 2,17-1,-32-1,2 0,1 0,-1 0,1 0,-1 0,1 1,-1-1,1 1,-1 0,1 0,-1 0,0 0,0 1,1 0,-1-1,0 1,4 4,-4-2,0-1,0 1,-1 0,1 0,-1 1,0-1,-1 0,1 1,-1-1,1 1,-1 0,0 6,0-8,-1 1,1-1,-1 0,0 0,0 1,0-1,-1 0,1 0,-1 1,1-1,-1 0,0 0,0 0,-1 0,1 0,-1 0,1 0,-1-1,0 1,0-1,0 1,0-1,-1 1,-3 2,2-2,-1-1,0 1,1-1,-1 0,0 0,0-1,0 1,-1-1,1 0,0-1,0 1,-1-1,1 0,-10-1,12 0,0 0,0 0,0 0,0 0,0-1,1 1,-1-1,0 1,1-1,-1 0,1 0,-1 0,1 0,0-1,0 1,-3-5,2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3,'108'-2,"119"5,-224-3,1 0,-1 1,0-1,0 1,0 0,-1 0,1 0,0 1,0-1,0 1,-1-1,1 1,-1 0,1 0,-1 0,0 0,0 1,3 2,-2 0,0 1,0-1,-1 0,0 1,0-1,0 1,-1 0,1-1,-1 8,1 3,-2 0,0 0,-1 0,0 0,-1-1,-7 25,6-32,-1 0,1 0,-1-1,0 1,-1-1,0 0,0 0,0-1,-1 1,0-1,0-1,-1 1,0-1,0 0,0 0,0-1,-1 0,0-1,0 1,0-1,0-1,-14 3,-4 1,0-2,-1-1,0-1,0-1,-53-6,78 5,0 0,0 0,0 0,0 0,-1-1,1 1,0-1,0 1,0-1,0 0,0 0,0 0,0 0,1 0,-1 0,-2-2,8-8,16-2,-7 7,-1 1,1 0,0 1,1 0,-1 1,0 1,1 0,-1 1,1 0,0 1,-1 1,1 0,0 1,-1 0,0 1,1 1,-1 0,0 1,-1 0,1 1,-1 0,-1 1,1 0,-1 1,0 0,0 1,-1 0,-1 1,1 0,-2 0,12 18,-4-2,-8-14,0-1,-1 2,0-1,-1 1,-1 0,0 0,0 0,-1 1,-1 0,3 24,-6-34,0 1,0-1,0 0,0 1,0-1,-1 0,0 1,0-1,0 0,-1 0,1 0,-1 0,0 0,0 0,0 0,-5 5,3-5,0-1,1-1,-1 1,-1 0,1-1,0 0,-1 0,1 0,-1-1,1 1,-1-1,0 0,0-1,1 1,-7-1,-161-1,70-3,89 4,1-1,0-1,-1 0,1 0,-12-5,2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0,'-1'0,"-3"0,0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3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10,'28'-4,"-27"3,1 0,0 1,-1-1,1 0,0 1,0 0,-1-1,1 1,0 0,0 0,-1 0,1 0,0 0,0 0,-1 1,1-1,0 0,0 1,-1 0,1-1,-1 1,1 0,0 0,-1 0,0 0,1 0,-1 0,1 0,-1 0,0 1,0-1,0 0,0 1,0-1,0 1,0 0,0-1,0 4,2 3,1 0,-1-1,0 2,-1-1,0 0,2 15,-4-21,0 1,0-1,-1 0,1 0,0 0,-1 0,0 0,1 0,-1 0,0 0,0 0,0 0,0 0,0 0,-1 0,1-1,0 1,-1 0,1-1,-1 1,0-1,0 0,1 0,-1 0,0 1,0-2,-3 2,7-2,0-1,0 1,0 0,0 0,0-1,0 1,0 1,0-1,0 0,0 0,0 1,0-1,0 1,0 0,0-1,0 1,0 0,0 0,-1 0,1 0,0 1,-1-1,1 0,-1 1,1-1,1 3,-1-1,1 0,0 0,-1 1,0-1,0 0,0 1,0 0,0-1,-1 1,0 0,0 0,2 8,-3-9,0 0,1 1,-2 0,1-1,0 0,-1 1,1-1,-1 1,0-1,0 0,0 1,-1-1,1 0,-1 0,0 0,-4 6,3-7,0 0,0 0,0 0,0-1,0 1,-1-1,1 1,-1-1,1 0,-1 0,0-1,1 1,-1-1,0 0,1 0,-5 0,-10-1,10 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4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0,'0'2,"0"1,2 1,1 0,3-2,-1-1,-2-2,-2-2,-2-1,-3 1,0 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0,-1 1,1-1,0 0,0 1,0-1,0 1,0-1,1 1,-1 0,0-1,1 1,-1 0,1 0,-1 0,1 0,0 0,-1 1,1-1,0 0,-1 1,1-1,0 1,0-1,0 1,0 0,-1 0,1 0,0 0,2 0,-1 0,0 0,0 0,0 0,0 1,-1-1,1 1,0-1,0 1,0 0,0 0,-1 0,1 0,0 1,-1-1,1 1,-1 0,1-1,-1 1,0 0,0 0,0 1,2 1,6 16,-4-10,-1 1,0 0,0 0,-1 1,0-1,-1 1,3 15,-8-21,1-1,-1 1,0-1,0 1,0-1,-1 0,0 0,0 0,0 0,-1 0,0-1,0 1,0-1,-6 4,4-1,0 0,0 0,0 0,-6 12,9-14,0 1,1-1,-1 1,2 0,-1-1,0 1,1 0,0 6,1-10,0-1,0 0,1 1,-1-1,0 0,1 1,-1-1,1 0,-1 1,1-1,0 0,0 0,-1 0,1 0,0 0,0 0,0 0,0 0,0 0,1 0,-1 0,0-1,0 1,0 0,1-1,-1 1,0-1,1 1,-1-1,0 0,1 0,-1 0,0 1,1-1,-1 0,1-1,-1 1,0 0,2-1,79-9,-30 2,-45 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1,'1'24,"1"0,0 0,9 30,-4 9,-6-57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7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19,'97'-9,"-35"0,-55 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1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1 113,'4'0,"-1"-1,1 1,0-1,0 0,-1 0,1 0,-1-1,1 1,-1-1,0 0,1 0,-1 0,0 0,0-1,0 1,-1-1,1 0,-1 0,1 0,-1 0,0 0,0 0,0 0,-1-1,1 1,-1-1,0 0,0 1,0-1,0 0,-1 1,1-1,-1 0,0 0,0 0,0 1,-1-1,0 0,-1-6,-6 70,9-41,1 0,1 0,1 0,0 0,14 34,-11-32,-4-12,0-1,0 2,-1-1,0 0,-1 0,1 1,-2-1,0 0,0 1,-1-1,-1 11,1-19,0 1,0-1,0 0,0 0,-1 1,1-1,0 0,-1 0,1 0,0 0,-1-1,1 1,-1 0,1 0,-1-1,0 1,1-1,-1 0,0 1,1-1,-3 0,-46 1,29-1,6 3,33 0,32-1,-9-8,-39 4,1 1,0 0,0 0,-1 1,1-1,0 1,0-1,0 1,0 0,0 0,0 0,0 0,0 1,-1-1,1 1,0 0,0-1,0 1,-1 1,1-1,-1 0,1 1,-1-1,1 1,-1 0,3 2,10 8,-11-8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2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1,'-2'0,"0"1,1 0,-1-1,0 1,1 0,-1 0,0 0,1 0,-1 0,1 1,0-1,-1 0,1 1,0-1,0 1,0-1,0 1,0-1,0 1,0 0,1 0,-1-1,0 4,-12 42,8-19,2 1,1-1,1 1,3 42,0-63,0 0,0 0,1-1,0 1,0 0,1-1,0 0,0 1,1-2,0 1,0 0,0-1,1 0,0-1,0 1,0-1,1 0,0 0,0-1,0 0,1 0,12 4,-14-7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0,'4'1,"0"-1,0 1,1 0,-1 0,0 1,0-1,0 1,0 0,0 0,0 0,-1 1,1-1,-1 1,1 0,4 5,41 54,-48-62,9 18,0 0,-1 0,8 25,-8-19,-4-8,-2 1,0 0,0 0,-2 0,0 0,-1 0,-3 28,0-36,0-1,0 0,-1 0,0 0,0-1,-1 1,0-1,0 0,-1 0,-11 10,9-7,3-5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4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6,'-3'1,"8"-1,-2-2,-10-2,7 4,1 0,-1 1,0-1,1 1,-1-1,0 0,0 1,0-1,1 1,-1-1,0 1,0-1,0 1,0-1,0 1,0-1,0 1,0-1,0 1,0-1,0 1,0-1,0 1,0-1,0 1,0-1,-1 1,1-1,0 0,0 1,-1-1,1 1,0-1,0 0,-1 1,1-1,0 1,-1-1,1 0,-1 0,1 1,-1-1,1 0,0 0,-1 1,1-1,-1 0,1 0,-1 0,0 0,2-5,-3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535 1,'-8'0,"0"0,-1 1,1 0,0 0,0 1,0 0,1 0,-1 1,0 0,1 1,0-1,0 1,0 1,0 0,-6 5,-4 7,1 0,1 1,-25 39,0-3,24-34,0 2,-21 40,-96 172,133-232,-1 0,1-1,-1 1,0-1,1 1,-1-1,0 1,0-1,0 1,0-1,0 0,-1 0,1 1,0-1,0 0,-1 0,1 0,-1 0,1-1,-1 1,1 0,-1-1,0 1,1-1,-1 1,0-1,1 0,-1 0,-3 1,3-2,0 0,0 0,0-1,0 1,1 0,-1-1,0 1,0-1,1 1,-1-1,1 0,0 0,-1 0,1 0,0 0,0 0,0 0,0 0,0 0,1 0,-1-4,-5-18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0,'-1'2,"-1"1,1-1,0 0,-1 1,1-1,0 1,1 0,-1-1,0 1,1 0,-1-1,1 1,0 4,2 45,-1-29,-2-10,-1 0,-1 0,0-1,0 0,-1 1,-1-1,0-1,-1 1,0-1,-15 21,26-31,0 1,0-1,0 0,0-1,1 0,-1 1,9-2,-9 1,0-1,0 1,0-1,-1 0,1 0,0-1,0 0,-1 1,1-1,-1-1,1 1,-1-1,0 0,0 0,0 0,0 0,-1-1,1 1,-1-1,0 0,0 0,0 0,-1 0,1-1,-1 1,2-6,-7 29,2 0,0 0,2 0,0-1,4 23,1 42,-6-65,0-11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4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0,'-4'0,"0"1,0-1,0 0,0 1,0 0,0 0,0 0,0 1,1-1,-1 1,0 0,1 0,-1 0,1 0,0 0,0 1,-3 3,1-1,1 1,-1 0,1 0,1 0,-1 0,1 1,0-1,-3 14,0 5,2 0,0 0,2 0,1 35,0-38,0-14,1 1,0-1,0 0,3 14,-1-16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26,'1'-1,"0"0,0-1,0 1,0 0,0 0,0 0,1 0,-1 0,0 0,1 0,-1 0,0 0,1 0,-1 1,1-1,0 1,-1-1,3 1,31-8,-33 8,-1-1,0 1,1 1,-1-1,0 0,1 0,-1 0,0 1,1-1,-1 1,0-1,1 1,-1-1,0 1,0 0,0 0,0 0,0-1,0 1,0 0,0 0,0 0,0 1,1 1,-1-1,0 1,0 0,-1-1,1 1,-1 0,1-1,-1 1,0 0,0 0,0-1,0 1,-1 3,0-1,-1 1,1 0,-1-1,0 1,0-1,0 1,-1-1,0 0,0 0,0 0,-6 6,-17 4,23-13,10-2,10-1,-12 1,-1 0,1 0,0 0,-1 1,1-1,-1 1,0 0,1 1,-1-1,0 1,1-1,-1 1,0 1,-1-1,7 5,-7-4,-1 0,1 0,-1 1,0-1,0 1,0 0,0-1,0 1,-1 0,0 0,0 0,0 0,0 0,-1 0,1 1,-1-1,-1 6,1-7,0 1,-1-1,1 0,-1 0,0 1,0-1,0 0,-1 0,1 0,-1 0,0-1,0 1,0 0,0-1,0 1,0-1,-1 1,1-1,-1 0,1 0,-1 0,0-1,0 1,0-1,0 1,0-1,0 0,0 0,-1-1,-4 2,2-1,0 0,0 0,0-1,0 0,0 0,0 0,-1-1,1 1,0-2,0 1,0-1,1 0,-1 0,0 0,1-1,-8-4,8 3,2-1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1,'-1'0,"0"0,0 0,-2 0,-1 1,3 1,0 2,3-1,2 0,1-1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9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31,'1'-2,"0"1,0-1,0 1,0-1,1 1,-1 0,1 0,-1-1,1 1,-1 0,1 0,0 0,0 1,-1-1,1 0,3 0,30-9,-33 11,0-1,0 1,-1 0,1 0,-1 0,1 0,-1 0,1 0,-1 0,0 1,0-1,1 0,-1 1,0-1,0 1,0-1,-1 1,1 0,0-1,-1 1,1 0,-1-1,1 1,-1 2,6 44,-6-47,0 0,0 0,-1 1,1-1,0 0,-1 0,1 0,-1 1,1-1,-1 0,1 0,-1 0,0 0,1 0,-1 0,0 0,0 0,0 0,0-1,0 1,0 0,0 0,0-1,0 1,0-1,0 1,-1-1,1 1,0-1,-2 0,-18 12,71-3,-42-7,-1 1,0 0,0 1,0 0,0 0,-1 0,1 1,-1 0,0 0,-1 0,7 7,-10-9,1 0,-1 0,1 0,-1 0,0 1,0-1,0 0,0 1,-1 0,0-1,1 1,-1 0,-1 0,1 0,0-1,-1 1,0 0,0 0,0 0,0 0,-1 0,0 0,1 0,-3 4,1-6,0 1,0-1,0 0,-1-1,1 1,0 0,-1-1,0 1,1-1,-1 0,0 0,1 0,-1 0,0 0,0-1,-4 1,-49 6,21-7,27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0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0,'-2'0,"-2"0,-1 0,-2 0,1 2,2 0,4 0,3-1,1-1,-1-2,-4 1,1-1,0 3,2 0,2 1,-2-1,0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1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0,'-1'60,"-14"83,9-117,4-21,1 1,-1-1,1 0,0 1,1-1,-1 9,1-13,1-1,-1 1,1-1,-1 0,1 1,0-1,-1 0,1 1,-1-1,1 0,-1 0,1 1,0-1,-1 0,1 0,0 0,-1 0,1 0,-1 0,1 0,0 0,-1 0,1 0,0 0,-1 0,1-1,-1 1,1 0,0 0,-1-1,1 1,0-1,31-11,-22 8,-6 3,0 0,-1 0,1 0,0 0,-1-1,1 1,-1-1,1 0,-1 0,0-1,0 1,0 0,0-1,0 0,0 0,-1 0,0 0,1 0,-1 0,0-1,0 1,-1 0,1-1,-1 0,0 1,0-1,0 0,0 0,-1 0,1 0,-1 1,0-1,0 0,-1-4,8 141,-7-100,3 11,-2-38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0,'0'168,"0"-160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28,'52'-18,"-19"13,49 1,-74 4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1 196,'6'-2,"1"0,-1-1,0 0,0 0,0-1,0 0,-1 0,10-8,-2 2,-1 2,-1 0,0-1,0 0,-1-1,0 0,0-1,-1 1,-1-2,0 1,7-15,-13 6,-11 16,8 4,-1 1,1-1,-1 1,1 0,0 0,0 0,-1-1,1 1,0 1,0-1,0 0,0 0,0 0,0 0,1 1,-1-1,0 0,1 1,-1-1,1 1,-1-1,0 2,-2 12,0-1,0 1,2 0,0 0,0 0,2 0,0 0,0 0,1 0,1-1,1 1,6 17,-8-28,-1-1,1 0,-1 1,0-1,0 1,0 0,-1-1,1 1,-1 0,0 0,0-1,0 1,0 0,-1-1,0 1,1 0,-1-1,0 1,-1-1,1 1,-1-1,0 0,1 1,-1-1,-1 0,1 0,0 0,-1-1,1 1,-1 0,0-1,0 0,0 0,0 0,-1 0,1 0,0-1,-1 1,1-1,-1 0,1 0,-1 0,0 0,1-1,-6 0,4 1,0 0,1 0,-1-1,1 0,-1 0,0 0,1 0,-1-1,1 1,-1-1,-7-3,12 4,0-1,0 1,0-1,0 1,1-1,-1 1,0 0,0-1,0 1,1-1,-1 1,0-1,1 1,-1 0,0-1,1 1,-1 0,0-1,1 1,-1 0,1-1,-1 1,0 0,1 0,-1 0,1-1,-1 1,1 0,-1 0,1 0,-1 0,1 0,-1 0,1 0,-1 0,1 0,0 0,21-4,130-5,-82 0,-62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1,'4'1,"-1"1,1 0,-1 0,0 0,1 1,-1-1,0 1,0 0,-1-1,1 1,-1 0,1 1,-1-1,0 0,2 5,5 6,51 58,112 103,-157-159,0 1,20 31,22 25,15 16,-49-58,32 33,-13-7,-30-41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0,'37'43,"-9"-11,-1 2,-3 1,0 1,30 65,-48-85,0 0,-2 0,0 1,0-1,-2 1,0 0,-1-1,-1 1,-3 31,3-46,0-1,0 1,-1 0,1-1,-1 1,1 0,-1-1,0 1,1-1,-1 1,0-1,0 1,0-1,0 0,0 1,-1-1,1 0,0 0,0 0,-1 0,-1 1,-3 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6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46,'-1'0,"0"0,1-1,2-1,1-2,-1-1,0-1,-1-2,-2 1,-2 2,-2 1,-2 2,-1 1,2 0,3 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7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142 162,'9'-62,"-9"57,-1-1,0 1,1 0,-2-1,1 1,-1 0,0 0,0 0,0 0,0 0,-1 1,0-1,-4-5,5 8,0 0,1 0,-1 1,0-1,0 0,0 1,-1-1,1 1,0-1,0 1,-1 0,1 0,-1 0,1 0,-1 1,1-1,-1 1,0 0,1-1,-1 1,1 0,-1 0,0 1,1-1,-1 0,1 1,-1 0,1 0,-5 1,6-1,-1 1,0-1,1 1,-1-1,1 1,-1 0,1-1,0 1,-1 0,1 0,0 0,0 0,1 0,-1 0,0 0,1 0,-1 0,1 0,-1 0,1 1,0 1,0 55,1-40,0-6,0 0,1 0,0 0,1 0,1 0,0 0,0-1,1 0,1 0,0 0,10 13,-12-18,9 15,0 0,-2 1,-1 1,0-1,-2 2,10 45,-18-69,0 0,1 0,-1 1,0-1,0 0,0 0,0 1,0-1,0 0,-1 0,1 0,0 1,0-1,-1 0,1 0,-1 0,1 0,-1 1,0-1,1 0,-1 0,0 0,0 0,0-1,1 1,-1 0,0 0,0 0,0-1,0 1,-1 0,1-1,0 1,0-1,0 0,0 1,-1-1,1 0,0 1,0-1,0 0,-1 0,1 0,0 0,0 0,-1-1,1 1,0 0,-2-1,-1 0,-1 0,0-1,0 1,1-1,-1 0,1 0,-1-1,1 1,0-1,0 0,-5-5,1-1,1 0,0-1,0 0,1-1,0 1,1-1,0-1,1 1,0 0,0-1,2 0,-1 0,2 0,-1 0,1-16,2 26,-1-1,1 0,0 1,0-1,-1 1,2-1,-1 1,0-1,0 1,1 0,-1 0,1-1,0 1,0 0,0 1,2-3,42-28,-39 29,0-1,0-1,-1 1,0-1,0 0,9-10,58-71,-69 81,0 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6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1,'-12'1,"-1"2,1 0,1 0,-1 1,0 1,1 0,0 0,0 1,0 1,1-1,0 2,0 0,1 0,-16 18,21-21,1 0,-1 1,1 0,1-1,-1 1,1 0,0 0,0 1,0-1,1 0,0 0,1 1,-1-1,1 1,0-1,2 9,-1-5,1 0,0-1,0 1,1-1,1 0,-1 1,2-1,-1-1,11 16,-5-11,0-1,1 0,0 0,1-1,0 0,23 14,-26-20,1 0,-1 0,1-1,0 0,0-1,0 0,1-1,-1 0,1 0,0-1,10 0,-14-1,0-1,0 1,-1-1,1-1,-1 1,1-1,-1 0,1 0,-1-1,0 0,0 0,0 0,0-1,-1 0,0 0,0-1,0 1,0-1,0 0,6-10,-5 6,0 0,0 0,-1 0,0-1,-1 0,0 0,-1 0,0-1,-1 1,0-1,0 0,-1 1,0-1,-1 0,-1 0,-2-17,1 19,-1 1,0-1,0 1,-1 0,0 0,0 0,-1 1,0-1,0 1,-1 0,0 0,0 1,-1 0,0 0,0 0,0 1,-1 0,0 1,1 0,-2 0,1 0,0 1,-1 0,1 1,-1 0,0 0,0 1,0 0,-10 1,14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 28,'-7'1,"0"0,1 1,-1-1,1 1,-1 1,1-1,0 1,0 0,0 1,0-1,0 1,1 0,0 1,0-1,0 1,0 0,1 0,-1 1,2-1,-1 1,0 0,1 0,0 0,1 1,-1-1,1 1,0-1,1 1,-1 7,1 13,0-22,0 0,1 0,0 1,0-1,0 0,1 0,0 1,0-1,0 0,1 0,-1 0,1 0,0 0,1-1,4 9,1-2,1 0,0 0,0-1,1 0,1-1,-1 0,1 0,1-1,0-1,19 10,-20-11,1-1,0 0,0 0,0-1,1-1,-1 0,1-1,24 2,-32-5,0 0,0 0,-1 0,1 0,-1-1,1 1,-1-1,1 0,-1-1,0 1,0-1,0 0,0 0,-1 0,1 0,3-6,-2 3,0-1,-1 0,0-1,0 1,0-1,-1 0,0 1,3-17,-3 11,-1-1,-1 1,0 0,-1-1,0 1,-1-1,0 1,-1 0,-1-1,0 1,-8-21,8 26,-1 0,0 1,0-1,-1 1,1 0,-1 0,-1 1,0-1,0 1,0 0,0 1,-1-1,0 2,0-1,0 0,-1 1,0 1,0-1,0 1,0 1,0-1,0 1,-1 1,1 0,-1 0,-14 0,12 1,8 0,-1 0,1 0,-1 0,1 0,0 0,-1 1,1 0,-1-1,1 1,-6 3,6-2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9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173 23,'-13'2,"0"0,0 1,0 0,0 1,0 1,1 0,0 0,0 1,0 1,-18 13,28-18,0 0,1 0,-1 0,1 0,0 0,0 0,-1 1,1-1,1 0,-1 0,0 1,1-1,-1 1,1-1,-1 1,1 3,1 49,0-35,-1-6,2-1,0 0,0 0,1 0,1 0,0 0,1 0,9 15,-3-6,2-1,0 0,28 32,-38-51,0 1,1 0,-1-1,1 0,0 1,-1-1,1-1,0 1,0-1,0 1,1-1,-1 0,0-1,0 1,0-1,1 0,-1 0,0 0,1 0,6-2,0 0,0 0,0-1,0 0,0-1,0 0,14-9,0-1,-10 6,0-1,0-1,16-13,-26 18,0 0,0 0,-1 0,0 0,0-1,0 0,-1 0,0 0,0 0,-1 0,4-13,-3 9,-1 0,0 0,0 0,-1-1,0 1,-1 0,-2-17,1 20,-1 1,0 0,0 0,0 0,-1 1,0-1,0 0,0 1,-1 0,0 0,0 0,0 0,-8-6,-2-2,0 1,-1 1,0 1,-1 0,0 1,-1 0,1 2,-32-11,34 14,0 0,-1 0,1 1,-1 1,0 1,0 0,1 0,-1 2,-21 3,31-3,0 1,0 0,0 1,1-1,-1 1,0 0,1 0,0 0,0 1,0 0,0 0,-4 5,6-6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4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1,'4'66,"-1"-51,-2-1,0 1,-1-1,0 1,-1-1,-4 22,3-30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0,'1'13,"0"-1,1 0,0 1,1-1,0 0,1 0,8 17,48 81,-26-52,72 153,-97-191,-7-14,0 0,1-1,-1 1,1 0,0-1,0 0,1 0,0 0,8 9,-22-59,-87-174,76 173,13 31,1-1,0 1,1-2,1 1,0-1,1 1,1-1,-2-33,6 47,0-1,0 1,1-1,-1 1,1 0,-1 0,1-1,0 1,0 1,1-1,-1 0,1 0,-1 1,1 0,5-4,-6 4,0 0,0 1,1-1,-1 0,0 1,1 0,0 0,-1 0,1 0,0 0,-1 0,1 1,0-1,0 1,0 0,0-1,0 2,-1-1,1 0,3 1,-4 1,0 0,0-1,0 1,-1 0,1 1,0-1,-1 0,0 0,0 1,1-1,-1 1,-1-1,1 1,0-1,0 1,-1 0,0-1,1 1,-1 4,0 1,1 0,-1 0,-1 0,1 0,-4 12,4-18,-1 0,0-1,0 1,0-1,0 1,0-1,0 1,0-1,0 0,-1 1,1-1,0 0,-1 0,1 0,-1 0,1 0,-4 1,-11 9,16-10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1,'-3'0,"0"-1,1 1,-1 1,0-1,0 0,1 1,-1-1,0 1,1 0,-1 0,0 0,1 0,0 0,-1 1,1-1,0 1,-1 0,1-1,0 1,0 0,-2 3,2-1,0 1,0-1,0 1,0 0,1-1,0 1,0 0,0 0,1 0,-1 0,2 7,-3 13,1-17,1 1,0-1,0 0,0 0,1 0,3 14,-4-22,0 1,1-1,-1 1,0 0,0-1,1 1,-1-1,1 1,-1-1,0 1,1-1,-1 1,1-1,-1 1,1-1,-1 0,1 1,-1-1,1 0,-1 1,1-1,0 0,-1 0,1 0,0 1,-1-1,1 0,-1 0,1 0,0 0,0 0,22-12,-18 7,0 1,-1-1,1 0,-1 0,6-10,-3 0,-2 1,0-1,-1 0,0 0,-1 0,-1 0,1-22,-3 45,0 0,1 0,0 0,1 0,0 0,0 0,1-1,0 1,0-1,0 1,6 6,-7-10,1 0,0 0,0 0,1 0,-1-1,1 1,0-1,0 0,0 0,0 0,0-1,1 1,-1-1,1 0,0 0,0-1,-1 0,1 1,5-1,-3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0,'-3'59,"1"-39,2 1,-1-1,2 0,1 0,6 32,-1-31,1 8,1-1,2 0,21 41,-18-32,-13-32,1 0,-1 0,1-1,0 1,0 0,0-1,0 0,1 1,5 6,-19-47,8 32,0 0,-1 0,1 1,-1-1,1 1,-1 0,0 0,0 1,-1-1,1 1,-1 0,1 0,-1 0,1 0,-1 1,0 0,0 0,0 0,0 1,0 0,1 0,-1 0,0 0,0 1,0 0,-7 2,10-2,1 1,-1-1,1 1,0 0,0 0,-1 0,1 0,1-1,-1 1,0 0,0 0,1 1,-1-1,1 0,0 0,-1 0,1 0,0 0,0 0,1 1,0 2,-1 0,0 1,1-1,-1 1,1-1,1 1,-1-1,4 9,-4-13,0 0,1 1,-1-1,0 0,0 0,1 1,-1-1,1 0,-1-1,1 1,-1 0,1 0,0-1,-1 1,1 0,0-1,0 0,-1 1,1-1,0 0,0 0,-1 0,1 0,0 0,0-1,-1 1,1 0,0-1,1 0,3-1,0 0,-1-1,0 1,0-1,0 0,0 0,7-6,-8 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1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283 135,'0'-1,"1"1,-1 0,0 0,1 0,-1 0,0 0,1-1,-1 1,0 0,1 0,-1 0,0 0,1 0,-1 0,0 0,1 0,-1 0,0 0,1 0,-1 1,1-1,-1 0,0 0,1 0,-1 0,0 0,0 1,1-1,-1 0,0 0,1 1,-1-1,0 0,0 0,0 1,1-1,-1 0,0 1,0-1,0 0,0 1,1-1,-1 0,0 1,0-1,0 0,0 1,0-1,0 0,0 1,0-1,0 1,0-1,0 0,0 1,0-1,-1 0,1 1,0-1,0 0,0 1,-1-1,0 2,0-1,0 0,0 1,-1-1,1 0,0 0,-1 0,1 0,-1 0,0 0,1-1,-4 2,-5 0,0 0,0-1,-1-1,1 0,0 0,0-1,-12-2,17 3,0-1,0 0,-1-1,1 1,0-1,1 0,-1 0,0-1,1 1,-1-1,1 0,0 0,0-1,0 1,-6-7,10 9,-1 0,1 0,-1 0,1 0,-1 0,1-1,0 1,-1 0,1 0,0 0,0-1,0 1,0 0,0 0,0 0,0-1,1 1,-1 0,0 0,1 0,-1 0,1-1,-1 1,1 0,-1 0,1 0,0 0,-1 0,1 0,0 1,0-1,0 0,0 0,0 0,0 1,0-1,0 1,0-1,0 1,0-1,0 1,2-1,60-21,-49 18,26-8,1 1,0 1,0 3,1 1,42 0,-57 6,-1 2,1 0,-1 2,43 10,-53-9,0 1,-1 1,0 0,0 0,0 2,-1 0,-1 0,21 19,-26-20,0 0,-1 1,0 0,0 0,-1 0,0 1,0 0,-1 0,5 17,-8-21,0-1,-1 0,0 0,0 0,-1 1,1-1,-1 0,0 1,0-1,-1 0,0 1,0-1,0 0,0 0,-1 0,0 0,0 0,0 0,-1 0,0-1,0 1,-5 6,4-8,1 0,-1 0,0 0,0 0,0-1,-1 1,1-1,-1 0,1 0,-1-1,1 1,-1-1,-6 1,-72 3,66-5,-1 0,-27 6,-106 44,31-17,137-34,0 1,0 1,-1 0,1 2,-1 0,21 6,-28-4,1 1,-1 0,0 1,0 0,-1 0,0 1,10 12,13 11,-20-21,0 2,-1-1,-1 1,0 0,-1 1,0 0,-1 0,0 1,-1 0,0 0,-2 1,1-1,-2 1,0 0,-1 0,0 0,-1 0,-1 1,-2 15,2-27,-1-1,0 1,0 0,0 0,-1 0,1-1,-1 1,0-1,0 1,0-1,0 0,-1 0,1 0,-1 0,0 0,0 0,0-1,0 1,-1-1,1 0,0 0,-1 0,-5 1,-11 5,0-1,0-2,-29 6,-2 0,24-4,0-2,-1-1,1-1,-1-2,0 0,1-2,-1-1,1-1,-1-1,1-2,1-1,-51-19,3 1,55 15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1,'0'31,"1"0,2 0,0-1,11 41,-7-41,2 0,0 0,2-1,1-1,1 0,34 52,-65-106,11 15,-1-1,0 1,-15-15,21 24,0 0,0 1,0-1,0 0,0 1,0-1,-1 1,1 0,-1 0,1 0,-1 0,1 0,-1 0,1 1,-1-1,0 1,1 0,-1 0,0 0,0 0,1 0,-1 1,-4 0,6 1,-1-1,1 0,-1 1,1 0,0-1,0 1,0 0,0 0,0-1,0 1,0 0,1 0,-1 0,1 0,-1 0,1 0,0 0,0 0,0 0,0 0,0 1,0-1,2 3,-3-2,1-1,1 0,-1 1,0-1,1 0,-1 1,1-1,-1 0,1 0,0 0,0 1,0-1,0 0,1 0,-1 0,0-1,1 1,-1 0,1-1,0 1,2 1,1-2,-1 0,1 0,-1 0,1-1,0 0,-1 0,1 0,0-1,-1 1,1-1,0 0,-1-1,0 1,1-1,5-2,-6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0,'1'20,"1"1,1-1,0 0,2 0,0 0,2-1,9 21,-3-27,-8-12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0,'1'6,"0"0,0 0,1 0,0 0,1 0,-1 0,4 5,10 24,-8-9,1 0,14 25,-18-43,-3-6,0 1,-1 0,1 0,-1 0,1 0,-1 0,0 0,0 1,0-1,0 0,-1 0,0 1,1 4,-18-49,14 31,0 0,1 0,1 0,-1 0,2 0,-1-1,1 1,1 0,0 0,3-14,-4 23,0 0,0 0,1 0,-1 0,0 0,0 0,1 1,-1-1,0 0,1 0,-1 0,1 1,-1-1,1 0,0 0,-1 1,1-1,0 0,-1 1,1-1,0 1,0-1,-1 1,1-1,0 1,0 0,0-1,0 1,0 0,-1 0,1 0,0 0,0-1,0 1,0 0,0 1,0-1,0 0,0 0,0 0,0 0,-1 1,1-1,0 0,0 1,0-1,0 1,-1-1,1 1,0-1,0 1,-1 0,1-1,-1 1,1 0,0-1,0 3,6 5,-1 0,0 1,8 17,-11-22,13 36,-15-34,1 1,0-1,1 0,0 0,0 0,0 0,0 0,1-1,6 8,-5-10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15,'-2'0,"0"0,0 0,0 0,0 0,0 0,-1 0,1 1,0-1,0 0,0 1,0 0,0 0,0-1,0 1,1 0,-1 0,0 1,0-1,1 0,-1 1,1-1,-3 3,2 0,1 1,-1-1,1 0,0 0,1 1,-1-1,1 1,0-1,0 0,1 6,-2 18,0-12,1 0,1 0,3 20,-4-33,0-1,1 1,-1 0,1-1,0 1,0-1,0 1,0-1,0 1,1-1,-1 0,1 0,-1 1,1-1,0 0,0 0,0-1,0 1,0 0,0-1,1 1,-1-1,0 0,1 0,3 2,-5-3,1 0,-1 0,1 0,-1 1,0-1,1-1,-1 1,1 0,-1 0,1 0,-1-1,0 1,1-1,-1 1,0-1,1 0,-1 1,0-1,0 0,0 0,0 0,1 0,0-1,1-1,-1-1,1 0,-1 0,1 0,-1 0,0 0,2-7,0-3,-1 1,0-2,2-26,-4 17,1 0,2 1,6-27,3 91,24 163,-23-116,2 147,-15-210,0 5,-4 60,3-82,-2 0,1 0,-1 0,0 0,-1-1,0 1,0-1,0 1,-1-1,0 0,-1 0,-7 8,10-13,0 0,0 0,-1 0,1 0,-1-1,1 1,-1-1,0 1,0-1,0 0,0 0,0 0,0 0,0-1,0 1,0-1,0 0,0 0,0 0,0 0,0 0,0-1,0 0,0 1,-5-3,2 1,1-1,-1 1,1-1,0 0,0 0,0-1,0 0,1 0,-1 0,1 0,0 0,-3-6,1 0,0 1,1-1,1 0,-1-1,2 1,-1-1,2 0,-1 1,1-1,1 0,0-1,1 1,0 0,0 0,1 0,5-21,0 21,1 0,-1 0,2 1,0 0,0 0,16-14,-3 2,9-10,-25 27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1,'0'2,"1"-1,-1 1,1 0,0-1,0 1,0 0,0-1,0 1,0-1,1 1,-1-1,0 0,1 1,-1-1,1 0,0 0,-1 0,1 0,0-1,-1 1,1 0,0-1,0 1,0-1,-1 1,1-1,0 0,4 0,56 4,43-4,-97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26,'23'0,"1"-1,-1-1,1-1,-1-1,31-9,-48 11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1,'-5'0,"1"-1,0 1,-1 0,1 1,-1-1,1 1,-1 0,1 0,0 0,-1 0,1 1,0 0,0 0,0 0,0 0,1 1,-1-1,1 1,-1 0,1 0,0 1,0-1,0 0,1 1,-1 0,1 0,0 0,0 0,0 0,0 0,1 0,0 0,0 1,0-1,0 0,1 1,-1-1,1 1,1 8,-1-9,1 1,-1-1,1 0,0 1,0-1,1 0,-1 0,1 0,0 0,0 0,0 0,1 0,3 4,44 40,-40-39,0 0,0 0,14 18,-18-17,0 0,0 1,0-1,-2 1,1 0,-1 0,-1 1,0-1,0 1,-2 0,1 0,-1-1,-1 1,0 0,-3 16,2-26,0 1,0-1,0 0,0 0,0 0,-1-1,1 1,-1 0,0 0,1-1,-1 1,0-1,0 0,0 1,0-1,0 0,0 0,0 0,-1-1,1 1,0 0,-1-1,1 1,0-1,-1 0,1 0,0 0,-1 0,1 0,0-1,-1 1,-3-2,2 2,0-1,-1 0,1 0,0 0,0 0,1-1,-1 0,0 0,0 0,1 0,-1 0,1-1,0 1,0-1,0 0,0 0,0 0,-2-4,-1-6,4 9,0 0,0-1,0 1,0-1,1 1,0-1,0 0,0 1,0-11,1 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4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66,'-2'0,"-1"0,1 0,0 1,0-1,0 1,0-1,-1 1,1 0,0 0,0-1,0 2,0-1,0 0,1 0,-1 1,0-1,1 0,-1 1,-2 3,1-1,0 1,0 0,1 0,0 0,0 0,0 0,0 0,0 6,-2 12,2 0,0 46,2-61,0 4,0 0,1-1,0 1,1-1,0 1,1-1,0 0,1 0,0 0,1 0,6 10,-10-19,0-1,-1 0,1 0,0 0,0 0,0 0,0 0,1 0,-1 0,0 0,0 0,0 0,1-1,-1 1,0-1,1 1,-1-1,1 1,-1-1,0 0,1 0,-1 1,1-1,-1 0,1 0,1-1,0 0,-1 0,1 0,-1-1,1 1,-1-1,0 1,1-1,-1 0,0 0,0 0,0 0,2-4,5-7,-2 0,1 0,8-25,-11 22,-2 0,0 0,-1-1,1-24,-3-14,0 74,-1-10,0-1,1 1,1 0,-1-1,1 1,1-1,0 1,0-1,0 1,1-1,1 0,5 10,-4-10,-1-1,0 0,1 0,0-1,0 0,0 0,9 7,-11-11,-1-1,0 1,1-1,-1 0,1 0,-1 0,1-1,-1 1,1 0,0-1,-1 0,1 0,0 1,0-2,-1 1,1 0,0 0,-1-1,1 0,-1 1,1-1,0 0,4-3,-3 2,1-1,0 1,-1-1,1 0,-1-1,0 1,0-1,0 0,-1 0,1 0,-1 0,0-1,3-6,2-4,-2-1,9-32,-12 35,1-1,1 1,0 0,12-22,-17 35,0-1,1 1,-1-1,0 1,0-1,0 1,1 0,-1-1,0 1,0 0,1-1,-1 1,0 0,1-1,-1 1,1 0,-1 0,0-1,1 1,-1 0,1 0,-1 0,1 0,-1-1,0 1,1 0,-1 0,1 0,-1 0,1 0,-1 0,1 0,-1 0,1 0,-1 1,0-1,2 0,9 19,3 33,-13-47,14 53,-9-40,-2 0,0 0,2 24,-7-66,1 0,1 0,7-37,-7 53,1 0,0 0,0-1,1 2,0-1,0 0,1 1,0-1,0 1,1 0,0 0,0 1,1-1,8-7,-13 13,0 0,1 0,-1-1,1 1,-1 0,1 0,-1 0,1 1,0-1,-1 0,1 1,0-1,0 1,-1-1,1 1,0 0,0 0,0 0,-1 0,1 0,0 0,0 0,0 0,0 1,-1-1,1 1,0 0,-1-1,1 1,0 0,-1 0,1 0,-1 0,1 0,-1 0,0 1,1-1,-1 0,0 1,0-1,0 1,0-1,0 1,0-1,1 3,4 10,0 0,-1 1,-1-1,5 24,-3-14,-3-10,6 19,-6-26,-1-15,-1-2,1-1,0 2,0-1,1 0,1 0,0 1,0-1,1 1,0 0,0 1,1-1,0 1,0 0,1 1,1 0,-1 0,1 0,16-10,-23 16,-1 1,1 0,0 0,0-1,-1 1,1 0,0 0,-1 0,1 0,0 0,0 0,-1 0,1 0,0 0,0 0,-1 1,1-1,0 0,-1 0,1 1,0-1,-1 0,1 1,0-1,-1 1,1-1,0 1,12 23,0 36,-12-52,1 3,0-1,0 0,1 1,1-1,5 13,-7-21,-1 1,0-1,1 1,-1-1,1 0,0 0,0 1,0-1,0-1,0 1,0 0,1 0,-1-1,0 1,1-1,0 0,-1 0,1 0,0 0,-1 0,1-1,0 1,0-1,3 1,5-1,0-1,0 0,0 0,0-1,0 0,0-1,-1 0,1-1,-1 0,0-1,0 0,0 0,-1-1,0-1,0 1,0-2,-1 1,0-1,-1 0,1 0,-2-1,1 0,-1-1,-1 1,1-1,-2 0,1 0,-2-1,1 1,1-12,-3 10,1 1,-2-1,1 0,-2 1,0-18,0 27,0 1,0 0,0-1,-1 1,1 0,0 0,0-1,-1 1,1 0,-1 0,1 0,-1-1,0 1,1 0,-1 0,0 0,0 0,0 0,0 0,0 0,0 1,0-1,0 0,0 0,0 1,0-1,0 1,-1-1,1 1,0-1,0 1,-1 0,1 0,0 0,0-1,-1 1,1 0,0 0,-1 1,1-1,0 0,0 0,-1 1,1-1,0 1,0-1,0 1,-1-1,1 1,-1 1,0-1,-1 0,1 1,0-1,0 1,0 0,0 0,0 0,0 0,1 0,-1 0,1 0,-1 0,1 1,0-1,0 1,0-1,0 1,0-1,0 1,0 3,-5 65,2-24,1-34,0 1,1-1,1 0,0 1,1-1,2 23,-1-32,-1-1,1 0,0 1,1-1,-1 0,0 1,1-1,0 0,0 0,0 0,0 0,0-1,1 1,-1-1,1 1,-1-1,1 0,0 0,0 0,0 0,0 0,0-1,1 0,-1 1,0-1,1 0,-1-1,1 1,-1 0,8-1,-8 0,1 0,0 0,0 0,-1 0,1-1,-1 1,1-1,0 0,-1 0,0-1,1 1,4-3,-3 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0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8,'92'2,"98"-4,-169-3,-15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12965 6713,'-1'-80,"-1"34,2-1,2 0,12-69,-4 54,-2 0,-4-1,-4-85,-1 82,0 46,0 0,-2 0,0 1,-1-1,-1 1,-1 0,-1 1,-10-21,-11-14,-47-66,53 86,-117-156,95 128,-95-99,-74-46,180 176,-238-226,-358-328,574 536,-1 4,-2 1,-114-61,125 76,-80-64,123 89,-59-54,46 40,0 1,-1 1,-21-14,-12-6,-80-73,97 77,-157-121,6 31,92 63,-72-32,-27-11,-56-30,65 40,78 41,77 39,0-2,1 0,0-2,-25-19,35 22,-1 1,-1 1,0 0,0 2,-24-8,16 7,1-2,-31-17,-29-17,-1 4,-130-43,37 16,14 6,81 23,20 10,-102-62,148 80,1 2,-1 0,-25-8,26 11,-1-1,1-1,-31-19,8 1,-1 3,-1 1,-48-16,84 35,-104-53,-149-38,92 23,65 37,-72-29,102 31,17 7,-78-25,116 44,1-1,-25-13,27 12,-1 0,0 1,-23-6,-9 1,-177-39,200 47,8 2,1-1,0 0,0-1,0-1,-16-7,-13-6,0 2,0 2,-77-12,-63-20,51 5,-213-37,204 44,-15-2,89 22,46 8,-1 1,-29-1,9 1,0-2,-68-20,35 2,53 17,0 0,0 1,-1 2,-34-4,-65-8,81 10,-58-3,67 7,-55-10,-22-3,75 13,-55-14,18 2,6 1,45 8,-1 1,-33-2,25 4,-48-11,49 7,1 2,-35-1,34 4,-56-12,56 7,-58-3,42 9,8 1,0-1,0-3,-50-10,-97-20,2 1,157 28,-1 2,-50-1,52 5,1-2,-1-1,-44-10,31 4,0 2,0 2,-1 1,-63 4,60 1,-1-2,0-3,-56-9,-148-30,197 34,-1 2,0 3,-1 1,-52 6,-9-1,75-1,-41-1,75-1,-1 0,1-1,0 1,0-1,-1 0,1 0,0-1,0 1,0-1,0 0,1 0,-1 0,-6-5,10 6,-1 1,1-1,-1 0,0 1,1-1,0 0,-1 1,1-1,-1 0,1 0,0 0,0 1,-1-1,1 0,0 0,0 0,0 0,0 1,0-1,0 0,0 0,0 0,0 0,1 0,-1 1,0-1,0 0,1 0,-1 0,0 1,1-1,-1 0,1 1,-1-1,1 0,0 1,-1-1,1 0,0 1,-1-1,1 1,0-1,40-22,-28 16,32-18,1 1,1 3,79-25,-89 35,-1-2,0-1,-1-2,-1-2,37-25,-58 30,-23 9,-28 10,11 4,-48 24,-17 7,-86 37,130-54,-1-2,-69 21,105-40,0 1,0 1,1 0,-1 0,1 1,-17 12,27-16,0-1,0 1,0 0,0-1,0 1,0 0,1 0,-1 1,0-1,1 0,0 0,0 1,0-1,0 1,0-1,0 1,0-1,1 1,0 0,-1-1,1 1,0 0,0-1,0 1,1-1,-1 1,1 0,-1-1,1 1,0-1,0 1,0-1,0 1,0-1,1 0,-1 0,1 0,-1 1,1-1,2 2,5 6,1 0,0 0,0-1,1 0,0-1,0-1,25 13,6-1,48 15,-51-21,56 28,-61-24,2-2,46 15,-60-24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1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32,'3'0,"0"0,0 0,0 0,0 0,0 1,0-1,0 1,0 0,0 0,0 0,0 0,0 1,0-1,-1 1,1 0,0 0,-1 0,0 0,1 0,-1 0,0 0,0 1,2 3,-2-3,-1 1,0-1,0 1,0-1,0 1,-1 0,1-1,-1 1,0 0,0-1,0 1,-1 0,1-1,-1 1,0-1,0 1,0 0,0-1,-3 5,-2 5,1 0,1 0,0 0,1 1,-3 24,6-38,0 1,0 0,0-1,0 1,0-1,0 1,0 0,0-1,1 1,-1 0,0-1,0 1,1-1,-1 1,0-1,1 1,-1-1,0 1,1-1,-1 1,1-1,-1 1,1-1,-1 0,1 1,-1-1,1 0,-1 1,2-1,24 3,-19-4,-1 0,0 0,1-1,-1 1,11-6,-9 2,-1-1,0 0,0 0,-1-1,0 0,0 0,0 0,-1-1,0 0,-1 0,0 0,0 0,3-13,-1 4,-1 0,-1 0,0-1,-1 1,0-36,-4 95,0-14,5 50,-4-70,2-1,-1 0,1 0,0 0,0 0,1 0,0-1,0 1,0-1,1 0,0 0,6 7,-4-8,0-1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34,'0'-1,"0"0,1 0,-1 0,1 0,-1 0,1 0,0 0,0 0,-1 0,1 0,0 0,0 1,0-1,0 0,0 0,0 1,0-1,0 1,0-1,0 1,0-1,0 1,0 0,0-1,1 1,-1 0,0 0,0 0,0 0,1 0,0 0,51 1,-39 0,127-11,-117 7,-19 2,-1 0,0 0,1 1,-1 0,0-1,1 2,-1-1,7 1,-10 0,0 0,1-1,-1 1,0 0,0 0,1 0,-1 0,0 0,0 0,0 1,0-1,0 0,-1 0,1 1,0-1,-1 1,1-1,-1 0,1 1,-1-1,1 1,-1-1,0 1,0-1,0 1,0-1,0 1,0 0,-1 1,1 0,0 0,0 0,0 0,0 0,-1 0,1-1,-1 1,0 0,0 0,0-1,0 1,0 0,-1-1,1 1,-1-1,0 0,1 1,-1-1,0 0,0 0,-1 0,1-1,0 1,-1 0,-3 1,-4 1,1-1,0-1,-1 1,0-2,0 1,-11-1,21-1,0 0,-1 0,1 0,-1 0,1 0,0 0,-1 0,1 0,-1 0,1 0,0 0,-1 0,1 1,0-1,-1 0,1 0,0 0,-1 0,1 1,0-1,-1 0,1 0,0 1,0-1,-1 0,1 1,0-1,0 0,-1 1,1-1,0 0,0 1,0-1,0 0,0 1,7 14,29 19,-28-27,3 4,-1 0,-1 1,0 0,0 0,-1 1,-1 0,0 1,-1 0,-1 0,7 22,-6-20,-1 0,0 1,-2 0,1 0,-2 0,0 0,-1 0,-1 1,-1-1,-3 20,3-34,0-1,-1 1,1 0,-1 0,0-1,0 1,1-1,-2 0,1 0,0 1,0-1,-1 0,1-1,-1 1,0 0,0-1,1 0,-1 1,0-1,0 0,0-1,0 1,0 0,-5-1,-1 2,0-1,-1-1,1 1,0-2,-1 1,1-1,-10-3,9 0,0-1,1-1,0 0,0 0,0-1,1 0,-13-13,10 9,7 8,1 0,0-1,-1 0,2 0,-1 0,0 0,1 0,0 0,0-1,0 1,0-1,1 1,-2-7,3 9,0-1,0 1,0 0,0-1,0 1,0 0,0-1,1 1,-1 0,1-1,0 1,0 0,0 0,0 0,0 0,0 0,0 0,1 0,-1 0,1 0,-1 0,1 1,0-1,0 1,0-1,0 1,3-2,4-1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2,'-4'5,"0"-1,1 1,0 0,0-1,0 1,0 1,1-1,0 0,0 1,1-1,-1 1,0 9,0 0,1 0,1 0,1 23,0-34,-1 0,1-1,0 1,0-1,0 1,0-1,1 1,-1-1,1 0,0 0,0 0,0 0,0 0,1 0,-1 0,1-1,0 1,0-1,0 0,0 0,0 0,0 0,7 2,-8-3,1 0,-1-1,1 1,-1-1,1 0,-1 0,1 0,0 0,-1 0,1 0,-1-1,1 1,-1-1,1 0,-1 0,0 0,1 0,-1 0,0 0,0 0,0-1,0 1,0-1,0 0,0 0,0 0,-1 1,1-2,0 1,-1 0,0 0,0 0,0-1,1-2,1 0,0 1,-1-1,1-1,-1 1,-1 0,1 0,-1-1,0 1,0-1,0 1,-1-1,0 1,0-1,0 1,-1-1,0 1,0-1,0 1,-1 0,0-1,0 1,0 0,-1 0,1 0,-1 1,0-1,-1 1,1-1,-1 1,-7-6,7 6,0 1,0 0,-1 0,1 0,-1 1,0-1,0 1,-7-2,10 3,0 1,0-1,0 0,0 1,0 0,0-1,0 1,0 0,0 0,0 0,0 0,0 0,0 1,-1-1,1 1,0-1,1 1,-1 0,0-1,0 1,0 0,0 0,1 1,-3 0,0 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364 257,'-5'4,"2"-1,-1 1,0 0,1 0,-1 0,1 1,1-1,-4 6,1-2,0-1,1-1,0 1,1 0,0 0,0 1,0-1,1 1,0-1,1 1,0 0,0 0,0 0,1 13,1-18,-1 0,1 1,-1-1,1 0,0 0,0 0,0 0,1 1,-1-2,1 1,-1 0,1 0,0 0,0-1,0 1,1-1,-1 0,1 0,-1 1,1-2,0 1,0 0,-1 0,1-1,0 0,1 1,-1-1,0-1,0 1,0 0,1-1,-1 1,0-1,4 0,-3 0,0 0,-1 0,1 0,0 0,-1 0,1-1,-1 0,1 0,-1 0,1 0,-1 0,1-1,-1 0,0 1,0-1,0 0,0-1,4-2,-5 2,-1 0,1 0,0 0,-1 0,0 0,1 0,-1 0,0 0,-1 0,1-1,-1 1,1 0,-1-1,0 1,0 0,-1-1,1 1,0 0,-1 0,0-1,-1-3,-2-5,-1 0,0 1,-1-1,0 1,0 0,-1 1,-1-1,0 1,0 1,-1 0,-10-9,-18-13,-67-41,44 32,0 6,48 28,0 0,1-1,-1 0,1-1,0 0,-14-14,25 22,0-1,-1 1,1 0,0 0,-1-1,1 1,0 0,0-1,-1 1,1 0,0-1,0 1,0 0,0-1,-1 1,1-1,0 1,0 0,0-1,0 1,0-1,0 1,0 0,0-1,0 1,0-1,0 1,0 0,0-1,0 1,1-1,-1 1,0 0,0-1,0 1,1 0,-1-1,1 0,19-5,36 6,-45 0,236 10,-135-8,111-5,-216 2,-2-1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91,'9'529,"-14"-544,0 2,0 0,1-1,1 1,-2-16,-5-115,5 85,3-98,4 148,0 0,0 0,1 0,0 0,1 1,0-1,0 1,1 0,0 0,0 1,1-1,0 1,0 0,1 1,0 0,0 0,10-6,-14 9,1 1,0 0,-1 1,1-1,0 0,0 1,0 0,0 0,0 0,1 1,-1-1,0 1,0 0,0 0,9 1,-12 0,1 0,0 0,0 0,-1 0,1 0,0 0,-1 0,1 0,-1 1,1-1,-1 0,0 1,0 0,0-1,1 1,-2 0,1-1,0 1,0 0,0 0,-1 0,1 0,-1-1,0 1,1 0,-1 0,0 0,0 0,0 0,0 0,-1 0,1 0,0 0,-1 0,1 0,-2 2,1-1,-12 44,13-45,0-1,0 0,-1 1,1-1,-1 0,1 0,-1 1,1-1,-1 0,0 0,1 0,-1 0,0 0,0 0,0 0,0 0,0 0,0 0,0 0,0 0,0-1,-1 1,1-1,0 1,0-1,-1 1,1-1,0 1,-3-1,4 0,-1 0,1-1,-1 1,1 0,-1-1,1 1,-1 0,1-1,-1 1,1 0,0-1,-1 1,1-1,0 1,0-1,-1 1,1-1,0 1,0-1,-1 1,1-1,0 1,0-1,0 1,0-1,0 0,0 1,0-1,0 1,0-1,0 1,0-1,1 1,-1-1,0 1,0-1,0 1,1-1,-1 0,4-5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0,'-1'4,"0"1,0-1,-1 0,0 0,0 0,0 0,-4 5,-7 16,4 27,9-51,0-1,0 1,0 0,0-1,0 1,0 0,0 0,0-1,0 1,0 0,1-1,-1 1,0 0,0-1,1 1,-1 0,1-1,-1 1,1-1,-1 1,1 0,-1-1,1 0,0 1,0-1,0 0,1 0,-1 0,0 0,0 0,1-1,-1 1,0 0,0-1,0 1,0-1,1 0,-1 1,0-1,0 0,0 1,0-1,0 0,-1 0,2-1,4-4,-1 1,0-1,0 0,-1-1,0 1,0-1,0 0,-1 0,5-14,0 1,-4 40,0 0,1 1,11 23,-16-42,1-1,-1 1,1-1,-1 0,1 1,0-1,0 1,0-1,0 0,0 0,0 0,0 1,0-1,0 0,0 0,1-1,-1 1,0 0,1 0,-1-1,1 1,-1 0,1-1,-1 0,1 1,-1-1,1 0,0 0,-1 0,1 0,-1 0,1 0,-1 0,1 0,-1-1,1 1,-1 0,1-1,-1 0,3-1,1-1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5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36,'-1'61,"2"63,-1-123,0 0,0 1,0-1,0 0,0 0,0 0,0 0,0 0,0 0,0 0,1 0,-1 0,0 0,1 0,-1 0,1 0,-1 0,1-1,-1 1,1 0,0 0,0 0,-1-1,1 1,0 0,0-1,0 1,0 0,-1-1,1 0,0 1,0-1,0 1,0-1,0 0,2 1,-1-2,-1 1,1-1,0 0,-1 0,1 0,-1 0,0 0,1 0,-1 0,0 0,0 0,0 0,0-1,0 1,0 0,0-1,0 1,0-1,0 1,-1-1,1 0,0-1,23-111,-21 88,-3 21,0 0,0 0,0 0,1 1,0-1,0 0,0 1,3-6,8 55,-8-21,-2-9,1 0,0-1,1 1,5 14,-8-28,-1 1,1 0,0 0,-1-1,1 1,0 0,0-1,0 1,0-1,0 1,1-1,-1 0,0 0,1 1,-1-1,0 0,1 0,0 0,-1 0,1-1,0 1,-1 0,1-1,0 1,0-1,-1 1,1-1,0 0,0 0,0 0,-1 0,1 0,0 0,0 0,0-1,0 1,-1-1,1 1,3-3,-1-1,0 0,0 0,0-1,-1 0,0 0,0 0,0 0,0 0,-1 0,0-1,0 1,-1-1,2-9,7-15,-7 24,-1 0,1 0,-1 0,-1 0,1-1,-1 1,0-1,-1 1,0-7,0 49,-1-26,0 1,1-1,0 0,1 1,0-1,0 0,1 0,0 0,1 0,1 0,5 12,-8-21,0 0,0 1,0-1,0 0,1 0,-1 0,0 0,1 0,-1 0,1 0,-1 0,1 0,-1-1,1 1,0-1,-1 1,1-1,0 0,-1 1,1-1,0 0,-1 0,1 0,0 0,0-1,-1 1,1 0,0-1,-1 1,1-1,-1 0,1 1,-1-1,4-2,0 0,0 0,-1 0,1-1,-1 1,1-1,-1 0,0 0,0-1,3-4,-2-1,-1-1,1 0,-2 0,0 0,0-1,-1 1,0 0,-1-1,0 0,-1 1,0-1,-4-21,4 34,0-1,0 1,-1-1,1 0,0 1,-1-1,1 1,0-1,-1 0,1 1,-1-1,1 0,-1 0,1 1,0-1,-1 0,1 0,-1 0,1 1,-1-1,1 0,-1 0,1 0,-1 0,1 0,-1 0,1 0,-1 0,1 0,-1 0,1 0,-1-1,1 1,-1 0,1 0,-1 0,1-1,-1 1,1 0,-1-1,1 1,0 0,-1-1,1 1,0 0,-1-1,1 1,0-1,-1 1,1 0,0-1,0 1,0-1,-1 1,1-1,0 1,0-1,0 1,0-1,0 1,0-1,0 1,0-1,0 1,0-1,0 0,-2 4,-1 0,0 0,1 1,0 0,0-1,0 1,0 0,-1 4,2-1,-2 7,0 0,1 1,1 0,0-1,1 1,1 0,3 25,-2-37,-1-1,1 1,-1-1,1 0,0 1,0-1,0 0,0 0,0 0,1-1,-1 1,1 0,-1-1,1 0,-1 1,1-1,0 0,-1 0,1-1,0 1,0-1,3 1,0 0,-1 0,1-1,0 0,0 0,-1 0,1-1,0 1,0-1,-1-1,8-2,9-17,-18 17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6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24,'0'-2,"1"0,3 0,1 1,2 0,1 0,1-1,0 0,0 0,0 1,-1-2,-1 1,-1-1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9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0,'0'1,"-1"-1,0 1,1-1,-1 1,0-1,1 1,-1 0,1-1,-1 1,1 0,0-1,-1 1,1 0,0 0,-1-1,1 1,0 0,0 0,0 0,-1-1,1 1,0 0,0 0,0 0,1 1,-2 30,1-22,-2 6,-2 0,1-1,-2 1,0-1,-1 0,0 0,-1-1,-16 25,23-39,0 1,-1-1,1 0,0 1,0-1,0 0,0 1,0-1,0 0,-1 0,1 1,0-1,0 0,-1 0,1 1,0-1,0 0,-1 0,1 1,0-1,0 0,-1 0,1 0,0 0,-1 0,1 1,0-1,-1 0,1 0,0 0,-1 0,1 0,0 0,-1 0,1 0,0 0,-1 0,1 0,0 0,-1-1,1 1,-1 0,-4-17,4-32,1 45,-1-15,0 14,1 1,-1-1,1 0,0 0,0 1,0-1,1 0,0 0,0 1,0-1,3-7,-3 12,0-1,0 1,0 0,0 0,0-1,0 1,0 0,0 0,0 0,0 0,0 0,0 1,0-1,0 0,0 0,0 1,0-1,0 0,-1 1,1-1,0 1,0-1,0 1,1 0,27 20,-19-13,1-3,0-1,1 0,-1 0,1-2,0 1,-1-1,1-1,0 0,0 0,0-1,0-1,16-3,-26 3,0 0,0-1,0 1,-1-1,1 1,0-1,-1 0,0 0,1 1,-1-1,0 0,0 0,0-1,0 1,1-4,-1 5,0-1,-1 0,1 1,0-1,-1 0,0 1,1-1,-1 0,0 0,0 0,0 1,0-1,0 0,0 0,0 0,-1 1,1-1,-1 0,1 1,-2-4,-3 11,0-1,1 1,0 0,-7 12,8-12,-1 0,1 0,1 1,0-1,-1 1,2 0,-1-1,0 13,2-17,0-1,0 1,0 0,0-1,0 1,0 0,1-1,-1 1,1 0,-1-1,1 1,0-1,0 1,-1-1,1 1,0-1,0 0,0 1,1-1,-1 0,0 0,0 0,1 0,-1 0,1 0,-1 0,1 0,-1 0,1-1,-1 1,1-1,0 1,-1-1,1 0,0 1,-1-1,1 0,0 0,2-1,9 0,0-1,-1 0,1-1,0 0,-1-1,0-1,0 0,0 0,-1-1,0-1,0 0,0-1,-1 1,14-15,-21 18,0 0,0 0,-1-1,1 1,-1 0,0-1,0 1,-1-1,0 0,1 0,-1 1,-1-1,1 0,-1 0,0 0,0 0,0 0,-1 0,0 0,-2-8,3 12,0 1,0-1,-1 1,1-1,0 1,0-1,0 1,0-1,-1 1,1-1,0 1,0 0,-1-1,1 1,0 0,-1-1,1 1,-1 0,1-1,0 1,-1 0,1 0,-1-1,1 1,-1 0,1 0,-1 0,1 0,-1-1,1 1,0 0,-2 0,-11 13,-6 29,17-38,-2 11,0-1,1 0,1 1,0 0,1-1,1 1,2 27,-2-40,1-1,-1 0,1 0,0 0,-1 0,1 0,0 0,0 0,0 0,-1 0,1 0,0 0,0 0,0 0,1-1,-1 1,0 0,0-1,0 1,0-1,1 1,-1-1,0 0,0 0,1 1,-1-1,0 0,1 0,1-1,52 0,-36 0,-5 1,0 0,-1-1,1 0,0-1,-1-1,1 0,-1-1,0 0,0-1,-1-1,1 0,-1 0,14-11,-21 13,-1-1,1 1,-1-1,0 1,-1-1,1 0,-1-1,0 1,0-1,-1 1,1-1,-1 0,1-7,17-34,-21 43,-7 6,6-1,1 0,0 0,0 0,-1-1,1 1,0 0,0 0,0 1,0-1,0 0,0 0,0 0,1 1,-1-1,0 2,-2 14,1 1,1 0,1 0,4 34,-3-50,0 0,0 0,0 0,0 0,0 0,0-1,1 1,-1 0,1-1,-1 1,1-1,0 1,-1-1,1 0,0 0,0 0,0 0,0 0,0 0,0 0,0-1,0 1,0-1,4 1,60 9,-61-10,1 0,0 0,0-1,0 1,0-1,0-1,0 1,-1-1,1 0,0 0,-1-1,0 1,1-1,-1-1,0 1,-1-1,1 0,-1 0,1 0,-1 0,7-10,-4 4,0-1,0 1,-1-2,0 1,-1 0,0-1,-1 0,0 0,1-13,-4 24,-1 0,0 0,0 0,1 0,-1 0,0 0,0 0,0 0,0 0,0 0,-1 0,1 0,0 0,0 0,-1 0,1 0,-1 0,1 0,-2-2,2 3,-1 0,1-1,-1 1,1 0,-1 0,0-1,1 1,-1 0,0 0,1 0,-1 0,1 0,-1 0,0 0,1 0,-1 0,0 0,1 0,-1 0,1 1,-1-1,-1 1,-1 0,0 1,0 0,-1 0,1 0,0 0,1 0,-1 1,0-1,-2 4,-4 6,2-1,-1 1,2 1,-7 14,12-23,-1 0,1 0,0 1,0-1,0 0,0 1,1-1,0 1,0-1,0 0,0 1,1-1,0 1,0-1,0 0,3 8,-2-8,1 1,-1-1,1 0,0 0,0-1,0 1,0-1,1 1,-1-1,1 0,0 0,0-1,0 1,0-1,0 0,1 0,-1 0,1-1,-1 0,1 1,7-1,2 1,0-1,0 0,18-2,-2 0,-22 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1 224,'12'-2,"-1"-1,1 0,0-1,-1 0,0-1,0 0,0 0,0-2,11-8,-16 10,-1 1,0-1,0 0,0-1,-1 1,0-1,0 0,0 0,5-13,-7 15,0 0,-1-1,1 1,-1-1,1 0,-1 0,-1 1,1-1,-1 0,0 0,0 0,0 0,0 1,-1-1,-2-6,2 9,0 0,0 1,-1-1,1 0,-1 1,0 0,1-1,-1 1,0 0,0 0,0 0,1 0,-1 0,0 0,0 1,-1-1,1 1,0-1,0 1,0 0,0 0,0 0,-4 0,3 0,-1 0,1 0,0 0,-1 1,1-1,0 1,-1 0,1 0,0 0,0 0,0 1,0-1,0 1,-4 3,3-1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6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0 202,'6'1,"-1"0,0 0,0 0,-1 0,1 1,0 0,0 0,-1 0,1 1,-1 0,0-1,1 2,-2-1,8 7,50 60,-51-57,36 53,-30-41,35 40,-32-40,-15-18,1 0,0-1,1 1,-1-1,11 8,-14-13,-1 0,0 0,1 0,-1 0,1-1,0 1,-1-1,1 1,-1-1,1 1,0-1,-1 0,1 0,0 0,-1 0,1 0,0 0,0 0,-1-1,1 1,-1-1,1 1,0-1,-1 1,1-1,-1 0,1 0,-1 0,0 0,1 0,-1 0,2-2,8-8,-1 0,0-1,-1 0,0-1,-1 0,9-18,34-92,-25 58,57-119,-60 135,-9 27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76,'-2'0,"0"1,0-1,1 0,-1 1,0 0,1-1,-1 1,1 0,-1 0,1 0,-1 0,1 0,-1 0,1 0,0 0,0 1,-1-1,1 0,0 1,0-1,1 1,-1-1,0 1,0 0,1-1,-1 1,1 0,-1-1,1 1,0 0,0 0,0 2,-2 12,1 0,3 29,-1-22,-1-22,0 1,0 0,0-1,0 1,1 0,-1-1,0 1,1 0,-1-1,1 1,-1-1,1 1,0-1,0 1,0-1,0 1,0-1,0 0,0 1,0-1,0 0,1 0,-1 0,0 0,1 0,-1 0,1-1,-1 1,1 0,-1-1,1 1,0-1,-1 1,3-1,-2 0,0 0,1 0,-1 0,0 0,1-1,-1 1,0-1,0 1,0-1,0 0,1 0,-1 0,0 0,0 0,-1-1,1 1,0 0,0-1,-1 1,1-1,-1 0,1 0,-1 0,3-3,5-15,0 1,-1-1,5-22,-10 33,-1 0,0-1,-1 1,0-1,0 1,-1-1,0 1,-1-1,-2-12,3 21,-1 0,1 0,0-1,-1 1,1 0,-1 0,0 0,1 0,-1 0,0 0,0 0,1 0,-1 0,0 0,0 0,0 1,0-1,0 0,0 0,0 1,-1-1,1 1,0-1,-2 1,0-1,1 1,-1 0,0-1,0 1,0 1,0-1,0 0,0 1,0 0,-3 1,-1 0,0 0,1 1,0 0,-1 1,1-1,1 1,-1 0,-7 7,12-10,-1 1,1 0,-1 0,1-1,0 1,0 0,0 0,0 0,0 0,0 1,0-1,1 0,-1 0,1 0,0 1,-1-1,1 0,0 0,0 1,1-1,-1 0,0 0,1 1,-1-1,1 0,0 0,0 0,0 0,1 3,0-3,0 1,0-1,0 1,0-1,1 0,-1 0,1 0,-1 0,1 0,0-1,-1 1,1-1,0 0,0 0,0 0,0 0,0 0,0 0,1-1,2 0,-4 1,0-1,0 0,0 0,0 0,0 0,0 0,0-1,0 1,0-1,0 1,0-1,0 0,0 1,0-1,-1 0,1 0,0 0,-1-1,1 1,0 0,-1-1,3-2,-2 0,0 0,0-1,-1 1,0 0,0-1,0 1,1-10,5-20,0 93,-17 32,1-31,4 2,-26 184,28-228,-1-1,-1 0,0 0,-1 0,-1-1,0 0,-1 0,-17 23,24-37,1-1,-1 0,0 0,0 0,0 0,0 1,0-1,-1 0,1-1,0 1,0 0,-1 0,1-1,-1 1,1 0,0-1,-1 1,1-1,-1 0,1 1,-1-1,1 0,-1 0,1 0,-1 0,1 0,-1-1,-1 1,0-2,1 1,-1-1,1 0,0 0,-1 0,1 0,0 0,0 0,1-1,-1 1,0 0,1-1,-2-4,-3-4,2-1,0 0,0 0,1 0,-3-24,5 26,0-15,0 0,5-39,-3 57,0 0,1 0,0 1,0-1,0 0,1 0,0 1,1 0,-1 0,1 0,0 0,0 0,9-8,-2 4,1 0,-1 0,2 1,-1 1,1 0,28-12,-30 15,0-1,-1-1,0 0,0 0,0-1,-1 0,0 0,-1-1,15-20,-12 14,-1-1,0-1,-1 0,0 0,9-31,-13 34,-2 4,1 1,-2-1,1 0,-2 1,1-1,0-19,-24 93,20-55,1-1,-1 1,2 0,-1 0,1-1,1 1,-1 0,5 17,-5-23,1 0,-1 0,1 0,0 0,0 0,0 0,0 0,1 0,-1 0,1-1,0 1,0 0,0-1,0 0,0 1,0-1,1 0,-1 0,1 0,-1 0,1-1,0 1,0-1,-1 1,1-1,0 0,5 1,-6-2,-1-1,1 1,-1-1,1 1,-1-1,1 0,-1 0,0 1,1-1,-1 0,0 0,0 0,0-1,1 1,-1 0,0 0,-1 0,1-1,0 1,0-1,0 1,-1 0,2-4,15-44,-13 36,-2 8,0-1,0 1,-1-1,0 1,0-1,0 0,-1 1,0-1,0 0,0 0,-1 1,-2-11,2 14,0-1,0 1,0-1,-1 1,1 0,-1 0,0 0,0-1,1 2,-1-1,-1 0,1 0,0 1,0-1,-1 1,1 0,0-1,-1 1,1 0,-1 1,0-1,1 0,-1 1,0-1,1 1,-1 0,0 0,-4 1,-28-1,27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4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47,'1'0,"0"0,0 1,0-1,0 1,0-1,0 1,0-1,0 1,-1 0,1 0,0-1,0 1,-1 0,1 0,0 0,-1 0,1-1,-1 1,1 0,-1 0,1 0,-1 0,0 1,1-1,-1 0,0 0,0 0,0 0,0 0,0 2,0 41,0-36,0 78,0-52,0-29,0-12,-1-27,2-48,0 77,-1 0,1 0,1 0,-1 0,1 0,-1 1,1-1,1 0,-1 1,1-1,0 1,0 0,4-5,-4 7,0 0,1 0,-1 0,1 1,-1-1,1 1,-1 0,1 0,0 0,0 1,-1-1,1 1,0 0,0 0,7 1,-9-2,1 2,-1-1,1 0,-1 0,1 1,-1-1,1 1,-1 0,0 0,1 0,-1 0,0 0,0 0,0 1,0-1,0 1,0 0,0-1,0 1,-1 0,1 0,-1 0,1 0,1 3,6 25,8 51,11-130,3-2,-31 50,1 0,0-1,0 1,-1 0,1 0,0 0,0 0,0 0,0 0,0 0,1 0,-1 0,0 0,0 0,1 1,-1-1,0 1,1-1,-1 1,0-1,1 1,-1 0,1 0,-1-1,0 1,1 0,-1 0,1 1,-1-1,1 0,-1 0,1 1,-1-1,0 1,1-1,-1 1,2 1,2 3,-1 1,0-1,0 1,-1 0,0 0,0 1,0-1,-1 1,0-1,2 9,-2-7,0 1,1-1,0 0,1 0,0 0,9 13,-12-19,0 0,0-1,0 1,0-1,0 1,1-1,-1 1,0-1,1 0,-1 0,1 0,0 0,-1 0,1 0,0 0,0 0,-1-1,1 1,0-1,0 1,0-1,0 0,0 0,0 0,0 0,0 0,-1 0,1 0,0-1,0 1,0-1,2 0,-1-1,-1 0,0 0,0 0,0 0,-1 0,1-1,0 1,-1-1,1 1,-1-1,0 1,0-1,0 0,0 0,-1 1,1-1,-1 0,1 0,-1 0,0-5,0-2,0-1,-1 1,0 0,0 0,-1-1,0 1,-1 0,0 1,-1-1,-9-18,10 23,-1 0,0 0,0 1,-1-1,1 1,-1 0,-9-6,12 9,1 0,-1 0,0 1,1-1,-1 0,0 0,0 1,0-1,0 1,0 0,1-1,-5 1,5 0,1 1,-1-1,0 0,0 0,0 1,0-1,1 1,-1-1,0 1,0-1,1 1,-1-1,1 1,-1 0,0-1,1 1,-1 0,1 0,-1-1,1 1,0 0,-1 0,1 0,0-1,0 1,-1 0,1 0,0 2,0-2,0 1,-1 0,1 0,1 0,-1 0,0-1,0 1,1 0,-1 0,1-1,-1 1,1 0,0 0,0-1,0 1,0-1,0 1,0-1,0 1,0-1,2 2,2 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29,'18'106,"-16"-73,-1-24,0 0,-1 1,0-1,-1 0,1 0,-5 17,5-26,0 0,0 0,0 0,0 0,0 1,0-1,0 0,0 0,0 0,0 1,0-1,0 0,0 0,0 0,0 0,-1 1,1-1,0 0,0 0,0 0,0 0,0 0,0 1,-1-1,1 0,0 0,0 0,0 0,0 0,-1 0,1 0,0 0,0 0,0 0,0 0,-1 1,1-1,0 0,0 0,0 0,-1 0,1 0,0 0,0-1,0 1,0 0,-1 0,1 0,0 0,0 0,0 0,0 0,-1 0,1 0,0 0,0-1,0 1,0 0,-1 0,-6-17,-2-22,8 27,0 0,1 0,1 1,0-1,1 0,0 0,0 1,5-13,-4 15,1-1,0 1,0 0,10-16,-13 24,0 0,-1 0,1 0,0 0,0 0,0 0,0 0,0 0,0 0,0 1,0-1,0 0,0 1,0-1,0 0,0 1,1 0,-1-1,0 1,0 0,1-1,-1 1,0 0,0 0,1 0,-1 0,0 0,1 0,-1 1,0-1,0 0,1 1,-1-1,0 1,0-1,0 1,0-1,0 1,0 0,0 0,0-1,0 1,0 0,0 0,0 0,0 0,0 0,-1 0,1 0,0 2,3 4,0 0,-1 0,0 1,0-1,2 11,3 7,17 73,-17-90,-5-8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41,'11'60,"-5"-31,4 50,-10-75,0-8,-4-18,-1-36,4 56,1 0,0-1,0 1,0 0,1 0,-1 0,1 0,-1 0,1 0,-1 0,1 0,0 0,0 0,0 0,0 0,0 0,1 1,-1-1,2-1,-1 2,0 0,-1 1,1-1,0 1,0-1,-1 1,1 0,0 0,0 0,0 0,-1 0,1 0,0 0,0 1,0-1,-1 1,1-1,0 1,-1 0,1 0,0-1,-1 1,3 2,2 1,0-1,1-1,0 1,-1-1,1 0,0 0,0-1,10 1,-16-2,1 0,0 0,0 0,0 0,0 0,0 0,0 0,0-1,-1 1,1-1,0 0,0 1,0-1,-1 0,1 0,-1 0,1 0,-1 0,1-1,-1 1,1 0,-1-1,0 1,0-1,0 1,0-1,0 0,0 1,0-1,0 0,-1 0,1 1,-1-1,1-2,2-13,-1 10,0 1,-1-1,-1 0,1 0,-1 0,-1-12,-4 32,1 14,4-14,0 1,1-1,0 0,1 1,1-1,0 0,1 0,0 0,9 16,-11-27,-1-1,1 1,0-1,0 1,0-1,0 0,0 0,1 0,-1 0,0 0,1 0,-1 0,0-1,1 1,-1-1,1 0,-1 0,1 0,-1 0,0 0,1 0,3-2,-1 2,0-1,-1 1,1-1,-1 0,0-1,1 1,-1-1,0 0,0 0,0 0,5-4,-2-5,-1 0,0 0,0 0,-1-1,-1 0,0 0,0 0,-1-1,2-17,-5 29,1-9,4-9,0 39,-4-9,0-1,1 0,0 0,1 1,0-2,1 1,0 0,0-1,7 10,-10-18,0 1,0-1,0 0,0 0,0 0,1 0,-1 0,0-1,0 1,1 0,-1 0,1-1,-1 1,0-1,1 1,-1-1,1 0,-1 0,1 0,-1 1,1-1,0-1,-1 1,1 0,-1 0,1 0,-1-1,1 1,-1-1,0 1,1-1,-1 0,0 1,1-1,1-2,0 1,0 0,0 0,-1-1,1 1,0-1,-1 0,0 1,1-1,-1-1,0 1,-1 0,1 0,1-6,3-20,-6 24,0-1,1 1,0-1,0 1,0 0,1 0,0-1,0 1,0 0,1 0,-1 1,1-1,5-6,-7 11,-1 0,1 0,-1 0,1-1,-1 1,1 0,-1 0,1 0,-1 0,1 0,-1 0,1 0,-1 0,1 0,-1 1,1-1,0 0,-1 0,1 0,-1 1,0-1,1 0,-1 0,1 1,-1-1,1 0,-1 1,0-1,1 1,-1-1,0 0,1 1,-1-1,0 1,1-1,-1 1,0-1,0 1,0-1,0 1,1-1,-1 1,0-1,0 1,0 0,0-1,0 1,0 0,7 35,-6-30,3 16,-4-15,1-1,1 1,-1 0,1-1,1 0,2 8,-3-12,-1 0,0-1,0 1,1 0,-1-1,1 1,0-1,-1 0,1 1,0-1,0 0,0 0,0 0,0 0,0-1,0 1,0 0,0-1,0 0,0 1,0-1,0 0,5 0,-2 0,0 0,0 0,0-1,0 0,0 0,0 0,0 0,0-1,0 1,5-4,-6 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7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47,'0'85,"0"-51,0-29,0-12,0-1,0-1,-1 1,1 0,-2-1,1 1,-1 0,-3-9,3 14,1 0,-1 0,0 0,0 0,0 0,0 0,0 1,-1-1,1 1,-1 0,0-1,1 1,-1 0,0 1,0-1,0 1,0-1,-1 1,-5-2,-13-1,23 4,14 0,7 0,63-2,-79 1,0 0,-1 0,1 0,-1-1,1 0,-1 0,0 0,0-1,0 0,0 1,0-2,5-4,-6 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8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117 146,'0'-1,"0"-1,0 1,0-1,-1 1,1-1,0 1,0 0,-1-1,1 1,-1-1,1 1,-1 0,0-1,0 1,1 0,-1 0,0-1,0 1,0 0,0 0,0 0,0 0,-1 0,1 0,0 1,0-1,-1 0,1 1,-1-1,-1 0,-2 0,1 0,-1 1,1 0,-1 0,1 0,-1 0,1 1,0-1,-9 3,11-1,0-1,0 1,1-1,-1 1,0-1,0 1,1 0,-1 0,1 0,0 0,0 0,-1 0,1 0,0 1,1-1,-1 0,0 0,1 1,-1-1,1 3,-9 58,9-56,-1-3,0-1,1 0,0 0,0 1,0-1,0 0,1 0,-1 0,1 1,0-1,0 0,0 0,0 0,0 0,1 0,-1-1,1 1,0 0,0-1,0 1,4 4,-1-5,-1 1,0-1,1 0,0 0,-1-1,1 1,0-1,0 0,0 0,0 0,0-1,0 0,7 0,-8 0,1-1,-1 1,0 0,0-1,1 0,-1 0,0 0,0-1,0 1,0-1,0 0,-1 0,1 0,0-1,-1 1,0-1,6-5,-4 2,-1-1,0 0,0 1,0-1,-1-1,0 1,0 0,-1-1,2-7,4-3,-1 26,5 42,-7-28,-4-19,0-1,0 1,1-1,-1 1,0-1,1 0,0 0,-1 0,1 0,0 0,0 0,0 0,0 0,0-1,1 1,-1-1,1 0,-1 0,0 0,1 0,0 0,-1 0,1-1,0 1,-1-1,1 1,0-1,-1 0,1 0,0-1,-1 1,1 0,0-1,4-1,-3 1,1-1,0 0,0 0,-1 0,1 0,-1-1,0 0,0 0,0 0,0 0,0-1,-1 1,1-1,-1 0,0 0,0 0,4-9,2-12,0 1,6-35,-13 48,0-1,-1 1,0 0,-1-1,0 1,-1-1,-3-20,3 31,1 0,0-1,-1 1,1 0,-1 0,0 0,1 0,-1 0,0-1,0 1,1 1,-1-1,0 0,0 0,0 0,0 0,0 1,0-1,0 0,-1 1,1-1,0 1,0-1,0 1,-1 0,1-1,0 1,0 0,-1 0,1 0,0 0,-1 0,1 0,0 0,0 1,-1-1,1 0,0 1,0-1,0 1,-2 0,1 0,0 0,-1 0,1 0,0 0,0 0,0 1,1-1,-1 1,0-1,0 1,1 0,-1 0,1 0,0-1,-1 1,1 1,0-1,0 0,0 0,0 0,1 0,-1 1,0 2,1 3,-1-1,2 1,-1-1,1 1,0 0,1-1,2 10,-2-12,1-1,0 1,-1-1,2 0,-1 1,0-1,1-1,0 1,0 0,0-1,6 4,-6-4,0 0,0 0,0 0,-1 0,1 1,-1 0,1 0,-1 0,0 0,-1 0,1 0,-1 1,0-1,0 1,0 0,-1 0,1 0,-1-1,1 10,-2-13,0 1,0-1,0 0,1 1,-1-1,0 0,1 1,-1-1,1 0,0 0,-1 0,1 0,0 1,0-1,1 2,4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0,'-1'1,"-1"0,0 0,1-1,-1 1,1 0,0 0,-1 0,1 1,0-1,0 0,-1 0,1 1,0-1,0 0,0 1,1-1,-1 1,0 0,1-1,-1 1,1 0,-1 2,-13 46,12-43,0 4,1 1,-1-1,2 1,0-1,0 1,1-1,0 1,1-1,4 15,-5-21,0-1,1 1,0 0,0 0,0-1,0 1,1-1,0 0,0 0,0 0,0 0,0 0,1 0,0-1,0 0,0 0,0 0,0 0,1-1,-1 0,1 1,-1-2,7 3,-9-4,-1 1,1-1,-1 0,1 0,-1 0,1 0,-1 0,1-1,-1 1,1 0,-1-1,1 1,-1-1,1 1,-1-1,0 0,1 0,-1 0,0 1,0-1,0 0,2-2,-1 0,1 0,0-1,-1 0,0 1,0-1,0 0,2-8,0 1,-1-1,0 0,-1 0,0-22,-2 22,1 0,-1 0,-1 0,0-1,0 1,-6-20,6 30,0-1,0 0,-1 1,1-1,-1 1,1-1,-1 1,0-1,0 1,0 0,0 0,0 0,-1 0,1 1,0-1,-1 1,0-1,1 1,-1 0,0 0,1 0,-1 0,0 0,0 1,0-1,0 1,0 0,-5 0,4 0,1 0,0 0,-1 0,1 0,0 1,-1 0,1-1,0 1,0 0,0 1,0-1,-6 4,8-4,0 0,0 0,0 1,0-1,0 0,1 1,-1-1,0 1,1-1,-1 1,1-1,0 1,-1-1,1 1,0-1,0 1,0-1,0 1,0 0,0-1,1 1,-1-1,0 1,1-1,-1 1,1-1,0 0,-1 1,1-1,2 3,10 13,-8-12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18,'53'-17,"18"17,-63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1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1 190,'0'1,"1"0,0-1,0 1,-1 0,1-1,-1 1,1 0,0 0,-1 0,0 0,1-1,-1 1,1 0,-1 0,0 0,0 0,1 0,-1 0,0 0,0 0,0 0,0 0,0 0,-1 1,2 32,-1-29,-1-4,1 1,0-1,0 1,0-1,0 1,0 0,0-1,0 1,1-1,-1 1,0-1,1 1,0-1,-1 1,1-1,0 0,-1 1,1-1,0 0,0 0,0 1,0-1,0 0,1 0,-1 0,2 1,-1-2,-1 0,0 0,1-1,-1 1,0-1,0 1,0-1,0 1,1-1,-1 1,0-1,0 0,0 0,0 0,0 0,-1 1,1-1,0 0,0-1,0 1,-1 0,1 0,-1 0,1 0,-1 0,1-1,-1 1,0 0,1 0,-1-1,0 1,0-2,35-84,-30 67,2-10,9-61,-14 86,1 21,0 25,-3-30,1 0,-1-1,2 1,0-1,0 0,1 1,0-1,1 0,0 0,0-1,1 1,11 16,-15-25,0 0,0 0,0 0,-1 0,1 0,0 0,0 0,1-1,-1 1,0 0,0 0,0-1,0 1,1-1,-1 1,0-1,0 1,1-1,-1 0,0 0,1 0,-1 0,0 0,1 0,-1 0,0 0,1 0,-1 0,0-1,1 1,-1-1,0 1,0-1,0 1,1-1,1-1,0-1,0 0,-1 0,1 0,-1 0,1 0,-1 0,0-1,0 0,0 1,1-6,2-8,-1 1,0-1,-2 0,0 0,0-22,1-15,13 118,-8-16,-8-42,0 1,0-1,1 1,0-1,0 0,1 1,-1-1,2 0,-1 0,0 0,1 0,0-1,1 1,6 8,-9-13,0 0,0 0,0 0,0-1,1 1,-1 0,0 0,1-1,-1 1,0-1,1 1,-1-1,1 0,-1 1,0-1,1 0,-1 0,1 0,-1 0,1 0,-1 0,1-1,-1 1,1 0,-1-1,0 1,1-1,-1 1,0-1,1 0,-1 0,0 1,0-1,1 0,-1 0,0 0,0 0,0-1,-1 1,1 0,0 0,0 0,0-1,-1 1,1 0,-1-1,1-1,5-11,-1 0,0 0,4-27,-5 24,2-10,-2 0,2-33,-4 55,0 12,3 27,-2-8,2 16,5 30,-9-69,0 0,0 0,0 0,0 0,0-1,1 1,-1 0,1 0,-1-1,1 1,0-1,0 0,1 1,-1-1,0 0,1 0,-1 0,4 1,-5-2,0-1,0 0,0 1,0-1,0 0,0 0,0 1,0-1,0 0,0 0,0 0,0-1,0 1,1 0,-1 0,0 0,0-1,0 1,0-1,-1 1,1-1,0 1,0-1,0 1,0-1,0 0,20-30,-16 19,-1 0,0-1,3-18,2-53,-9 97,0 1,0 0,2-1,-1 1,2 0,0-1,1 0,8 21,7 17,-16-47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35.4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53,'21'1,"0"2,38 8,6 2,54-3,228-9,-97-28,-96 7,-55 8,118-8,-151 17,250-7,-311 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0,'2'129,"-5"144,1-256,-1-1,0 1,-1-1,0 0,-2-1,-7 18,13-32,-1 0,1 0,0 0,0 0,-1 0,1 0,-1-1,1 1,0 0,-1 0,0 0,1-1,-1 1,1 0,-1-1,0 1,0 0,1-1,-1 1,0-1,0 0,0 1,1-1,-1 1,0-1,0 0,0 0,0 1,0-1,0 0,0 0,0 0,0 0,0 0,0 0,1-1,-1 1,0 0,0 0,0-1,0 1,0 0,0-1,1 1,-1-1,0 1,0-1,1 1,-1-1,0 0,1 1,-1-1,0 0,1 0,-1 1,1-1,-1 0,1 0,0 0,-1 0,1 1,-1-3,-2-4,-1-1,1 0,0 0,1 0,-3-12,1-8,1 1,2-1,0 0,2 0,1 1,8-41,-10 68,1-1,-1 0,1 0,-1 0,1 0,-1 0,1 0,0 1,-1-1,1 0,0 1,0-1,0 0,-1 1,1-1,0 1,0-1,0 1,0 0,0-1,0 1,0 0,0 0,0-1,0 1,0 0,0 0,0 0,0 0,0 0,0 1,0-1,0 0,0 0,0 1,0-1,0 0,0 1,0-1,0 1,-1 0,1-1,1 2,49 33,-36-23,6 3,1-1,0-2,0 0,32 12,-48-22,1 0,-1 0,1 0,0-1,0 0,-1 0,1-1,0 0,0 0,0-1,-1 0,1 0,0 0,-1-1,1 0,-1 0,1 0,-1-1,0 0,0-1,7-4,-9 4,0 0,0-1,-1 1,1-1,-1 1,0-1,-1 0,1 0,-1 0,3-11,14-60,-17 67,2-22,0 0,-2-50,-4 625,2-530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58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0 132,'113'2,"119"-5,-140-11,27 1,-69 9,99-4,420 8,-410-14,-154 14,60 1,103-12,-117 4,83-2,-2-4,-104 13,18 1,1-2,60-9,39-3,-41-1,-95 12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2:0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1 459,'16'-1,"-1"-1,1-1,19-5,29-4,-12 7,67-4,-12 2,-40 1,340 3,-207 6,-76-2,130-3,-190-2,90-4,-135 8,25 0,0-1,50-9,-65 6,51 1,23-3,-29-1,23-4,-60 5,0 2,62 0,-53 4,51-7,-58 3,0 2,52 4,-63 1,0-2,0-1,0-2,0 0,0-2,32-9,119-31,-159 40,257-39,-238 32,-30 8,-1 0,0 1,0 0,1 0,15 0,148-10,27-2,-148 13,57-11,-56 6,54-1,119-5,-91-1,-86 7,247-16,-277 22,28 1,-1-3,47-7,-47 1,105-14,48-5,-192 27,20-3,0 0,30-9,-47 10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05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44,'-69'-8,"61"6,0 0,0 1,0 0,0 0,0 1,0 0,0 0,0 1,0 0,0 0,0 1,0 0,0 1,-11 4,5 1,0 0,0 1,1 1,0 0,-11 13,18-13,1 0,1 0,-1 1,2-1,0 1,-3 18,6-26,0 0,0 0,0 0,1 0,-1 0,1 0,0 0,0 0,0-1,0 1,1 0,-1-1,1 1,0-1,-1 1,1-1,0 0,0 0,1 0,-1 0,0 0,1 0,-1-1,5 3,5 3,1 0,-1 0,24 7,103 30,-113-37,1-1,0-1,0-1,1-2,-1 0,52-6,-66 1,0-1,0 0,-1-1,20-11,-25 13,4-2,0-1,-1 0,1 0,-2-1,18-15,-25 20,0 0,0-1,0 1,0 0,-1-1,1 1,-1-1,0 1,1-1,-1 0,0 1,-1-1,1 0,0 0,-1 0,0 0,0 1,0-1,0 0,0 0,0 0,-1 0,1 0,-1 1,0-1,0 0,0 0,0 1,0-1,-1 1,-1-3,-2-2,-1 1,0 0,-1 1,1-1,-1 1,0 1,0-1,-1 1,1 0,-1 1,0 0,-11-3,-35-18,26 9,0 1,-46-15,43 18,0 1,-1 2,0 1,-1 1,-63-2,88 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21,'-23'-1,"-41"5,60-3,0 0,0 0,1 0,-1 1,0 0,1-1,-1 1,1 1,0-1,0 0,0 1,0 0,0-1,-3 5,0 2,1 0,0 0,0 0,1 1,0 0,1 0,0 0,0 0,1 0,1 0,0 1,0 11,2-18,2 0,-1-1,0 1,1 0,-1-1,1 1,0-1,0 0,0 0,1 0,-1 0,1-1,0 1,-1-1,6 2,1 2,1-1,1 0,-1-1,16 5,31 6,-36-9,1 0,23 2,6-2,-7 0,0-2,86-3,-127-1,0-1,-1 0,1 0,-1 0,0 0,1 0,-1-1,0 0,0 1,0-1,0 0,0-1,0 1,-1 0,1-1,-1 1,1-1,-1 0,0 0,0 0,0 0,-1 0,3-5,-2 2,0 0,0 0,0-1,-1 1,0-1,0 0,0 1,-1-1,0 1,-1-1,-1-10,-2 6,0 0,0 1,-1 0,-1 0,0 0,0 0,-1 1,0 0,0 0,-1 1,0 0,-1 1,0-1,0 2,0-1,-1 1,-13-6,9 7,0 0,0 1,0 0,-1 1,1 1,-1 0,0 1,1 0,-1 2,0-1,1 2,-1 0,1 1,-1 0,1 1,0 1,-18 8,5 4,22-14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6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1 112,'36'-37,"-30"28,-1 0,0 1,-1-2,0 1,-1 0,4-12,-9 33,0-1,1 1,2 21,-4 31,0 21,1-79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7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33,'4'0,"-1"-1,0 0,1 0,-1 0,0-1,0 1,0-1,0 0,6-4,-7 4,0 1,0-1,0 1,0-1,0 1,1 0,-1 0,1 0,-1 0,1 0,-1 1,1-1,-1 1,1-1,3 1,-5 1,0 0,0 0,0 0,0-1,0 1,-1 0,1 1,0-1,-1 0,1 0,0 0,-1 0,1 0,-1 1,0-1,1 0,-1 0,0 1,0-1,0 0,0 1,0-1,0 2,-2 41,2-30,-1-6,1 0,-1 0,0-1,-1 1,0 0,0 0,-1-1,0 1,0-1,-1 0,1 0,-2 0,1-1,-6 7,7-9,3-4,-1 1,1-1,0 1,-1-1,1 1,0 0,-1-1,1 1,0-1,-1 1,1 0,0-1,0 1,0 0,0-1,0 1,0 0,0-1,0 1,0 0,0-1,0 1,0 0,0-1,0 1,1-1,-1 1,0 0,0-1,1 1,0 0,21 8,43-9,-51-1,-7 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20,'41'-10,"-37"8,0 0,0 1,0 0,1 0,-1 0,0 0,0 1,1-1,7 1,-11 1,0-1,-1 1,1-1,0 1,-1 0,1-1,-1 1,1 0,-1 0,1-1,-1 1,1 0,-1 0,0 0,0-1,1 1,-1 0,0 0,0 0,0 0,0 0,0-1,0 1,0 0,0 0,0 0,0 0,0 0,-1 1,-6 32,6-29,-57 197,56-197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0,'1'2,"0"-1,-1 0,1 1,0-1,1 1,-1-1,0 0,0 0,1 0,-1 0,0 0,1 0,-1 0,1 0,-1-1,4 2,27 11,-23-11,0-1,1 0,-1 0,0-1,0 0,1 0,17-4,-21 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38,'1'-2,"-1"0,1 0,0 0,0 0,0 0,0 1,0-1,1 0,-1 0,0 1,1-1,0 1,-1-1,1 1,0 0,-1 0,1-1,0 1,0 0,0 1,0-1,0 0,0 1,0-1,0 1,0-1,1 1,-1 0,0 0,3 0,-3 0,-1-1,1 1,0 0,0 0,0 0,0 0,0 0,0 0,0 1,0-1,0 0,-1 1,1 0,0-1,0 1,-1 0,1 0,0 0,-1 0,1 0,-1 1,1-1,-1 0,0 1,1-1,-1 1,0-1,0 1,0-1,0 1,0 0,0 0,-1-1,1 1,0 4,-1 1,1 0,-2 0,1 0,-1 0,0 0,-1 0,1 0,-2 0,1 0,-5 9,-1-3,0 0,-1 0,-15 15,10-12,13-15,1-1,-1 1,0 0,0 0,1-1,-1 1,1 0,-1 0,1 0,-1 0,1 0,0 0,-1 0,1 0,0 0,0 0,-1 0,1 0,0 0,0 0,0 0,1 0,-1 0,0 0,0 0,0 0,1 1,0-1,0 1,0-1,1 0,-1 0,0 1,1-1,-1 0,1 0,-1-1,1 1,0 0,-1 0,1-1,2 1,8 2,0 0,1-1,16 0,-24-2,39 8,-36-7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0,'0'2,"0"1,0 3,0 1,0 1,0 0,0 1,0 1,0-1,0 0,0 0,0 0,0 0,0 0,0 0,0-1,0 1,0-2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4,'-1'86,"3"94,-2-172,1-1,0 1,0-1,1 0,0 1,0-1,0 0,1 0,0 0,1-1,-1 1,8 8,-7-11,0-1,0 1,1-1,-1 0,1 0,0 0,-1 0,2-1,-1 0,0 0,0-1,1 1,-1-1,0 0,1 0,-1-1,7 0,2 1,1 0,0-1,-1-1,1-1,-1 0,26-7,-35 7,0 0,-1 0,0 0,1-1,-1 0,0 1,0-2,0 1,-1 0,1-1,-1 1,0-1,0 0,0 0,0-1,-1 1,0 0,0-1,0 0,0 1,-1-1,0 0,2-9,1-24,-1-1,-2 1,-8-77,6 112,1-1,0 1,-1 0,1 0,-1 0,0 0,0 0,0 0,-1 1,1-1,-1 0,1 1,-1-1,0 1,0-1,0 1,0 0,-1 0,1-1,0 2,-1-1,0 0,1 1,-1-1,0 1,0 0,0 0,0 0,0 0,0 0,0 1,0-1,0 1,-6 0,0 0,0 1,0 0,0 1,0 0,0 0,0 1,0 0,0 0,1 1,-12 7,-3 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0,'0'2,"0"1,1 1,3 0,1-2,1 2,0-1,1-1,0 0,1-1,1-1,0 0,0 0,0 0,-2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1 166,'2'-2,"1"0,0 0,0 1,0-1,0 1,0-1,0 1,0 0,0 0,0 1,1-1,4 0,0-1,-1 0,0-1,0 0,0 0,-1 0,1-1,-1 0,0-1,0 1,0-1,-1 0,7-8,-9 10,-1 0,1-1,-1 1,1-1,-1 0,0 0,0 0,-1 0,1 0,-1 0,0 0,0 0,-1 0,1-1,-1 1,0 0,0-1,0 1,0 0,-1 0,-1-6,-3 28,2 15,5 28,-4 82,2-142,0-1,0 1,0 0,-1 0,1 0,0 0,-1-1,1 1,-1 0,1 0,-1-1,1 1,-1 0,1-1,-1 1,1 0,-1-1,0 1,0-1,1 1,-1-1,0 1,0-1,1 0,-1 1,0-1,0 0,0 0,0 0,0 1,1-1,-1 0,0 0,0 0,0 0,0 0,0-1,-1 1,0 0,0-1,1 1,-1-1,0 1,1-1,-1 1,0-1,1 0,-1 0,1 0,-1 0,1 0,-1 0,1 0,0 0,0-1,-1 1,0-3,7 8,0-1,0 0,0 0,1 0,-1-1,1 0,0 0,-1 0,1-1,0 0,8 1,-7-2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7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0,'-3'3,"0"-1,1 1,-1 0,0 0,1 0,0 0,0 0,0 0,0 0,0 1,-2 6,-1 0,-1 2,0-1,2 1,-1 1,1-1,1 0,0 1,-2 22,3-6,1 0,5 40,-2-62,1-1,0 0,0-1,0 1,0 0,1-1,0 0,0 0,1 0,-1 0,1-1,0 0,8 5,25 30,-32-31,0 2,1 0,0-1,1 0,-1 0,2 0,-1-1,1-1,1 1,11 6,-15-12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8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0,'1'9,"0"0,1-1,0 0,1 1,0-1,0 0,1 0,0-1,10 15,-7-11,-1 0,0 1,7 19,-4-1,-1 1,-1 0,-2 1,-1-1,0 33,-4-46,0-11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9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0,'-1'0,"0"1,0-1,1 1,-1-1,1 1,-1-1,0 1,1-1,-1 1,1 0,-1-1,1 1,0 0,-1-1,1 1,0 0,-1-1,1 1,0 0,0 0,0-1,-1 1,1 0,0 0,0 0,0-1,0 1,0 0,1 0,-1-1,0 1,0 0,0 0,1 1,0 0,-1 0,0 0,1 0,-1 0,1 0,0 0,0 0,-1 0,1 0,1 0,-1 0,3 3,8-35,-11 24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1 156,'1'-4,"1"1,0-1,0 1,0-1,0 1,1 0,-1 0,6-5,9-13,-17 20,6-9,0 0,-1-1,0 0,-1 0,0 0,4-23,-17 317,9-217,0-58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34,'4'-2,"-1"0,1 0,0 0,0 0,0 0,0 1,7-2,1-1,-7 2,-1 0,1 0,-1 0,1 1,0 0,-1 0,1 0,5 0,-9 1,1 0,-1 1,1-1,-1 1,1-1,-1 1,0-1,1 1,-1 0,0 0,0 0,1 0,-1 0,0 0,0 0,0 0,0 0,0 0,0 1,-1-1,1 0,0 1,-1-1,1 1,-1-1,1 0,-1 1,1 2,0 1,0-1,0 1,0-1,-1 1,0 0,0 0,0-1,0 1,-1 0,1-1,-1 1,0-1,-3 8,-2-1,1 0,-2 0,-11 16,-11 18,28-45,1 1,-1 0,1 0,-1 0,1 0,-1-1,1 1,0 0,-1 0,1 0,0 0,0 0,0 0,-1 0,1 0,0 0,1 0,-1 0,0 0,0 0,0 0,1 0,-1 0,0 0,1 0,-1 0,0 0,1-1,0 1,0 1,1 0,0-1,0 0,1 1,-1-1,0 0,1-1,-1 1,0 0,1-1,-1 1,1-1,2 0,8 1,-1-1,1-1,0 0,12-3,-17 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1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88 277,'1'-5,"0"0,0 0,1 1,-1-1,1 0,0 1,0-1,1 1,0 0,5-8,15-27,-20 29,0-1,-1 1,0-1,0 0,-1 0,0 0,-2-14,1 22,0-1,0 0,-1 0,1 1,-1-1,0 0,0 1,-1-1,1 0,-1 1,0 0,0-1,0 1,0 0,0 0,-1 0,1 0,-1 1,0-1,0 1,0-1,0 1,0 0,-5-2,8 4,-1 0,0 0,1 1,-1-1,1 0,-1 0,0 0,1 1,-1-1,1 0,-1 1,0-1,1 0,-1 1,1-1,0 1,-1-1,1 1,-1-1,1 1,0-1,-1 1,1 0,0-1,-1 1,1-1,0 1,0 0,0-1,0 1,0 0,-1-1,1 1,0-1,0 1,1 0,-1-1,0 1,0 0,0 0,1 39,-1-35,0 37,0-11,1 1,1 0,2-1,12 52,-13-73,0-1,0 1,-1 0,-1 0,0 0,0 0,-1 0,0 0,-3 20,3-30,-1 1,1 0,-1-1,1 1,0-1,-1 1,1 0,-1-1,1 1,-1-1,0 1,1-1,-1 0,1 1,-1-1,0 0,1 1,-1-1,0 0,0 0,1 1,-1-1,0 0,0 0,1 0,-1 0,0 0,0 0,1 0,-1 0,0 0,1-1,-1 1,0 0,0 0,1-1,-1 1,0 0,1-1,-1 1,1-1,-1 1,0-1,1 1,-1-1,0 0,-35-33,24 22,8 9,1 1,-1-1,1 0,0 0,0 0,0 0,1-1,-1 1,1-1,0 1,0-1,0 0,0 0,1 0,-1 0,0-5,2 7,0-1,0 1,0-1,0 0,0 1,1-1,-1 1,1-1,0 1,0-1,0 1,0-1,0 1,0 0,0 0,1-1,0 1,-1 0,1 0,0 1,0-1,0 0,0 0,0 1,0 0,0-1,4-1,1-1,0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118 151,'-1'0,"1"0,0 0,0 1,0-1,0 0,0 0,0 0,0 0,0 0,0 0,0 0,0 1,0-1,0 0,1 0,-1 0,0 0,0 0,0 0,0 1,0-1,0 0,0 0,0 0,0 0,0 0,0 0,0 0,1 0,-1 0,0 0,0 0,0 1,0-1,0 0,0 0,0 0,1 0,-1 0,0 0,0 0,0 0,0 0,0 0,0 0,0 0,1 0,-1 0,0 0,0 0,0 0,0 0,0 0,0-1,0 1,1 0,-1 0,10-7,5-12,-12 9,-1 0,0 0,-1 0,0 0,-1-1,0 1,0 0,-3-16,3 23,0 3,0-1,0 1,0-1,0 0,0 1,0-1,0 0,0 1,0-1,0 1,0-1,0 0,-1 1,1-1,0 1,0-1,-1 1,1-1,0 1,-1-1,1 1,0-1,-1 1,1-1,-1 1,1-1,-1 1,1 0,-1-1,1 1,-1 0,1 0,-1-1,0 1,1 0,-1 0,1 0,-1 0,0 0,1-1,-1 1,1 0,-1 0,0 1,1-1,-1 0,1 0,-1 0,0 0,1 0,-1 1,1-1,-1 0,1 1,-1-1,0 1,-1 0,0 0,1 1,-1-1,0 1,1-1,0 1,-1-1,1 1,0 0,0 0,0 0,0 0,0 0,0 0,0 0,0 3,0 148,3-76,-1-58,1-10,-1 0,-1 0,1 0,-3 13,2-22,0 1,0 0,0-1,0 1,0 0,0-1,-1 1,1 0,0-1,-1 1,1-1,0 1,-1-1,1 1,-1-1,1 1,0-1,-1 1,1-1,-1 1,0-1,1 0,-1 1,1-1,-1 0,0 1,-1-1,0-1,1 1,-1 0,1-1,-1 1,1-1,-1 1,1-1,-1 1,1-1,-1 0,1 0,0 0,0 0,-1 0,0-2,-10-8,1-1,1-1,0 1,1-2,-14-25,23 38,0 1,0-1,-1 0,1 1,0-1,0 1,0-1,0 0,0 1,0-1,0 1,1-1,-1 0,0 1,0-1,0 1,1-1,-1 1,0-1,0 1,1-1,-1 1,1-1,-1 1,0-1,1 1,-1-1,1 1,-1 0,1-1,-1 1,2-1,24-14,-3 3,-15 6,-1 0,1 0,0 1,12-5,6-4,-21 10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0,'18'79,"-9"-8,-9-64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84,'2'11,"-1"1,1-1,1 0,0 0,1 0,0 0,10 19,-8-18,0 1,-1 0,0 0,-1 0,3 18,-4 27,-3 72,-1-99,2-52,-1-26,3 0,13-73,-13 107,0 1,0 0,1-1,1 2,0-1,1 0,0 1,1 0,0 0,1 1,16-18,5-2,30-28,-55 55,0 0,0 1,0-1,0 1,1-1,-1 1,1 1,-1-1,1 0,0 1,0 0,0 1,8-2,6 8,-5 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0,-2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4.8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1 174,'1'-4,"0"1,0-1,1 1,-1 0,1-1,0 1,0 0,0 0,1 0,-1 0,1 1,3-4,16-24,-17 21,0-1,-1 0,-1 0,1 0,-2 0,1-1,1-18,-5 52,1 154,14-116,-11-50,0 0,-1-1,0 1,0 0,-1 0,-1 12,0-22,0 0,0 0,0 0,0-1,-1 1,1 0,0 0,-1 0,1-1,0 1,-1 0,1 0,-1-1,1 1,-1 0,1-1,-1 1,0 0,1-1,-1 1,0-1,1 1,-1-1,0 1,0-1,0 0,1 1,-1-1,-1 0,-1 1,0-1,0 0,0 0,0 0,0 0,0-1,0 1,0-1,-3-1,0 1,1-1,-1 0,1-1,0 1,0-1,0 0,0 0,0-1,-4-4,47 9,-18 3,0 0,0-1,40 1,-53-4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5.7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1,'-2'0,"1"1,0 0,0 0,0 0,0 0,0 0,1 0,-1 0,0 0,0 0,1 1,-1-1,1 0,-1 0,1 1,-1-1,1 0,0 1,0-1,-1 0,1 3,-4 31,-6 55,6-74,2 0,-1 0,2 1,0-1,1 0,1 1,1-1,3 16,12 4,-15-31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0,'0'6,"1"0,1-1,-1 0,1 1,0-1,0 0,1 0,2 5,11 25,-7-1,0-5,-2 1,4 36,-9-47,1-7,-2 0,1 0,-2 0,1 0,-2 0,0 0,0 0,-1 0,0-1,-1 1,-1 0,-8 20,9-26,0-1,1-1,-1 1,0-1,0 1,0-1,0 0,-8 6,7-7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7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4,'0'1,"0"3,0 1,0 2,0 1,0 1,1-2,1-2,0-5,0-3,-1-3,0-2,-1-1,0 0,-1 1,-1 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9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1 211,'3'-1,"0"0,-1 0,1 0,0-1,0 1,0-1,-1 0,1 0,-1 0,1 0,-1 0,0 0,0-1,0 1,0-1,2-3,26-48,-27 46,0-1,0 0,-1 1,0-1,-1 0,0 0,0-1,-1 1,0 0,-1 0,-2-14,-12 93,14 132,0-195,-1-1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50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53,'-2'1,"1"-1,0 1,0-1,-1 1,1-1,0 1,0 0,-1-1,1 1,0 0,0 0,0 0,0 0,0 0,0 0,0 0,1 0,-1 1,0-1,1 0,-1 0,1 1,-1-1,1 0,-1 1,1-1,0 1,0-1,0 0,0 3,-2 51,2-46,0 4,1 0,0 0,0 0,1 0,5 13,-7-23,1 0,0-1,0 1,1 0,-1-1,0 1,1-1,0 0,-1 1,1-1,0 0,0 0,0 0,0 0,1 0,-1-1,0 1,1-1,-1 1,1-1,0 0,-1 0,1 0,0 0,0-1,0 1,-1-1,1 0,6 0,-7 0,-1 0,1-1,0 1,-1-1,1 0,0 1,-1-1,1 0,-1 0,1 0,-1 0,1 0,-1 0,0-1,0 1,0 0,1-1,-1 1,0-1,-1 1,1-1,1-3,16-46,-11 27,-4 19,-1-1,-1 0,1 1,-1-1,0 0,0 0,-1 0,1 0,-1 0,-1 0,1 0,-1 1,0-1,0 0,-1 0,0 1,0-1,0 0,-1 1,0 0,0 0,0 0,0 0,-1 0,0 1,0-1,0 1,0 0,-1 0,0 1,0-1,0 1,0 0,0 1,-1-1,1 1,-1 0,1 0,-12-1,17 2,-1 1,0 0,0 0,1 0,-1 0,0 0,0 0,0 0,0 0,1 0,-1 0,0 0,0 0,0 1,1-1,-1 0,0 0,0 1,1-1,-1 1,0-1,1 1,-1-1,1 1,-1-1,0 1,1-1,-1 1,1 0,-1 0,-1 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29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0,'139'0,"-133"0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1.82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1,'106'0,"-100"0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3.3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1,'27'0,"1"1,50 9,-73-9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8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0,'0'5214,"0"-5186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1,'0'5,"0"9,0 6,5 0,8-3,7-4,7-5,3-4,3-2,1-2,1 0,0-1,0 0,-1 0,0 1,0-1,-6 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6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2,'23'-1,"-14"1,0-1,0 1,0 1,0 0,0 0,0 1,10 2,-15-2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8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0,'113'0,"-107"0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40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0,'106'0,"-100"0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3.2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0 412,'30'-2,"-1"-1,0-2,0 0,39-14,-25 8,82-10,28 4,-109 13,1 1,55 6,59-4,-143-1,0-1,26-9,-28 8,1 0,-1 0,25-1,37-4,22 0,41-9,-128 18,-1-2,1 1,0-2,-1 1,15-7,-14 5,-1 1,1 0,0 0,0 1,13-1,203-14,-170 9,25-1,-67 8,0-1,0 0,0-1,20-6,-20 4,0 1,0 1,0 0,21 0,89-7,-59 2,-49 6,-1-2,0 0,0 0,0-2,18-8,-21 8,1 0,0 1,1 0,-1 1,1 1,29-3,-10 5,58-10,-11 0,-42 7,67-17,-82 11,-13 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5.6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0 258,'523'0,"-508"-1,0 0,0-2,-1 0,21-6,-20 4,-1 1,1 1,0 0,23-1,10 5,0-3,52-9,-76 8,0 1,25 2,-29 0,1 0,-1-1,34-7,31-4,-67 11,0-1,0-1,0 0,20-7,-17 4,1 1,36-5,-27 6,198-45,-212 45,1 1,-1 1,1 1,29 1,-28 1,1-1,-1-1,33-6,-33 3,1 2,0 0,24 1,-24 1,-1 0,1-2,27-5,-23 3,1 1,0 1,0 1,33 2,-33 1,1-2,-1-1,0 0,30-7,-20 2,0 2,1 2,0 1,41 5,10-2,-14-1,80-2,-124-4,56-15,-71 17,-3-1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8:59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29,'52'-13,"38"3,0 4,99 7,-67 1,37 11,556-13,-584 14,1431-15,-1430 15,-104-15,1 2,0 1,-1 1,49 13,-65-14,0 0,0 0,1-1,12-1,-12 0,1 0,-1 1,18 4,13 3,52 4,-16-3,16 5,139 1,-104-1,-102-13,0 1,35 9,28 2,65-1,41 15,-159-22,0 2,0 2,48 17,131 36,-118-32,25 7,30 12,-106-31,-1 3,61 35,-25-6,161 69,-177-91,142 63,-114-42,-76-40,-1 2,24 16,-13-7,94 47,27 18,-116-63,46 20,1 2,-14-4,127 69,0-7,-67-40,-42-9,-59-35,0-1,1-2,0 0,1-2,39 12,65 19,-93-34,135 29,7 2,-93-22,-57-12,58 8,57-3,-100-8,103 5,-67-10,99 2,-143 3,120 5,-103 1,-46-8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6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1 247,'2'37,"1"0,10 39,-7-41,-1 0,1 51,-8-127,1 35,0 0,0-1,1 1,-1 0,2 0,-1 0,1 0,0 0,0 0,0 0,1 0,0 1,0-1,1 0,-1 1,5-7,2-1,1-3,0 1,1 1,0-1,1 2,1-1,0 2,22-17,-4 4,-28 16,-24 9,19 1,0 0,0 0,0 0,1-1,-1 1,0 1,1-1,-1 0,0 0,1 1,0-1,-1 1,1-1,0 1,0-1,0 1,0 0,0 0,0 0,0-1,1 1,-1 0,0 0,1 3,-7 59,3-20,2-39,1 1,-1-1,1 1,1-1,-1 1,1-1,0 1,0 0,0-1,1 1,0 0,0-1,4 11,-4-13,1-1,0 1,0 0,1-1,-1 1,0-1,1 0,-1 0,1 0,0 0,0 0,0 0,0-1,0 1,0-1,0 0,0 0,0 0,1-1,-1 1,0-1,1 1,-1-1,4-1,7 1,-1-1,0-1,1 0,-1-1,0-1,-1 0,1 0,-1-2,1 1,-1-1,-1-1,0 0,0-1,0 0,-1-1,0 0,0 0,11-16,-17 20,-1 0,1 0,-1-1,0 1,0-1,0 0,-1 0,0 0,0 0,-1-1,1 1,-1-9,-1 15,0 0,1 0,-1-1,0 1,0 0,0 0,0 0,0 0,-1-1,1 1,0 0,0 0,0 0,0-1,0 1,0 0,0 0,0 0,0 0,0-1,0 1,-1 0,1 0,0 0,0 0,0 0,0 0,0-1,-1 1,1 0,0 0,0 0,0 0,0 0,-1 0,1 0,0 0,0 0,0 0,-1 0,1 0,0 0,0 0,0 0,-1 0,1 0,0 0,0 0,0 0,-1 0,-6 11,-3 18,10-20,0 1,0-1,1 0,1 1,0-1,0 0,0 0,1 0,1 0,5 10,-7-15,0 0,0 0,1-1,-1 1,1-1,0 1,0-1,0 0,0 0,1-1,-1 1,1-1,0 1,0-1,0 0,0-1,0 1,0-1,0 1,0-1,0 0,1-1,7 1,-7-1,1 0,0 0,-1-1,1 1,0-2,-1 1,1 0,-1-1,0 0,8-4,-10 4,0-1,0 0,0 1,0-1,-1 0,1-1,-1 1,0 0,0-1,0 1,0-1,0 0,-1 1,0-1,2-6,1-4,-1 1,0-1,0 0,-2-1,1 1,-2-20,-1 27,0 1,-1-1,1 1,-1-1,-1 1,1 0,-1 0,0 0,0 0,-1 0,0 1,0-1,0 1,0 0,-10-8,12 11,0 0,0 1,0-1,0 1,0-1,0 1,0 0,0 0,-1 0,1 0,0 0,-1 0,1 1,-1-1,1 1,-1-1,-4 1,5 1,0-1,0 1,0-1,1 1,-1 0,0 0,0 0,1 0,-1 0,0 0,1 1,-1-1,1 1,0-1,-1 1,1-1,-2 3,-1 4,0 0,1 0,-1 0,2 0,-1 1,1-1,0 1,0 12,0 0,0-11,1 1,0-1,1 1,0-1,1 1,3 16,-3-24,-1-1,1 1,1-1,-1 0,0 0,1 1,-1-1,1 0,-1 0,1-1,0 1,0 0,0 0,0-1,0 0,0 1,0-1,1 0,-1 0,0 0,1 0,-1 0,1-1,-1 1,1-1,-1 1,1-1,-1 0,1 0,0 0,-1-1,1 1,3-1,0-1,0 1,1-1,-1-1,0 1,0-1,0 0,-1 0,1 0,-1-1,0 0,7-6,0-1,0-1,-1 0,13-18,7-32,-31 66,-1-1,0 1,1-1,0 1,-1-1,1 1,1-1,-1 1,0-1,1 1,0-1,0 1,1 3,19 46,-18-48,0 0,0 1,0-1,0 0,1-1,0 1,0-1,0 0,0 1,1-2,-1 1,1-1,0 1,0-1,1-1,-1 1,1-1,-1 0,1 0,0 0,-1-1,1 0,0 0,0-1,0 1,0-1,0 0,0-1,0 0,0 0,0 0,-1-1,8-2,-3-2,0 0,-1 0,1-1,-1-1,-1 0,1 0,-1 0,-1-1,0 0,0-1,6-10,-9 13,0 1,-1-1,1 0,-1 0,-1 0,1 0,-1 0,0-1,-1 1,0-1,0 1,-1-1,1 1,-2-1,0-9,-4 29,1 1,1 0,-2 18,4-20,0 0,1 1,1-1,0 1,0-1,1 0,1 0,0 0,0 0,1 0,0-1,1 1,11 16,-15-25,0 0,0 0,0 0,0-1,1 1,-1 0,0-1,1 1,0-1,-1 1,1-1,0 0,-1 0,1 0,0 0,0 0,0 0,0 0,0-1,0 1,0-1,1 1,-1-1,0 0,0 0,0 0,4 0,-4-1,0 0,0-1,0 1,0 0,0-1,-1 1,1-1,0 1,-1-1,1 0,-1 0,0 0,0 0,1 0,-1 0,0 0,-1 0,1 0,0 0,-1 0,1-1,-1 1,0 0,1 0,-2-4,3-14,0 0,2 1,0 0,12-36,-13 47,-2 3,0 0,1 1,-1-1,1 1,0 0,0-1,1 1,-1 0,1 0,0 1,0-1,0 1,6-6,-8 14,0 0,0 0,0-1,-1 1,0 0,0 0,0 5,0 4,1-1,1 1,0-1,1 0,0 0,1 0,7 17,-9-26,1 1,-1-1,1 1,0-1,0 0,0 0,0 0,1 0,0-1,4 4,-6-5,1-1,-1 0,0 0,1 0,-1 0,1 0,-1 0,1-1,-1 1,1-1,0 0,-1 0,1 0,-1 0,1 0,-1 0,1-1,0 1,-1-1,5-1,-3-1,0 1,-1-1,1 1,-1-1,1 0,-1-1,0 1,-1 0,1-1,0 0,-1 0,3-5,21-52,-22 47,0 3,-1 0,0-1,0 1,-1-1,-1 1,0-15,0 38,-1 5,1 0,0 1,6 20,-5-31,1 0,-1 0,1 0,0 0,1-1,0 1,0-1,0 0,1 0,0-1,6 6,-7-7,1-1,0-1,0 1,0 0,0-1,0 0,1 0,-1-1,0 0,1 0,10 1,-6-1,1 0,-1-1,1-1,-1 1,16-5,-22 4,0-1,-1 0,0 0,1 0,-1 0,0-1,0 1,0-1,0 0,-1 0,1 0,-1 0,0 0,0 0,0-1,0 1,-1-1,1 0,-1 1,2-9,2-7,-1-1,4-32,-13 22,0 27,-1 19,5-7,0-1,1 1,0 0,0-1,1 1,0 0,0-1,1 1,0-1,0 1,1-1,1 0,-1 0,1 0,0 0,1-1,0 0,8 9,-12-14,1 0,0 0,0 0,0-1,0 1,0-1,0 1,1-1,-1 0,0 1,1-1,-1-1,1 1,-1 0,1-1,-1 1,1-1,-1 0,1 1,0-1,-1-1,1 1,-1 0,1-1,-1 1,1-1,-1 0,1 1,-1-1,1-1,-1 1,0 0,0 0,1-1,-1 0,0 1,0-1,-1 0,1 0,0 0,-1 0,1 0,-1 0,1 0,0-4,4-10,-1-1,-2 1,1-1,-2 0,0 0,-1 0,-1-1,0 1,-4-18,2-26,2 54,-1 0,1 0,-1 0,-1 0,1 0,-1 0,-1 1,1-1,-1 0,0 1,0 0,-1 0,0 0,0 0,0 1,-1-1,0 1,0 0,0 1,-1-1,1 1,-1 0,0 0,-1 1,1 0,0 0,-9-3,12 5,-14-5,0 1,0 0,0 1,0 1,0 1,-1 0,-27 2,44-1,0 1,1 0,-1 0,0 0,1 0,-1 0,0 1,1-1,-1 0,0 0,1 0,-1 0,0 1,1-1,-1 0,1 1,-1-1,0 1,1-1,-1 0,1 1,-1-1,1 1,0-1,-1 1,1 0,-1-1,1 1,0-1,-1 2,10 17,-5-15,1 0,-1 0,1 0,0 0,0-1,5 4,35 11,-39-14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1 382,'2'-6,"0"0,1 0,-1 0,1 1,0-1,1 1,0 0,6-8,3-5,11-21,-13 20,0 1,2 0,21-25,-14 29,-7 18,-11-1,0 1,0-1,0 1,0 0,-1 0,0 0,2 8,7 21,-9-31,-1 1,1-1,0 0,1 0,-1 0,0 1,1-1,-1 0,1-1,-1 1,1 0,0 0,0-1,0 1,0-1,0 0,0 1,0-1,0 0,0 0,1 0,-1-1,0 1,1 0,-1-1,1 0,-1 1,1-1,-1 0,1 0,-1-1,0 1,1 0,-1-1,1 1,-1-1,0 0,1 0,-1 0,0 0,3-2,1-1,-1 0,1 0,-1 0,0-1,0 0,0 0,0 0,-1 0,0-1,0 0,-1 0,1 0,4-12,-7 16,-1 0,1-1,0 1,-1 0,1 0,-1-1,1 1,-1 0,0 0,0-1,0 1,0 0,-1 0,1-1,-1 1,1 0,-2-4,1 6,1 0,0 0,-1-1,1 1,0 0,-1 0,1 0,0-1,-1 1,1 0,-1 0,1 0,-1 0,1 0,0 0,-1 0,1 0,-1 0,1 0,0 0,-1 0,1 0,-1 0,1 0,-1 0,1 0,0 1,-1-1,1 0,-1 1,-20 18,10-2,0 1,1 1,1 0,0 0,2 1,0 0,2 0,-4 22,7-32,0-1,1 0,0 1,1-1,0 1,0-1,1 1,3 10,-3-19,0 0,0 0,0 0,0 0,0 0,0 0,0 0,1 0,-1-1,0 1,1 0,-1-1,0 1,1-1,-1 0,1 1,-1-1,1 0,-1 0,1 0,-1 0,2 0,44-2,-29 1,-7 1,1 0,0-1,0 0,0-1,-1 0,1 0,-1-2,1 1,-1-2,0 1,-1-1,1-1,-1 0,0-1,0 1,-1-2,0 0,8-9,-11 10,0-1,-1 1,0-1,0-1,-1 1,0-1,0 0,-1 1,3-15,-4 16,-1-1,1 1,-1 0,-1 0,1-1,-1 1,-1 0,1 0,-1-1,0 1,-1 0,-4-13,4 17,1 0,-1 0,0 0,0 1,0-1,0 1,-1-1,1 1,-1 0,1 0,-1 0,0 0,0 1,1-1,-1 1,0-1,-1 1,1 0,0 0,-5 0,5 0,1 1,0 0,0 0,0 1,0-1,0 0,-1 1,1-1,0 1,0-1,0 1,0 0,0 0,0 0,1 0,-1 0,0 1,0-1,1 0,-1 1,1 0,-1-1,1 1,0 0,0-1,0 1,-1 0,2 0,-1 0,0 0,0 3,-5 13,1 0,1 1,-3 37,6-47,1 0,0 0,1 0,0 0,0 0,1 0,0 0,1-1,0 1,6 12,-7-17,1-1,0 1,0-1,0 1,0-1,0 0,1 0,-1-1,1 1,0-1,0 1,0-1,0-1,0 1,0 0,1-1,-1 0,1 0,7 1,8-1,0 0,0-1,23-3,-36 2,-1 0,0 0,0-1,0 1,-1-1,1-1,0 1,-1-1,1 0,-1 0,0-1,0 1,0-1,-1 0,1-1,6-8,-5 6,0-1,0-1,-1 1,0-1,-1 1,0-1,0-1,-1 1,2-10,21-110,-28 151,1 0,0 1,4 25,-1 11,-2-52,-3 51,3-56,0-1,0 1,0 0,-1 0,1 0,0-1,-1 1,0 0,1 0,-1-1,0 1,0-1,0 1,0 0,0-1,0 0,0 1,0-1,-1 0,1 0,-1 1,1-1,-1 0,1 0,-3 0,4 0,-1-1,1 0,-1 0,1 0,-1 0,0 0,1 0,-1 0,1 0,-1 0,1 0,-1 0,0-1,1 1,-1 0,1 0,-1 0,1-1,-1 1,1 0,-1-1,1 1,0 0,-1-1,1 1,-1 0,1-1,0 1,-1-1,1 1,0-1,-1 0,0-22,15-21,-10 39,0-1,0 1,0 0,1 0,-1 1,1 0,0-1,1 2,-1-1,1 0,0 1,11-5,4 2,0 0,35-6,-44 11,1-1,-1 0,0-1,0 0,0-1,0 0,0-1,-1-1,0 0,17-12,-26 16,0-1,0 1,-1-1,1 1,-1-1,0 0,0 0,0 0,0 0,0 1,-1-1,1 0,-1 0,0-1,0 1,0 0,0 0,0 0,-2-4,2 5,0 0,0 0,-1 0,1 0,-1 0,1 0,-1 0,0 1,0-1,0 0,0 0,0 1,0-1,0 0,0 1,-1-1,1 1,-1 0,1-1,-1 1,1 0,-1 0,0 0,0 0,0 0,1 1,-1-1,0 0,-3 0,3 1,1 0,-1 0,0 1,0-1,0 0,1 1,-1-1,0 1,1-1,-1 1,0 0,1 0,-1-1,1 1,-1 0,1 1,0-1,-1 0,1 0,-2 2,1 1,0-1,0 1,0 0,0 0,1-1,-1 1,1 0,-1 8,-1 8,2 1,2 41,0-35,-2-24,1 1,0-1,0 1,1 0,-1-1,1 1,0-1,-1 1,2-1,-1 1,0-1,1 1,-1-1,1 0,0 0,0 0,1 0,-1 0,0-1,1 1,0-1,5 5,-4-6,-1 1,1-1,-1 0,1-1,0 1,-1-1,1 1,0-1,-1 0,1 0,0-1,0 1,-1-1,1 0,-1 0,1 0,0 0,-1-1,0 1,1-1,-1 0,4-2,2-2,1-1,0 1,-1-1,0-1,-1 0,0 0,0-1,-1 1,0-2,0 1,-1-1,0 0,-1 0,8-22,2-62,-15 152,-3-40,0 1,2 0,0-1,3 33,-1-45,-1 1,1-1,0 0,1 0,0 1,0-1,0 0,0-1,1 1,0 0,1-1,-1 0,1 1,0-2,0 1,0 0,7 5,-9-9,0 1,1-1,-1 0,0 0,0 0,1 0,-1 0,0 0,1-1,-1 1,1-1,-1 0,0 0,1 0,-1 0,1 0,-1 0,1 0,-1-1,1 0,-1 1,0-1,1 0,-1 0,0 0,4-3,-3 2,0-1,0 1,0-1,0 0,0 0,0-1,-1 1,0 0,1-1,-1 1,-1-1,1 0,0 0,1-7,34-97,-31 80,-4 17,1 1,-1-1,2 1,5-14,-13 79,0-36,0-1,1 1,1 0,0 1,2-1,0 0,5 29,-5-45,1-1,-1 1,1 0,0-1,1 1,-1-1,0 1,0-1,1 0,0 1,-1-1,1 0,0 0,0 0,0 0,0 0,1-1,-1 1,0-1,1 1,-1-1,1 0,-1 0,1 0,0 0,-1-1,1 1,0-1,4 1,-3-1,0 0,0-1,0 1,-1-1,1 0,0 0,-1 0,1-1,0 1,-1-1,0 0,1 0,-1 0,0 0,0-1,0 1,0-1,-1 0,1 0,3-5,-2 0,0 0,0 0,-1-1,0 1,3-15,-4 14,0 1,1 0,0 0,0 0,0 1,5-8,-7 15,-1 0,0-1,0 1,0 0,0 0,0 0,0 0,0 0,1 0,-1-1,0 1,0 0,0 0,0 0,1 0,-1 0,0 0,0 0,0 0,0 0,1 0,-1 0,0 0,0 0,0 0,0 0,1 0,-1 0,0 0,0 0,0 0,0 0,1 0,-1 0,0 0,0 0,0 1,0-1,0 0,1 0,-1 0,0 0,0 0,0 0,0 1,0-1,0 0,0 0,1 0,-1 0,0 0,0 1,7 14,2 16,-7-21,-2-5,1-1,0 1,0-1,1 0,-1 1,1-1,0 0,4 6,-5-9,1 1,0-1,0 0,0 1,0-1,0 0,0 0,0 0,0 0,1 0,-1-1,0 1,0-1,1 0,-1 1,0-1,1 0,-1 0,4-1,-2 1,-1 0,1-1,0 0,0 1,-1-1,1-1,-1 1,1 0,-1-1,1 0,-1 0,0 0,0 0,0 0,0 0,0-1,-1 0,1 1,-1-1,1 0,-1 0,0-1,0 1,-1 0,1-1,-1 1,1-1,-1 1,0-1,-1 1,2-6,1-14,0 0,-2 0,0 0,-3-25,1 9,1 34,0 0,0 0,0 0,-1 0,0 0,1 0,-2 0,1 0,-1 0,1 1,-1-1,0 0,-1 1,1 0,-1 0,0-1,0 2,0-1,-1 0,0 1,1-1,-1 1,0 0,0 0,-1 1,1-1,0 1,-1 0,0 0,-9-2,5 1,0 0,-1 1,1 1,-1 0,1 0,-1 1,0 0,1 0,-19 4,27-4,1 0,-1 1,0-1,0 0,0 1,1-1,-1 1,0-1,1 1,-1-1,0 1,1-1,-1 1,1 0,-1-1,1 1,-1 0,1-1,0 1,-1 0,1 0,0 0,-1-1,1 1,0 0,0 0,0 0,0-1,0 1,0 0,0 0,0 0,0 0,0-1,0 1,1 0,-1 0,0 0,1-1,-1 1,0 0,1 0,-1-1,1 1,-1 0,1-1,-1 1,1 0,0-1,-1 1,2 0,1 2,-1-1,1 1,0-1,0 1,0-1,0 0,1 0,-1 0,0-1,6 3,150 23,-155-26,-1 0,0 0,1 0,-1 0,0 0,1 1,-1 0,0 0,0 0,0 0,-1 0,1 0,0 1,-1-1,0 1,1 0,-1-1,0 1,-1 0,1 0,0 1,-1-1,0 0,1 1,-1-1,0 4,2 10,-1 0,-1-1,0 1,-3 25,1 20,6-50,-1-8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35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84 243,'0'-1,"0"0,-1 0,1 1,0-1,-1 0,1 1,-1-1,1 0,-1 1,1-1,-1 1,0-1,1 1,-1-1,0 1,1-1,-1 1,0 0,1-1,-1 1,0 0,0 0,1-1,-1 1,0 0,0 0,0 0,1 0,-1 0,0 0,0 0,0 0,1 1,-1-1,0 0,-1 1,-29 7,28-6,1 0,0 1,-1 0,1-1,0 1,0 0,1 0,-1 0,0 0,1 0,0 0,0 1,0-1,0 0,0 1,1-1,0 0,-1 1,2 3,2 71,-2-71,-1-4,1 0,-1 0,1 0,-1 0,1 0,0 0,0 0,0 0,1-1,-1 1,1 0,-1-1,1 1,0-1,0 1,0-1,0 0,1 0,-1 0,1 0,-1 0,1-1,-1 1,1-1,0 1,0-1,0 0,0 0,0 0,0-1,0 1,0-1,0 0,0 0,5 0,-1 0,-1-1,1 0,0 0,0-1,-1 1,1-2,-1 1,0-1,0 1,0-2,0 1,0-1,0 0,-1 0,6-6,-5 3,0 1,-1-1,0-1,0 1,0 0,-1-1,-1 0,1 0,-1-1,0 1,-1 0,0-1,-1 0,0 1,0-1,0 0,-1 0,-2-11,14 188,-11-165,-1-9,2-62,-2 61,1-1,0 1,1-1,-1 1,1 0,1 0,-1 0,7-11,-9 17,1-1,0 1,0-1,0 0,0 1,1 0,-1-1,0 1,1 0,-1 0,1-1,-1 1,1 0,-1 1,1-1,0 0,-1 0,1 1,0-1,0 1,-1-1,3 1,-2 0,-1 1,1-1,-1 1,1 0,-1 0,1 0,-1 0,0 0,1 0,-1 0,0 0,0 0,0 0,0 1,0-1,0 0,0 1,0-1,0 3,6 12,-1 0,-1 1,6 29,-7-29,-4-14,0-1,1 0,0 1,-1-1,1 0,0 0,0 1,0-1,0 0,1 0,-1 0,1-1,-1 1,1 0,-1 0,1-1,0 1,0-1,0 1,0-1,0 0,0 0,0 0,1 0,-1 0,4 0,-2 0,0-1,-1-1,1 1,-1-1,1 1,-1-1,1 0,-1 0,1 0,-1-1,0 1,0-1,0 0,0 0,0 0,0 0,4-4,6-6,0-1,0 0,12-18,-21 25,0-1,0 1,-1-1,1 0,-1 1,-1-1,0-1,0 1,0 0,1-11,-2 28,0 0,1-1,1 1,-1-1,2 0,-1 0,1 0,0 0,1-1,8 12,-12-18,1 0,0 1,0-1,0 0,0 0,1 0,-1-1,1 1,-1 0,1-1,-1 1,1-1,0 0,-1 0,1 0,0-1,0 1,0 0,0-1,0 0,0 0,0 0,0 0,0 0,0-1,-1 1,1-1,0 0,0 1,0-2,0 1,-1 0,1 0,-1-1,1 1,-1-1,1 0,-1 0,0 0,0 0,0 0,0 0,0-1,-1 1,1-1,1-3,7-11,-2 1,0-2,-1 1,-1-1,6-24,-15 78,2 1,6 57,1-44,1 32,6 77,-14-14,2-144,-1 0,0 0,0 0,0 0,0 0,0 0,0 0,-1 1,1-1,0 0,0-1,-1 1,1 0,-1 0,1 0,-1 0,1 0,-1 0,1 0,-1-1,0 1,0 0,1 0,-1-1,0 1,0-1,0 1,0-1,1 1,-1-1,0 1,0-1,0 0,0 1,0-1,0 0,0 0,0 0,0 0,0 0,0 0,-1 0,1 0,0 0,0 0,0-1,0 1,1 0,-1-1,0 1,0-1,-2 0,-1-2,0 1,0-1,0 1,0-1,0 0,1-1,-1 1,1-1,0 1,-3-6,-5-11,0-1,-13-37,22 52,0 0,0 0,1-1,0 1,0-1,0 1,1-1,0 1,0-1,1 1,0 0,0-1,0 1,5-11,-3 13,0 0,0 0,0 0,1 0,-1 1,1 0,0 0,0 0,1 0,-1 0,8-2,-6 1,0 1,-1 0,1-1,-1 0,1-1,6-6,12-20,7-10,57-56,-82 90,0 0,-1-1,1 1,-2-1,1 0,-1-1,6-16,5-10,-17 41,1-1,0 1,0-1,1 1,0-1,0 1,0 0,1-1,1 7,-2-9,0 0,1-1,-1 1,1-1,0 1,0-1,0 1,0-1,0 0,0 0,1 1,-1-1,1 0,0 0,-1 0,1 0,0-1,0 1,0 0,0-1,1 0,-1 1,0-1,1 0,-1 0,1 0,-1 0,1-1,3 1,1 0,0 0,0-1,1 0,-1-1,0 1,0-1,0-1,0 1,0-1,0-1,10-4,-13 5,-1-1,1 0,0 1,-1-2,1 1,-1 0,0-1,0 1,-1-1,1 0,-1 0,1 0,-1 0,-1 0,1 0,0-1,-1 1,1-9,1 3,6-30,-9 39,0 0,0 0,1 1,-1-1,0 0,0 0,0 1,0-1,0 0,0 0,0 0,0 1,0-1,-1 0,1 0,0 1,0-1,-1 0,1 0,0 1,-1-1,1 0,-1 1,1-1,-1 1,1-1,-1 1,1-1,-1 0,1 1,-1 0,0-1,1 1,-1-1,0 1,0 0,-1-1,1 1,-1 1,0-1,1 1,-1-1,0 1,1 0,-1 0,1 0,-1 0,1 0,-1 0,1 0,0 0,0 0,-1 1,1-1,0 0,0 1,0-1,0 1,1-1,-1 1,0-1,1 1,-1 0,1 0,-1 2,-7 48,8-39,2 64,-1-71,0 0,0 0,1 1,0-2,0 1,0 0,0 0,1-1,0 1,4 5,-4-9,-1 0,1 0,0 0,0-1,0 1,0-1,0 1,0-1,0 0,0 0,0-1,1 1,-1-1,0 1,1-1,-1 0,0 0,1 0,-1-1,4 0,-1 0,-1 0,1 0,-1 0,1-1,-1 0,0 0,1 0,-1 0,0-1,-1 0,6-4,2-6,-2 0,0-1,0-1,-1 0,-1 0,-1 0,0-1,-1 0,0 0,-2-1,6-33,-10 46,-4 18,-3 26,6-27,1 1,0-1,1 1,0-1,2 0,5 22,-7-31,1 0,0 0,0 0,0 0,0-1,1 1,0 0,-1-1,1 0,1 1,-1-1,0-1,1 1,-1 0,1-1,0 0,0 0,0 0,0 0,0 0,0-1,1 0,-1 0,5 0,-7-1,-1 0,1-1,0 1,0-1,-1 1,1-1,0 0,-1 0,1 0,-1 0,1 0,-1 0,1 0,-1-1,0 1,0 0,0-1,0 1,0-1,0 1,0-1,0 0,0 1,-1-1,1 0,0-3,2-3,0 0,-1 0,0 0,2-14,0-11,-2 23,0 1,-1-1,0 0,-1 0,0 0,-2-11,1 19,1 0,-1 0,1 0,-1 1,0-1,0 0,0 1,0-1,0 1,0-1,0 1,0-1,-1 1,1 0,-1 0,1-1,-1 1,1 0,-1 1,1-1,-1 0,0 0,0 1,1-1,-1 1,0-1,0 1,0 0,0-1,1 1,-1 0,0 1,0-1,0 0,0 0,0 1,1-1,-5 2,4-1,-1 1,0-1,1 1,-1 0,1 0,0 0,-1 0,1 0,0 0,0 1,0-1,1 1,-1-1,1 1,-1 0,1 0,0-1,0 1,0 0,0 0,1 0,-1 0,0 4,0 0,0 0,0 0,0 0,1 0,0 1,1-1,-1 0,1 0,3 9,-4-15,1 0,-1 0,1 0,-1 0,1 0,-1 0,1 0,-1 0,1 0,0 0,0-1,-1 1,1 0,0-1,0 1,0 0,0-1,0 1,0-1,0 0,0 1,0-1,0 0,0 1,0-1,0 0,2 0,0 0,-1-1,1 1,0-1,0 0,-1 0,1 0,0 0,-1 0,1 0,3-3,0-1,1 0,-1-1,0 1,0-1,0 0,7-11,-13 16,0 1,1-1,-1 1,0-1,0 1,0-1,0 1,0-1,1 1,-1-1,0 1,1 0,-1-1,0 1,0-1,1 1,-1 0,1-1,-1 1,0 0,1-1,-1 1,1 0,-1 0,1 0,-1-1,1 1,-1 0,1 0,-1 0,1 0,-1 0,1 0,-1 0,1 0,-1 0,1 0,-1 0,1 0,9 20,-4-7,-5-11,-1 0,1 0,0 0,0-1,0 1,0 0,0 0,0-1,0 1,1-1,-1 1,1-1,-1 0,1 1,-1-1,1 0,0 0,0 0,-1 0,1 0,0-1,0 1,0 0,0-1,0 0,3 1,-3-2,1 1,0-1,-1 0,1 0,-1 0,0 0,1-1,-1 1,0-1,0 1,0-1,0 0,0 0,0 0,0 0,-1 0,1 0,-1 0,3-4,0-1,-1 0,1-1,-1 1,0 0,-1-1,0 1,0-1,0 0,-1 0,-1 0,1 0,-1 0,-1-8,1 46,-1-16,1-1,1 1,0 0,0-1,5 16,-5-26,0 0,0 0,0 0,0 0,1-1,-1 1,1-1,-1 1,1-1,0 1,0-1,0 0,1 0,-1 0,0 0,1 0,-1 0,1-1,0 1,-1-1,1 0,0 0,0 0,0 0,0 0,0-1,0 1,0-1,4 0,-2 0,-1 1,1-1,0 0,-1-1,1 1,-1-1,1 0,-1 0,1-1,-1 1,1-1,-1 0,0 0,0 0,0-1,7-5,-8 4,0 0,0 0,-1 0,0 0,1 0,-1-1,-1 1,1-1,-1 1,1-1,-1 0,-1 1,1-1,-1 0,0 0,0-6,-1-38,11 168,-7-95,-3-20,0-20,0-7,1 13,-1 0,0 1,0-1,-1 1,0-1,-1 1,0-1,0 1,-1 0,0 0,-1 0,-8-15,-56-60,18 24,34 29,14 27,1-1,-1 1,0 0,-1 0,1 0,-1 1,1-1,-1 0,-4-3,19 15,1 0,0-1,0-1,0 0,1-1,0-1,0 0,0 0,0-2,17 2,8-1,0-2,67-6,-79-1,-7 4,-19 4,0-1,0 1,0-1,0 1,0-1,0 1,0-1,0 1,0 0,-1 0,1 0,-1-1,1 1,-1 2,7 26,-2 0,-1 1,0 59,4-37,-6-46,0 0,-1-1,0 1,0 0,-1 0,1 0,-1 0,-1-1,1 1,-1 0,-2 7,3-13,0 0,0-1,0 1,-1-1,1 1,0 0,0-1,0 1,0-1,-1 1,1-1,0 1,0-1,-1 1,1-1,0 1,-1-1,1 1,-1-1,1 0,0 1,-1-1,1 1,-1-1,1 0,-1 0,0 1,1-1,-1 0,1 0,-1 0,1 0,-1 1,1-1,-1 0,0 0,1 0,-1 0,1 0,-1 0,0-1,1 1,-1 0,1 0,-1 0,1 0,-1-1,1 1,-1 0,1-1,-1 1,1 0,-1-1,0 0,-1-1,1 0,-1 0,1 0,0 0,0 0,-1 0,1-1,1 1,-1 0,0-1,0-4,-1-5,1 0,0-1,1 1,1 0,0-1,4-20,-4 32,-1 0,1-1,0 1,0 0,0 0,0 0,0 0,0 0,0 0,0 0,0 0,1 0,-1 0,0 1,1-1,-1 1,0-1,1 1,-1-1,0 1,1 0,-1-1,1 1,-1 0,1 0,-1 0,3 1,48 8,-23-2,-13-6,0 1,0-1,-1 0,1-1,0-1,-1 0,18-5,-30 5,-1 0,0-1,0 1,0-1,0 1,0-1,-1 0,1 0,-1 0,1 0,-1 0,1 0,-1 0,0-1,0 1,0 0,0-1,-1 1,1 0,-1-1,1 1,-1-5,1 0,0 1,-1-1,0 1,-1-1,1 1,-1-1,-3-10,4 17,0 0,0 0,0-1,0 1,0 0,0 0,0 0,0 0,0 0,0-1,0 1,-1 0,1 0,0 0,0 0,0 0,0 0,0-1,0 1,0 0,0 0,0 0,-1 0,1 0,0 0,0 0,0 0,0 0,0 0,0 0,-1-1,1 1,0 0,0 0,0 0,0 0,0 0,-1 0,1 0,0 0,0 0,0 0,0 0,0 0,-1 1,1-1,0 0,0 0,0 0,0 0,0 0,0 0,-1 0,1 0,0 0,0 0,0 0,0 1,0-1,0 0,0 0,0 0,0 0,-1 0,-6 16,-3 19,8-25,1-1,1 1,0-1,0 1,1-1,0 0,1 1,0-1,4 11,-4-16,0-1,0 1,0-1,0 0,0 0,1 1,0-2,-1 1,1 0,0-1,1 1,-1-1,0 0,1 0,-1 0,1 0,-1-1,1 1,0-1,0 0,0 0,0-1,0 1,5-1,-4 1,-1-1,1 1,-1-1,1-1,-1 1,1 0,-1-1,0 0,1 0,-1-1,0 1,0-1,0 0,0 0,0 0,0 0,0-1,-1 0,1 1,-1-1,0-1,0 1,4-6,1-3,-1-1,-1 0,0-1,-1 1,6-27,-11 40,0-1,0 1,0 0,0 0,0 0,0-1,0 1,0 0,0 0,0 0,0 0,0-1,0 1,0 0,0 0,0 0,0 0,1-1,-1 1,0 0,0 0,0 0,0 0,0 0,0-1,1 1,-1 0,0 0,0 0,0 0,0 0,0 0,1 0,-1 0,0 0,0 0,0 0,1 0,-1 0,0-1,0 1,0 0,0 1,1-1,-1 0,0 0,0 0,0 0,1 0,-1 0,0 0,0 0,0 0,0 0,0 0,1 0,-1 0,0 1,10 15,12 41,-15-36,-3-12,1 1,0-1,0-1,1 1,0-1,1 0,8 8,-14-14,1 0,0 0,0 0,0 0,0 0,0-1,1 1,-1-1,0 0,1 1,-1-1,1 0,-1-1,1 1,0 0,-1-1,1 1,0-1,-1 0,1 0,0 0,-1 0,1 0,0-1,-1 1,1-1,-1 0,1 0,0 0,-1 0,0 0,4-2,0-5,1 0,-1-1,-1 1,1-1,-2 0,1-1,-1 1,-1-1,1 0,-2 0,1 0,1-19,-4 26,0 0,1 0,-1 0,0 0,-1 0,1 0,-1 0,1 0,-1 0,0 0,0 0,0 1,0-1,-1 0,1 1,-1-1,1 1,-1-1,-2-2,-2 2,1-1,-1 1,1-1,-1 1,0 1,0-1,-8-1,1 0,5 0,-1 1,0 0,0 0,-1 1,1 0,0 1,-1 0,1 0,-1 1,1 0,-1 1,-18 4,27-4,-1 1,0-1,1 1,0-1,-1 1,1 0,0 0,0 0,-1 0,2 0,-1 0,0 0,0 0,1 0,-1 0,1 0,-1 0,1 1,0-1,0 0,0 0,0 1,1-1,-1 0,0 0,1 0,1 4,1 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82,'1'-5,"-1"-1,0 1,-1-1,1 1,-1-1,0 1,0-1,-1 1,-2-6,3 10,0-1,-1 0,0 1,1-1,-1 0,0 1,0 0,1 0,-1-1,0 1,0 0,-1 0,1 1,0-1,0 0,0 1,0-1,-1 1,1 0,0 0,0 0,-1 0,1 0,-3 1,-1-1,1 0,-1 0,1 0,0 1,-1 0,1 0,0 0,-1 1,1 0,0 0,0 0,-4 4,5-3,1 1,0-1,0 1,0 0,0 0,1 1,-1-1,1 0,0 1,1-1,-1 1,1 0,-2 8,-4 22,1 0,2 0,2 0,1 1,5 49,-4-82,1 1,-1 0,1 0,0 0,0 0,0-1,0 1,1 0,-1-1,1 1,0-1,0 0,1 0,-1 0,0 0,1 0,0 0,0 0,0-1,0 1,0-1,0 0,1 0,-1 0,1-1,-1 1,1-1,0 0,0 0,4 1,-1-1,0-1,-1 0,1 0,0 0,-1-1,1 0,0 0,-1 0,1-1,-1 0,1-1,-1 1,0-1,0 0,0-1,9-7,-3 1,-1 0,0-1,-1-1,0 0,-1 0,0-1,-1 0,9-18,-4 0,-2 0,14-57,-24 86,-1 1,0-1,1 1,-1-1,0 1,1-1,0 1,-1 0,1-1,0 1,0 0,0 0,-1-1,1 1,1 0,-1 0,0 0,0 0,2-1,-2 2,0 0,0 1,-1-1,1 0,0 1,-1-1,1 1,0-1,-1 1,1-1,-1 1,1-1,-1 1,1 0,-1-1,1 1,-1 0,1-1,-1 1,0 0,1-1,-1 1,0 0,0 0,0-1,0 1,0 0,0 0,0 0,0-1,0 1,0 0,0 0,0 0,0-1,-1 2,9 176,-8-114,0-41,0-36,0-10,1-1,0 0,2 1,1-1,1 1,1 0,0 0,2 0,1 1,1 1,20-35,-29 55,-1 0,1 0,-1 0,1 0,0 0,-1 0,1 0,0 0,0 0,0 1,0-1,0 0,0 0,0 1,0-1,0 1,0-1,0 1,0-1,0 1,0 0,1-1,-1 1,0 0,2 0,-1 1,-1-1,0 1,1 0,-1 0,0 0,0 0,0 0,0 0,0 0,0 1,0-1,0 0,-1 0,1 1,0-1,-1 0,1 3,4 12,0-1,3 33,-6-37,-1-2,16 65,-16-69,1 0,0 0,0 0,0-1,0 1,1 0,0-1,0 0,0 1,0-1,7 6,-9-9,1-1,-1 1,1 0,0 0,-1-1,1 1,0-1,-1 1,1-1,0 0,-1 0,1 1,0-1,0 0,-1-1,1 1,0 0,0 0,-1-1,1 1,0-1,-1 0,1 1,-1-1,1 0,-1 0,2-1,43-39,-21 17,0 6,-5 4,-1 0,-1-1,0-1,30-36,-47 112,-1-48,0 0,2-1,-1 1,4 13,-4-22,0 1,0 0,1-1,-1 1,1-1,-1 1,1-1,0 0,0 0,1 0,-1 0,1 0,-1 0,1-1,0 1,6 3,-8-5,1-1,-1 0,1 1,-1-1,1 0,-1 0,1 0,-1 0,1 0,-1 0,1-1,-1 1,1 0,-1-1,1 1,-1-1,1 0,-1 1,0-1,1 0,-1 0,0 0,0 0,0 0,1 0,-1 0,0 0,0 0,-1-1,1 1,1-3,29-53,-21 36,-6 13,-1 1,-1-1,1 0,-2 0,1-1,-1 1,0 0,-1 0,0-15,0 20,-1 0,1 0,-1 0,1 0,-1 0,0 0,0 0,0 0,-1 0,1 1,-1-1,-3-4,4 5,-1 1,1 0,-1 0,1 0,-1 0,1 1,-1-1,1 0,-1 1,0-1,0 1,1-1,-1 1,0 0,0 0,1 0,-1 0,0 0,0 0,1 0,-1 0,0 1,0-1,-1 2,-3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0,'-5'1,"0"0,0 0,0 1,1 0,-1-1,1 1,-1 1,1-1,0 1,0 0,0 0,0 0,0 0,0 1,1-1,0 1,0 0,0 0,0 0,-3 7,-1 2,0 0,1 0,0 0,1 1,1-1,-4 16,5-10,1-1,1 1,0-1,4 37,-3-51,1 0,0 0,0 0,0-1,0 1,0 0,1-1,0 1,0-1,0 1,0-1,0 0,4 4,-4-6,0 0,0 0,0 1,0-1,0 0,0-1,0 1,1 0,-1-1,0 1,0-1,1 0,-1 0,0 1,1-2,-1 1,0 0,1 0,-1-1,0 1,1-1,-1 0,0 0,3-1,-2 1,0-1,0 0,0 1,0-1,0 0,0-1,-1 1,1 0,-1-1,1 0,-1 1,0-1,0 0,0 0,0 0,-1 0,1-1,-1 1,0 0,2-7,0-7,-1 1,-1-1,0-23,4-27,-5 66,0 0,0 0,0 0,1-1,-1 1,0 0,1 0,-1 0,1 0,-1 0,1 0,-1 0,1 0,0 0,-1 0,1 0,0 0,0 1,0-1,0 0,0 0,1 0,-1 1,0 0,0 0,0 0,0 1,0-1,0 0,0 1,-1-1,1 1,0-1,0 1,0-1,-1 1,1-1,0 1,-1 0,1-1,0 1,-1 0,1 0,0 0,26 52,-25-49,11 26,-3-10,-1 0,-2 1,0-1,-1 1,4 28,-9-40,-1 1,1-1,1 0,0 1,0-1,1 0,0 0,1 0,0-1,0 1,1-1,0 0,0 0,12 13,-1-9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0,'-1'30,"0"-15,1-1,0 1,1-1,1 0,6 29,-7-40,1 1,-1-1,1 1,0-1,0 0,0 0,0 0,1 0,-1 0,1 0,0-1,0 1,0-1,0 0,0 0,0 0,1 0,-1-1,0 1,1-1,0 0,-1 0,1 0,0 0,-1-1,1 0,0 1,4-2,2 1,0-1,0 0,0-1,0 0,-1-1,1 0,-1 0,0-1,1 0,15-11,4-4,47-41,-60 43,-11 13,-5 17,-1-5,0 15,-1-9,1-1,1 1,0 0,1 0,0 0,4 15,-5-28,0-1,1 1,-1 0,0 0,0-1,0 1,1 0,-1 0,0-1,1 1,-1 0,1-1,-1 1,0-1,1 1,0 0,-1-1,1 1,-1-1,1 0,0 1,0 0,7-12,-2-27,-7 1,1 29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18,'170'-8,"-28"-1,-132 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13,'-3'5,"1"0,-1 0,2 0,-1 1,0-1,1 0,0 1,1-1,-1 7,0-10,-4 42,1 0,2 0,3 45,0-89,-1 0,0 0,0 0,0 0,0 0,0 0,0 0,1 0,-1 0,0 0,0 0,0 0,0 0,1 0,-1 0,0 0,0 0,0 0,0 0,0 0,1 0,-1 0,0 0,0 0,0 0,0 0,0 0,1 0,-1 0,0 0,0 0,0 0,0 1,0-1,0 0,0 0,1 0,-1 0,0 0,0 0,0 1,0-1,0 0,0 0,0 0,0 0,0 0,0 1,0-1,0 0,0 0,0 0,0 0,0 1,0-1,0 0,0 0,0 0,0 0,0 0,0 1,0-1,0 0,0 0,0 0,0 0,-1 0,1 0,0 1,8-17,6-26,-13 40,15-64,-13 50,0 0,2 0,-1 0,2 1,0-1,10-15,-10 21,-6 7,1 1,0 0,0 0,1-1,-1 1,0 0,1 0,-1 0,1 0,0 0,0 1,0-1,0 0,0 1,0 0,0-1,0 1,4-2,-5 4,0-1,-1 1,1 0,-1-1,1 1,-1 0,1-1,-1 1,0 0,1 0,-1-1,0 1,0 0,1 0,-1 0,0-1,0 1,0 0,0 0,0 0,0 0,0-1,-1 2,1 29,0-27,-2 20,2 48,0-68,1-1,-1 1,1-1,-1 1,1-1,0 0,0 1,1-1,-1 0,1 0,-1 0,1 0,0 0,0 0,0-1,5 5,-4-6,-1 1,1-1,0 0,1 0,-1 0,0-1,0 1,0-1,1 1,-1-1,0 0,0 0,0-1,1 1,-1-1,0 1,0-1,0 0,0 0,0-1,0 1,0 0,0-1,0 0,4-3,6-5,0 1,-1-1,20-22,-14 10,31-46,-37 109,-7-27,0-1,1 1,0-1,1 0,1 0,11 14,-15-23,-1 0,0 0,1-1,0 0,0 1,0-1,0-1,0 1,0-1,6 3,-8-4,1-1,-1 1,1-1,-1 1,1-1,0 0,-1 0,1 0,-1 0,1 0,0-1,-1 1,1-1,-1 0,1 1,-1-1,0-1,1 1,-1 0,3-2,2-3,0 0,-1 0,0 0,0-1,-1 0,1 0,-2-1,1 1,-1-1,0 0,0 0,-1 0,0-1,-1 1,0-1,0 0,-1 1,0-1,-1 0,1 0,-2 0,-1-15,0 22,1 0,-1 0,1 0,-1 0,0 0,1 0,-1 1,0-1,0 1,0-1,0 1,-1 0,1 0,0 0,-1 0,1 0,0 0,-1 1,-4-1,5 0,0 0,1 1,-1-1,0 1,0 0,0 0,0-1,0 1,0 0,0 1,0-1,0 0,0 1,0-1,0 1,0-1,0 1,1 0,-1 0,0 0,1 0,-1 0,0 0,1 0,-2 2,0 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204 400,'-1'1,"-1"0,1 0,0 0,-1 0,1-1,0 2,0-1,0 0,0 0,0 0,0 1,0-1,0 0,0 1,0-1,1 0,-1 1,1-1,-1 1,1 0,0-1,-1 1,1-1,0 1,0 2,-5 47,5-49,-1 8,1 0,0-1,1 1,0 0,0-1,1 1,4 11,-5-18,0 0,0-1,1 1,-1-1,1 1,-1-1,1 1,0-1,0 0,0 0,0 0,1 0,-1-1,0 1,1-1,-1 1,1-1,0 0,-1 0,1 0,0 0,0 0,-1-1,1 1,0-1,0 0,0 1,4-2,-2 0,1 0,-1 0,1-1,-1 1,0-2,0 1,0 0,0-1,0 0,0 0,-1 0,1-1,-1 0,0 0,0 0,-1 0,1 0,-1-1,0 1,0-1,0 0,2-7,4-7,-1 0,0 0,-2-1,8-36,-10 24,-2 1,-1-1,-5-50,2 70,-1 1,0-1,0 0,-1 1,-1 0,0 0,0 0,-1 1,0 0,-1 0,0 0,-1 1,0 0,0 0,-1 1,0 0,-18-11,11 12,-1 0,1 2,-1 0,0 1,0 0,0 1,0 2,-1-1,1 2,-33 3,46-3,1 1,0-1,-1 1,1 0,0 0,0 0,0 0,0 0,0 1,0 0,0-1,0 1,1 0,-1 0,1 0,-1 1,1-1,0 1,0-1,-2 4,2 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0 666,'4'-1,"0"0,0 1,0-1,0-1,0 1,-1-1,1 1,0-1,-1 0,1 0,-1-1,0 1,6-6,43-48,-26 27,273-256,-288 274,0-2,0 1,-1-1,-1-1,0 0,8-17,-14 24,0 0,0-1,0 1,-1-1,0 1,0-1,-1 0,0 0,0 0,-1 1,0-1,-1 0,1 0,-5-15,5 21,-1 1,0-1,0 0,-1 0,1 0,0 1,-1-1,1 1,0-1,-1 1,0 0,1-1,-1 1,0 0,0 0,0 0,0 0,0 1,0-1,0 0,0 1,0-1,0 1,0 0,0 0,0 0,0 0,-4 0,3 0,0 1,0-1,-1 0,1 1,0 0,0 0,0 0,0 0,0 0,0 1,0-1,0 1,0 0,1-1,-1 1,1 1,-4 3,-173 246,156-219,2 2,1 0,2 2,-26 74,35-82,1 1,1-1,2 2,1-1,2 1,1-1,3 38,-1-62,1 0,0 0,0 0,1-1,-1 1,1-1,1 1,-1-1,1 0,0 0,6 6,-9-9,1 0,-1 0,1 0,0 0,0-1,0 1,0-1,0 1,0-1,0 0,0 0,0 0,0 0,1 0,-1 0,0 0,1-1,-1 1,1-1,-1 0,0 0,1 0,-1 0,1 0,-1 0,1-1,-1 1,0-1,1 0,-1 0,3-1,-3 0,1 0,-1-1,-1 1,1 0,0-1,0 0,-1 1,0-1,1 0,-1 0,0 0,0 0,-1 0,1 0,-1 0,1 0,-1-4,-1-63,-1 38,2 29,0-1,-1 0,1 0,-1 1,1-1,-1 0,-1 1,1-1,0 1,-1-1,0 1,1 0,-1-1,-1 1,1 0,0 0,-1 1,1-1,-1 0,0 1,0 0,-4-3,1 2,0 0,0 0,0 1,-1-1,1 2,-1-1,1 1,-1 0,1 0,-1 1,0-1,-7 2,12 0,-1 0,0 0,0 0,0 0,1 1,-1-1,0 1,1 0,0 0,-1 0,1 0,0 0,0 0,0 0,0 1,1-1,-1 1,0-1,1 1,0 0,0 0,0 0,0-1,0 1,0 0,1 0,0 0,-1 5,0 1,0-1,0 1,1 0,0 0,0-1,1 1,0 0,5 16,-4-23,0 1,0-1,0 1,0-1,0 0,1 0,-1 0,1 0,-1 0,1-1,0 1,0-1,-1 0,1 1,0-1,0-1,0 1,1 0,-1-1,0 1,0-1,5 0,71-2,-79 2,11-2,-1-1,1 0,-1-1,1 0,-1 0,0-1,-1-1,1 1,-1-2,0 1,-1-1,1 0,-1-1,-1 0,7-9,-6 8,-1-1,0 0,-1 0,-1-1,1 1,-1-1,-1 0,0-1,-1 1,0-1,-1 1,0-1,-1 0,0-22,-7 20,-2 21,-4 25,9 10,2 0,5 43,-3-79,1 1,0-1,0-1,1 1,-1 0,1-1,1 1,7 9,-10-13,0 0,1 0,0-1,-1 1,1 0,0-1,0 0,0 1,0-1,0 0,5 2,-6-3,0 0,0 0,0 0,0 0,0 0,0 0,0 0,0 0,0 0,0-1,0 1,0 0,0-1,0 1,0-1,0 1,0-1,0 1,0-1,0 0,-1 1,1-1,0 0,0 0,-1 1,1-1,0-2,2-5,-1 0,0 0,-1 0,0-1,0 1,-1-1,0 1,0-1,-1 1,0-1,0 1,-4-11,2 15,1 1,-1 0,0-1,-1 1,1 0,-1 0,1 1,-1-1,0 1,0-1,0 1,0 1,0-1,0 0,-1 1,1 0,0 0,-6 0,9 1,1 1,-1 0,0-1,0 1,0 0,0-1,1 1,-1 0,0 0,1 0,-1-1,0 1,1 0,-1 0,1 0,-1 0,1 0,0 0,0 0,-1 0,1 1,0-1,0 0,0 0,0 0,0 0,0 0,0 0,0 0,1 0,-1 0,0 0,1 0,0 2,-1-1,1 1,0-1,-1 0,1 1,0-1,1 0,-1 1,0-1,1 0,-1 0,1 0,-1 0,1 0,2 1,2 0,0-1,0 0,0 0,0-1,0 0,0 0,1 0,-1-1,0 0,0 0,1 0,-1-1,0 0,0 0,0-1,1 0,-2 0,1 0,0-1,0 1,-1-1,1-1,-1 1,0-1,0 0,5-5,-2 1,1-1,-1 1,0-2,-1 1,0-1,0 0,-1 0,-1-1,1 0,-2 0,0 0,0 0,3-16,-6 212,-1-181,0 0,1 0,-1 0,1 0,0 0,0 0,1 0,-1 0,1-1,-1 1,1 0,0-1,1 0,-1 1,1-1,-1 0,4 3,-3-5,-1 0,0 0,0 0,1 0,-1 0,1-1,-1 1,1-1,-1 0,1 1,-1-1,1 0,-1-1,1 1,-1 0,1-1,-1 1,1-1,-1 0,0 0,1 0,-1 0,0 0,0-1,1 1,-1 0,2-3,7-4,-1 0,0 0,-1-1,0 0,0-1,-1 0,0 0,0-1,5-12,0-3,-1 0,15-55,-27 78,1 0,0 0,0 0,0 0,1 1,-1-1,1 0,-1 1,1-1,0 1,2-2,-4 3,0 1,1 0,-1 0,0 0,0 0,0 0,0 0,1 0,-1 0,0 0,0 0,0 0,1 0,-1 0,0 0,0 0,0 0,1 0,-1 0,0 0,0 0,0 0,1 0,-1 0,0 0,0 0,0 0,1 0,-1 1,0-1,0 0,0 0,0 0,0 0,1 0,-1 1,0-1,0 0,0 0,0 0,0 0,0 1,0-1,0 0,3 23,-5 29,0-27,1 0,2 1,4 34,-5-58,1 0,-1 0,1 1,-1-1,1 0,0 0,0 0,0 0,0 0,0 0,0 0,1-1,-1 1,1 0,-1-1,1 1,-1-1,1 1,0-1,0 0,0 0,0 1,4 0,-2-1,0 0,0-1,0 1,-1-1,1 0,0 0,0-1,0 1,0-1,0 0,0 0,6-3,-3 2,0-1,0-1,0 1,0-1,0 0,-1-1,0 1,0-1,0-1,-1 1,0-1,0 0,7-11,-10 12,0-1,0 0,-1 1,0-1,0 0,-1 0,0 1,0-1,0 0,0 0,-1 0,0 1,0-1,-1 0,0 1,0-1,0 1,0 0,-1 0,0 0,0 0,-7-8,-7-8,-1 1,-1 0,-35-26,32 27,-2-1,8 8,1-2,-23-23,36 34,-1 0,0 0,1 0,-1-1,1 1,0-1,0 0,1 0,-1 0,1 1,0-1,0-1,0 1,0 0,1 0,0 0,0 0,0-7,1 9,0 0,1 1,-1-1,0 0,1 0,-1 1,1-1,0 1,-1-1,1 1,0 0,0 0,0 0,0 0,0 0,0 0,0 0,4 0,49-14,-41 12,60-17,-27 6,0 2,0 3,1 1,49-1,-45 0,-14 1,-30 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0,'-1'0,"-1"0,1 0,0 0,-1 1,1-1,-1 0,1 1,0-1,-1 1,1-1,0 1,0 0,-1-1,1 1,0 0,0 0,0 0,0 0,0 0,0 0,0 0,0 0,1 1,-1-1,-1 2,1 1,-1 0,1 0,0 0,0 1,0-1,1 1,-1-1,1 7,0-1,1 0,0 0,1 0,0 0,0 0,1 0,4 9,-5-16,0 0,-1-1,1 1,0-1,1 1,-1-1,0 1,1-1,-1 0,1 0,0-1,-1 1,1 0,0-1,0 0,0 1,0-1,0 0,1-1,-1 1,0 0,0-1,1 0,-1 0,4 0,0-1,0 0,0 0,-1 0,1-1,0 0,-1 0,1-1,-1 0,0 0,10-6,-11 5,1 0,0 0,-1-1,0 0,0 1,0-2,5-8,-9 13,0-1,0 0,-1 0,1 0,-1 0,1 0,-1 0,0 0,0 0,0 0,0 0,0 0,0 0,0 0,-1 1,1-1,-1 0,1 0,-1 0,0 0,0 0,0 1,0-1,0 0,0 1,0-1,-1 1,1-1,0 1,-1 0,-2-2,-2-3,-1 1,0 0,0 1,0-1,-1 1,-10-4,14 6,0 1,0-1,-1 1,1 0,0 0,0 0,-1 1,1 0,0 0,-1 0,1 0,-1 0,1 1,-6 1,10-2,-1 0,1 0,-1 0,1 0,-1 0,1 0,-1 1,1-1,-1 0,1 0,-1 0,1 1,-1-1,1 0,-1 0,1 1,0-1,-1 1,1-1,0 0,-1 1,1-1,0 1,-1-1,1 0,0 1,0-1,-1 1,1-1,0 1,0-1,0 1,0-1,0 1,0-1,0 1,0 0,0-1,0 1,0-1,0 1,0-1,0 1,0-1,0 1,1-1,-1 1,0-1,0 0,1 1,-1-1,0 1,1-1,-1 1,0-1,1 0,-1 1,1-1,1 2,0-1,0 1,0-1,1 0,-1 0,0 0,0 0,1 0,-1 0,1-1,2 1,4-1,0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7,'1'8,"0"0,1 0,0 0,0 0,1 0,4 9,9 33,-5 39,-3 165,-8-239,0-98,16-123,-11 168,-4 25,0 1,1-1,1 0,0 1,7-17,-8 25,0 0,1 0,-1 0,1 0,0 1,0-1,0 1,1 0,-1 0,1 0,-1 0,1 1,0-1,0 1,0 0,1 0,-1 1,0-1,6 0,-8 1,-1 1,1-1,0 1,0 0,-1 0,1 0,0 0,0 0,0 0,-1 0,1 1,0-1,0 1,-1-1,1 1,-1 0,1-1,0 1,-1 0,1 0,2 2,-2 0,1 0,0 0,-1 1,1-1,-1 0,0 1,0 0,-1-1,3 6,0 5,-1 0,0 0,0 1,0 26,-3-37,0 0,1 0,-1 0,-1 0,1 0,-1 0,1 0,-1 0,0 0,-3 6,2-9,1 1,-1-1,0 0,1 1,-1-1,0 0,0 0,0-1,0 1,0 0,0-1,0 1,0-1,0 1,0-1,-1 0,1 0,0 0,0 0,0 0,-3-1,3 1,-1 0,1-1,0 1,0 0,-1-1,1 1,0-1,0 0,0 0,0 1,0-1,0-1,0 1,0 0,0 0,0-1,0 1,1-1,-1 0,1 1,-1-1,1 0,0 0,-2-3,3 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6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85,'-2'41,"1"-30,0 1,0-1,1 0,1 0,0 0,0 1,1-1,1 0,4 14,-6-24,-1-1,0 1,1 0,-1-1,0 1,1 0,-1-1,1 1,-1-1,1 1,0-1,-1 1,1-1,-1 1,1-1,0 1,-1-1,1 0,0 1,0-1,-1 0,1 0,0 0,0 1,0-1,-1 0,1 0,0 0,0 0,0-1,24-13,10-31,-16 13,2 2,1 1,2 0,36-34,-50 49,-15 11,3 4,0-1,0 1,0 0,1 0,-1 0,0 0,1 0,-1 1,1-1,-1 0,1 1,-1-1,1 1,0 0,-2 2,-3 9,0 0,0 1,2-1,0 1,0 0,1 0,1 0,0 1,1-1,1 22,0-35,1 0,-1 1,0-1,0 0,1 0,-1 1,1-1,-1 0,1 0,0 0,-1 0,1 0,0 0,0 0,0 0,0 0,0 0,0-1,0 1,0 0,0 0,0-1,2 2,1-1,0 0,0 0,0 0,-1-1,1 1,0-1,0 0,5 0,-3-1,0 1,0-1,0 0,-1 0,1-1,0 0,0 0,-1 0,0-1,10-5,-3-5,-2 0,1-1,-1 0,-1 0,-1-1,0 0,8-21,19-37,-29 141,-6-58,0 0,0 0,1 0,0 0,1 0,0 0,1-1,0 1,8 17,-9-23,1-1,0 1,0 0,0-1,1 1,-1-1,1 0,-1 0,1 0,0-1,0 1,1-1,-1 0,0 0,1-1,-1 1,1-1,-1 0,1 0,0-1,-1 1,1-1,6 0,-6-1,1 0,0 0,-1-1,1 0,-1 0,0 0,1 0,-1-1,0 0,0 0,-1-1,1 1,-1-1,1 0,-1 0,0 0,-1-1,1 1,2-7,1 2,0-1,-1-1,0 1,-1-1,-1 0,1 0,-2-1,4-16,-5 2,-3 41,1 12,-1-12,1 0,0 0,1 0,4 18,-4-29,0 0,1 0,-1 0,1 0,0 0,0 0,1 0,-1 0,1-1,-1 1,1-1,0 0,1 0,-1 0,0 0,1-1,-1 1,8 3,0-1,1 0,-1-1,22 5,-27-8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70,'-1'-3,"1"0,0 0,-1 0,0 0,0 0,0 0,0 0,0 0,0 0,-1 0,0 1,1-1,-1 0,0 1,0 0,0-1,-1 1,1 0,0 0,-1 0,0 0,1 1,-1-1,0 1,-5-2,6 2,0 0,-1 0,1 1,0-1,0 1,-1 0,1-1,0 1,-1 0,1 0,0 1,-1-1,1 0,0 1,-1 0,1-1,0 1,0 0,0 0,0 0,0 0,0 1,0-1,0 1,0-1,0 1,1-1,-1 1,1 0,-1 0,1 0,0 0,0 0,-2 4,-7 16,6-14,-1 2,1-1,1 0,0 1,0-1,1 1,0 0,1 0,0 16,-1 6,1 35,1-64,1 1,-1 0,0-1,1 1,0-1,0 1,0-1,0 1,1-1,-1 0,1 0,0 0,4 5,-3-6,0 0,0 0,0-1,0 1,0-1,0 0,1 0,-1 0,1 0,-1-1,7 1,44 0,-45-1,3 1,0-2,0 0,0 0,24-6,-31 5,1 0,-1-1,0 1,0-1,0 0,0 0,0-1,-1 0,1 0,-1 0,0 0,5-7,-5 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9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1,'-2'2,"1"1,-1 0,1 0,0 0,0 0,0 0,0 0,0 0,1 1,-1-1,1 0,0 0,0 6,-1 4,-5 29,-1 57,6-84,10 195,0-42,0-70,-11-374,4 138,-1 125,1-1,1 1,0-1,0 1,1 0,1 0,1 1,-1-1,2 1,0 0,0 1,1 0,1 0,-1 1,2 0,-1 0,2 1,18-14,-27 22,0-1,1 1,-1-1,0 1,1 0,-1 0,1 0,-1 0,1 0,0 1,-1-1,1 1,0 0,-1 0,1 0,0 0,0 0,-1 0,1 1,-1 0,1-1,4 3,-4-1,0 0,0 0,0 1,0 0,-1-1,1 1,-1 0,0 0,0 0,0 1,0-1,0 0,-1 1,2 3,2 10,-1 0,0 0,-1 0,-1 0,0 29,-2-39,0 0,0-1,-1 1,0-1,0 1,0-1,-1 1,-4 9,5-14,-1 0,1 0,-1 0,0 0,0 0,0 0,1 0,-2-1,1 1,0-1,0 0,0 1,-1-1,1 0,-1 0,1 0,0-1,-1 1,0-1,1 1,-1-1,1 0,-1 0,-4 0,-2-1,2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0,'3'46,"15"86,-4-43,1-7,-9-55,-1 0,2 39,-8 237,1-910,0 601,1-1,-1 0,1 0,0 0,0 1,1-1,0 1,3-9,-4 14,0 0,0-1,-1 1,1 0,0 0,0-1,0 1,0 0,1 0,-1 0,0 0,0 1,1-1,-1 0,0 0,1 1,-1-1,1 1,-1-1,1 1,-1 0,1-1,-1 1,1 0,-1 0,1 0,-1 0,1 0,-1 0,1 1,-1-1,1 1,-1-1,1 1,-1-1,0 1,1 0,-1-1,0 1,1 0,-1 0,1 1,6 4,0 1,-1-1,0 1,0 0,-1 0,1 1,-2 0,1 0,-1 1,-1-1,1 1,-1 0,-1 0,0 0,3 13,-3-7,0 0,0 0,-2 0,0 1,-1-1,0 0,-1 1,-1-1,-4 17,5-27,0-1,-1 0,0 0,0 0,0 0,0 0,-1 0,1-1,-1 1,0-1,0 0,0 0,-1 0,1 0,-1 0,0-1,1 1,-1-1,0 0,0-1,-1 1,-7 2,4-2,-1-1,0 1,0-1,0-1,0 0,0 0,0-1,1 0,-1 0,-14-5,0-2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0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67,'-3'0,"0"0,0 0,-1 0,1 0,0 1,0-1,0 1,0 0,0 0,0 0,0 1,0-1,0 1,0-1,1 1,-1 0,1 0,-3 3,0 1,0 1,1 0,0 0,0 0,-4 14,3-9,4-10,-22 58,21-56,1 0,0 1,0-1,0 1,0-1,1 1,0-1,0 1,0-1,0 1,2 5,-2-9,0-1,1 1,-1 0,0-1,1 1,-1-1,0 1,1-1,-1 1,0-1,1 1,-1-1,1 0,-1 1,1-1,-1 1,1-1,0 0,-1 0,1 1,-1-1,1 0,-1 0,1 0,0 0,-1 1,1-1,0 0,-1 0,1 0,0-1,24-8,15-24,29-25,-12-33,-53 140,-4-42,1 1,0-1,1 0,-1 0,1 0,1 0,0-1,4 9,-7-13,1-1,-1 0,1 1,-1-1,1 1,0-1,0 0,0 0,0 1,0-1,0 0,0 0,0 0,0 0,0 0,1 0,-1-1,0 1,1 0,-1-1,0 1,1 0,-1-1,1 0,-1 1,1-1,-1 0,1 0,-1 0,1 0,-1 0,1 0,-1 0,1 0,-1-1,1 1,-1-1,1 1,-1-1,0 0,1 1,-1-1,0 0,3-2,5-6,-1-2,0 1,0-1,-1 0,0-1,-1 1,7-22,11-17,-16 33,11-21,-18 36,-1 1,1 0,0 0,0 0,0-1,-1 1,1 0,0 0,0 0,0 1,1-1,-1 0,0 0,0 0,0 1,1-1,-1 1,0-1,1 1,-1-1,0 1,3 0,0 4,0 1,-1 0,0 1,0-1,0 1,-1-1,1 1,1 10,-3-14,8 23,-3-10,0 0,-2 0,1 1,-2-1,0 1,-1 0,0 16,-4 19,-13 85,11-113,-1-1,-14 38,16-52,0 0,0-1,-1 0,0 0,-1 0,1 0,-1 0,-1-1,1 0,-1 0,-8 5,12-9,-1 0,0-1,0 0,0 1,0-1,0-1,0 1,0 0,0-1,-1 1,1-1,0 0,0 0,0 0,-1-1,1 1,0-1,0 1,0-1,0 0,0-1,0 1,0 0,0-1,1 1,-1-1,0 0,1 0,-1 0,1 0,0-1,0 1,0-1,0 1,0-1,1 0,-1 1,-1-5,-1-2,1 1,1-1,-1 0,1 0,1 0,0 0,0 0,1-11,0 14,1 1,0 0,0-1,0 1,1 0,0 0,0 0,0 0,0 1,1-1,0 0,0 1,0 0,0-1,6-4,-1 1,1 0,0 1,1 0,-1 0,19-9,-22 14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5 214,'-2'47,"0"-32,1 0,1-1,0 1,1 0,5 23,-6-37,0 1,0-1,1 0,-1 1,0-1,1 0,-1 0,1 0,-1 1,1-1,0 0,-1 0,1 0,0 0,0 0,0 0,-1 0,1 0,0-1,0 1,1 0,-1 0,0-1,0 1,0-1,0 1,1-1,-1 1,0-1,0 0,1 1,-1-1,0 0,0 0,1 0,-1 0,0 0,1-1,-1 1,0 0,0 0,1-1,-1 1,0-1,0 1,0-1,0 0,1 1,-1-1,0 0,0 0,0 0,-1 0,1 0,1-1,4-4,0 0,0 0,0-1,-1 1,0-1,0-1,3-7,-6 10,7-14,-1 0,-1 0,5-25,-3 15,-7 24,0-1,-1 1,1-1,-1 0,0 1,0-8,-2 34,3 55,-1-71,0 1,-1 0,2-1,-1 1,1-1,0 0,0 1,0-1,1 0,5 9,-6-13,-1 0,0 0,1 0,-1 0,0 0,1 0,-1-1,1 1,0 0,-1-1,1 0,-1 1,1-1,0 0,-1 1,1-1,0 0,-1 0,1-1,0 1,-1 0,1 0,0-1,-1 1,1-1,0 1,-1-1,1 0,-1 0,0 0,1 0,-1 0,0 0,2-1,8-7,0 1,-1-2,10-11,-11 12,4-6,-1-1,0 0,-2-1,17-33,-6 11,-21 87,1-27,-1-14,0 0,1 0,-1 0,1 0,1-1,0 1,3 10,-4-15,0 0,0 0,0 0,1 0,-1 0,0 0,1 0,-1-1,1 1,0-1,-1 1,1-1,0 1,0-1,0 0,0 0,0 0,0 0,0 0,0-1,0 1,1-1,-1 1,0-1,0 0,3 0,1 1,-1-1,1 0,0-1,-1 1,1-1,0 0,-1-1,0 1,1-1,-1 0,0 0,8-5,-9 3,-1 1,1-1,-1 0,0 0,0 0,0-1,-1 1,1-1,-1 1,0-1,0 0,-1 0,1 0,0-6,2-11,-2 0,0 0,-1-1,-1 1,-3-25,3 46,0 0,0 1,0-1,0 0,0 1,0-1,0 0,0 0,0 1,-1-1,1 0,0 1,0-1,-1 0,1 1,0-1,-1 1,1-1,-1 1,1-1,-1 0,1 1,-1 0,1-1,-1 1,1-1,-1 1,0 0,1-1,-1 1,0 0,1-1,-1 1,0 0,1 0,-1 0,0 0,1 0,-1 0,0 0,0 0,1 0,-1 0,0 0,1 0,-1 0,-1 1,0 0,1 0,-1 0,0 0,0 0,1 0,-1 0,1 0,-1 0,1 1,0-1,-1 1,1-1,0 1,0-1,0 1,0 0,0 1,-2 11,0-1,1 0,1 1,0-1,1 0,1 1,0-1,1 1,0-1,7 22,-8-33,0 0,0 0,0 0,0 0,0 0,1-1,-1 1,0 0,1-1,0 1,-1-1,1 0,0 1,0-1,-1 0,1 0,0 0,0 0,0-1,0 1,1-1,-1 1,0-1,0 1,0-1,0 0,1 0,-1 0,0 0,0-1,0 1,0-1,0 1,0-1,0 0,0 1,0-1,3-2,4-1,1-1,-1 0,0-1,0 0,0-1,9-9,-5 1,-1 0,0 0,-2-1,1-1,12-28,-3 7,-21 38,1 0,0 0,0 0,0 0,0 0,0 0,0 1,0-1,0 0,0 0,1 0,-1 0,0 0,0 0,0 0,0 0,0 1,0-1,0 0,0 0,0 0,0 0,0 0,0 0,0 0,0 0,1 0,-1 0,0 0,0 1,0-1,0 0,0 0,0 0,0 0,0 0,1 0,-1 0,0 0,0 0,0 0,0 0,0 0,0 0,0 0,1 0,-1 0,0 0,0 0,0 0,0 0,0 0,0-1,0 1,0 0,0 0,1 0,-1 0,0 0,0 0,0 0,0 0,3 19,-2 21,8 201,0-82,-4-104,-3-46,0 0,-1 1,0-1,-1 1,0-1,-1 1,-2 16,3-26,0 0,0 0,0 0,0 0,0 0,0-1,0 1,0 0,0 0,0 0,-1 0,1 0,0 0,0 0,0 0,0 0,0 0,0 0,0 0,0 0,0-1,0 1,0 0,0 0,-1 0,1 0,0 0,0 0,0 0,0 0,0 0,0 0,0 0,0 0,0 0,-1 0,1 0,0 0,0 0,0 0,0 0,0 0,0 0,0 0,0 0,0 1,0-1,-1 0,1 0,0 0,0 0,0 0,0 0,0 0,0 0,0 0,0 0,0 0,0 0,0 0,0 1,0-1,0 0,0 0,0 0,0 0,0 0,-6-13,0-15,-3-195,8 194,1-1,2 1,0-1,2 1,2 0,11-38,-15 63,-1 1,1-1,-1 1,1 0,0-1,0 1,1 0,-1 0,0 0,1 1,5-5,-6 6,-1 1,0-1,1 1,-1 0,0 0,1-1,-1 1,1 0,-1 0,0 0,1 0,-1 1,1-1,-1 0,0 1,1-1,-1 1,0-1,0 1,1-1,-1 1,0 0,0 0,0 0,0 0,0 0,0 0,0 0,0 0,0 0,0 0,-1 0,1 0,1 3,8 10,-1 1,0 0,0 1,-2 0,8 23,-15-38,0-1,0 1,0-1,0 1,0 0,0-1,-1 1,1-1,0 1,0 0,-1-1,1 1,0-1,-1 1,1-1,-1 1,1-1,0 0,-1 1,1-1,-1 1,0-1,1 0,-1 1,1-1,-1 0,1 0,-1 1,0-1,1 0,-1 0,1 0,-1 0,0 0,1 0,-1 0,0 0,1 0,-1 0,1 0,-2-1,2 1,-7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21,'-2'1,"1"0,-1 0,0-1,0 1,1 0,-1 1,0-1,1 0,-1 0,1 1,0-1,-1 1,1-1,0 1,0-1,0 1,0 0,0 0,0-1,1 1,-1 0,0 0,1 0,-1 2,-11 49,9-33,1 1,1-1,1 1,1-1,5 33,-6-51,1 0,0 0,0 0,0 0,0 0,1-1,-1 1,0 0,1-1,-1 1,1-1,0 0,-1 1,1-1,0 0,0 0,0 0,0 0,0 0,0-1,0 1,0-1,0 1,0-1,0 1,0-1,0 0,0 0,0 0,1-1,2 0,0 1,0-1,0 0,0 0,-1 0,1 0,0-1,-1 0,1 0,-1 0,0 0,0-1,0 0,5-3,-5-1,0 1,0-1,0 0,-1 0,0 0,-1-1,1 1,-1-1,-1 1,1-1,0-12,-1 7,-1 0,0 0,0 0,-1 0,-1 0,-4-16,5 24,-1 0,0 0,0 1,-1-1,1 1,-1-1,0 1,0 0,-4-4,5 7,1-1,-1 1,1 0,-1-1,1 1,-1 0,0 0,0 0,0 0,1 1,-1-1,0 1,0-1,0 1,0-1,0 1,0 0,0 0,0 0,0 0,0 0,0 1,0-1,0 1,0-1,-2 2,3-2,0 0,0 1,0-1,0 1,1 0,-1-1,0 1,1 0,-1-1,0 1,1 0,-1 0,1-1,-1 1,1 0,-1 0,1 0,0 0,-1 0,1 0,0-1,0 1,0 0,-1 0,1 0,0 0,0 0,1 0,-1 0,0 0,0 0,0 0,1 0,0 1,-1 1,1 0,1 0,-1-1,0 1,1 0,-1-1,1 1,0-1,4 4,0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4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1 129,'4'85,"-4"-77,2 0,-1 0,1 0,0 0,1 0,0-1,0 1,5 8,-7-15,-1 0,1 0,-1-1,1 1,-1 0,1-1,0 1,-1 0,1-1,0 1,0-1,-1 1,1-1,0 1,0-1,0 1,0-1,0 0,0 0,-1 1,1-1,0 0,0 0,0 0,0 0,0 0,0 0,0 0,0-1,0 1,0 0,0 0,-1-1,1 1,0 0,0-1,0 1,0-1,-1 1,1-1,0 0,0 1,-1-1,1 0,-1 1,1-1,-1 0,1 0,-1 1,1-1,-1 0,1-1,30-56,-24 42,0 2,0-1,-1 0,-1 0,0 0,-1-1,0 0,-2 0,0 0,-1 0,0-20,-2 56,0-6,1 1,0-1,1 1,4 16,-5-29,0 0,0-1,0 1,1 0,-1-1,1 1,0 0,-1-1,1 1,0 0,0-1,0 1,0-1,0 0,0 1,0-1,1 0,-1 0,0 1,1-1,-1 0,1 0,-1-1,1 1,-1 0,1 0,0-1,-1 1,1-1,0 0,0 1,-1-1,1 0,0 0,0 0,-1 0,1 0,0 0,0-1,-1 1,1-1,3 0,-3-1,0 1,0 0,0-1,0 0,0 1,0-1,0 0,-1 0,1 0,-1 0,1 0,-1 0,0-1,0 1,0 0,1-4,15-47,-12 34,-4 12,1 0,-1 0,-1-1,0 1,0-12,-1 11,2 34,1-1,1 0,7 30,-9-53,-1-1,1 1,0-1,0 1,0-1,0 0,0 1,0-1,0 0,0 0,1 0,-1 0,2 1,2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13,'-2'0,"1"1,-1-1,1 1,-1-1,1 1,0 0,0-1,-1 1,1 0,0 0,0 0,0 0,0 0,0 0,0 0,0 0,0 1,0-1,1 0,-1 1,0-1,1 0,-1 1,1-1,-1 1,1 1,-11 50,8-34,1-14,1 0,0 0,1 0,-1 0,1 0,0 0,0 1,1-1,-1 0,1 0,0 0,2 5,-2-8,0 1,1-1,-1 0,0 0,1-1,-1 1,1 0,0 0,0-1,-1 1,1-1,0 1,0-1,1 0,-1 0,0 0,0 0,0 0,1 0,-1-1,0 1,1-1,-1 0,1 0,-1 1,5-2,-4 1,0 1,0-1,1-1,-1 1,0 0,0-1,0 0,0 1,0-1,0-1,0 1,0 0,0-1,0 1,-1-1,1 0,-1 0,1 0,-1 0,0 0,0-1,0 1,0-1,0 1,0-1,-1 0,1 1,-1-1,0 0,1 0,-2 0,1 0,0 0,-1-1,1 1,-1 0,0 0,0-7,1 2,0-1,-1 1,0-1,-1 0,0 1,0-1,0 1,-1-1,-1 1,1 0,-7-13,6 18,0 1,0 0,0 0,0 0,0 0,-1 1,1-1,0 1,-1 0,1 0,-1 0,0 1,1-1,-1 1,0 0,-6 0,8 0,0-1,0 1,0 0,0 0,0 0,0 1,0-1,0 0,0 1,0-1,0 1,1 0,-1-1,0 1,0 0,0 0,1 0,-1 1,0-1,1 0,-1 1,1-1,0 1,-1-1,1 1,0-1,0 1,0 0,-1 3,1 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9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23,'-18'203,"18"-185,1-26,7-67,1 49,-5 16,0-1,1 1,0-1,9-12,-12 20,1 0,0-1,0 1,0 1,0-1,1 0,-1 1,1-1,0 1,-1 0,1 1,0-1,0 1,0-1,7 0,-14 3,0 0,1 1,-1-1,1 1,-1 0,1 0,0 0,-1 0,1 0,0 0,0 1,1-1,-1 1,0-1,1 1,0 0,-1-1,1 1,0 0,1 0,-1 0,0 0,1 0,-1 0,1 4,-1 4,0 0,0 0,2 0,-1 1,1-1,3 14,-3-23,1 0,-1-1,0 1,0 0,1-1,-1 1,1-1,0 0,-1 0,1 1,0-1,0 0,-1 0,1-1,0 1,0 0,0-1,0 1,0-1,0 1,0-1,0 0,0 0,0 0,1 0,-1 0,3-1,63-8,-66 9,4-2,-1 1,1-1,0 1,-1-1,0-1,1 1,-1-1,0 0,0 0,0-1,-1 0,9-8,-4 2,-1-2,0 1,12-25,-2 3,-18 82,1-28,1 12,-1-24,0 0,-1 0,0 0,0 0,-1 0,-4 17,5-26,0 1,0-1,0 0,0 0,0 1,0-1,0 0,0 1,0-1,0 0,-1 0,1 1,0-1,0 0,0 0,-1 1,1-1,0 0,0 0,0 0,-1 1,1-1,0 0,0 0,-1 0,1 0,0 0,-1 0,1 0,0 1,0-1,-1 0,1 0,0 0,-1 0,1 0,0 0,-1 0,1 0,0-1,0 1,-1 0,1 0,-11-13,-3-23,14 34,-1-1,1 0,0 0,0 0,0 0,0 1,1-1,-1 0,1 0,-1 0,1 1,0-1,0 0,0 1,0-1,1 1,-1-1,1 1,0 0,3-4,-1 4,0 0,0 0,0 1,0-1,0 1,1 0,-1 0,0 1,1-1,-1 1,0 0,9 1,-2 0,-1-1,-1 1,1-2,0 1,19-4,-26 2,1 1,-1 0,0-1,1 1,-1-1,0 0,0 0,0 0,0-1,-1 1,1-1,-1 1,1-1,-1 0,0 0,0 0,2-4,-4 6,18-38,-17 38,-1-1,1 0,-1 1,1-1,-1 1,0-1,1 0,-1 1,0-1,0 0,0 1,-1-1,1 1,0-1,-1 0,1 1,-1-1,1 1,-1-1,0 1,1-1,-1 1,-1-2,1 3,1-1,0 1,0 0,0 0,0 0,-1 0,1 0,0 0,0 0,-1 0,1 0,0 0,0 0,0 0,-1-1,1 1,0 1,0-1,-1 0,1 0,0 0,0 0,0 0,-1 0,1 0,0 0,0 0,0 0,-1 0,1 1,0-1,0 0,0 0,0 0,-1 0,1 0,0 1,0-1,0 0,0 0,0 0,0 1,0-1,-1 0,1 0,0 1,-7 17,1 17,2 4,2-28,1 0,0-1,1 1,0 0,1-1,2 15,-2-22,0 0,0-1,0 1,0 0,1-1,-1 0,1 1,0-1,-1 0,1 0,0 0,0 0,0 0,1 0,-1 0,0-1,1 1,-1-1,1 0,0 0,-1 1,1-2,0 1,-1 0,1-1,0 1,0-1,5 0,6 1,-1 0,0-2,1 1,-1-2,0 0,0 0,17-6,-22 5,-1 0,0 0,0-1,0 1,0-2,0 1,-1-1,0 0,0 0,0-1,-1 1,1-1,5-9,-11 21,0 1,0 0,0 0,1 0,0 0,1-1,-1 1,1 0,1-1,2 7,-3-10,0-1,0 1,1-1,-1 0,0 0,1 0,0-1,-1 1,1 0,0-1,0 0,0 1,-1-1,1-1,1 1,-1 0,0-1,0 1,0-1,0 0,0 0,0 0,6-1,-4 0,0 1,0 0,0-1,0 0,0 0,0-1,-1 1,1-1,-1 0,1 0,-1-1,0 1,1-1,5-5,-6 2,0-1,-1 0,0 0,0 0,0 0,-1 0,0-1,-1 1,0-1,1-14,-1 16,-1 1,0-1,0 0,-1 1,1-1,-1 0,0 1,-1-1,1 1,-1-1,0 1,-1 0,1 0,-1 0,-4-6,5 8,0 1,0 0,-1 0,1 0,0 0,-1 0,1 1,-1-1,1 1,-1-1,0 1,0 0,0 0,1 0,-1 1,0-1,0 1,0-1,0 1,0 0,0 0,0 0,0 1,0-1,0 1,0-1,-3 2,3 0,0 0,1-1,0 1,-1 0,1 0,0 0,0 0,0 0,0 1,1-1,-1 1,0-1,1 1,0-1,0 1,0 0,0 0,0 0,0 0,1-1,-1 1,1 0,0 0,0 0,0 0,0 0,1 4,-1-6,0 0,1 0,-1 0,0-1,0 1,0 0,1 0,-1 0,0 0,1-1,-1 1,1 0,-1 0,1-1,-1 1,1 0,-1-1,1 1,0 0,-1-1,1 1,0-1,0 1,-1-1,1 0,0 1,0-1,0 0,1 1,30-2,2 1,-33 0,0 1,-1-1,1 0,0 1,0-1,0 1,0-1,0 1,-1 0,1-1,0 1,0 0,-1 0,1-1,-1 1,1 0,0 0,-1 0,0 0,1 0,-1 0,1-1,-1 1,0 0,0 0,0 0,0 0,1 0,-2 2,1 4,1-1,-1 1,1-1,0 1,1-1,-1 1,1-1,4 7,-5-11,1 0,-1 0,1 0,-1 0,1-1,0 1,0 0,0-1,0 0,0 1,0-1,0 0,0 0,0 0,1 0,-1-1,0 1,1 0,-1-1,0 0,1 0,-1 0,1 0,3 0,21-2,-1-2,33-8,-18 4,-35 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13,'33'-10,"-5"10,-11-1,1 0,-1 1,0 1,0 1,0 0,0 1,0 1,26 10,-41-13,0 0,-1 1,0-1,1 0,-1 1,0-1,1 1,-1 0,0-1,0 1,0 0,-1 0,1 0,0-1,-1 1,1 0,-1 0,0 0,1 0,-1 0,0 0,0 0,0 0,-1 0,1 0,0 0,-1 0,1 0,-1 0,0-1,-1 5,-1 2,0 0,-1-1,0 1,0-1,0 1,-7 6,-3 0,0 0,-27 19,26-21,0 0,-22 23,35-32,-1 0,0 0,1 1,0-1,0 1,0 0,1-1,-1 1,1 0,-1 0,1 0,1 0,-2 7,2-9,1-1,-1 1,0-1,0 1,1-1,-1 1,1-1,-1 0,1 1,0-1,0 0,-1 1,1-1,0 0,0 0,0 0,0 0,1 0,-1 0,0 0,0 0,1 0,-1 0,0-1,1 1,-1 0,0-1,1 1,-1-1,1 0,-1 0,1 1,-1-1,1 0,-1 0,1 0,-1 0,3-1,12 1,11 0,0 0,0-1,0-2,0-1,-1-1,0-1,28-10,1-2,-48 17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0,'-1'10,"0"0,0-1,-2 0,1 1,-1-1,0 0,-9 16,-37 60,44-77,4-5,-30 38,31-40,0 0,0-1,-1 1,1-1,0 1,-1-1,1 1,0-1,-1 1,1-1,-1 1,1-1,-1 1,1-1,-1 0,1 1,-1-1,0 0,1 0,-1 1,1-1,-1 0,0 0,1 0,-1 0,0 0,1 1,-1-1,0-1,1 1,-1 0,1 0,-1 0,0 0,1 0,-1 0,0-1,1 1,-1 0,1-1,-1 1,1 0,-1-1,1 1,-1-1,1 1,-1 0,1-1,-1 0,1 1,0-1,-1 1,1-1,0 1,0-1,-1 0,1 1,0-1,0 1,0-1,0 0,0 1,0-1,0 0,0 0,-1-6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1,'0'5,"0"0,1 1,0-1,0 0,0 0,0 1,1-1,0 0,0 0,0-1,4 7,40 43,-42-50,22 24,-8-8,0-2,37 29,-26-33,-23-12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46,'1'-2,"0"1,0-1,0 1,0-1,1 1,-1 0,0-1,1 1,-1 0,1 0,-1 0,1 0,-1 0,1 0,0 0,0 1,-1-1,1 1,3-1,36-11,-16 8,0 0,0 2,1 1,30 2,-55 0,0-1,0 0,1 0,-1 1,0-1,0 1,0-1,0 1,0-1,0 1,0 0,0-1,0 1,0 0,0 0,0 0,0 0,-1 0,1 0,0 0,-1 0,1 0,0 2,6 35,-7-31,0 0,-1-1,0 1,0-1,0 1,-1-1,0 1,0-1,-4 8,-90 118,89-122,2 1,-1 1,1-1,1 1,0 0,1 0,0 0,-2 22,6-33,-1 0,0 0,1 1,-1-1,1 0,-1 0,1 0,0 0,-1-1,1 1,0 0,0 0,0 0,0 0,0-1,-1 1,1 0,0-1,1 1,-1-1,0 1,0-1,0 0,0 1,0-1,0 0,0 0,1 0,-1 0,0 0,2 0,48-1,-34 0,-5 0,1 0,0-1,0 0,-1-1,1 0,11-6,-15 6,-2 2,-1-1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9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87,'2'28,"1"-1,12 51,-2-12,2 8,-8-46,-2 1,3 41,-10-49,-6-48,4 10,-13-71,14 62,-2 0,-1 1,0-1,-17-36,21 56,-1 0,-1 0,1 0,-1 0,0 1,-1 0,1 0,-1 0,0 0,0 1,0 0,-1 0,0 0,1 1,-1 0,-1 0,1 0,0 1,-1 0,1 0,-1 1,-8-2,-31 1,34 2,33 2,21-3,1-1,-1-3,0-1,0-2,-1-2,71-27,-99 32,-1-1,0-1,18-12,-13 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3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1,'-3'1,"-1"0,1 0,0 0,-1 0,1 1,0 0,0-1,0 1,0 1,1-1,-1 0,0 1,1-1,0 1,-1-1,1 1,0 0,0 0,1 0,-3 6,-30 69,34-77,-9 30,1 0,2 1,1 0,2 1,1-1,1 1,4 37,-3-62,1 0,-1 0,2 0,-1 0,1 0,0-1,0 1,1 0,0-1,1 0,0 0,0 0,0 0,1 0,0-1,0 0,0 0,1 0,0-1,0 0,12 7,-14-9,0-1,1 0,-1 0,0 0,1 0,-1-1,1 0,0 0,0 0,-1 0,8-1,-4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41,'9'80,"9"52,-17-126,2-7,4-17,5-26,-10 27,-1 5,1 1,0 0,1 1,4-13,-7 22,0-1,1 1,-1 0,1 0,-1 0,1 0,-1 0,1 0,-1 0,1 0,0 0,0 1,0-1,-1 0,1 0,0 0,0 1,0-1,0 1,0-1,0 1,0-1,0 1,0-1,1 1,-1 0,0 0,0-1,0 1,0 0,1 0,-1 0,0 0,0 1,0-1,0 0,0 0,0 1,1-1,-1 1,0-1,0 1,0-1,0 1,0 0,0-1,1 2,1 1,0 0,0 0,-1 1,1-1,-1 1,0-1,0 1,0 0,0-1,-1 1,0 0,1 0,-1 0,-1 0,1 0,0 6,-1-5,1 0,0 0,0 0,0-1,0 1,1 0,0-1,0 1,0-1,1 0,4 7,-5-9,0-1,0 0,-1 0,1 0,0 0,1 0,-1 0,0 0,0 0,0-1,0 1,1-1,-1 0,0 0,0 0,1 0,-1 0,0 0,0 0,1-1,-1 1,0-1,0 0,0 0,0 0,0 0,0 0,0 0,0 0,0 0,0-1,2-2,5-3,-1 0,0 0,0-1,-1 0,9-13,-9 11,0-1,-1-1,-1 1,7-17,-11 23,1-1,-1 1,1-1,-1 1,-1-1,1 1,-1-1,0 0,-1 1,1-1,-1 1,-2-8,-6-2,1 22,-1 26,8 8,0-25,0 0,1 0,1 0,4 20,-5-34,1 0,-1-1,1 1,0-1,0 1,-1-1,1 1,0-1,0 1,1-1,-1 0,0 0,0 1,1-1,-1 0,0 0,1 0,-1-1,1 1,-1 0,1 0,0-1,-1 1,1-1,0 0,-1 1,1-1,0 0,-1 0,1 0,0 0,0 0,-1 0,4-1,-2 0,1 0,0 0,0 0,0 0,-1 0,1-1,0 0,-1 0,0 0,1 0,-1 0,0-1,5-5,2-6,-1 0,0 0,-2-1,12-30,-13 30,-6 16,0-1,0 0,0 0,0 0,0 0,0 0,0 0,0 0,0 1,0-1,0 0,0 0,0 0,0 0,0 0,0 0,0 0,0 1,0-1,0 0,1 0,-1 0,0 0,0 0,0 0,0 0,0 0,0 0,0 0,0 0,0 1,0-1,1 0,-1 0,0 0,0 0,0 0,0 0,0 0,0 0,0 0,1 0,-1 0,0 0,0 0,0 0,0 0,0 0,0 0,0 0,0 0,1 0,-1 0,0 0,0-1,0 1,0 0,0 0,0 0,0 0,0 0,0 0,1 0,-1 0,0 0,0 0,0-1,6 21,7 46,-2-18,-6-14,0-1,-2 1,-3 64,-1-44,-4-170,1 59,4-75,2 123,-1 0,1 0,1 0,-1 0,7-13,-8 21,-1-1,1 0,-1 1,1-1,0 0,0 1,0-1,0 1,0-1,0 1,0 0,0-1,0 1,1 0,-1 0,0 0,1 0,-1 0,1 0,0 0,-1 1,1-1,0 0,-1 1,1-1,0 1,-1 0,1 0,0 0,0-1,-1 1,1 1,0-1,2 1,-2 0,0 1,0 0,0 0,-1 0,1 0,-1 1,0-1,1 0,-1 0,0 1,0-1,-1 1,1-1,0 1,0 5,5 40,-6-47,0 0,0 0,0 0,0 0,0 0,-1 0,1 0,0 0,-1 0,1 0,-1-1,1 1,-1 0,1 0,-1 0,1-1,-1 1,0 0,1-1,-1 1,0 0,0-1,0 1,1-1,-1 1,0-1,0 0,0 1,-2-1,1 1,0 0,-1-1,1 1,-1-1,1 0,-1 0,1 0,-1 0,1 0,-4-1,0-1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0 295,'1'-2,"-1"-1,1 1,-1-1,1 1,0-1,0 1,0-1,1 1,-1 0,1 0,-1 0,1 0,-1 0,1 0,2-2,39-31,-17 13,11-10,-28 25,1 0,-1-1,0 0,-1-1,0 0,0 0,-1-1,0 0,9-18,-15 26,-1-1,1 1,-1 0,1-1,-1 1,1 0,-1-1,0 1,0 0,0-1,-1 1,1 0,-1-1,1 1,-1 0,0 0,1-1,-1 1,0 0,-3-4,3 5,0 0,-1 0,1 0,-1 0,1 0,-1 1,1-1,-1 0,1 1,-1-1,0 1,1-1,-1 1,0 0,1 0,-1-1,0 1,0 1,1-1,-1 0,0 0,1 1,-1-1,0 0,1 1,-1 0,1-1,-1 1,-1 1,-3 3,1-1,0 1,0 1,0-1,1 0,0 1,0 0,0 0,1 0,-4 8,-2 3,3-6,1 0,1 1,0-1,0 1,1 0,1 0,-3 24,3-7,2 1,4 33,-3-56,0-1,1 1,0-1,0 1,1-1,-1 0,1 0,1 0,-1 0,1 0,9 9,-12-13,1 0,0 0,-1 0,1 0,0 0,0-1,1 1,-1-1,0 0,0 1,1-1,-1 0,1 0,-1-1,1 1,-1 0,1-1,-1 0,1 1,0-1,-1 0,1 0,-1-1,1 1,0 0,-1-1,1 0,-1 1,1-1,-1 0,0 0,1-1,1 0,-1-1,-1 1,0-1,0 0,0 0,0 0,0 0,-1 0,1 0,-1 0,0-1,0 1,0 0,0-1,-1 1,1 0,-1-1,0 1,0-1,-1-6,1 2,-1 0,0 0,0 0,-1 0,0 0,-1 0,-4-10,5 15,-1-1,1 1,-1 0,0 0,0 0,0 0,0 0,0 1,-1-1,1 1,-1 0,0 0,-4-1,7 2,0 1,0 0,0-1,0 1,0 0,0 0,0-1,0 1,0 0,-1 0,1 0,0 0,0 1,0-1,0 0,0 0,0 1,0-1,-1 1,1-1,0 1,0-1,0 1,1-1,-1 1,0 0,0 0,0-1,0 1,1 0,-1 0,0 0,1 0,-1 0,1 0,-1 0,1 0,-1 0,1 0,0 0,-1 0,1 0,0 1,0-1,0 0,0 0,0 0,0 0,0 0,1 2,-1 1,-1-1,1-1,0 0,0 0,0 1,0-1,0 0,1 1,-1-1,1 0,-1 0,1 1,0-1,2 4,1-2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7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67,'-3'1,"0"-1,0 1,1 0,-1 0,1 0,-1 0,1 0,-1 1,1-1,0 1,-1 0,1-1,0 1,0 0,0 0,1 0,-1 1,0-1,1 0,0 1,-1-1,1 1,0-1,0 1,0-1,1 1,-1 0,1 0,-1-1,1 5,-1 0,0-1,0 0,1 0,0 1,0-1,1 0,-1 0,1 1,1-1,-1 0,1 0,0 0,3 6,-5-12,1 1,-1 0,1 0,-1 0,1 0,0-1,-1 1,1 0,0 0,-1-1,1 1,0-1,0 1,0-1,0 1,-1-1,1 1,0-1,0 0,0 1,0-1,0 0,0 0,0 0,0 0,0 0,0 0,0 0,1 0,0-1,0 0,0 0,0 0,0 0,0-1,0 1,-1-1,1 1,-1-1,1 1,-1-1,2-3,2-2,0 0,-1-1,-1 0,1 1,4-16,-1-5,-5 54,-2-23,0 1,0-1,0 1,0-1,1 1,0-1,0 1,0-1,0 0,0 1,1-1,-1 0,1 0,0 0,3 3,-4-4,1-1,-1 0,1 0,0 0,0 0,0 0,0 0,-1 0,1 0,0-1,0 1,0-1,0 0,0 0,0 1,1-1,-1 0,0-1,0 1,0 0,0-1,0 1,0-1,0 1,-1-1,1 0,0 0,2-1,-1 0,-1 1,0-1,0 1,0-1,0 0,0 0,0 0,-1 0,1 0,-1 0,1 0,-1-1,0 1,2-4,14-20,2 72,-17-45,-1 1,0-1,1 0,-1 1,1-1,-1 0,1 0,0 0,-1 0,1 0,0 0,0 0,0 0,0-1,0 1,0-1,0 0,0 1,0-1,0 0,0 0,0 0,3-1,-1 0,-1-1,1 1,0-1,-1 0,0 0,1 0,-1 0,0-1,0 1,0-1,4-5,-1 0,1 0,-1 0,-1-1,1 0,-1-1,-1 1,0-1,4-15,-7 21,0 0,-1 0,0 0,0 0,0 0,0 0,0 0,-1 1,0-1,0 0,0 0,0 1,-1-1,1 0,-1 1,0-1,-3-3,4 6,-1-1,1 0,-1 1,0-1,0 1,0 0,1-1,-1 1,-1 0,1 0,0 0,0 1,0-1,0 0,-1 1,1-1,0 1,0 0,-1 0,1 0,0 0,-1 0,1 1,0-1,-1 0,1 1,0 0,0 0,0-1,-4 3,5-2,-1 0,1 0,0 0,0-1,0 1,0 0,0 0,0 0,0 0,0 1,0-1,0 0,1 0,-1 1,0-1,1 0,-1 1,1-1,0 0,-1 1,1-1,0 1,0-1,0 0,0 1,0-1,0 1,0-1,0 1,1-1,-1 0,1 1,-1-1,1 0,1 3,-1-1,0 0,1 0,-1 0,1 0,0 0,0-1,0 1,0 0,1-1,-1 0,0 0,1 0,0 0,3 3,2 0,0 0,-1 1,0 0,0 0,-1 1,0 0,0 0,-1 0,1 1,-2 0,1 0,5 13,-10-20,1 1,-1-1,0 0,1 1,-1-1,0 1,0-1,0 1,0-1,0 1,0-1,0 1,-1-1,0 2,0 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25,'-2'45,"1"-28,0-1,1 0,1 1,3 21,-3-35,0 0,0 0,0 0,1 0,-1 0,1-1,-1 1,1-1,0 1,0-1,0 1,0-1,0 0,1 0,-1 0,1 0,-1-1,1 1,0-1,0 1,-1-1,1 0,0 0,0 0,0 0,0-1,0 1,0-1,1 0,-1 0,0 0,0 0,0-1,3 0,-1 0,0 1,-1-1,1 0,-1-1,1 1,-1-1,1 0,-1 0,0-1,0 1,0-1,0 0,0 0,-1 0,1-1,-1 1,0-1,0 1,0-1,-1 0,4-7,24-83,-30 91,7-30,-7 32,0 0,1 0,-1 1,0-1,0 0,0 0,0 1,0-1,0 0,0 0,0 0,0 1,0-1,0 0,0 0,-1 0,1 1,0-1,-1 0,1 1,0-1,-1 0,1 1,-1-1,1 0,-1 1,1-1,-1 1,1-1,-1 1,0-1,1 1,-2-1,1 1,1 1,-1-1,0 1,1-1,-1 1,0 0,1-1,-1 1,1 0,-1-1,1 1,-1 0,1-1,0 1,-1 0,1 0,0 0,-1 0,1-1,0 1,0 0,0 0,0 0,0 0,0-1,0 1,0 1,0 31,0-29,2 16,1 1,0-1,12 39,-8-35,-1 0,4 29,-5-20,-3-25,-1-1,0 0,0 1,0-1,-1 0,0 1,0-1,-1 1,0-1,-2 8,3-15,0 1,0-1,0 1,0-1,0 1,-1-1,1 1,0-1,0 1,0-1,-1 1,1-1,0 1,-1-1,1 0,0 1,-1-1,1 0,0 1,-1-1,1 0,-1 1,1-1,-1 0,1 0,0 0,-1 1,1-1,-1 0,1 0,-1 0,1 0,-1 0,0 0,-11-14,-2-25,12 30,1 0,0 0,0 1,1-1,0 0,1 0,0 0,0 0,1 1,0-1,1 0,0 1,7-16,-4 11,0 0,1 0,0 1,1 0,0 0,1 1,1 0,-1 0,2 1,-1 0,2 1,13-9,-18 14,34-27,-40 30,0 1,0-1,0 0,0 1,0-1,0 0,-1 0,1 0,0 0,-1 1,1-1,0 0,-1 0,1 0,-1 0,0-1,1 1,-1 0,0 0,1 0,-1 0,0 0,0 0,0 0,0-1,0 1,0 0,-1 0,1 0,0 0,-1 0,1 0,0 0,-1 0,1 0,-2-1,2 1,0 1,0 0,0 0,-1-1,1 1,0 0,0-1,-1 1,1 0,0 0,0 0,-1-1,1 1,0 0,-1 0,1 0,0 0,-1 0,1 0,0-1,-1 1,1 0,0 0,-1 0,1 0,0 0,-1 0,1 0,0 1,-1-1,1 0,0 0,-1 0,1 0,0 0,-1 0,1 1,-1-1,-6 15,3 19,4-20,-1 1,1 0,1-1,1 1,0-1,5 19,-7-31,1 0,0 0,0 0,0 0,0 0,0 0,0-1,0 1,1 0,-1 0,1-1,-1 1,1-1,0 0,-1 1,1-1,3 2,-2-3,0 1,-1-1,1 1,0-1,0 0,-1 0,1 0,0-1,0 1,-1-1,1 1,0-1,-1 0,1 0,-1 0,1 0,4-4,0 0,0 0,0-1,0 0,-1 0,0 0,0-1,0 0,-1 0,5-10,-7 13,0 0,-1-1,1 1,-1-1,0 1,-1-1,1 0,-1 0,0 0,0 0,-1 1,1-1,-1 0,0 0,0 0,-1 0,-1-9,2 14,0-1,0 1,0 0,0 0,0-1,0 1,0 0,0 0,0-1,0 1,0 0,0 0,0-1,-1 1,1 0,0 0,0 0,0-1,0 1,0 0,-1 0,1 0,0-1,0 1,0 0,-1 0,1 0,0 0,0 0,0-1,-1 1,1 0,0 0,0 0,-1 0,1 0,0 0,0 0,-1 0,1 0,0 0,0 0,-1 0,1 0,0 0,-1 0,-4 14,1 20,4-26,0 2,0 0,0 0,1 0,1-1,3 14,-4-20,0-1,-1 0,1 0,0 0,1 0,-1 0,0 0,1-1,-1 1,1 0,-1-1,1 1,0-1,-1 1,1-1,0 0,0 0,0 0,0 0,0 0,1 0,-1-1,0 1,0-1,0 1,1-1,-1 0,0 0,3 0,40-1,-38 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9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4,'-19'-2,"17"2,1-1,0 1,-1 0,1 0,0-1,0 1,-1 0,1 0,0 1,-1-1,1 0,0 0,0 0,-1 1,1-1,0 1,0-1,-1 1,1-1,0 1,0 0,0 0,0 0,0-1,0 1,0 0,0 0,1 0,-1 0,0 0,0 1,1-1,-1 0,1 0,-1 2,-4 8,1 0,0 1,1 0,0-1,1 1,0 0,1 0,0 0,1 0,0 0,1 0,3 13,-3-23,-1-1,1 1,0-1,0 1,0-1,0 1,0-1,1 0,-1 1,0-1,1 0,-1 0,0 0,1 0,-1 0,1-1,0 1,-1 0,1-1,0 1,-1-1,1 1,0-1,0 0,-1 0,1 0,0 0,0 0,-1 0,1 0,0-1,0 1,-1-1,3 0,0 0,-1 1,0-1,1 0,-1-1,0 1,0 0,1-1,-1 0,0 0,-1 0,1 0,0 0,0 0,-1-1,0 1,1-1,1-3,3-8,-5 9,1 0,-1 0,0-1,0 1,-1 0,0-1,0 1,0-1,0 1,-1-7,-10 88,2 65,7-99,-1-23,2 0,3 30,8-90,-10 31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7,'30'-3,"-26"2,0 0,0 0,-1 1,1 0,0 0,0 0,0 0,4 1,-6 0,0 0,-1-1,1 1,-1 0,1 0,0 1,-1-1,0 0,1 0,-1 1,0-1,1 1,-1-1,0 1,0 0,0-1,-1 1,1 0,0-1,-1 1,2 3,0 3,0 1,-1-1,0 1,0 0,-1-1,0 1,-1 0,1 0,-2-1,1 1,-1-1,0 1,-1-1,0 0,-1 0,1 0,-1-1,-1 1,0-1,0 0,0 0,-8 8,12-14,0 0,0-1,0 1,0-1,0 1,-1 0,1-1,0 0,0 1,0-1,0 0,-1 1,1-1,0 0,0 0,0 0,-1 0,1 0,0 0,0-1,0 1,-1 0,1-1,0 1,0 0,0-1,0 0,0 1,0-1,0 0,0 1,0-1,0 0,0 0,0 0,1 0,-1 1,0-1,1-1,-1 1,0 0,0-1,0-5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0,'-1'1,"1"0,-1-1,0 1,1 0,-1-1,0 1,1 0,-1 0,1 0,-1 0,1 0,-1-1,1 1,0 0,0 0,-1 0,1 0,0 0,0 0,0 0,0 0,0 0,0 0,0 1,0 33,0-31,10 164,2-82,-6-58,-2 0,0 30,4-268,-6 174,-1 22,-1 0,1 1,1-1,1 0,0 1,0-1,2 1,-1 0,11-19,-14 30,0 1,-1-1,1 1,0-1,0 1,0 0,0-1,1 1,-1 0,0 0,0 0,1 0,-1 0,1 0,-1 0,1 0,-1 1,1-1,-1 0,1 1,0-1,-1 1,1 0,0 0,-1 0,1-1,0 2,0-1,-1 0,1 0,0 0,-1 1,1-1,0 1,-1-1,1 1,-1 0,1 0,-1-1,1 1,-1 0,3 2,-1 1,1-1,-1 1,0-1,0 1,0 0,0 0,0 1,-1-1,0 0,0 1,0 0,-1-1,2 9,-1-6,-1 1,-1-1,0 1,0-1,-1 10,1-15,0-1,-1 1,1-1,-1 1,1-1,-1 1,1-1,-1 1,0-1,0 0,0 1,1-1,-1 0,-1 0,1 1,0-1,0 0,0 0,-1 0,1-1,0 1,-1 0,1 0,-1-1,1 1,0-1,-1 1,0-1,1 0,-3 1,-4-1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2,'-3'1,"0"0,0 0,0 0,0 1,1-1,-1 1,1-1,-1 1,1 0,-1 0,1 0,0 0,0 0,0 0,0 1,0-1,1 1,-1 0,1-1,0 1,-1 0,1 0,1-1,-1 1,0 0,0 4,-1 0,0 0,1 0,0 0,0 0,1 0,-1 1,2-1,-1 0,1 0,2 12,-2-17,1 1,-1 0,0 0,1 0,0-1,0 1,0-1,0 1,0-1,0 0,1 0,-1 0,0 0,1 0,0 0,0-1,-1 0,1 1,0-1,0 0,0 0,0 0,0-1,0 1,1-1,-1 0,0 0,0 0,0 0,0 0,0-1,1 1,3-2,-3 1,0-1,0 1,-1-1,1 1,0-1,-1 0,1 0,-1-1,0 1,0-1,0 0,0 0,0 0,-1 0,1 0,-1 0,0-1,0 1,0-1,0 0,0 1,-1-1,0 0,0 0,1-7,2-17,-3 22,0 0,0-1,0 1,-1 0,0-1,0 1,-2-10,1 14,1 1,-1-1,0 0,0 1,0-1,0 1,0-1,-1 1,1-1,0 1,-1 0,1 0,-1-1,1 1,-1 0,1 0,-1 1,0-1,0 0,1 1,-1-1,0 1,0-1,0 1,0 0,1 0,-1-1,0 1,0 1,-3-1,3 0,1 0,-1 0,1 0,0 0,-1 1,1-1,-1 0,1 0,0 1,-1-1,1 1,0-1,-1 1,1 0,0 0,0-1,0 1,0 0,0 0,0 0,0 0,0 0,0 0,0 1,0-1,1 0,-1 0,0 0,1 1,-1-1,1 0,-1 1,1 1,0-2,0 1,0-1,0 0,1 0,-1 1,0-1,1 0,-1 0,1 0,-1 0,1 1,0-1,-1 0,1 0,0 0,0 0,0-1,0 1,0 0,0 0,0 0,0-1,0 1,0-1,0 1,0-1,0 1,1-1,-1 1,0-1,0 0,1 0,-1 0,0 0,0 0,1 0,1 0,64-3,-66 5,1-1,-1 1,0 0,-1 0,1 1,0-1,0 0,-1 0,1 0,-1 0,0 1,0-1,0 4,3 13,-2-16,1 0,-1-1,0 1,1-1,0 1,0-1,0 1,0-1,0 0,0 0,0 0,1 0,-1 0,1-1,-1 1,6 1,46 9,-8-4,-40-6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5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1,'1'4,"1"0,-1 0,1 0,1-1,-1 1,0 0,1-1,0 1,0-1,0 0,6 5,8 10,20 28,-26-35,-1 2,-1-1,0 1,0 0,11 24,-7-3,-4-15,0 1,-2 0,0 1,-2 0,0 0,-1 0,1 41,-5-56,0 0,0 0,-1 0,0 0,0-1,-3 9,4-12,-1 0,0 0,0-1,0 1,0 0,-1-1,1 1,0-1,-1 1,1-1,-1 1,1-1,-1 0,0 0,1 0,-1 0,0 0,0 0,0-1,0 1,0-1,-2 1,-4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0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38 241,'-1'1,"-1"-1,1 1,-1 0,1-1,0 1,-1 0,1 0,0 0,-1 0,1 0,0 0,0 0,0 0,0 1,0-1,0 0,0 1,1-1,-1 1,0-1,1 1,-1-1,1 1,-1-1,1 1,0-1,0 4,-7 50,7-49,-1 5,0 8,0-1,1 0,1 1,3 21,-3-36,-1 0,1 0,0 0,1-1,-1 1,1 0,0-1,-1 1,2-1,-1 1,0-1,1 0,-1 0,1 0,0 0,0 0,0-1,0 1,1-1,-1 0,0 0,1 0,0-1,-1 1,6 0,-4 0,0-1,0 0,-1 0,1 0,0-1,0 0,0 0,0 0,0-1,0 1,0-1,0 0,0-1,-1 1,1-1,0 0,-1 0,0 0,1-1,-1 0,0 1,4-5,-2 0,-1 1,0 0,0-1,-1 0,0 0,0 0,-1-1,0 1,0-1,-1 0,0 0,0 0,0-10,4-40,-3 0,-3 0,-8-66,8 119,0 0,-1 1,0-1,0 0,-1 0,1 1,-1-1,0 1,0-1,-1 1,1 0,-1 0,0 0,0 0,0 0,-1 1,1-1,-1 1,0 0,0 0,0 1,0-1,-1 1,1 0,0 0,-1 0,0 0,1 1,-1 0,0 0,0 0,0 1,0-1,0 1,1 0,-1 1,0-1,0 1,0 0,0 0,1 1,-6 1,5 0,0 0,1 0,-1 0,1 1,0-1,0 1,0 0,1 0,-1 1,1-1,0 1,0-1,1 1,-1 0,1 0,0 0,0 0,-1 8,-1 6,0 0,1 0,-1 36,4-53,-1 9,1 0,0 0,1 0,0 0,5 19,-5-27,0-1,1 1,-1 0,1 0,-1 0,1-1,0 1,0-1,0 1,0-1,1 0,-1 0,1 0,-1 0,1 0,0-1,-1 1,1-1,0 1,0-1,0 0,0 0,0-1,5 1,12 2,-1-1,28-1,-31-1,1 0,-1 2,18 2,-28-2,1 0,0 0,0 1,-1-1,0 2,1-1,-1 1,0 0,-1 0,10 8,-15-12,13 13,0-2,0 1,17 9,-24-17,1-1,1 0,-1 0,0-1,1 1,-1-2,1 1,0-1,11 1,75 12,-17-1,-50-10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0,'1'22,"1"0,8 32,-6-39,-1-1,-1 1,0 0,-1 0,-1 0,0 0,-4 22,3-30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30,'2'-2,"1"-1,0 1,0 0,0 0,0 0,0 0,0 1,0-1,1 1,-1-1,0 1,7-1,2-2,-12 4,1-1,-1 1,1 0,-1 0,1 0,-1 0,1-1,-1 1,1 0,-1 0,1 0,-1 0,1 0,-1 0,1 0,-1 0,1 0,-1 1,1-1,-1 0,1 0,-1 0,1 0,-1 1,1-1,-1 0,1 1,-1-1,0 0,1 1,-1-1,1 1,6 21,-8 37,0-43,1 0,-1-8,1 1,0 0,0-1,1 1,2 11,-2-19,-1 0,0 1,1-1,-1 0,1 0,0 0,-1 0,1 0,0 0,-1 0,1 0,0 0,0-1,0 1,0 0,0 0,0-1,0 1,0 0,0-1,0 1,0-1,0 0,1 1,-1-1,0 0,0 0,0 0,1 0,-1 1,0-2,0 1,1 0,-1 0,0 0,0-1,0 1,0 0,1-1,-1 1,0-1,0 1,0-1,0 0,1 0,1-1,0-1,0 1,0 0,-1-1,1 1,-1-1,1 0,-1 0,0 0,0 0,0 0,0 0,-1-1,1 1,0-5,1 0,-1-1,0 0,0 1,-1-1,1-11,-2-12,0-1,8 72,-6-26,1 1,0 0,1-1,8 20,-11-30,1 1,0-1,0 0,0 0,0 0,0 0,0 0,1 0,0 0,-1-1,1 1,0-1,0 0,0 0,1 0,-1 0,0-1,1 1,-1-1,1 0,4 1,-1-1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95,'-5'46,"-2"23,8-66,-1 0,0 0,0 0,1 0,0 0,0 0,-1 0,2 0,-1-1,0 1,0 0,1-1,0 1,-1-1,1 0,0 1,0-1,0 0,4 2,-6-3,1-1,-1 1,1-1,0 0,-1 0,1 1,0-1,0 0,-1 0,1 0,0 1,0-1,-1 0,1 0,0 0,-1 0,1-1,0 1,0 0,-1 0,1 0,0-1,-1 1,1 0,0 0,-1-1,2 0,17-20,5-30,-23 50,1-5,5-10,-1 0,0-1,-1 1,-1-1,2-18,-3 22,-1 33,1 35,-3-52,0 0,1 0,-1 0,1 0,0 1,0-1,0 0,1-1,-1 1,1 0,-1 0,1-1,0 1,0-1,0 1,1-1,-1 0,0 0,1 0,-1 0,6 3,-7-4,1-1,-1 1,1 0,0-1,-1 1,1-1,-1 0,1 1,0-1,-1 0,1 0,0 0,-1 0,1 0,-1 0,1-1,0 1,-1-1,1 1,-1-1,1 1,-1-1,1 0,-1 0,1 0,-1 0,0 0,1 0,-1 0,0 0,0 0,0 0,0-1,0 1,0-1,0 1,-1 0,1-1,0 0,-1 1,1-1,-1 1,1-3,11-25,-9 22,1 0,-1-1,0 1,-1 0,0-1,0 0,0 1,-1-1,-1 0,1 0,-1-9,-8 68,8-43,1 0,0 0,0 0,1 0,0 0,1 0,0-1,0 1,0-1,1 1,6 8,-8-13,0 0,0-1,0 0,0 1,0-1,1 0,-1 0,0 0,1 0,0 0,0-1,-1 1,1-1,0 0,0 0,0 0,0 0,0 0,1-1,-1 1,0-1,0 0,0 0,0 0,1 0,-1-1,0 1,0-1,0 0,0 0,0 0,4-2,-2-1,-1-1,1 1,-1-1,0 0,0 0,-1-1,1 1,-1-1,0 0,-1 1,1-1,1-10,0 5,-2 4,0-1,-1 1,0-1,0 1,-1-1,1 1,-2-1,1 1,-1-1,-3-8,4 16,0 0,0-1,0 1,0 0,0 0,0 0,0 0,0 0,0-1,0 1,0 0,0 0,0 0,0 0,0 0,0-1,0 1,0 0,0 0,0 0,-1 0,1 0,0 0,0-1,0 1,0 0,0 0,0 0,-1 0,1 0,0 0,0 0,0 0,0 0,0 0,-1 0,1 0,0 0,0 0,0 0,0 0,-1 0,1 0,0 0,0 0,0 0,0 0,0 0,-1 0,1 0,0 0,0 0,0 0,0 0,0 1,0-1,-1 0,1 0,0 0,-5 14,0 16,5-21,0-1,1 0,0 1,1-1,0 0,0 0,7 16,-8-21,0 0,0-1,1 1,0-1,-1 1,1-1,0 1,0-1,0 0,0 0,1 0,-1 0,1-1,-1 1,1 0,-1-1,1 0,0 0,0 0,0 0,-1 0,1 0,0-1,0 1,3-1,-3 0,-1 1,1-1,-1 0,1 0,-1-1,1 1,-1 0,1-1,-1 0,0 1,1-1,-1 0,0 0,0 0,0-1,1 1,-1 0,-1-1,1 0,0 1,0-1,1-2,-1 0,0-1,0 1,-1-1,0 0,0 1,0-1,0 0,-1 0,0 1,-1-10,1 6,0-3,0 0,0 0,-2 0,1 1,-6-19,6 28,1-1,-1 0,0 1,0-1,0 0,0 1,0-1,0 1,0 0,0-1,-1 1,1 0,0 0,-1 0,1 0,-1 0,1 0,-1 0,0 0,1 0,-1 1,0-1,0 1,1 0,-1-1,0 1,0 0,0 0,1 0,-1 0,0 0,0 0,0 1,1-1,-1 1,0-1,0 1,1 0,-1-1,1 1,-1 0,-2 2,2-2,0 1,0 0,0-1,0 1,0 0,0 0,0 0,1 0,-1 0,1 1,0-1,0 0,0 1,0-1,0 1,0-1,0 1,1-1,-1 1,1 0,0-1,0 1,0-1,0 1,0 0,1-1,-1 1,1-1,1 5,-2-4,1 0,0 0,0 0,0-1,0 1,0 0,0-1,1 1,0-1,-1 1,1-1,0 1,0-1,0 0,0 0,0 0,1 0,-1-1,1 1,-1-1,1 1,0-1,-1 0,1 0,0 0,4 1,-5-2,-1 0,0 0,1 0,-1 0,0 0,0 0,1 0,-1 0,0-1,1 1,-1-1,0 1,0-1,0 1,0-1,1 1,-1-1,0 0,0 0,0 0,0 0,0 1,-1-1,1 0,0 0,0-1,-1 1,1 0,0 0,0-2,9-14,-7 19,-1 1,0-1,1 1,-1-1,0 1,-1 0,1 0,0 0,-1 0,1 0,0 6,4 3,-3-7,-1 0,1-1,0 1,0-1,0 1,1-1,-1 0,1 0,0-1,0 1,0-1,1 0,-1 0,1 0,0-1,0 0,0 1,0-2,0 1,0-1,0 1,0-1,1-1,6 1,-5-1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0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11 163,'-1'-1,"0"0,0 0,0 1,0-1,1 0,-1 0,0 0,1 0,-1 0,1 0,-1 0,1 0,-1-1,1 1,0 0,0 0,-1 0,1 0,0 0,0-1,0 1,0 0,0 0,1-2,1-31,-2 32,1-1,0 1,0-1,0 1,0-1,1 1,-1 0,1-1,-1 1,1 0,0 0,0 0,0 0,0 1,0-1,0 0,3-1,47-19,-24 12,-28 10,0 0,0-1,1 1,-1 0,0 0,1 0,-1 0,0 0,0 0,1 0,-1 0,0 0,1 0,-1 0,0 0,0 0,1 0,-1 0,0 1,0-1,1 0,-1 0,0 0,0 0,1 0,-1 1,0-1,0 0,1 0,-1 0,0 1,0-1,0 0,0 0,1 1,-1-1,0 1,4 16,-5 26,1-35,-1 0,0 0,-1 0,0 0,0 0,-4 8,4-11,-1 0,1 0,1 0,-1 0,1 0,0 1,0-1,1 1,-1-1,1 0,0 1,1-1,1 11,-2-15,1 0,-1 0,0 0,1 1,-1-1,1 0,-1 0,1 0,0 0,-1 0,1 0,0-1,0 1,0 0,0 0,0 0,-1-1,1 1,1 0,-1-1,0 1,0-1,0 1,0-1,0 0,0 0,2 1,-1-1,1-1,-1 1,0-1,0 0,0 0,0 1,0-1,0 0,0-1,-1 1,1 0,0 0,2-4,3-2,0 0,-1-1,0 0,-1 0,8-14,20-60,-7 140,-25-54,0 0,0 0,0-1,1 1,-1 0,1-1,0 0,0 1,1-1,-1 0,1 0,-1 0,1 0,6 4,-9-7,2 1,-1-1,0 1,0-1,0 0,0 1,0-1,0 0,0 0,0 0,1 0,-1 0,0 0,0 0,0 0,0 0,0 0,0-1,1 1,0-1,0 0,0-1,0 1,0-1,0 1,0-1,0 0,0 0,-1 0,1 0,-1 0,1 0,1-3,63-96,-64 99,-1 0,0 0,1 0,-1 0,0 0,0 0,-1 0,1-1,0 1,-1 0,1 0,-1-1,0 1,0 0,0-1,0 1,0 0,0-1,-1 1,1 0,-1 0,1-1,-1 1,0 0,0 0,0 0,0 0,0 0,-1 0,1 0,-1 0,1 1,-3-3,1 2,1 0,-1 0,0 0,0 1,0-1,0 1,0 0,0 0,0 0,0 0,0 1,0-1,-1 1,1 0,0 0,0 0,0 0,-1 0,1 1,0 0,0-1,0 1,-6 3,8-3,0 0,0 0,0 0,0 0,0 0,0 0,0 1,0-1,0 0,0 1,1-1,-1 1,1-1,-1 1,1-1,-1 1,1-1,0 1,0-1,0 1,0 0,0-1,0 1,0-1,1 3,-2 14,-1-13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0 175,'2'3,"-1"-1,1 1,-1 0,1 0,-1-1,0 1,0 0,-1 0,1 0,-1 0,1 0,-1 4,2 4,-1-7,0-1,1 1,0-1,-1 1,1-1,0 1,1-1,-1 0,0 0,1 0,0-1,3 4,-5-5,0-1,0 1,0-1,0 1,0-1,0 1,0-1,0 0,0 1,0-1,0 0,0 0,1 0,-1 0,0 0,0 0,0 0,0 0,0-1,0 1,0 0,0-1,0 1,0 0,0-1,0 1,0-1,0 0,0 1,0-1,0 0,-1 0,1 1,0-1,0 0,-1 0,1 0,-1 0,1 0,-1 0,1 0,-1 0,1 0,-1 0,0-2,10-22,-1-1,-2 0,7-45,-1 3,-9 31,-4 36,-1 23,1-11,-1 0,2 1,0-1,0 0,1 1,0-1,1 0,0 0,1 0,0-1,1 1,9 14,-13-24,-1 0,1 0,-1 0,1 0,0-1,-1 1,1 0,0 0,0-1,0 1,0 0,0-1,0 1,-1-1,1 1,1-1,-1 1,0-1,0 0,0 0,0 1,0-1,0 0,0 0,0 0,0 0,0 0,2-1,-1 0,0 0,1 0,-1 0,1 0,-1-1,0 1,0-1,0 1,0-1,0 0,2-3,1-1,0 0,0-1,-1 0,0 1,-1-2,1 1,2-9,-1-33,4-11,-9 66,0 0,1 0,0 0,0 0,0 0,0 0,4 9,8 40,-5-5,-7-48,-1 0,1 0,-1 0,1 0,0 0,0 0,0 0,0 0,0 0,0-1,1 1,-1 0,1-1,-1 1,1-1,-1 1,1-1,0 0,0 0,2 2,2-2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0,'-1'7,"0"-1,0 0,0 0,-1 0,0 0,-3 8,2-8,1 0,-1 1,2-1,-1 0,1 1,-1 10,1-6,1 4,0 0,1 0,4 23,-5-36,1 0,-1 0,1 0,-1 0,1 0,0 0,0-1,0 1,0 0,0 0,0-1,1 1,-1-1,3 3,-3-3,1-1,-1 1,0-1,0 0,1 1,-1-1,0 0,1 0,-1 0,0 0,1 0,-1 0,0 0,0-1,1 1,-1 0,0-1,0 1,1-1,-1 1,0-1,0 0,0 1,0-1,2-1,1-2,-1 1,1-1,-1 0,0 0,0-1,0 1,0-1,-1 1,0-1,0 0,0 0,-1 0,1 0,-1 0,0 0,0-6,1-7,-1 0,0 0,-3-25,-3 22,3 15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0,'-2'0,"-1"0,-1 2,-1 0,0 1,2 2,0 2,1 0,2 2,-1 0,1 0,2-2,0 0,0-1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0 150,'1'26,"1"0,1 0,7 31,-2-7,-6-38,-1-49,-1 22,2 1,0 0,0 0,1 0,1 0,1 0,0 1,0 0,1 0,11-17,-19 40,-1-1,1 0,1 0,0 1,0-1,1 1,0-1,1 1,0-1,0 0,4 14,-4-21,0 0,0 0,0 0,0 0,0-1,0 1,0 0,1-1,-1 1,1 0,-1-1,1 0,-1 1,1-1,0 0,0 0,0 0,-1 0,1 0,0-1,0 1,0 0,0-1,0 0,1 1,-1-1,0 0,0 0,0 0,4-1,-3 1,0-1,0 0,-1 0,1 0,0 0,0 0,0 0,-1-1,1 0,-1 1,1-1,-1 0,0 0,1 0,-1-1,0 1,-1 0,1-1,0 1,1-4,41-110,-44 115,0 0,0 0,1 0,-1 0,0 0,1 0,-1 0,1 0,-1 0,1 0,0 0,-1 0,1 0,0 0,0 0,0 1,0-1,-1 0,1 0,0 1,0-1,2 0,-2 1,0 1,0-1,-1 1,1-1,0 1,0-1,-1 1,1 0,0-1,-1 1,1 0,-1-1,1 1,-1 0,1 0,-1 0,1 0,-1-1,0 1,1 0,-1 1,15 63,-14-59,5 16,5 18,-10-38,-1-1,0 0,1 1,-1-1,0 1,0-1,0 1,0-1,0 1,0 0,0-1,-1 0,1 1,-1-1,1 1,-1-1,1 1,-2 0,2-1,-1-1,1 1,0-1,-1 0,1 1,-1-1,1 0,-1 1,1-1,-1 0,1 0,-1 1,1-1,-1 0,1 0,-1 0,0 0,1 0,-1 0,1 0,-1 0,0 0,1 0,-1 0,1 0,-1 0,1-1,-1 1,1 0,-2-1,-13-16,-5-30,18 43,1 3,1-1,-1 1,0-1,1 1,-1 0,1-1,-1 1,1-1,-1 0,1 1,0-1,0 1,0-1,0 1,0-1,0 0,1 1,-1-1,0 1,1-1,-1 1,1-1,-1 1,2-2,1 2,-1 0,1 0,-1 0,1 0,0 0,0 1,-1-1,1 1,0 0,0 0,0 0,0 0,3 1,2-2,0 1,-1-1,1-1,0 0,-1 0,1 0,-1-1,1 0,-1 0,0-1,0 0,-1 0,1-1,-1 0,0 0,8-8,-10 9,0-1,0 1,-1 0,1-1,-1 0,0 0,0 0,-1 0,0 0,0-1,0 1,0 0,-1-1,0 0,0 1,0-1,-1 0,1 0,-2 1,1-1,-1 0,1 1,-3-8,3 14,0-1,0 0,0 0,0 0,0 0,0 0,0 0,0 0,-1 0,1 0,0 1,0-1,0 0,0 0,0 0,0 0,0 0,0 0,0 0,0 0,0 0,0 0,-1 0,1 0,0 0,0 0,0 0,0 0,0 0,0 0,0 0,0 0,-1 0,1 0,0 0,0 0,0 0,0 0,0 0,0 0,0 0,0 0,0 0,-1 0,1 0,0 0,0 0,0 0,0 0,0 0,0 0,0 0,0 0,0-1,0 1,0 0,0 0,0 0,-1 0,1 0,0 0,0 0,0 0,0 0,0-1,0 1,0 0,0 0,-5 13,-2 15,6-17,-3 12,1 1,2-1,1 30,0-49,0 0,1 1,-1-1,1 0,0 1,0-1,0 0,0 0,1 0,0 0,0 0,0 0,0 0,1-1,-1 1,1-1,0 1,0-1,0 0,0 0,1-1,-1 1,1-1,6 4,-6-5,-1-1,0 0,1 1,-1-1,0 0,1-1,-1 1,0-1,0 1,1-1,-1 0,0 0,0 0,0-1,0 1,0-1,0 0,-1 0,1 0,0 0,-1 0,0 0,3-4,8-7,-1 0,19-28,-17 9,-13 30,-1 6,1 15,0-11,1 0,-1 0,2 0,-1 0,1 0,0 0,6 8,-8-13,0 0,1 0,0 0,-1-1,1 1,0-1,0 1,1-1,-1 0,0 1,1-1,0 0,-1-1,1 1,0 0,0-1,0 0,0 0,0 1,6 0,-7-3,-1 1,1-1,-1 1,0-1,1 0,-1 0,0 0,1 0,-1 0,0 0,0 0,0 0,0 0,0 0,0 0,0-1,0 1,-1-1,1 1,0 0,-1-1,1 1,-1-1,0 1,1-1,-1 1,0-3,8-52,-8 48,8-29,-4 25,-1-1,-1 0,0 0,0-14,-1 25,-1 0,0 0,0 0,-1 0,1 0,0 0,-1 0,1 0,-1 0,1 1,-1-1,0 0,0 0,0 0,0 1,0-1,0 0,-1 1,1-1,-1 1,1 0,-1-1,1 1,-1 0,1 0,-1 0,0 0,0 0,0 0,0 1,1-1,-3 0,1 1,1 1,0-1,-1 0,1 1,0 0,-1-1,1 1,0 0,0 0,0 0,0 1,0-1,0 0,0 1,0-1,1 1,-1 0,0 0,1-1,-1 1,1 0,0 0,0 0,0 1,0-1,-1 4,1-5,0 0,1 0,-1 0,0 0,1 0,-1 0,1 1,-1-1,1 0,0 0,0 1,-1-1,1 0,0 1,0-1,0 0,0 1,1-1,-1 0,0 0,0 1,1-1,-1 0,1 0,-1 1,1-1,0 0,-1 0,1 0,0 0,0 0,0 0,-1 0,1 0,0 0,0-1,1 1,-1 0,0-1,0 1,0 0,0-1,1 1,-1-1,0 0,0 1,3-1,-2 0,0 1,-1-1,1 1,0-1,0 1,-1 0,1-1,0 1,-1 0,1 0,-1 0,1 1,-1-1,1 0,-1 0,0 1,0-1,0 1,0-1,0 1,0 0,0-1,0 1,0 0,-1-1,1 1,-1 0,1 3,-1-3,1 0,-1 0,1 0,-1 0,1 0,0 0,-1-1,1 1,0 0,0 0,1-1,-1 1,0-1,0 1,1-1,-1 1,1-1,-1 0,1 0,0 0,-1 0,1 0,0 0,0 0,0 0,0-1,0 1,-1-1,1 1,3-1,93-1,-91 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0,'2'18,"0"0,1 0,2-1,-1 1,14 30,7 25,-12-16,-2 0,3 65,-16-152,1 0,2 0,1-1,1 1,2 0,1 1,11-34,-14 52,10-27,-12 37,-1-1,0 1,1 0,-1 0,1 0,0-1,-1 1,1 0,0 0,0 0,0 0,0 0,-1 0,1 1,0-1,1 0,-1 0,0 1,0-1,0 0,2 0,-2 2,1 0,-1 0,0 0,0 0,0 0,0 0,0 0,0 1,0-1,0 0,0 1,-1-1,1 0,0 1,-1-1,1 1,-1-1,0 1,0-1,1 1,-1-1,0 4,4 37,-4-29,1 1,0 0,1 0,7 23,-8-34,0 0,0-1,0 1,0-1,0 1,1 0,-1-1,1 0,0 1,0-1,0 0,0 0,0 0,0 0,1-1,-1 1,0-1,1 1,0-1,-1 0,1 0,0 0,-1 0,1 0,0 0,0-1,0 0,5 1,-2-2,1 0,-1-1,0 1,0-1,0 0,0-1,0 0,-1 1,1-2,-1 1,0-1,0 0,0 0,0 0,-1 0,1-1,-1 0,0 0,4-8,1-1,0 1,-2-1,1-1,-2 0,0 1,7-30,-15 58,1 0,1 0,0 0,1 0,0-1,1 1,1 0,6 19,3-4,-10-22,0-1,1 0,0 0,0 1,1-2,4 8,-6-11,1 0,-1 0,0 0,1 0,-1-1,1 1,0-1,-1 1,1-1,0 0,0 0,0 0,0-1,0 1,0-1,0 0,0 1,4-2,-4 1,0 0,1 0,-1-1,0 0,1 1,-1-1,0 0,0-1,0 1,0-1,0 1,0-1,0 0,0 0,-1 0,1 0,-1-1,1 1,-1-1,0 1,0-1,0 0,-1 0,1 0,0 0,-1 0,0 0,0-1,0 1,0 0,-1 0,1-6,2-9,-1 0,-1 0,-1 0,-3-32,2 41,-1 0,0 0,-1-1,0 1,0 1,0-1,-2 0,1 1,-1 0,0 0,-10-12,15 20,-1-1,1 0,-1 1,0-1,1 1,-1-1,1 1,-1-1,0 1,0 0,1-1,-1 1,0 0,0-1,1 1,-1 0,0 0,0 0,0 0,1 0,-1-1,0 2,0-1,0 0,0 0,1 0,-1 0,0 0,0 1,1-1,-3 1,2 0,0 1,0-1,0 1,0-1,0 1,0 0,0-1,0 1,1 0,-1-1,1 1,-1 0,1 3,-1-1,0 1,1-1,-1 1,1-1,0 1,1-1,-1 1,1-1,0 1,0-1,0 1,3 4,-1-5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1,'-2'10,"0"0,-1 0,0 0,0-1,-1 1,-6 10,1 0,-63 145,63-150,10-15,-1 0,0-1,0 1,0 0,0 0,0 0,0-1,0 1,0 0,0 0,0 0,0-1,0 1,0 0,0 0,0 0,0-1,0 1,0 0,-1 0,1 0,0-1,0 1,0 0,0 0,0 0,0 0,0-1,-1 1,1 0,0 0,0 0,0 0,0 0,-1 0,1-1,0 1,0 0,0 0,-1 0,1 0,0 0,0 0,0 0,-1 0,1 0,0 0,0 0,0 0,-1 0,1 0,0 0,0 0,0 0,-1 0,1 1,0-1,0 0,0 0,-1 0,1 0,0 0,0 0,0 1,-1-7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9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0 693,'2'0,"0"-1,0 0,-1 0,1 1,0-1,-1 0,1-1,-1 1,1 0,-1 0,0-1,1 1,-1 0,0-1,0 1,0-1,0 0,1-1,19-39,-16 33,76-123,-2 3,-70 113,-1 0,-1 0,0 0,-1-1,-1 0,-1-1,0 1,-1-1,1-31,-3 26,-2-45,1 64,0 0,-1 0,0 0,0 1,0-1,0 0,0 0,-1 1,1-1,-1 1,0 0,0-1,-5-3,6 5,0 1,0 0,-1 0,1 1,0-1,-1 0,1 0,-1 1,1-1,-1 1,1-1,-1 1,1 0,-1-1,0 1,1 0,-1 0,1 0,-1 0,0 1,1-1,-1 0,1 1,-1-1,1 1,-1-1,1 1,-1 0,1-1,-1 1,1 0,0 0,0 0,-1 0,1 0,0 1,0-1,0 0,0 0,0 1,-1 2,-4 4,0 1,0 1,1-1,-7 19,6-8,0 1,1-1,1 1,1 1,0 23,6 113,0-56,-5 21,5 120,-3-240,1 0,-1 0,1 0,-1 0,1 0,0 0,0 0,0 0,1 0,-1 0,1 0,-1-1,1 1,0-1,0 1,0-1,0 0,1 0,-1 0,1 0,-1 0,1 0,-1-1,1 1,0-1,0 0,0 0,0 0,0 0,0 0,0-1,0 1,0-1,0 0,5 0,-3 0,0-1,1 0,-1 1,0-2,1 1,-1 0,0-1,0 0,0-1,0 1,-1-1,1 0,-1 0,1 0,-1 0,0-1,0 0,0 0,-1 0,4-4,-2-3,-1 0,1 0,-2 0,1 0,-2 0,3-15,4-18,-8 41,0-1,0 1,0-1,-1 1,0-1,1 1,-1-1,-1 1,1-1,0 1,-1-1,0 1,0-1,0 1,0 0,0 0,-1-1,1 1,-1 0,-4-5,3 4,-1 1,0-1,0 1,0 0,0 1,-1-1,1 0,-1 1,1 0,-1 0,0 1,0-1,0 1,-6-1,3 1,1-1,-1 1,0 1,0-1,0 1,0 1,0-1,1 1,-1 1,0-1,1 1,-1 1,1-1,-1 1,1 1,-8 4,-1 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8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0,'0'14,"0"-1,0 0,1 0,1 0,0 1,1-2,1 1,-1 0,2-1,0 1,1-1,0-1,0 1,11 13,-3-6,2 1,24 22,-35-36,2-1,-1 0,1 0,0 0,0-1,0 0,0-1,1 1,-1-1,1-1,8 2,-9-3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17,'-1'21,"1"-2,0 0,1 0,6 34,-6-49,0 1,0-1,1 0,-1 0,1 0,0 0,0 0,0-1,0 1,1-1,-1 1,1-1,0 0,0 0,1 0,-1 0,0-1,1 1,0-1,-1 0,1 0,7 3,-9-5,0 0,-1 1,1-1,0 0,-1 0,1 0,0 0,-1 0,1-1,0 1,-1 0,1-1,-1 1,1-1,0 0,-1 1,1-1,-1 0,0 0,1 0,-1 0,0 0,0 0,1-1,-1 1,0 0,0-1,0 1,-1 0,1-1,0 1,0-1,-1 1,1-1,-1 0,1 1,-1-1,0-3,4-9,-2-1,0 0,1-21,-3 22,2-8,6-52,0 135,-8-45,1 0,0-1,1 1,1 0,5 17,-6-28,-1 1,2 0,-1-1,1 1,-1-1,1 0,1 0,-1 0,1 0,0 0,0-1,0 0,1 0,-1 0,1 0,10 5,-10-7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44,'-2'39,"1"-29,0 0,0 1,1-1,1 1,-1-1,2 0,-1 1,1-1,1 0,5 12,-8-20,1-1,0 0,0 0,-1 0,1 0,0 0,0 0,0 0,0 0,0 0,0 0,1-1,-1 1,0 0,0-1,1 1,-1-1,0 1,0-1,1 0,-1 1,1-1,-1 0,0 0,1 0,-1 0,0 0,1 0,-1-1,0 1,1 0,-1-1,0 1,1-1,-1 1,0-1,0 1,0-1,1 0,-1 0,1-1,4-2,-2 0,1-1,0 1,-1-1,1 0,-2 0,6-8,68-124,-65 109,-10 21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330 0,'9'70,"-8"44,-3 89,-26-17,18-145,-20 48,4-12,23-67,0 4,-2 0,0-1,0 1,-12 18,16-30,0 1,0-1,-1 0,1 0,-1-1,1 1,-1 0,0 0,0-1,0 1,0-1,0 1,0-1,0 0,0 0,0 0,-1 0,1 0,0-1,-1 1,1-1,0 1,-1-1,1 0,-1 0,1 0,-1 0,1-1,0 1,-1 0,1-1,-1 0,-3-1,0-2,0-1,1 1,0-1,0 0,0 0,0-1,1 1,0-1,-6-10,-6-9,8 15,1-1,0 0,1 0,1 0,-1-1,2 0,0 0,0 0,1-1,1 1,0-1,1 0,0 0,0 1,2-1,3-24,-3 33,1 0,0 0,1-1,-1 2,0-1,1 0,0 0,0 1,0-1,1 1,-1 0,1 0,-1 0,1 1,0-1,8-2,69-31,-67 32,31-12,-1-1,49-27,-56 23,-31 19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1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0,'0'609,"-3"-591,-3-33,-3-30,1-125,5 120,2 33,0 1,1-1,0 1,1-1,4-18,1 17,0 0,0 0,14-23,-17 36,0-1,0 0,1 1,0 0,0 0,1 0,0 0,-1 1,1 0,1 0,-1 0,1 0,8-3,-13 7,0-1,0 1,0-1,1 1,-1 0,0 0,1 0,-1-1,0 1,1 1,-1-1,0 0,0 0,1 0,-1 1,0-1,1 0,-1 1,0 0,0-1,0 1,0-1,0 1,2 2,0-1,-1 1,0-1,0 1,0 0,0 0,0-1,-1 2,1-1,1 6,-2-5,1 0,-1 0,0 1,0-1,-1 0,1 1,-1-1,0 0,0 1,0-1,-1 0,0 1,1-1,-2 0,1 0,-2 5,0-5,0-1,-1 0,1 1,-1-1,0 0,0 0,0-1,0 1,-1-1,1 0,0 0,-1-1,-7 3,11-5,3-1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0,'-1'1,"-1"-1,0 1,1-1,-1 1,0 0,1 0,-1 0,1 0,0 0,-1 0,1 0,0 1,-1-1,1 0,0 1,0-1,0 1,0-1,1 1,-1-1,0 1,1 0,-2 2,-13 50,12-42,0 2,0 0,0 0,1 20,1-32,1 0,0 0,0-1,1 1,-1 0,0 0,0-1,1 1,-1 0,1-1,0 1,-1 0,1-1,0 1,0-1,2 3,-2-4,0 1,0-1,1 1,-1-1,0 0,0 0,0 0,1 1,-1-1,0 0,1 0,-1-1,0 1,0 0,1 0,-1-1,0 1,0-1,0 1,0-1,1 1,-1-1,0 0,0 1,0-1,0 0,1-1,2-1,0-1,-1 1,1-1,-1 0,0 0,0 0,0 0,0-1,-1 1,1-1,-1 1,0-1,1-8,13-69,-14 62,9 88,-10-59,9 32,-9-39,-1 0,1 0,0-1,-1 1,1 0,0-1,0 1,0-1,0 1,0-1,0 0,1 1,-1-1,0 0,1 0,-1 0,1 0,-1 0,2 1,4-1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1 539,'2'-14,"1"-1,0 1,1 0,1 0,0 1,1 0,0-1,1 2,15-22,-4 4,10-17,-11 21,-2-2,0 0,-2 0,19-60,-24 66,5-21,-12 41,-1 0,0 1,1-1,-1 0,0 1,0-1,0 0,0 1,0-1,-1 0,1 1,-1-1,1 0,-1 1,1-1,-1 1,0-1,1 1,-1-1,-2-1,2 2,1 1,-1-1,0 1,0-1,0 1,0-1,0 1,1 0,-1-1,0 1,0 0,0 0,0-1,0 1,0 0,0 0,0 0,0 1,0-1,0 0,0 0,0 0,0 1,0-1,0 0,0 1,0-1,0 1,1-1,-1 1,0-1,0 1,1 0,-1-1,0 1,1 0,-1 0,0 0,1-1,-1 1,0 2,-25 44,20-36,-7 15,1 0,1 0,2 1,0 0,-9 55,11-21,1 103,6-158,0-1,1 0,0 0,0 0,1 0,-1 0,1 0,0-1,0 1,5 6,-7-10,1 0,0 0,0 0,-1 0,1 0,0 0,0 0,0 0,0-1,0 1,0 0,0-1,0 1,0 0,0-1,1 1,-1-1,0 0,0 1,1-1,-1 0,0 0,0 0,1 0,-1 0,0 0,0 0,0 0,1-1,-1 1,0 0,0-1,0 1,1-1,-1 1,0-1,0 1,0-1,0 0,0 0,0 0,0 1,0-1,-1 0,1 0,0 0,0 0,0-2,3-3,1-1,-2 1,1-1,-1 0,0 0,-1 0,0 0,0 0,0 0,0-9,0 0,0 0,-1-1,-3-24,2 40,0 0,0 0,0 0,0 0,-1 1,1-1,0 0,0 0,-1 0,1 1,-1-1,1 0,0 0,-1 1,0-1,1 0,-1 1,1-1,-1 1,0-1,1 1,-1-1,0 1,0-1,1 1,-1-1,0 1,0 0,0 0,1-1,-1 1,0 0,0 0,0 0,0 0,1 0,-1 0,0 0,0 0,0 0,0 1,-1-1,1 1,0-1,-1 1,1-1,-1 1,1-1,-1 1,1 0,0 0,0 0,-1 0,1 0,0 0,0 0,0 0,0 0,0 0,0 1,1-1,-1 0,0 1,1-1,-1 0,0 1,1 1,-1 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5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39 193,'2'67,"-4"69,2-135,0-1,0 1,0 0,0-1,0 1,0-1,0 1,0 0,0-1,0 1,0 0,-1-1,1 1,0-1,0 1,-1-1,1 1,0-1,-1 1,1-1,-1 1,1-1,-1 1,1-1,-1 0,1 1,-1-1,1 0,-1 1,1-1,-1 0,1 0,-1 1,0-1,1 0,-1 0,1 0,-1 0,0 0,1 0,-1 0,0 0,1 0,-1 0,0 0,0-1,0 1,-1-1,1 0,0 1,0-1,0 0,0 0,1 1,-1-1,0 0,0 0,0 0,1 0,-1 0,0 0,1 0,-1-1,1 1,-1 0,1 0,0 0,-1 0,1-2,-1-9,0 1,1-1,0 1,0-1,5-18,-5 28,1 0,-1-1,1 1,0-1,0 1,0 0,0 0,0 0,1-1,-1 1,1 1,-1-1,1 0,0 0,0 0,0 1,0-1,0 1,0 0,0-1,0 1,1 0,-1 0,0 1,1-1,-1 0,0 1,1-1,-1 1,1 0,3 0,-2 0,0 0,0 0,-1 0,1 0,0-1,0 1,-1-1,1 0,0 0,-1 0,1-1,-1 1,1-1,3-2,-5 1,0 0,0 0,0 0,0 0,0 0,0 0,-1-1,0 1,1-1,-1 1,0-1,-1 1,1-1,0-6,3-16,-2 18,-1 0,1 0,-1 0,-1 0,0-1,0 1,0 0,-4-14,1 30,0-1,1 1,-1 0,1-1,-1 15,1 22,0-27,1 0,0 0,2-1,0 1,1 0,0 0,8 24,-10-39,1 1,0-1,1 0,-1 0,0 1,0-1,1 0,0 0,-1 0,1-1,0 1,0 0,0-1,0 1,0-1,4 3,-4-4,-1 0,1 1,0-1,-1 0,1 0,0 0,-1 0,1 0,0 0,-1 0,1 0,0-1,-1 1,1-1,0 1,-1-1,1 0,-1 0,2-1,1 0,-1-1,0 0,0 0,0 0,0 0,0 0,-1-1,0 1,1-1,-1 1,0-1,-1 0,1 0,-1 0,0 0,0 0,0 0,0-7,8-66,-5 52,1-46,-5 85,0 5,0-1,2 0,0 1,1-1,1 0,6 19,-9-33,24 48,-25-50,1-1,-1 0,0 0,1 0,0 0,-1 0,1 0,0-1,-1 1,1 0,0 0,0 0,0-1,0 1,0 0,-1-1,1 1,0-1,1 1,-1-1,0 1,0-1,0 0,0 0,0 1,0-1,0 0,0 0,1 0,-1 0,0 0,0-1,0 1,0 0,0 0,0-1,0 1,0-1,1 1,-1-1,-1 1,1-1,0 0,1 0,0-2,-1 1,1-1,-1 0,0 0,0 1,0-1,0 0,0 0,-1 0,1 0,-1 0,0 0,0-6,-4-46,3 47,0 4,0 0,-1 1,1-1,-1 1,0-1,0 1,0-1,-1 1,1 0,-1 0,-4-4,6 6,1 1,-1-1,1 0,-1 0,0 1,1-1,-1 0,0 1,1-1,-1 0,0 1,0-1,0 1,0 0,0-1,1 1,-1 0,0-1,0 1,0 0,0 0,0 0,0 0,0 0,0 0,0 0,0 0,0 0,0 0,0 1,0-1,0 0,0 0,0 1,1-1,-1 1,0-1,0 1,0-1,1 1,-1 0,0-1,1 1,-1 0,0 0,1-1,-1 1,0 2,0-2,1-1,-1 1,1 0,-1 0,1 0,0 0,-1 0,1-1,0 1,0 0,-1 0,1 0,0 0,0 0,0 0,0 0,0 0,1 0,-1 0,0 0,0 0,1 0,-1-1,0 1,1 0,-1 0,1 0,-1 0,1-1,-1 1,1 0,0 0,-1-1,1 1,0-1,0 1,-1 0,1-1,0 1,0-1,0 0,0 1,-1-1,1 0,0 1,0-1,0 0,0 0,0 0,0 0,0 0,0 0,0 0,2-1,0 1,0 0,0 0,1-1,-1 1,0-1,0 0,0 0,0 0,0 0,0-1,0 1,0-1,0 0,0 0,4-4,4-10,-1-1,-1-1,-1 0,8-21,-18 51,2 0,-1 1,1-1,1 0,1 1,-1-1,5 14,-3-14,0-1,0 1,1-1,11 21,-14-30,0 0,0 0,0 0,0-1,1 1,-1 0,0-1,1 1,0-1,-1 1,1-1,0 0,-1 0,1 1,0-1,0 0,0-1,0 1,0 0,0-1,0 1,0-1,0 1,0-1,0 0,1 0,-1 0,0 0,0-1,0 1,0 0,0-1,0 1,0-1,3-1,-3 0,0 1,-1-1,1 1,-1-1,1 0,-1 1,0-1,0 0,0 0,0 0,0 0,0 0,0 0,0 0,-1 0,1 0,-1 0,0-1,0-2,2-49,-2 45,0-62,0 55,0 30,0-3,1 1,0-1,1 0,1 0,-1-1,6 13,-7-20,0 0,0 0,0 0,0 0,1 0,0-1,-1 1,1 0,0-1,0 1,0-1,0 0,1 0,-1 0,1 0,-1 0,1 0,0-1,0 1,0-1,-1 1,1-1,1 0,-1-1,5 2,-6-2,-1-1,1 1,0-1,-1 1,1-1,-1 1,0-1,1 0,-1 0,0 0,1 0,-1 0,0 0,0 0,0 0,1 0,-1 0,-1-1,1 1,0 0,0-1,0 1,-1-1,1 1,-1-1,1-2,11-52,-7 31,2-5,-1-1,-1 1,0-47,-4 100,1 0,1 0,1 0,1 0,1-1,9 23,-14-43,-1 0,1-1,0 1,0 0,0-1,0 1,0 0,0-1,0 1,0-1,1 0,-1 1,1-1,-1 0,3 2,-3-3,0 0,0 1,0-1,0 0,0 0,0 0,0 0,0 0,0 0,0 0,0 0,0 0,0 0,0-1,0 1,0 0,0-1,0 1,0-1,-1 1,2-2,1 0,0-1,0 1,0-1,-1 0,1 0,-1 0,0-1,0 1,0 0,-1-1,1 1,-1-1,2-4,-1-3,-1-1,0 1,0-21,-2 24,1 0,0 1,1-1,-1 0,2 0,-1 1,1-1,0 1,0-1,4-6,-4 17,0 0,0 1,-1 0,0-1,0 1,0 0,1 7,-1-7,10 81,-10-70,0 0,1 1,1-1,0 0,1 0,8 20,-12-35,0 1,0 0,1-1,-1 1,0-1,0 1,1-1,-1 1,0-1,1 1,-1-1,1 1,-1-1,1 1,-1-1,1 1,-1-1,1 0,-1 1,1-1,0 0,-1 0,1 0,-1 1,1-1,0 0,-1 0,1 0,-1 0,1 0,0 0,-1 0,1 0,0 0,-1 0,1 0,1-1,17-15,-15 12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76,'-1'-4,"1"1,1-1,-1 1,0-1,1 1,0-1,0 1,0 0,0-1,0 1,1 0,-1 0,1 0,0 0,0 0,0 0,0 1,4-4,-4 4,1 1,-1-1,0 1,1 0,0 0,-1 0,1 0,0 1,-1-1,1 1,0-1,-1 1,1 0,0 0,0 0,0 1,-1-1,1 1,0-1,-1 1,1 0,0 0,-1 0,3 2,-3-2,0 1,-1 0,1-1,-1 1,0 0,0 0,0 0,0 0,0 0,0 0,0 0,0 0,-1 1,1-1,-1 0,0 0,1 1,-1-1,0 0,-1 0,1 1,0-1,-1 3,-11 55,5-45,0 0,-2 0,0 0,-11 14,12-20,2 0,-1 0,1 0,0 1,1 0,1 0,-1 0,1 1,1 0,0-1,-3 21,7-30,-1 0,0 0,1 0,-1 0,1 0,-1 0,1 0,-1 0,1 0,0 0,-1 0,1 0,0 0,0-1,0 1,-1 0,1-1,0 1,0 0,0-1,0 0,0 1,0-1,1 1,-1-1,0 0,0 0,0 0,0 1,0-1,0 0,2-1,49 0,-35 0,4 1,42-1,-60 1,-1 0,0 0,0-1,0 1,0-1,0 1,0-1,0 0,0 0,0 0,0 0,0 0,-1-1,1 1,0 0,-1-1,1 1,-1-1,1 0,-1 1,0-1,0 0,2-3,-3-3,-1 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11,'-4'0,"0"0,0 0,0 0,0 1,0 0,0 0,0 0,0 0,0 1,1 0,-1-1,1 1,-1 0,1 1,-1-1,1 1,0-1,0 1,0 0,1 0,-1 0,1 1,0-1,0 1,0-1,0 1,0-1,1 1,-1 0,1 0,0 0,0 4,-3 7,1-1,0 1,1 0,1 0,1 0,0 0,0 0,5 22,-3-33,0-1,0 1,0 0,1-1,-1 1,1-1,0 0,0 0,0 0,0 0,1 0,-1-1,1 1,0-1,0 0,-1 0,1-1,0 1,1-1,7 2,3 1,0-1,1 0,-1-1,24 0,-35-2,1 0,-1 0,1-1,-1 0,1 0,-1 0,0 0,1 0,-1-1,0 0,0 0,0 0,0 0,-1-1,1 0,-1 1,1-1,-1 0,0-1,0 1,0-1,-1 1,1-1,-1 0,0 0,0 0,0 0,2-7,0-3,-1-1,-1 1,0-1,0 0,-2 0,0 0,-2-20,2 30,-1 1,1-1,-1 0,0 1,0-1,-1 0,0 1,1 0,-1-1,-1 1,1 0,-1 0,1 0,-1 0,0 1,-1-1,1 1,0 0,-1 0,0 0,0 0,0 0,0 1,0 0,-1 0,1 0,0 0,-1 1,0 0,1 0,-1 0,-8 0,8 1,-1 0,0 1,1-1,-1 1,1 0,-1 1,1 0,-1 0,1 0,0 0,0 1,0 0,0 0,0 0,1 0,-1 1,1 0,0 0,-7 8,10-10,-1 0,1-1,-1 1,1 0,0 0,-1 0,1 1,0-1,0 0,1 0,-1 0,0 1,1-1,-1 0,1 1,0-1,0 1,0-1,0 0,0 1,1-1,-1 0,1 1,-1-1,1 0,0 1,0-1,0 0,0 0,3 4,-2-3,1-1,0 1,0-1,0 0,1 1,-1-2,1 1,-1 0,1 0,-1-1,1 0,0 0,0 0,0 0,-1-1,1 1,8-1,86 8,-88-8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42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135 405,'-4'0,"-1"0,1 1,-1 0,1 0,-1 1,1-1,-1 1,1 0,0 0,0 0,0 0,0 1,1 0,-1 0,1 0,-1 0,1 0,0 1,0-1,0 1,1 0,-1 0,1 0,0 0,0 1,-1 4,-4 12,0 0,1 1,1-1,-2 25,2 16,4 114,3-84,-2-85,0 1,1-1,0 0,1 0,-1 0,1 1,1-2,3 10,-5-15,-1 1,1-1,0 0,0 1,0-1,0 0,0 1,0-1,0 0,0 0,0 0,1 0,-1 0,0 0,1-1,-1 1,1 0,-1-1,1 1,-1-1,1 1,-1-1,1 0,-1 1,1-1,0 0,-1 0,1 0,-1 0,1-1,0 1,-1 0,1-1,-1 1,1-1,-1 1,1-1,-1 0,0 0,1 1,-1-1,0 0,2-2,4-3,-2 1,1-1,-1 0,0 0,0-1,0 1,-1-1,0 0,-1-1,1 1,-1 0,3-15,2-8,8-60,-13 58,-3-53,-1 59,0 1,2-1,8-44,-9 67,1-1,0 1,0 0,0 0,0 0,1 0,-1 0,1 0,0 0,0 0,0 1,0-1,0 1,1-1,4-3,-5 6,-1-1,1 1,-1-1,1 1,-1 0,1-1,0 1,-1 0,1 0,-1 0,1 0,0 1,-1-1,1 0,-1 1,1-1,-1 1,1-1,-1 1,1 0,-1 0,1 0,-1 0,0 0,0 0,1 0,-1 0,0 0,0 0,0 1,0-1,0 0,1 3,17 25,23 43,-13-19,-5 6,3 8,-25-64,-1 0,1 0,0 0,0 0,1 0,-1-1,1 1,-1-1,1 0,0 0,-1 0,1 0,0 0,0 0,1-1,4 2,-6-2,1-1,0 0,-1 0,1 0,0 0,-1 0,1 0,-1-1,1 1,0-1,-1 0,1 0,-1 0,0 0,1 0,-1-1,0 1,1 0,-1-1,0 0,0 0,-1 1,1-1,0 0,0-1,-1 1,1 0,-1 0,0-1,2-4,2-2,-1-1,0 0,-1-1,0 1,-1 0,2-15,-3-6,-2 26,1-1,0 0,0 0,0 0,1 0,0 0,0 1,1-1,-1 0,1 1,4-9,-5 14,0-1,-1 1,1 0,0 0,0 0,-1 0,1 0,0 0,-1 0,1 0,0 0,-1 0,1 0,0 0,-1 1,1-1,0 0,-1 0,1 1,0-1,-1 1,1-1,-1 0,1 1,-1-1,1 1,-1-1,1 1,-1-1,1 1,-1 0,1 0,19 24,-17-22,73 100,-74-100,1 0,0 0,0-1,1 1,-1-1,0 1,1-1,-1 0,1-1,0 1,0 0,0-1,-1 0,1 0,1 0,-1-1,0 1,0-1,0 0,0 0,0 0,0-1,0 1,0-1,0 0,0 0,0-1,0 1,0-1,-1 0,1 1,-1-2,1 1,-1 0,0-1,0 0,0 1,0-1,0-1,-1 1,1 0,-1 0,0-1,0 0,0 1,0-1,1-5,8-71,-2 8,29-157,-31 198,-2 0,2-45,-6 62,-1 0,-1 0,0 1,-1-1,0 0,-1 1,-9-26,10 35,0 1,0 0,0-1,-1 1,1 0,-1 1,0-1,1 0,-1 1,0 0,-1-1,1 1,0 0,-1 1,1-1,-1 1,1-1,-1 1,0 0,0 0,-4 0,5 1,0-1,0 1,0 0,0 0,0 1,0-1,0 0,0 1,0 0,1-1,-1 1,0 1,0-1,1 0,-1 0,1 1,-1 0,1-1,0 1,-1 0,1 0,0 1,0-1,0 0,1 0,-1 1,-2 4,4-6,-5 9,1-1,0 1,0 1,1-1,-3 20,6-28,0 0,0 0,0 0,0 0,0 0,1 0,-1 0,1 0,-1 0,1 0,0 0,0 0,0 0,0 0,0-1,0 1,0 0,1-1,-1 1,0-1,1 1,0-1,-1 0,1 1,0-1,-1 0,1 0,0 0,0-1,0 1,0 0,0-1,0 1,0-1,0 0,4 1,45 1,-41-2,-1 0,1 0,0 1,0 0,15 5,-22-5,-1 0,1 0,0 1,-1-1,1 1,-1-1,0 1,1 0,-1 0,0 0,0 0,0 1,0-1,-1 0,1 1,-1 0,1-1,-1 1,0 0,0-1,0 1,0 0,0 3,2 13,-1 0,-1-1,-1 32,-1-32,0 0,2 0,0 0,6 26,43 160,-47-193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71 327,'-3'0,"1"1,-1-1,0 1,0 0,1 0,-1 0,1 0,-1 0,1 1,-1-1,1 1,0 0,0-1,0 1,0 0,0 0,0 1,0-1,0 0,1 0,0 1,-1-1,1 1,0 0,-1 3,-1 3,0-1,0 1,1 0,0 0,1 0,-1 14,2-17,1 0,-1 0,1 0,0 0,1 0,-1 0,1 0,0 0,0-1,1 1,0-1,0 0,0 0,1 0,-1 0,1 0,0-1,1 0,7 6,-5-5,0 0,0-1,1 0,0-1,0 1,0-1,0-1,0 0,0 0,1-1,-1 1,1-2,10 0,-5 0,-8 1,1-1,-1-1,0 1,0-1,1 0,5-2,-10 2,0 0,0 0,0 0,0 0,0-1,0 1,-1-1,1 1,0-1,-1 0,1 1,-1-1,0 0,1 0,-1 0,0 0,0 0,-1 0,1 0,1-4,1-3,-1 1,0-1,0 0,-1 0,0 0,0 0,-1 0,0 0,-1 0,0 0,0 0,-1 0,0 1,0-1,-1 1,-1-1,-7-14,-14-9,-42-41,41 46,1-1,-24-34,44 54,1 1,-1-1,1 0,-4-12,7 19,0 0,1-1,0 1,-1 0,1 0,0 0,0 0,-1-1,1 1,0 0,0 0,1-1,-1 1,0 0,0 0,0 0,1-1,-1 1,1 0,-1 0,1 0,-1 0,1 0,-1 0,1 0,0 0,0 0,0 0,-1 0,1 1,0-1,0 0,0 0,0 1,0-1,1 1,-1-1,0 1,0-1,0 1,3-1,54-9,87-5,-127 14,8-2,0-2,35-10,23-4,-84 19,1-1,0 1,0 0,0 0,0 0,0 0,0 0,0 0,0 0,0 0,0 1,0-1,0 0,0 1,0-1,0 0,0 1,1 0,1 3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0,'-2'63,"4"68,-2-128,0-1,0 1,1-1,-1 0,1 1,-1-1,1 0,0 1,0-1,0 0,0 0,0 0,1 0,-1 0,0 0,1 0,0 0,-1-1,1 1,0 0,0-1,0 0,0 1,0-1,0 0,1 0,-1 0,0 0,0-1,1 1,-1-1,1 1,-1-1,0 0,1 0,-1 0,1 0,-1 0,0 0,1-1,-1 1,0-1,4-1,3 0,0-1,0-1,0 1,0-1,-1 0,0-1,0 0,0-1,13-11,-13 8,0 1,-1-1,-1 0,8-14,-12 20,0-1,-1 1,1 0,-1 0,0-1,0 1,0 0,-1-1,1 1,-1-1,0 1,0-1,0 1,0-1,0 1,-1-1,0 1,-1-6,1 8,1 0,-1 0,1 0,-1 0,1 0,-1 0,1 1,-1-1,0 0,0 0,0 0,1 1,-1-1,0 0,0 1,0-1,0 1,0-1,0 1,0-1,0 1,0 0,0 0,0-1,0 1,0 0,-1 0,1 0,0 0,0 0,0 0,0 1,0-1,0 0,0 0,0 1,0-1,0 1,0-1,-2 2,1-1,0 0,0 0,0 1,1-1,-1 1,0-1,0 1,1 0,-1 0,1 0,-1 0,1 0,0 0,0 0,0 0,0 0,0 0,0 3,-6 51,-13 127,-6 0,23-163,-2 1,0-1,-1-1,-1 1,-1-1,0 0,-2-1,0 0,-17 23,19-30,-4 6,-1 0,-1-1,-18 17,29-30,0-1,1 1,-1-1,0 1,0-1,-1 0,1-1,0 1,-1 0,1-1,0 0,-1 0,0 0,1 0,-1 0,0-1,1 0,-1 1,0-1,0-1,1 1,-1-1,0 1,1-1,-6-2,7 2,0-1,0 0,0 1,0-1,0 0,1 0,-1-1,1 1,-1 0,1 0,0-1,-1 1,0-5,-13-41,10 32,2 3,1-1,1 1,0 0,0 0,1 0,1-1,0 1,1 0,1 0,5-20,-5 26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8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91,'13'213,"-13"-207,-4 110,2-102,0-1,-1 1,0-1,-1 1,0-1,-9 16,8-88,6 36,0 0,1 0,1 0,2 0,0 0,12-32,32-125,-43 162,-6 13,1 1,1-1,-1 1,1-1,0 1,0 0,0-1,0 1,6-7,-4 15,-1-1,0 1,-1 0,1 0,-1 0,0 1,0-1,2 7,11 25,2 0,2-1,1-1,1-1,47 56,-53-72,-4-5,-1 0,2 0,0-2,14 11,-26-20,1-1,-1 0,0 0,1 0,-1 0,1 0,-1 0,0 0,1 0,-1 0,1 0,-1 0,0 0,1 0,-1 0,1 0,-1 0,0 0,1-1,-1 1,0 0,1 0,-1 0,0-1,1 1,-1 0,0 0,1-1,-1 1,0 0,0-1,1 1,-1 0,0-1,12-20,1-23,-4-7,-3 0,-2 0,-4-76,-1 62,1 54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0,'-1'7,"-1"-1,0 0,0 0,-1 0,0 0,0 0,0 0,-1-1,-5 8,-5 7,-5 16,11-21,1-1,-2 0,0 0,0-1,-1 0,-19 18,29-30,0-1,0 0,0 0,0 0,0 1,0-1,-1 0,1 0,0 0,0 0,0 1,0-1,0 0,0 0,0 0,-1 0,1 0,0 0,0 1,0-1,0 0,0 0,-1 0,1 0,0 0,0 0,0 0,-1 0,1 0,0 0,0 0,0 0,0 0,-1 0,1 0,0 0,0 0,0 0,-1 0,1 0,0 0,0 0,0 0,0 0,-1 0,1 0,0-1,0 1,0 0,0 0,-1 0,1 0,0 0,0 0,0-1,0 1,0 0,0 0,0 0,0 0,0-1,-1 1,1 0,0 0,0 0,0-1,3-12,-3 12,3-8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0,'2'8,"0"0,0 0,1 0,0 0,0 0,0-1,1 1,1-1,-1 0,1 0,8 9,23 38,-33-47,3 7,0 0,2 0,16 23,-20-31,-2-3,0 0,0 1,1-1,-1 0,1-1,0 1,0 0,0-1,0 1,0-1,0 0,1 0,-1-1,1 1,-1-1,1 1,0-1,3 1,5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0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1 255,'1'-24,"1"-1,11-46,-5 29,-6 26,-2 11,0 0,1 1,-1-1,1 0,0 1,0-1,1 1,-1-1,1 1,0 0,0 0,4-6,-5 10,-1 0,1 0,0 0,-1 0,1 0,0 0,-1 0,1 0,-1 0,1 0,0 0,-1 0,1 1,-1-1,1 0,-1 0,1 1,-1-1,1 0,-1 1,1-1,-1 1,1-1,-1 0,1 1,-1-1,0 1,1-1,-1 1,0-1,1 1,-1 0,0 0,16 27,-11-17,-3-8,1 0,-1 0,1 0,0 0,0-1,0 0,0 1,0-1,1 0,-1 0,1-1,-1 1,1-1,-1 1,1-1,0-1,0 1,0 0,-1-1,1 0,0 0,0 0,0 0,0 0,0-1,-1 0,8-2,-7 2,1 0,-1-1,0 0,0 1,0-1,0-1,0 1,-1 0,1-1,-1 0,1 0,-1 0,0 0,0 0,-1-1,1 0,-1 1,1-1,-1 0,0 0,-1 0,1 0,-1 0,2-6,-5-4,-6 23,-8 20,7-7,2 0,0 0,2 1,0 0,-2 28,-8 53,6-77,6-21,1 0,-1-1,2 1,-1 0,1 0,-2 13,3-18,1 1,-1-1,0 0,1 1,-1-1,1 0,-1 1,1-1,-1 0,1 0,0 1,0-1,0 0,0 0,0 0,0 0,0 0,0 0,0 0,0-1,0 1,1 0,-1 0,0-1,1 1,-1-1,0 1,1-1,-1 0,1 0,-1 0,0 1,1-1,-1 0,1 0,1-1,8 2,-1-1,1 0,0 0,0-1,0-1,-1 0,1 0,-1-1,19-8,-21 8,-1-2,1 1,-1-1,0-1,-1 1,0-1,1 0,-2 0,1-1,-1 0,0 0,7-14,4-8,-12 20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1,'-8'0,"0"0,0 0,0 1,0 0,0 0,-11 4,16-3,-1-1,1 1,0 0,-1 1,1-1,0 1,0-1,0 1,1 0,-1 0,1 0,0 0,0 1,0-1,-2 4,-7 16,2 1,0 0,1 0,2 1,0 0,-3 41,9-63,0 0,0 0,0 0,0 0,1 0,-1 0,1 0,0 0,-1 0,2 0,-1 0,0 0,0-1,1 1,0-1,-1 1,1-1,0 1,0-1,0 0,1 0,-1 0,0 0,1 0,-1-1,1 1,0-1,-1 0,1 1,0-1,0 0,0-1,0 1,0 0,0-1,0 0,6 0,-3 1,0-1,0 0,1 0,-1-1,0 0,0 0,0 0,0-1,0 0,0 0,-1 0,1-1,-1 0,1 0,-1 0,0-1,0 0,5-5,-2-1,-1 0,0-1,-1 0,0 0,-1 0,0-1,-1 1,0-1,-1 0,0-1,-1 1,0 0,-1-18,-2 42,0 0,1 1,1-1,0 0,0 0,1 0,0 0,1 0,1 0,0-1,0 0,1 1,1-2,0 1,7 10,-8-15,0 0,0 0,1-1,-1 1,1-1,0-1,1 1,-1-1,11 5,-12-7,0 0,1-1,-1 1,1-1,-1-1,1 1,-1-1,1 0,-1 0,1-1,0 1,-1-1,0-1,8-1,-3-1,1 0,-1 0,1-1,-1-1,-1 0,1 0,-1 0,0-2,16-15,-20 17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1,'-13'105,"13"-98,0 33,-1-1,-8 51,1-39,2-1,2 1,6 98,-2-147,0-1,0 1,0-1,0 1,0 0,0-1,0 1,0-1,1 1,-1-1,1 1,-1-1,1 1,0-1,-1 1,1-1,0 0,0 1,0-1,0 0,0 0,0 0,0 0,1 0,-1 0,0 0,1 0,-1 0,0-1,1 1,-1 0,1-1,-1 1,1-1,-1 0,1 1,0-1,-1 0,1 0,-1 0,1 0,0 0,-1-1,1 1,-1 0,1-1,-1 1,1-1,-1 1,2-2,6-2,-1 0,0 0,-1-1,1 0,-1-1,0 0,8-8,-9 7,2-1,0 0,0-1,-1 0,-1 0,10-17,-15 23,0 1,0-1,0 1,0-1,-1 1,1-1,-1 0,0 1,0-1,0 0,0 1,0-1,0 0,-1 1,1-1,-1 1,0-1,0 0,0 1,0 0,0-1,0 1,-1 0,1-1,-1 1,0 0,1 0,-1 0,0 1,-3-3,-2-2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27,'14'0,"28"1,0-3,49-7,-14-6,-67 14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1 251,'10'0,"0"-1,1 0,-1 0,0-1,0 0,0-1,0 0,-1 0,1-1,-1 0,0-1,0 0,0-1,-1 0,0 0,0 0,0-1,12-15,-13 14,-1 0,0 0,0-1,-1 0,0 0,-1 0,4-13,-6 20,-1 0,-1-1,1 1,0 0,0-1,-1 1,0-1,1 1,-1-1,0 1,0-1,0 1,-1-1,1 1,-1 0,1-1,-1 1,0-1,0 1,0 0,0 0,0-1,0 1,-1 0,1 0,-1 0,1 0,-1 1,0-1,0 0,0 1,0-1,0 1,0 0,-4-2,3 2,0 0,0 1,0-1,-1 1,1 0,0 0,0 0,0 0,0 1,0-1,0 1,-1 0,1 0,1 0,-1 0,0 1,0-1,0 1,1-1,-1 1,1 0,-1 0,1 0,0 1,-1-1,-2 5,-6 6,2 0,-1 1,-12 26,17-27,1 0,1 0,0 1,1-1,-1 22,2-23,-5 30,3-32,1 1,1-1,0 1,1 20,1-28,-1 1,1-1,0 0,0 1,0-1,1 0,-1 1,1-1,0 0,0 0,0-1,0 1,0 0,1-1,-1 1,1-1,-1 1,1-1,4 2,7 4,0 0,1 0,0-2,20 7,-28-11,0 0,-1 0,1-1,0 0,0 0,0 0,0-1,0 0,0-1,0 0,-1 0,13-3,5-12,-16 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8.5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0,'0'30,"1"-1,2 0,1 0,1 0,2 0,18 52,-10-38,7 46,-15-63,21 103,-11-44,4-1,46 120,-55-178,-1 1,10 42,-10-23,35 86,-42-124,1 0,1 0,-1 0,1-1,1 1,-1-2,1 1,9 6,33 36,-25-12,-16-24,0-1,1 0,12 12,41 47,-46-50,1-1,1-1,0-1,2 0,27 18,19 11,-50-34,0-1,2 0,-1-1,1-1,36 14,-29-16,116 44,-124-45,-1 2,0 0,-1 1,0 1,-1 0,17 16,1 8,-1 1,26 41,0 12,-35-51,44 54,-55-76,-1 1,-1 0,0 0,-1 1,-1 0,0 0,4 22,6 14,-11-31,-1 0,-1-1,0 2,-1 43,-2-36,9 60,31 90,-29-107,-14-143,2 45,0-1,-2 1,-7-42,1 29,-5-60,11 70,-1 0,-1 0,-2 0,-15-45,14 54,0 1,-1 1,-1 0,0 0,-2 0,1 2,-18-19,-24-35,3 4,33 44,2 0,0 0,1-1,-14-33,11 24,-27-44,-70-102,105 166,0 1,-1 1,0-1,0 1,-1 1,-15-9,-25-21,-8-5,48 36,0 0,0-1,1-1,-1 1,2-2,-1 1,-13-19,10 11,-1 0,-27-25,-7-9,31 33,0 1,-1 0,-22-15,-18-15,49 40,0 0,0 0,-1 1,0 0,0 1,-12-4,-36-20,24 6,19 14,0 0,1-1,0-1,1 0,0-1,0 0,1-1,-18-25,-83-118,95 131,0-1,2 0,1 0,1-2,1 0,1 0,-9-41,-10-38,21 77,1 1,1-1,1-1,-3-47,11-258,-2 306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1 204,'0'-1,"0"-8,-1 0,1 0,0 0,1 0,0 0,1 0,0 0,0 0,1 0,0 1,0-1,10-14,-13 22,1-1,0 1,0 0,0 0,0 0,0 1,0-1,0 0,0 0,0 0,1 1,-1-1,0 1,0-1,1 1,-1-1,0 1,1 0,-1 0,0-1,1 1,-1 0,0 0,1 0,-1 1,1-1,-1 0,0 0,0 1,1-1,-1 1,0-1,1 1,-1-1,0 1,0 0,0 0,2 1,4 4,0 0,0 0,-1 0,8 11,-11-14,-1-1,0 0,0-1,1 1,-1 0,0-1,1 0,-1 1,1-1,-1 0,1 0,0-1,-1 1,1-1,0 1,0-1,-1 0,1 0,0 0,0 0,-1 0,6-2,-5 2,-1 0,0-1,0 0,0 1,0-1,0 0,0 0,0 0,0 0,0 0,0-1,0 1,0-1,-1 1,1-1,-1 1,1-1,-1 0,0 0,0 0,0 0,0 0,0 0,0 0,0 0,1-5,-2 6,0-1,1 0,-1 1,0-1,0 0,0 1,0-1,0 0,0 0,0 1,0-1,-1 0,1 1,-1-1,1 0,-1 1,0-1,0 1,0-1,0 1,0-1,0 1,0 0,0 0,0-1,0 1,-1 0,-2-2,3 3,0 0,1 0,-1 0,0 0,0 0,0 0,1 0,-1 0,0 0,0 1,0-1,1 0,-1 0,0 1,0-1,1 0,-1 1,0-1,1 1,-1-1,0 1,0 0,-1 1,1 0,-1 0,1 1,-1-1,1 0,0 1,0-1,0 1,0-1,-1 4,-4 27,1 0,1 0,2 65,2-94,0 0,0-1,0 1,1 0,0 0,0-1,0 1,0-1,0 1,1 0,-1-1,1 0,0 1,0-1,0 0,0 0,1 0,-1-1,1 1,0 0,0-1,0 0,0 0,0 0,0 0,1 0,-1-1,5 2,-3-1,1-1,-1 0,0 0,0-1,1 0,-1 0,0 0,1 0,-1-1,0 0,0 0,0-1,1 1,-1-1,-1 0,1 0,0-1,0 1,6-6,104-68,-93 64,0 0,-2-2,27-22,-42 31,0 0,0 0,0 0,-1 0,0-1,0 1,-1-1,0 0,0 0,0-1,0 1,-1-1,0 1,-1-1,1 0,-1 1,0-10,-1 10,0 0,-1 0,1 0,-1 0,-1 0,-3-11,5 16,0 0,-1 1,1-1,-1 0,1 0,-1 0,1 1,-1-1,1 0,-1 1,0-1,1 1,-1-1,0 1,1-1,-1 1,0-1,0 1,0-1,1 1,-3 0,2 0,-1 0,1 0,-1 0,1 1,-1-1,1 1,0-1,-1 1,1-1,-1 1,1 0,0 0,0 0,0 0,-1 0,1 0,-2 2,1 1,-1-1,1 1,-1 0,1 0,0 0,1 0,-1 1,1-1,0 0,0 1,0-1,0 1,1-1,0 7,4 69,-3-70,-1-8,1 1,-1-1,1 1,-1-1,1 0,0 0,0 1,0-1,0 0,0 0,0 0,0 0,1 0,-1 0,1 0,0-1,0 1,-1 0,1-1,0 0,2 2,1-1,-1 0,1 0,-1-1,1 0,0 1,0-2,0 1,-1 0,1-1,5 0,2-1,-1 0,0-1,0 0,0 0,0-1,0-1,0 0,14-8,-17 8,0-1,-1 0,0-1,0 0,0 0,-1 0,0-1,0 0,0 0,-1 0,7-13,-6 7,0 0,-1 0,0 0,-1-1,3-15,-18 119,7-41,-7 48,10-87,-1 0,-1-1,0 1,0-1,-1 0,0 0,-7 11,10-19,1 0,0 0,-1 0,1-1,-1 1,1 0,-1 0,1-1,-1 1,1 0,-1-1,0 1,1-1,-1 1,0-1,0 1,1-1,-1 0,0 1,0-1,0 0,1 1,-1-1,0 0,0 0,0 0,-1 0,1 0,0-1,0 0,0 0,0 0,1 1,-1-1,0 0,1 0,-1 0,0 0,1 0,-1 0,1 0,0 0,-1 0,1 0,-1-2,0-3,0 0,0 0,1 0,-1 0,1 1,1-1,0-9,1 11,-1-1,1 1,-1 0,1 0,1 0,-1 0,1 0,-1 0,1 1,0-1,0 1,1 0,-1 0,8-5,-5 4,0 1,1 0,0 1,0 0,-1 0,1 0,1 1,10-1,-14 1,-1 1,0-1,1 0,-1 0,0 0,0 0,1-1,-1 1,0-1,0 0,-1 0,1 0,0 0,-1 0,1-1,-1 1,0-1,1 0,-1 1,-1-1,1 0,0 0,-1 0,2-5,2-7,0 0,-2 0,0 0,1-19,0 7,-1 0,-7 45,-6 48,9-40,0-10,0 0,1 0,1 0,0 0,6 24,-6-36,0-1,1 1,-1-1,1 1,0-1,0 1,0-1,0 0,1 0,-1 0,1 0,0-1,-1 1,1-1,1 1,-1-1,0 0,0 0,1-1,-1 1,1-1,0 1,-1-1,1 0,0-1,0 1,-1 0,6-1,-4 1,1-1,-1 1,0-1,1 0,-1-1,0 1,1-1,-1 0,0 0,0-1,0 1,0-1,0 0,0-1,0 1,0-1,-1 0,0 0,1-1,-1 1,0-1,-1 0,1 0,-1 0,0 0,0-1,0 1,0-1,-1 0,1 0,-2 0,1 0,0 0,-1 0,2-10,10-44,-9 43,0 0,-1 0,-1-1,0-23,11 113,-12-60,1 1,1 0,0-1,0 0,1 0,1 0,0 0,1-1,0 1,1-1,15 18,-20-27,0 0,1-1,-1 1,1-1,0 0,-1 0,1 0,0 0,0 0,1-1,-1 1,0-1,0 0,1 0,-1 0,1-1,-1 1,1-1,-1 1,1-1,-1-1,1 1,-1 0,1-1,-1 1,0-1,1 0,5-3,-4 2,0-1,0 1,0-1,0 0,-1 0,0-1,1 1,-1-1,-1 0,1 0,0-1,-1 1,0-1,0 1,0-1,-1 0,4-8,0-9,-1 9,-1 0,0-1,-1 1,-1-1,0 0,0-16,-2 1,-1 25,1 20,0-1,0 0,1 0,0 1,2-1,-1 0,6 14,-6-25,-1 1,1-1,0-1,0 1,1 0,-1 0,1-1,0 1,0-1,0 0,0 0,0 0,1-1,0 1,-1-1,1 1,0-1,0-1,0 1,0 0,0-1,1 0,-1 0,0 0,8 0,-8-1,0 0,0-1,0 1,0-1,-1 0,1 0,0 0,-1 0,1-1,0 0,-1 1,0-1,1 0,-1-1,5-4,47-50,-30 29,-22 24,0-1,1 1,-2-1,1 0,0 0,-1 0,0 0,0 0,-1 0,1-1,-1 1,0-1,-1 1,1-1,-1 1,-1-10,2 32,-2-9,0 0,1-1,0 1,1-1,0 1,0-1,1 1,0-1,0 0,0 1,1-1,0 0,1-1,-1 1,1-1,1 1,-1-1,7 6,-7-8,-1 0,1-1,0 0,0 0,1 0,-1 0,1-1,-1 0,1 0,0 0,0 0,-1-1,1 0,0 0,1 0,-1 0,0-1,0 0,0 0,0 0,0-1,0 0,10-2,-13 1,0 1,0-1,1 1,-1-1,-1 0,1 1,0-1,0 0,-1 0,1-1,-1 1,1 0,-1 0,0-1,0 1,1-5,11-50,-7 27,-3 15,4-8,-3 25,0 14,-1 41,-4 63,2-145,-2 0,-1 0,0 1,-2-1,-10-32,-5 10,15 40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1,'16'1,"-1"0,1 2,21 5,-22-4,1-1,-1 0,27 1,11-5,-41 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1,'-1'0,"0"1,0-1,0 1,1-1,-1 1,0 0,0-1,1 1,-1 0,1 0,-1 0,1-1,-1 1,1 0,-1 0,1 0,-1 0,1 0,0 0,0 0,0 0,-1 0,1 0,0 0,0 0,1 1,-3 35,2-33,2 73,-4 60,-3-120,-3-17,7-1,-1 0,1-1,0 1,0-1,0 1,0-1,0 1,1-1,-1 1,0-1,1 0,-1 1,1-1,0 0,-1-2,2-6,0 1,0-1,1 1,0-1,1 1,0 0,0 0,1 0,0 0,1 1,-1 0,2 0,9-12,20-38,-34 56,1-1,-1 1,0 0,1-1,0 1,-1 0,1 0,0 0,0 0,0 0,0 0,1 1,-1-1,0 1,1 0,-1-1,1 1,0 0,-1 1,1-1,3 0,-5 1,1 0,0 0,-1 0,1 0,-1 1,1-1,-1 1,1-1,-1 1,0-1,1 1,-1 0,0 0,1 0,-1 0,0 0,0 0,0 0,0 0,0 0,0 1,0-1,0 0,0 1,0-1,-1 0,1 1,-1-1,1 1,-1-1,0 1,1-1,-1 1,0-1,0 1,0 0,0 2,-2 71,0-59,1 0,1-1,0 1,6 31,-6-45,1 0,-1-1,1 1,0 0,0-1,-1 1,1-1,0 1,1-1,-1 1,0-1,0 0,1 0,-1 1,0-1,1 0,-1 0,1 0,-1-1,1 1,2 1,1-1,-1 0,1 0,-1 0,1-1,-1 1,1-1,-1 0,9-2,-7 2,-1-1,1 0,-1-1,1 1,-1-1,0 0,0 0,0-1,0 1,0-1,0 0,-1-1,1 1,-1-1,4-4,-5 4,5-6,-1-1,0 0,-1-1,0 0,0 0,-2 0,1 0,-2-1,3-13,-5 25,-1 0,0 0,0 0,0 0,0 0,0 0,0 0,-1 0,1 0,0 0,0 0,-1 0,1 0,-1 0,1 0,-1 0,1 0,-1 0,1 1,-1-1,0 0,1 0,-1 1,0-1,0 0,1 1,-1-1,0 1,0-1,0 1,0-1,0 1,0 0,0 0,0-1,0 1,0 0,0 0,0 0,0 0,0 0,0 0,0 0,0 0,0 0,0 1,0-1,0 0,0 1,0-1,-1 1,0 0,-1 0,0 0,1 1,-1-1,1 0,-1 1,1 0,-1-1,1 1,0 0,0 0,0 1,0-1,0 0,1 1,-1-1,1 1,-2 2,1 6,0 1,0-1,2 0,-1 0,1 1,1-1,0 0,0 1,1-1,1 0,0 0,0 0,1-1,1 1,9 16,-12-25,-1 0,1 0,0 0,0-1,0 1,0 0,0-1,0 0,1 1,-1-1,0 0,1 0,-1 0,1-1,-1 1,1 0,-1-1,1 0,0 0,-1 0,1 0,-1 0,1 0,0 0,-1-1,1 0,-1 1,1-1,-1 0,4-2,-1 1,0 0,0-1,-1 0,1 1,-1-2,0 1,0 0,0-1,-1 0,1 1,-1-2,0 1,0 0,3-6,85-189,-91 198,0 1,0-1,0 1,0-1,0 1,1-1,-1 1,0-1,0 1,0 0,1-1,-1 1,0-1,0 1,1 0,-1-1,0 1,1-1,-1 1,1 0,-1 0,0-1,1 1,-1 0,1 0,-1-1,1 1,-1 0,1 0,-1 0,1 0,-1 0,1 0,-1 0,1 0,-1 0,1 0,9 18,-1 32,4 97,-12-34,-3 92,-5-187,-5-18,11-1,-1 0,0 0,1-1,0 1,-1 0,1-1,0 1,0-1,0 1,0-1,0 0,0 0,0 1,0-1,1 0,-1-3,-3-22,2-1,1 1,4-38,-1-4,1 57,-1 1,2-1,-1 1,2 0,-1 0,2 0,-1 1,1-1,1 1,9-11,3-7,-9 13,1 0,25-27,-32 38,0 0,0 0,1 0,0 0,0 1,0 0,0 0,0 0,0 0,1 1,0 0,-1 0,9-1,-12 3,-1 0,1 0,0 1,-1-1,1 0,0 1,-1 0,1-1,-1 1,1 0,-1-1,1 1,-1 0,1 0,-1 0,0 0,0 1,1-1,-1 0,0 0,0 1,0-1,0 1,-1-1,1 1,0-1,0 1,-1-1,1 1,-1 0,0-1,1 1,-1 0,0 0,0 2,1 12,0 0,-1 0,-3 16,2-9,1-19,0 3,0 0,0 0,-1 0,0 0,0 0,-4 11,4-16,1-1,-1 0,0 0,0 0,0 0,0 0,0 1,0-2,0 1,0 0,0 0,0 0,0 0,-1-1,1 1,0 0,-1-1,1 1,0-1,-1 0,1 0,-1 1,1-1,0 0,-1 0,1 0,-1 0,1 0,-1-1,1 1,0 0,-1-1,1 1,0-1,-1 1,1-1,0 0,0 1,-1-1,0-1,1 2,0-1,0 1,0 0,0-1,0 1,0 0,0-1,1 1,-1-1,0 0,0 1,0-1,1 0,-1 1,0-1,1 0,-1 0,1 0,-1 1,1-1,-1 0,1 0,0 0,-1 0,1 0,0 0,0 0,-1 0,1 0,0 0,0 0,0 0,0 0,0 0,1 0,-1 0,0 0,1-1,0 0,0 1,0 0,0-1,0 1,1 0,-1-1,0 1,1 0,-1 0,1 0,-1 0,1 0,0 0,-1 1,1-1,0 1,-1-1,1 1,0-1,2 1,9-1,-1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1 172,'2'-1,"1"1,0 0,-1-1,1 0,-1 0,1 1,-1-1,1-1,-1 1,0 0,0-1,1 1,-1-1,0 1,3-5,28-35,-11 13,-16 21,-1 1,0-1,0 0,6-12,-10 18,0 0,-1 1,1-1,-1 0,1 0,-1 1,0-1,1 0,-1 0,0 0,0 0,1 1,-1-1,0 0,0 0,0 0,0 0,0 0,0 0,0 0,0 0,-1 1,1-1,0 0,0 0,-1 0,1 0,-1 1,1-1,0 0,-1 0,0 1,1-1,-1 0,1 1,-1-1,0 0,1 1,-1-1,0 1,0-1,1 1,-1 0,0-1,0 1,0 0,0-1,0 1,1 0,-1 0,0 0,0 0,0 0,0 0,0 0,0 0,0 0,-1 1,-1-1,1 0,-1 0,1 1,-1-1,1 1,-1 0,1-1,0 1,-1 0,1 0,0 1,0-1,-1 0,1 1,0-1,1 1,-1 0,0 0,-2 3,1-1,0 1,0 0,1-1,0 1,0 0,0 0,1 1,-2 9,1 6,1 0,1-1,4 36,-4-52,0-1,0 1,1-1,-1 0,1 1,0-1,0 0,0 0,0 1,1-1,-1 0,1 0,0 0,0-1,0 1,0 0,0-1,1 1,-1-1,1 0,-1 0,1 0,0 0,0 0,0-1,0 1,0-1,1 0,-1 0,0 0,0 0,1-1,-1 1,6-1,7 0,0-1,1-1,-1-1,0 0,29-10,-36 10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1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0,'-3'0,"0"0,0 1,0-1,1 1,-1 0,0 0,0 0,1 0,-1 0,1 0,-1 1,1-1,-1 1,1 0,0-1,0 1,0 0,0 0,0 1,0-1,0 0,1 1,-1-1,1 1,0-1,0 1,0 0,0-1,0 1,1 0,-1 0,0 4,-1 13,0 0,1 0,3 35,-1-20,-1-34,0 1,0 0,0 0,1-1,-1 1,0 0,1-1,-1 1,1-1,-1 1,1 0,0-1,0 1,0-1,0 0,0 1,0-1,0 0,0 1,0-1,0 0,1 0,-1 0,3 1,0 0,-1-1,1 0,-1 0,1 0,0-1,-1 1,1-1,0 0,-1 0,1 0,4-1,0 0,0 0,-1-1,0 0,1 0,-1-1,0 0,0 0,-1 0,1-1,-1 0,10-8,-10 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43,'-1'1,"1"-1,-1 1,0-1,0 1,0-1,1 1,-1 0,0 0,1-1,-1 1,0 0,1 0,-1 0,1 0,-1 0,1 0,0-1,-1 1,1 0,0 0,0 0,0 0,0 0,-1 0,2 0,-1 2,-2 34,2-33,2 22,-1-20,0 0,-1 0,0-1,0 1,0 0,0 0,-1 0,0 0,0 0,-1-1,1 1,-4 6,-1-62,5 17,-2 1,-10-40,12 65,1 6,0 0,0 0,1 0,-1 0,0 0,1 0,-1 0,0 0,1 0,-1 1,1-1,0 0,-1 0,1 0,0 1,-1-1,1 0,0 0,0 1,0-1,-1 1,1-1,0 1,0-1,0 1,0 0,0-1,0 1,0 0,0 0,0 0,0-1,0 1,0 0,0 0,0 1,2-1,53 1,-43 0,41 0,-43-1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1,'-3'0,"0"0,0 0,1 0,-1 0,0 0,0 1,0 0,1-1,-1 1,0 0,1 0,-1 0,1 1,-1-1,1 1,-5 3,5-2,0 0,0 0,0 0,0 0,1 1,-1-1,1 1,0-1,0 1,0-1,1 1,-1 5,-5 28,3-27,1 0,0 0,1 0,0 0,1 0,0 1,0-1,1 0,0 0,1 0,3 10,-5-19,0 0,1 0,-1 0,0 0,1 0,-1 0,1 0,-1 0,1 0,-1 0,1 0,-1 0,1-1,0 1,0 0,-1 0,1-1,0 1,0-1,0 1,0-1,0 1,0-1,0 1,0-1,0 0,0 1,0-1,0 0,0 0,0 0,0 0,0 0,0 0,0 0,0 0,0-1,0 1,0 0,0 0,0-1,0 1,0-1,0 1,0-1,0 1,0-1,-1 0,1 1,0-1,0 0,-1 0,2 0,5-7,-1 0,1 0,-1-1,5-11,-6 12,0 0,-2 0,1 0,-1 0,0 0,0-1,1-11,0 4,-4 16,0 0,0 0,0 0,0 0,0 0,0 0,0 0,0 1,0-1,0 0,0 0,0 0,0 0,0 0,0 0,0 0,0 0,0 0,0 0,0 0,1 1,-1-1,0 0,0 0,0 0,0 0,0 0,0 0,0 0,0 0,0 0,0 0,1 0,-1 0,0 0,0 0,0 0,0 0,0 0,0 0,0 0,0 0,0 0,1 0,-1 0,0 0,0 0,0 0,0 0,0 0,0 0,0 0,0 0,0 0,0-1,0 1,1 0,-1 0,0 0,0 0,0 0,0 0,6 15,4 20,-7-22,5 22,15 44,-19-71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0,'0'2,"2"1,3 0,3-1,3 0,1-1,1-1,0 1,-1 1,-1 1,-3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2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0 146,'4'-1,"0"1,0 0,-1-1,1 0,0 0,-1 0,1 0,0-1,-1 1,0-1,1 0,-1 0,0 0,0 0,5-6,2-1,-2-2,1 1,7-14,1-1,-17 25,0 0,0 0,0 0,0-1,0 1,0 0,0 0,0 0,0 0,0 0,0 0,1-1,-1 1,0 0,0 0,0 0,0 0,0 0,0 0,1 0,-1 0,0 0,0 0,0 0,0 0,0-1,1 1,-1 0,0 0,0 0,0 0,0 0,0 0,1 0,-1 0,0 1,0-1,0 0,0 0,1 0,-1 0,0 0,0 0,0 0,0 0,0 0,0 0,1 0,-1 1,0-1,0 0,0 0,4 13,-1 20,-3-28,0-2,1 1,0-1,0 0,0 1,0-1,0 0,0 1,1-1,0 0,-1 0,1 0,0-1,1 1,-1 0,0-1,1 1,0-1,-1 0,1 0,4 2,-6-3,1 0,0 0,0 0,0-1,0 1,0-1,0 1,0-1,0 0,0 0,0 0,0 0,0 0,0 0,0 0,0-1,0 1,0-1,0 1,0-1,0 0,0 0,0 0,-1 0,1 0,0 0,-1 0,1-1,-1 1,1-1,-1 1,1-1,-1 1,1-4,18-33,-17 18,-4 20,1-1,0 1,0 0,-1-1,1 1,-1-1,1 1,0 0,-1 0,1-1,-1 1,1 0,-1-1,1 1,0 0,-1 0,1 0,-1 0,1 0,-1-1,0 1,1 0,-1 0,1 0,-1 0,1 0,-1 1,1-1,-1 0,1 0,-1 0,1 0,-1 0,0 1,-1 0,-1 1,1-1,0 1,-1 0,1 0,0 0,0 0,0 0,1 0,-1 0,0 1,1-1,0 1,-1-1,1 1,0-1,0 1,0 3,-13 51,8-26,3-19,1 0,0 0,1 0,0 0,1 0,0 0,1 0,3 19,-2-28,-1-1,1 0,0 1,-1-1,1 0,0 0,0 0,0 0,1-1,-1 1,0-1,1 1,-1-1,1 0,-1 0,1 0,0 0,-1 0,1-1,0 1,0-1,-1 1,1-1,0 0,0 0,0-1,4 0,2 1,0-1,0-1,0 1,0-1,-1-1,1 0,13-6,-7-3,0-1,0-1,-2 0,0 0,0-2,-1 1,-1-2,9-17,-10 17,0-1,0 0,-2-1,9-28,-17 46,0 1,0-1,0 0,0 1,0-1,0 0,0 1,0-1,0 0,0 1,0-1,-1 0,1 1,0-1,0 0,-1 1,1-1,0 1,-1-1,1 1,-1-1,1 1,-1-1,1 1,-1-1,1 1,-1 0,1-1,-2 0,-25-5,25 6,-1 0,1 0,-1 0,1 0,-1 1,1-1,-1 0,1 1,-1 0,1 0,0-1,-1 1,1 1,0-1,0 0,0 1,0-1,0 1,-3 3,2 7,0 1,1 0,1 0,1 0,-1 0,2 0,0 0,3 13,-3-12,0-9,0-1,1 0,-1 0,1-1,-1 1,1 0,0 0,1-1,-1 0,1 1,-1-1,1 0,0 0,0 0,1 0,-1-1,0 0,1 1,0-1,-1 0,1-1,0 1,0-1,6 2,4 2,1-1,0-1,0-1,1 0,20 0,-26-3,-1 0,1 0,-1-1,0-1,0 1,0-1,0-1,0 0,-1 0,1-1,-1 0,0 0,11-11,-10 8,0 0,0-1,-1 0,-1 0,1-1,-1 0,-1 0,0 0,-1-1,7-17,-6 4,-6 22,0 9,-2 1,-3 31,-2 0,-13 45,18-80,0 0,1 0,-1 0,0 0,-1 0,1-1,-1 1,0-1,-4 4,7-6,0-1,0 0,-1 1,1-1,0 0,-1 0,1 1,-1-1,1 0,0 0,-1 0,1 0,-1 1,1-1,-1 0,1 0,0 0,-1 0,1 0,-1 0,1 0,-1 0,1 0,0 0,-1-1,1 1,-1 0,1 0,-1 0,1 0,0-1,-1 1,0-2,0 1,0-1,0 1,0-1,1 0,-1 1,1-1,-1 0,1 1,-1-1,1 0,0 0,0-2,0 0,0 1,0-1,0 0,0 1,0-1,1 1,0-1,0 1,0 0,0-1,0 1,1 0,0-1,-1 1,1 0,0 0,0 1,1-1,2-3,-1 3,1 0,-1 0,0 0,1 0,0 1,0-1,0 1,0 1,0-1,0 1,0 0,6-1,2-2,0-1,-1 0,0 0,0-1,0-1,0 0,19-17,-27 20,1-1,-1 0,0 0,0 0,-1 0,1-1,-1 0,-1 1,4-8,-5 10,0 1,0-1,0 1,0-1,0 0,-1 0,1 1,-1-1,0 0,0 0,0 1,0-1,0 0,-1 0,1 1,-1-1,0 0,1 1,-1-1,0 0,-1 1,1-1,-2-2,2 5,1-1,0 1,-1-1,1 1,-1-1,1 1,0-1,-1 1,1-1,-1 1,1 0,-1-1,1 1,-1 0,0 0,1-1,-1 1,1 0,-1 0,0 0,1 0,-1 0,1 0,-1 0,0 0,1 0,-1 0,0 0,1 0,-1 0,1 0,-1 1,1-1,-2 1,-8 21,6 31,3 37,4 60,-3-148,0 0,0 0,1 0,-1 0,1 0,0 0,0 0,-1 0,1-1,0 1,0 0,1 0,-1-1,0 1,0-1,1 1,-1-1,1 0,0 0,-1 1,1-1,0 0,-1 0,1-1,0 1,0 0,0 0,0-1,0 0,0 1,0-1,0 0,0 0,2 0,0 0,0 0,0 0,0-1,0 1,0-1,-1 0,1 0,0-1,-1 1,1-1,-1 0,1 1,-1-2,0 1,0 0,0-1,3-2,6-8,-1 0,-1-1,0 0,-1 0,0-1,-1 0,-1-1,-1 1,0-1,-1-1,0 1,-1-1,-2 0,3-33,-20 137,14-59,0-17,1 1,0 0,0 0,1 0,4 17,-4-27,0 1,0-1,0 0,0 1,0-1,0 0,1 1,-1-1,1 0,0 0,-1 0,1-1,0 1,0 0,0-1,0 1,1-1,-1 1,0-1,1 0,-1 0,0 0,1-1,0 1,-1 0,1-1,-1 0,1 1,5-1,-1-1,1 0,0-1,0 0,-1 0,1 0,-1-1,1 0,-1-1,0 0,-1 0,1 0,-1-1,1 0,-1 0,-1 0,11-13,-5 6,-1-1,0 0,-1-1,-1 0,0 0,-1-1,8-22,-8-4,-6 40,-1 0,0 0,0 0,0 0,1 0,-1-1,0 1,0 0,0 0,-1 0,1 0,0 0,0 0,-1 0,1-1,0 1,-1 0,1 0,-1 0,0 0,1 0,-1 1,0-1,1 0,-1 0,0 0,0 1,0-1,0 0,0 1,0-1,-1 0,1 1,0 1,0-1,1 1,-1 0,0-1,0 1,0 0,0-1,1 1,-1 0,0 0,1 0,-1 0,1 0,-1 0,1 0,-1 0,1 0,0 0,-1 0,1 0,0 0,0 0,0 0,0 0,0 0,0 0,0 2,-1 38,1-36,2 156,-2-160,0 0,0 1,0-1,0 0,1 1,-1-1,1 0,-1 0,1 1,-1-1,1 0,0 0,-1 0,1 0,0 0,0 0,0 0,0 0,0 0,0 0,0-1,0 1,0 0,3 1,-2-2,1 1,0 0,0-1,-1 0,1 1,0-1,0 0,0-1,-1 1,1 0,4-2,-2 1,0-1,1 1,-1-1,0 0,-1-1,1 1,0-1,-1 0,1 0,-1 0,0-1,6-6,-4-2,-1-1,0 0,-1-1,0 1,-1-1,-1 1,0-1,0-15,-1 13,-1 15,1 0,-1 0,0 0,0 0,0 0,0 0,0 0,0 0,0-1,0 1,0 0,0 0,-1 0,1 0,0 0,-1 0,1 0,-1 0,1 0,-2-1,1 2,1 1,-1-1,0 1,1 0,-1-1,1 1,-1 0,1 0,-1 0,1-1,-1 1,1 0,0 0,0 0,-1 0,1-1,0 1,0 0,0 0,0 0,0 0,0 0,0 0,0 0,0 1,-3 25,2 1,0 0,2 0,1 0,11 51,-13-77,1 0,-1 0,1 0,0 0,-1 0,1 0,0 0,0 0,1 0,-1-1,0 1,1-1,-1 1,1-1,-1 1,1-1,-1 0,1 0,0 1,0-1,0-1,0 1,0 0,0 0,0-1,0 1,0-1,0 1,0-1,0 0,0 0,0 0,0 0,0 0,0-1,0 1,0-1,0 1,3-2,1 0,0-1,-1 1,0-1,1 0,-1 0,0-1,0 0,-1 0,1 0,-1 0,0-1,5-6,-5 3,1-1,-1 1,-1-1,3-11,14-30,-15 40,0 0,-1-1,-1 0,3-11,-13 116,4-81,0 0,2 0,-1 0,2 0,1 20,-1-27,1 0,0-1,0 1,0 0,1-1,0 1,0-1,0 0,1 0,0 0,0 0,0 0,1 0,6 6,10 9,-15-14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3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2.99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1929 3172,'1'-20,"1"0,1 0,8-28,-6 25,6-47,-6-16,-10-130,4 208,0 1,-1 0,1-1,-2 1,1 0,-1 0,0 0,0 0,-1 1,0-1,0 1,-1 0,1 0,-9-7,-4-2,-1 0,-1 2,-26-16,28 20,1-1,0-1,0-1,2 0,-21-22,-220-234,182 195,40 34,26 29,0 1,-1 0,-15-13,11 11,0 3,1-2,1 1,0-1,0-1,-9-13,11 13,-1 1,0 0,-1 0,0 1,-11-8,10 8,0 0,1 0,0-1,-15-20,17 20,-1-1,0 1,-1 0,-20-15,19 17,0-1,1 0,1-1,-18-21,14 14,-2 0,0 1,-1 0,-30-22,-21-20,-201-210,250 246,1 0,1 0,-18-35,12 21,5 6,2-1,1 0,2-1,0-1,3 0,0 0,-4-44,-2 2,9 47,1 1,-2-44,7-4,2 48,-2 1,-1-1,-1 0,-9-46,5 48,2 1,1-1,1-28,1 32,0 0,-1 0,-1 0,-10-33,13 54,1 0,-1-1,0 1,0 0,0-1,0 1,0 0,-1-1,1 1,0 0,0-1,0 1,0 0,0-1,0 1,-1 0,1-1,0 1,0 0,0-1,-1 1,1 0,0 0,0-1,-1 1,1 0,0 0,-1 0,1-1,0 1,-1 0,1 0,0 0,-1 0,1 0,0 0,-1 0,1 0,0 0,-1 0,1 0,0 0,-1 0,1 0,0 0,-1 0,1 0,-1 0,1 0,0 0,0 1,-1-1,1 0,-1 0,-13 27,-5 40,11-10,5-29,-12 52,12-70,-1 0,0-1,0 1,-1-1,0 1,-1-2,0 1,-12 14,13-17,-32 29,37-34,-1 0,0 0,0 0,0 0,0 0,0-1,0 1,0 0,0-1,0 1,0-1,0 1,0-1,0 0,0 1,-1-1,1 0,0 0,0 0,0 1,-1-2,1 1,0 0,0 0,0 0,-1 0,1-1,0 1,0-1,0 1,-2-2,2 1,1 0,-1 0,1 0,-1-1,1 1,-1 0,1-1,0 1,0 0,0-1,0 1,0 0,0-1,0 1,0 0,1-1,-1 1,0 0,1-1,-1 1,1 0,0 0,0-2,22-36,-14 23,3-11,16-53,-18 46,19-40,-25 65,1 1,-1-1,1 1,1 1,-1-1,2 1,-1 0,1 0,10-8,-14 12,0 1,0 0,0 1,0-1,1 0,-1 1,0 0,1 0,-1 0,1 0,-1 0,1 1,-1-1,1 1,0 0,-1 0,1 1,3 0,-1 0,-1 1,0 0,0 0,-1 0,1 1,0 0,-1 0,1 0,-1 0,7 8,4 7,0 0,-2 1,0 1,14 28,-26-46,41 59,-33-49,0-1,-1 2,0-1,8 20,-5-10,-1-3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49.6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1,'34'0,"1"1,-1 2,67 15,-18-8,-26-5,105 8,-105-7,-40-5,0 1,0 1,25 7,-27-7,1 1,-1-2,19 1,14 3,93 7,-86-10,-2 2,92 3,40 4,-135-9,62-5,43 2,-108 5,65 3,497-8,-585 3,0 0,-1 1,0 2,1 0,-2 2,44 20,-58-24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58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0,'65'13,"136"1,-122-14,-68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5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15,'186'-7,"-141"2,-1 3,1 1,51 7,17 4,-76-7,0 1,66 18,-5 0,139 13,-70-7,-54 0,-58-13,-32-7,-1 0,1 2,30 18,-33-17,134 82,-97-57,189 126,-160-91,-27-20,1-9,2-2,90 42,6 3,-122-63,0 1,-2 2,-1 1,-1 2,-1 1,41 50,120 143,-156-182,1-2,3-2,66 49,-103-83,222 190,-196-166,-1 2,-2 1,-1 1,-1 2,-2 0,-1 1,25 54,-3 3,97 148,-107-190,-2 2,-3 1,-1 1,29 85,-41-87,63 176,-3-69,-60-129,6 9,28 70,-38-74,-3-8,1 0,1 0,14 24,-20-44,0-2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62,'1'0,"0"0,0 0,-1 0,1-1,0 1,0-1,0 1,0 0,0-1,-1 1,1-1,0 0,-1 1,1-1,0 0,-1 1,1-1,-1 0,1 0,-1 1,1-1,-1 0,1 0,-1 0,0 0,1 0,-1 0,0 0,0 1,0-1,0 0,0 0,0 0,0 0,0 0,-1-2,1 2,0-1,0 0,0 1,0-1,-1 1,1-1,0 0,-1 1,0-1,1 1,-1-1,0 1,0 0,0-1,0 1,0 0,0-1,0 1,0 0,0 0,-2-1,-1 1,1 0,-1 1,1-1,-1 1,1 0,-1 0,1 0,-1 1,1-1,-1 1,1 0,0 0,-1 0,1 0,0 1,0-1,0 1,0 0,0 0,0 0,0 0,1 1,-1-1,1 1,-3 2,-7 9,0 1,0 0,-11 21,20-30,-1 0,1 0,1 0,-1 1,1-1,0 1,0 0,1 0,0 0,0-1,1 1,0 12,1-16,-1 0,1 0,-1 0,1 0,0 0,0 0,0 0,1-1,-1 1,1 0,-1 0,1-1,0 1,0-1,0 0,0 0,1 1,-1-1,0-1,1 1,0 0,-1-1,1 1,0-1,0 0,0 0,0 0,0 0,4 1,23 2,1 0,0-2,1-1,37-5,-64 4,1-1,-1 0,0-1,-1 0,1 1,0-1,0-1,-1 1,1-1,-1 0,0 0,0 0,0 0,0-1,-1 0,1 1,4-9,-4 6,0 0,0 0,-1 0,0-1,0 1,-1-1,0 0,0 0,-1 0,1 0,-2 0,1-7,-2 28,-1 0,-1-1,0 1,-1 0,-8 19,-6 22,15-46,0 0,0 0,-1-1,0 1,-1-1,0 0,0 0,-10 11,14-18,1-1,0 0,0 0,-1 0,1 1,0-1,0 0,-1 0,1 0,0 0,-1 0,1 0,0 0,-1 0,1 0,0 0,-1 0,1 0,0 0,-1 0,1 0,0 0,-1 0,1 0,0 0,0 0,-1 0,1 0,0-1,-1 1,1 0,0 0,0 0,-1-1,1 1,0 0,0 0,0-1,-1 1,1 0,0 0,0-1,-5-19,6-21,0 35,1-1,0 1,1 0,-1 0,1 0,0 0,1 0,-1 0,7-7,42-45,-51 57,1-2,0 1,0 0,0 0,0 0,0 1,1-1,-1 0,0 1,1-1,-1 1,1 0,0 0,-1 0,1 0,0 1,-1-1,1 1,0-1,0 1,0 0,-1 0,1 0,0 1,0-1,0 1,-1-1,1 1,0 0,-1 0,1 0,-1 0,1 1,-1-1,1 1,-1-1,0 1,0 0,0 0,0 0,0 0,0 0,0 0,-1 1,3 4,-1 2,-1 0,-1 1,0-1,0 0,-1 1,0-1,0 1,-1-1,0 1,-1-1,0 0,-1 0,0 0,-7 16,-1 8,10-31,1 0,-1 0,1 0,-1 0,1 1,-1-1,1 0,0 0,0 1,0-1,1 0,-1 0,0 0,1 1,0-1,-1 0,1 0,0 0,0 0,0 0,0 0,0 0,1-1,-1 1,1 0,-1 0,1-1,-1 1,1-1,0 0,0 1,0-1,0 0,0 0,0 0,0-1,3 2,5 1,-1-1,1 0,-1 0,1-1,-1-1,1 1,17-3,-20 1,0-1,0 0,0 0,-1 0,1-1,-1 0,1-1,-1 1,0-1,0 0,0-1,-1 1,0-1,0 0,0-1,0 1,4-7,-2 2,0-1,-1 0,0 0,-1 0,0-1,-1 1,0-1,4-24,-8 35,1 1,-1-1,0 1,0 0,0-1,0 1,0-1,0 1,0-1,0 1,0 0,0-1,0 1,0-1,0 1,0-1,0 1,0 0,0-1,0 1,0-1,-1 1,1 0,0-1,0 1,-1 0,1-1,0 1,0 0,-1-1,1 1,0 0,-1-1,1 1,-1 0,-14 7,-11 18,22-17,0 0,1 0,-1 0,2 1,-1-1,1 1,0 0,1-1,0 1,0 0,1 0,0 0,1 0,0 0,3 14,-2-17,1 0,-1 1,1-1,0 0,0 0,1 0,-1-1,2 1,-1-1,0 0,1 0,0 0,0-1,0 0,1 0,0 0,-1 0,1-1,0 0,1 0,-1-1,0 0,1 0,0 0,-1-1,1 0,0 0,-1-1,1 0,0 0,0-1,-1 1,1-1,0-1,-1 1,11-5,-12 4,1-1,0 0,-1 0,0-1,0 0,0 0,0 0,0 0,-1-1,0 1,0-1,0 0,-1-1,0 1,4-8,-5 9,0-1,0 1,-1 0,0-1,0 1,0-1,0 1,-1-1,0 0,0 1,0-1,0 1,-1-1,0 1,0-1,0 1,0-1,-1 1,1-1,-1 1,-5-7,0 0,-1 0,0 1,-1 1,-12-12,19 19,-1-1,1 1,-1 0,1 1,-1-1,0 0,1 1,-1 0,0-1,0 1,0 0,0 1,0-1,-1 0,1 1,0 0,0 0,0 0,0 0,0 0,-1 0,1 1,-5 1,6-1,0 1,0 0,-1-1,1 1,0 0,1 0,-1 0,0 0,0 0,1 1,-1-1,1 0,0 1,0-1,0 1,0-1,0 1,0 4,-10 57,8-39,-3 44,6-63,0-1,0 0,1 1,-1-1,1 0,0 1,1-1,-1 0,1 0,4 8,-4-10,0-1,1 0,0 0,-1 0,1 0,0 0,0-1,0 1,0-1,0 0,1 0,-1 0,0 0,0 0,1-1,-1 0,4 1,69-3,-41 0,-24 2,0-1,0-1,-1 1,1-2,0 1,0-2,-1 1,0-2,16-7,-21 9,0 0,-1 0,1 0,0-1,-1 1,0-1,0 0,0-1,0 1,-1-1,0 1,0-1,0 0,0 0,-1 0,0-1,0 1,0-1,0 1,0-8,-2 12,1 1,-1-1,0 0,0 0,0 1,1-1,-1 0,0 0,0 0,0 1,0-1,0 0,0 0,-1 0,1 1,0-1,0 0,0 0,-1 1,1-1,0 0,-1 1,1-1,-1 0,1 1,-1-1,1 1,-1-1,1 0,-1 1,1-1,-1 1,0 0,1-1,-1 1,0-1,0 1,1 0,-1 0,0-1,0 1,1 0,-1 0,0 0,0 0,0 0,1 0,-1 0,0 0,-1 1,0-1,-1 1,1 0,0 0,0 0,-1 1,1-1,0 0,0 1,1-1,-1 1,0 0,0 0,1 0,-1-1,-1 5,-4 9,1 0,0 1,-6 29,10-37,1 0,0 0,0 1,1-1,0 1,0-1,1 1,0-1,2 11,-1-15,0-1,0 1,1-1,-1 0,1 1,0-1,0 0,0 0,0-1,0 1,0-1,1 1,-1-1,1 0,0-1,-1 1,1-1,5 2,13 4,0-1,25 2,-25-4,9 0,0-2,0-1,59-5,-88 3,1 0,0 1,-1-1,1 0,-1-1,1 1,-1 0,1-1,-1 0,0 1,0-1,0 0,0 0,0 0,0 0,-1 0,1-1,-1 1,1 0,-1-1,0 1,2-6,0 1,-1 0,0-1,0 1,0-1,-1 1,-1-1,1-9,-1 16,0 1,1-1,-1 1,0 0,0-1,0 1,0-1,0 1,0 0,0-1,0 1,0-1,0 1,0-1,0 1,0 0,0-1,-1 1,1-1,0 1,0 0,0-1,-1 1,1 0,0-1,0 1,-1 0,1-1,0 1,0 0,-1-1,1 1,-1 0,1 0,0 0,-1-1,1 1,0 0,-1 0,-12 14,-7 26,-6 53,18-59,-19 51,10-56,14-25,11-19,9-13,-10 17,0 0,-1-1,0 1,-1-1,5-16,-6 6,-1 1,-1-1,-1 0,0 0,-2 0,-5-29,3 14,1 23,0 1,-1 0,0 0,-1 1,-1-1,0 1,0 0,-2 0,-10-16,-5-2,-1 1,-29-30,41 48,-1-1,-1 1,0 1,0 0,-1 1,0 1,-23-11,37 19,-1-1,0 1,0 0,1 0,-1 0,0-1,0 1,1 0,-1 0,0 0,0 0,1 0,-1 0,0 1,0-1,1 0,-1 0,0 1,0-1,1 0,-1 1,0-1,1 0,-1 1,0-1,1 1,-1-1,1 1,-1-1,1 1,-1 0,1-1,0 1,-1 0,1-1,-1 1,1 0,0-1,0 1,-1 0,1 0,0-1,0 1,0 0,0 0,0-1,0 1,0 0,0 0,0-1,1 1,-1 0,0 0,0-1,1 2,-1 1,1 0,0 1,-1-1,1 0,0 0,1 0,-1 0,1 0,-1 0,1 0,0 0,3 3,11 5,1-1,0-1,1-1,0-1,0 0,0-1,26 5,-13-3,-5-2,0-2,1 0,40-1,4 1,-52 3,-15-4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3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0,'-1'74,"3"80,3-120,1-1,2 1,15 38,50 161,-3-83,-36-80,-25-53,0 1,11 32,-8-18,23 47,-7-16,-9-20,-7-17,14 46,1 5,-18-57,-2 1,0-1,6 43,-7-19,-1-2,1 54,12 42,-20-4,4 98,6-171,-4-36,1 45,10 175,-8-200,1-1,3 0,1 0,2-1,2-1,29 55,7 25,-44-101,-1 0,-1 1,0 0,2 24,-5-23,2-1,0 1,16 38,-14-41,0 1,-2-1,5 32,9 33,22 53,-28-91,-2 0,-2 0,3 55,-10-92,1 1,0 0,1 0,0-1,1 0,7 13,13 32,9 29,-21-53,18 61,18 54,-39-110,2-1,18 37,1 4,26 35,-32-63,56 85,-71-118,60 89,-37-59,3-2,66 63,-92-97,11 12,31 41,-15-8,-19-26,1-1,1-1,43 44,141 128,-135-110,-16-36,90 68,168 122,-103-82,-9-17,-117-88,-30-23,84 38,-84-45,92 59,-73-38,-43-29,-1 1,-1 1,27 27,50 41,-10-9,15 11,-93-76,1-1,0 0,1-1,0-1,21 10,26 15,63 30,-106-53,1 0,30 10,19 10,-24-10,1-1,89 24,-113-39,45 3,-18-2,106 10,-117-12,-29-4,1 1,0 0,0 0,-1 1,21 8,50 28,-72-34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1,'0'40,"-1"-18,0 0,2 0,1 0,1 0,5 23,-4 24,-4-47,3-32,-2 1,1 0,0 0,0 0,0 0,1 0,0 1,1-1,0 1,1 0,-1 0,1 1,1-1,0 1,9-10,-11 13,1 1,-1-1,0 1,1 0,0 0,-1 0,1 1,9-3,-13 4,0 1,1-1,-1 1,0 0,1 0,-1 0,0-1,1 1,-1 1,1-1,-1 0,0 0,1 0,-1 1,0-1,1 1,-1-1,0 1,0-1,0 1,1 0,-1 0,0-1,0 1,0 0,0 0,0 0,0 0,-1 0,1 1,0-1,0 0,-1 0,1 0,-1 1,1-1,0 2,50 115,-48-109,0 1,-1 0,0 0,-1-1,0 12,0-11,0 0,0 0,1 0,4 15,-5-24,-1 0,0-1,0 1,1-1,-1 1,0 0,1-1,-1 1,0-1,1 1,-1-1,1 1,-1-1,1 1,0-1,-1 1,1-1,-1 0,1 1,0-1,-1 0,1 1,0-1,-1 0,1 0,0 0,-1 0,1 0,1 0,22-10,13-25,-34 30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0,'-9'133,"9"-122,-1 5,2 0,0 0,0 0,6 21,-7-35,1 0,-1 1,1-1,-1 0,1 0,0 0,0 1,0-1,0 0,0 0,1 0,-1-1,1 1,-1 0,1 0,0-1,-1 1,1-1,0 1,0-1,0 0,0 0,0 0,0 0,1 0,-1 0,0-1,0 1,1-1,-1 0,0 1,1-1,-1 0,0 0,1-1,-1 1,0 0,3-1,-2-1,0 0,-1 1,0-1,1 0,-1 0,0 0,0-1,0 1,0 0,0-1,-1 1,1-1,-1 0,0 1,1-1,-1 0,0 0,0-5,3-3,-2 1,0-1,2-22,-2 3,-1 19,0 1,-1-1,0 0,0 1,-1-1,-4-17,3 26,0 0,0-1,0 1,0 0,-1 0,1 0,0 0,-1 0,0 1,1-1,-1 1,0-1,0 1,0 0,0 0,0 1,0-1,0 1,0-1,0 1,0 0,-3 0,-7-1,-1 1,1 1,-23 3,34-3,0-1,0 0,1 1,-1 0,0-1,1 1,-1 0,0 0,1 0,-1 0,1 0,-1 0,1 0,0 1,0-1,-1 0,1 1,0-1,0 1,0-1,1 1,-1 0,-1 1,2-1,0-1,0 0,0 0,0 0,0 0,0 1,0-1,1 0,-1 0,0 0,1 0,-1 0,1 0,-1 0,1 1,-1-2,1 1,0 0,-1 0,1 0,0 0,0 0,0 0,0-1,0 1,0 0,0-1,0 1,0-1,0 1,0-1,0 0,0 1,0-1,0 0,1 0,0 1,5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0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1,'2'43,"10"57,-7-68,-1 1,-1 0,-3 53,-4-74,-2-20,-2-21,8 13,1 1,0 0,1 0,1 0,0 0,1 0,0 1,13-27,-9 21,-2 3,1 1,1 1,14-23,-21 35,1 1,-1-1,1 1,0 0,0 0,0-1,0 1,0 1,0-1,1 0,-1 0,0 1,1 0,0-1,-1 1,1 0,0 0,-1 0,1 1,0-1,0 1,0-1,0 1,0 0,0 0,-1 1,7 0,-7 0,0 0,0 0,0 1,0-1,0 1,-1-1,1 1,0 0,-1-1,1 1,-1 0,0 0,0 0,1 0,-1 0,-1 1,1-1,0 0,0 0,-1 1,1-1,-1 4,5 60,-4-55,-1 139,0-150,0 1,0 0,0-1,0 1,0-1,0 1,0-1,0 1,0-1,1 1,-1-1,0 1,0-1,0 1,1-1,-1 1,0-1,1 1,-1-1,1 1,-1-1,0 0,1 1,-1-1,1 0,-1 1,1-1,-1 0,1 0,-1 0,1 1,-1-1,1 0,-1 0,1 0,0 0,-1 0,1 0,-1 0,1 0,-1 0,1 0,-1 0,1 0,0 0,-1-1,1 1,-1 0,1 0,-1-1,1 1,-1 0,0-1,1 1,-1 0,1-1,-1 1,1-1,4-3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1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0,'1'82,"-2"83,-3-152,-3-16,0-22,8 14,1 0,1 1,0-1,0 1,1 0,0 0,1 0,0 0,0 1,1 0,14-17,-17 24,0-1,0 1,1 0,-1 0,1 0,0 1,-1-1,1 1,0 0,0 0,0 0,0 1,0-1,0 1,0 0,0 0,0 0,0 0,0 1,-1 0,7 2,6 1,-1 0,0 1,0 1,14 9,-25-13,1 0,-1 1,1-1,-1-1,1 1,0-1,0 0,0 0,8 1,-12-3,1 1,-1 0,0-1,1 1,-1-1,0 1,0-1,0 1,1-1,-1 0,0 0,0 0,0 0,0 0,0 0,-1 0,1 0,0 0,0 0,0 0,-1 0,1-1,-1 1,1 0,-1 0,0-1,1 1,-1 0,0-1,0 1,0 0,0-1,0 1,0 0,0-1,0 1,-1-2,1-6,-3-34,3 42,0 1,0-1,0 0,0 0,0 0,0 1,0-1,0 0,-1 0,1 1,0-1,-1 0,1 0,-1 1,1-1,0 0,-1 1,0-1,1 1,-1-1,1 0,-1 1,0-1,1 1,-1 0,0-1,1 1,-1 0,0-1,0 1,0 0,1 0,-1-1,0 1,0 0,0 0,1 0,-1 0,0 0,0 0,-1 1,1 0,0-1,0 1,0 0,0 0,0 0,1 0,-1 0,0 0,0 0,1 1,-1-1,0 0,1 0,-1 1,1-1,0 0,-1 0,1 1,0-1,0 0,0 1,0-1,0 2,1 42,0-31,-2 20,0-15,1 1,4 37,-3-53,-1-1,1 1,0-1,0 1,0-1,0 1,0-1,1 0,0 1,0-1,0 0,0 0,0 0,0 0,1-1,-1 1,1-1,0 1,0-1,0 0,5 3,-2-3,1 0,-1-1,1 0,-1 0,1 0,-1-1,1 0,-1 0,1-1,0 0,-1 0,0 0,1-1,-1 0,0 0,0 0,0-1,0 0,0 0,-1-1,1 1,-1-1,8-8,-5 5,-1-1,0 0,-1 0,0 0,0-1,0 0,-1 0,-1-1,0 1,0-1,3-11,-12 47,2-1,1 1,1 0,3 26,0-45,-1-1,1 0,0 0,1 0,0 0,0 0,0 0,1-1,-1 0,1 1,0-1,9 7,-10-9,0 0,0 0,-1 0,2-1,-1 0,0 1,0-1,1 0,0-1,-1 1,1-1,0 1,-1-1,1 0,0-1,0 1,0-1,0 1,0-1,0 0,7-1,-8-1,-1 1,1 0,-1-1,0 1,1-1,-1 0,0 0,0 0,0 0,0 0,0 0,-1 0,1-1,-1 1,1-1,-1 1,0-1,0 1,0-1,0 0,0 0,-1 1,1-4,1-11,0 0,-2-32,0 11,4 11,-3 21,0 0,0 0,0 0,-1 0,0 0,0 0,-2-10,1 14,0 0,0 0,0 0,0 1,0-1,-1 0,1 1,0-1,-1 1,1 0,-1-1,1 1,-1 0,0 0,1 0,-1 0,0 0,0 0,0 0,0 1,0-1,0 1,0-1,0 1,0 0,0 0,0 0,-2 0,-68 0,65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2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35,'-4'-4,"0"1,0-1,-1 1,1 0,-1 1,0-1,1 1,-1 0,0 0,0 0,-1 1,1 0,0 0,0 0,-9 0,10 1,0 0,0 0,0 1,0-1,0 1,0 0,1 0,-1 1,0-1,1 1,-1-1,1 1,-1 0,1 0,0 1,0-1,0 1,0 0,1-1,-1 1,-2 4,0 2,1 0,0 0,0 0,1 0,0 1,1 0,0-1,-1 14,1-1,1 1,3 34,-1-52,0-1,1 1,0-1,-1 1,1-1,1 0,-1 0,1 0,-1 0,1-1,0 1,0-1,1 1,-1-1,1 0,0 0,0-1,0 1,0-1,0 0,0 0,6 2,2 1,0-1,0 0,1 0,-1-2,1 1,0-2,13 1,-24-2,0 1,0-1,1 0,-1 0,0 0,1-1,-1 1,0 0,0-1,0 0,1 1,-1-1,0 0,0 0,0 0,0 0,0-1,-1 1,1 0,0-1,0 1,-1-1,1 0,-1 0,0 1,1-1,-1 0,0 0,0 0,0 0,0 0,-1-1,1 1,0 0,-1 0,0 0,1-1,-1 1,0-3,0-2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4.7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267 70,'-8'11,"1"0,0 0,0 0,2 1,-1 0,1 0,-4 17,-7 33,-13 36,26-89,-1 0,0 0,-1-1,1 0,-2 0,1 0,-1-1,-10 10,-42 49,24-25,34-40,0-1,0 1,-1-1,1 1,0-1,-1 1,1-1,0 1,-1-1,1 1,-1-1,1 1,-1-1,1 0,-1 1,1-1,-1 0,1 1,-1-1,0 0,1 0,-1 0,1 1,-1-1,0 0,1 0,-1 0,0 0,1 0,-1 0,1 0,-1 0,0-1,1 1,-2 0,-2-23,13-33,7-3,26-76,-35 119,1 0,0 0,1 1,0 0,1 0,13-14,-23 29,18-20,0 0,2 1,0 1,26-18,-41 32,1 1,0-1,0 1,0 0,1 1,-1 0,1 0,-1 0,1 0,0 1,-1 0,1 1,0 0,0 0,0 0,-1 1,1 0,0 0,-1 0,1 1,-1 0,7 3,-5 0,-1 1,1-1,-1 2,-1-1,1 1,-1-1,0 2,-1-1,0 1,7 11,20 28,73 82,-92-111,-2 0,1 1,-2 0,-1 0,12 34,-19-41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3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1 361,'7'0,"1"1,-1-1,1 0,-1-1,1 0,-1 0,1 0,-1-1,0-1,1 1,-1-1,0 0,-1 0,1-1,-1 0,9-7,7-6,-1-1,-1-2,-1 0,-1-1,0 0,16-29,-28 41,-1 0,-1 0,0-1,0 0,-1 0,5-20,-8 28,1 0,-1-1,0 1,0-1,0 1,0 0,0-1,0 1,0-1,-1 1,1 0,-1-1,0 1,0 0,0 0,0-1,0 1,0 0,-1 0,1 0,-1 0,1 1,-1-1,0 0,1 0,-1 1,0 0,0-1,0 1,-1 0,1 0,0 0,0 0,-1 0,1 0,-3 0,3 1,0 0,0 1,0-1,0 0,0 1,0-1,0 1,0-1,0 1,0 0,1 0,-1 0,0 0,0 0,1 0,-1 0,1 1,-1-1,1 1,-1-1,1 1,0 0,0-1,0 1,0 0,0 0,0-1,1 1,-1 0,0 0,0 4,-4 10,0 1,-3 27,7-37,-5 19,-2 0,0-1,-21 44,-11 31,12 3,26-95,1 0,-1 0,1 0,0 1,1-1,1 16,0-21,0 1,0-1,0 0,0 1,0-1,1 0,-1 0,1 0,0 0,0 0,0 0,0-1,1 1,-1-1,1 1,0-1,-1 0,5 2,-2-1,0 0,0-1,0 0,1 0,-1-1,1 1,-1-1,1 0,-1-1,1 1,-1-1,1 0,0 0,9-2,-12 1,1 0,-1 1,0-1,1 0,-1-1,0 1,1-1,-1 1,0-1,0 0,0 0,-1 0,1-1,0 1,-1 0,0-1,1 0,-1 0,0 0,0 0,-1 0,1 0,1-5,-2 4,0-1,0 0,0 1,-1-1,0 0,0 0,0 0,-1 1,0-1,0 0,0 1,0-1,-1 0,1 1,-1 0,0-1,-1 1,1 0,-1 0,0 0,0 0,-4-3,3 2,0 1,-1 0,0 0,0 1,0-1,0 1,0 0,0 1,-1-1,0 1,1 0,-1 0,0 1,0 0,0 0,0 0,-10 1,15 0,0 0,1 0,-1 0,0 0,0 0,0 1,1-1,-1 0,0 1,1-1,-1 1,0-1,1 1,-1-1,0 1,1-1,-1 1,1-1,-1 1,1 0,-1-1,1 1,-1 0,1-1,0 1,-1 0,1 0,0 0,0-1,-1 3,0 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81,'-1'0,"0"1,0 0,0 0,1-1,-1 1,0 0,1 0,-1 0,0 0,1 0,-1 0,1 0,0 0,-1 0,1 0,0 0,0 0,0 0,-1 0,1 1,0-1,0 0,1 0,-1 0,0 0,1 1,2 32,-1-30,0 0,0-1,0 1,0 0,1-1,-1 1,1-1,0 0,0 0,0 0,0-1,1 1,-1-1,1 1,-1-1,1 0,0-1,0 1,0-1,0 1,0-1,0 0,7 0,12 2,0-1,1-2,28-2,-11 0,-29 3,1-2,-1 0,0 0,0-1,0-1,0 0,0-1,0 0,-1 0,0-1,0-1,0 0,10-8,-18 12,0-1,0 1,-1-1,1 1,-1-1,0 0,0 0,0 0,0 0,0-1,-1 1,1 0,-1-1,0 1,0-1,0 1,-1-1,1 0,-1 1,0-1,0 0,0 1,0-1,-1 1,0-1,1 0,-1 1,0-1,-1 1,1 0,-1-1,1 1,-1 0,0 0,0 0,-1 0,1 0,0 0,-1 1,0-1,0 1,1 0,-1 0,-1 0,1 0,0 0,0 1,-1-1,1 1,-1 0,-5-1,7 2,0 0,0 0,1 0,-1 0,0 0,0 1,0-1,0 1,1-1,-1 1,0 0,1 0,-1-1,0 1,1 0,-1 1,1-1,0 0,-1 0,1 1,0-1,-1 0,1 1,0-1,0 1,1 0,-1-1,0 1,0 0,1-1,-1 1,0 2,-2 9,0-1,1 1,-1 22,1-10,-9 90,11-112,-1 1,1-1,0 1,0-1,1 1,-1-1,1 1,-1-1,1 1,0-1,1 1,-1-1,0 0,1 0,0 0,3 5,-2-6,0 0,0 0,1 0,-1 0,0-1,1 1,-1-1,1 0,0 0,-1 0,1-1,0 1,-1-1,1 0,0 0,4-1,-2 1,1-1,0 1,-1-2,1 1,-1-1,1 0,-1 0,0-1,0 0,0 0,0 0,0-1,-1 0,1 0,-1 0,0-1,8-9,36-28,-36 32,16-7,-19 22,-6 17,-4 0,-1 0,-1 0,-1 0,-1 0,-1 0,0-1,-14 32,-9 6,7-13,-1-1,-2-1,-2-1,-55 69,81-111,-1-1,1 1,0-1,0 0,-1 1,1-1,0 0,0 1,-1-1,1 0,0 1,-1-1,1 0,0 0,-1 0,1 1,-1-1,1 0,0 0,-1 0,1 0,-1 0,1 1,-1-1,1 0,0 0,-1 0,1 0,-1 0,1 0,-1-1,1 1,0 0,-1 0,1 0,-1 0,1 0,0-1,-1 1,0 0,-6-21,5-30,2 50,1-7,0 0,0 1,1 0,0-1,1 1,-1 0,1 0,0 0,1 0,0 1,0-1,1 1,-1 0,11-10,9-7,1 2,33-23,-9 7,-20 14,2 1,1 1,1 2,0 2,1 0,49-14,10-1,-80 28,0-2,0 1,-1-2,1 1,-1-2,-1 0,1 0,-1-1,-1 0,0-1,0 0,16-23,-25 32,-1 1,1-1,0 0,-1 0,1 0,-1 0,0 0,1 0,-1 0,0 0,1-1,-1 1,0 0,0 0,0 0,0 0,0 0,0 0,0 0,0 0,-1-1,1 1,0 0,-1 0,1 0,-1 0,1 0,-1 0,1 0,-1 0,0 1,1-1,-1 0,0 0,0 0,0 1,1-1,-1 0,0 1,0-1,0 1,0-1,0 1,0 0,0-1,0 1,-1 0,1 0,0-1,0 1,0 0,0 0,0 0,0 0,-2 1,-1-1,1 0,-1 0,1 0,0 0,-1 1,1-1,0 1,-1 0,1 0,0 0,0 1,0-1,0 1,0 0,0-1,0 1,0 1,-2 2,-11 17,1 1,2 1,0 0,1 1,2 0,1 1,-12 50,14-53,2 5,6-27,-1 0,1-1,0 1,-1 0,1 0,0 0,0-1,0 1,0 0,0-1,-1 1,1-1,0 1,0-1,0 1,0-1,1 0,-1 1,0-1,0 0,0 0,0 0,0 0,0 0,0 0,0 0,2-1,6 2,0-1,0 0,1 0,-1-1,-1 0,1-1,0 0,0 0,-1-1,1 0,-1-1,0 0,9-5,-3 0,0-1,0-1,-2 0,14-14,-21 20,0-1,0 0,-1 0,0 0,0 0,-1-1,1 0,-1 0,-1 0,1 0,2-13,-12 39,3-8,0 1,0 0,1 0,-2 19,4 0,2 88,0-117,-1-1,0 1,0-1,1 1,-1-1,1 1,-1-1,1 1,0-1,-1 1,1-1,0 0,0 1,0-1,0 0,0 0,0 0,1 0,-1 0,0 0,0 0,3 1,-1-1,1 1,-1-1,1 0,-1-1,1 1,-1-1,1 1,0-1,5 0,0-1,0 0,-1-1,1 0,-1 0,1 0,-1-1,12-6,-6 0,0 0,0-1,-1-1,-1 0,0-1,0 0,-1 0,13-21,-15 19,-10 24,-12 28,6-15,0 0,-5 26,7-24,-15 45,13-52,5-10,-1-1,0 1,0 0,-1-1,-6 10,10-25,5-28,2 26,0 0,1 1,0 0,1 0,0 1,19-15,-22 19,1 0,0 1,-1 0,2 0,-1 0,0 1,1 0,-1 0,1 1,-1 0,16 0,24 3,78-3,-112 0,-1 0,1-1,-1-1,1 0,-1-1,0 0,17-8,-26 10,0 0,-1 0,1 0,0 0,-1 0,0-1,1 1,-1-1,0 1,0-1,0 0,-1 0,1 0,1-4,-3 6,0 1,1-1,-1 0,0 0,0 0,0 0,0 1,0-1,0 0,0 0,0 0,0 0,0 0,-1 1,1-1,0 0,-1 0,1 0,0 1,-1-1,1 0,-1 0,0 0,-1 0,1 0,0 0,-1 0,1 1,-1-1,1 0,-1 1,1-1,-1 1,1 0,-1-1,1 1,-1 0,0 0,-2 0,1 0,0 0,0 0,0 0,0 0,0 0,1 0,-1 1,0 0,0-1,0 1,0 0,0 0,1 1,-1-1,0 1,1-1,-1 1,1 0,-4 3,3 1,0-1,0 1,1 0,-1 0,1 0,1 0,-1 0,0 9,-25 99,23-85,1-17,1 0,0 0,1 0,0 1,1-1,1 1,0-1,0 0,4 14,-3-24,-1 0,1 1,0-1,0 0,0 0,1 0,-1 0,0-1,1 1,-1-1,1 1,-1-1,1 0,0 0,0 0,-1 0,1 0,0-1,0 1,0-1,0 0,0 0,3 0,2 0,0 0,0 0,0-1,0 0,-1-1,1 1,12-6,-2-3,-1-1,0-1,-1 0,-1-1,0-1,19-22,6-5,-38 39,13-13,0 0,1 1,1 1,0 0,0 1,2 1,23-11,-42 22,1 0,-1 0,0 0,0 0,1 0,-1-1,0 1,1 0,-1 0,0 0,1 0,-1 0,0 0,1 0,-1 0,0 1,1-1,-1 0,0 0,0 0,1 0,-1 0,0 0,1 1,-1-1,0 0,0 0,1 0,-1 1,0-1,0 0,0 0,1 1,-1-1,0 0,0 1,0-1,0 0,0 0,0 1,1 0,0 19,-8 19,-7 5,-2 0,-1-1,-29 49,39-78,7-14,0 1,-1-1,1 1,0-1,0 0,-1 1,1-1,0 1,0-1,0 1,0-1,-1 1,1-1,0 1,0-1,0 1,0-1,0 1,0-1,0 1,0-1,1 0,-1 1,0-1,0 1,0-1,0 1,1-1,-1 1,0-1,1 1,16 0,32-18,-35 12,184-64,-136 49,-49 17,1-1,-1 0,1-1,-1 0,-1-1,1-1,22-15,-35 22,1-1,-1 1,1 0,0-1,-1 1,1-1,-1 1,1-1,-1 0,0 1,1-1,-1 1,1-1,-1 0,0 1,0-1,1 0,-1 1,0-1,0 0,0 0,0 1,0-1,0 0,0 1,0-1,0 0,0 0,0-1,-1 1,0 1,0-1,0 0,0 0,0 0,0 1,0-1,0 0,0 1,0-1,0 1,0-1,0 1,-1 0,-1-1,-1 0,1 1,-1-1,0 1,1 0,-1 0,0 0,1 0,-1 1,0-1,1 1,-1 0,-4 2,3 1,0 1,0 0,0 0,1 0,-1 1,1 0,1 0,-1 0,-4 11,-23 64,28-71,-2 2,1 1,0 0,1-1,1 2,0-1,1 0,0 0,1 1,0-1,4 21,-2-31,0 0,0 0,0 0,0 0,0-1,1 1,-1 0,1-1,0 0,-1 0,1 1,0-2,1 1,-1 0,0-1,0 1,1-1,-1 0,1 0,-1 0,1-1,-1 1,8-1,9 1,0 0,36-4,-55 2,10-2,-1 0,0-1,1 0,-1-1,-1 0,1-1,14-11,-1 2,-3 4,-1-1,0-1,-1 0,-1-2,0 1,0-2,-2-1,27-35,-41 51,-1 0,1 0,0 0,0 0,-1 0,1 0,0 0,-1 0,1 0,-1 0,0 0,1-1,-1 1,0 0,0 0,1 0,-1-1,0 1,0 0,0 0,-1 0,1-1,0 1,0 0,-1 0,1 0,-1-1,1 1,-1 0,1 0,-1 0,0 0,1 0,-1 0,0 0,0 0,0 1,0-1,1 0,-1 0,0 1,-1-1,1 0,0 1,0-1,0 1,0 0,0-1,-1 1,1 0,0 0,0-1,-2 1,0 0,0 0,0 0,1 0,-1 0,0 0,0 1,0-1,0 1,0 0,0 0,1 0,-1 0,0 1,1-1,-1 0,1 1,-1 0,1 0,0 0,0 0,0 0,-3 3,-22 38,18-30,1 0,0 1,0 0,1 0,1 1,-8 28,11-30,0 2,0 0,1 0,0 0,1 17,2-27,-1 0,1 1,0-1,1 0,-1 1,1-1,0 0,0 0,1-1,0 1,0 0,0-1,0 1,0-1,6 5,-5-5,0 0,0 0,1-1,-1 1,1-1,0 0,1 0,-1 0,0-1,9 3,-11-4,-1-1,1 1,0-1,-1 0,1 0,-1 0,1 0,-1-1,1 1,-1-1,1 0,-1 1,1-1,-1 0,0 0,1-1,-1 1,0 0,0-1,0 1,0-1,0 0,0 0,0 1,-1-1,3-3,1-4,0 0,0 0,-1 0,0-1,0 1,-1-1,-1 0,1 0,-2 0,1-1,-1 1,-1 0,0 0,0-1,-4-18,3 28,1 0,-1 0,1-1,-1 1,0 0,1 0,-1 0,0 0,0 0,0 0,0 0,0 0,0 0,0 1,0-1,-1 0,1 1,0-1,0 1,-1-1,1 1,0-1,0 1,-1 0,1 0,0 0,-1 0,1 0,0 0,-1 0,1 0,0 0,-1 1,-1-1,2 1,0-1,0 0,0 0,0 0,0 1,0-1,0 1,0-1,0 1,0-1,1 1,-1-1,0 1,0 0,0-1,1 1,-1 0,0 0,1-1,-1 1,1 0,-1 0,1 0,-1 0,1 0,-1 0,1 0,0 0,0 0,0 0,-1 0,1 0,0 0,0 0,0 0,1 0,-1 0,0 0,0 0,0 0,1 0,-1 0,0 0,1 0,-1 0,1 0,0 0,-1-1,1 1,-1 0,2 1,1 1,-1 0,1 0,0-1,0 1,0-1,1 0,-1 1,0-1,1-1,0 1,-1 0,1-1,0 0,0 0,0 0,0 0,0-1,5 1,11 0,1-1,25-4,-35 3,7-2,0-2,-1-1,1 0,-2-1,1 0,17-12,-32 17,9-3,-1 0,-1-1,1-1,14-12,-22 17,0 0,-1 1,1-1,0 0,-1 0,0-1,1 1,-1 0,0 0,0-1,0 1,0 0,0-1,-1 1,1-1,-1 1,0-1,0 1,0-1,0 1,0-1,0 1,0-1,-1 1,0-1,1 1,-3-4,3 5,0 0,0 0,0 1,-1-1,1 0,0 1,-1-1,1 0,0 1,-1-1,1 0,-1 1,1-1,-1 1,1-1,-1 1,0-1,1 1,-1 0,0-1,1 1,-1 0,0-1,1 1,-1 0,0 0,0-1,1 1,-1 0,0 0,0 0,1 0,-1 0,0 0,0 0,1 1,-1-1,0 0,0 0,1 0,-1 1,0-1,1 0,-1 1,0-1,1 1,-1-1,1 1,-1-1,1 1,-1-1,1 1,-1-1,1 1,-1 0,1-1,0 1,-1 1,-22 39,14-17,2 0,0 1,2 0,0 0,2 0,1 0,1 36,2-59,-1 0,1 0,0 1,0-1,1 0,-1 0,0 0,1-1,-1 1,1 0,0 0,-1-1,1 1,0-1,0 1,0-1,0 0,0 0,0 0,1 0,-1 0,0 0,0-1,1 1,-1-1,0 0,4 1,66 4,-52-6,1-1,-1-1,1 0,-1-2,37-13,-46 14,1-1,0-1,-1 1,0-2,-1 0,1 0,-1-1,-1 0,1-1,14-17,-23 24,1-1,-1 1,0 0,0-1,0 1,0 0,-1-1,1 1,-1-1,1 1,-1-1,0 0,0-3,0 6,0 0,0-1,0 1,0 0,0 0,0 0,0-1,0 1,0 0,0 0,0 0,0 0,0-1,0 1,0 0,0 0,0 0,-1-1,1 1,0 0,0 0,0 0,0 0,0 0,0-1,-1 1,1 0,0 0,0 0,0 0,0 0,-1 0,1 0,0 0,0-1,0 1,0 0,-1 0,1 0,0 0,0 0,0 0,-1 0,1 0,0 0,-11 17,3 2,0 1,2-1,0 1,-4 35,9-45,0 0,1 0,1-1,-1 1,2 0,-1 0,5 12,-5-18,1-1,-1 0,1 0,0 0,0-1,0 1,0 0,0-1,1 1,-1-1,1 0,0 0,-1 0,1 0,0 0,0-1,0 1,1-1,-1 0,0 0,0 0,1 0,-1-1,0 1,4-1,-5 0,22 4,0-2,0-1,0-1,26-3,-43 2,0 0,-1-1,1 0,-1 0,1 0,-1-1,0 0,0 0,0 0,0-1,-1 0,1 0,-1 0,0-1,-1 0,1 0,-1 0,0-1,5-8,-24 41,1 0,-16 45,25-58,1 0,1 1,0-1,0 1,2-1,-1 21,4-53,0 0,8-34,3-16,-4-20,-9 81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12,'0'0,"1"-1,-1 0,0 0,1 1,-1-1,1 0,-1 1,1-1,-1 1,1-1,0 1,-1-1,1 1,0-1,-1 1,1-1,0 1,0 0,-1-1,1 1,0 0,0 0,0 0,-1 0,1 0,0 0,0 0,0 0,0 0,-1 0,1 0,0 0,0 0,0 1,-1-1,1 0,1 1,45 11,-32-8,29 6,0-3,1-1,48 0,68-6,-153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1,'-13'3,"-1"1,1 0,1 1,-1 0,1 1,0 1,0 0,-19 15,2 1,1 2,1 0,1 2,-34 45,-75 130,130-192,1-1,0 1,0 1,1-1,1 0,-1 1,2-1,-1 1,2-1,-1 1,1 0,3 17,-2-26,0 1,0 0,0-1,1 1,-1-1,1 1,0-1,-1 0,1 0,0 0,0 0,0 0,0 0,1-1,-1 1,1-1,-1 1,1-1,-1 0,4 1,-2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41 114,'17'-2,"-1"-1,0-1,0 0,0 0,-1-2,24-11,5-1,-37 16,0-1,0 0,0 0,-1 0,1-1,-1 0,0 0,0-1,-1 0,1 0,5-7,-11 12,0 0,0 0,0 0,0 0,0 0,0 0,0 0,0 0,0 0,0 0,-1 0,1 0,0 0,0 0,0 0,0 0,0 0,0 0,0 0,0 0,0 0,0 0,0 0,0 0,0 0,0 0,-1-1,1 1,0 0,0 0,0 0,0 0,0 0,0 0,0 0,0 0,0 0,0 0,0 0,0 0,0 0,0 0,0-1,0 1,0 0,0 0,0 0,0 0,0 0,0 0,0 0,0 0,0 0,0 0,0 0,0-1,-10 8,-12 10,-1 15,2 1,-33 68,-12 18,53-97,7-11,-1 0,1-1,-2 1,1-2,-2 1,1-1,-17 13,25-21,0-1,-1 0,1 0,0 0,-1 0,1 0,-1 0,1 0,0 0,-1 1,1-1,-1-1,1 1,0 0,-1 0,1 0,-1 0,1 0,0 0,-1 0,1 0,0-1,-1 1,1 0,-1 0,1 0,0-1,0 1,-1 0,1-1,0 1,-1 0,1-1,0 1,0 0,0-1,-1 1,1 0,0-1,0 1,0-1,0 1,0 0,0-1,0 1,0-1,0 1,0 0,0-1,0 1,0-1,0 1,0-1,0-4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2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10,'34'-5,"-31"4,0 0,1 0,-1 1,0-1,1 1,-1 0,0 0,1 0,-1 0,1 0,-1 1,0 0,7 2,-3-1,1 1,-1 0,1 0,-1 1,0 0,0 0,7 7,-12-9,-1-1,0 1,0-1,1 1,-1 0,-1-1,1 1,0 0,0 0,-1 0,1 0,-1-1,1 1,-1 0,0 0,0 0,0 0,0 0,0 0,0 0,0 0,-1 0,1 0,-1-1,1 1,-1 0,0 0,0 0,0-1,0 1,0 0,0-1,0 1,-3 2,-11 15,-1 0,0-1,-1-1,-1 0,-35 24,14-16,-2-1,-43 17,57-31,20-8,1 0,0 0,0 1,0 0,0 0,-9 6,15-8,0-1,1 1,-1 0,0-1,0 1,1-1,-1 1,0-1,1 1,-1-1,1 1,-1-1,0 1,1-1,-1 0,1 1,-1-1,1 0,0 1,-1-1,1 0,-1 1,1-1,0 0,-1 0,1 0,-1 0,1 0,0 0,0 0,29 10,-26-9,27 8,0 1,0 2,50 27,-66-31,-12-7,1 1,-1-1,0 1,0 0,0 0,0 0,0 0,0 0,-1 1,1-1,3 6,-4-4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44 312,'12'-2,"1"-1,0 0,-1 0,1-1,-1-1,18-10,-7 5,-7 3,1 0,-2-1,1-1,-1 0,-1-2,21-17,-29 22,-1 1,0-1,0-1,-1 1,0-1,0 1,0-1,-1 0,0-1,0 1,-1-1,0 1,0-1,-1 1,0-1,0 0,-1-9,0 15,0 0,-1-1,1 1,-1 0,1 0,-1-1,0 1,0 0,0 0,0 0,0 0,0 0,0 0,-1 0,1 1,-1-1,0 0,1 1,-1-1,0 1,0 0,0-1,0 1,0 0,0 0,0 0,0 0,0 1,0-1,-1 1,-3-1,3 0,-1 1,1 0,0 0,0 0,-1 0,1 0,0 1,0-1,-1 1,1 0,0 0,0 0,0 0,0 1,0-1,0 1,1 0,-1-1,0 1,1 1,0-1,-3 3,0 2,1 1,1-1,-1 1,1 0,1 0,-1 0,1 0,1 1,-1 12,-2 82,4-83,7 91,-3-77,2 40,-5-70,-1 1,-1-1,1 1,-1-1,0 1,0-1,0 1,0-1,-1 0,0 1,0-1,-4 6,5-9,0 0,0 1,0-1,-1 0,1 0,-1 0,1 0,0 0,-1 0,0 0,1-1,-1 1,1-1,-1 1,0-1,1 1,-1-1,0 0,0 0,-2 0,-1 0,0-1,1 0,0 0,-1 0,1-1,-1 0,-6-3,0-2,0 0,0 0,1-1,-17-17,20 18,0-1,1-1,0 1,0-1,-6-14,10 19,1 1,-1-1,1 0,0 0,0-1,0 1,0 0,1 0,-1 0,1-1,0 1,1 0,-1 0,1 0,0-1,1-5,0 9,-1-1,0 0,0 1,1-1,-1 1,1-1,0 1,-1 0,1 0,0 0,0 0,-1 0,1 0,0 0,0 0,0 1,3-1,42-8,-34 8,28-7,-12 2,52-3,-39 5,-37 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4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1,'-4'6,"0"0,1 0,0 0,0 1,0 0,0-1,-1 11,-6 11,-20 50,16-37,-2-1,-26 44,22-58,15-31,4-16,1 14,0 0,1 0,0 0,0 0,1 0,-1 1,2-1,-1 1,1-1,0 1,0 0,1 0,-1 0,1 1,1-1,-1 1,1 0,0 0,0 0,0 1,9-6,-9 9,-1 1,0-1,1 1,0 0,-1 0,1 0,-1 0,1 1,-1 0,0 0,1 0,-1 0,0 1,1 0,-1 0,0 0,4 3,-1-1,-1-1,1 0,-1-1,1 1,0-1,0-1,7 2,-9-3,1 0,0 0,0 1,-1-2,1 1,0-1,0 0,-1 0,9-3,-12 3,-1-1,1 1,0-1,-1 1,1-1,-1 0,1 0,-1 1,0-1,0 0,0 0,0 0,0 0,0-1,0 1,-1 0,1 0,-1 0,0-1,0 1,1 0,-1 0,-1-1,1-3,-5-22,5 28,0 0,0-1,-1 1,1 0,0 0,0-1,0 1,0 0,-1 0,1-1,0 1,0 0,-1 0,1 0,0 0,0-1,-1 1,1 0,0 0,-1 0,1 0,0 0,-1 0,1 0,0 0,0 0,-1 0,1 0,0 0,-1 0,1 0,0 0,-1 0,1 0,0 0,0 0,-1 1,1-1,-1 0,-2 3,1 0,-1 0,0 0,1 0,0 0,-1 0,1 1,0-1,-2 8,-6 13,-13 45,21-61,0 0,0 0,1 0,0 1,1-1,0 0,0 0,0 0,4 16,-2-20,0 0,0-1,0 0,0 0,0 1,1-1,-1-1,1 1,0 0,0-1,0 1,0-1,0 0,1 0,-1 0,1 0,-1-1,1 1,0-1,0 0,-1 0,1-1,4 1,15 2,-1-1,41-1,-42-1,1-1,0-1,0 0,0-2,38-11,-49 12,0-1,0 0,-1-1,0 0,0 0,0-1,-1 0,1-1,-2 0,1-1,9-10,-16 15,0 0,0 0,-1 0,1 0,-1 0,1 0,-1 0,0 0,-1 0,1-1,0 1,-1 0,0-1,1 1,-1-1,-1 1,1 0,0-1,-1 1,0 0,0-1,0 1,0 0,0 0,-1 0,1 0,-1 0,0 0,0 0,0 1,0-1,0 1,-1-1,1 1,-1 0,0 0,1 0,-5-2,4 2,0 1,-1 0,1-1,-1 1,1 0,-1 1,0-1,1 1,-1-1,1 1,-1 0,0 0,1 1,-1-1,0 1,1 0,-1 0,1 0,-1 0,1 1,0-1,-1 1,1 0,0 0,0 0,0 0,1 1,-1-1,0 1,1-1,0 1,-3 4,-5 6,0 1,0 1,2-1,0 1,-11 29,16-33,0 1,0-1,1 1,1-1,0 1,0 0,1 0,1-1,0 1,4 17,-3-25,0 0,1 0,-1 0,1-1,0 1,0-1,0 1,1-1,-1 0,1 0,0-1,0 1,-1-1,2 0,-1 0,0 0,0 0,1-1,-1 0,8 2,-2-1,0-1,0 1,0-1,0-1,0 0,0-1,0 1,15-5,-5-1,-1-1,0 0,0-2,21-13,-31 17,0-1,0 0,0-1,-1 0,0 0,-1-1,1 0,-1 0,9-15,-15 19,0 0,0 0,0 1,0-1,-1 0,1 0,-1 0,0 0,-1-7,1 11,0-1,0 1,0-1,0 0,0 1,0-1,0 1,0-1,0 0,0 1,-1-1,1 1,0-1,0 1,-1-1,1 1,0-1,0 0,-1 1,1 0,-1-1,1 1,-1-1,1 1,0-1,-1 1,1 0,-1-1,0 1,1 0,-1 0,1 0,-1-1,1 1,-1 0,0 0,1 0,-1 0,1 0,-1 0,0 0,1 0,-1 0,1 0,-1 0,0 0,1 0,-1 1,1-1,-1 0,1 0,-1 1,1-1,-1 0,1 1,-1-1,1 1,-1-1,1 0,-1 1,1-1,0 1,-1-1,1 1,0-1,0 1,-1 0,-2 4,-1 0,2 0,-1 0,0 0,1 0,0 1,0-1,1 1,-2 6,-7 54,8-57,1 0,1 0,0 0,0 1,1-1,0 0,0 0,1 0,1 0,-1 0,5 8,-5-13,1 0,-1 0,1 0,0-1,0 1,0-1,0 0,1 0,-1 0,1 0,0-1,0 1,0-1,0 0,0 0,1-1,-1 1,0-1,1 0,-1 0,1 0,-1-1,1 0,4 0,5 0,-1-1,0 0,0-1,0-1,0 0,0 0,0-2,-1 1,0-2,0 1,0-2,-1 0,0 0,0-1,-1 0,0-1,16-17,-1-10,-24 33,-2 5,-13 21,-5 6,15-24,0 0,0 1,0 0,1 0,0 0,0 0,1 0,-1 1,-1 8,5-106,-1 86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1,'11'1,"1"1,-1 0,0 0,0 2,0-1,18 10,-15-7,-1-1,1 0,21 4,30 1,-12 0,106 4,-45-14,-109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0,'-2'19,"0"-1,-2 0,0 0,-1 0,-9 20,3-6,-36 120,-40 114,87-265,0 0,-1-1,1 1,0 0,0 0,0 0,-1 0,1 0,-1-1,1 1,0 0,-1 0,1-1,-1 1,0 0,1-1,-1 1,0 0,1-1,-1 1,0-1,1 1,-1-1,0 1,0-1,0 0,0 1,1-1,-1 0,0 0,0 0,-1 1,0-2,1-1,-1 1,1 0,0 0,-1 0,1-1,0 1,0-1,0 1,0-1,0 1,1-1,-1 0,-1-2,-2-8,0 1,1-1,1 0,-2-13,3 12,0-1,1 0,0 1,1-1,1 1,0 0,1-1,1 1,0 0,0 0,1 1,11-20,-2 11,0 1,1 1,0 0,2 1,0 1,1 0,1 1,0 2,1 0,1 1,43-21,-59 32,-1 0,1 0,0 1,0-1,0 1,0 0,0 1,9-1,-12 2,0-1,-1 1,1 0,-1 0,1 0,0 0,-1 0,1 0,-1 0,0 0,1 1,-1-1,0 1,0-1,0 1,0-1,0 1,0-1,0 1,-1 0,1 0,-1-1,1 1,-1 0,0 0,1 0,-1 2,4 14,-1 0,0 0,-2 1,0 0,-1-1,0 1,-2-1,-4 21,4-34,0 1,-1-1,0 0,0 0,-1 0,1 0,-1-1,0 0,0 1,-1-1,-5 4,8-6,0-1,0 1,0-1,0 1,0-1,-1 0,1 0,0 0,-1 0,1 0,-1 0,1-1,-1 1,1-1,-1 0,1 0,-1 0,1 0,-1 0,0 0,1-1,-1 1,1-1,-1 0,1 0,0 0,-1 0,-2-1,4 1,0 0,0 1,0-1,0 0,0 0,0 0,1 0,-1 0,0 0,0 0,1 0,-1 0,0 0,1 0,-1 0,1 0,0-1,-1 1,1 0,0 0,0 0,0-1,0 1,0 0,0 0,0-1,0 1,0 0,0 0,1-1,-1 1,1 0,-1 0,1 0,-1 0,1 0,-1 0,1 0,0 0,0 0,1-1,1-2,0 1,1-1,0 1,0 0,0 1,0-1,0 1,9-4,5-2,-12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2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2869,'4949'-2858,"-4930"2847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14.4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1858 2920,'0'53,"1"16,-1-51,-2-22,-12-65,8 45,1-1,-1-25,2 15,-10-44,7 49,-4-61,10 74,2 43,6 50,5-16,4 73,-14-111,7 12,-2-26,1-21,-2-21,-2 1,-2-1,-1 0,-4-48,0 1,3 57,-6-111,4 117,-1 0,-1 0,-1 0,-1 1,-11-26,-6 3,-1 0,-3 1,-31-35,57 72,-9-8,0 0,-1 0,-1 1,1 0,-2 1,1 1,-19-9,14 7,1 0,0-1,-26-22,26 19,-1 0,-26-15,29 20,0-1,1 0,1 0,0-2,-19-19,21 19,-1 1,-23-19,23 21,1 0,1 0,0-1,0-1,-8-10,5 5,0 0,-1 1,-27-23,18 17,-23-30,36 39,0 0,-1 0,0 1,-22-16,18 15,0-1,1 0,0-1,1-1,-12-17,-27-29,10 19,1-2,-39-55,-54-69,117 144,1 0,1-1,1 0,2-1,0-1,2 1,-12-50,8 28,-2 1,-2 1,-2 0,-39-64,-9-24,55 103,1 0,1 0,2-1,2 0,0-1,2 1,2-1,1 0,1 0,5-35,-5 65,0 0,0 0,0 0,0 0,0 1,1-1,-1 0,1 0,-1 0,1 1,0-1,0 0,0 1,0-1,0 0,0 1,0-1,0 1,1 0,-1-1,0 1,1 0,-1 0,1 0,0 0,2-1,-2 2,1 0,-1 0,0 0,0 1,0-1,0 1,1-1,-1 1,0 0,0 0,0 0,-1 0,1 0,0 0,0 1,0-1,-1 1,1-1,-1 1,1 0,-1-1,0 1,2 3,32 45,-18-24,1-1,26 27,-46-62,0 6,1 0,-1-1,1 0,0 1,1-1,-1 0,1 1,0-1,1-7,2 14,0 1,0-1,0 1,-1 0,1 0,-1 0,1 0,-1 0,0 0,2 4,-1-2,38 56,-23-33,1 0,34 37,-89-115,15 19,-37-44,40 56,13 11,-2 1,1 0,-1 0,0 1,-1 0,-13-9,21 15,-1 0,1 0,0-1,0 1,-1 0,1 0,0 0,-1 0,1 0,0 0,0 0,-1 0,1 0,0 0,-1 0,1 0,0 0,-1 0,1 0,0 0,0 0,-1 0,1 0,0 0,-1 1,1-1,0 0,0 0,-1 0,1 0,0 1,0-1,0 0,-1 0,1 1,0-1,0 0,-1 1,1 14,9 15,7-5,1-1,1 0,1-1,1-1,41 34,-60-55,24 19,-24-19,0 0,0-1,0 1,0 0,0 0,0-1,0 1,1-1,-1 1,0-1,0 1,1-1,-1 0,0 0,1 0,-1 0,0 0,1 0,1 0,-4-5,-1 0,1 0,-1 0,0 0,-1 0,1 1,-1-1,-5-6,5 5,-18-31,-2 1,-1 1,-1 1,-44-44,65 74,-31-34,34 37,0 0,0 0,0 0,0 0,1 0,-1 0,0 0,1-1,-1 1,1 0,-1 0,1-1,-1 1,1 0,0-1,0 1,-1 0,1-1,0 1,0 0,1-1,-1 1,0 0,0-1,1 1,-1 0,1-1,-1 1,1 0,1-3,-1 4,-1-1,1 1,0 0,1-1,-1 1,0 0,0 0,0-1,0 1,0 0,0 0,0 0,0 0,0 0,0 1,0-1,0 0,0 0,0 1,0-1,0 1,0-1,0 1,0-1,0 1,0 0,1 0,30 25,-24-19,53 49,61 72,-51-51,-166-206,83 115,-2-1,1 0,-2 1,0 1,-1 0,-17-10,29 20,-1 1,0-1,1 1,-1 1,0-1,0 1,0 0,0 0,0 0,0 0,0 1,0 0,0 0,-1 1,1-1,0 1,0 0,0 0,0 1,1 0,-1 0,0 0,1 0,-1 0,-4 4,-3 4,1 1,-1 0,2 1,0 0,0 1,1 0,1 0,-13 26,8-15,-26 36,27-45,2 1,0 0,1 0,1 1,-12 35,0-16,19-35,1 0,0-1,-1 1,1 0,-1 0,0-1,1 1,-1-1,1 1,-1 0,0-1,0 1,1-1,-1 1,0-1,0 0,1 1,-1-1,0 0,0 0,0 1,0-1,1 0,-1 0,0 0,0 0,0 0,0 0,0 0,1-1,-1 1,0 0,0 0,0-1,0 1,1 0,-1-1,0 1,0-1,1 1,-2-2,-2-8,4-2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6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55,'-32'40,"30"-35,1 0,-1 0,1 0,0 0,0 0,1 0,-1 1,1-1,0 0,1 0,-1 1,3 8,-2-11,1 0,-1 0,1 0,0 0,-1 0,1-1,1 1,-1-1,0 1,1-1,-1 0,1 0,-1 0,1 0,0-1,0 1,0-1,0 0,0 1,0-1,0-1,4 2,-3-2,0 1,-1-1,1 0,0 0,0 0,-1 0,1-1,0 0,0 1,-1-1,1-1,-1 1,1 0,-1-1,1 0,-1 0,0 0,0 0,0 0,0-1,0 0,-1 1,1-1,2-4,2-1,-1 0,0-1,-1 0,0-1,0 1,-1-1,5-17,-8 24,0 0,0 1,-1-1,1 0,-1 1,0-1,0 0,0 0,0 1,0-1,-1 0,1 1,-1-1,0 0,0 1,0-1,0 1,0-1,0 1,-1-1,1 1,-1 0,1 0,-1 0,0 0,0 0,0 0,0 0,0 1,-1-1,1 1,-4-2,-1 0,1 1,-1 0,1 0,-1 0,0 1,1 0,-1 0,0 1,0 0,0 0,0 1,-9 2,10-2,0 1,0 0,0 1,0-1,1 1,0 0,-1 1,1-1,0 1,-7 8,11-11,0 0,0 0,0 0,0 0,0 0,0 1,0-1,0 0,0 1,1-1,-1 0,1 1,-1-1,1 1,-1-1,1 1,0-1,0 1,0-1,0 1,0-1,0 1,0 0,0-1,1 1,-1-1,1 0,-1 1,1-1,-1 1,1-1,0 0,0 1,0-1,-1 0,1 0,1 1,-1-1,0 0,0 0,0 0,0-1,1 1,-1 0,0 0,1-1,2 2,2 1,0 0,0-1,0 0,0 0,0 0,1-1,-1 0,1 0,-1 0,8-1,-8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42,'1'60,"-3"66,2-127,0 1,0 0,0-1,-1 1,1 0,0-1,-1 1,1 0,0-1,-1 1,1 0,0 0,-1 0,1-1,0 1,-1 0,1 0,-1 0,1 0,0 0,-1 0,1 0,-1 0,1 0,0 0,-1 0,1 0,-1 0,1 0,0 0,-1 0,1 0,-1 0,1 0,0 1,-1-1,1 0,0 0,-1 1,1-1,0 0,-1 0,1 1,0-1,-1 0,1 1,0-1,0 0,0 1,-1-1,1 0,0 1,0-1,0 1,0-1,0 0,0 1,0-1,0 1,0 0,-18-31,17 28,0 0,0 0,0 0,0-1,0 1,1 0,-1 0,1-1,0 1,-1 0,1-1,0 1,0 0,1-1,-1 1,0 0,1-1,0 1,-1 0,1 0,0 0,0-1,0 1,0 0,0 0,1 0,-1 1,1-1,-1 0,1 0,0 1,0-1,-1 1,1 0,0-1,0 1,0 0,1 0,-1 0,0 0,0 1,0-1,1 1,2-1,14-3,0 2,-1 0,1 1,29 2,-24 0,-7-1,0-1,0 0,0-1,28-8,-42 9,1 0,-1 0,0-1,0 1,0-1,0 0,0 0,0 0,0 0,0 0,-1-1,1 1,1-4,-2 4,-1 0,-1 0,1 0,0-1,0 1,-1 0,1 0,-1-1,0 1,0 0,0-1,0 1,0 0,0-1,0 1,-1 0,1 0,-1-1,0 1,0 0,0 0,-1-3,2 4,-1 0,1 0,0 0,-1 0,1 0,-1 1,1-1,-1 0,0 0,1 0,-1 0,0 1,1-1,-1 0,0 1,0-1,0 0,0 1,0-1,0 1,0 0,-1-1,1 1,0 0,1 0,-1 1,0-1,0 0,0 0,0 1,1-1,-1 1,0-1,0 1,1-1,-1 1,0-1,1 1,-1 0,1-1,-1 1,1 0,-1 0,-2 4,0-1,1 1,-1 0,1 0,1 0,-3 10,1 1,1-1,0 1,2 0,0 0,0-1,4 19,-3-30,-1 0,1-1,0 1,1-1,-1 0,0 1,1-1,0 0,0 0,0 0,0 0,0 0,1-1,-1 1,1-1,0 1,-1-1,1 0,0 0,1 0,-1 0,0-1,0 1,1-1,-1 0,1 0,-1 0,1-1,-1 1,1-1,0 0,5 0,1 0,1 0,-1-1,0 0,1 0,-1-2,0 1,0-1,0 0,-1-1,11-6,-16 8,0-1,0 0,0 0,0-1,0 1,-1-1,1 0,-1 0,0 0,0 0,-1 0,1-1,-1 0,0 1,0-1,0 0,-1 0,0 0,0 0,0 0,-1 0,1-9,-1 14,0-1,1 0,-1 0,0 0,0 0,0 1,0-1,0 0,0 0,0 0,0 0,0 1,0-1,0 0,-1 0,1 0,0 1,0-1,-1 0,1 0,-1 1,1-1,-1 0,1 1,-1-1,1 0,-1 1,1-1,-1 1,0-1,0 1,1-1,-1 1,0 0,-1-1,1 1,0 1,0 0,0-1,0 1,0 0,0 0,0 0,0 0,0 0,0 0,1 0,-1 0,0 0,1 0,-1 0,0 1,1-1,0 0,-1 0,1 0,0 1,-1 1,-1 5,1 1,0-1,0 0,1 1,0-1,0 1,1-1,0 1,0-1,1 1,0-1,4 10,-4-14,0 0,0-1,0 1,0-1,0 1,1-1,-1 0,1 0,0 0,0 0,0 0,0-1,1 0,-1 1,1-1,-1 0,1-1,0 1,0-1,0 1,0-1,0 0,0-1,0 1,0-1,7 0,-4 0,0 0,0 0,0-1,0-1,0 1,0-1,-1 0,1 0,-1-1,8-4,-11 5,0 0,0 0,-1 0,1-1,-1 1,1-1,-1 0,0 1,0-1,0 0,-1 0,1-1,-1 1,1 0,-1 0,0-1,0 1,-1-1,1 1,-1-1,1 1,-1-6,0 0,-1 0,1 0,-1-1,-1 1,0 0,0 0,-1 0,-6-14,7 20,1-1,-1 1,0 0,0 0,-1 0,1 1,-1-1,1 0,-1 1,0 0,0 0,0 0,0 0,0 0,0 0,-1 1,1-1,0 1,-1 0,0 0,1 1,-1-1,1 1,-1-1,-5 1,7 1,1-1,-1 1,0-1,1 1,-1-1,1 1,-1 0,1 0,0 0,-1 0,1 0,0 0,-1 0,1 1,0-1,0 0,0 1,0-1,0 0,1 1,-1-1,0 1,1 0,-1-1,1 1,-1-1,1 1,0 0,0-1,0 1,0 2,-2 64,3-51,-1-10,0-2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8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130 301,'7'0,"-1"0,1 0,0 0,-1-1,1 0,0 0,-1-1,0 0,1 0,-1 0,0-1,0 0,0 0,0-1,-1 1,1-1,-1-1,0 1,6-8,-7 8,9-9,0-1,-1-1,13-21,-21 29,0 0,-1-1,0 1,-1-1,0 0,0 1,-1-1,1 0,-2 0,1-14,-2 19,1 0,0 0,-1 0,1 0,-1 0,0 0,0 0,0 0,-1 0,1 1,-1-1,1 1,-1-1,0 1,0-1,0 1,0 0,0 0,-1 0,1 0,-1 0,1 1,-1-1,-5-2,6 3,0 1,-1-1,1 0,0 1,-1-1,1 1,0 0,-1 0,1 0,-1 0,1 0,0 1,-1-1,1 1,0-1,-1 1,1 0,0 0,0 0,0 0,0 0,0 0,0 1,0-1,0 1,0-1,1 1,-1 0,1 0,-1 0,1 0,-2 3,-70 108,40-65,-43 84,63-104,-15 50,25-70,1-1,0 0,1 1,0 0,0-1,1 1,-1 0,2-1,-1 1,1 0,0-1,4 13,-1-12,1 0,0 0,0-1,0 1,1-2,0 1,0 0,1-1,0 0,0-1,0 1,13 5,-15-8,0 0,0 0,0-1,1 0,-1 0,1 0,-1 0,1-1,0 0,-1-1,1 1,0-1,0 0,-1 0,1-1,0 0,0 0,-1 0,1-1,8-3,-11 4,-1 0,0-1,0 1,0-1,0 1,-1-1,1 0,0 0,-1 0,1 0,-1 0,0 0,1 0,-1 0,0 0,0-1,-1 1,1 0,0-1,-1 1,1 0,-1-1,0 1,0-1,0 1,0-1,0 1,-1-1,1 1,-1 0,1-1,-1 1,0 0,-2-5,-1-1,0 0,0 1,0-1,-1 1,0 0,-1 1,0-1,-10-8,8 8,-1 0,1 1,-2 0,1 0,0 1,-1 1,0-1,0 2,-1-1,1 1,-15-2,24 5,0 0,0 0,1 1,-1-1,0 0,0 0,1 0,-1 0,0 1,0-1,1 0,-1 1,0-1,1 0,-1 1,0-1,1 1,-1-1,1 1,-1 0,1-1,-1 1,1 0,-1-1,1 1,-1 0,1-1,0 1,0 0,-1 0,1-1,0 1,0 0,0 0,0-1,0 1,0 0,0 0,0 0,0-1,0 1,0 0,0 0,1-1,-1 1,0 0,0 0,1-1,-1 1,1 0,-1-1,1 1,-1 0,1-1,0 1,3 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0,'-3'6,"0"-1,1 1,-1 0,1 0,1 1,-2 9,2-15,-33 166,31-157,-4 14,4-23,1-16,2 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1,0-1,-1 1,10 5,16 5,-3-5,-1 2,41 20,-14-6,-48-21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66 251,'2'-4,"0"0,0 0,0 0,1 1,-1-1,1 1,0-1,0 1,0 0,0 0,0 1,1-1,5-3,7-7,97-97,-110 107,30-31,-32 34,0-1,0 0,0 0,-1 0,1 0,0 0,0 0,-1 0,1 0,-1 0,1-1,-1 1,1 0,-1 0,0 0,0-1,1 1,-1 0,0 0,0 0,0-1,0 1,-1 0,1 0,0-1,0 1,-1 0,1 0,-1 0,1 0,-2-3,2 4,0 0,-1 0,1 0,0-1,0 1,0 0,-1 0,1 0,0-1,-1 1,1 0,0 0,0 0,-1 0,1 0,0 0,-1 0,1 0,0 0,-1 0,1 0,0 0,0 0,-1 0,1 0,0 0,-1 0,1 0,0 0,-1 0,1 0,0 0,0 1,-1-1,1 0,0 0,0 0,-1 1,-7 14,-3 24,10-34,-11 75,9-54,-12 48,9-48,2 0,0 1,1 0,2 27,-3 20,4-72,1 0,-1 0,0 0,0 0,-1 0,1 0,0 0,-1 0,1 0,-1 0,0 0,1 0,-1-1,0 1,0 0,0 0,0-1,-1 1,1-1,0 1,-1-1,1 1,-1-1,0 0,1 0,-1 0,0 0,1 0,-1 0,0 0,0 0,0-1,0 1,0-1,0 0,0 1,0-1,0 0,0 0,-2 0,-5-2,-1 0,1-1,0 0,1 0,-1-1,0 0,-10-7,-6-1,-15-9,86 22,-21 6,0 2,-1 0,28 16,14 6,-64-30,0-1,0 1,0 0,0 0,0 0,0 1,0-1,0 0,-1 1,1-1,-1 1,1-1,-1 1,1 0,-1 0,0 0,0 0,1 3,-1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1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221 1,'0'10,"1"0,0 0,1-1,0 1,1 0,0 0,0-1,7 12,1 7,0 2,-1 0,-2 1,-1 0,-1 1,2 51,-5-38,0 6,-3 64,-1-100,-1 0,0 0,-1 0,-1-1,0 1,-1-1,-1 0,-13 24,11-25,-1 0,0-1,-1-1,0 0,-1 0,0-1,-1 0,-15 9,-3-1,0-2,-49 20,63-27,12-6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56,'0'17,"0"1,1-1,1 1,1-1,0 1,2-1,10 28,-10-67,-3-14,-2 29,-1 0,1-1,-1 1,-1 0,1 1,-1-1,-1 0,1 0,-1 1,0-1,-1 1,1 0,-1 0,0 0,-1 1,1-1,-1 1,0 0,-1 1,1-1,-1 1,0 0,0 0,0 1,0 0,-1 0,0 0,1 1,-1 0,0 0,0 1,0 0,-9-1,6 2,0-1,1 2,-1-1,0 1,0 1,1 0,-17 5,22-5,1 0,0 0,0 0,0 0,1 0,-1 1,0-1,1 1,0 0,-1 0,1 0,0 0,1 0,-1 0,0 0,1 1,0-1,0 0,0 1,0-1,0 1,1 0,0-1,0 6,-8 65,-1 61,9-127,0-1,1 1,0 0,1-1,-1 1,2-1,-1 1,1-1,0 0,0 0,1 0,0-1,0 1,1-1,-1 0,1 0,1-1,-1 1,9 5,-5-4,1-1,-1-1,1 0,0 0,0-1,1 0,-1-1,1 0,0 0,0-1,0-1,0 0,11 0,-4-1,0-1,33-5,-44 4,-1 0,0 0,0 0,0 0,0-1,0 0,-1-1,1 1,-1-1,0 0,7-7,16-14,-20 19,-1 0,0-1,0 0,7-10,-3 3,-7 9,0 0,-1 0,1 0,-1 0,0-1,-1 1,1-1,-1 0,0 1,0-1,0-7,-3 26,1 0,0-1,3 25,-3-33,0-1,1 1,-1 0,1-1,0 1,0-1,1 1,-1-1,1 0,0 1,-1-1,1 0,1 0,-1 0,0 0,1-1,-1 1,1 0,6 3,-8-5,0-1,1 1,-1-1,0 0,1 0,-1 0,0 1,0-1,1 0,-1-1,0 1,1 0,-1 0,0 0,0-1,1 1,-1-1,0 1,0-1,0 1,0-1,0 0,0 1,1-1,-2 0,1 0,0 0,0 0,0 0,0 0,0 0,-1 0,1-2,24-49,-10 17,62-98,-76 132,0 0,0 0,0 0,-1 0,1 0,0 0,-1-1,1 1,-1 0,0-1,1 1,-1 0,0-1,0 1,1 0,-1-1,0 1,-1 0,1-1,0 1,0 0,0-1,-1 1,1 0,-1 0,1-1,-1 1,-1-2,1 1,-1 1,0-1,-1 1,1-1,0 1,0 0,0 0,-1 0,1 0,-1 0,1 1,-1-1,1 1,-4-1,-1 0,1 1,-1 0,0 0,0 0,0 1,0 0,0 0,0 0,0 1,-12 6,17-7,0 0,1 1,-1-1,1 1,-1 0,1-1,-1 1,1 0,0 0,0 0,0 0,0 0,0 0,0 0,1 0,-1 1,1-1,-1 0,1 0,0 1,0-1,0 0,0 0,1 1,-1-1,0 0,1 0,-1 0,1 0,0 1,0-1,0 0,0 0,0-1,0 1,1 0,-1 0,1 0,-1-1,1 1,3 2,6 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1,'3'0,"-1"0,0 0,1 0,-1 1,0-1,1 1,-1 0,0 0,0 0,1 0,-1 0,0 0,0 0,0 1,-1-1,1 1,0 0,0-1,-1 1,1 0,-1 0,1 0,-1 0,0 0,0 0,0 0,0 0,0 1,-1-1,1 0,-1 1,1-1,-1 5,2 8,-2 1,0 0,0-1,-4 18,3-26,0-2,-1-1,1 1,-1-1,0 0,-1 1,1-1,-1 0,0-1,0 1,0 0,-6 4,7-6,-1 0,1 1,-1-1,1 0,0 1,0-1,0 1,0 0,0 0,1 0,-1 0,1 0,0 0,0 0,0 0,0 1,0-1,1 0,0 1,-1 5,4-6,0 1,0-1,0 0,0 0,0 0,1 0,-1-1,1 1,0-1,-1 0,1 0,0 0,1-1,3 2,25 14,-16-4,-1 1,-1 0,0 2,-1 0,-1 0,0 1,-1 1,-1 0,-1 0,12 28,-17-33,1 0,-2 0,1 1,-2 0,0-1,-1 1,0 0,-1 0,-1 0,0 0,-1 1,0-1,-4 14,4-23,-1-1,1 0,-1 0,0-1,-1 1,1 0,0-1,-1 1,0-1,0 0,0 0,0 0,-1 0,1 0,-1-1,0 0,1 1,-1-2,0 1,0 0,0-1,-1 1,1-1,0 0,-5 0,-9 1,1 0,-1-1,0-1,-31-4,45 3,1 1,0-1,-1 0,1 0,0-1,-1 1,1-1,0 0,0 1,0-1,0-1,1 1,-1 0,1-1,-1 1,1-1,0 0,0 0,0 0,0 0,0 0,1 0,-1 0,1-1,0 1,0 0,0-1,1 1,-1-6,-1-9,0 0,2 0,0 0,4-25,-4 39,1 1,0-1,0 1,0-1,1 1,-1 0,1 0,0 0,0 0,0 0,0 0,0 0,6-5,43-31,-41 33,-1-1,1 0,12-13,-15 13,0 0,0 1,0 0,1 0,0 1,0 0,12-5,-9 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56,'-4'0,"-1"1,0-1,1 1,-1 0,1 1,-1-1,1 1,-1-1,1 1,0 1,0-1,0 0,0 1,0 0,1 0,-1 0,1 0,0 1,0 0,0-1,0 1,1 0,-1 0,1 0,0 1,0-1,1 0,-1 1,1-1,-1 6,0-1,1 0,-1-1,1 1,1 0,0 0,0 0,1 0,0 0,0 0,1 0,0 0,1-1,0 1,0-1,6 11,-8-17,1-1,-1 1,0 0,1-1,0 1,-1-1,1 1,-1-1,1 0,0 0,0 0,0 0,0 0,0 0,0 0,0-1,0 1,0-1,0 1,0-1,1 0,-1 0,0 0,0 0,0 0,0 0,0-1,1 1,-1-1,0 1,0-1,0 0,0 0,0 0,-1 0,1 0,0-1,2-1,1 0,0-1,0 0,0 0,0 0,-1-1,0 0,0 1,0-1,-1-1,1 1,-1-1,3-7,4-25,-6 22,0 1,2-1,-1 1,9-15,-12 26,0 0,0 0,0 0,0-1,-1 1,0 0,0-1,0 1,0-1,-1 1,0-1,0 1,-1-10,1 12,-1 0,0 0,1 0,-1 0,0 0,0 0,0 0,0 0,-1 0,1 1,0-1,-1 0,1 1,-1-1,0 1,1 0,-1-1,0 1,0 0,0 0,0 0,0 0,0 1,0-1,0 0,0 1,0 0,0-1,0 1,-3 0,-28 0,19 3,14-3,0 0,-1 0,1 0,0 0,0 0,0 0,0 1,0-1,0 0,0 0,0 0,-1 0,1 0,0 0,0 0,0 1,0-1,0 0,0 0,0 0,0 0,0 0,0 0,0 1,0-1,0 0,0 0,0 0,0 0,0 0,0 1,0-1,0 0,0 0,0 0,0 0,0 0,0 0,0 1,0-1,0 0,1 0,-1 0,0 0,0 0,0 0,0 0,0 1,0-1,0 0,0 0,1 0,-1 0,0 0,0 0,0 0,0 0,0 0,1 0,-1 0,0 0,7 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5.0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3 701,'-1'35,"0"-19,0 0,2 1,0-1,0 0,5 17,-5-29,0-1,0 1,1-1,-1 0,1 1,-1-1,1 0,0 0,1 0,-1-1,0 1,1 0,-1-1,1 1,0-1,0 0,0 0,0 0,0-1,1 1,-1-1,0 1,1-1,-1 0,1 0,-1-1,1 1,3-1,8 2,0 0,0-2,0 0,1 0,-1-2,0 1,-1-2,1 0,0-1,-1-1,0 0,0-1,0 0,-1-1,0-1,0 0,0 0,-1-1,21-22,-8 5,78-72,-90 88,0 0,1 1,0 0,0 1,1 1,25-9,-23 10,1 1,0 1,0 1,0 0,0 1,0 1,21 2,-29 0,0 0,0 1,0 1,0 0,0 0,-1 1,1 0,-1 0,0 1,0 0,-1 1,1 0,-1 1,7 7,-8-7,0 2,0-1,-1 1,9 16,8 12,-23-36,0-1,0 1,0-1,0 0,0 1,1-1,-1 0,0 1,0-1,1 0,-1 1,0-1,0 0,1 1,-1-1,0 0,1 0,-1 1,0-1,1 0,-1 0,0 0,1 1,-1-1,1 0,-1 0,0 0,1 0,-1 0,1 0,-1 0,0 0,1 0,-1 0,1 0,-1 0,1 0,-1 0,0 0,1-1,-1 1,0 0,1 0,-1 0,1-1,7-23,-6-32,-2 56,0-12,0 0,0 0,0 0,1 0,1 0,2-12,-3 21,1-1,-1 1,1-1,-1 1,1 0,0 0,0 0,0 0,1 0,-1 1,1-1,0 1,-1-1,1 1,0 0,0 0,1 0,-1 1,0-1,7-2,31-8,0 2,1 1,65-4,-94 11,0 0,-1 0,1-1,0-1,-1 0,0-1,0 0,0-1,0 0,-1-1,0 0,19-18,-21 18,0-1,1 2,20-12,-25 15,0 1,0 0,0-1,0 0,0-1,-1 1,1-1,-1 1,0-1,0-1,0 1,-1 0,0-1,1 0,-2 0,1 0,0 0,-1 0,0-1,0 1,1-7,0-14,-2 0,-1-38,-1 43,0 0,2 0,1 0,7-38,-5 44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608 407,'0'-18,"-1"0,-1 0,0 0,-1 0,-1 1,-1 0,-1 0,0 0,-1 0,0 1,-2 0,-13-19,5 9,11 14,-1 2,0-1,-1 1,-12-12,10 14,0 1,0 0,0 0,-1 1,0 0,0 1,-1 0,1 1,-1 0,0 1,0 0,-21-1,-4 1,0 2,-73 7,104-6,0 2,0-1,0 0,1 1,-1 0,1 1,-1-1,1 1,0 0,0 0,0 1,0-1,1 1,-1 0,1 1,0-1,0 1,0 0,1-1,-3 7,4-7,-1 0,2 0,-1 0,0 1,1-1,0 0,0 1,0-1,1 1,-1 0,1-1,0 1,0-1,1 1,-1-1,1 1,0-1,1 1,-1-1,1 0,-1 1,1-1,0 0,1 0,-1-1,5 6,18 16,1 0,2-2,0-1,57 32,-76-48,-1-1,0 0,0-1,0 0,1 0,0-1,-1 0,1-1,11 2,-6-2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2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1,'-4'0,"-1"-1,1 2,0-1,0 0,0 1,-1 0,1 0,0 0,0 1,0-1,0 1,1 0,-1 0,0 0,-3 4,3-2,0 0,1 1,-1-1,1 1,0 0,0 0,1 0,0 0,0 1,-3 10,-2 14,1 1,2 0,0 0,2 0,2 0,5 48,-5-77,0 0,1 1,-1-1,0 0,1 1,0-1,0 0,0 0,0 1,0-1,0 0,0 0,1 0,-1 0,1 0,-1-1,1 1,0 0,0-1,-1 1,1-1,0 0,5 2,-3-1,1-1,0 1,0-1,0-1,0 1,0-1,0 0,0 0,0 0,0-1,6-1,-2 1,0-1,0-1,0 0,0 0,-1-1,1 0,-1 0,0-1,0 0,-1 0,1-1,11-12,-13 7,0-1,0 0,-1 0,-1 0,0-1,0 1,-1-1,-1 0,0 0,-1 0,0 0,-2-19,1 33,-1 0,1 0,0 0,-1 0,1 0,-1 0,1 0,-1 0,0 0,1 0,-1 0,0-1,1 1,-1 0,0 0,0-1,0 1,0 0,0-1,0 1,0-1,0 1,0-1,0 0,0 1,0-1,0 0,0 0,0 0,-1 0,1 0,0 0,0 0,0 0,0 0,0 0,0 0,0-1,0 1,-1-1,1 1,0-1,0 1,1-1,-1 1,0-1,0 0,0 1,0-1,0 0,1 0,-1 0,0 0,1 0,-1 0,1 0,-1 0,1 0,-1 0,1 0,0 0,-1 0,1 0,0-2,-2 10,0 0,1 1,0-1,0 0,1 0,0 1,0-1,1 0,0 0,0 1,1-1,-1 0,1 0,1 0,0-1,0 1,0-1,1 1,-1-1,2 0,-1 0,1-1,0 1,0-1,0 0,1 0,-1-1,1 0,0 0,1 0,-1-1,1 1,-1-2,1 1,11 2,6 1,1-1,-1-1,1-1,0-1,29-1,-41-2,-1 0,1-1,-1-1,1 1,-1-2,0 0,0 0,-1-1,1-1,-1 0,0 0,10-9,-4 2,1 0,-1-1,-1 0,27-32,-39 42,0-1,-1 0,0 0,0 0,0 0,-1-1,0 1,0-1,0 0,-1 1,0-1,0 0,0 0,-1 0,1 0,-1 0,-1 0,1 0,-3-7,2 10,0 0,0 1,0 0,-1-1,1 1,-1 0,0-1,1 1,-1 0,0 0,0 1,0-1,0 0,-1 1,1-1,0 1,-1-1,1 1,-1 0,0 0,1 1,-1-1,1 0,-1 1,0-1,0 1,-3 0,-10-1,-1 1,0 1,-19 3,29-4,4 1,0 0,-1 1,1-1,0 1,0 0,0-1,0 1,0 1,0-1,1 0,-1 1,1-1,0 1,-1 0,1-1,0 1,1 0,-1 1,0-1,1 0,0 0,0 1,0-1,0 0,-1 8,-2 9,1 1,1-1,1 22,0-22,1 1,1-1,4 22,-3-35,-1-1,2 1,-1 0,1-1,0 1,0-1,0 0,1 0,0 0,0 0,1-1,7 7,13 13,-9-9,0-1,32 23,-41-34,0 0,0 0,0-1,0 0,1 0,-1-1,1 0,0 0,0-1,-1 0,14 0,-13-1,-1 0,1-1,-1 0,1-1,-1 0,1 0,-1 0,0-1,0 0,0-1,-1 1,1-1,-1-1,0 1,0-1,0 0,0 0,-1-1,0 0,0 0,-1 0,0 0,0-1,0 0,-1 1,0-1,0-1,-1 1,4-14,0-14,8-59,-14 110,0-1,1 1,1-1,0 1,1-1,1 1,0-1,8 17,-9-25,-1-1,1 0,1 0,-1-1,1 1,0-1,1 0,-1 0,1 0,0 0,0-1,0 0,1 0,-1 0,1-1,0 0,0 0,0 0,0-1,1 0,-1 0,1-1,9 2,-9-3,0 0,0 0,0 0,0-1,0 0,-1-1,1 1,0-1,-1 0,1-1,-1 0,0 0,0 0,0-1,0 0,0 0,-1 0,0-1,0 1,0-1,0-1,4-6,7-12,-1-1,-1 0,-1-1,10-31,-6 17,-13 29,0-1,-1 1,0-1,2-13,-4 23,-1 0,1-1,-1 1,0 0,0 0,1-1,-1 1,-1 0,1 0,0-1,0 1,-1 0,0 0,1 0,-1-1,0 1,0 0,0 0,0 0,0 0,-1 1,1-1,0 0,-1 0,0 1,1-1,-1 1,-3-3,4 4,1 0,-1-1,0 1,0 0,1 0,-1 0,0 0,0 0,0 0,1 0,-1 0,0 0,0 0,1 0,-1 0,0 1,0-1,1 0,-1 0,0 1,0-1,1 1,-1-1,0 0,1 1,-1-1,1 1,-2 0,-8 26,7 36,4-58,-2 36,0-23,1 0,1 0,0 0,2 0,5 24,-7-38,0 0,1 0,0 0,0 0,0 0,0-1,1 1,-1-1,1 1,0-1,0 0,0 0,1 0,-1 0,1-1,-1 1,1-1,0 0,0 0,0-1,0 1,0-1,0 0,1 0,-1 0,0 0,6-1,18 3,1-1,-1-1,1-2,47-7,-73 7,-1 0,1-1,0 1,-1-1,0 1,1-1,-1 0,0 0,0 0,0 0,0 0,0-1,-1 1,1 0,-1-1,1 1,-1-1,0 0,0 1,0-1,-1 0,1 0,0 0,-1 1,0-1,0 0,0-3,1-13,-1-1,-5-35,4 44,-4-8,-1 27,-1 33,7-36,-1 28,1 1,5 34,-3-58,-1 0,2 0,-1 0,1-1,1 0,0 1,0-1,1 0,0-1,0 1,10 10,-10-14,0-1,1 0,-1-1,1 1,-1-1,1 0,0 0,0-1,1 0,-1 0,0 0,1-1,-1 0,1 0,11-1,27 6,-30-2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3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1 280,'-1'68,"3"73,-2-140,0 1,0-1,0 1,0-1,0 0,0 1,0-1,1 0,-1 1,0-1,1 0,-1 1,1-1,0 0,-1 0,1 1,0-1,0 0,0 0,0 0,0 0,0 0,0 0,0-1,0 1,0 0,1 0,-1-1,0 1,0-1,1 1,-1-1,0 0,1 1,-1-1,1 0,-1 0,0 0,1 0,-1 0,1 0,-1 0,0 0,1-1,-1 1,0-1,1 1,-1-1,0 1,2-2,3-1,1 0,-1 0,0-1,0 0,0 0,-1-1,0 0,8-8,-4 1,-2 1,0-2,0 1,-1-1,-1 0,0 0,-1-1,0 1,-1-1,2-22,-1-16,-4-81,-1 58,0 64,0 8,1 0,0 0,0 0,0 0,0 0,0 0,0 0,1-1,0 1,-1 0,3-4,0 12,0 0,0 1,-1-1,0 0,0 1,0-1,1 7,1 8,-1 0,1 30,-3-28,1-1,8 37,-8-52,-1-1,1 1,1 0,-1-1,1 1,0-1,0 0,1 0,-1 0,1 0,0-1,0 0,1 1,5 3,-4-5,0 0,0-1,1 0,-1 0,1 0,-1-1,1 0,0 0,0 0,-1-1,1 0,0-1,0 1,-1-1,1 0,0-1,-1 0,0 0,1 0,-1-1,0 0,0 0,0-1,8-5,8-15,-16 17,0 1,0-1,0 0,-1-1,0 1,7-14,-2-2,0 3,-2-1,7-23,-13 38,-1 0,1-1,-1 0,-1 1,0-1,1 1,-2-1,1 0,-1 1,0-1,-3-9,4 17,0-1,0 1,-1-1,1 0,0 1,0-1,0 1,-1-1,1 0,0 1,-1-1,1 0,0 1,0-1,-1 0,1 0,0 1,-1-1,1 0,-1 0,1 0,0 1,-1-1,1 0,-1 0,1 0,-1 0,1 0,0 0,-1 0,1 0,-1 0,1 0,-1 0,1 0,0 0,-1 0,1-1,-1 1,1 0,0 0,-1 0,1 0,0-1,-1 1,1 0,-1-1,1 1,0 0,0 0,-1-1,1 1,0-1,0 1,-1 0,1-1,0 1,0 0,0-1,0 1,0-1,-1 1,1-1,0 1,0 0,0-1,0 1,0-1,-11 32,8-18,1 0,1 0,0 1,1-1,0 0,1 1,1-1,0 0,0 0,2 0,-1 0,2 0,0-1,10 19,-10-23,1-1,0 0,0-1,1 1,0-1,0 0,0-1,1 0,-1 0,1-1,0 1,1-2,-1 1,11 2,-15-5,0 0,0-1,1 1,-1-1,0 0,0 0,0 0,0 0,1-1,-1 0,0 0,0 0,0 0,0 0,0-1,-1 0,1 0,0 0,-1 0,1-1,-1 1,0-1,0 0,0 0,0 0,0 0,-1 0,0-1,1 1,-1-1,0 0,2-7,32-59,-26 53,-1 0,0-1,-1 0,-1 0,-1-1,6-30,-15 73,2 0,0-1,2 1,4 26,-4-42,0 0,0 0,1-1,0 1,1-1,-1 1,2-1,-1 0,1 0,0 0,0-1,1 1,0-1,0 0,0 0,1-1,8 7,-10-10,0 1,0-1,-1-1,1 1,1-1,-1 1,0-1,0 0,0-1,1 1,-1-1,7 0,-9 0,0 0,0-1,0 1,0-1,0 1,0-1,0 0,0 0,0 0,-1 0,1 0,0 0,0 0,-1 0,1-1,-1 1,1-1,-1 1,0-1,1 0,-1 1,0-1,0 0,0 0,-1 0,2-3,2-9,0 0,-1 0,0 0,-1-1,-1 1,0-1,-1 1,-1-1,-4-24,4 34,0 0,0 1,-1-1,0 0,0 0,0 1,0-1,-1 1,0 0,0 0,0 0,0 0,-1 0,1 1,-1-1,0 1,0 0,0 0,0 1,-1-1,1 1,-1 0,0 0,1 0,-1 1,0 0,0 0,0 0,0 0,-9 1,10 0,-1 0,1 0,-1 0,1 1,-1-1,1 1,-1 0,1 1,0-1,0 1,-6 3,9-4,-1-1,1 1,0 1,0-1,0 0,0 0,0 0,0 0,1 1,-1-1,0 0,0 1,1-1,-1 1,1-1,0 1,-1-1,1 1,0-1,0 1,0-1,0 1,0-1,0 1,0-1,0 1,1-1,-1 1,1-1,-1 0,1 1,0-1,-1 1,1-1,0 0,0 0,1 2,6 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4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420 422,'-3'0,"-1"1,1 0,0 0,-1 1,1-1,0 1,0 0,0-1,0 1,0 1,0-1,1 0,-1 1,1-1,-1 1,1 0,0 0,-2 3,-2 4,-1 0,2 0,-1 0,-4 15,7-17,0 0,1 1,0-1,1 1,-1-1,2 1,-1 0,1-1,1 1,1 13,-1-19,0 0,0 0,0 0,0-1,1 1,-1-1,1 1,0-1,-1 1,1-1,0 0,0 0,1 0,-1 0,0 0,1 0,-1-1,1 1,-1-1,1 0,0 0,0 0,0 0,-1 0,1 0,0-1,0 1,0-1,0 0,0 0,0 0,0-1,5 0,-5 1,-1 0,0 0,0-1,1 1,-1-1,0 1,0-1,0 0,0 0,0 0,0 0,0 0,0-1,0 1,0 0,-1-1,1 1,0-1,-1 0,0 0,1 1,1-5,0-1,-1 0,1 0,-1 0,-1 0,2-12,-2 11,0 0,1 1,0-1,0 0,5-9,-4 7,1 1,-1 0,-1-1,1 1,-2-1,1 0,-2 0,1-11,-6-83,4 93,-3-8,0 0,-1 0,-1 0,0 1,-2 0,0 0,-1 1,-1 0,0 0,-2 1,-24-27,26 33,-2 1,1 0,-1 1,-1 0,1 1,-1 1,-1 0,1 0,-1 1,-14-3,16 5,-1 1,1-1,-1 2,1 0,-1 0,0 1,1 1,-1 0,1 1,-1 0,-21 7,32-8,-1 0,0 0,1 0,-1 0,1 1,-1-1,1 1,0 0,0 0,0 0,0 0,0 0,0 0,0 0,1 1,-1-1,1 1,0-1,0 1,0-1,0 1,0 0,0 0,1-1,-1 6,0 6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6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15 231,'-1'0,"0"0,1 0,-1 0,0 0,1 0,-1 0,1 1,-1-1,0 0,1 0,-1 1,1-1,-1 1,1-1,-1 0,1 1,0-1,-1 1,1-1,-1 1,1-1,0 1,-1-1,1 1,0-1,0 1,-1 0,1-1,0 1,0-1,0 1,0 0,0-1,0 1,0 0,0-1,0 1,0-1,0 1,0 0,0-1,1 1,-1 0,0 1,1-1,-1 1,1 0,-1-1,1 1,-1-1,1 1,0-1,0 0,0 1,0-1,0 0,0 0,0 1,0-1,3 2,11 2,1 1,0-2,0 0,0-1,0-1,0 0,1-1,-1-1,1 0,-1-2,0 0,1 0,-1-2,0 0,-1 0,1-2,-1 0,0-1,0 0,-1-1,17-12,39-21,-55 35,-1-2,0 0,0-1,-1 0,0-1,-1 0,13-14,-23 21,0 0,0 1,0-1,0 0,-1 0,1-1,-1 1,0 0,0 0,0-1,0 1,-1 0,1-1,-1 1,0-1,0 1,0-1,-1-4,0 6,1-1,-1 1,0 0,0 0,0 0,0 0,0 1,-1-1,1 0,0 0,-1 1,1-1,-1 1,0-1,1 1,-1-1,0 1,0 0,0 0,0 0,0 0,0 1,0-1,0 0,-1 1,1-1,0 1,-4 0,-3-1,0 0,0 1,0 1,0-1,0 1,0 1,0 0,-11 3,15-2,0-1,1 1,-1 0,0 0,1 0,0 0,0 1,0 0,0 0,1 0,-1 0,1 1,0-1,-4 10,-26 41,26-45,0 0,0 1,1 0,1 0,0 0,0 1,1-1,1 1,0 0,0 0,0 18,2-20,1 0,1 0,-1-1,2 1,-1 0,7 17,-7-24,1 1,0-1,0 1,0-1,0 0,0 0,1 0,0 0,-1 0,1-1,0 1,1-1,-1 0,0 0,0 0,1 0,0 0,-1-1,7 2,26 7,1-1,0-2,44 2,-72-9,0 0,-1-1,1 0,0-1,-1 0,1 0,-1-1,0 0,0 0,0-1,0 0,0-1,-1 0,0 0,0 0,0-1,-1 0,0 0,0-1,0 0,-1 0,6-10,-3 4,-2 0,1 0,-2-1,0 0,6-25,7-21,-17 58,-1 1,1-1,0 0,0 0,-1 0,1 1,0-1,1 0,-1 1,0-1,0 1,1-1,-1 1,1 0,-1 0,1-1,-1 1,1 0,0 0,0 1,-1-1,1 0,4 0,-5 1,0 0,1 1,-1-1,0 1,0-1,0 1,1-1,-1 1,0 0,0 0,0-1,0 1,0 0,0 0,0 0,0 0,-1 0,1 1,0-1,-1 0,1 0,-1 0,1 1,-1-1,1 0,-1 0,0 1,0-1,1 0,-1 1,0-1,0 0,-1 1,1 1,-1 13,0 0,-1 0,-1 0,-1 0,0-1,-12 30,-4 14,17-50,0 0,-1-1,0 1,0-1,-1 0,0 0,-10 11,8-18,5-12,5-14,7 5,1 0,20-27,-18 29,-1-1,16-34,-23 42,0 0,1 0,0 0,1 1,0 0,12-12,-17 19,0 1,1-1,0 1,-1-1,1 1,0 0,0 0,0 0,0 1,1-1,-1 1,0 0,1 0,-1 0,1 0,-1 0,1 1,-1 0,1-1,0 2,-1-1,1 0,-1 0,1 1,-1 0,5 1,-6-1,0 1,0-1,0 0,-1 1,1 0,0-1,-1 1,0 0,1-1,-1 1,0 0,0 0,0 0,0 0,0 1,0-1,-1 0,1 0,-1 0,1 1,-1-1,0 0,0 3,-2 63,1-46,2-8,1-1,1 1,0-1,0 0,2 0,-1 0,2 0,0-1,0 1,1-2,15 21,-20-30,-1 0,1-1,0 1,-1 0,1-1,0 1,0-1,0 1,0-1,0 0,0 0,0 0,1 0,-1 0,0 0,1-1,-1 1,0-1,1 0,-1 1,1-1,-1 0,1-1,-1 1,0 0,1-1,-1 1,0-1,1 0,-1 1,0-1,0 0,0-1,1 1,-1 0,0-1,3-2,7-7,-1 0,1 0,-2-1,16-22,-12 14,-7 12,-2-1,1 0,-2-1,6-12,-6 12,0 0,1 1,1-1,6-9,33-46,-43 61,0 0,0 0,0 0,0 0,-1-1,1 1,-1-1,0 1,0-1,-1 1,1-1,-1 1,0-1,-1-7,1 12,0-1,0 1,0 0,0-1,0 1,-1-1,1 1,0-1,0 1,0 0,0-1,0 1,-1 0,1-1,0 1,0-1,0 1,-1 0,1 0,0-1,-1 1,1 0,0-1,-1 1,1 0,0 0,-1 0,1-1,0 1,-1 0,1 0,-1 0,1 0,0 0,-1 0,1 0,-1 0,1 0,-1 0,0 0,-13 14,-7 27,4 124,14-145,1-1,0 0,2 1,0-1,1 1,5 24,-4-35,0 0,0 0,1 0,0 0,1 0,0-1,0 0,1 0,0 0,0 0,1-1,0 0,0 0,1 0,9 7,-15-13,1 0,0 0,-1 0,1 0,-1 0,1 0,0 0,0-1,0 1,-1-1,1 1,0-1,0 0,0 1,0-1,0 0,0 0,0-1,0 1,-1 0,1-1,0 1,3-2,-2 1,0-1,0 0,0-1,-1 1,1 0,-1-1,1 1,-1-1,0 0,0 0,0 0,1-3,2-4,0-1,-1 1,0-1,-1 0,0 0,-1 0,1-14,-2 5,0 8,0 0,-1-1,-1 1,-3-21,3 30,1 0,-1 0,0 0,0 0,-1 0,1 1,-1-1,1 1,-1-1,0 1,0-1,0 1,0 0,0 0,0 0,-1 0,1 0,-1 1,1-1,-1 1,0 0,1-1,-1 1,-4 0,-25-8,17 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7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228 88,'1'0,"0"0,1 0,-1 0,0-1,0 1,0 0,0 0,1-1,-1 1,0-1,0 1,0-1,0 0,0 1,0-1,0 0,0 0,0 0,0 1,-1-1,1 0,0 0,-1 0,1 0,0-1,-1 1,1 0,-1 0,0 0,1 0,-1 0,0-1,0 1,0 0,1 0,-1 0,-1-3,1 2,0-1,0 1,0-1,-1 1,1 0,-1-1,0 1,1 0,-1 0,0-1,-1 1,1 0,0 0,0 0,-1 0,1 1,-1-1,-3-3,3 4,-1-1,0 1,0-1,-1 1,1 0,0 0,0 0,0 1,-1-1,1 1,0-1,-1 1,1 0,0 1,-1-1,1 0,0 1,-1 0,1 0,0 0,0 0,0 0,0 1,0-1,0 1,0 0,1 0,-1 0,0 0,1 1,0-1,0 0,-3 4,-8 10,0 1,1 1,1 0,-10 21,12-21,-2 1,2 1,1 1,0-1,-4 24,10-34,1 0,0-1,0 1,1 0,1-1,-1 1,1 0,1-1,4 15,-5-21,0 1,0-1,1 0,-1 0,1 1,0-1,0 0,0 0,0 0,0-1,1 1,-1-1,1 1,0-1,0 0,0 0,0 0,0 0,0 0,1-1,-1 0,0 1,1-1,-1 0,1-1,-1 1,7 0,-4-1,1-1,0 0,-1 0,1 0,-1 0,1-1,-1 0,0-1,1 0,-1 0,-1 0,1 0,0-1,9-8,-6 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8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156 220,'5'-1,"0"0,-1 0,1 0,-1 0,0-1,1 0,-1 0,0 0,0-1,5-3,40-32,-43 33,-2 1,0 0,0 0,0 0,0-1,-1 0,0 1,0-1,0 0,0 0,-1-1,0 1,3-10,-3 2,0 1,-1-1,0 0,-1-19,-9 46,-2 14,0 20,2 1,2 1,2-1,4 95,1-115,0-27,1-1,-1 1,0 0,0-1,0 1,0 0,0-1,0 1,0-1,-1 1,1 0,-1-1,1 1,-1-1,1 1,-1-1,0 1,0-1,0 0,0 1,0-1,0 0,0 0,0 1,0-1,-1 0,1 0,0-1,-1 1,1 0,-1 0,1-1,-1 1,1 0,-1-1,1 0,-4 1,-4-1,1-1,-1-1,1 1,-1-2,1 1,-11-5,-36-8,42 15,0 0,-1 0,-20 4,32-3,0-1,1 0,-1 1,0-1,1 1,-1-1,1 1,-1 0,1 0,-1 0,1 0,-1 0,1 0,0 0,-1 0,0 2,1-1,1-1,0 0,0 0,0 0,0 1,0-1,0 0,0 0,0 0,1 1,-1-1,0 0,1 0,-1 0,1 0,-1 0,1 0,-1 1,1-1,0-1,-1 1,1 0,0 0,0 0,0 0,0 0,1 0,2 2,0 0,0-1,0 1,0-1,0 0,0 0,1 0,-1-1,1 0,-1 0,1 0,0 0,8 0,72-3,-44-1,81 3,-107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4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0 453,'11'-2,"-1"0,0 0,0-2,0 1,0-1,9-6,4 0,-3-1,0-1,0-1,-1-1,-1-1,0-1,29-33,-34 35,-1 0,-1 0,0-1,-1-1,13-26,-19 32,0-1,0 1,-1-1,0 0,-1 0,-1 0,1 0,-2 0,0 0,-1-17,1 27,0-1,0 1,0-1,0 1,0 0,-1-1,1 1,0 0,-1-1,1 1,-1 0,0-1,1 1,-1 0,0 0,0 0,0 0,1 0,-1 0,0 0,0 0,-1 0,1 0,0 0,0 0,0 1,-1-1,1 1,0-1,0 1,-1-1,1 1,-1 0,1-1,0 1,-1 0,1 0,-1 0,1 0,0 0,-3 1,1 0,-1 0,1 0,0 1,-1-1,1 1,0-1,0 1,0 0,0 0,0 1,1-1,-1 1,1-1,0 1,-4 4,-3 9,1 1,1 0,-7 23,7-20,0-1,-13 24,12-26,0 0,2 1,0-1,-4 22,5-18,-1 0,-14 33,14-41,1 1,1 0,0 0,1 1,0-1,0 16,0 88,3-117,-1 1,1 0,0 0,0 0,0 0,0 0,1 0,-1-1,0 1,1 0,-1 0,1 0,0 0,0 0,-1-1,1 1,0 0,1-1,-1 1,0-1,0 1,1-1,-1 0,1 1,-1-1,1 0,-1 0,1 0,0 0,-1 0,1-1,3 2,-2-2,0 0,0 0,0 0,0 0,0-1,0 1,0-1,0 0,-1 0,1 0,0 0,0-1,-1 1,1-1,-1 1,1-1,-1 0,0 0,0 0,4-5,2-4,0-1,-1 0,0 0,-1-1,-1 0,0 0,0-1,-1 1,-1-1,0 0,-1 0,-1 0,0-14,-2 24,1 1,-1-1,0 1,0 0,0-1,-1 1,1 0,-1 0,1 0,-1 0,0 0,-1 0,1 0,0 1,-1-1,1 1,-1 0,0-1,0 1,0 1,0-1,0 0,0 1,0-1,-1 1,1 0,0 0,-1 0,1 1,-1-1,1 1,-1 0,1 0,-1 0,1 0,-1 1,1-1,-1 1,1 0,-1 0,1 0,0 1,0-1,0 1,0 0,0 0,0 0,0 0,0 0,1 0,-1 1,1 0,0-1,-1 1,1 0,0 0,1 0,-1 0,1 0,-2 4,2-4,-2 6,0 0,1 0,0 0,0 0,1 1,0 15,1-22,1-1,0 1,-1-1,1 1,0-1,0 1,0-1,1 0,-1 1,0-1,1 0,0 0,-1 0,1 0,0-1,0 1,0 0,0-1,0 1,1-1,-1 0,0 0,1 1,-1-2,1 1,-1 0,1 0,4 0,22 6,0-1,31 2,-46-8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5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2,'-3'10,"-1"-1,1 1,-2-1,1 0,-1-1,-10 14,13-19,-34 56,28-42,-1-1,-1 0,-1 0,0-1,-1 0,-1-1,-24 21,36-34,0 0,1-1,-1 1,0 0,0-1,0 1,0-1,0 1,0-1,0 0,0 1,0-1,-1 0,1 0,0 1,0-1,0 0,0 0,0 0,0-1,0 1,0 0,-1 0,1 0,0-1,0 1,0-1,0 1,-1-2,0 0,0 0,0 0,1 0,-1 0,1 0,0-1,-1 1,1 0,0-1,1 1,-1-1,0-2,-2-10,1 0,0 1,1-21,3-72,-2 112,0 1,1-1,0 1,0-1,1 0,-1 0,1 1,0-1,1 0,-1 0,1-1,0 1,0-1,0 1,1-1,0 0,-1 0,2 0,-1-1,0 0,9 6,-4-4,1 0,-1-1,1 1,0-2,0 0,0 0,0-1,1 0,-1 0,17-1,-7-1,-3 1,0-2,0 1,0-2,0 0,23-7,-36 8,-1-1,1 1,0-1,-1 0,1 0,-1 0,1 0,-1-1,0 1,0-1,0 0,-1 0,1 0,-1 0,1-1,-1 1,0-1,0 1,-1-1,1 1,-1-1,0 0,0 0,0 0,0 0,-1 0,1 0,-1-5,-3-40,3 48,0-1,0 1,-1-1,1 1,-1-1,1 1,-1-1,1 1,-1 0,0-1,1 1,-1 0,0 0,0-1,0 1,0 0,0 0,0 0,-1 0,1 0,0 1,0-1,-1 0,1 0,0 1,-1-1,1 1,-1-1,-1 1,2 0,0 0,0 1,-1-1,1 0,0 1,0-1,0 1,0-1,1 1,-1 0,0-1,0 1,0 0,0 0,1 0,-1-1,0 1,1 0,-1 0,0 0,1 0,-1 0,1 0,0 0,-1 1,1-1,0 0,0 0,0 0,0 0,0 2,-3 42,3-40,0 4,0 4,0 1,1-1,0 0,1 1,5 21,-5-32,-1 0,0 0,1 0,-1 0,1-1,0 1,0 0,0-1,0 1,1-1,-1 0,0 0,1 0,0 0,0 0,-1 0,1-1,0 1,0-1,0 0,1 0,-1 0,0 0,0-1,1 1,-1-1,0 0,5 0,-3 1,0-1,0 0,0-1,0 1,0-1,0 0,0 0,0-1,-1 1,1-1,0 0,-1-1,1 1,-1-1,0 0,0 0,6-5,-6 4,-1-1,1 0,-1 0,0 0,-1 0,1-1,-1 1,0-1,0 0,-1 1,1-1,-2 0,1 0,0-11,-1 11,0 1,0-1,-1 0,0 0,0 1,0-1,-1 0,1 1,-2-1,1 1,0 0,-1 0,0 0,0 0,-1 0,1 1,-1-1,0 1,0 0,0 0,-1 0,1 1,-1 0,0 0,0 0,0 0,-1 1,1 0,0 0,-1 0,0 1,1-1,-1 1,0 1,0-1,-8 1,7 0,0 0,1 0,-1 0,0 1,0 0,1 0,-1 1,-7 2,12-3,0 0,1 0,-1 0,1 0,-1 0,1 0,0 1,-1-1,1 1,0-1,0 0,0 1,0 0,0-1,0 1,1 0,-1-1,0 1,1 0,0 0,-1 0,1-1,0 1,0 0,0 0,0 0,0 0,0-1,0 1,1 0,-1 0,1 0,-1-1,1 1,1 2,1 2,0 1,0-1,0 1,1-1,0 0,0-1,1 1,0-1,0 0,0 0,1 0,-1-1,1 0,0 0,0 0,7 3,-4-2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197 266,'-1'61,"2"70,0-129,-1 0,0 0,1 0,-1 0,1 0,-1-1,1 1,0 0,0 0,0-1,0 1,0-1,0 1,0-1,1 1,-1-1,0 0,1 1,-1-1,1 0,0 0,-1 0,1 0,0 0,-1-1,1 1,0-1,0 1,0-1,0 1,0-1,0 0,-1 0,1 0,0 0,0 0,0 0,0-1,0 1,0-1,2 0,1 0,1-1,-1 1,0-1,-1 0,1 0,0 0,0-1,-1 1,0-1,1-1,-1 1,0 0,0-1,4-6,-3 2,-2 0,1 0,-1-1,0 1,-1-1,0 0,0 0,0-16,-3-78,-2 43,3 53,-1 0,0 0,-1 1,1-1,-1 0,-1 1,1-1,-1 1,0 0,-1 0,1 0,-1 1,0-1,-1 1,0 0,1 0,-10-7,1 2,0 0,0 1,-1 1,0 0,-1 0,-22-7,25 12,1 0,-1 1,0 0,1 1,-1 0,0 1,0 1,1-1,-1 2,-18 4,28-5,0 1,0 0,0 0,0 0,0 0,1 0,-1 0,1 0,-1 1,1-1,0 1,0-1,0 1,0-1,0 1,1-1,-1 1,1 0,0-1,0 1,0 0,0-1,0 1,1 4,-1-7,1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8.8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1,'13'0,"1"0,-1 1,0 1,0 0,0 1,0 0,0 1,13 6,13 4,59 13,-61-18,0 2,38 16,-54-20,0-1,0-1,1 0,26 1,-26-3,304 56,-206-35,-79-18,-1 2,72 25,-78-21,1-3,50 9,-1-1,85 25,-126-31,45 3,14 3,-25-6,-62-11,-1 1,1 1,-1 1,1 0,-1 1,19 8,-19-7,0-1,0-1,1 1,-1-2,28 1,20 4,108 18,-105-14,-36-6,1 0,36 0,-48-3,0 0,0 1,0 0,21 8,-19-5,-1-1,1-1,22 2,5-1,-1 3,59 16,-49-10,-8-1,-29-7,1-1,0-1,0-1,22 1,149 16,-167-18,46 8,-17-1,3 1,-36-6,2-1,28 2,120 15,-1 2,-25-9,-77-5,-55-6,0 1,0 0,-1 0,14 7,-15-6,0 0,1-1,-1 0,1 0,15 1,30-3,-33-1,0 1,-1 1,32 6,-16-1,0-3,0-1,0-2,48-4,6 0,32 14,-84-6,49 1,19-9,144 5,-189 9,-44-7,0-1,28 1,-4-4,-15-1,-1 2,1 0,46 10,-50-7,0-1,0-1,31-1,-31-1,1 1,-1 1,30 6,-15-2,0-2,0-1,0-2,43-5,10 2,25 0,125 5,-173 7,-44-6,48 3,1539-7,-1597-1,1-1,29-6,27-4,-42 10,1-2,40-10,-43 7,1 1,56-3,19 12,89-5,-162-3,43-11,-49 10,0 0,0 2,27-2,-34 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0,'-2'1,"1"0,0 0,0 0,-1 0,1 0,0 0,0 1,0-1,0 0,0 0,1 1,-1-1,0 0,0 1,1-1,-1 1,0 2,-9 28,6-12,1-1,1 1,1 0,1 0,4 34,-4-53,0 1,0-1,0 1,0-1,0 1,0-1,1 1,-1-1,0 1,1-1,-1 0,1 1,0-1,0 0,-1 1,1-1,0 0,0 0,0 0,0 0,0 0,0 0,1 0,-1 0,0 0,0 0,1-1,-1 1,1 0,-1-1,0 0,1 1,-1-1,1 0,-1 1,1-1,-1 0,1 0,-1 0,1 0,-1-1,1 1,-1 0,1-1,-1 1,1-1,1 0,2-1,0 0,-1 0,1-1,0 0,-1 0,0 0,1 0,-1-1,0 1,-1-1,1 0,4-6,-4 3,0 1,-1-1,1 0,-1 0,-1-1,1 1,-1 0,0-1,-1 0,0 1,0-1,-1 0,1 1,-2-1,1 0,-1 1,-2-10,2 15,0 1,-1-1,1 0,0 1,-1-1,1 1,-1 0,1-1,-1 1,0 0,0 0,1 0,-1 0,0 0,0 0,0 1,0-1,0 1,-4-1,-50-5,23 3,6 2,17 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9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3 133,'-1'26,"0"-18,1 0,0 1,0-1,1 0,2 16,-2-22,0 0,0-1,-1 1,1 0,0 0,1 0,-1-1,0 1,0 0,1-1,-1 1,1-1,-1 0,1 1,0-1,0 0,-1 0,1 0,0 0,0 0,0-1,0 1,0-1,0 1,0-1,0 1,0-1,3 0,2 1,-1-1,1 0,0 0,0 0,0-1,0 0,-1 0,1-1,-1 0,1 0,-1 0,1-1,-1 0,0 0,0-1,-1 0,1 0,-1 0,0 0,0-1,0 0,0 0,-1 0,0-1,0 1,0-1,-1 0,0 0,0-1,-1 1,1 0,-2-1,1 0,0 1,-1-9,6-25,3-35,-20 152,7-60,0 1,1-1,0 0,2 1,0-1,1 1,3 17,-4-32,1 0,0 0,0-1,0 1,1 0,-1-1,1 1,-1-1,1 1,0-1,0 0,0 0,0 0,0 0,0 0,1 0,-1-1,0 1,1-1,0 1,-1-1,1 0,0 0,0 0,-1-1,1 1,0-1,0 1,0-1,0 0,4 0,-3-1,-1 1,1-1,0 1,-1-1,1 0,0-1,-1 1,0 0,1-1,-1 0,0 0,0 0,0 0,0 0,0-1,0 1,-1-1,1 0,-1 0,0 0,0 0,0 0,0-1,2-4,6-17,-6 17,0 0,0-1,-1 1,-1 0,1-1,-1 0,-1 0,1 0,-2 1,1-13,-1 20,0 0,0 0,-1 0,1 0,0 1,0-1,-1 0,1 0,0 0,-1 0,1 1,-1-1,1 0,-1 0,1 1,-1-1,1 0,-1 1,0-1,0 1,1-1,-1 1,0-1,0 1,1-1,-1 1,0 0,0-1,0 1,-1 0,0 0,1 1,-1-1,0 1,1-1,-1 1,1 0,-1 0,1 0,-1 0,1 0,0 0,-1 0,1 0,-2 2,-2 3,0 0,0 0,1 1,0-1,0 1,-3 8,3-2,1-1,1 1,0-1,1 1,0 0,1 0,0 0,1 0,1-1,0 1,1 0,0-1,0 0,2 1,-1-2,2 1,9 17,-8-20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36,'4'0,"0"-1,-1 0,1-1,0 1,-1 0,1-1,-1 0,6-4,25-9,-29 14,1 0,0 0,-1 0,1 1,0 0,-1 0,1 1,0-1,0 1,-1 1,1-1,-1 1,1 0,9 5,-13-6,0 1,1 0,-1 0,0 0,0 1,0-1,0 0,0 1,-1-1,1 1,-1 0,0-1,1 1,-1 0,-1 0,1 0,0 0,-1 0,1 0,-1 0,0 0,0 0,0 0,0 0,-1 0,1 0,-1 0,0 0,-1 4,-3 5,0 0,-1 0,0-1,0 1,-2-1,-9 12,-18 28,32-46,-1 2,0 1,0 0,0-1,1 1,0 1,-2 9,5-17,0 1,0-1,-1 0,2 0,-1 1,0-1,0 0,0 0,0 1,1-1,-1 0,1 0,-1 0,1 1,-1-1,1 0,-1 0,1 0,0 0,1 1,0-1,0 0,0 1,0-1,0 0,0 0,0-1,0 1,1 0,-1-1,0 1,1-1,-1 0,0 0,1 0,2 0,2-1,1 0,-1-1,0 0,1 0,-1 0,0-1,0 0,-1-1,1 0,-1 0,1 0,-1 0,-1-1,1 0,-1-1,6-6,3-3,-2-1,0-1,-1 0,17-34,-14 18,-3-1,13-54,-22 78,-7 89,-1-40,2 1,1 0,4 46,0-26,-1-45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0,'-1'33,"-1"1,-1-1,-2 0,-1-1,-2 1,-13 37,14-53,0 0,-1-1,-1 0,-11 16,27-36,1 0,0 0,1 1,-1 0,0 1,14-3,-7 2,-6 0,0 1,0-1,0 0,-1-1,1 0,11-8,-16 9,0-1,0 1,-1-1,0 0,1 0,-1 0,0 0,-1 0,1-1,-1 1,0-1,0 0,2-7,7-15,11-36,-21 62,-1 0,1-1,-1 1,0-1,0 1,1 0,-1-1,0 1,0-1,0 1,-1-1,1 1,0-1,0 1,-1 0,1-1,-1 1,1-1,-1 1,0 0,1 0,-1-1,0 1,0 0,0 0,0 0,0 0,0 0,0 0,0 0,-1 0,1 1,-2-2,1 1,1 1,-1 0,1-1,-1 1,1 0,-1 0,1 0,-1 0,1 0,-1 0,1 0,-1 0,1 1,-1-1,1 1,-1-1,1 1,-1 0,1-1,0 1,-1 0,1 0,0 0,0 0,0 0,0 0,0 0,0 0,0 0,0 1,0-1,0 0,0 1,1-1,-1 1,1-1,-1 1,1-1,0 1,-1-1,1 1,0-1,0 3,-2 9,0 0,1 1,2 22,-1-30,1 33,1-7,-1 0,-2-1,-1 1,-8 37,9-64,-1 1,1-1,0 1,1 0,0-1,-1 1,2 0,0 7,2-2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5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1,'384'0,"-369"0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6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1 264,'1'0,"0"1,-1-1,1 1,0-1,0 1,0 0,0-1,0 1,-1 0,1 0,0 0,-1-1,1 1,-1 0,1 0,-1 0,1 0,-1 0,1 0,-1 0,0 0,0 0,0 0,1 0,-1 0,0 1,-1 0,4 36,-3-34,0-1,0 9,1-1,0 1,0-1,1 0,3 12,-4-20,0-1,0 0,0 1,1-1,-1 1,0-1,1 0,-1 0,1 0,0 0,0 0,0 0,0-1,0 1,0-1,0 1,1-1,-1 0,0 1,1-1,-1-1,1 1,-1 0,1-1,0 1,-1-1,4 1,3-1,-1-1,0 0,1 0,-1 0,0-1,0 0,0-1,0 0,0 0,-1-1,1 1,-1-2,12-8,-5 2,0-1,-1-1,-1 0,0 0,15-22,-14 11,0 0,-2-1,-1 0,-1-1,-2 1,0-2,4-37,-23 109,7-28,0 0,1 0,0 0,0 21,2-7,1-19,0 0,1 0,0 0,1 0,0-1,5 23,-5-32,1 0,-1 0,1 0,0-1,-1 1,1 0,0-1,0 1,0-1,0 0,0 1,0-1,0 0,1 0,-1 0,0-1,1 1,-1 0,0-1,1 0,-1 1,1-1,-1 0,1 0,-1-1,0 1,5-1,0 0,-1 0,0 0,0-1,0 0,0 0,0 0,0-1,0 0,9-6,-4-2,-1 0,0 0,0-2,-1 1,-1-1,0 0,-1-1,0 0,-1 0,-1 0,0-1,-1 0,3-15,-9 47,1 0,1 1,2 17,-1 12,-1-45,0 0,0 1,0-1,1 0,-1 0,0 0,1 1,-1-1,1 0,0 0,0 0,0 0,0 0,0 0,0 0,1-1,-1 1,0 0,1-1,0 1,-1-1,1 1,0-1,0 0,0 1,-1-1,1 0,1 0,-1-1,0 1,3 0,1 1,1-2,0 1,-1-1,1 0,0 0,0 0,0-1,-1 0,11-4,-11 3,-1 0,1 0,-1-1,0 0,0 0,0 0,0-1,0 0,-1 0,1 0,-1 0,0-1,4-6,-2 2,-1 1,0-1,-1 1,0-2,0 1,-1 0,3-13,-6 22,0 0,0-1,0 1,0 0,-1-1,1 1,0 0,0 0,0-1,1 1,-1 0,0-1,0 1,0 0,0 0,0-1,0 1,0 0,0 0,0-1,1 1,-1 0,0 0,0-1,0 1,1 0,-1 0,0 0,0-1,0 1,1 0,-1 0,0 0,0 0,1 0,-1 0,0-1,1 1,-1 0,0 0,0 0,1 0,-1 0,0 0,1 0,-1 0,11 17,14 48,-14-34,-10-26,1 0,1 0,-1 0,1 0,0-1,0 1,0-1,0 0,1 0,0 0,0 0,4 3,-3-5,-1 0,1 0,0 0,-1-1,1 0,0 0,0 0,0 0,0-1,0 0,0 0,0 0,7-2,-5 1,0 0,-1-1,1 0,-1 0,1 0,-1-1,0 0,0 0,0 0,0-1,-1 0,1 0,8-10,1-2,-1-1,23-37,-29 39,0 1,9-28,3-8,-17 43,0 0,-1-1,0 1,-1-1,1 0,-2 1,1-1,-1 0,-1-13,1 19,0 0,0 1,0-1,0 0,0 1,-1-1,1 1,0-1,-1 0,1 1,-1-1,0 1,0-1,0 1,1 0,-1-1,0 1,-1 0,1-1,0 1,0 0,0 0,-1 0,1 0,-1 0,1 1,0-1,-1 0,0 1,1-1,-1 1,1-1,-1 1,0 0,1-1,-1 1,0 0,1 0,-1 0,1 1,-1-1,0 0,1 0,-1 1,0-1,1 1,-1 0,1-1,-1 1,0 1,-3 1,0 1,1-1,-1 1,1 0,0 0,1 0,-1 1,1-1,-1 1,1 0,1 0,-1 0,1 0,0 1,0-1,0 0,1 1,0 0,0-1,0 1,1 0,0-1,0 1,2 10,0-13,0 0,1 0,-1-1,1 1,0-1,0 0,0 0,0 0,0 0,0 0,1 0,-1-1,1 0,6 2,28 15,-33-12,-1 0,1-1,-1 2,0-1,-1 0,1 1,-1-1,0 1,-1 0,0 0,3 14,-3-12,-1 0,1 0,-1 1,-1-1,0 0,0 1,-1-1,-3 18,-1-20,5-7,0 0,0 0,0 0,0 0,0 0,0 0,0 0,0 0,0-1,0 1,0 0,0 0,0 0,0 0,0 0,0 0,0 0,0 0,0 0,0 0,0 0,0-1,-1 1,1 0,0 0,0 0,0 0,0 0,0 0,0 0,0 0,0 0,0 0,0 0,0 0,0 0,0 0,0 0,-1 0,1 0,0 0,0 0,0 0,0 0,0-1,0 1,0 0,0 1,0-1,0 0,-1 0,1 0,0 0,0 0,0 0,0 0,0 0,0 0,1-5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9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48 335,'13'0,"-1"0,1-1,-1 0,23-6,-29 5,1 0,-1-1,0-1,0 1,-1-1,1 1,-1-2,1 1,-1-1,6-7,70-61,-60 56,0-1,36-40,-55 55,0 0,0 0,0 0,-1 0,1-1,-1 1,1 0,-1-1,0 1,-1-1,1 1,-1-1,1 0,-1 1,0-1,0 1,0-1,-2-5,1 7,1-1,-1 1,0 0,0 0,0 0,0 0,0 0,-1 0,1 0,-1 0,1 0,-1 1,0-1,1 1,-1-1,0 1,0-1,0 1,0 0,0 0,0 0,-1 0,1 1,0-1,0 1,-1-1,1 1,-4-1,-5 1,-1-1,0 1,0 1,0 0,0 0,1 2,-1-1,1 1,-16 7,20-6,0-1,0 2,0-1,1 1,-1 0,1 0,1 1,-1 0,1 0,0 0,0 0,0 1,1 0,-5 12,-15 41,2 1,-23 112,29-107,15-61,-3 9,1 0,0 0,1 0,0 1,2 22,0-35,0 1,0-1,1 0,-1 0,1 0,0 1,0-1,-1 0,1 0,1 0,-1 0,0 0,0 0,1-1,-1 1,1 0,3 2,-2-3,-1 1,1-1,0 0,0 0,0-1,0 1,0-1,0 1,0-1,0 0,0 0,0 0,0-1,0 1,0-1,0 1,4-3,1 0,-1 0,1 0,-1-1,0 0,0-1,-1 1,1-1,-1-1,0 1,8-10,3-5,28-42,-42 57,-1-1,1 1,-1-1,0 1,0-1,0 0,-1 0,0 0,0 0,-1 0,0 0,0 0,0 0,-1 0,0 0,0 0,-3-11,3 14,0 0,0 1,-1-1,1 1,-1-1,1 1,-1-1,0 1,1 0,-1 0,-1 0,1 0,0 0,0 0,-1 1,1-1,-1 1,1-1,-1 1,1 0,-1 0,0 0,0 0,0 1,1-1,-1 1,0 0,0 0,0 0,0 0,0 0,0 0,1 1,-1 0,0-1,0 1,0 0,-3 3,2-2,0 0,0 0,0 0,1 1,0 0,-1 0,1 0,0 0,0 0,1 0,-1 1,1 0,-1-1,1 1,0 0,1 0,-1 0,-1 5,2-3,-1-1,1 1,0-1,0 1,0 0,1 0,0-1,0 1,1 0,-1-1,1 1,0 0,3 7,-2-11,0 1,-1-1,1 0,0 0,0 0,1-1,-1 1,0 0,0-1,1 1,-1-1,1 0,-1 0,1 0,0 0,-1 0,1-1,0 1,0-1,-1 0,1 0,0 0,0 0,0 0,3-1,5 0,1 0,-1-1,0-1,0 1,10-6,-10 3,-1-1,0-1,0 1,-1-2,0 1,0-2,10-11,27-24,0-5,-30 28,-20 30,0 0,0 0,1 0,0 1,-3 16,-5 18,5-28,1 1,0-1,1 1,1 0,0 0,0 30,3-36,0-5,0 0,0 0,1 0,-1 0,1 0,0 0,3 5,-3-9,0 0,0 0,0-1,0 1,1-1,-1 1,0-1,1 1,-1-1,1 0,0 0,-1 0,1 0,0 0,0 0,0 0,-1-1,1 1,0 0,0-1,0 0,0 1,0-1,0 0,3 0,-1 0,1 1,0-1,0 0,-1-1,1 1,0-1,-1 0,1 0,-1 0,1-1,-1 1,0-1,1 0,-1-1,0 1,0-1,0 1,-1-1,1 0,-1-1,4-3,-3 1,0-1,-1 1,0 0,0-1,-1 0,1 1,-1-1,-1 0,0 0,0 0,0-1,-1 1,0-9,0 2,0 5,0 1,0 0,-1 0,0-1,0 1,-4-12,4 18,0 1,0-1,0 1,0-1,0 1,0-1,0 1,0-1,-1 1,1 0,-1 0,1 0,-1 0,1 0,-1 0,1 0,-1 0,0 1,0-1,1 1,-1-1,0 1,0 0,0-1,1 1,-1 0,0 0,0 0,0 1,0-1,1 0,-1 1,0-1,0 1,-2 0,1 1,-1 0,0 0,1 0,0 1,-1-1,1 1,0-1,0 1,1 0,-1 0,0 1,1-1,0 0,0 1,0-1,0 1,1 0,-3 5,4-7,-1 0,0-1,0 1,1 0,-1 0,1 0,0-1,-1 1,1 0,0 0,0 0,0 0,0-1,0 1,1 0,-1 0,1 0,-1-1,1 1,-1 0,1 0,0-1,0 1,0-1,0 1,0-1,0 1,1-1,-1 1,0-1,1 0,-1 0,1 0,-1 0,1 0,-1 0,1 0,0 0,-1-1,1 1,2 0,4 1,1-1,-1 0,1 0,-1-1,1 0,-1 0,1-1,-1 0,1 0,-1-1,0-1,0 1,0-1,0 0,0-1,0 0,-1 0,0-1,0 0,0 0,0 0,-1-1,9-11,-3 6,-8 7,0 1,0-1,0-1,0 1,0 0,-1-1,0 0,0 0,0 0,-1 0,1 0,1-7,-8 42,1-17,0 1,2 0,-1 0,2 0,0 0,1 0,0 0,5 19,-5-31,0 0,0 0,1 0,-1 0,1-1,-1 1,1 0,0-1,0 1,0-1,0 0,0 0,0 0,0 0,0 0,0 0,0 0,0-1,1 1,-1-1,0 1,1-1,-1 0,0 0,1 0,-1 0,0-1,0 1,1-1,-1 1,3-2,2 1,0-1,1-1,-1 1,0-1,0 0,0-1,0 0,6-5,7-7,-11 10,0-1,-1 0,0-1,-1 0,9-11,15-11,-27 27,1-1,-1 1,0-1,0 0,-1 0,1 0,-1-1,3-4,4-9,-6 12,0-1,0-1,-1 1,0 0,0-1,2-10,-14 214,8-181,-2 0,0-1,-1 1,-1-1,0 1,0-1,-2-1,0 1,0-1,-15 19,22-32,-1 1,1 0,-1-1,1 1,-1 0,1-1,-1 1,0-1,1 1,-1-1,0 1,1-1,-1 0,0 1,0-1,1 0,-1 0,0 1,0-1,0 0,1 0,-1 0,0 0,0 0,0 0,0 0,1 0,-1 0,0-1,0 1,-1-1,0 0,0-1,1 1,-1-1,1 0,-1 1,1-1,-1 0,1 0,0 0,0 0,-1-4,-18-65,19 66,-33-153,34 157,-1 1,1-1,0 1,0-1,0 1,-1-1,1 1,0-1,0 0,0 1,0-1,0 1,0-1,0 1,0-1,1 0,-1 1,0-1,0 1,0-1,1 1,-1-1,0 1,0-1,1 1,-1-1,1 1,-1 0,0-1,1 1,-1-1,1 1,-1 0,1-1,-1 1,1 0,-1 0,1-1,-1 1,1 0,-1 0,1 0,-1 0,1 0,0 0,-1 0,1 0,-1 0,1 0,-1 0,1 0,0 0,-1 0,1 0,-1 1,1-1,-1 0,1 0,-1 1,1-1,-1 0,1 1,-1-1,0 0,1 1,32 25,-20-9,0-1,0 0,26 23,-29-31,0-1,0 0,1-1,0 0,0-1,0 0,20 5,44 16,-40-13,48 11,-59-19,75 12,-91-16,1-1,-1 0,1 0,-1-1,1 1,-1-2,1 0,-1 0,11-4,-15 3,0 0,0 0,0 0,-1-1,1 0,-1 1,0-1,0 0,0-1,-1 1,1 0,-1-1,0 0,0 1,-1-1,1 0,0-9,1-1,0 1,-1-1,-1 1,-2-30,0 39,0-1,0 1,-1 0,0 0,0-1,0 1,-1 1,0-1,1 0,-2 1,1-1,-8-6,10 9,0 1,-1-1,1 1,-1-1,0 1,1 0,-1 0,0 0,0 0,0 0,0 0,1 0,-1 1,0-1,-1 1,1 0,0-1,0 1,0 0,0 0,0 0,0 0,0 1,0-1,0 0,0 1,0 0,0-1,0 1,0 0,0 0,0 0,1 0,-1 0,0 1,-1 1,1 0,0-1,0 1,0 0,0 0,0 0,1 0,0 0,-1 0,1 0,0 1,1-1,-1 0,1 1,-1 5,3 56,0-37,-2-23,1 0,0 0,0 0,0 0,1 0,-1-1,1 1,1 0,-1-1,0 1,1-1,0 0,0 0,0 0,1-1,-1 1,1-1,0 1,0-1,0 0,0-1,1 1,-1-1,1 0,-1 0,1 0,0-1,0 1,0-1,0 0,0-1,0 1,0-1,0 0,0 0,0-1,0 1,0-1,0 0,5-2,-6 0,0 1,-1-1,1 1,-1-1,0 0,0 0,0 0,0-1,0 1,-1-1,0 1,1-1,-1 0,-1 0,1 0,-1 0,1 0,-1 0,0-1,0-6,2-11,-1-1,-1-35,-1 51,1 4,-1-1,0 0,0 0,-1 0,1 0,-1 1,0-1,0 0,0 1,0-1,-1 1,1-1,-4-4,3 6,0 0,-1 1,1-1,-1 0,1 1,-1 0,0 0,1 0,-1 0,0 0,0 0,0 1,0-1,1 1,-1 0,0 0,0 0,-4 0,-5 0,1 1,-1 0,0 0,1 1,-20 6,29-7,0-1,0 1,0 0,0 0,0-1,1 1,-1 0,0 0,0 1,1-1,-1 0,1 1,0-1,-1 0,1 1,0 0,0-1,0 1,0 0,0 0,0-1,0 1,0 0,1 0,-1 0,1 0,0 0,-1 0,1 0,0 0,0 0,0 0,1 0,-1 0,0 0,1 0,-1 0,1 0,0 0,-1-1,3 4,-2-2,1-1,-1 0,1 0,0 1,0-1,0 0,0-1,0 1,4 2,-1 0,4 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0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384 319,'-3'0,"-1"1,0-1,1 1,-1 0,1 0,-1 1,1-1,-1 1,1 0,0 0,0 0,0 0,0 0,0 1,0-1,1 1,-1 0,1 0,-1 0,1 0,0 0,1 0,-1 0,0 1,1-1,0 1,-1 4,-5 12,2 1,0 0,-2 31,6-41,-1-3,1 0,1 1,-1-1,2 1,-1-1,1 1,2 8,-2-15,-1 0,1 0,0-1,-1 1,1 0,0-1,0 1,1-1,-1 1,0-1,0 0,1 1,-1-1,1 0,-1 0,1 0,-1 0,1 0,0 0,-1-1,1 1,0 0,0-1,-1 1,1-1,0 0,0 0,0 1,0-1,0-1,-1 1,1 0,0 0,0-1,0 1,0-1,-1 1,3-2,1 1,1-1,-1 0,0 0,0 0,0-1,0 0,-1 0,1 0,-1 0,1-1,-1 0,0 1,-1-2,1 1,4-7,1-4,-1-1,0 0,8-24,-3 4,-9 26,-1-1,0 1,-1-1,0 1,-1-1,0 0,-1 0,0 0,0 1,-4-15,1 5,-2 1,0 0,-1 0,-15-32,15 40,-1 0,-1 0,0 0,-1 1,0 0,0 1,-1 0,0 1,-1-1,0 2,0 0,-1 0,1 1,-2 0,1 1,0 1,-1 0,0 0,0 2,-16-3,-11-3,-35-4,71 12,0 0,1 0,-1 0,0 0,1 0,-1 1,1 0,-1 0,0 0,1 0,0 0,-1 1,1-1,0 1,0 0,-4 3,3-1,1 0,0 0,0 0,1 0,-1 1,1-1,0 1,0 0,0 0,0-1,1 1,0 0,0 0,1 1,-1-1,1 0,1 6,-1-7,0 0,0-1,1 1,-1 0,1 0,0-1,0 1,1 0,-1-1,1 1,0-1,0 0,0 1,0-1,0 0,1 0,-1 0,1-1,0 1,0-1,0 1,6 2,50 16,-44-17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83,'-5'-1,"0"1,-1 0,1 0,0 0,-1 1,1 0,0 0,0 0,0 0,0 1,0 0,0 0,0 0,1 1,-1 0,1 0,0 0,-1 0,1 1,1-1,-1 1,1 0,-1 0,1 1,0-1,0 0,1 1,0 0,-1 0,2 0,-4 9,-7 23,7-21,-1 0,2 0,0 1,-3 33,7-49,0 1,0-1,0 0,1 1,-1-1,0 0,1 1,-1-1,1 0,-1 1,1-1,0 0,-1 0,1 0,0 0,0 0,0 0,0 0,0 0,0 0,0 0,0 0,0 0,2 0,1 1,-1-1,1 1,0-1,0 0,0 0,0-1,0 1,7-1,-4 0,1 0,0-1,-1 0,0 0,1-1,-1 0,0 0,0 0,9-5,-9 1,-1 0,1 0,-1 0,-1-1,1 0,-1 0,0 0,-1-1,4-8,1-2,-1 0,10-37,-13 24,-3 26,-3 25,0 18,-1-20,1 0,1-1,1 1,1 0,3 17,-4-31,0 0,0-1,1 1,-1-1,1 0,-1 1,1-1,0 0,0 0,1 0,-1 0,1 0,-1 0,1-1,0 1,0-1,0 0,0 0,1 0,-1 0,0-1,1 1,-1-1,1 0,0 0,-1 0,1-1,0 1,3-1,-1 1,-1 0,1-1,0 0,-1 0,1-1,-1 1,1-1,-1 0,1-1,-1 1,0-1,0 0,6-3,-7 1,1 0,-1 0,0 0,0 0,0-1,-1 0,1 1,-1-1,-1-1,1 1,0 0,1-8,20-40,53-89,-70 129,6-11,-7 23,-2 17,-2 66,-2-61,0 0,6 37,-4-50,0 0,0 0,1 0,0-1,1 1,-1-1,1 0,1 0,-1-1,12 13,-11-14,1 0,0-1,0 1,0-1,1-1,-1 1,1-1,0-1,0 1,0-1,0 0,1-1,-1 1,0-1,1-1,-1 0,1 0,-1 0,0-1,1 0,-1 0,0-1,1 0,8-4,-6 1,-1-1,0-1,0 0,-1 0,1 0,-2-1,14-17,2-1,-13 13,-1 0,-1-1,0-1,0 1,-2-1,0 0,0-1,5-29,-8 23,-1 1,-1-1,-1 1,-3-28,-2 37,0 27,-2 29,5-12,1-3,3 48,-1-69,0-1,0 1,1-1,0 0,0 1,1-1,0 0,0-1,0 1,1 0,7 8,-9-12,0-1,0 0,0 0,1-1,-1 1,1 0,-1-1,1 0,-1 1,1-1,0 0,0 0,-1-1,1 1,0 0,0-1,0 0,0 0,0 0,0 0,0 0,0-1,0 1,-1-1,1 1,0-1,0 0,-1 0,4-2,2-1,-1 0,0 0,0-1,0 0,0 0,-1 0,0-1,11-13,-8 5,-1-1,0 0,-1-1,0 0,-1 0,-1 0,5-33,0 9,-10 49,1 0,0-1,1 1,0-1,0 1,7 15,3 16,0 35,-11-59,1 1,0 0,2-1,0 1,1-1,13 30,-17-44,0 0,1 0,-1-1,1 1,0 0,-1-1,1 1,0-1,0 1,0-1,0 0,0 0,0 0,0 0,1 0,-1 0,0-1,4 1,43 1,-40-2,6-1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64,'0'12,"0"1,1 0,0 0,1-1,1 1,0-1,9 25,-10-33,1 0,-1 1,1-1,0 0,0 0,0 0,1-1,-1 1,1-1,0 0,0 0,0 0,1 0,-1-1,1 0,-1 0,1 0,0 0,0-1,-1 0,1 0,0 0,7 0,-7-1,-1 1,0-1,0 0,0-1,0 1,0-1,0 0,0 0,0 0,0 0,0-1,0 0,0 0,-1 0,1 0,-1 0,1-1,-1 1,0-1,0 0,0 0,4-6,-2 1,-1 1,0-1,0 0,-1 0,0 0,0-1,-1 1,0-1,-1 1,1-10,14-98,-17 354,1-223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1.0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1 696,'0'5,"1"-1,0 1,0 0,0-1,1 1,0-1,0 1,0-1,0 0,1 0,2 5,41 46,-24-29,-17-19,1-1,-1 0,1 0,1-1,-1 1,1-2,0 1,0-1,1 0,-1 0,1-1,0 0,0 0,0-1,13 3,-16-5,1 1,0-1,0 0,-1-1,1 1,0-1,0 0,-1 0,1-1,-1 0,1 0,-1 0,0 0,0-1,0 0,0 0,0-1,-1 1,1-1,-1 0,0 0,0 0,3-6,1 0,1-3,0 0,1 1,1 1,0 0,0 0,16-11,13-6,-20 12,1 1,1 2,29-15,-21 14,29-10,-46 20,-9 3,1-1,0 1,0 0,0 0,0 1,0 0,0-1,5 2,-7 0,0 0,-1 0,1 0,-1 0,0 1,1-1,-1 1,0 0,0-1,0 1,0 0,0 0,0 0,-1 1,1-1,-1 0,3 6,13 25,-12-23,-1 0,2-1,-1 1,1-1,13 15,-19-24,1 0,-1 1,0-1,1 0,-1 1,1-1,-1 0,1 1,-1-1,0 0,1 0,-1 0,1 0,-1 1,1-1,-1 0,1 0,-1 0,1 0,-1 0,1 0,-1 0,1 0,-1 0,1 0,-1-1,1 1,-1 0,1 0,-1 0,1-1,-1 1,0 0,1 0,-1-1,1 1,-1 0,0-1,1 1,-1-1,0 1,1 0,-1-1,0 1,0-1,1 1,-1-1,0 1,0-1,0 1,0-1,0 1,0-1,0 0,8-38,-6 27,4-10,-1 0,1 0,10-25,-12 39,-1 1,1 0,1 0,-1 0,1 0,0 1,1 0,0 0,11-9,-7 7,0 0,1 0,-1 1,2 1,-1 0,1 0,0 1,0 0,0 1,1 1,0 0,-1 0,1 2,0-1,0 2,17 0,-25 1,-1 0,1 0,-1 1,1-1,-1 1,0 0,0 1,0-1,4 3,-4-2,1 0,-1 0,1 0,0-1,0 0,10 3,-10-4,0-1,0 1,0-1,1 0,-1 0,0-1,0 0,1 1,-1-2,0 1,0-1,0 1,0-1,-1-1,1 1,8-6,1-4,0 1,-1-2,19-22,4-4,-30 32,-1 0,0-1,0 1,0-1,-1 0,-1-1,6-16,13-64,-19 61,-1 0,-2-32,-1 33,1 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8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14,'-4'0,"1"1,-1 0,1 0,-1 0,1 1,0-1,0 1,0-1,-1 1,2 0,-1 1,0-1,0 0,1 1,-1-1,1 1,0 0,0 0,0 0,0 0,0 0,1 1,-1-1,1 0,0 1,0-1,-1 7,0-1,-1 0,2 0,-1 1,1-1,1 0,-1 1,2-1,-1 1,4 15,-2-21,0-1,0 1,0 0,1-1,-1 0,1 1,0-1,0 0,0-1,0 1,0 0,1-1,-1 0,1 1,0-2,0 1,0 0,0-1,0 1,0-1,5 0,-2 1,1 0,-1-1,0 0,1-1,-1 0,0 0,1 0,-1-1,0 0,0-1,14-4,-19 5,1-1,-1 0,0 1,0-1,1 0,-1-1,0 1,-1 0,1 0,0-1,-1 1,1-1,-1 0,0 1,0-1,0 0,0 0,0 0,-1 1,1-1,-1-5,2-10,-2 0,-2-27,0 16,3 26,-1 1,0-1,0 0,-1 1,1-1,0 1,-1-1,0 0,1 1,-1-1,0 1,-1-1,1 1,0 0,-1 0,1-1,-4-2,2 2,-1 1,0 0,1 0,-1 0,0 1,0-1,0 1,0 0,0 0,0 1,-4-1,-20-4,21 3,0 0,-1 1,1 0,0 0,-1 1,1 0,-1 0,1 1,-13 2,11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1 101,'0'11,"0"-1,0 1,2 0,-1-1,1 1,1-1,4 12,-6-19,1 1,-1-1,1-1,0 1,0 0,0 0,0-1,1 1,-1-1,1 1,-1-1,1 0,0 0,0-1,0 1,0 0,0-1,0 0,0 0,1 0,-1 0,0 0,1 0,-1-1,0 0,7 0,-7 0,0-1,1 1,-1-1,0 0,0 0,0-1,0 1,0 0,0-1,0 0,0 0,-1 0,1 0,-1 0,1 0,-1-1,0 1,0-1,0 1,0-1,-1 0,1 0,-1 0,1 0,-1 0,1-4,4-11,-1-1,0 1,2-24,-6 34,2-76,-4 116,0-15,1 0,1 0,0 0,1-1,6 25,-7-37,0-1,1 1,-1-1,1 1,-1-1,1 0,0 0,0 0,1 0,-1 0,1 0,-1-1,1 1,0-1,0 0,0 1,0-1,0-1,1 1,-1 0,0-1,1 0,0 0,-1 0,1 0,-1 0,1-1,0 0,0 1,-1-2,7 1,-7 0,-1-1,0 1,1 0,-1-1,1 1,-1-1,1 0,-1 1,0-1,0 0,1-1,-1 1,0 0,0-1,0 1,0-1,0 0,-1 1,1-1,0 0,-1 0,0 0,1 0,-1 0,0-1,0 1,1-3,1-5,-1-1,0 1,-1-1,0 1,-1-14,5-30,-2 52,-1 12,4 24,-4-17,2 0,-1 0,1 33,-4-39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3 116,'-1'47,"0"-26,1 0,0 0,2 0,0 0,7 28,-8-46,1 0,-1 0,1-1,0 1,-1 0,1-1,0 0,0 1,1-1,-1 0,0 0,1 0,0-1,-1 1,1 0,0-1,-1 0,1 0,0 0,4 1,69 12,-51-11,-22-2,1 0,-1-1,1 1,-1-1,1 0,-1-1,1 1,-1 0,1-1,-1 0,0 0,1 0,-1 0,0 0,1-1,-1 1,0-1,0 0,0 0,3-3,-3 1,1 0,-1-1,0 1,-1-1,1 1,-1-1,0 0,0 1,-1-1,1 0,-1 0,0-1,0-4,6-54,-2-72,-5 132,0 11,2 32,-2-27,1 1,1-1,0 0,0 0,2 0,4 12,-5-16,1-1,1 0,0 0,0 0,0 0,0-1,9 7,-12-11,0 0,1-1,-1 1,1-1,-1 0,1 1,0-1,-1-1,1 1,0 0,0-1,0 1,0-1,-1 0,1 0,0 0,0 0,0-1,0 1,-1-1,1 1,0-1,0 0,-1 0,4-2,-4 2,1-1,-1 1,0-1,0 0,0 0,0 0,0 0,0 0,0 0,-1 0,1-1,-1 1,1-1,-1 1,0-1,0 1,0-1,0-4,8-58,-2 11,-6 54,0 1,1 0,-1-1,0 1,0 0,-1 0,1 0,0 0,0 0,0 0,-1 0,1 0,0 0,-1 0,1 0,-1 1,1-1,-1 0,0 0,1 0,-1 3,16 39,-12-34,-1 0,1 0,1 0,0 0,0-1,1 0,0 0,0 0,1-1,0 0,0 0,0-1,1 1,0-2,1 1,-1-1,1-1,0 1,0-2,0 1,1-1,-1-1,1 1,0-2,-1 1,19-1,-24-1,0 0,0 0,0 0,0-1,0 0,-1 0,1 0,0 0,0-1,-1 1,1-1,-1 0,1 0,-1 0,0-1,1 1,4-6,-4 3,0-1,-1 1,0-1,1 0,-2 1,1-1,-1-1,0 1,3-13,-2-6,0-1,-2 1,-1 0,-5-39,5 61,0 1,-1-1,1 1,-1-1,0 1,0 0,0-1,0 1,0 0,0 0,-1 0,1-1,-1 2,1-1,-1 0,0 0,0 0,0 1,-2-2,3 3,1-1,-1 1,1 0,-1-1,0 1,1 0,-1 0,0 0,1 0,-1 0,0 0,1 0,-1 0,1 0,-1 0,0 0,1 0,-1 0,0 0,1 1,-1-1,1 0,-1 0,0 1,1-1,-1 1,-1 0,1 1,0-1,1 0,-1 1,0-1,0 1,1-1,-1 1,0 0,1-1,0 1,-1 0,1-1,0 1,0 2,-1 9,1 1,1-1,0 1,1-1,0 0,1 0,0 0,1 0,1 0,0-1,1 1,0-1,0-1,2 1,8 10,-8-13,-1 0,1-1,0 0,17 12,-22-18,0 0,0 0,-1 0,1-1,0 0,1 1,-1-1,0 0,0-1,0 1,0-1,1 1,-1-1,0 0,1 0,-1 0,0-1,0 1,1-1,-1 1,4-3,-5 2,-1 0,1 0,-1 0,1-1,-1 1,0-1,0 1,0-1,1 1,-1-1,-1 1,1-1,0 0,0 0,-1 1,1-1,-1 0,1 0,-1 0,0 0,0 0,0-3,-2-52,1 36,1 11,-1 1,1-1,-1 0,-1 1,0 0,-1-1,1 1,-2 0,1 0,-1 0,-1 1,-6-11,10 17,-41-58,39 56,-1 0,1 0,-1 0,0 1,0 0,0-1,-1 1,1 1,-1-1,1 1,-9-4,12 6,0 0,0 0,0 1,0-1,0 0,0 0,0 0,0 1,1-1,-1 0,0 1,0-1,0 1,0-1,1 1,-1-1,0 1,0 0,1-1,-1 1,0 0,1 0,-1-1,1 1,-1 0,1 0,0 0,-1 0,1 0,0 0,-1-1,1 1,0 0,0 0,0 0,0 0,0 0,0 0,0 0,0 1,0 50,1-43,-1-6,0 0,0 0,0 0,0 0,1 0,-1 0,1 0,0 0,0 0,0 0,0-1,0 1,1 0,-1-1,1 1,0-1,0 0,0 1,0-1,0 0,0 0,1 0,-1 0,0-1,1 1,5 2,1-2,1 1,0-1,0 0,0-1,1-1,13 0,10 1,-31 0,0 0,0-1,0 1,0 1,-1-1,1 0,0 1,-1-1,1 1,-1 0,1-1,-1 1,0 1,0-1,0 0,0 0,0 1,0-1,2 6,28 62,-18-37,-6-14,-7-15,0 0,1 0,0 0,0 0,0-1,0 1,1-1,-1 1,4 3,1-2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2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1 131,'0'-4,"0"1,0-1,1 1,0-1,-1 1,1 0,0-1,1 1,-1 0,1 0,-1 0,1 0,0 0,0 0,0 1,0-1,5-4,3 0,-1-1,2 2,18-11,19-13,-47 30,-1 0,0 0,0 0,0-1,0 1,1 0,-1 0,0 0,0 0,0 0,0 0,1 0,-1 0,0 0,0-1,0 1,1 0,-1 0,0 0,0 0,0 0,1 0,-1 0,0 0,0 0,1 0,-1 1,0-1,0 0,0 0,0 0,1 0,-1 0,0 0,0 0,0 0,1 1,-1-1,0 0,0 0,0 0,0 0,0 1,0-1,1 0,-1 0,0 0,0 0,0 1,4 17,-5 29,1-39,-1 35,2 114,-1-155,0 0,1 0,-1 0,1 0,0 0,-1 0,1 0,0 0,0 0,0 0,1-1,-1 1,0 0,1-1,-1 1,1-1,-1 1,1-1,3 2,-1 0,1-1,0 0,0 0,0 0,0-1,0 1,11 0,-6-1,0 0,1-1,-1 0,0-1,0 0,1-1,-1 0,11-3,-17 2,0 1,0-1,0 0,0 0,0-1,-1 1,1-1,-1 0,0 1,0-1,0-1,-1 1,0 0,1-1,1-7,0 1,0 0,-1 0,0-1,-1 0,2-17,-4 16,-1 0,0 0,0 0,-1 0,-5-13,6 22,0-1,-1 0,1 1,-1-1,0 1,0 0,-1-1,0 1,1 0,-1 0,-1 1,1-1,0 1,-1-1,0 1,-6-4,9 7,1-1,-1 1,0 0,0 0,0-1,0 1,0 0,0 0,0 0,0 0,0 0,0 0,0 0,0 1,1-1,-1 0,0 0,0 1,0-1,0 0,0 1,1-1,-1 1,0-1,0 1,1 0,-1-1,0 1,1 0,-1-1,0 1,1 0,-1 0,1 0,0-1,-1 1,1 0,0 0,-1 0,1 0,0 0,0 0,0 0,0 0,0 0,0-1,0 3,-2 53,2-51,-1 14,1-1,1 1,1-1,1 0,0 0,1 0,1 0,1 0,1-1,0 0,13 22,-14-30,0-1,1 0,0 0,0 0,1-1,0 0,0-1,1 1,0-2,14 8,-15-9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8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0,'294'0,"-283"0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1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25,'-8'194,"8"-185,-8 43,7-50,1 0,0-1,-1 1,0 0,1 0,-1-1,0 1,0 0,0-1,0 1,0-1,0 1,0-1,0 0,-1 1,1-1,0 0,-1 0,1 0,-1 0,0 0,1 0,-4 1,4-3,0 1,0 0,1 0,-1 0,0-1,0 1,0 0,0-1,1 1,-1-1,0 1,1-1,-1 1,0-1,1 1,-1-1,0 0,1 1,-1-1,1 0,-1 1,1-1,0 0,-1 0,1 0,0 0,-1 1,1-1,0 0,0 0,0 0,0 0,0 0,0 1,0-1,0-2,1-41,-1 34,-2-28,1 29,0 0,1-1,0 1,1 0,-1-1,2 1,1-10,-2 19,-1-1,0 0,1 1,-1-1,0 1,1-1,-1 1,1-1,-1 1,1 0,-1-1,1 1,-1-1,1 1,0 0,-1 0,1-1,-1 1,1 0,0 0,-1 0,1-1,0 1,-1 0,1 0,0 0,-1 0,1 0,0 1,-1-1,1 0,0 0,-1 0,1 0,-1 1,1-1,0 0,-1 1,1-1,-1 0,2 1,30 23,-16-12,0-6,0-1,0-1,1-1,-1 0,1-1,0 0,-1-2,1 0,0-1,17-3,-28 3,-1-1,1 1,-1-2,0 1,0 0,0-1,-1 0,1 0,0-1,-1 1,0-1,0 0,0 0,0 0,-1-1,5-6,-5 7,-1 0,1 0,0 0,-1 0,0 0,0-1,0 1,-1-1,1 0,-1 1,0-1,0 0,-1 0,0 0,0 1,0-1,0 0,0 0,-3-6,3 11,0-1,0 1,0-1,0 1,0 0,0-1,0 1,-1-1,1 1,0 0,0-1,0 1,-1 0,1-1,0 1,-1 0,1 0,0-1,-1 1,1 0,0 0,-1-1,1 1,0 0,-1 0,1 0,-1 0,1 0,0-1,-1 1,1 0,-1 0,1 0,0 0,-1 0,-12 12,-4 24,16-34,-6 22,1-1,0 1,2 0,1 0,1 0,2 37,0-58,0-1,0 0,1 0,-1 1,1-1,-1 0,1 0,0 0,0 0,0 0,0 0,0 0,1 0,-1 0,0 0,1 0,0-1,-1 1,1-1,0 1,0-1,-1 0,1 0,0 0,0 0,1 0,-1 0,0 0,0 0,0-1,1 0,2 1,10 1,0-1,0 0,30-3,-16 1,-23 1,0-1,0 0,0 0,-1-1,1 1,0-1,-1 0,0-1,1 1,-1-1,0 0,0-1,-1 1,7-6,3-4,-2 0,0-1,14-20,-22 28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2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1,'-15'0,"10"0,0 0,0 0,0 0,0 0,0 1,-8 2,11-2,0 0,0 0,0 1,0-1,1 0,-1 1,0-1,1 1,-1 0,1-1,0 1,-1 0,1 0,0 0,0 0,0 0,0 0,0 3,-7 16,1 0,1 0,1 0,1 1,-2 30,6-52,0 1,0 0,0-1,0 1,0 0,0-1,0 1,0 0,0-1,1 1,-1 0,0-1,1 1,-1 0,0-1,1 1,-1-1,0 1,1-1,-1 1,1-1,-1 1,1-1,-1 0,1 1,0-1,-1 0,1 1,1-1,23 0,28-19,-49 18,1-3,1 0,-1 1,0-2,0 1,0-1,-1 1,0-1,0 0,0-1,0 1,-1-1,0 0,0 0,0 0,-1 0,0 0,0 0,0-1,-1 1,0-1,-1 1,1-11,-1 28,5 85,-4-90,0 1,0-1,0-1,1 1,-1 0,2 0,-1 0,0-1,1 0,0 1,1-1,-1 0,7 7,-7-10,1 0,0 0,-1 0,1 0,0-1,0 1,0-1,0 0,0 0,1-1,7 1,54-2,-35 0,62 1,-84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0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233 187,'-1'-2,"0"1,0-1,0 1,0 0,0-1,0 1,-1 0,1 0,0 0,0 0,-1 0,1 0,-1 0,1 0,-1 0,1 1,-3-1,-28-12,29 12,-1 0,1 0,-1 0,0 1,0-1,1 1,-1 0,0 0,0 0,0 0,1 1,-1 0,0-1,1 1,-1 1,0-1,1 0,0 1,-1 0,1 0,0 0,0 0,0 0,0 1,-4 3,-4 8,1 0,0 0,1 1,-15 30,21-37,0-1,1 1,-1 0,2 0,-1 0,1 0,0 1,1-1,-1 0,2 0,-1 0,4 14,-4-20,1 0,0 0,0 0,0-1,0 1,0 0,1-1,-1 1,0-1,1 1,-1-1,1 0,0 0,-1 0,1 0,0 0,-1 0,1 0,0 0,0-1,0 1,0-1,0 1,0-1,0 0,3 1,63-2,-40-1,-19 1,0 0,-1-1,1 0,0 0,-1-1,1 0,-1 0,12-7,-3 0,1-1,25-21,-29 19,0-1,-2 0,22-31,16-19,-50 64,0 0,0-1,0 1,1 0,-1-1,0 1,1 0,-1 0,0-1,1 1,-1 0,0 0,1 0,-1-1,0 1,1 0,-1 0,0 0,1 0,-1 0,1 0,-1 0,0 0,1 0,-1 0,1 0,-1 0,0 0,1 0,-1 0,1 0,-1 0,0 0,1 1,-1-1,0 0,1 0,0 1,9 18,-1 27,-9-44,3 33,-1 0,-6 61,4-94,-1 1,1 0,-1 0,0-1,0 1,0 0,0-1,0 1,-1-1,1 1,-1-1,0 0,0 1,0-1,0 0,0 0,0-1,0 1,-1 0,-3 1,6-2,-1-1,0 1,0-1,0 0,0 1,0-1,0 0,0 0,0 0,0 0,0 0,0 0,0 0,0 0,0 0,0 0,0-1,0 1,1 0,-1-1,0 1,-2-1,2-1,0 1,0 0,0-1,0 1,0-1,0 1,0-1,0 0,0 1,1-1,-1 0,1 1,-1-1,1 0,0 0,0 1,0-4,0 3,0-51,1 50,-1 0,1 0,0 1,0-1,0 0,1 1,-1-1,0 1,1-1,0 1,0 0,-1 0,1 0,0 0,1 0,2-2,24-15,2 1,0 1,58-21,-87 37,-1 1,0-1,0 1,0-1,0 1,1 0,-1 0,0 0,0 0,1 0,-1 0,0 0,0 0,0 0,1 0,-1 1,0-1,0 0,0 1,0-1,0 1,1-1,-1 1,0 0,0-1,0 1,-1 0,1 0,0 0,0 0,0 0,0 0,-1 0,1 0,-1 0,1 0,-1 0,1 0,0 2,2 7,-1 0,0 0,0 1,0 12,3 15,-2-29,1 0,0 1,0-1,1-1,0 1,1-1,0 0,0 0,0 0,1-1,0 0,1 0,14 9,-17-13,-1-1,0 0,1 0,-1 0,1-1,0 1,-1-1,1 0,0-1,0 1,0-1,-1 0,1 0,0-1,0 1,0-1,-1 0,1 0,0-1,-1 1,1-1,-1 0,0 0,1-1,-1 1,0-1,0 0,-1 0,1 0,3-5,7-5,-1-1,17-23,-26 32,0-1,0 0,-1 0,0 0,0-1,0 1,-1-1,0 1,0-1,1-8,-4 12,-2 16,-1 22,4-26,1 0,0 0,1-1,0 1,0 0,1-1,0 0,7 15,-9-21,0 0,0 0,1 1,-1-1,0 0,1 0,-1-1,1 1,0 0,0 0,0-1,0 1,0-1,0 0,0 1,0-1,0 0,1 0,-1 0,0-1,1 1,-1-1,0 1,1-1,-1 0,1 0,-1 0,1 0,-1 0,1 0,-1-1,0 1,1-1,-1 0,0 1,3-3,1 0,-1 0,0-1,-1 0,1 0,0 0,-1-1,0 1,0-1,-1 0,1 0,-1 0,0-1,0 1,-1-1,0 0,3-11,-2 7,0 0,-1 0,-1-1,0 1,0 0,-1 0,-1-1,1 1,-4-14,3 20,-1 0,1 1,-1-1,0 1,0-1,0 1,-1 0,1 0,-1 0,0 0,1 0,-1 1,0-1,-1 1,1 0,0 0,-1 0,1 0,-1 1,0-1,-4 0,3 0,-1 1,1-1,-1 1,0 0,1 1,-1-1,0 1,0 0,1 1,-1 0,0 0,1 0,-1 0,-5 3,8-3,0 1,0 0,0 0,0 0,0 0,0 0,1 0,-1 1,1-1,0 1,0 0,0 0,0 0,0 0,1 0,-1 0,1 0,0 1,-1-1,2 0,-1 1,0-1,1 1,0-1,-1 6,2-4,-1-1,0 0,1 1,0-1,0 0,0 1,0-1,1 0,0 0,0 0,0 0,0 0,1-1,-1 1,1-1,0 1,0-1,0 0,5 4,1-3,0 1,0-2,0 1,0-2,1 1,-1-1,1 0,0-1,-1 0,1-1,0 0,-1 0,1-1,0 0,11-4,1-4,-1-2,0 0,-1-2,-1 0,0-1,27-26,-44 38,2-1,13-12,1 1,0 0,36-20,-54 34,1 0,0 1,-1-1,1 0,-1 0,1 0,-1 1,1-1,-1 0,1 1,-1-1,1 0,-1 1,1-1,-1 1,1-1,-1 1,0-1,1 1,-1-1,0 1,0-1,1 1,-1-1,0 1,0 0,0-1,0 1,0-1,1 1,-1 0,0-1,-1 1,1-1,0 1,0 0,0-1,0 1,-1 0,1 36,0-30,0 1,-1 5,1 0,0 0,1 0,0 0,7 24,-7-34,0 0,0 0,1 0,0 0,-1-1,1 1,0 0,0-1,0 0,0 1,1-1,-1 0,1 0,-1 0,1-1,0 1,0-1,-1 1,1-1,0 0,0 0,0 0,1 0,-1-1,0 1,0-1,0 0,0 0,6 0,4-2,1 0,-1 0,0-1,0-1,0 0,0-1,0 0,-1-1,0-1,0 0,-1 0,0-1,0-1,-1 0,0 0,0-1,-1 0,9-13,-15 18,1 1,-1-1,0 0,-1-1,1 1,-1 0,0-1,0 0,1-7,-4 13,1 0,-1 1,1-1,-1 0,0 0,1 0,-1 1,1-1,-1 0,1 1,-1-1,1 1,-1-1,1 0,-1 1,1-1,0 1,-1-1,1 1,0 0,-1-1,1 1,0-1,0 1,-1-1,1 1,0 0,0-1,0 1,0 0,0 0,-9 29,8-27,-4 18,1 1,0 0,2 0,1 44,1-62,0-25,1 5,0 0,-1 0,-1 0,-1 1,0-1,-2 0,1 1,-2-1,0 1,-8-17,-15-26,15 29,-32-50,40 72,1 0,-2 0,1 1,-1-1,0 1,0 1,-1-1,0 1,0 1,0-1,-15-6,17 10,-1-1,0 1,0 1,0-1,0 1,0 0,-6 1,2-1,184 9,-25 1,-141-10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2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0,'1'4,"-1"-1,1 0,0 0,0 0,0 0,1 0,-1 0,3 5,-1-5,-1 1,-1-1,1 1,0 0,-1 0,0-1,0 1,1 5,-2 1,1-4,0 0,-1 0,0 0,0 0,0 1,-1-1,0 0,0 0,0 0,-1 0,0 0,0-1,-1 1,-4 7,4-9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3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56,'0'55,"-16"104,16-159,-1 1,1 0,-1 0,1 0,0 0,0 0,-1 0,1 0,0 0,0 0,0-1,0 1,0 0,0 0,0 0,0 0,0 0,1 0,-1 0,0 0,1 0,-1 0,0 0,1-1,0 2,15-17,6-9,1 5,-2-1,0-1,20-27,-5 6,-17 22,-13 16,-1-1,1 0,-2 0,1-1,0 0,-1 0,0 0,-1 0,6-13,-8 19,-1-1,0 0,0 1,0-1,0 1,0-1,0 0,0 1,0-1,-1 1,1-1,0 1,0-1,0 1,-1-1,1 1,0-1,0 1,-1-1,1 1,0-1,-1 1,1-1,-1 1,1 0,-1-1,1 1,-1 0,1-1,-1 1,1 0,-1 0,1-1,-1 1,1 0,-1 0,1 0,-1 0,0 0,1 0,-1 0,1 0,-1 0,0 0,1 0,-1 0,1 0,-1 0,1 1,-1-1,1 0,-1 0,1 1,-2 0,-1-1,0 1,0 0,0 0,0 1,0-1,1 0,-1 1,0 0,-3 2,1 4,0-1,0 1,1 0,1 0,-1 0,1 0,0 1,1-1,-3 18,3-7,0 0,2 1,2 29,-1-48,-1 0,0 1,1-1,-1 0,1 1,-1-1,1 0,0 0,-1 1,1-1,0 0,0 0,0 0,0 0,0 0,0 0,0 0,0 0,0 0,0-1,3 2,36 9,-27-10,0-1,0 0,0 0,17-4,-10-2,0 0,0-1,0-2,-1 0,-1-1,1 0,-2-2,0 0,0-1,-1-1,25-27,-41 41,0-1,0 1,1-1,-1 1,0-1,0 1,1-1,-1 1,1-1,-1 1,0 0,1-1,-1 1,1 0,-1-1,1 1,-1 0,1-1,-1 1,1 0,-1 0,1 0,-1 0,1-1,0 1,-1 0,1 0,0 0,-1 17,-2 1,2-8,0 1,0-1,1 1,0-1,1 1,0-1,6 18,-6-24,0-1,0 0,0 0,0 0,0 0,1 0,-1 0,1-1,0 1,-1-1,1 1,0-1,1 0,-1-1,0 1,1 0,-1-1,1 0,-1 0,1 0,-1 0,1 0,0-1,-1 1,7-1,-4 0,1-1,-1 1,0-1,0 0,0 0,0-1,0 0,0 0,0 0,0-1,6-4,-8 5,-1 0,0 0,0-1,0 1,0-1,0 0,-1 0,1 0,-1 0,0-1,0 1,0-1,0 1,0-1,-1 1,0-1,1 0,-2 0,2-5,-2 9,2-14,-1 0,0 0,-1 1,0-1,-2 0,-2-16,2 27,0 0,0 0,-1 0,1 0,-1 0,1 0,-1 1,0-1,0 1,-1 0,1 0,0 0,-1 0,1 1,-1-1,1 1,-1 0,0 0,-5-1,1 1,1 0,-1 0,1 0,-1 1,1 0,-1 0,1 1,-15 3,20-3,0-1,1 1,-1 0,0 0,1 0,0 0,-1 1,1-1,0 0,-1 1,1-1,0 0,0 1,0 0,0-1,0 1,-1 2,2-3,0 0,-1 0,1-1,0 1,0 0,0 0,0-1,0 1,0 0,0 0,0 0,0-1,0 1,0 0,0 0,0-1,1 1,-1 0,0 0,0-1,1 1,-1 0,1-1,-1 1,1 0,-1-1,1 1,-1-1,1 1,-1-1,1 1,0-1,-1 1,1-1,0 1,-1-1,1 0,0 0,0 1,-1-1,2 0,5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2.55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64,'83'1,"89"-3,-127-4,56-16,-57 12,6 0,0 3,1 2,74 2,150 4,-257-1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6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180 176,'-2'21,"-1"0,0 0,-13 37,6-20,-9 21,21-74,0 1,-2-1,0 1,-2-22,0-9,2 40,0 0,-1 0,1 1,-1-1,0 0,0 0,-1 1,1-1,-1 1,0-1,0 1,-1 0,1 0,-1 0,0 0,0 0,0 0,-1 1,1 0,-1-1,0 1,0 1,0-1,0 1,0-1,0 1,-1 0,1 1,-1-1,0 1,1 0,-1 0,-8 0,12 0,1 1,-1 0,0 0,0 0,1 0,-1 0,0 0,0 0,1 1,-1-1,0 0,1 0,-1 0,0 1,1-1,-1 0,0 1,1-1,-1 1,1-1,-1 1,1-1,-1 1,1-1,-1 1,1-1,-1 1,1 0,0-1,-1 1,1 0,0-1,-1 1,1 0,0-1,0 1,0 0,0 0,0-1,0 1,0 0,0 0,0-1,0 1,0 0,0-1,1 1,-1 0,0-1,0 1,1 0,-1-1,0 1,1 0,0 0,1 3,0-1,1 1,-1-1,1 1,-1-1,1 0,0 0,5 3,4 1,1-1,0-1,0 0,0-1,0 0,0-1,1 0,0-1,-1-1,1 0,0-1,0 0,0-1,22-5,-1-1,-1-2,1-1,-2-2,48-23,-67 29,-9 4,0 0,0 0,0 0,0 0,-1-1,1 0,-1 0,0 0,0-1,5-4,-10 6,-5 6,-7 10,7 0,0 1,1-1,0 1,1 0,0 0,2 1,0-1,0 1,2-1,0 1,2 15,-2-30,0 0,0 0,0 0,1 0,-1-1,0 1,0 0,1 0,-1 0,1 0,-1-1,1 1,-1 0,1-1,-1 1,1 0,0-1,-1 1,1 0,0-1,0 1,-1-1,1 0,0 1,0-1,1 1,30 0,-23-3,-1 0,0 0,1-1,-1 0,9-5,-10 4,0-1,0 1,0-1,-1 0,0-1,0 0,9-11,-13 14,0 1,-1-1,1 0,-1 0,0 0,0 0,0 0,0-1,-1 1,1 0,-1 0,1-1,-1 1,0 0,-1 0,1-1,-1 1,1 0,-1 0,0 0,0-1,-3-4,3 6,0 0,-1 1,1-1,-1 1,1-1,-1 1,0 0,0 0,1-1,-1 1,0 0,0 1,0-1,0 0,0 1,0-1,0 1,-1-1,1 1,-3 0,-52-1,44 2,-7 3,30 5,35 4,-34-13,0 0,0 0,0-1,0-1,0 0,0 0,-1-1,1-1,-1 1,17-10,4-5,55-41,-76 52,-9 6,0 0,-1 1,1-1,-1 1,1-1,0 1,-1 0,1-1,0 1,0 0,-1-1,1 1,0 0,0 0,-1-1,1 1,0 0,0 0,0 0,-1 0,1 0,0 0,0 1,0-1,-1 0,1 0,0 0,0 1,-1-1,2 1,0 1,-1-1,0 1,0-1,0 1,0 0,0-1,0 1,-1 0,1 0,-1 0,1-1,0 4,2 65,-3-62,8 285,-8-276,0 0,-2 0,0 0,0 0,-2-1,0 1,-1-1,-10 23,8-24,-1 0,0-1,-1 0,0 0,-1 0,-21 21,26-39,3-14,2-16,0 34,2-29,2 0,1 1,16-50,-7 25,1-4,3 1,36-79,-33 87,-13 29,1 0,0 1,22-32,-25 43,0 2,1-1,-1 1,1-1,0 2,1-1,-1 1,1 0,14-5,-16 7,-1 0,1 0,0 0,0 1,0 0,0 0,0 0,0 1,0 0,0 0,0 1,1 0,-1 0,8 2,-11 0,0-1,0 1,0-1,0 1,0 0,-1 0,0 0,1 1,-1-1,0 1,-1-1,1 1,1 4,16 50,-15-43,-1-1,0 1,-1 0,0-1,-2 1,1 0,-2 0,0 0,-6 29,3-35,-2 11,6-19,1-1,-1 1,0-1,1 0,-1 1,1-1,-1 1,1-1,-1 0,1 0,-1 1,1-1,-1 0,1 0,-1 1,1-1,-1 0,1 0,-1 0,1 0,0 0,-1 0,1 0,-1 0,1 0,-1 0,1 0,-1 0,1-1,0 1,-1 0,1 0,-1 0,1-1,-1 1,1 0,-1-1,0 1,2-1,12-7,0 1,0-2,-1 0,0-1,-1 0,0-1,19-22,19-15,-30 32,-1-2,-1 1,0-2,-1 0,16-26,-30 39,-1 1,0-1,0 0,-1 0,0 0,0 0,0-9,-1 13,0 1,0 0,0-1,0 1,0-1,0 1,0 0,-1-1,1 1,-1 0,1-1,-1 1,1 0,-1-1,-1-1,1 3,1 0,-1-1,0 1,0 0,0 0,1-1,-1 1,0 0,0 0,0 0,1 0,-1 0,0 0,0 0,0 0,1 1,-1-1,0 0,0 0,1 1,-1-1,0 0,0 1,1-1,-1 1,0-1,1 1,-1-1,1 1,-1 0,-2 1,1 0,0 1,1-1,-1 1,0-1,1 1,-1 0,1-1,0 1,0 0,0 0,0 0,0 6,-6 48,5-31,-4 18,2 1,2 0,4 50,-2-93,0 1,1 0,-1-1,1 1,-1-1,1 1,0 0,0-1,0 0,1 1,-1-1,1 0,-1 1,1-1,-1 0,1 0,0 0,0-1,0 1,1 0,-1-1,0 1,0-1,1 0,-1 0,1 0,-1 0,4 1,-3-2,-1 1,0-1,1 0,-1 0,0-1,1 1,-1 0,0-1,0 1,1-1,-1 0,0 0,0 0,0 0,0 0,0 0,0-1,0 1,0-1,0 1,-1-1,1 1,-1-1,1 0,-1 0,0 0,1 0,-1 0,0 0,-1 0,1-1,1-2,2-8,0 0,-1-1,-1 0,0 1,0-1,-2 0,0 0,0 0,-1 0,-1 0,-4-15,5 26,0 1,0 0,0 0,0 0,-1-1,1 1,-1 0,1 1,-1-1,0 0,0 0,0 1,0-1,0 1,0 0,0-1,0 1,-1 0,1 0,0 1,-1-1,1 0,-5 0,6 1,-1 0,1 0,-1 1,1-1,-1 0,1 1,-1-1,1 1,-1-1,1 1,0-1,-1 1,1 0,0 0,-1 0,1 0,0 0,0 0,0 0,0 0,0 0,0 1,0-1,1 0,-1 1,0-1,1 0,-1 1,1-1,-1 1,1-1,0 1,-1-1,1 1,0-1,0 1,0-1,1 3,-2-1,1 0,0 0,0-1,0 1,0 0,0 0,1 0,-1 0,1-1,0 1,0 0,0-1,0 1,0 0,1-1,-1 1,1-1,0 0,3 4,-1-3,0-1,0 0,0-1,1 1,-1-1,0 0,1 0,-1 0,1-1,-1 1,1-1,5-1,-1 1,0-1,0 0,0-1,0 0,-1 0,1-1,-1 0,1 0,-1-1,0-1,0 1,-1-1,1 0,-1-1,-1 1,12-13,-7 6,-2 1,0-1,0-1,-1 0,0 0,-1 0,-1-1,0 0,5-19,-16 71,2 1,2 0,4 51,-1 1,-2-88,0 0,0 0,0 0,0 0,0 0,1 0,-1 1,1-1,0-1,0 1,0 0,0 0,0 0,1 0,-1-1,1 1,0-1,0 1,0-1,0 0,0 0,0 1,1-2,-1 1,1 0,0 0,-1-1,1 1,0-1,0 0,0 0,0 0,0 0,0-1,0 1,0-1,0 0,0 0,0 0,3 0,2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7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20,'-1'7,"-1"0,1 0,-1 0,-1 0,0 0,0 0,-6 9,-7 19,10-20,-11 41,16-53,0-1,1 1,0-1,-1 1,1 0,0-1,0 1,1-1,-1 1,0-1,1 1,0-1,-1 1,1-1,0 0,0 1,0-1,3 4,-2-4,0-1,0 0,0 0,0 0,0 0,0 0,1 0,-1-1,0 1,0-1,1 1,-1-1,0 0,4 0,42-2,-23 0,-13 2,7 1,0-2,-1 0,1-1,19-4,-31 4,0-1,0 0,0 0,0 0,-1-1,1 0,-1 0,0-1,0 1,-1-1,1-1,-1 1,6-9,-3 3,0 0,-1 0,0-1,9-24,-14 31,0-1,0 0,0 0,-1 0,0 0,0 0,-1 0,0 0,0 0,0 0,0 0,-1 0,-2-7,3 13,0-1,0 1,0 0,0 0,0 0,0 0,0 0,0-1,0 1,-1 0,1 0,0 0,0 0,0 0,0 0,0-1,0 1,0 0,-1 0,1 0,0 0,0 0,0 0,0 0,0 0,-1 0,1 0,0 0,0 0,0 0,0 0,-1 0,1 0,0 0,0 0,0 0,0 0,0 0,-1 0,1 0,0 0,0 0,0 0,0 0,-1 0,1 0,0 0,0 0,0 1,0-1,0 0,0 0,0 0,-1 0,1 0,0 1,-10 12,-5 17,9-17,1 2,1-1,1 0,0 1,1-1,-1 31,0-7,3-37,0-1,0 1,-1 0,1 0,0-1,0 1,0 0,0 0,0 0,0-1,0 1,0 0,0 0,1-1,-1 1,0 0,0 0,1-1,-1 1,0 0,1-1,-1 1,1 0,-1-1,1 1,-1-1,1 1,-1 0,1-1,0 1,0 0,1-2,-1 1,0 0,0-1,0 1,1-1,-1 1,0-1,0 0,0 1,0-1,0 0,0 0,0 0,-1 0,1 1,0-1,0 0,-1-1,1 1,0 0,0-2,13-36,-13 31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1,'-4'3,"-1"0,1 1,0-1,0 1,1 0,-1 0,1 1,-1-1,1 1,1-1,-5 9,-4 15,0 0,2 1,1 0,2 0,1 1,0-1,1 57,4-81,0 0,1 0,-1 0,1 0,0-1,1 1,-1 0,1-1,-1 1,2-1,-1 1,0-1,1 0,0 0,0 0,0 0,5 5,2-2,0 1,0-1,1-1,-1 0,21 8,-23-10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1,'-1'0,"1"1,-1-1,0 1,0-1,0 1,1 0,-1-1,0 1,0 0,1 0,-1 0,1-1,-1 1,1 0,-1 0,1 0,0 0,-1 0,1 0,0 0,0 0,0 0,-1 0,1 0,0 0,1 2,-3 33,2-31,2 31,-1-25,0 0,-1-1,-1 1,1 0,-5 17,5-28,0 0,0 1,0-1,0 0,0 1,0-1,0 0,0 0,0 1,0-1,0 0,0 1,0-1,-1 0,1 0,0 1,0-1,0 0,-1 0,1 1,0-1,0 0,-1 0,1 0,0 0,0 1,-1-1,1 0,0 0,-1 0,1 0,0 0,0 0,-1 0,1 0,0 0,-1 0,1 0,0 0,-1 0,1 0,-1 0,-10-12,-4-21,15 32,-1 0,1 0,0-1,-1 1,1 0,0 0,0 0,0 0,0 0,0-1,0 1,0 0,0 0,0 0,1 0,-1 0,0 0,1 0,-1-1,1 1,-1 0,1 0,-1 0,1 1,0-1,0 0,-1 0,1 0,0 0,0 1,0-1,0 0,0 1,0-1,0 1,0-1,0 1,0-1,0 1,0 0,0 0,0-1,1 1,-1 0,0 0,0 0,2 0,7 1,1 1,0 0,0 0,14 6,10 1,-19-6,0-1,0-1,0-1,1 0,-1-1,0-1,25-6,-40 7,1 0,-1 0,1-1,-1 1,1-1,-1 1,0-1,0 0,1 1,-1-1,-1 0,1 0,0 0,0 0,-1 1,1-1,-1 0,1 0,-1 0,0-1,0 1,0 0,0 0,0 0,0 0,-1 0,1 0,-1 0,1 0,-1 0,0 1,-1-4,1 5,1 0,-1 0,0 0,0 0,0 1,0-1,1 0,-1 0,0 0,0 1,1-1,-1 0,0 1,0-1,1 1,-1-1,0 1,1-1,-1 1,1-1,-1 1,1-1,-1 1,1 0,-1-1,1 1,-1 0,1 0,0-1,0 1,-1 1,-13 25,10-16,-17 54,20-62,0 0,1 0,-1 0,1 0,-1 0,1-1,0 1,0 0,1 0,-1 0,0 0,1 0,0 0,0 0,0 0,0-1,0 1,3 4,-3-6,1 0,-1 0,1 0,0 0,-1 0,1 0,0 0,0 0,0-1,0 1,0-1,-1 1,5-1,5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7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1,'-3'-1,"1"2,-1-1,0 0,1 0,-1 1,1-1,-1 1,1 0,-1 0,1 0,-1 0,1 0,0 0,0 1,0-1,-1 1,1-1,1 1,-1 0,0 0,0 0,1 0,-1 0,-1 4,1-2,1 0,-1 0,1 0,0 0,0 0,1 0,-1 0,1 0,0 0,0 0,0 0,1 0,0 0,1 5,-2-6,1 0,0 0,0 0,0 0,1 0,-1 0,1 0,0-1,-1 1,1 0,0-1,1 0,-1 1,0-1,1 0,-1 0,5 2,-5-3,1 0,-1-1,1 1,-1-1,1 1,-1-1,1 0,-1 0,1 0,-1 0,1-1,-1 1,1-1,-1 0,1 1,-1-1,0 0,1 0,-1 0,0-1,0 1,0-1,0 1,0-1,3-3,-2 2,0-1,-1 1,1-1,-1 1,0-1,0 0,0 0,-1 0,1 0,0-8,-1 8,0 1,0-1,0 1,0 0,0-1,1 1,-1 0,1 0,0 0,0 0,0 0,0 1,4-5,-5 7,0-1,-1 1,1 0,0-1,-1 1,1 0,0 0,0-1,-1 1,1 0,0 0,-1 0,1 0,0 0,0 0,-1 0,1 0,0 0,0 1,-1-1,1 0,0 0,-1 1,1-1,0 0,-1 1,1-1,0 1,-1-1,1 1,-1-1,1 1,0 0,17 27,-6-9,-5-14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0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0 132,'3'49,"10"62,-1-19,-12-91,-1 0,1 0,0 0,0 0,0-1,1 1,-1 0,0 0,0 0,0 0,1 0,-1 0,0-1,1 1,-1 0,1 0,-1 0,1-1,-1 1,1 0,-1-1,1 1,0 0,-1-1,1 1,1 0,-1-1,0 0,0 0,0-1,0 1,0 0,0-1,0 1,0-1,0 1,0-1,0 0,0 1,0-1,-1 0,1 1,0-1,0 0,0-1,28-44,-15 13,1 0,22-34,-35 65,-1-1,0 1,0 0,1-1,-1 1,0-1,-1 1,1-1,0 0,0-5,-1 8,0 0,0 0,0-1,0 1,-1 0,1 0,0-1,0 1,0 0,0 0,0-1,0 1,0 0,0 0,0-1,-1 1,1 0,0 0,0 0,0-1,0 1,-1 0,1 0,0 0,0 0,-1 0,1-1,0 1,0 0,0 0,-1 0,1 0,0 0,-1 0,1 0,-1 0,-17 9,14-5,0 1,0-1,0 1,1 0,-1 0,1 0,0 0,1 0,0 1,-1-1,2 1,-1 0,1-1,-2 10,1 1,1 0,0 0,1 1,2 16,-2-30,1-1,0 0,-1 0,1 0,0 0,0 0,1 0,-1 0,0 0,0-1,1 1,-1 0,1-1,0 1,-1-1,1 1,0-1,0 0,0 0,0 0,0 0,0 0,0 0,0-1,1 1,-1-1,0 1,0-1,4 0,11 2,0-2,33-1,-25-1,-20 2,0 0,0-1,0 0,0 0,0 0,0 0,0-1,0 0,0 0,-1 0,1-1,-1 0,1 0,-1 0,0 0,0 0,-1-1,1 0,-1 0,1 0,2-5,-1 1,-1 0,0 0,0-1,-1 1,0-1,-1 0,0 0,0 1,-1-1,0-1,0-11,-1 19,0-1,0 1,0 0,0-1,-1 1,1-1,-1 1,1 0,-1-1,0 1,0 0,0 0,0 0,0 0,0 0,-1 0,1 0,-1 0,-2-2,4 3,-1 1,0 0,0 0,1-1,-1 1,0 0,1 0,-1 0,0 0,0 0,1 0,-1 0,0 0,0 0,1 0,-1 0,0 0,0 1,1-1,-1 0,0 0,1 1,-2 0,-19 22,16-12,1 0,0 0,0 1,1-1,1 1,0-1,0 1,1 0,1 0,0 0,0-1,4 19,-4-29,0-1,0 1,0 0,0-1,0 1,0 0,0 0,0-1,0 1,0 0,0-1,0 1,1 0,-1-1,0 1,1 0,-1-1,0 1,1-1,-1 1,1-1,-1 1,1-1,-1 1,1-1,-1 1,1-1,-1 1,1-1,0 0,-1 1,1-1,0 0,-1 0,1 0,0 1,1-2,0 1,0-1,0 0,0 0,0 0,0 0,0 0,-1 0,1-1,-1 1,1 0,1-3,40-49,-43 53,3-5,0 0,0-1,-1 1,1-1,-1 1,-1-1,3-10,3-11,-7 27,0 0,0 0,0 0,0 0,0 0,0-1,0 1,0 0,0 0,0 0,0 0,0 0,0 0,0-1,0 1,0 0,0 0,0 0,0 0,1 0,-1 0,0-1,0 1,0 0,0 0,0 0,0 0,0 0,1 0,-1 0,0 0,0 0,0 0,0 0,0 0,1 0,-1 0,0 0,0 0,0 0,0 0,0 0,1 0,-1 0,0 0,0 0,0 0,0 0,0 0,0 0,1 0,-1 0,0 0,0 0,7 11,4 21,-10-27,1 0,0-1,-1 1,1 0,1-1,-1 1,1-1,0 1,0-1,0 0,6 5,-7-8,0 0,-1 0,1 0,0 0,0 0,0 0,0-1,1 1,-1-1,0 0,0 0,0 0,0 0,0 0,0 0,1 0,-1 0,0-1,0 1,0-1,0 0,0 0,0 0,0 1,-1-2,1 1,0 0,0 0,1-2,2-2,0 1,0-1,0 0,0 0,-1-1,0 1,6-13,-7 13,0-1,1 1,-1 0,1 0,0 0,1 0,-1 1,8-6,-11 9,-1 0,1 1,0-1,0 1,0-1,0 1,0 0,0-1,0 1,0 0,0-1,0 1,0 0,0 0,0 0,0 0,0 0,0 0,0 0,0 1,0-1,0 0,0 0,0 1,0-1,2 2,-2-1,1 1,0-1,-1 1,0 0,1 0,-1 0,0 0,0 0,0 0,0 0,1 4,2 9,-1-1,0 1,0 16,-2-18,1 3,0-1,0 0,1 0,7 25,-10-40,0 1,1 0,-1-1,0 1,0 0,0-1,0 1,1 0,-1-1,0 1,1 0,-1-1,1 1,-1-1,0 1,1-1,-1 1,1-1,-1 1,1-1,0 1,-1-1,1 0,-1 1,1-1,0 0,-1 1,1-1,0 0,-1 0,1 0,0 0,-1 0,1 0,0 0,0 0,-1 0,1 0,0 0,-1 0,1 0,0-1,-1 1,1 0,0 0,-1-1,1 1,-1 0,1-1,0 1,-1-1,1 1,-1-1,1 1,-1-1,1 1,-1-1,0 1,1-1,-1 0,1-1,25-48,-20 37,18-46,-22 51,0-1,1 1,0 0,1 0,0 0,0 0,1 0,0 1,0 0,1 0,0 0,7-6,-12 12,0 1,-1 0,1-1,0 1,0-1,-1 1,1 0,0 0,0 0,0-1,0 1,-1 0,1 0,0 0,0 0,0 0,0 0,-1 0,1 1,0-1,0 0,0 0,-1 1,1-1,0 0,0 1,-1-1,1 1,0-1,-1 1,1-1,0 1,-1 0,1-1,-1 1,1 0,-1-1,1 1,-1 0,0 0,1-1,-1 1,0 0,1 0,-1 0,0-1,0 1,0 0,0 1,12 57,-9-39,-1-10,1 1,0 0,0 0,1 0,0-1,8 15,-11-24,0 1,0-1,0 1,0-1,1 1,-1-1,0 0,1 0,-1 1,1-1,-1 0,1 0,-1-1,1 1,0 0,0 0,-1-1,1 1,0-1,0 1,0-1,-1 0,1 0,0 0,0 0,0 0,0 0,-1-1,1 1,0 0,0-1,0 0,-1 1,1-1,0 0,-1 0,1 0,-1 0,1 0,2-3,1 1,-1-1,1 0,-1-1,0 1,-1-1,1 0,-1 0,1 0,-2 0,1 0,3-10,16-68,-16 55,0 3,-5 19,-1 14,2 11,-1-9,0 0,1 0,0 0,1-1,0 1,1-1,0 1,0-1,1 0,0-1,11 15,-14-21,0-1,0 0,0 0,0 0,0 0,0 0,0 0,1 0,-1-1,0 1,1-1,-1 0,0 1,1-1,-1 0,0 0,1-1,-1 1,0 0,1-1,-1 1,0-1,0 0,0 0,1 0,-1 0,0 0,0-1,0 1,1-2,9-6,0-1,-1 0,16-18,-14 14,0-3,-1 2,-11 15,0 1,-1-1,1 0,-1 1,0-1,1 1,-1-1,1 1,-1 0,0-1,1 1,-1-1,0 1,0-1,1 1,-1 0,0-1,0 1,0 0,0-1,0 1,0 0,0-1,0 1,0 0,0-1,0 1,0 0,0-1,-1 1,1 0,0 14,-1-6,1-1,0 1,1 0,0-1,0 1,1-1,3 10,-3-15,-1-1,0 0,1 0,-1 0,1 0,0 0,-1 0,1-1,0 1,0-1,0 1,1-1,-1 0,0 1,0-1,1 0,-1 0,0-1,1 1,-1-1,1 1,-1-1,1 0,-1 0,1 0,0 0,-1 0,1 0,3-2,-3 1,1 0,-1 0,0 0,0-1,0 0,0 1,0-1,0 0,0 0,0-1,-1 1,0-1,1 1,-1-1,0 0,0 0,0 0,0 0,-1 0,1 0,-1 0,0 0,0-1,0 1,0-1,0-3,2-7,-1-1,0 1,-1-1,0 1,-3-17,-1 16,-2 1,1 0,-2 1,0-1,-1 1,0 0,-15-19,13 20,0 0,0 1,-2 0,1 0,-1 2,-21-16,27 23,0-1,1 1,-1 0,0 0,0 0,0 1,0-1,-1 1,1 1,0-1,0 1,-1 0,1 0,0 0,0 1,-1 0,1 0,0 0,0 1,0 0,0-1,-5 4,-4 1,12-6,0 0,0 1,0-1,0 1,0 0,0-1,0 1,0 0,1 0,-1 0,0 0,1 1,-1-1,1 0,-1 1,1-1,-1 1,1-1,0 1,0 0,0 0,0-1,0 1,-1 3,3 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1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5,'-2'59,"0"-40,1 0,1 0,0 0,1 0,2 0,4 19,-7-35,1-1,0 0,0 0,0 0,0 0,0 0,0 0,0 0,1 0,-1 0,1-1,-1 1,1 0,0-1,-1 1,1-1,0 0,0 0,0 0,0 0,0 0,0 0,1 0,-1-1,0 1,0-1,1 1,-1-1,0 0,0 0,1 0,-1 0,0 0,1-1,-1 1,0-1,0 1,0-1,0 0,1 0,1-1,0 0,0 0,0 0,0-1,0 1,-1-1,1 0,-1 0,1 0,-1 0,0-1,0 1,-1-1,1 0,-1 1,0-1,0-1,0 1,0 0,-1 0,2-5,0-76,-3 80,0 0,0 0,-1 0,0 0,0 1,0-1,0 0,-1 1,0-1,0 1,0-1,0 1,-1 0,0 0,-3-4,3 6,-1 0,1 0,-1 1,0-1,1 1,-1 0,0 0,0 0,0 1,0-1,0 1,0 0,-4 0,-2 1,0 0,1 0,-1 0,-11 5,13-3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1 168,'-1'3,"1"1,0 0,0-1,1 1,-1 0,1-1,-1 1,1 0,0-1,1 1,-1-1,1 0,-1 1,1-1,0 0,0 0,4 5,-2-6,-1 0,0 0,1-1,-1 1,1-1,0 0,-1 0,1 0,0 0,-1 0,1-1,0 0,0 0,0 0,0 0,-1-1,5 0,-5 0,0 1,0-1,0 0,0 0,-1 0,1 0,0-1,-1 1,1-1,-1 1,0-1,1 0,-1 0,0 0,0 0,0-1,-1 1,1 0,0-1,-1 1,0-1,1 0,0-2,3-9,-1-1,0 1,3-23,2-10,-6 37,0-1,-1 1,-1-1,0 1,0-13,-1 44,-1-9,1 1,0 0,1-1,0 1,1-1,0 1,1-1,6 17,-6-22,0-1,0 0,1 0,-1 0,1 0,8 8,-9-12,0 1,0-1,0-1,0 1,0 0,0-1,0 1,1-1,-1 0,1 0,-1-1,1 1,-1-1,1 1,4-1,-5 0,1 0,-1 0,1 0,-1 0,1-1,-1 1,1-1,-1 0,0 0,1 0,-1 0,0-1,0 0,0 1,0-1,0 0,0 0,0 0,-1-1,1 1,3-6,-1 0,0-1,-1 0,0 0,-1 0,0 0,3-12,14-41,-20 62,0 0,0 1,0-1,1 0,-1 0,0 0,0 0,0 0,0 0,0 0,0 0,0 0,0 1,0-1,0 0,0 0,0 0,1 0,-1 0,0 0,0 0,0 0,0 0,0 0,0 0,0 0,0 0,1 0,-1 0,0 0,0 0,0 0,0 0,0 0,0 0,0 0,1 0,-1 0,0 0,0 0,0 0,0 0,0 0,0 0,0 0,1 0,-1 0,0 0,0 0,0 0,0 0,0-1,0 1,0 0,0 0,0 0,0 0,0 0,0 0,0 0,0 0,1-1,1 19,0 22,-3-15,0-17,0 0,1 0,0 0,0 0,1 0,0 0,0 0,1 0,0-1,4 9,-1-8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53 199,'-2'0,"-1"0,1 0,0 0,-1 0,1 0,-1 1,1-1,0 1,-1 0,1 0,0 0,-1 0,1 0,0 0,0 0,0 1,-3 2,4-3,0 1,0-1,0 1,1-1,-1 1,0-1,1 1,-1 0,1-1,-1 1,1 0,0-1,0 1,0 0,0 0,0-1,0 1,0 0,1 2,1 1,-1 0,1 0,0-1,1 1,-1 0,1-1,0 1,0-1,0 0,1 0,-1 0,1-1,0 1,8 5,-8-7,-1 1,1-1,-1-1,1 1,0 0,0-1,0 0,-1 0,1 0,0 0,0-1,0 0,1 0,-1 0,0 0,0 0,0-1,0 0,0 1,-1-2,1 1,0 0,0-1,0 0,-1 1,1-2,-1 1,0 0,0-1,0 1,0-1,0 0,0 0,0 0,-1 0,0-1,0 1,0-1,0 1,0-1,-1 0,1 0,-1 1,0-1,0 0,0-5,-1-4,1 2,0 0,-1 1,-1-1,0 0,-3-11,3 19,0-1,0 1,0 0,-1 0,0 0,1 0,-1 1,0-1,0 0,-1 1,1-1,0 1,-1 0,0 0,1 0,-1 0,0 0,0 1,0-1,-4-1,-33-11,27 10,-1-1,1 0,0-1,0 0,-14-10,27 16,-1 0,1 0,0-1,0 1,0 0,-1 0,1 0,0 0,0-1,0 1,-1 0,1 0,0 0,0-1,0 1,0 0,0 0,0-1,-1 1,1 0,0 0,0-1,0 1,0 0,0 0,0-1,0 1,0 0,0-1,0 1,0 0,0 0,0-1,1 1,-1 0,0 0,0-1,0 1,0 0,0 0,0 0,1-1,-1 1,15-8,21-1,-36 9,46-9,-18 3,1 1,-1 2,30-1,-18 5,-29-1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1,'-3'0,"1"1,-1-1,0 1,0 0,1 0,-1 0,0 0,1 1,-1-1,1 1,-1-1,1 1,0 0,0 0,0 0,0 0,0 0,0 1,1-1,-1 0,1 1,-1 0,1-1,0 1,0 0,0-1,1 1,-1 0,1 0,-1 0,1 0,0-1,0 1,0 0,1 4,-1-4,-1 0,1 1,0-1,1 0,-1 0,1 1,-1-1,1 0,0 0,0 0,0 0,1 0,-1 0,1 0,0 0,0 0,0-1,0 1,0-1,0 1,1-1,-1 0,1 0,-1 0,1 0,0-1,0 1,0-1,0 1,0-1,5 1,-4-2,1 0,-1-1,1 1,-1-1,0 0,1 0,-1 0,0-1,1 0,-1 0,0 0,0 0,0 0,-1-1,1 0,-1 0,1 0,-1 0,0 0,0-1,0 1,-1-1,1 0,-1 0,0 0,0 0,0 0,-1 0,1 0,-1-1,0 1,0-1,0-8,0 19,-1 1,2-1,-1 1,1-1,0 0,0 1,1-1,-1 0,1 0,1-1,5 9,29 1,-29-13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07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 1,'-2'2,"-1"0,1 0,0 0,0 1,0-1,0 1,1-1,-1 1,1 0,-1 0,1 0,0 0,0 0,-1 6,-1-1,-4 13,0 1,1 0,1 0,1 0,1 1,1-1,2 46,0-66,0 0,0-1,0 1,0 0,1 0,-1 0,1 0,-1 0,1 0,0-1,0 1,0 0,0-1,0 1,0-1,0 1,1-1,-1 1,0-1,1 0,-1 0,1 1,2 0,-1-1,-1 0,1-1,0 1,-1-1,1 0,0 0,0 0,-1 0,1 0,0-1,-1 1,1-1,-1 0,1 1,2-3,1 1,1-1,-1 0,0-1,0 1,-1-1,1 0,-1-1,0 1,0-1,0 0,-1 0,7-10,-8 8,11-19,-8 25,-3 17,-4 28,0-35,0-1,0 1,1 0,0 0,1 0,0 0,1 0,0 0,0-1,0 1,1-1,7 14,-8-19,1-1,-1 0,1 0,-1 0,1 0,0-1,-1 1,1-1,0 1,0-1,0 0,0 0,0 0,1-1,-1 1,6-1,60-1,-44-1,-20 2,-1 0,1 0,-1-1,0 1,1-1,-1 0,0-1,0 1,0-1,0 1,0-1,0-1,0 1,-1 0,1-1,-1 0,1 0,-1 0,4-4,-4 1,1 0,-1 0,0 0,-1 0,0-1,0 1,0-1,0 1,-1-1,0 0,-1 1,0-9,1 1,0 8,0 1,0-1,-1 1,0-1,0 1,-1-1,0 1,1-1,-2 1,1 0,-3-6,4 11,-1 0,1 0,0 0,-1 0,1 0,-1 0,1 1,-1-1,1 0,-1 0,1 0,0 0,-1 1,1-1,-1 0,1 0,0 1,-1-1,1 0,0 1,-1-1,1 0,0 1,-1-1,1 1,0-1,0 1,0-1,-1 0,1 1,0-1,0 1,0-1,0 1,0-1,0 1,0-1,0 1,0-1,0 0,0 2,-5 22,4-16,-1 7,1 1,0 0,1 1,2 23,-1-37,-1 0,1 0,-1 0,1 0,0-1,0 1,0 0,1 0,-1 0,1-1,-1 1,1-1,0 1,0-1,0 0,0 0,0 0,0 0,1 0,-1 0,1-1,-1 1,1-1,0 1,0-1,0 0,-1 0,1-1,0 1,5 0,5 0,-1 0,0 0,1-2,18-2,-26 2,0 0,0 0,-1-1,1 0,0 0,-1 0,1 0,-1-1,0 1,0-1,0 0,0-1,5-5,-7 16,0-1,0 1,0 0,1-1,0 0,1 0,-1 0,7 8,-9-13,3 6,1 0,0 0,1-1,-1 0,1 0,0-1,1 1,-1-1,1-1,11 7,-13-9,-1 0,1 0,0 0,0-1,0 0,0 0,1 0,-1 0,0-1,0 0,0 0,1-1,-1 1,0-1,0 0,0 0,10-5,-12 4,-1 0,1 0,0-1,-1 1,0-1,0 1,0-1,0 0,0 0,0 0,-1 0,1-1,-1 1,0 0,0 0,0-1,-1 1,1-1,-1 1,1-1,-1 1,-1-6,1-5,0 0,-1 0,-1 0,-5-19,6 28,-1-1,0 1,-1 0,1 0,-1 0,0 1,0-1,-1 1,1-1,-1 1,0 0,0 1,0-1,-1 1,1-1,-1 1,0 1,0-1,0 1,0-1,0 2,-1-1,1 0,-1 1,1 0,-1 1,1-1,-1 1,1 0,-1 0,0 1,1-1,-1 1,-8 3,13-4,-1 1,1-1,-1 1,1 0,-1-1,1 1,0 0,-1 0,1 0,0 0,0 0,-1 0,1 0,0 1,0-1,0 0,1 1,-1-1,0 0,0 1,1-1,-1 1,1-1,-1 1,1-1,0 1,-1 0,1-1,0 1,0-1,0 1,0 0,1-1,-1 1,0-1,1 1,-1-1,1 1,-1-1,1 1,0-1,0 1,1 1,0 1,1-1,-1 1,1-1,0 0,0 0,0 0,0 0,1-1,-1 1,1-1,0 0,-1 0,1 0,0-1,7 3,1-2,1-1,-1 0,1-1,-1-1,1 0,-1 0,18-5,-29 6,1-1,-1 1,0 0,0 0,0 0,0 0,0 0,1 0,-1 1,0-1,0 0,0 1,0-1,0 0,0 1,0-1,0 1,0 0,0-1,0 1,0 0,0-1,-1 1,1 0,0 0,0 0,-1 0,1 0,-1 0,1 0,-1 0,1 0,-1 0,0 0,1 0,-1 0,0 0,0 1,0-1,0 1,1 59,-2-38,4-5,1-3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42,'1'11,"0"1,0 0,1 0,0-1,1 1,1-1,0 0,7 14,-12-25,1 1,0-1,0 0,0 0,0 0,0 0,0 0,0 0,1 1,-1-1,0 0,0 0,0 0,0 0,0 0,0 0,0 1,0-1,0 0,0 0,0 0,0 0,0 0,1 0,-1 0,0 0,0 0,0 1,0-1,0 0,0 0,0 0,1 0,-1 0,0 0,0 0,0 0,0 0,0 0,0 0,1 0,-1 0,0 0,0 0,0 0,0 0,0 0,1 0,-1 0,0 0,0 0,0 0,0-1,0 1,0 0,0 0,1 0,-1 0,0 0,0 0,0 0,0 0,0-1,3-12,-4-19,-2 26,1-1,-1 1,0 0,-1 0,1 0,-1 0,-1 1,1 0,-1 0,1 0,-7-5,-15-16,26 26,0-1,-1 1,1 0,0 0,0 0,0 0,0-1,-1 1,1 0,0 0,0-1,0 1,0 0,0 0,0-1,0 1,0 0,-1 0,1-1,0 1,0 0,0 0,0-1,0 1,0 0,1 0,-1-1,0 1,0 0,0 0,0-1,0 1,0 0,0 0,0 0,1-1,-1 1,0 0,0 0,0 0,0-1,1 1,14-5,20 4,-33 1,22 0,-7 0,0 0,1 1,-1 1,18 4,-27-4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99,'1'-3,"-1"0,1 0,0-1,0 1,0 0,1 0,-1 0,1 1,0-1,-1 0,1 0,0 1,5-5,33-29,-39 35,0 0,1-1,0 1,-1 0,1-1,0 1,0 0,0 0,0 1,0-1,0 0,0 1,0-1,0 1,0-1,0 1,0 0,0 0,0 0,0 0,1 0,-1 1,0-1,3 2,0 0,1 1,-1 0,-1 0,1 1,0 0,6 6,4 3,-12-11,0 0,1 0,-1 0,1-1,0 0,-1 0,1 0,0 0,0 0,0-1,-1 0,1 0,6 0,-8 0,0 0,1 0,-1 0,0 0,1-1,-1 1,0-1,0 0,0 1,0-1,1 0,-1 0,0 0,0-1,-1 1,1 0,0-1,0 1,-1-1,1 1,-1-1,1 0,1-2,-7 5,0 0,1 1,0 0,-1 0,1 0,0 1,0-1,0 1,-4 3,0 7,1-1,0 2,0-1,-6 28,10-34,0 0,1 0,0 0,0 0,1 0,0 0,0 0,0 0,1 0,0 0,1 0,2 8,-3-13,0-1,1 1,-1-1,0 1,1-1,0 1,-1-1,1 0,0 1,0-1,-1 0,1 0,0-1,0 1,0 0,0-1,0 1,0-1,1 0,-1 1,4-1,55-2,-37 0,-20 2,0 0,1-1,-1 0,1 0,-1 0,0-1,0 1,0-1,0 0,0 0,0 0,0-1,5-4,41-45,-21 19,-22 25,0 0,0 0,-1 0,0-1,7-13,-11 18,0 0,-1 1,1-1,-1 0,0 0,0 0,0 0,0 0,-1 0,0 0,0 0,0 0,0 0,-1 0,1 0,-1 0,-1-4,1 6,1 1,-1 0,1 0,-1-1,0 1,0 0,1 0,-1 0,0 0,0 0,0 0,0 0,0 0,0 0,0 1,0-1,-1 0,1 1,0-1,0 1,0-1,-1 1,1-1,0 1,-1 0,1 0,0 0,-1 0,1 0,0 0,-1 0,1 0,0 0,-1 1,1-1,0 0,-1 1,1-1,0 1,0 0,0-1,-1 1,1 0,-2 2,0-1,0 0,0 0,0 1,0 0,0 0,1 0,-1 0,1 0,0 0,-1 0,2 1,-1-1,0 1,-1 6,1-2,1 1,0-1,0 1,1-1,0 1,1-1,0 1,0-1,5 14,-4-17,0 0,1-1,-1 1,1 0,0-1,1 0,-1 0,1 0,0 0,0 0,0-1,1 1,-1-1,1 0,8 4,-7-4,0 0,0-1,0 1,1-1,-1 0,1-1,-1 1,1-1,0-1,-1 1,1-1,0 0,-1-1,1 0,0 0,-1 0,1-1,-1 0,0 0,7-3,-6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6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1,'5'2,"-1"0,1 1,-1 0,1 0,-1 0,0 1,0-1,0 1,-1 0,7 8,1 1,0 1,-1 0,0 1,-1 0,13 30,-15-29,-1-2,-1 0,-1 1,0 0,-1 0,0 0,-1 0,-1 0,-1 1,0-1,-1 0,0 1,-7 26,1-25,0 1,-1-2,-15 23,-9 19,28-49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15,'52'-14,"-47"14,1 0,-1-1,1 2,-1-1,1 1,-1 0,0 0,1 0,-1 1,0 0,0 0,0 0,0 0,7 6,-10-6,1 0,-1 0,0 1,0-1,-1 1,1 0,0-1,-1 1,1 0,-1 0,0 0,0 0,0 0,-1 0,1 0,-1 0,1 0,-1 1,0-1,0 0,-1 0,1 0,-1 0,1 1,-1-1,-1 3,-1 1,0 1,0-1,-1 0,0-1,0 1,0-1,-1 0,0 0,0 0,-1 0,-8 6,12-10,2-2,0 1,0-1,0 1,0-1,0 0,0 1,0-1,0 1,0-1,0 0,0 1,0-1,1 1,-1-1,0 0,0 1,0-1,1 0,-1 1,0-1,0 0,1 1,-1-1,0 0,1 0,-1 1,0-1,1 0,-1 0,0 1,1-1,-1 0,0 0,1 0,-1 0,1 0,-1 0,1 0,28 13,-8-4,-15-5,1 1,-1 0,0 1,0-1,-1 1,1 0,-1 0,-1 1,1 0,-1-1,0 1,-1 1,0-1,0 1,0-1,-1 1,0 0,0 0,-1 0,0 0,-1 0,0 0,0 0,-2 14,0-16,0-1,0 1,-1 0,1-1,-1 0,0 0,-1 0,1 0,-1 0,0-1,0 1,0-1,-1 0,-8 6,9-8,1 0,-1 0,1 0,-1 0,0-1,0 1,0-1,0 0,0 0,0 0,0-1,-1 1,1-1,0 0,0 0,0-1,0 1,0-1,-1 0,1 0,-6-3,6 2,1-1,0 0,-1 1,1-1,0-1,0 1,1 0,-1-1,1 1,-1-1,1 0,0 0,1 0,-1 0,1 0,0 0,0 0,-1-7,0 4,1 0,1 0,-1 0,1 0,0 0,1 0,-1 0,1 0,1 0,3-12,-3 17,0-1,0 1,1 0,-1 0,0 1,1-1,-1 0,1 1,0-1,-1 1,1 0,0 0,0 0,0 0,0 1,0-1,0 1,3 0,26-10,5-5,-29 11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3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1,'-5'0,"0"0,-1 0,1 0,0 0,0 1,0 0,0 0,0 1,0-1,-5 3,8-2,0 0,1-1,-1 1,0 0,1 0,-1 0,1 0,0 0,0 1,0-1,0 0,0 0,0 1,0-1,1 1,-1-1,1 1,0-1,-1 1,1-1,1 1,-1 3,-1 15,1 31,0-49,0 0,0 0,0 0,1-1,-1 1,1 0,0 0,0-1,0 1,0-1,0 1,3 4,-1-5,-1-1,0 1,0-1,1 0,-1 0,1 0,-1 0,1 0,0 0,-1-1,1 1,0-1,-1 0,1 0,0 0,-1 0,1 0,0-1,-1 1,1-1,0 1,-1-1,1 0,-1 0,1 0,-1-1,0 1,4-3,-1 1,0 0,-1 0,1-1,-1 1,1-1,-1 0,-1-1,1 1,0-1,-1 1,0-1,4-8,0-9,1-5,-5 21,-2 8,-1 2,1 1,-1-1,0 0,1 0,0 0,0 0,0 0,1 0,-1-1,1 1,0 0,0-1,0 1,0-1,1 1,-1-1,1 0,0 0,0-1,0 1,1 0,-1-1,0 0,1 0,0 0,-1 0,1 0,0-1,0 0,0 0,0 0,0 0,0 0,0-1,0 0,0 0,0 0,0 0,1-1,4-1,13-3,-14 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38,'14'65,"-13"-39,2-1,1 0,9 38,-11-73,2-31,-4 39,1 0,-1 0,0 0,1 0,-1 1,1-1,0 0,0 0,-1 0,1 1,0-1,1 0,-1 1,0-1,0 1,2-2,2 1,0 1,0-1,0 1,0 0,1 1,-1 0,0-1,0 2,0-1,9 2,-8-1,1-1,-1 1,1-1,0-1,8 0,-13 0,1 0,-1 1,0-1,0 0,0 0,0 0,0 0,0-1,-1 1,1 0,0-1,-1 1,1-1,-1 0,1 0,-1 1,0-1,0 0,0 0,1-3,2-1,10-30,-13 35,0-1,-1 1,0 0,1-1,-1 1,0-1,0 1,0 0,1-1,-1 1,-1-1,1 1,0 0,0-1,-1 1,1-1,0 1,-1 0,1-1,-1 1,-1-2,0 6,1 0,0 1,0-1,0 1,0-1,0 1,1-1,-1 1,1 3,0-2,-1 4,1 1,0-1,0 1,1-1,0 1,4 11,-4-18,0-1,0 1,1-1,-1 0,0 0,1 1,0-1,-1 0,1 0,0 0,0-1,0 1,1 0,-1-1,0 0,0 1,1-1,-1 0,1 0,-1 0,1 0,-1-1,1 1,0-1,-1 0,1 1,3-1,-1 0,1 0,-1 1,1-2,-1 1,0-1,1 1,-1-1,1-1,5-1,-9 2,0-1,0 1,1-1,-1 1,0-1,0 1,-1-1,1 0,0 0,-1 0,1 0,-1 0,1-1,-1 1,0 0,0-1,0 1,0-1,0 1,0-6,17-50,-13 48,-1-1,-1 0,0 0,0 0,0-17,-4 48,0-6,0-1,1 1,1 0,3 24,-3-35,-1 0,1 0,0-1,0 1,0-1,0 1,0-1,1 1,-1-1,1 1,0-1,-1 0,1 0,0 0,0 0,0 0,1-1,-1 1,0-1,1 1,-1-1,1 0,-1 0,1 0,0 0,-1 0,1 0,0-1,-1 0,5 1,-2-1,-1 0,1-1,-1 1,0-1,1 0,-1 0,0-1,0 1,0-1,0 0,0 0,0 0,0-1,-1 1,1-1,-1 0,1 0,-1 0,4-5,-1 0,1-1,-1 0,-1-1,0 0,0 1,-1-1,3-11,-1-26,-6 36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6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0,'-4'1,"1"0,-1 0,1 0,0 0,-1 0,1 1,0 0,0-1,0 1,0 0,0 1,1-1,-1 0,1 1,-1 0,1-1,0 1,0 0,0 0,0 0,1 1,-1-1,1 0,0 0,-1 4,-5 11,2 0,0 0,-3 25,-3 13,5-34,1 0,2 0,-3 45,6-63,0 0,0 1,1-1,-1 0,1 1,0-1,0 0,1 0,-1 0,1 0,0 0,0 0,0 0,0 0,1-1,-1 1,1-1,0 0,0 0,1 0,-1 0,0-1,1 1,0-1,7 4,11 0,-11-5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33,'1'-2,"-1"1,1-1,0 0,1 0,-1 1,0-1,0 1,1-1,-1 1,1 0,-1-1,1 1,-1 0,1 0,0 0,0 0,-1 1,1-1,0 0,0 1,4-2,-5 2,1-1,-1 0,1 1,-1-1,1 1,-1 0,1-1,-1 1,1 0,-1 0,1 0,-1 0,1 0,0 0,-1 0,1 1,-1-1,1 0,-1 1,1 0,-1-1,0 1,1 0,-1-1,0 1,3 2,-3 3,0 0,0 0,0 0,-1 0,0 0,0 0,-1 0,1 0,-1 0,-1 0,1 0,-3 6,2-7,0 1,1 0,-1-1,1 1,1 0,-1-1,1 1,0 0,0 0,1 0,-1-1,3 9,-2-13,-1 0,0 0,1 0,-1 0,1 0,0 0,-1 0,1 0,-1 0,1 0,0-1,0 1,0 0,-1-1,1 1,0 0,0-1,0 1,0-1,0 1,0-1,0 0,0 1,0-1,0 0,2 0,0 0,-1 0,1 0,0-1,-1 0,1 1,-1-1,1 0,-1 0,1 0,3-3,0 0,1 0,-1-1,0 0,-1 0,1 0,8-12,36-46,-48 110,0-15,0 0,2-1,11 44,-1-3,-11-41,-1 0,-1 0,-5 47,4-75,-1 0,1 1,-1-1,1-1,-1 1,0 0,0 0,-1 0,1 0,-1-1,1 1,-1 0,0-1,0 0,0 1,0-1,0 0,0 0,-1 0,1 0,-5 2,5-3,0-1,0 1,0-1,0 1,0-1,0 1,0-1,-1 0,1 0,0 0,0-1,0 1,0 0,0-1,0 1,0-1,0 0,0 0,0 0,0 0,0 0,0 0,0 0,1 0,-1-1,0 1,1-1,-1 1,1-1,-2-3,-5-4,0-1,1 0,0-1,0 1,1-1,1-1,0 1,0-1,1 0,1 0,0 0,1 0,-2-15,5 25,-1 0,0 0,1 0,-1 0,1 1,0-1,0 0,-1 0,1 1,0-1,0 1,1-1,1-2,2-2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0,'-1'55,"-1"-34,1 1,1-1,2 0,6 38,-8-58,-2-6,-4-22,4 19,0 1,1-1,0 0,0 0,1-12,0 19,1 0,0 0,-1 0,1 0,-1 0,1 1,0-1,0 0,0 1,-1-1,1 1,0-1,0 1,0-1,0 1,0-1,0 1,0 0,0-1,0 1,0 0,0 0,0 0,0 0,0 0,0 0,0 0,2 1,40 4,-25-2,-11-2,-1-1,1-1,-1 1,0-1,0 0,1 0,-1-1,0 0,11-5,-15 6,0 0,0 0,0 0,0 0,0-1,0 1,-1-1,1 0,0 1,-1-1,0 0,1 0,-1 0,0 0,0 0,0 0,0 0,0 0,0 0,-1 0,1-1,-1 1,1 0,-1-1,0 1,0 0,0-1,0 1,0 0,-2-4,2 6,0 0,0 0,0 0,0 0,0 0,0 0,0 0,0 0,0 0,0 1,0-1,0 0,0 0,0 0,0 0,0 0,0 0,0 0,-1 0,1 0,0 0,0 0,0 0,0 0,0 0,0 0,0 0,0 0,0 0,0 0,0 0,0 0,-1 0,1 0,0 0,0 0,0 0,0 0,0 0,0 0,0 0,0 0,0 0,0 0,0 0,0 0,0 0,0 0,-1-1,-2 16,-2 17,4-21,1 1,0-1,1 0,0 0,1 0,4 13,-5-21,0 0,1-1,-1 1,1 0,-1-1,1 1,0-1,0 0,0 0,1 1,-1-1,0-1,1 1,-1 0,1 0,0-1,-1 0,1 1,0-1,0 0,0 0,0-1,0 1,0-1,0 1,0-1,5 0,-1 0,1 0,-1 0,1 0,-1-1,1 0,8-3,-8 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8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1,'-1'0,"-1"0,1 0,-1 0,1 0,0 1,-1-1,1 1,-1-1,1 1,0-1,0 1,-1 0,1 0,0-1,0 1,0 0,0 0,0 0,0 0,0 1,0-1,0 0,-1 2,0 1,0 0,1 1,-1-1,1 0,0 1,0 0,-1 6,1 7,1 0,3 31,-3-47,0-1,0 0,1 0,-1 0,0 0,0 0,0 0,1 0,-1 0,1 0,-1 0,1 0,-1 0,1 0,0 0,-1 0,1 0,0 0,0-1,-1 1,1 0,0-1,0 1,0 0,0-1,0 1,0-1,0 0,0 1,0-1,0 0,0 1,0-1,0 0,1 0,-1 0,0 0,2 0,-1-1,0 1,0-1,0 1,0-1,0 0,0 0,0 0,-1 0,1 0,0 0,-1 0,1-1,-1 1,1-1,-1 1,1-1,-1 1,0-1,0 0,1-2,-2 3,1 0,-1 0,0 1,0-1,1 0,-1 0,0 0,1 0,-1 1,1-1,-1 0,1 0,-1 1,1-1,0 0,-1 1,1-1,0 0,-1 1,1-1,0 1,0 0,0-1,-1 1,1 0,0-1,0 1,0 0,0 0,0 0,0-1,-1 1,1 0,0 0,0 0,0 1,0-1,0 0,0 0,0 0,0 1,-1-1,1 0,0 1,0-1,1 2,5 3,-1 1,0 0,0 1,9 11,-13-14,1 0,0 0,1 0,-1 0,1 0,0-1,0 0,5 4,0-5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9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55,'1'-1,"-1"0,1-1,-1 1,1-1,0 1,0 0,0 0,0-1,0 1,0 0,0 0,0 0,0 0,0 0,0 0,1 1,-1-1,0 0,1 0,2 0,32-13,-32 12,11-3,-10 3,-1 0,0 1,1-1,-1 1,1 0,0 0,6 0,-9 2,-1-1,0 0,1 1,-1-1,0 1,0-1,1 1,-1 0,0-1,0 1,0 0,0 0,0 0,0 0,0 0,0 0,0 0,0 0,-1 0,1 0,0 0,-1 1,1-1,-1 0,1 0,-1 1,0-1,0 0,1 1,-1-1,0 2,1 5,-1 0,1 0,-1 0,-1 0,1-1,-1 1,-1 0,1 0,-2-1,1 1,-1-1,0 0,-6 11,-1 5,8-20,1 1,-1 0,0 0,1 0,0 0,0 0,0 0,1 0,-1 0,1 1,0-1,0 0,1 0,-1 0,1 0,0 0,0 0,0 0,0 0,1 0,0 0,3 5,-2-5,1 0,0-1,0 1,0-1,0 0,0-1,1 1,-1-1,1 0,0 0,0 0,0 0,0-1,0 0,0 0,0 0,9-1,73 0,-68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9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96,'2'-1,"-1"1,0-1,0 0,0 1,0-1,0 0,1 0,-1 0,0 0,-1 0,1 0,0 0,0 0,0 0,-1 0,1 0,0 0,-1-1,1 1,-1 0,0 0,1-1,-1 1,0-2,5-34,-5 36,-1-1,1 1,0-1,-1 1,1-1,-1 1,0-1,1 1,-1 0,0-1,0 1,0 0,0 0,0-1,0 1,0 0,0 0,-1 0,1 0,0 1,-1-1,1 0,0 0,-1 1,1-1,-1 1,1-1,-1 1,1 0,-1-1,0 1,1 0,-1 0,1 0,-1 0,1 1,-4 0,3-1,0 1,-1-1,1 1,0 0,-1 0,1 0,0 0,0 0,0 1,0-1,0 1,0-1,1 1,-1 0,0 0,1-1,-1 1,1 0,0 0,0 1,0-1,0 0,0 0,-1 4,-1 24,1 0,1-1,4 35,-1 8,-2-68,1-1,-1 1,1-1,0 0,-1 1,2-1,-1 0,0 0,1 0,-1 1,1-1,0-1,0 1,0 0,0 0,0-1,1 1,-1-1,1 0,0 0,0 0,0 0,0 0,0-1,0 1,0-1,0 0,0 0,1 0,4 1,2 0,1 0,-1-1,1 0,0-1,0 0,-1 0,1-1,19-5,-24 4,1 0,-1-1,0 0,-1-1,1 1,-1-1,8-6,-2 1,-5 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0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16 103,'-7'-33,"5"30,1 1,0-1,0 0,0 1,0-1,1 0,-1 0,1 1,-1-1,1 0,0 0,0 0,1 0,-1 1,0-1,1 0,0 0,0 1,0-1,0 0,2-4,-2 7,-1-1,1 1,0-1,-1 1,1 0,0-1,-1 1,1 0,0 0,-1-1,1 1,0 0,-1 0,1 0,0 0,-1 0,1 0,0 0,0 0,-1 0,1 0,0 0,-1 1,1-1,0 0,-1 0,1 1,0-1,-1 1,1-1,-1 0,1 1,-1-1,1 1,-1-1,1 1,-1-1,1 1,-1 0,1 0,21 34,-13-20,-5-11,0-1,0 0,0 0,0 0,1-1,-1 1,1-1,0 0,0 0,-1-1,8 2,-11-2,1-1,-1 1,1-1,-1 0,1 1,-1-1,1 0,-1 0,1 0,-1 0,1 0,-1 0,1-1,-1 1,1 0,-1-1,0 1,1-1,-1 1,1-1,-1 0,0 0,0 1,1-1,-1 0,0 0,0 0,0-1,0 1,0 0,0 0,0 0,-1-1,1 1,0 0,-1-1,1 1,-1-1,1 1,0-3,-1 3,0 1,0-1,1 1,-1-1,0 1,0-1,0 0,0 1,1-1,-1 1,0-1,0 1,0-1,0 0,0 1,-1-1,1 1,0-1,0 1,0-1,0 1,-1-1,1 1,0-1,0 1,-1-1,1 1,0-1,-1 1,1-1,-1 1,1-1,0 1,-1 0,1-1,-1 1,1 0,-1 0,1-1,-1 1,0 0,1 0,-1 0,1 0,-1 0,1-1,-1 1,1 0,-1 0,0 0,1 1,-1-1,1 0,-1 0,1 0,-1 0,0 0,0 1,-1 0,0 0,-1 0,1 1,0-1,0 1,0 0,0-1,0 1,0 0,1 0,-1 0,-1 3,-4 14,0 0,2 0,0 1,1 0,1 0,-1 30,4-43,-1 0,1 0,0 0,1 0,0-1,0 1,0 0,1-1,0 1,4 9,-4-12,1-1,0 1,-1-1,1 0,1 0,-1 0,0 0,1 0,-1-1,1 0,0 1,0-1,0-1,0 1,0 0,0-1,7 1,3 2,0-1,0 0,1-1,-1-1,29 0,-37-2,1 0,-1 0,1-1,-1 0,1 0,-1 0,0-1,0 0,0 0,0-1,-1 1,0-1,1 0,-1-1,4-4,0-2,-1 1,0-2,-1 1,9-20,-10 19,0 0,1 0,1 1,15-19,-20 27,46-54,-47 54,0 0,0 0,-1 1,1-1,0 0,-1-1,0 1,0 0,0 0,0-1,0 1,-1 0,1-1,-1 1,0 0,0-1,0 1,-2-7,1 8,1 1,-1 0,0-1,0 1,0 0,0 0,0 0,0-1,0 1,0 0,-1 0,1 1,0-1,-1 0,1 0,-1 1,1-1,0 0,-1 1,1 0,-1-1,0 1,1 0,-1 0,1 0,-1 0,1 0,-1 0,0 0,1 0,-1 1,1-1,-1 1,1-1,-3 2,-2 0,1 0,-1 0,1 1,0-1,0 1,0 1,0-1,-5 6,4-1,0 0,1 0,0 0,1 1,0-1,0 1,0 0,2 0,-4 14,3-8,0 1,1-1,1 1,0-1,2 19,-1-32,0-1,1 1,-1 0,1 0,-1-1,1 1,0 0,0-1,-1 1,1 0,0-1,0 0,1 1,-1-1,0 1,0-1,1 0,-1 0,1 0,2 2,0-1,0 0,0-1,0 1,1-1,-1 0,1 0,-1 0,6 0,6-1,1 0,-1-2,29-4,-40 4,-1 1,0-1,1 0,-1 0,0 0,0 0,0-1,0 0,0 1,-1-2,1 1,-1 0,0-1,0 1,0-1,0 0,-1 0,3-6,-1 3,-1 0,0-1,0 1,-1-1,0 1,0-1,-1 0,0 0,0-15,0 52,-2-16,1 1,1 0,0-1,1 1,1-1,4 15,-6-25,0-1,1 1,-1 0,1-1,-1 1,1-1,0 1,0-1,0 0,0 0,0 0,1 0,-1 0,1-1,-1 1,1-1,0 1,-1-1,1 0,0 0,0 0,0 0,0-1,0 1,0-1,0 0,0 0,0 0,0 0,0 0,0-1,-1 1,1-1,5-1,18-4,-16 5,1 0,-1-2,0 1,0-1,0-1,-1 1,18-11,-21 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0,'-2'0,"1"1,0-1,-1 1,1-1,0 1,0 0,-1-1,1 1,0 0,0 0,0 0,0 0,0 0,0 0,0 0,0 0,1 0,-1 0,0 1,0-1,1 0,-1 0,1 1,0-1,-1 0,1 1,0-1,0 1,-1-1,1 3,-2 48,2-45,-1 122,4 100,-2-219,1-1,1 1,0 0,0 0,1-1,0 0,11 17,-14-24,0 0,1 0,-1 0,1 0,0 0,0 0,-1-1,1 1,0-1,0 1,1-1,-1 0,0 0,0 0,5 2,-6-3,1 0,0-1,0 1,0 0,0 0,0-1,-1 1,1-1,0 0,0 1,-1-1,1 0,0 0,-1 0,1 0,-1 0,0 0,1-1,-1 1,0 0,1-1,-1 1,0-1,1-2,3-6,1-2,-2 1,1-1,-2 1,1-1,-2 0,3-18,-4 19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12,'57'1,"85"-2,-99-9,-34 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1 204,'17'0,"0"-1,0-1,0 0,0-1,23-8,-34 9,0 0,1 0,-2-1,1 0,0 0,-1-1,1 1,-1-1,0 0,0-1,0 1,-1-1,0 0,0 0,0-1,0 1,4-10,-7 12,1-1,-1 1,0-1,0 0,-1 1,1-1,-1 0,1 0,-1 1,0-1,-1 0,1 1,-1-1,1 0,-1 1,0-1,0 0,-1 1,1-1,-5-5,5 7,-1 0,0 0,1 0,-1 1,0-1,0 1,0-1,-1 1,1 0,0 0,0 0,-1 0,1 0,0 0,-1 1,1-1,-1 1,1 0,-1-1,1 1,-1 0,1 1,-1-1,1 0,-1 1,1-1,0 1,-1 0,1 0,0 0,-5 2,3 0,-1 0,1 0,-1 0,1 1,0-1,0 1,1 0,-1 0,1 0,0 1,0-1,0 1,1 0,-4 9,-3 9,2 0,-5 26,3-12,7-30,1 0,-1 0,1 0,1 1,-1-1,1 0,0 0,1 1,0-1,0 0,4 12,-4-16,0 1,1-1,0 0,-1 0,1 0,1 0,-1 0,0 0,1-1,-1 1,1-1,0 1,0-1,0 0,0 0,0 0,0-1,1 1,-1-1,0 0,1 0,-1 0,1 0,6 0,33 6,-31-4,0 0,0-1,0 0,0-1,0-1,0 0,1-1,-1 0,0 0,19-6,-15-3,-9 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33,'2'0,"3"0,3 0,1-2,0-1,1 0,1 0,-1 0,0-1,0 0,1 2,1 0,0 1,-1-1,-3-1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13,'47'0,"9"1,106-12,-151 9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1,'-6'0,"0"1,0 0,0 0,0 1,0 0,0 0,0 0,1 1,-1-1,1 1,0 1,0-1,0 1,0 0,0 0,1 0,0 1,0 0,0-1,1 1,-1 1,1-1,-4 9,1 0,0-1,1 1,0 1,1-1,0 1,1-1,1 1,0 23,3-28,0-1,1 0,0 0,1 0,-1 0,2 0,0-1,0 1,0-1,1 0,0 0,1-1,11 13,-14-16,-1-1,2 1,-1-1,0 0,0 0,1-1,0 1,-1-1,1 1,0-1,0-1,0 1,1 0,-1-1,0 0,0 0,1 0,-1-1,1 1,-1-1,1 0,-1 0,1-1,-1 1,0-1,1 0,-1 0,0 0,0-1,8-3,-7 1,1 0,-1-1,0 1,0-1,0 0,-1-1,0 1,0-1,0 0,-1 0,0 0,0 0,0 0,-1-1,0 0,0 1,1-13,1-10,-2-1,-1-54,-2 45,1 36,-1 0,1 0,0 0,-1 0,0 1,0-1,0 0,0 0,0 1,0-1,-1 1,1-1,-1 1,0-1,1 1,-1 0,0 0,-1 0,1 0,0 0,0 1,-1-1,1 0,-1 1,0 0,-3-2,1 2,0-1,0 1,0 0,0 0,0 0,0 1,0-1,0 1,0 0,0 1,0 0,0-1,0 2,-9 2,0 9,11-5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1,'14'146,"-13"-139,-1-1,0 0,0 1,-1-1,0 1,0-1,-1 0,1 0,-1 1,-1-1,1-1,-1 1,0 0,-7 9,5-6,0-1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0,'-1'1,"1"-1,-1 1,0-1,0 1,0-1,1 1,-1 0,0 0,1-1,-1 1,0 0,1 0,-1 0,1 0,-1-1,1 1,0 0,-1 0,1 0,0 0,0 0,0 0,-1 0,1 0,0 0,1 2,-3 33,2-31,0-4,0 1,0 0,0-1,0 1,0-1,0 1,0 0,1-1,-1 1,0-1,1 1,-1 0,1-1,0 0,0 1,-1-1,1 1,0-1,0 0,0 0,1 1,-1-1,1 1,1-1,0 0,0 0,0 0,0-1,0 1,0-1,0 1,0-1,4-1,-4 1,1 0,-1 0,0 0,0 0,1 1,-1-1,0 1,0 0,0 0,0 0,0 0,0 0,4 3,-2 2,-1 0,0 1,0-1,-1 1,0-1,0 1,-1 0,1 0,1 11,4 8,-7-22,1 0,-1 1,0-1,-1 0,1 0,-1 1,0-1,0 0,0 0,0 1,-1-1,1 0,-3 7,3-10,-1 0,1 0,-1 0,1 0,-1 0,0 0,1 0,-1-1,0 1,0 0,1 0,-1-1,0 1,0-1,0 1,0 0,0-1,0 1,0-1,0 0,-2 1,1-1,0 0,0 0,-1 0,1-1,0 1,0-1,0 1,0-1,-1 0,1 0,0 0,0 0,0 0,-3-2,3 1,-1 0,1 1,-1-1,1 0,0 0,0-1,0 1,0 0,0-1,0 1,0-1,1 0,0 0,-1 1,0-5,0-3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0.62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0,'0'4,"0"4,0 5,0 4,0 2,0 2,0 1,4-3,5-6,3-4,5-4,-1-6,0-3,-3-5,1 0,-3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77,'3'-2,"0"-1,0 1,0-1,0 1,1 0,-1 1,1-1,-1 1,1-1,-1 1,1 0,0 0,4 0,4-3,76-41,-80 41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0,'5'2,"-1"-1,0 1,0 0,0 1,0-1,0 1,0-1,-1 1,7 7,4 1,-1-2,1 1,-2 0,1 1,-2 0,1 1,-2 0,1 1,-2 0,1 0,9 22,-2 1,-3 1,0 0,9 50,-14-32,-3 0,-2 1,-2-1,-8 65,6-117,0 1,-1-1,1 0,-1 0,0 0,0 0,0 0,0 0,-1 0,1 0,-1 0,0 0,0-1,0 1,0-1,0 1,-1-1,1 0,0 0,-1 0,0 0,-3 1,-4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0 414,'8'-1,"-1"-1,0 1,0-1,0-1,0 0,0 0,0 0,-1-1,1 1,11-11,19-9,-28 17,-1-1,0 0,0 0,-1 0,1-1,-2-1,1 1,-1-1,-1 0,1 0,4-12,-2 4,0 0,-1-1,0 0,-2 0,0 0,-1-1,-1 1,0-1,-1-33,-2 51,0-1,0 1,0 0,0 0,-1-1,1 1,0 0,-1 0,1 0,-1 0,1-1,-1 1,1 0,-1 0,0 0,0 0,1 0,-1 0,0 1,0-1,0 0,0 0,0 0,0 1,0-1,0 1,0-1,-1 1,1-1,0 1,0 0,0-1,-1 1,1 0,0 0,0 0,-1 0,1 0,0 0,0 0,-1 1,1-1,0 0,0 1,0-1,0 0,-1 1,1 0,0-1,-2 2,-1 0,-1 1,1-1,0 1,0-1,0 1,0 1,0-1,1 0,-1 1,1 0,0 0,-3 4,-6 22,2 0,-7 32,-10 28,-14 61,39-142,-16 64,18-69,-1-1,0 1,1-1,0 1,0 0,0-1,0 1,1-1,-1 1,1 0,0-1,0 1,0-1,1 0,-1 1,1-1,1 3,0-4,-1 0,1 0,-1-1,1 1,-1-1,1 0,0 0,0 0,-1 0,1 0,0-1,0 1,0-1,0 0,0 0,0 0,0 0,0 0,0 0,0-1,3-1,-4 2,0 0,1-1,-1 0,0 0,0 1,1-1,-1 0,0-1,0 1,0 0,0-1,0 1,-1-1,1 1,0-1,-1 0,1 0,-1 0,1 0,-1 0,0 0,0 0,0 0,0-1,1-3,-2 2,1 1,-1-1,1 0,-1 1,0-1,0 0,-1 1,1-1,-1 0,0 1,0-1,0 1,0-1,0 1,-1-1,0 1,0 0,0 0,-3-5,1 6,0-1,0 1,0 0,0 0,0 0,-1 0,1 1,0 0,-1 0,0 0,1 0,-1 1,1-1,-1 1,-6 1,0-1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70,'-2'5,"-1"0,0 0,0 0,0 0,0-1,-1 1,1-1,-9 7,1 2,-117 131,113-128,15-16,0 1,0-1,-1 1,1-1,0 0,0 1,-1-1,1 0,0 1,-1-1,1 0,-1 1,1-1,0 0,-1 0,1 1,-1-1,1 0,-1 0,1 0,-1 0,1 0,-1 0,1 1,0-1,-1 0,1 0,-1-1,1 1,-1 0,1 0,-1 0,1 0,-1 0,0-1,-6-18,6-36,2 48,-2-16,0 0,-2 0,-1 0,-11-40,20 73,0-1,0 1,1-1,0-1,1 1,0-1,0 0,1-1,0 0,0 0,0 0,1-1,12 6,5 3,1 0,1-2,49 16,-65-26,1-1,-1 0,0-1,1 0,-1-1,1 0,-1-1,1 0,13-4,-23 3,-1 1,0-1,1 0,-1 0,0 0,0 0,0 0,-1 0,1 0,-1-1,1 1,-1-1,0 1,1-1,-1 0,-1 1,1-1,0 0,-1 0,1 1,-1-1,0-3,1-1,0 0,-1 0,0 0,-1 1,1-1,-1 0,-1 0,-2-9,4 15,0 1,0-1,-1 0,1 0,0 0,-1 1,1-1,0 0,-1 0,1 1,-1-1,1 0,-1 1,1-1,-1 0,0 1,1-1,-1 1,0-1,1 1,-1-1,0 1,0 0,1-1,-1 1,0 0,0 0,0-1,0 1,1 0,-1 0,0 0,0 0,0 0,0 0,0 0,1 0,-1 1,0-1,0 0,0 0,1 1,-1-1,0 1,-1 0,0 0,0 1,1-1,-1 1,1 0,-1-1,1 1,-1 0,1 0,0 0,0 0,0 0,0 0,0 0,1 1,-1-1,0 3,0 3,1 0,-1 1,1-1,1 0,0 0,0 0,1 0,-1 0,2 0,5 14,-7-19,1-1,0 1,0-1,0 1,0-1,0 0,0 0,1 0,-1 0,1 0,-1-1,1 1,0-1,-1 1,1-1,0 0,0 0,0 0,0-1,0 1,0-1,0 1,0-1,0 0,1 0,-1-1,0 1,0-1,0 1,0-1,5-2,-3 1,-1 0,1-1,-1 1,0-1,0 0,0 0,0-1,0 1,-1-1,1 0,-1 0,0 0,0 0,-1-1,1 1,-1-1,0 1,0-1,0 0,-1 0,2-7,0-2,0-1,0 0,-1 0,-1 0,-1 0,-1-16,0 27,-1 0,1 0,-1 0,1 0,-1 1,0-1,-1 1,1-1,-1 1,1 0,-1 0,0 0,0 0,-5-3,6 5,1-1,0 1,-1 0,1 0,-1 0,0 0,1 0,-1 0,0 0,0 0,0 1,1-1,-1 1,0 0,0-1,0 1,0 0,0 0,0 0,0 0,0 0,0 1,0-1,1 0,-1 1,0 0,0-1,0 1,1 0,-1 0,0 0,-1 1,2-1,1 0,-1 0,0 0,1 0,-1 0,1 0,0 0,-1 0,1 0,0 0,-1 0,1 0,0 0,0 1,0-1,0 0,0 0,0 0,0 0,1 0,-1 2,3 6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121 359,'-1'1,"1"-1,-1 1,0-1,0 1,0 0,1-1,-1 1,0 0,1 0,-1-1,0 1,1 0,-1 0,1 0,0 0,-1 0,1 0,0 0,-1 0,1 0,0 0,0 0,0 0,0 0,0 0,0 1,-1 34,1-31,-1 2,1 0,0 0,1 0,0 1,0-1,0 0,1 0,3 10,-3-14,1 0,-1 1,0-2,1 1,-1 0,1 0,0-1,0 0,0 1,0-1,0 0,1 0,-1-1,1 1,-1-1,1 0,0 0,3 1,-4-1,0 0,-1 0,1-1,0 1,0-1,0 1,0-1,0 0,0 0,-1-1,1 1,0 0,0-1,0 0,0 0,-1 1,1-2,0 1,-1 0,1 0,-1-1,1 0,-1 1,0-1,3-2,-2-2,1 1,-1 0,0-1,0 1,0-1,-1 0,0 0,0 0,-1 0,2-10,4-30,3-54,-9 84,-1-1,-1 1,-1-1,0 1,-1 0,-9-30,8 35,0 0,-1 0,-1 1,1 0,-2 0,1 0,-1 1,-1 0,0 0,-10-9,11 13,-1 0,1 0,-1 1,0 0,0 0,0 1,0 0,0 0,-1 1,0 0,1 1,-1 0,0 0,-10 1,17 0,-1-1,0 1,0 0,1 1,-1-1,0 0,0 1,1 0,-1-1,0 1,1 0,-1 1,1-1,-1 0,1 1,0-1,0 1,-1 0,-2 3,3-1,0 0,0-1,0 1,1 0,0 0,0 0,0 1,0-1,1 0,-1 0,1 0,1 8,-1 1,0-2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13,'-1'39,"2"44,0-77,0 0,0 0,1 1,0-1,0 0,0-1,1 1,0 0,0-1,6 10,-3-8,0 1,0-1,1-1,-1 1,1-1,10 6,-12-9,1-1,-1 1,1-1,-1-1,1 1,0-1,0 0,0 0,0-1,0 1,6-2,-5 1,0 0,0 0,0-1,1 1,-1-2,0 1,10-5,-15 5,0 0,0 0,0-1,0 1,0-1,-1 0,1 0,0 1,-1-1,0 0,1 0,-1 0,0 0,0-1,0 1,0 0,-1 0,1-1,0 1,-1 0,0-1,0 1,1-1,-1 1,-1-5,1-7,-1 1,0 0,-1-1,0 1,-8-25,7 31,0 0,-1 0,0 0,0 0,0 0,-1 1,0 0,0 0,0 0,-1 0,-9-6,-22-6,35 17,1 0,-1 1,0-1,0 1,1 0,-1-1,0 1,0 0,0 0,1 0,-1 0,0 0,0 1,0-1,1 0,-1 1,0 0,0-1,-2 2,-1 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3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1 425,'1'-4,"1"0,-1 1,1-1,0 1,1-1,-1 1,0-1,1 1,0 0,0 0,0 1,0-1,6-4,15-15,13-23,-26 32,0 0,0-1,-2 0,16-30,-10 13,-10 23,-1-1,0 0,-1 1,1-2,-2 1,1 0,-1 0,-1-1,0 1,0-12,0 16,-2 0,1 0,0 0,-1 0,0 0,0 0,-1 0,1 0,-4-6,4 10,1 0,-1 1,1-1,-1 0,0 0,1 1,-1-1,0 0,0 1,1-1,-1 1,0-1,0 1,0 0,0-1,0 1,0 0,0-1,1 1,-3 0,1 0,-1 0,1 1,0-1,0 1,0-1,0 1,-1 0,1 0,0 0,1 0,-1 0,0 0,-2 2,-1 2,-1 1,1 0,0 0,0 0,1 0,0 1,0-1,1 1,-1 0,-2 11,1-2,0-1,1 1,1 0,-2 16,-14 93,12-90,1 0,-2 61,8-72,0-12,0 1,0-1,5 21,-4-28,1 0,0 0,0 0,0 0,0-1,1 1,0-1,0 0,0 0,0 0,1 0,4 4,-4-4,1 0,0 0,0-1,0 1,1-1,-1 0,1-1,0 1,-1-1,1 0,0-1,0 1,10 0,-13-2,0 0,0 0,0 0,-1-1,1 1,0-1,0 0,0 0,0 0,-1 0,1 0,0-1,-1 1,0-1,1 0,-1 0,0 1,0-1,1-1,-2 1,1 0,0 0,0-1,-1 1,1-1,-1 0,0 1,0-1,2-5,1-5,-1 0,1 0,-2 0,0-1,-1 1,0-14,-1 21,0 0,-1 1,1-1,-2 0,1 1,0-1,-1 1,0-1,0 1,-1 0,1 0,-1 0,0 0,-1 1,1-1,-7-5,-1 0,0 1,-1 0,-16-8,24 15,1 0,-1 0,0 0,1 0,-1 1,0-1,0 1,0 0,0 1,0-1,0 1,-1-1,1 1,0 1,0-1,-5 1,8 0,0 0,0 0,-1 0,1 0,0 0,0 0,0 0,1 0,-1 0,0 0,0 1,1-1,-1 0,0 0,1 1,-1-1,1 1,0-1,0 0,-1 1,1-1,0 1,0-1,0 1,0-1,1 0,-1 1,0-1,0 1,1-1,-1 0,2 2,1 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0,'1'15,"0"0,1 0,7 24,-5-24,0-1,-2 1,0-1,0 17,-1-28,-1 1,0-1,0 1,-1 0,1-1,-1 1,1-1,-1 1,0-1,0 0,-1 1,1-1,-1 0,0 0,0 0,0 0,0 0,0 0,0 0,-1-1,1 1,-1-1,0 0,-4 3,0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0,'2'55,"-1"-34,0 0,-1 0,-1 0,-1 0,-1-1,-1 1,-8 26,6-27,4-11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22,'44'1,"-25"0,1 0,-1-2,1 0,-1-1,1-1,-1 0,21-8,-31 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2.0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1,'-1'47,"1"50,0-88,1-1,1 1,-1-1,1 1,1-1,0 0,0 0,7 12,-9-18,0 0,1 0,-1 0,1 0,0-1,0 1,-1-1,1 1,0-1,0 0,0 0,1 0,-1 0,0 0,0 0,0-1,1 1,-1-1,0 1,1-1,-1 0,0 0,1 0,-1 0,1 0,-1-1,0 1,0-1,1 1,-1-1,0 0,0 0,0 0,1 0,-1 0,-1-1,1 1,3-3,0 1,0-1,0 0,0 0,-1 0,1-1,-1 0,0 0,0 0,-1 0,1 0,-1-1,0 0,3-9,-4-1,0 1,-1-1,-2-30,1 80,-1-18,1 0,1 0,5 32,-5-44,0 0,0 0,0 0,1 0,-1 0,1-1,0 1,0 0,1-1,-1 0,1 1,0-1,-1 0,1 0,1-1,-1 1,0-1,1 1,-1-1,1 0,4 2,-1-2,-1 1,1 0,0-1,-1 0,1 0,0-1,11 2,-16-4,0 1,-1 0,1 0,0-1,0 1,0-1,-1 0,1 1,0-1,-1 0,1 0,-1 0,1 0,-1 0,1-1,-1 1,0 0,1-1,-1 1,0-1,0 1,0-1,0 1,0-1,-1 0,1 0,0 1,-1-1,1-2,20-97,-16 93,1 18,1 19,-6-16,1 0,0 1,0-1,2 0,0 0,0 0,1-1,1 1,0-1,0 0,1-1,9 12,-14-21,0 0,0 0,0 0,0-1,0 1,0 0,0-1,1 1,-1-1,0 0,1 0,-1 0,1 0,-1 0,1-1,0 1,-1-1,1 0,0 1,-1-1,1 0,0-1,-1 1,1 0,-1-1,1 0,0 1,-1-1,1 0,-1 0,0 0,5-3,-4 1,1 0,-1 0,1 0,-1 0,0-1,0 1,0-1,-1 0,1 0,-1 0,0 0,0 0,0 0,-1-1,1 1,-1-1,0 1,0-6,2-38,-8-95,5 140,0 0,-1 1,0-1,1 0,-1 1,0-1,0 1,0-1,0 1,-1 0,1 0,-1-1,1 1,-1 0,0 0,0 0,0 0,0 1,0-1,0 1,-1-1,1 1,-4-2,0 1,-1-1,0 1,0 1,0-1,-1 1,1 0,-10 1,-1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19,'0'-2,"0"-3,3-1,-1 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31 191,'10'0,"0"0,0-1,-1 0,1-1,0 0,0-1,-1 0,0 0,15-8,-20 9,1-1,-1 0,0 0,0 0,0-1,-1 1,1-1,-1 0,0 0,0 0,0 0,-1 0,1-1,-1 1,0-1,0 0,-1 0,0 0,1 1,-1-1,0-6,-1 9,0-1,0 0,0 1,0-1,0 1,-1-1,1 0,-1 1,1-1,-1 1,0-1,0 1,0-1,-1 1,1 0,0 0,-1 0,0-1,1 1,-1 1,0-1,0 0,0 0,0 1,-3-3,1 3,1-1,0 1,-1 0,1 0,-1 0,1 0,-1 1,0-1,1 1,-1 0,0 0,1 0,-1 0,1 1,-1 0,0 0,1 0,-6 2,6-2,0 1,0 0,0 0,0 0,0 0,1 0,-1 1,1-1,0 1,-1 0,1-1,0 1,1 0,-1 0,-2 5,-16 56,18-53,-1 1,-1-1,-8 19,9-22,0 0,0 0,1 0,0 0,0 1,1-1,0 1,1-1,0 1,0-1,1 1,0-1,0 1,5 14,-5-22,1 1,-1 0,0-1,1 1,-1-1,1 0,-1 1,1-1,0 0,0 0,0 0,-1 0,1 0,0 0,0-1,0 1,0-1,0 1,0-1,0 0,1 0,1 0,57-2,-37 1,15 1,-28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0,'2'0,"1"0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9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14 116,'-13'-65,"13"62,0 0,0 0,0 1,1-1,-1 0,1 0,0 0,0 0,0 0,0 1,1-1,-1 0,1 1,-1-1,3-2,-3 5,-1 0,1-1,-1 1,1 0,0-1,-1 1,1 0,-1-1,1 1,0 0,-1 0,1 0,0 0,-1 0,1 0,0 0,-1 0,1 0,0 0,-1 0,1 0,0 1,0-1,20 19,-15-12,1 1,0-1,1-1,-1 1,1-1,1-1,-1 1,1-1,0-1,0 0,0 0,1 0,-1-2,1 1,0-1,0 0,0-1,0 0,0-1,0 0,0 0,18-4,-27 4,0-1,1 1,-1 0,0 0,0-1,0 1,1-1,-1 1,0-1,0 1,0-1,0 0,0 1,0-1,0 0,0 0,0 0,-1 0,1 1,0-1,-1 0,1-1,0 1,-1 0,1 0,-1 0,1 0,-1 0,0-1,0 1,1 0,-1 0,0 0,0-1,0 1,0 0,0 0,-1-1,1 1,0 0,-1 0,1 0,0 0,-1-1,0 0,0 0,0 1,0-1,-1 1,1-1,0 1,0 0,-1 0,1-1,-1 1,1 0,-1 0,1 0,-1 1,0-1,1 0,-1 1,0-1,0 1,0-1,1 1,-1 0,0 0,0 0,0 0,0 0,1 0,-1 0,0 1,0-1,0 1,-2 0,-3 4,1 0,-1 1,1-1,0 1,0 0,1 1,0-1,0 1,1 0,0 0,0 1,-5 12,-6 9,8-17,-1 2,2-1,0 1,1 0,0 0,1 1,-4 26,8-40,0 1,0 0,1 0,-1 0,1 0,-1-1,1 1,0 0,-1 0,1-1,0 1,0-1,0 1,1-1,-1 1,0-1,0 0,1 1,-1-1,1 0,-1 0,1 0,0 0,-1 0,1-1,0 1,0 0,-1-1,1 1,0-1,0 0,0 0,2 1,11 0,0 0,-1-1,21-2,-12 1,0 1,-3 1,0-1,1-1,-1-1,0 0,-1-2,1 0,-1-1,36-14,-17 2,-30 12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0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0,'-3'1,"1"0,0-1,-1 1,1 0,0 1,-1-1,1 0,0 1,0-1,0 1,0 0,1-1,-1 1,0 0,1 0,-3 5,-22 35,15-19,3-10,2 1,0 0,0 1,1-1,-5 25,10-38,0 0,0-1,-1 1,1 0,0-1,0 1,0 0,0 0,0-1,0 1,0 0,1-1,-1 1,0 0,0-1,0 1,1 0,-1-1,0 1,1 0,-1-1,0 1,1-1,-1 1,1-1,-1 1,1-1,-1 1,1-1,-1 1,1-1,0 0,0 1,1 0,0-1,1 0,-1 0,0 0,0 0,0 0,0-1,0 1,0 0,0-1,3-1,3 0,-1-1,0-1,0 1,0-1,9-7,0-4,-1-1,21-26,-35 42,-1-1,0 1,1 0,-1 0,1 0,-1-1,0 1,1 0,-1 0,1 0,-1 0,0 0,1 0,-1 0,1 0,-1 0,1 0,-1 0,0 0,1 0,-1 0,1 0,-1 0,1 0,-1 0,0 1,1-1,-1 0,1 0,-1 0,0 1,1-1,-1 0,0 1,0-1,1 0,-1 1,0-1,1 0,-1 1,0-1,0 1,0-1,0 0,1 1,-1-1,0 1,0-1,0 1,15 30,-11-22,-2-4,0 0,1 0,0-1,0 1,0-1,1 0,-1 0,9 8,-8-11,0 1,0 0,0-1,0 1,0-1,0 0,0-1,1 1,-1-1,0 0,0 0,6 0,17-1,-16 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1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69,'-6'0,"0"0,0 0,0 0,0 1,0 0,0 0,-10 5,13-5,1 1,-1-1,1 1,0 0,0 0,0 0,0 0,0 0,0 0,0 1,1-1,-1 1,1-1,0 1,-1-1,1 1,1 0,-2 4,-1 1,-32 131,34-136,1 0,-1 0,1 0,0 0,0 0,0 0,0-1,0 1,1 0,-1 0,1 0,0 0,0 0,0 0,0-1,1 1,-1 0,1-1,-1 1,1-1,0 0,3 4,0-3,-1 0,0 0,1 0,0-1,0 0,-1 0,1 0,0-1,1 0,-1 0,0 0,6 0,2 0,1-1,-1 0,0-1,1 0,-1-1,0-1,0 0,0-1,22-9,-22 5,0 1,0-2,0 0,-1 0,0-1,19-22,-25 25,-1 0,0 0,-1-1,0 0,0 0,0 0,-1 0,0 0,-1-1,0 0,0 1,-1-1,0-12,-17 63,15-37,-4 9,0-1,1 1,1 0,0 0,1 0,1 1,1 28,0-43,0 0,0 0,0-1,0 1,0 0,0 0,0 0,0 0,0 0,0 0,0 0,0 0,0 0,0-1,0 1,0 0,0 0,0 0,0 0,0 0,0 0,0 0,1 0,-1 0,0 0,0 0,0 0,0 0,0 0,0 0,0 0,0 0,0 0,1 0,-1 0,0 0,0 0,0 0,0 0,0 0,0 0,0 0,0 0,0 0,1 0,-1 0,0 0,0 0,0 0,0 0,0 0,0 0,0 0,0 0,0 0,0 0,0 0,0 0,1 0,-1 1,0-1,7-16,4-18,-7 6,-1 0,-2 1,0-1,-6-44,4 68,1 0,-1-1,-1 1,1 0,-1 0,1 0,-1 0,0 1,0-1,-1 0,1 1,-1-1,0 1,0 0,-3-3,4 4,-1 0,1 0,0 1,-1-1,1 1,-1-1,1 1,-1 0,0 0,1 0,-1 1,0-1,0 0,0 1,0 0,1 0,-1 0,0 0,0 0,0 1,0-1,0 1,-3 1,4-2,1 1,0 0,-1-1,1 1,0 0,0 0,0 0,0 0,0 0,0 0,0 0,0 0,0 0,0 0,0 1,1-1,-1 0,0 0,1 1,-1-1,1 1,0-1,-1 0,1 1,0-1,0 1,0-1,0 1,0-1,0 1,0-1,1 0,-1 1,1-1,0 3,0-2,-1 0,1 0,0 0,0 0,0 0,1 0,-1-1,0 1,1 0,-1-1,1 1,-1-1,1 1,0-1,0 0,0 0,-1 0,1 0,0 0,0 0,0 0,1-1,2 2,122-3,-53 0,-25-9,-44 8,1 0,0 0,0 1,0 0,0 0,0 0,0 1,6 0,-11 1,0-1,0 1,0 0,0-1,0 1,0 0,-1-1,1 1,0 0,0 0,-1 0,1 0,0 0,-1 0,1 0,-1 0,1 0,-1 0,0 0,1 0,-1 0,0 0,0 0,0 0,0 0,0 0,0 1,0-1,0 0,0 0,0 0,-1 0,1 0,-1 0,0 2,-13 38,10-33,0 0,0 0,1 1,0-1,0 1,-1 9,4-13,0 0,0 1,0-1,1 0,0 0,0 1,0-1,0 0,1 0,0 0,4 8,5 31,-10-38,-1-1,2 1,-1 0,1 0,4 9,-5-13,0-1,0 1,0 0,0-1,1 0,-1 1,0-1,1 0,-1 0,1 0,-1 0,1 0,0 0,-1 0,1 0,0-1,0 1,-1-1,1 1,0-1,0 0,3 0,6 1,0 0,0-2,0 1,0-1,0-1,-1 0,14-4,-22 5,1 0,-1 0,0 0,0 0,0 0,0 0,0-1,0 1,0-1,0 0,-1 1,1-1,0 0,-1 0,0 0,1 0,-1 0,0 0,0 0,0-1,0 1,-1 0,1-1,-1 1,1 0,-1-1,0 1,0-1,0 1,0 0,0-1,0 1,-1-1,1 1,-1 0,0-1,0 1,0 0,-1-3,-1-1,0 0,0 1,-1-1,1 1,-1-1,-1 1,1 0,-1 1,0-1,-8-5,10 7,1 1,-1 0,0 0,-1 0,1 1,0-1,0 1,-1-1,1 1,-1 0,1 1,-1-1,1 1,-1-1,0 1,1 0,-1 0,1 1,-1-1,-5 2,8-1,-1 0,1 0,0 0,-1 0,1 0,0 0,0 1,0-1,0 0,0 1,0-1,0 1,1-1,-1 1,1-1,-1 1,1-1,-1 1,1 0,0-1,0 1,-1-1,2 4,-2 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163 114,'8'0,"1"0,-1 0,1-1,-1 0,0 0,1-1,8-3,-16 5,-1 0,1 1,-1-1,0 0,1 0,-1 1,1-1,-1 1,0-1,1 0,-1 1,0-1,0 1,1-1,-1 0,0 1,0-1,0 1,1-1,-1 1,0-1,0 1,0-1,0 1,0-1,0 1,0-1,0 1,0-1,0 1,0-1,-1 1,1-1,0 1,0-1,0 1,-1-1,1 1,-6 24,3-21,-1 0,1 0,-1 0,0 0,0 0,0-1,0 0,-1 0,0 0,1 0,-1-1,0 0,0 0,0 0,-1-1,1 1,-7 0,5-1,-1 1,1 1,0-1,0 1,0 1,0-1,0 1,-8 6,-19 16,32-24,7-5,9-6,-10 7,1 0,-1 0,1 0,0 1,-1 0,1 0,0 0,0 0,-1 1,1-1,0 1,0 1,0-1,0 1,0-1,-1 1,1 1,0-1,-1 1,1 0,-1 0,1 0,5 4,-6-3,1 0,0 0,-1 1,0 0,0 0,0 0,0 0,0 0,-1 1,0 0,0 0,0-1,-1 2,0-1,0 0,0 0,0 1,-1-1,2 12,-2-6,0 0,1-1,7 21,-6-22,0 2,-1-1,0 0,1 19,-3-16,0 1,-1-1,0 0,-1 0,-1 0,0 0,-1 0,-6 15,8-23,-1-1,1 0,-1 1,0-1,-1 0,1 0,-1-1,1 1,-1-1,0 0,0 0,-1 0,1 0,-1-1,1 0,-1 0,0 0,1 0,-1-1,0 0,0 0,0 0,-1 0,-7-1,-25 4,31-3,0 1,0-2,0 1,-1-1,1 0,0 0,-12-3,17 2,0 0,1 0,-1 0,0 0,0 0,1 0,-1-1,1 1,-1-1,1 1,0-1,0 1,0-1,-1 0,1 1,1-1,-1 0,0 0,0 0,1 0,-1 0,1 0,0 0,-1 0,1 0,0 0,0 0,0 0,1 0,-1 0,0 0,2-3,-2 1,1 1,0 0,0 0,0-1,1 1,-1 0,1 0,-1 0,1 0,0 0,0 0,0 1,1-1,-1 1,4-3,49-33,-16 12,-26 14,-1-1,-1 0,0-1,-1-1,0 1,-2-2,1 1,-2-1,7-18,-2 6,45-101,-51 119,5-7,0-2,-1 1,-2-1,0-1,0 0,5-29,-41 216,21-145,7-21,0-1,-1 0,1 0,0 0,0 0,0 1,-1-1,1 0,0 0,0 0,-1 0,1 0,0 0,0 0,0 0,-1 1,1-1,0 0,-1 0,1 0,0 0,0 0,-1 0,1-1,0 1,0 0,-1 0,1 0,0 0,0 0,0 0,-1 0,1 0,0-1,0 1,0 0,-1 0,1 0,0 0,0-1,-1 0,1 0,-1-1,1 1,0 0,0-1,-1 1,1 0,0 0,0-1,0 1,1 0,-1-1,0 1,0 0,1 0,-1-1,1 1,-1 0,1 0,-1 0,1 0,0 0,0 0,-1-1,1 2,0-1,0 0,0 0,0 0,0 0,1 0,3-3,1 1,-1 0,0 0,1 0,0 1,-1-1,1 1,10-1,-10 1,1 1,-1-1,0 0,0-1,0 1,-1-1,1 0,9-7,-10 4,0 1,0-1,0-1,0 1,-1-1,0 1,-1-1,1 0,-1 0,-1-1,1 1,-1-1,-1 1,1-1,0-15,-13 128,9-94,0 0,1 1,0-1,1 1,1 0,0-1,0 1,5 15,-5-24,0 1,0-1,0 1,1-1,0 0,0 1,0-1,0 0,0 0,0-1,1 1,0 0,-1-1,1 0,0 1,0-1,0 0,0 0,1-1,-1 1,1-1,-1 0,1 0,-1 0,1 0,-1 0,1-1,0 0,5 0,7 1,0-1,0-1,0 0,0-1,0-1,0 0,0-2,-1 1,0-2,0 0,0-1,-1 0,0-1,0-1,24-20,-31 23,0 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0,'-6'1,"0"-1,0 1,0 1,0-1,1 1,-1 0,1 0,-1 1,1 0,0 0,0 0,0 0,0 1,0 0,1 0,0 0,0 0,0 1,0 0,1-1,-4 8,3-7,1 1,0 0,1-1,-1 1,1 1,0-1,0 0,1 0,0 1,0-1,1 1,-1-1,1 1,1-1,-1 1,1-1,0 0,1 1,3 10,-4-15,0 0,1-1,-1 1,1 0,-1-1,1 1,0-1,-1 1,1-1,0 0,0 0,0 0,0 0,0 0,0 0,0 0,0-1,0 1,0-1,1 0,-1 1,0-1,0 0,1 0,-1-1,0 1,0 0,0-1,5-1,-5 2,1-1,0 1,0-1,-1 0,1 0,-1 0,1-1,-1 1,1-1,-1 1,0-1,0 0,1 0,-1 0,-1 0,1 0,0 0,0 0,-1-1,1 1,-1-1,0 1,2-5,24-124,-26 131,-1 0,0 1,0-1,0 0,0 0,0 0,0 0,0 0,0 0,0 0,0 0,0 1,0-1,0 0,0 0,0 0,0 0,1 0,-1 0,0 0,0 0,0 0,0 0,0 0,0 0,0 0,1 0,-1 0,0 0,0 0,0 0,0 1,0-2,0 1,0 0,1 0,-1 0,0 0,0 0,0 0,0 0,0 0,0 0,0 0,0 0,1 0,-1 0,0 0,0 0,0 0,0 0,0 0,0-1,0 1,0 0,0 0,0 0,0 0,1 0,-1 0,0 0,0 0,0-1,0 1,11 18,18 43,-14-28,-13-29,1 1,-1 0,1-1,0 0,0 0,0 0,1 0,0 0,-1-1,1 1,0-1,1 0,-1 0,0-1,1 1,0-1,8 3,1-2,0-1,0 0,0-1,1-1,14-1,-26 1,8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1 138,'0'2,"0"1,1 0,-1 0,1-1,0 1,0 0,0-1,0 1,0-1,0 1,1-1,-1 0,1 1,0-1,-1 0,1 0,0 0,0 0,1-1,-1 1,0 0,1-1,-1 0,0 1,1-1,0 0,-1 0,1-1,0 1,-1 0,5-1,10 3,0-1,1 0,30-3,-34 1,-10 0,1 0,-1-1,1 0,-1 0,0 0,1 0,-1 0,0-1,1 0,-1 0,0 0,-1-1,1 1,0-1,-1 0,1 0,5-6,-5 3,1 0,-1 0,0-1,-1 0,0 1,0-1,0 0,-1-1,0 1,2-11,-4 15,1 0,-1-1,1 1,-1 0,0 0,0-1,-1 1,1 0,-1 0,0-1,1 1,-2 0,1 0,0 0,0 0,-1 0,0 0,1 1,-1-1,0 0,-4-3,4 5,0-1,0 1,-1 0,1 0,0 0,-1 0,1 0,-1 1,1-1,-1 1,1-1,-1 1,1 0,-1 0,1 0,-1 1,0-1,1 0,0 1,-1 0,1-1,-1 1,1 0,0 0,-1 1,1-1,0 0,-4 4,1-1,-1 1,1 0,1 0,-1 0,0 1,1 0,0 0,1 0,-4 8,-25 62,30-70,1-3,-1-1,1 1,0 0,0 0,1 0,-1 0,0-1,1 1,0 0,0 0,0 0,0 0,0 0,1 0,-1 0,1 0,-1 0,1 0,0-1,1 1,-1 0,0-1,1 1,-1-1,4 5,-1-4,0-1,0 1,0-1,0 0,0 0,0 0,1-1,-1 1,1-1,-1 0,1-1,-1 1,1-1,-1 1,9-2,55 3,-45-1,-1 0,0-1,0-2,41-7,-59 8,0-1,0 1,0-1,-1 0,1-1,-1 1,0-1,0 1,0-1,0 0,0 0,3-4,27-44,-26 38,-2 10,-5 14,-6 16,1-17,0 0,0 0,-1 0,0-1,-13 14,27-57,0 16,0 0,-1 0,6-27,-12 38,1-1,-1 1,0 0,-1-1,0 1,0-1,0 1,-1-1,0 1,-1 0,1 0,-4-9,4 15,0 0,0-1,0 1,0-1,0 1,0 0,-1 0,1 0,0 0,-1 0,1 0,-1 0,1 0,-1 0,1 1,-1-1,0 1,1-1,-1 1,0 0,-2-1,-39 1,38 1,91 27,-63-21,0-1,1-1,39 4,-19-4,71 3,-23-8,-80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7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2,'12'0,"-5"-1,0 1,0 0,0 1,0-1,0 1,0 1,8 2,-14-3,1-1,-1 1,1 0,-1 1,0-1,1 0,-1 0,0 0,0 1,0-1,0 1,0-1,0 1,0-1,0 1,-1-1,1 1,-1 0,1-1,-1 1,0 0,1 0,-1-1,0 1,0 0,0 0,-1-1,1 1,0 0,-1 0,1-1,-1 1,1 0,-2 2,-22 48,-2 3,24-52,1 0,0 0,1 1,-1-1,1 0,-1 0,1 1,0-1,0 0,1 1,-1-1,0 0,1 0,1 5,-1-7,-1 0,0 0,1 0,-1 0,1 0,-1-1,1 1,-1 0,1 0,0 0,-1-1,1 1,0 0,-1-1,1 1,0-1,0 1,0-1,0 1,-1-1,1 1,0-1,0 0,0 1,0-1,0 0,0 0,2 0,-1 0,1-1,-1 1,0-1,1 0,-1 0,0 0,1 0,-1 0,0 0,0-1,2-1,3-3,0 0,0-1,-1 1,0-1,6-11,3-3,-11 17,-1 0,0 0,0 0,0-1,-1 1,1-1,-1 1,0-1,0 0,-1 0,1 0,-1 0,0 0,-1 0,1 0,-1-7,-12 61,-4 151,15-180,0-1,-2 0,0 0,-1 0,-1 0,-1 0,0-1,-2 0,-10 19,13-28,-1 0,0 0,-1-1,1 0,-2 0,1-1,-1 0,0 0,-1-1,-12 8,17-12,0 0,-1 0,1 0,-1-1,1 0,-1 1,1-2,-1 1,0 0,0-1,1 0,-1 0,0 0,0-1,1 0,-1 0,1 0,-1 0,0-1,1 1,0-1,-1 0,1-1,-6-4,3 3,1-1,1-1,-1 1,1-1,0 0,0 0,1-1,-1 1,-4-12,7 14,0-1,0 1,1-1,-1 1,1-1,0 0,0 0,1 1,0-1,0 0,0 0,0 0,1 1,-1-1,1 0,3-8,-1 9,-1 1,1-1,0 1,0 0,0 0,1 0,-1 1,1-1,-1 1,1-1,0 1,0 0,0 1,5-2,1-2,0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6.54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0 126,'0'-5,"0"-1,1 1,-1-1,1 1,0 0,1-1,-1 1,1 0,0 0,0 0,1 0,-1 0,1 1,0-1,0 1,1 0,-1 0,1 0,0 0,9-6,-13 10,1 1,0-1,0 0,-1 1,1-1,-1 1,1-1,0 0,-1 1,1 0,-1-1,1 1,-1-1,1 1,-1 0,0-1,1 1,-1 0,0-1,1 1,-1 0,0-1,0 1,0 0,0 0,0-1,1 1,-2 0,1 0,0 0,0-1,0 1,0 1,1 34,-1-34,-3 74,1-22,5 54,-3-106,0-1,0 0,0 0,0 1,0-1,0 0,0 0,1 1,-1-1,0 0,1 0,-1 0,1 1,-1-1,1 0,-1 0,1 0,0 0,0 0,0 0,-1 0,1 0,2 1,-2-3,0 1,0 0,0 0,0-1,0 1,0 0,0-1,0 1,0-1,0 0,-1 1,1-1,0 1,0-1,0 0,-1 0,1 0,0 1,-1-1,2-2,4-6,-1 0,0-1,0 1,4-12,0-5,2 1,19-32,-19 37,-1 0,0 0,-2-1,8-26,-14 117,-2-61,0 0,2 0,-1-1,1 1,0 0,0-1,1 1,1-1,6 14,-7-19,-1-1,0 1,1-1,-1 0,1 0,0 0,-1 0,1 0,0-1,0 1,0-1,0 0,1 0,-1 0,0 0,0-1,1 1,-1-1,0 0,1 0,-1 0,0 0,1 0,-1-1,0 0,1 1,3-3,-2 1,0 0,0 0,0 0,-1-1,1 0,-1 0,0 0,1-1,-1 0,-1 1,1-1,-1-1,1 1,-1 0,5-10,8-15,-12 24,-1 1,0-1,-1 1,1-1,-1 0,0 0,0 0,0 0,-1 0,0 0,0-1,0 1,0-7,-5 6,-1 17,-1 18,3-2,2 0,1 0,4 32,-4-53,1 0,0-1,0 1,0 0,1 0,0 0,0-1,1 1,0-1,-1 0,2 0,-1 0,1 0,-1 0,1-1,0 0,1 0,-1 0,1 0,0 0,6 2,-7-4,1 0,-1 0,1 0,-1-1,1 0,0 0,0 0,-1-1,1 1,0-1,0 0,0-1,0 1,-1-1,1 0,0 0,0 0,-1-1,1 0,-1 0,1 0,-1 0,0-1,0 1,0-1,0 0,-1 0,1-1,-1 1,0-1,0 0,0 0,0 0,0 0,-1 0,0 0,2-7,28-58,-23 53,-1 0,-1-1,0 1,-1-2,-1 1,0-1,2-21,-7 36,0 1,0-1,-1 1,1-1,0 1,-1-1,0 1,1-1,-1 1,0 0,0-1,0 1,-1 0,1 0,0 0,-1 0,0 0,1 0,-1 0,0 0,0 1,0-1,0 1,0-1,0 1,0 0,-1 0,1 0,0 0,-1 0,1 0,-1 1,1-1,-1 1,1 0,-4 0,3-1,0 1,-1 0,1 0,0 1,-1-1,1 0,0 1,0 0,-1 0,1 0,0 0,0 1,0-1,0 1,0-1,1 1,-1 0,0 0,1 1,0-1,-1 0,1 1,0 0,0-1,0 1,0 0,-1 4,-2 17,2 0,0 0,2 0,0 0,2 0,6 40,-7-59,1-1,0 1,0 0,0-1,1 1,-1-1,1 1,0-1,0 0,1 1,0-1,-1-1,1 1,0 0,1-1,-1 1,1-1,4 3,-2-2,0 0,1-1,0 0,0 0,0 0,0-1,0 0,0-1,0 1,1-1,8 0,-8-1,1 0,-1 0,1-1,-1 0,1 0,-1-1,1 0,-1 0,0-1,0 0,0-1,0 1,-1-2,1 1,-1-1,0 0,-1 0,1-1,-1 0,10-13,24-31,-30 41,-2-1,1-1,7-13,-15 23,-1 0,1 0,-1 0,0 0,1 0,0 0,-1 0,1 0,0 0,-1 0,1 0,0 0,0 1,0-1,0 0,-1 1,1-1,0 1,0-1,0 1,0-1,2 0,-2 2,-1-1,1 1,0 0,-1-1,1 1,0 0,-1-1,1 1,-1 0,0-1,1 1,-1 0,1 0,-1 0,0 0,0-1,1 1,-1 0,0 0,0 0,0 1,3 60,-3-57,1 41,0-22,-2 0,-2 28,3-52,0 0,0 0,0 0,0 0,0 1,0-1,0 0,0 0,0 0,0 0,0 1,0-1,0 0,0 0,0 0,0 0,0 1,0-1,0 0,0 0,0 0,0 0,0 1,0-1,-1 0,1 0,0 0,0 0,0 0,0 0,0 1,0-1,-1 0,1 0,0 0,0 0,0 0,0 0,0 0,-1 0,1 0,0 0,0 0,0 0,0 0,-1 0,1 0,0 0,0 0,0 0,0 0,-1 0,1 0,0 0,0 0,0 0,0 0,-1 0,1 0,0 0,-9-14,-5-20,-6-53,16 64,-14-44,6 28,11 32,-1-1,0 1,-1 0,1 0,-2 0,1 0,-1 1,1-1,-10-10,13 17,0 0,-1 0,1-1,0 1,0 0,-1 0,1 0,0-1,0 1,0 0,-1 0,1-1,0 1,0 0,0-1,0 1,0 0,0 0,0-1,0 1,0 0,-1-1,1 1,0 0,0-1,1 1,-1 0,0-1,0 1,0 0,0 0,0-1,0 1,0 0,0-1,1 1,-1 0,0 0,0-1,0 1,0 0,1-1,17-4,32 5,-43 0,103 2,-91-2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8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1,'0'3,"1"0,-1 0,0 0,1 0,0 0,-1 0,1-1,0 1,1 0,-1 0,0-1,1 1,0-1,0 1,-1-1,1 1,0-1,1 0,-1 0,0 0,1 0,-1-1,1 1,0-1,-1 1,1-1,0 0,0 0,0 0,0 0,0-1,-1 1,5-1,-3 1,1-1,-1 0,1 0,-1 0,0 0,1-1,-1 0,0 1,1-2,-1 1,0 0,0-1,0 0,0 0,0 0,-1-1,1 1,0-1,-1 0,0 0,0 0,5-6,-7 8,-1 1,1-1,-1 1,1-1,-1 1,1-1,-1 1,0-1,1 1,-1-1,0 0,0 1,1-1,-1 0,0 1,0-1,0 0,0 1,0-1,0 1,0-1,0 0,0 1,0-1,0 0,0 1,0-1,-1 0,1 1,0-1,0 0,-1 1,1-1,-1 1,1-1,0 1,-1-1,1 1,-1-1,1 1,-1-1,1 1,-1 0,1-1,-1 1,0 0,1 0,-1-1,1 1,-1 0,0 0,1 0,-1 0,0-1,1 1,-1 0,-1 1,0-2,0 1,0 0,-1 0,1 1,0-1,0 0,0 1,0-1,-1 1,1 0,0 0,0 0,0 0,0 0,1 0,-1 1,-3 1,0 5,0 0,1 0,0 0,0 0,1 1,0-1,1 1,0 0,-2 12,-5 84,7-82,1-13,0 0,1 0,0 0,0 0,1 0,4 19,-3-27,-1-1,0 1,0-1,1 1,-1-1,1 0,-1 1,1-1,0 0,0 0,-1 0,1 0,0 0,0-1,0 1,0-1,0 1,0-1,0 1,0-1,0 0,0 0,0 0,0 0,0-1,0 1,0 0,0-1,2 0,6-1,0-1,0 0,0 0,12-7,-7 2,0-2,-1 0,0 0,-1-2,-1 1,1-2,-2 1,0-2,0 1,-1-2,-1 1,-1-1,0-1,-1 1,0-1,8-32,-15 47,1 0,-1 0,1-1,-1 1,1 0,-1 0,0-1,0 1,0 0,0 0,0-1,0 1,0 0,0-1,0 1,0 0,-1 0,1-1,0 1,-1 0,0 0,1 0,-1 0,1 0,-1 0,0-1,0 2,0-1,0 0,1 0,-1 0,0 0,-1 0,1 1,0-1,0 0,0 1,0-1,0 1,-1 0,-1-1,1 1,-1 0,1 0,0 0,-1 0,1 1,0-1,0 1,-1-1,1 1,0 0,0 0,0 0,0 0,0 0,0 0,0 1,0-1,0 1,1 0,-1-1,0 1,-1 3,-3 7,0 1,1 0,0 0,1 0,1 1,0-1,1 1,-1 16,-3 8,6-35,-1 0,1 0,0 0,0 0,0 0,0 0,0-1,1 1,-1 0,1 0,-1 0,1 0,0-1,1 1,-1 0,0-1,3 4,-4-5,1-1,-1 1,1-1,-1 1,1-1,0 0,-1 1,1-1,0 0,-1 1,1-1,0 0,-1 0,1 0,0 1,0-1,-1 0,1 0,0 0,0 0,-1 0,1 0,0-1,0 1,0 0,1-1,0 0,1-1,-1 1,0 0,0-1,-1 1,1-1,0 0,0 0,-1 1,3-5,9-11,-4 6,-1 0,0-1,0 0,-1 0,0-1,-1 0,4-15,9 97,-18-65,3 10,0-1,1 1,0-1,1 0,9 13,-12-22,-1-1,1 0,0 0,0 0,0 0,1 0,-1 0,1-1,-1 0,1 0,0 0,0 0,0 0,0-1,0 0,0 0,1 0,-1 0,0 0,1-1,4 0,152-14,-149 13,-1 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 73,'-7'-1,"1"0,-1 0,1-1,0 0,0 0,-8-4,-26-7,17 9,19 3,0 0,-1 0,1 0,0 1,-1 0,1 0,-8 0,10 1,0 0,0-1,0 1,0 0,1 0,-1 0,0 1,1-1,-1 0,1 1,-1-1,1 1,0-1,-1 1,1-1,0 1,0 0,0 0,1 0,-1-1,-1 4,-1 6,0 1,0 1,1-1,1 0,0 0,0 1,2-1,-1 1,2-1,-1 0,5 16,-5-25,1-1,-1 1,1 0,0-1,-1 1,1-1,0 0,0 1,1-1,-1 0,0 0,1 0,-1-1,1 1,-1-1,1 1,0-1,0 0,0 0,0 0,0 0,0-1,0 1,0-1,0 0,0 0,0 0,0 0,0 0,4-1,0 0,0 0,-1 0,1-1,-1 0,1 0,-1 0,0-1,0 0,0 0,0-1,0 1,8-9,29-26,-32 30,-1 0,0-1,-1 0,13-18,21-31,-43 58,0-1,0 1,0-1,0 1,0 0,0-1,0 1,1 0,-1-1,0 1,0 0,0-1,0 1,1 0,-1-1,0 1,1 0,-1 0,0-1,0 1,1 0,-1 0,0-1,1 1,-1 0,0 0,1 0,-1 0,1 0,-1-1,0 1,1 0,-1 0,0 0,1 0,-1 0,1 0,-1 0,0 0,1 1,-1-1,1 0,5 19,-4 29,-2-48,-1 142,1-131,0-13,2-47,0 35,-1 0,0 0,-1 0,-1 1,0-1,-1 0,0 0,-1 1,-6-17,-24-20,31 47,0 0,0 0,-1 1,1-1,0 1,-1 0,0-1,1 1,-1 0,0 1,0-1,0 0,0 1,-6-2,8 3,1 0,0 0,-1-1,1 1,-1 0,1 0,0 0,-1 0,1 0,-1 0,1 0,-1 0,1 0,-1 0,1 1,0-1,-1 0,1 0,-1 0,1 0,0 1,-1-1,1 0,0 0,-1 1,1-1,0 0,-1 1,1-1,0 0,0 1,-1-1,1 0,0 1,0 0,7 14,21 10,-21-22,0 0,0 0,0-1,1 0,12 2,29 9,-47-12,-1 0,1 0,0 0,0 0,0-1,0 1,0-1,0 1,1-1,-1 0,0 1,0-1,0 0,0-1,0 1,0 0,1-1,-1 1,0-1,0 1,3-3,1-2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0 460,'6'0,"-1"0,1 0,-1 0,1-1,-1 0,1 0,-1-1,1 0,-1 1,0-2,10-4,-8 1,1-1,-1 0,0 0,0 0,9-16,-2 1,-1-1,-1-1,-1 0,14-43,-15 37,64-122,-73 150,-1 1,1-1,0 1,-1-1,1 1,-1-1,0 0,0 1,0-1,1 0,-2 1,1-1,0 0,0 1,0-1,-1 0,0-2,1 4,-1-1,0 0,1 0,-1 0,0 1,1-1,-1 0,0 1,0-1,1 1,-1-1,0 1,0-1,0 1,0 0,0-1,0 1,0 0,0 0,0-1,-1 1,-1 0,0 0,1 1,-1-1,0 0,1 1,-1 0,0-1,1 1,-1 0,1 1,-1-1,1 0,0 1,0-1,-1 1,1-1,0 1,0 0,1 0,-3 3,-29 47,-32 69,52-89,-13 43,17-47,2 4,1 0,2 1,0-1,3 1,1 0,5 44,-4-72,1 0,0 0,0 0,0 0,1 0,0-1,-1 1,2-1,-1 0,0 1,1-2,0 1,0 0,0-1,0 0,1 0,0 0,-1 0,1-1,0 1,0-1,0-1,0 1,0-1,1 0,-1 0,0 0,1-1,-1 0,0 0,1 0,7-2,-9 0,-1 0,0-1,0 1,0-1,0 0,0 0,-1 0,1 0,-1 0,0 0,0-1,0 1,0-1,-1 0,1 1,-1-1,2-7,0-3,0 1,0-1,1-26,-4 37,0-1,0 1,0-1,0 1,0-1,-1 1,1-1,-1 1,0 0,0-1,0 1,0 0,-1 0,-2-5,2 7,-1-1,1 0,-1 1,0 0,1 0,-1-1,0 1,0 1,1-1,-1 0,0 1,0-1,0 1,0 0,0 0,0 0,-4 1,4-1,2 0,0 0,0 0,0 0,0-1,0 1,-1 0,1 1,0-1,0 0,0 0,0 0,-1 1,1-1,0 0,0 1,0-1,0 1,0 0,0-1,0 1,0 0,-1 0,4 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0,'-2'0,"1"1,-1-1,0 1,0 0,1-1,-1 1,0 0,1 0,-1 0,0 0,1 0,-1 0,1 1,0-1,-1 0,-1 3,-21 31,13-19,7-9,-1 1,1 0,1-1,-1 2,1-1,1 0,0 0,0 1,-1 16,2-18,0 0,1 0,0 0,0 0,1 0,0 0,0 0,1 0,-1-1,2 1,-1 0,6 10,-6-14,1-1,0 1,0-1,-1 0,1 0,1 0,-1 0,0 0,0-1,1 1,-1-1,0 0,1 0,0 0,-1 0,1-1,-1 0,6 1,68-5,-74 4,0-1,0 0,0 1,-1-1,1-1,0 1,-1 0,1-1,0 1,-1-1,0 0,1 0,-1 0,0 0,0 0,0 0,-1-1,1 1,0-1,-1 1,1-1,-1 0,0 1,0-1,0 0,0 0,-1 0,1 0,-1 0,0 0,0-3,2-12,-1-1,-2 1,-2-27,2 42,0-2,0 0,0 1,-1-1,0 0,0 1,0 0,0-1,-1 1,0 0,1 0,-2 1,1-1,0 1,-1-1,1 1,-1 0,-7-4,8 5,-1-1,0 1,1 0,-1 0,0 1,0-1,-1 1,1 0,0 0,0 0,-1 0,1 1,0 0,-1 0,1 0,0 0,-1 1,1-1,-7 3,9-1,0 0,0-1,1 1,-1 0,0 0,1 0,0 0,-1 1,1-1,0 0,0 1,0-1,1 0,-1 1,0-1,1 1,0-1,0 1,-1-1,1 1,1 2,-1 0,-1-1,2 1,-1-1,0 0,1 1,0-1,0 0,0 0,0 0,1 1,3 5,1-4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2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0 495,'2'-3,"0"0,1 1,-1-1,1 1,-1 0,1 0,-1 0,1 0,0 0,0 1,0-1,5-1,8-6,12-15,-1-2,-1-1,-1-1,-2-1,37-60,-48 71,44-71,-51 80,-1-1,0 0,0 1,0-1,-2-1,1 1,1-16,-4 24,0 1,0 0,0 0,0 0,0 0,0 0,0 0,-1 0,1 0,0 0,-1 0,1 0,-1 0,1 0,-1 0,1 0,-1 0,0 0,1 0,-1 1,0-1,0 0,1 0,-1 1,-2-2,0 1,1 0,-1 0,1 1,-1-1,0 0,1 1,-1 0,0 0,0 0,-4 0,3 0,-1 1,0 0,1 0,-1 0,1 0,-1 1,1-1,0 1,-1 0,1 1,0-1,-6 6,-48 53,50-49,1-1,1 2,0-1,1 1,0 0,1 0,0 0,1 0,1 1,-2 26,1-16,-1 1,-8 27,5-19,1-1,1 1,2-1,3 64,0-89,0-4,0-1,1 0,-1 1,1-1,0 1,0-1,0 0,0 1,0-1,0 0,1 0,-1 0,1 0,-1 0,1 0,0 0,0-1,0 1,0 0,0-1,0 0,0 1,0-1,1 0,-1 0,0-1,1 1,4 1,-1-1,-1 0,1 0,0 0,0 0,-1-1,1 0,0-1,0 1,0-1,-1 0,1 0,6-3,-10 2,1 1,-1-1,0 0,0 0,0 0,0 0,0 0,0 0,-1 0,1-1,-1 1,1-1,-1 1,0-1,0 1,0-1,0 0,-1 1,1-1,-1 0,1 0,-1-5,-3-68,2 67,1 7,-1 1,0-1,0 0,1 0,-1 0,0 1,-1-1,1 1,0-1,0 1,-1-1,1 1,0 0,-1-1,0 1,1 0,-1 0,0 0,1 0,-1 1,0-1,0 0,0 1,1-1,-1 1,0 0,0-1,0 1,0 0,0 0,0 0,0 1,0-1,0 0,-2 1,0 0,0-1,0 1,0-1,1 1,-1 0,0 0,0 1,1-1,-1 1,1 0,-1 0,1 0,0 0,0 1,0-1,0 1,-3 4,1 4,1-1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3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1,'-3'0,"1"0,-1 0,0 1,0-1,0 1,1 0,-1 0,0 0,1 0,-1 0,1 0,-1 1,1 0,-1-1,1 1,-4 4,-26 39,17-21,12-19,0 0,0 0,1 0,-1 1,1-1,1 1,-1-1,1 1,0 0,0 6,0-11,1 1,0 0,0-1,0 1,0 0,0-1,1 1,-1-1,0 1,1 0,-1-1,1 1,-1-1,1 1,0-1,0 1,0-1,0 0,0 0,0 1,0-1,0 0,0 0,1 0,-1 0,0 0,1 0,-1 0,0-1,1 1,-1 0,1-1,0 1,-1-1,1 0,-1 1,4-1,-1 0,1 1,-1-1,1 0,-1 0,1-1,-1 1,0-1,1 0,-1-1,0 1,0-1,0 1,0-1,0 0,0-1,0 1,6-6,-6 3,1-1,-1 1,0-1,-1 0,0 0,0 0,0-1,0 1,-1-1,3-12,-7 25,1-1,1 0,-1 1,1-1,0 1,0-1,1 0,-1 1,1-1,2 7,-2-10,0 0,0 1,-1-1,1 0,1 0,-1 0,0-1,0 1,1 0,-1 0,1-1,-1 1,1-1,0 1,0-1,0 0,0 1,0-1,0 0,0-1,0 1,0 0,0 0,0-1,1 1,-1-1,0 0,3 0,8 0,-2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230 184,'-9'125,"6"-102,1 22,2-82,1 6,-2 0,-9-59,8 79,-1 0,0 1,-1-1,0 1,0 0,-1 0,-1 0,0 1,0 0,-1 0,0 0,-10-9,9 11,0 0,-1 0,-16-10,21 15,1 0,0 1,0-1,-1 1,1 0,0 0,-1 0,1 1,-1-1,1 1,-1-1,0 1,1 0,-1 1,-5 0,8-1,0 1,0-1,0 0,0 1,0-1,0 1,0-1,0 1,0 0,0-1,0 1,0 0,0 0,1 0,-1-1,0 1,1 0,-1 0,0 0,1 0,-1 0,1 0,0 0,-1 1,1-1,0 0,0 0,-1 0,1 0,0 0,0 0,0 1,0-1,1 0,-1 0,0 0,0 0,1 0,-1 0,0 1,1-1,0 0,-1 0,1 1,2 2,-1 0,1 1,-1-1,1 0,0-1,0 1,1 0,6 5,-1-4,0 0,0-1,0 0,0 0,0-1,1 0,0-1,-1 0,14 0,3 0,0-2,35-3,-52 1,0-1,0 1,0-1,0-1,14-8,12-4,4 1,42-23,-79 35,-10 2,6 1,0 0,1 0,-1 1,1-1,-1 0,0 1,1 0,-1-1,1 1,0 0,-1 0,1 0,0 0,-3 1,-2 6,1 1,0-1,0 1,1 0,0 0,0 0,1 0,0 1,1-1,0 1,0 0,1 0,0 0,2 12,-3-4,-4 22,4-32,0 1,1-1,0 0,1 15,0-20,1 0,-1 0,1-1,0 1,0 0,0 0,0 0,0-1,1 1,-1-1,1 1,0-1,0 1,0-1,0 0,0 0,3 2,1 1,0-1,0 0,0 0,0-1,0 0,1 0,-1 0,1-1,9 3,-14-5,0 0,0 0,-1 0,1 0,0 0,0 0,-1-1,1 1,0 0,0-1,-1 1,1-1,0 0,-1 0,1 1,-1-1,1 0,-1 0,1-1,-1 1,0 0,0 0,1-1,-1 1,0 0,0-1,0 1,-1-1,1 0,0 1,0-1,-1 0,1 1,-1-1,0 0,1 0,-1 1,0-1,0 0,0 0,-1-3,1 4,1-7,0 0,-1 0,0 0,-1 0,-1-10,1 16,1 0,-1 0,0 1,1-1,-1 0,0 0,0 0,0 1,-1-1,1 1,0-1,-1 1,1-1,0 1,-1 0,0-1,1 1,-1 0,0 0,1 0,-1 1,0-1,0 0,0 1,0-1,-2 0,-3 0,-22-2,28 3,1 0,-1 0,0 1,0-1,0 0,0 1,0-1,0 1,1-1,-1 1,0-1,0 1,1 0,-1-1,0 1,1 0,-1 0,1-1,-1 1,1 0,-1 0,1 0,0-1,-1 1,1 0,0 0,-1 2,0 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5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1 428,'5'-1,"-1"0,1 0,0-1,-1 0,0 0,1 0,-1 0,0-1,0 0,0 1,0-1,0-1,5-6,2 0,-1-2,-1 0,11-14,17-32,60-66,-93 117,1 1,0-1,-1 0,-1 0,1 0,-1 0,0-1,-1 1,4-16,-6 21,1 0,-1 0,0 0,0 0,0 0,0 0,0 0,0 0,-1 0,1 0,-1 0,1 0,-1 0,0 0,0 0,1 0,-2 1,1-1,0 0,0 1,0-1,-1 0,1 1,-1 0,1-1,-1 1,0 0,1 0,-1 0,0 0,0 0,0 0,0 0,0 1,0-1,0 1,0-1,0 1,0 0,0 0,-3 0,1-1,-1 0,1 0,0 1,-1 0,1 0,-1 0,1 1,-1-1,1 1,0 0,-1 0,1 1,0-1,0 1,0 0,0 0,0 0,0 1,1-1,-1 1,1 0,-1 0,1 0,0 1,0-1,1 1,-1-1,1 1,0 0,0 0,-3 8,-8 18,2 0,1 1,1 0,2 1,1-1,1 2,0 41,1-31,-5 112,9-149,0-1,1 0,0 1,-1-1,2 0,-1 0,1 1,-1-1,1 0,1 0,-1-1,1 1,0 0,0-1,0 0,5 6,-5-8,-1 0,1 0,0 0,0 0,0 0,0-1,0 0,1 1,-1-1,0 0,1 0,-1-1,1 1,-1-1,0 0,1 0,-1 0,1 0,-1 0,1-1,-1 0,0 1,1-1,-1-1,0 1,5-3,-3 2,-1-1,0 0,0 0,0 0,-1 0,1-1,-1 0,0 0,0 0,0 0,0 0,-1 0,0-1,0 1,0-1,0 1,-1-1,2-7,-1 4,0 0,-1-1,0 1,-1-1,0 1,0-1,-1 1,0-1,-4-15,4 20,-1 1,0-1,0 1,-1-1,1 1,-1 0,1 0,-1 0,0 0,0 1,0-1,-1 1,1 0,-1 0,1 0,-1 0,1 0,-1 1,0 0,0 0,0 0,0 0,0 0,0 1,0 0,0 0,0 0,0 0,0 1,0-1,0 1,-4 1,7-1,0 0,0-1,0 1,0 0,0 0,0 0,0 0,0 0,0 0,0 0,0 0,1 0,-1 0,0 0,1 0,-1 1,1-1,-1 0,1 0,0 1,-1 1,0 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1,'-2'0,"0"1,-1-1,1 1,0 0,0 0,0 0,0 0,0 0,0 1,0-1,0 0,0 1,0 0,1-1,-2 3,-29 35,17-19,12-16,0 1,0-1,0 1,1 0,-1 0,1 0,0 0,1 1,-1-1,1 1,-1 9,1 0,1 1,3 29,-3-43,0-1,1 1,-1 0,1-1,-1 1,1 0,0-1,0 1,-1-1,1 1,0-1,1 1,-1-1,0 0,0 1,0-1,1 0,-1 0,1 0,2 2,0-1,1 0,0-1,-1 1,1-1,0 0,0 0,8 0,-2 0,0-1,1 0,-1-1,0-1,0 0,13-4,-21 5,0-1,0 0,0 0,0 0,0 0,-1-1,1 1,-1-1,0 1,1-1,-1 0,0 0,-1 0,1 0,0-1,-1 1,0 0,0-1,0 1,0-1,0 1,-1-1,1 1,-1-1,0 1,0-1,-1 1,1-1,-1-3,0 1,1 1,-1-1,0 0,-1 1,1-1,-1 1,0 0,0-1,-1 1,0 0,0 0,0 1,0-1,-1 1,1-1,-1 1,-8-6,8 8,-50-26,51 26,0 0,-1 1,0-1,1 1,-1 0,0 1,0-1,1 1,-1-1,0 1,0 0,-7 1,10 0,0-1,0 1,0-1,0 1,0 0,0 0,1-1,-1 1,0 0,0 0,0 0,1 0,-1 0,1 0,-1 0,1 0,-1 0,1 0,-1 0,1 1,0-1,0 0,-1 0,1 0,0 0,0 1,0-1,1 2,-1 0,0 0,0-1,1 1,-1 0,1 0,0 0,0-1,0 1,0 0,3 3,2 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82 336,'-1'0,"0"0,0 1,0-1,0 1,0 0,0-1,0 1,0 0,0 0,0-1,0 1,0 0,1 0,-1 0,0 0,1 0,-1 0,0 0,1 1,-1-1,1 0,0 0,-1 0,1 0,0 2,-7 34,6-33,-1 11,0-6,0 0,1 0,0 1,1-1,2 18,-2-25,0-1,0 0,1 0,-1 1,1-1,-1 0,1 0,-1 0,1 0,0 0,-1 0,1 0,0 0,0 0,0 0,0 0,0 0,0 0,0-1,2 2,-1-2,0 1,0-1,1 0,-1 1,0-1,1 0,-1 0,0-1,0 1,1 0,-1-1,0 0,0 1,1-1,2-2,-2 2,-1-1,0 0,0 1,0-1,0 0,0 0,0 0,0-1,-1 1,1 0,-1-1,1 1,-1-1,0 1,0-1,0 1,-1-1,2-4,7-59,-7 46,-1 14,1 0,-1 0,-1-1,1 1,-1 0,0-1,-1 1,1 0,-1 0,0-1,-1 1,0 0,0 0,0 0,0 0,-1 1,0-1,0 1,-1 0,0-1,0 2,0-1,0 0,-6-4,-15-14,8 9,1-1,-22-27,37 41,1 0,0 0,-1 0,1 0,0 0,0 0,0 0,0 0,0 0,0 0,0 0,0 0,0 0,1 0,-1 0,0 0,0 0,1 0,-1 0,1 0,-1 0,1 0,-1 0,1 1,0-1,-1 0,1 0,0 1,0-1,0 0,-1 1,1-1,0 1,0-1,0 1,0-1,0 1,0 0,0 0,1-1,50-19,-44 17,10-3,10-4,0 1,58-11,-60 16,3 0,49-1,-73 5,0 0,0 0,0-1,0 1,0-1,0 0,-1 0,1-1,0 0,0 0,-1 0,7-4,-19 7,-6 7,8 2,0-1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6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2829,'4880'-2817,"-4860"2805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7.84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131 184,'-5'-1,"0"2,0-1,-1 0,1 1,0 0,0 1,0-1,0 1,0 0,0 0,1 0,-1 1,0-1,1 1,0 0,0 1,0-1,0 1,0-1,1 1,0 1,0-1,0 0,0 1,1-1,-1 1,1 0,-2 5,2 0,-1-1,1 1,0 0,1 0,1 0,-1 1,1-1,1 0,0 0,1 0,-1 0,2 0,6 17,-7-23,0 0,1 0,0 0,-1-1,1 0,1 1,-1-1,0 0,1 0,-1-1,1 1,0-1,7 4,-9-5,-1 0,1 0,-1-1,1 1,-1 0,1-1,0 1,-1-1,1 0,0 0,-1 1,1-1,0 0,0 0,-1 0,1-1,0 1,-1 0,1-1,0 1,-1-1,1 1,-1-1,1 0,-1 0,1 0,-1 0,1 0,-1 0,0 0,0 0,1 0,-1-1,0 1,0 0,0-1,0 1,0-2,6-15,-1 0,-1-1,-1 1,0-1,-2 0,0 0,-1 0,-1 0,0 0,-2 0,-4-24,4 39,1 0,0 1,-1-1,1 1,-1 0,0 0,0-1,-1 1,1 0,0 1,-1-1,0 0,0 1,0-1,-4-1,-23-26,29 30,0-2,1 1,-1 0,0 0,0 0,1 0,-1 0,1-1,-1 1,1 0,0 0,0-1,-1 1,1 0,0-1,0 1,0 0,0-1,0 1,1 0,-1 0,0-1,0 1,1 0,-1 0,1-1,0 1,-1 0,1 0,0 0,-1 0,1 0,0 0,0 0,0 0,0 0,0 0,0 0,0 1,0-1,0 0,1 1,-1-1,0 1,2-1,9-4,0 1,0 0,25-4,-15 3,-11 1,0 0,-1-1,0-1,13-8,-5 3,-7 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7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1,'-2'3,"0"0,0 1,0-1,0 1,1-1,0 1,0 0,0-1,0 1,0 0,1 0,-1 0,2 6,1 52,-1-56,0 1,1 0,-1 0,1 0,1-1,-1 1,1-1,0 0,1 0,-1 0,6 6,-8-10,1 0,0 0,0 0,0 0,0 0,0-1,1 1,-1-1,0 1,1-1,-1 0,1 0,0 0,-1 0,1 0,0-1,-1 1,1-1,0 0,0 0,-1 0,1 0,0 0,0-1,-1 1,1-1,0 1,-1-1,1 0,3-2,-3 0,1 1,-1-1,0 0,1 0,-1 0,-1-1,1 1,0-1,-1 0,0 1,0-1,0 0,0 0,1-6,1-2,0-1,-1 1,3-22,-6 31,2-40,-2 42,0 0,0 0,1 0,-1 0,0 0,-1 0,1-1,0 1,0 0,0 0,-1 0,1 0,0 0,-1 0,1 0,-1 0,0 0,1 0,-1 0,1 0,-1 0,0 1,0-1,0 0,0 0,1 1,-1-1,0 1,-2-2,2 3,0-1,0 1,1 0,-1-1,0 1,0 0,0-1,1 1,-1 0,0 0,0 0,1 0,-1 0,1 0,-1 0,1 0,0 0,-1 0,1 0,0 0,-1 0,1 0,0 0,0 0,0 0,0 0,0 0,1 1,-2 40,1-38,-3 53,-2 0,-3 0,-2-1,-25 78,24-98,-4 13,2 1,-6 52,18-96,0 1,0 0,0-1,-1 1,0-1,0 1,-6 9,8-15,-1 0,0 0,1 0,-1 0,0-1,1 1,-1 0,0 0,0-1,0 1,0-1,0 1,1-1,-1 1,0-1,0 1,0-1,0 0,0 0,-1 1,0-1,0 0,0-1,0 1,0-1,0 0,0 1,0-1,0 0,1 0,-1 0,0 0,0 0,1-1,-1 1,1-1,-3-1,-2-4,0 0,0-1,0 0,1 0,0 0,0 0,1-1,0 0,1 0,0 0,0 0,-2-19,2 3,2 0,0 0,5-44,-3 67,0 0,0 0,0-1,0 1,0 0,0 0,1 0,-1 0,1 0,-1 1,1-1,0 0,-1 1,1-1,0 1,0-1,0 1,1 0,-1 0,0 0,3 0,55-20,-48 18,-3 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37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162 167,'2'85,"-4"92,1-168,-1 0,1 0,-1 0,-1-1,0 1,0 0,-1-1,1 0,-8 10,9-15,0 0,0 0,0 0,-1-1,1 1,-1 0,0-1,0 0,0 0,0 0,0 0,0 0,-1-1,1 1,0-1,-1 0,1 0,-1 0,0 0,1-1,-1 0,0 1,1-1,-1-1,-5 0,6 1,1-1,0 0,0 1,0-1,0 0,0 0,0 0,0-1,0 1,0 0,0-1,1 1,-1-1,1 0,-1 0,1 1,-1-1,1 0,0 0,0 0,0 0,0 0,0-1,1 1,-1 0,1 0,-1 0,1-1,0 1,0 0,0-1,0 1,0 0,1-4,-1 1,1 1,0-1,0 1,0-1,0 1,1 0,-1 0,1-1,0 1,0 0,1 0,-1 1,1-1,0 0,0 1,6-6,20-8,41-18,-51 26,1 0,-1-1,-1-1,0-1,31-26,-32 8,-13 23,-3 27,-1-13,0 1,1-1,0 0,0 0,0 0,1 0,1 0,2 8,-4-14,-1 1,1-1,0 0,-1 1,1-1,0 0,0 1,0-1,0 0,0 0,0 0,1 0,-1 0,0 0,0-1,1 1,-1 0,0 0,1-1,-1 1,1-1,-1 1,1-1,-1 0,1 0,-1 0,1 0,-1 0,1 0,-1 0,1 0,-1 0,1-1,-1 1,1 0,-1-1,1 0,-1 1,0-1,1 0,-1 0,0 1,1-1,-1 0,2-2,1-1,1 1,-1-1,0 0,0 0,-1 0,1-1,-1 1,0-1,0 0,0 0,-1 0,1 0,2-10,-2 1,-1-1,0 0,0-24,-2 25,1 0,0 0,1 0,6-22,-8 36,0 0,0 0,0 0,0 0,0 1,0-1,1 0,-1 0,0 0,0 0,0 0,0 0,0 0,0 0,0 0,0 0,1 0,-1 0,0 0,0 0,0 0,0 0,0 0,0 0,1 0,-1 0,0 0,0 0,0 0,0 0,0 0,0 0,0 0,0 0,1 0,-1-1,0 1,0 0,0 0,0 0,0 0,0 0,0 0,0 0,0 0,0 0,0-1,0 1,1 0,-1 0,0 0,0 0,0 0,0 0,0 0,0-1,3 19,0 24,-3-25,0-1,1 1,1 0,8 30,-9-44,-1-1,1 1,0-1,-1 1,1-1,0 1,1-1,-1 0,0 0,1 1,-1-1,1 0,-1 0,1 0,0-1,0 1,0 0,0-1,0 1,1-1,-1 0,0 0,1 0,-1 0,1 0,-1 0,1 0,-1-1,1 0,-1 1,1-1,0 0,-1 0,1 0,-1-1,1 1,0 0,-1-1,1 0,-1 0,4-1,-4 0,1 1,-1-1,1 0,-1 0,0 0,0 0,0 0,0 0,0 0,-1-1,1 1,-1-1,1 1,-1-1,0 0,0 0,0 1,-1-1,1 0,0 0,-1 0,0 0,0-4,0 3,1 0,-1 1,1-1,0 1,0-1,0 1,0-1,1 1,-1 0,1-1,4-5,-6 9,1 0,-1-1,1 1,-1 0,1 0,-1 0,1-1,-1 1,1 0,0 0,-1 0,1 0,-1 0,1 0,0 0,-1 0,1 0,-1 0,1 0,-1 1,1-1,0 0,-1 0,1 0,-1 1,1-1,-1 0,1 1,-1-1,0 0,1 1,-1-1,1 1,-1-1,0 1,1-1,-1 1,0-1,1 1,-1-1,0 1,0-1,0 1,0-1,1 1,-1 0,0 0,13 36,-12-31,2 3,1-1,-1 1,2-1,-1 0,1 0,0 0,1-1,9 10,-13-14,0-1,1 1,-1-1,1 0,-1 0,1 0,0-1,0 1,0-1,0 1,0-1,0 0,0 0,0-1,1 1,-1 0,0-1,0 0,1 0,-1 0,0 0,1 0,-1-1,0 0,0 1,0-1,4-2,-4 1,0 0,0 0,0 0,0 0,0-1,-1 0,1 1,-1-1,0 0,1 0,-1 0,-1-1,1 1,0 0,-1-1,0 1,0-1,0 1,0-1,0 0,0-5,1-12,-1 0,-4-36,2 24,1 18,1 5,-1 0,-1 0,1 0,-4-15,4 24,-1 0,1 0,0-1,-1 1,1 0,-1 0,1 0,-1-1,1 1,-1 0,0 0,1 0,-1 0,0 0,0 0,0 0,0 0,0 1,0-1,0 0,0 0,0 1,-1-1,1 1,0-1,0 1,-1 0,1-1,0 1,0 0,-1 0,1 0,0 0,-1 0,1 0,0 0,0 0,-1 0,1 1,0-1,0 1,-2 0,1 0,0 0,0 0,0 0,1 0,-1 0,1 1,-1-1,1 1,-1-1,1 1,0 0,-1-1,1 1,0 0,0 0,0 0,1 0,-1 0,0 0,1 0,-1 0,1 0,0 0,0 0,0 0,0 0,0 0,0 0,0 1,1-1,-1 0,2 3,-1 1,0 0,1 0,0 0,0-1,1 1,0 0,0-1,0 1,8 8,-7-8,1-1,-1 1,0 0,-1 1,0-1,0 1,0-1,0 1,-1 0,0 0,1 8,-1-5,0-1,1 1,0-1,8 17,-9-24,-1 0,0 1,1-1,-1 0,1 0,0 0,0 0,0 0,0 0,0 0,0 0,0-1,0 1,1-1,-1 0,1 0,-1 0,1 0,-1 0,1 0,-1-1,1 1,0-1,0 0,-1 0,1 0,0 0,-1 0,6-1,-4-1,0 1,0-1,0 0,-1 0,1 0,0 0,-1-1,0 1,1-1,-1 0,0 0,-1 0,1 0,0-1,-1 1,0-1,0 0,2-4,22-45,-16 34,0 0,-2-1,12-39,-16 39,0 7,-1 0,0-1,0-16,-3 27,0 1,0-1,0 0,0 1,0-1,-1 1,1-1,-1 1,1-1,-1 1,0-1,0 1,0-1,-1 1,1 0,-1 0,1 0,-1 0,1 0,-1 0,0 0,-4-3,5 5,0 0,1 0,-1-1,0 1,0 0,1 0,-1 0,0 0,0 0,1 0,-1 0,0 0,0 0,1 1,-1-1,0 0,0 0,1 1,-1-1,0 0,1 1,-1-1,0 1,1-1,-1 1,1-1,-1 1,1-1,-1 1,1 0,-1-1,1 1,0 0,-1-1,1 1,0 0,-1 0,1-1,0 1,0 0,0 0,0-1,0 3,-10 43,8-35,-5 20,5-23,-1 0,1 0,0 0,1 1,0-1,0 0,1 1,0-1,1 1,0-1,0 1,1-1,-1 0,2 0,-1 0,8 14,-7-16,1 0,1 0,-1-1,1 1,0-1,0 0,0 0,1-1,0 1,0-1,0-1,10 6,-14-8,0 0,0 0,1 0,-1 0,1-1,-1 1,1 0,-1-1,1 0,-1 0,1 1,0-2,-1 1,1 0,-1 0,1-1,-1 1,1-1,-1 0,1 0,-1 0,0 0,1 0,-1-1,0 1,0-1,0 1,0-1,0 0,0 0,-1 0,1 0,0 0,-1 0,0 0,2-4,12-23,-2-1,0 0,-3 0,13-56,-23 82,1 1,0-1,0 0,0 1,0-1,0 1,1-1,0 1,0-1,0 1,0 0,0 0,0 0,5-4,-6 8,-1-1,1 1,-1-1,1 1,0-1,-1 1,1-1,-1 1,1 0,-1-1,0 1,1 0,-1-1,1 1,-1 0,0-1,0 1,0 0,1 0,-1-1,0 1,0 0,0 0,0 0,0-1,0 1,0 0,-1 1,2 27,-1-29,-1 53,0-25,1 0,1 0,1 0,6 29,-3-19,-3-24,-1-35,0-39,1 39,-1-1,-2 0,0 0,-5-25,4 42,1 0,-1 0,0 1,-1-1,1 1,-1-1,0 1,0 0,0 0,-1 0,1 1,-1-1,-7-4,8 5,1 1,-2 0,1 1,0-1,0 0,0 1,-1 0,1-1,-1 2,1-1,-1 0,1 1,-1-1,0 1,1 0,-1 0,0 1,1-1,-5 2,27-6,0 1,1 1,-1 0,1 2,25 2,57-2,-101 0,1-1,0 1,0 0,0-1,0 1,-1-1,1 0,0 1,-1-1,1 0,0 0,1-2,5-4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3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0,'2'5,"0"0,0-1,0 1,0-1,1 1,0-1,0 0,6 6,3 7,-7-9,-1 0,0 1,0-1,4 19,-7-20,1 1,0-1,1 0,0 0,0-1,1 1,-1-1,1 1,6 5,-9-11,0 0,0 1,0-1,0 0,0 0,0 0,0 1,0-1,0 0,-1 1,1-1,-1 1,1-1,-1 1,1-1,-1 1,0-1,0 1,0-1,0 1,0-1,0 1,0-1,0 1,-1 0,1-1,0 1,-1-1,0 0,1 1,-1-1,0 1,0-1,1 0,-1 0,0 1,0-1,0 0,-1 0,0 1,-6 3,1 0,0 0,-1-1,0 0,0 0,-11 3,-5 1,-1-1,0-1,-41 5,56-11,1 1,-1 1,0 0,1 1,-1-1,1 2,0-1,0 1,-15 9,19-8,0-1,0 1,0 0,0 0,1 0,0 0,0 1,0 0,1 0,0 0,0 0,1 1,-1-1,-1 10,-19 79,25-103,1-1,-1 1,2-1,-1 1,1 0,1 0,-1 1,1-1,0 1,1 0,11-11,4-2,1 0,37-26,-1-7,-47 41,0 1,1 0,19-12,3-9,-31 28,0 1,-1 0,1 0,0 0,1 0,-1 1,0-1,1 1,-1 0,1-1,0 2,0-1,0 0,0 1,0 0,4-1,17-1,-1 1,0 1,0 1,0 1,42 8,-53-5,0 1,0 1,-1 0,13 9,27 12,-38-22,0-1,1 0,19 2,-20-3,1-1,-1 2,20 7,-18-4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0 596,'1'-12,"1"1,1-1,-1 1,2-1,0 1,5-11,5-17,-4 12,0 0,2 1,1 0,0 1,2 1,28-35,122-119,-119 133,-43 42,1 0,0 0,0 0,1 1,-1-1,0 1,1 0,0 1,-1-1,1 1,0 0,0 0,7-1,70 3,-48 0,-16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17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0,'-1'34,"-3"-1,-12 57,9-57,1 0,-3 62,12-60,0-1,3-1,11 41,-3-15,-6-29,1 0,2-1,15 29,-11-25,19 59,-29-77,0-1,1-1,1 1,16 24,5 11,-11-15,-10-18,0 0,18 24,-17-27,-1 1,0 0,-1 1,-1-1,7 28,14 36,33 33,-53-102,-1 0,1 0,0 0,1-1,0 0,13 12,10 11,-22-21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0 354,'1'-10,"0"1,0 0,1 0,0 0,1 0,0 0,0 0,0 0,7-10,0 2,1 1,1 0,17-20,-22 29,0 1,0 0,0 1,0 0,1 0,0 0,0 1,0 0,11-3,83-20,-28 9,-24 7,-40 9,1 0,0-1,-1 0,1 0,18-10,-22 10,0-1,1 2,-1-1,1 1,0 1,0-1,11 1,30-8,-36 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2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1,'-1'1,"-1"0,1 0,-1 0,1 0,-1 1,1-1,0 0,0 1,-1-1,1 1,0 0,1-1,-1 1,0 0,0 0,1-1,-2 4,-10 35,-10 90,16-90,2 1,1-1,6 77,-1-24,-2 1558,1-1627,9 48,-5-48,2 47,-6-53,2 1,0 0,1-1,1 1,0-1,10 20,3 12,-3 11,-12-44,1-1,12 31,-14-42,1 0,0 1,0-1,0-1,1 1,-1 0,1-1,1 1,-1-1,0-1,1 1,6 3,17 11,0 0,-2 2,47 44,-66-57,1-1,-1-1,1 0,1 0,-1 0,1-1,-1-1,19 6,-16-5,0 0,0 0,-1 1,1 0,13 10,-13-6,1-1,1-1,-1 0,1 0,0-1,1-1,0 0,-1-1,1-1,1 0,-1 0,0-2,1 0,25-1,-12 1,51 8,-50-4,46 1,-56-6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4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0 666,'2'-49,"3"0,1 1,2-1,3 1,18-52,-27 95,0 0,1 0,0 0,0 1,0-1,0 1,1 0,0 0,0 0,8-6,-7 6,-1 0,1 0,-1 0,0-1,0 0,0 0,-1 0,6-9,-3 1,1 1,0 0,1 1,0 0,1 0,0 1,20-17,14 4,-35 20,-1-1,1 0,-1 0,0-1,8-6,-8 6,1 0,-1 1,1-1,0 1,0 1,0 0,1 0,-1 0,15-1,21-8,-31 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6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1,'-1'23,"1"0,1 0,1-1,2 1,0 0,1-1,9 24,66 218,-45-136,-9-51,-13-40,-2 0,7 41,-14-52,0-1,2 1,1-1,1 0,13 30,-17-51,-1 0,1-1,-1 1,1 0,0-1,0 0,1 0,-1 0,9 3,46 19,-28-16,0-1,37 4,13 3,-57-11,0-1,1-2,37-1,-37 0,-6-1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28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2 846,'-2'-124,"5"-133,-1 245,0 1,1-1,0 1,1 0,0 0,1 0,0 1,8-13,60-77,-31 45,-36 48,0 1,0 0,1 0,0 1,0 0,14-8,17-12,-23 15,1 0,1 1,0 0,0 1,1 1,25-6,-19 5,0 0,36-19,-38 15,-17 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8.97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25 1,'-10'55,"-1"-5,10-34,-1 2,1 1,1-1,3 19,-3-34,0 0,0-1,0 1,1 0,-1-1,1 1,0 0,0-1,0 0,0 1,0-1,1 1,-1-1,1 0,-1 0,1 0,0 0,0 0,0 0,0-1,0 1,0 0,0-1,1 0,-1 1,0-1,1 0,3 1,-5-2,0 0,1 0,-1 0,0 0,0 0,1 0,-1 0,0 0,0 0,1-1,-1 1,0 0,0-1,0 1,0-1,0 0,0 1,0-1,0 0,0 0,0 1,0-1,0 0,1-2,0 0,0 0,-1 0,1 0,-1 0,0-1,0 1,0 0,1-7,-1-4,0 1,0-1,-4-21,-5 7,7 27,1 1,-1-1,1 0,-1 1,1-1,0 0,0 1,-1-1,1 0,0 0,0 1,0-1,0 0,0 0,0 1,0-1,0 0,0 0,0 1,0-1,0-1,2 2,0-1,-1 0,1 1,0-1,0 1,-1-1,1 1,0 0,0 0,0 0,0 0,-1 0,1 0,2 1,10-1,-4 1,-1 0,1-1,0-1,-1 1,18-5,-24 4,-1 0,1 0,-1 0,0 0,0 0,1-1,-1 1,0-1,0 1,0-1,-1 0,1 0,0 0,-1 0,1 0,-1 0,0 0,1 0,-1-1,0 1,0 0,-1-1,1 1,0-1,-1 1,0-1,1-3,0-24,-4 54,2 151,1-156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1,'-2'0,"0"1,0-1,0 1,1-1,-1 1,0 0,0 0,1 0,-1 0,0 0,1 0,-1 1,1-1,0 0,-1 1,1-1,0 1,0-1,0 1,0 0,0-1,0 1,1 0,-1 0,0 0,1 0,-1-1,1 1,0 2,-7 58,7-61,0 19,2 195,9-152,-8-44,1 0,0 28,-4-10,1 0,11 56,-10-81,1 0,1 0,0-1,0 1,1-1,0 0,1-1,1 1,0-1,0 0,14 14,-8-11,0-1,0-1,1-1,0 0,1 0,0-1,1-1,0-1,0 0,26 6,59 15,-75-19,1-2,-1 0,1-2,0-1,35 1,11-7,108 3,-118 9,-44-6,1-1,26 1,123-5,-150 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11:01:33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0,'-1'17,"0"-1,-2 1,-4 16,-2 11,-10 46,12-61,1 0,1 0,-2 49,6 30,4 102,2-176,14 51,-2-12,-11-39,1 0,2 0,19 47,-15-50,-2 0,-1 1,9 54,-16-66,2 12,2-1,9 31,1 8,-13-52,0-1,0 0,10 23,-1-11,-7-14,0 0,1 0,1-1,1 0,0-1,14 18,-15-22,1-1,0 0,0 0,0-1,1 0,0 0,0-1,1-1,0 0,0 0,0-1,0 0,1-1,-1-1,1 1,0-2,0 0,0 0,17-2,-10 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5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44,'-1'1,"0"-1,0 1,-1 0,1 0,0 0,0 0,0 0,0 0,0 0,0 0,1 0,-1 0,0 0,0 1,1-1,-1 0,1 0,-1 1,1-1,0 1,0-1,-1 3,-6 33,7-36,-1 8,1-1,0 1,0 0,1-1,2 14,-3-21,0 0,0 0,0 0,0 0,1 0,-1 1,0-1,0 0,1 0,-1 0,1 0,-1 0,1 0,-1 0,1 0,0-1,-1 1,1 0,0 0,0 0,0-1,0 1,0 0,-1-1,1 1,0-1,0 1,0-1,0 0,1 1,-1-1,0 0,0 0,0 1,0-1,0 0,0 0,0 0,0 0,1-1,-1 1,0 0,0 0,0-1,0 1,0 0,0-1,0 1,0-1,0 0,0 1,0-1,-1 0,3-1,-2 0,1 0,-1 0,0 0,0-1,0 1,0 0,0-1,0 1,-1 0,1-1,-1 1,0-1,0 1,0-4,-3-13,2 18,1 1,0 0,0-1,-1 1,1 0,0-1,-1 1,1 0,0-1,-1 1,1 0,0 0,-1 0,1-1,-1 1,1 0,-1 0,1 0,0 0,-1 0,1 0,-1 0,1 0,-1 0,1 0,0 0,-1 0,1 0,-1 0,1 0,-1 0,1 0,-1 1,0-1,1 0,-1 0,1 0,-1 0,1 0,-1 1,1-1,-1 0,1 0,-1 1,1-1,-1 0,1 0,0 1,-1-1,1 1,0-1,-1 0,1 1,0-1,-1 1,1-1,0 1,0-1,-1 1,1-1,0 1,0-1,0 1,0-1,0 1,0-1,0 1,0-1,0 1,0-1,0 1,0-1,0 1,0-1,0 1,0-1,1 1,-1-1,0 1,0-1,1 2,0-1,0 0,0 0,0 0,0 0,0 0,1-1,-1 1,0 0,0 0,1-1,-1 1,0-1,1 1,-1-1,0 1,1-1,1 0,0 0,1-1,-1 1,1-1,-1 0,0 0,0 0,0-1,1 1,-1-1,0 1,-1-1,1 0,0 0,2-3,40-41,-20 18,-27 36,0 0,0 0,1 0,0 1,1-1,0 0,0 0,1 1,2 11,-2-19,1 1,-1-1,0 0,1 0,-1 0,1 0,-1-1,1 1,-1 0,1-1,0 1,-1-1,1 1,0-1,-1 0,1 0,0 1,0-1,-1 0,1-1,0 1,-1 0,1-1,3 0,0 0,0 1,-1-2,1 1,0 0,-1-1,1 0,-1 0,5-3,-4 0,-1 0,0-1,0 0,0 0,-1 0,0-1,0 1,0-1,-1 1,0-1,0 0,-1 0,0 0,0 0,-1-7,-1 33,0-10,0 0,1 0,0 0,0 0,1 0,2 9,-3-16,1-1,-1 0,1 0,-1 0,1 1,-1-1,1 0,0 0,-1 0,1 0,0 0,0 0,0 0,0-1,0 1,0 0,0 0,0-1,0 1,2 0,-1 0,1-1,-1 0,0 0,1 0,-1 0,0 0,1 0,-1-1,0 1,1-1,-1 0,0 0,0 1,0-1,3-2,3-2,0 0,-1 0,0 0,0-1,9-10,-13 14,-1 0,0-1,0 1,0-1,0 1,0-1,0 0,-1 0,1 0,-1 0,0 0,0 0,0-1,0 1,0 0,-1 0,1-7,-4 38,2-23,0 0,1 0,-1 0,1 0,0 0,0 0,2 6,-2-9,1-1,-1 0,1 1,0-1,0 0,-1 1,1-1,0 0,0 0,0 0,0 0,0 0,0 0,1 0,-1 0,0 0,1 0,-1-1,0 1,1-1,-1 1,0-1,1 1,-1-1,1 0,-1 0,1 1,-1-1,1 0,2-1,1 1,0-1,0 0,0 0,0-1,0 1,-1-1,1 0,0 0,-1-1,1 1,-1-1,0 0,7-7,-8 8,-1 0,0 0,0 0,0 0,0 0,0 0,0-1,-1 1,1-1,-1 0,0 1,1-1,-1 0,-1 0,1 1,0-1,-1 0,1 0,-1 0,0 0,0 0,0 0,0 0,0 0,-2-4,2 7,0 0,0 0,0-1,0 1,0 0,0 0,0 0,0-1,0 1,0 0,0 0,0 0,0-1,0 1,0 0,0 0,0 0,-1 0,1-1,0 1,0 0,0 0,0 0,0 0,-1 0,1-1,0 1,0 0,0 0,-1 0,1 0,0 0,0 0,0 0,-1 0,1 0,0 0,0 0,0 0,-1 0,1 0,0 0,0 0,0 0,-1 0,1 0,0 0,0 0,0 0,-1 0,-5 13,0 17,6-23,0-1,1 0,-1 0,2 0,-1 0,1 0,-1 0,2 0,-1 0,1 0,5 8,-6-12,-1 1,1-1,0 0,0 0,1 0,-1 0,0-1,1 1,-1-1,1 1,-1-1,1 0,0 0,-1 0,1 0,0 0,0-1,0 1,0-1,0 0,-1 0,1 0,0 0,0 0,0-1,0 1,4-2,-5 1,0 0,0 0,0 0,0-1,-1 1,1 0,0-1,0 1,-1-1,1 0,-1 1,0-1,1 0,-1 0,0 0,0 0,0 0,0 0,-1 0,1 0,0 0,-1-1,1 1,-1 0,0 0,0 0,0-1,0 1,0 0,-1 0,0-4,1 3,0 0,-1 0,1-1,-1 1,0 0,0 0,0 0,0 0,-1 0,1 0,-1 0,0 0,0 1,0-1,0 1,0-1,0 1,-1 0,1 0,-1 0,-3-2,4 3,1 0,-1 1,1-1,-1 1,1-1,-1 1,1 0,-1 0,0 0,1 0,-1 0,1 0,-1 0,0 0,1 0,-1 1,1-1,-1 1,1-1,-1 1,1 0,-1-1,1 1,0 0,-1 0,1 0,0 0,0 0,0 0,0 0,0 1,-2 1,1 1,0 0,1 0,0 0,-1 0,1 0,1 0,-1 0,1 1,-1-1,1 0,0 0,1 6,0-9,-1 1,1-1,-1 0,1 1,0-1,0 0,0 0,-1 1,1-1,0 0,0 0,1 0,-1 0,0 0,0 0,0-1,1 1,-1 0,0-1,1 1,-1 0,1-1,-1 0,1 1,-1-1,0 0,1 0,-1 0,1 0,-1 0,1 0,-1 0,1 0,-1-1,3 0,-1 1,1-1,-1 1,0-1,1 0,-1 0,0 0,0 0,0 0,0-1,0 0,0 1,0-1,0 0,-1-1,5-3,1-6,-7 10,1 0,-1 0,1-1,-1 1,0 0,0-1,0 1,0-1,0 1,0-1,-1 1,0-1,1 0,-1 1,0-4,0 9,-1 1,1-1,1 0,-1 0,0 1,1-1,-1 0,1 0,0 0,0 1,1-1,-1 0,0 0,1-1,0 1,0 0,0 0,0-1,0 1,0-1,1 0,-1 0,1 0,-1 0,1 0,0 0,0-1,0 1,0-1,0 0,0 0,0 0,0 0,1-1,-1 1,0-1,0 0,1 0,-1 0,4 0,1 0,1-1,-1 1,1-1,-1-1,1 0,-1 0,0 0,0-1,12-6,-16 7,-1 0,0-1,0 0,0 1,0-1,0 0,-1 0,1-1,-1 1,0 0,0-1,0 0,-1 1,1-1,-1 0,1 0,-1 0,-1 0,1 1,0-2,-1 1,0-7,-1 10,1-1,0 1,-1-1,1 1,-1 0,1-1,-1 1,0 0,0-1,0 1,1 0,-1 0,0 0,0 0,-1 0,1 0,0 0,0 0,0 0,-1 0,1 0,0 1,-1-1,1 1,-1-1,1 1,-1 0,1-1,-1 1,1 0,-1 0,1 0,-1 0,1 0,-3 1,2-1,0 0,0 0,1 0,-1 0,0 0,0 1,0-1,1 1,-1-1,0 1,0 0,1 0,-1 0,1 0,-1 0,1 0,-1 0,1 0,0 1,-1-1,1 0,0 1,0-1,0 1,0-1,0 1,0 0,1-1,-1 1,0 0,0 3,0 1,1-1,0 1,0 0,0 0,0-1,1 1,0 0,0-1,1 1,2 5,-3-8,1-1,0 0,0 1,0-1,0 0,0-1,0 1,0 0,1 0,-1-1,0 0,1 1,0-1,-1 0,1 0,0 0,-1-1,1 1,0-1,0 1,0-1,3 0,5 0,-1 0,1-1,-1 0,0-1,0 0,0-1,0 0,0 0,0-1,-1 0,0-1,0 0,0-1,10-7,-5 4,-13 9,-1-1,0 1,1 0,-1 0,1-1,-1 1,0 0,1 0,-1 0,1 0,-1 0,1 0,-1 0,1 0,-1 0,1 0,-1 0,1 0,-1 0,0 0,1 0,-1 0,1 0,-1 0,1 1,-1-1,0 0,1 0,-1 1,1-1,-1 0,0 0,1 1,-1-1,0 0,1 1,-1 0,9 22,-6 26,-3-42,0 4,0-16,0-12,-1-1,-5-27,4 41,-1 0,0 0,1 0,-1 0,-1 0,1 0,0 1,-1 0,0 0,0 0,0 0,0 0,0 1,-1 0,1 0,-1 0,1 0,-1 1,-5-2,-21-8,38 12,1 0,-1-1,1 0,-1 0,15-2,4 1,13 1,-23 2,1-2,0 0,0-1,0-1,0 0,-1-1,29-9,-43 8,-13 3,9 1,0 0,0 0,-1 0,1 1,0-1,0 1,0-1,-1 1,1 0,0 0,-2 2,0-1,1 0,0 1,0-1,0 1,1 0,-1 0,1 0,0 0,-1 1,1-1,1 1,-1-1,0 1,1 0,0-1,0 1,0 0,0 0,1 0,-1 0,1 0,0 0,0 0,1 0,-1-1,1 1,0 0,1 5,0-8,-1 1,0 0,1-1,-1 1,1-1,0 1,-1-1,1 0,0 0,0 0,0 0,0 0,0 0,0 0,0-1,0 1,0-1,0 1,0-1,3 0,51 1,-43-1,-6 0,-4 0,-1 1,1-1,0 0,0 0,0 0,0 0,-1 0,1 0,0-1,0 0,-1 1,1-1,0 0,-1 0,1-1,-1 1,1 0,-1-1,0 0,1 1,-1-1,0 0,0 0,2-3,-5 6,1-1,0 1,-1 0,1-1,0 1,0 0,0-1,0 1,-1 0,1-1,0 1,0 0,0 0,0-1,0 1,1 0,-1-1,0 1,0 0,0-1,1 1,-1 0,0-1,1 1,-1 0,0-1,1 1,-1-1,1 1,22 8,-17-9,1 0,-1 0,0 0,1-1,10-2,-11 1,0 0,0-1,0 0,-1 0,1 0,-1-1,0 0,0 0,0 0,-1-1,1 1,4-8,-7 9,0 1,0-1,-1 0,1 0,-1 0,0 0,0 0,0 0,0 0,0 0,-1-1,1 1,-1 0,0-1,0 1,0 0,-1 0,1-1,-1 1,1 0,-1 0,0 0,0 0,-1 0,1 0,-3-4,3 6,1 0,-1 1,0-1,0 0,0 0,0 1,0-1,0 0,0 1,0-1,0 1,0-1,0 1,0-1,-1 1,1 0,0 0,0 0,0 0,0-1,-1 2,1-1,0 0,0 0,0 0,-1 0,1 1,0-1,0 1,0-1,0 0,0 1,0 0,0-1,0 1,0 0,0 0,0-1,-1 2,1-1,0 0,0 0,-1 0,1 1,0-1,0 0,0 0,0 1,0-1,1 0,-1 1,0-1,1 1,-1-1,1 1,-1-1,1 1,0 0,0-1,-1 1,1-1,0 1,1 0,-1-1,0 1,0-1,1 1,-1 0,1-1,-1 1,2 2,16 16,-15-17,0 0,0 0,-1 0,1 0,-1 1,1-1,1 6,-4-8,1 0,-1 0,0 0,0 1,0-1,0 0,0 0,0 1,0-1,0 0,0 0,-1 1,1-1,0 0,-1 0,1 0,-1 0,0 0,1 0,-1 0,0 0,1 0,-1 0,0 0,0 0,0 0,0 0,0-1,-2 2,2-1,0 0,0 0,0 1,0-1,0 0,0 0,0 0,1 1,-1-1,0 1,1-1,-1 0,1 1,-1-1,1 1,0-1,0 3,-1 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7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69,'0'-2,"0"1,0-1,0 1,0-1,0 1,0-1,1 1,-1 0,0-1,1 1,-1-1,1 1,-1 0,1-1,0 1,0 0,-1 0,1 0,0-1,0 1,0 0,0 0,0 0,1 1,-1-1,0 0,0 0,1 1,-1-1,0 0,1 1,-1-1,0 1,1 0,-1-1,1 1,-1 0,1 0,-1 0,3 0,3 1,0 0,0 0,0 1,0 0,0 0,10 5,27-4,-21-8,-22 5,-1 0,1-1,-1 1,0 0,1 0,-1-1,1 1,-1 0,0-1,1 1,-1 0,0-1,1 1,-1-1,0 1,0 0,1-1,-1 1,0-1,0 1,0-1,1 1,-1-1,0 1,0-1,0 1,0-1,0 1,0-1,0 1,0-1,-1 0,1 1,0 0,0 0,0-1,0 1,0 0,0 0,0-1,0 1,0 0,0 0,0 0,0-1,0 1,0 0,0 0,0 0,0-1,-1 1,1 0,0 0,0 0,0 0,0 0,-1-1,1 1,0 0,0 0,0 0,0 0,-1 0,1 0,0 0,0 0,0 0,-1-1,1 1,0 0,0 0,-1 0,1 0,0 0,0 0,0 1,-1-1,1 0,0 0,0 0,0 0,-1 0,1 0,0 0,-11 13,-4 16,13-25,1 0,-1-1,1 1,0 0,0 0,0 0,1 0,-1 0,1 0,0 0,0 0,1 0,0 6,0-7,1-1,-1 1,1-1,0 0,0 0,0 0,0 0,0 0,0 0,0 0,1-1,-1 1,1-1,-1 0,1 0,-1 0,1 0,0 0,4 1,3 0,-1 0,1-1,0 0,-1 0,1-1,0 0,0-1,0 0,-1-1,19-5,-21 6,-1-1,0 0,0-1,0 0,0 0,-1 0,1 0,-1-1,0 0,0 0,0 0,0-1,-1 0,0 0,0 0,0 0,4-9,-7 13,0 0,0 0,-1 0,1-1,-1 1,1 0,-1 0,1-1,-1 1,1 0,-1-1,0 1,0 0,0-1,0 1,0-1,0 1,0 0,0-1,-1 1,1 0,0-1,-1 1,1 0,-1 0,0-1,1 1,-1 0,0 0,0 0,1 0,-1 0,0 0,0 0,0 0,0 0,-1 0,1 1,0-1,0 0,0 1,-1-1,1 1,0-1,0 1,-1 0,1-1,0 1,-1 0,1 0,-1 0,1 0,0 0,-1 0,-1 1,0-1,0 0,0 1,1-1,-1 1,0 0,0-1,0 1,1 1,-1-1,1 0,-1 1,1-1,-1 1,1 0,0-1,0 1,0 0,0 1,0-1,0 0,0 0,1 1,-1-1,1 1,0 0,0-1,-2 5,3-3,0-1,0 1,0-1,0 1,0 0,1-1,0 1,0-1,0 0,0 1,0-1,0 0,1 1,0-1,0 0,0 0,0 0,0-1,0 1,1 0,-1-1,1 0,0 1,0-1,0 0,0 0,0-1,0 1,0-1,1 1,4 0,-3 0,0-1,0 1,0-1,0-1,0 1,0 0,0-1,0 0,0-1,1 1,-1-1,0 0,0 0,0 0,0-1,-1 0,1 0,0 0,-1 0,1-1,5-4,-5 1,0 1,0-1,-1 0,0-1,0 1,-1-1,0 0,0 1,3-13,13-25,-20 50,0 1,1 0,0 0,0-1,2 11,-1 5,-2 6,1 8,0-30,1-15,0 4,0 1,0-1,0 0,0 0,1 1,0-1,0 1,0 0,0-1,1 1,0 0,6-7,-7 9,0 0,0 0,0 0,0 1,0-1,1 0,-1 1,0 0,1-1,0 1,-1 0,1 0,0 1,-1-1,1 1,0-1,0 1,-1 0,1 0,0 0,0 0,5 1,-7 0,1-1,0 1,0-1,0 0,-1 0,1 0,0 0,0 0,0 0,0 0,-1 0,1-1,0 1,0-1,-1 1,1-1,0 0,0 0,-1 0,1 0,-1 0,1 0,-1 0,0 0,1-1,1-1,-2 1,0 0,0-1,0 1,0 0,0-1,0 1,-1-1,1 1,-1-1,0 1,1-1,-1 1,0-1,-1 1,1-1,0 1,-1-1,1 1,-3-5,-9 66,12-53,1 0,0 1,0-1,0 0,1 0,0 0,0 0,1 0,-1 0,7 9,-8-13,0-1,0 1,0-1,0 1,1-1,-1 1,0-1,1 0,-1 0,1 0,0 0,-1 0,1 0,0 0,-1 0,1-1,0 1,0-1,0 1,-1-1,1 0,0 1,0-1,0 0,0 0,0-1,0 1,-1 0,1-1,0 1,0-1,0 1,-1-1,1 0,0 0,-1 0,1 0,0 0,-1 0,3-3,0 0,0 0,0 0,0 0,-1-1,0 0,0 0,0 0,-1 0,0 0,1 0,-2 0,3-10,8-19,-14 39,1-1,0 1,0-1,0 1,0-1,1 1,0-1,0 1,0-1,1 1,-1 0,1-1,0 0,0 1,1-1,0 1,-1-1,1 0,0 0,5 6,-5-7,0 0,0-1,0 1,0-1,1 1,-1-1,1 0,-1 0,1 0,0 0,0-1,0 1,0-1,0 1,0-1,0 0,0-1,1 1,-1 0,0-1,1 0,-1 1,0-1,1-1,-1 1,0 0,1-1,-1 0,6-1,-3-3,0-1,0 1,0-1,-1 0,0 0,0-1,0 1,-1-1,0 0,5-13,2 0,-7 11,-9 11,4-1,0 0,0 0,0 1,0-1,0 0,0 1,0-1,1 1,-1-1,1 1,-1-1,1 1,-1 2,0 0,1 0,-1 0,1 0,0 0,0 0,1 0,-1 0,1 0,0 0,0 0,0 0,3 5,-2-7,0 0,0-1,0 1,0-1,0 1,0-1,0 0,1 0,-1 0,0 0,1 0,-1-1,1 1,-1-1,1 1,-1-1,1 0,-1 0,1 0,4-1,-5 1,1 0,-1-1,1 1,-1-1,1 1,-1-1,1 0,-1 0,0 0,0 0,1 0,-1-1,0 1,0-1,0 1,0-1,0 0,-1 0,1 0,-1 0,1 0,-1 0,3-4,13-18,-11 25,-4 9,0 21,-1-16,0-14,-1 1,1-1,0 1,0-1,0 0,0 1,0-1,0 0,0 1,0-1,0 0,0 0,1 0,-1 0,0 0,1-1,-1 1,1 0,-1 0,1-1,-1 1,1-1,0 0,-1 1,1-1,0 0,-1 0,1 0,0 0,-1 0,1 0,-1-1,1 1,1-1,3 0,0 0,0-1,0 1,-1-1,1 0,-1-1,0 0,7-4,33-21,-31 20,-1 0,0-1,15-14,-25 20,0 0,0 0,0 0,-1 0,0-1,1 1,-1-1,-1 0,1 1,0-1,-1 0,0 0,0 0,0 0,0 0,-1 0,1-6,-1 9,-1 0,1-1,0 1,-1 0,1-1,-1 1,0 0,1 0,-1-1,0 1,0 0,1 0,-1 0,0 0,0 0,0 0,-1 0,1 0,0 1,0-1,0 0,-1 1,1-1,0 1,0-1,-1 1,1 0,0-1,-1 1,1 0,-1 0,1 0,0 0,-3 0,2 0,0 0,1 0,-1 0,0 1,1-1,-1 0,0 0,1 1,-1-1,0 1,1 0,-1-1,1 1,-1 0,1 0,0 0,-1 0,1 0,0 0,-1 1,1-1,0 0,0 1,0-1,0 0,1 1,-1-1,0 1,-1 3,2-3,-1 1,1 0,0-1,0 1,0 0,0-1,1 1,-1 0,1-1,-1 1,1-1,0 1,0-1,0 1,0-1,0 0,1 1,-1-1,1 0,-1 0,1 0,3 3,17 25,-20-25,0-1,-1 1,0-1,0 1,0 0,0-1,-1 1,0 0,0 0,0-1,-1 7,0 23,1-31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79,'0'-5,"2"0,-1 0,0 0,1 0,0 0,0 0,0 1,4-6,7-16,-10 23,-1 12,-6 19,3-26,-1 0,1 0,0 0,1 1,-1-1,0 0,1 1,-1-1,1 0,0 1,0-1,0 0,0 1,0-1,0 1,1-1,-1 0,1 1,0-1,-1 0,1 0,0 1,1-1,-1 0,0 0,3 3,-3-4,0 0,1 0,-1 0,0 0,1 0,-1-1,1 1,-1 0,1-1,-1 1,1-1,-1 0,1 1,0-1,-1 0,1 0,0 0,-1 0,1 0,-1 0,1-1,0 1,-1 0,1-1,-1 1,1-1,-1 0,1 1,-1-1,0 0,1 0,-1 0,0 0,1 0,-1 0,0-1,0 1,0 0,1-2,19-39,-14 27,-5 22,5 227,-9-149,1-79,0 0,0 0,0-1,0 1,-1 0,0-1,0 0,-1 1,1-1,-1 0,0 0,-6 7,8-11,1 0,-1-1,0 1,1 0,-1 0,0 0,0 0,0-1,1 1,-1 0,0-1,0 1,0-1,0 1,0-1,0 1,-1-1,1 0,0 1,0-1,0 0,0 0,0 0,0 0,0 0,-1 0,1 0,0 0,0-1,0 1,0 0,0-1,0 1,0-1,0 1,0-1,0 1,0-1,0 0,0 1,0-1,0 0,1 0,-1 0,0 1,1-1,-1 0,0 0,1 0,-1 0,1 0,0 0,-1 0,1-1,0 1,0 0,-1-1,-2-7,1 0,0 0,0 0,1 0,0-13,1 16,-1 1,1-1,0 1,0-1,0 1,0 0,1-1,0 1,0 0,0-1,1 1,0 0,0 0,0 0,1 0,-1 1,1-1,0 0,1 1,-1 0,7-6,9-14,-18 19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1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83,'0'5,"1"0,0 0,0 0,0 0,0 0,1 0,0-1,0 1,0 0,0-1,1 0,0 1,5 5,-7-8,0-1,1 0,-1 1,0-1,1 0,-1 0,1 0,-1 0,1 0,0 0,-1 0,1 0,0-1,0 1,-1-1,1 1,0-1,0 0,0 0,0 1,0-1,-1-1,1 1,0 0,0 0,0-1,0 1,-1-1,1 1,0-1,0 0,-1 0,1 0,-1 0,1 0,-1 0,1 0,-1 0,2-3,2-2,0 0,-1-1,1 0,-2 0,1-1,-1 1,0-1,0 1,2-12,10-25,-15 49,0 0,1-1,-1 1,1 0,0-1,1 1,2 6,2 11,-6-20,0-1,0 1,0 0,1 0,-1 0,1 0,-1 0,1 0,0 0,0-1,0 1,0 0,0-1,0 1,0 0,0-1,1 1,-1-1,1 0,-1 0,1 1,-1-1,1 0,0 0,0 0,-1-1,1 1,0 0,0-1,0 1,0-1,0 1,0-1,0 0,0 0,0 0,0 0,3-1,-1 0,0 0,-1 0,1 0,0-1,-1 0,1 1,-1-1,0 0,1-1,-1 1,0-1,0 1,-1-1,1 0,0 0,-1 0,0 0,4-6,-4 4,11-26,-13 29,1 1,-1 0,1 0,-1 0,0-1,0 1,1 0,-1 0,0-1,0 1,0 0,-1 0,1-1,0 1,0 0,-1 0,1 0,-1-1,1 1,-1 0,1 0,-2-1,-9 49,11-41,-1-1,1 0,1 1,-1-1,1 1,0-1,0 0,0 0,3 7,-3-11,1 1,-1 0,1-1,-1 1,1-1,0 1,-1-1,1 0,0 1,0-1,0 0,0-1,0 1,0 0,0 0,1-1,-1 1,0-1,0 0,0 0,1 0,-1 0,0 0,4-1,2 0,-1 0,1 0,-1-1,1 0,-1-1,0 1,0-1,0-1,0 1,0-1,-1-1,8-5,-11 8,0-1,0 0,0 1,0-1,0-1,-1 1,1 0,-1-1,0 1,0-1,0 1,0-1,-1 0,1 0,-1 0,0 0,0 0,-1 0,1 0,-1 0,0-1,0 1,0 0,-2-7,2 10,0 0,0 0,0 1,-1-1,1 0,0 0,0 1,-1-1,1 0,0 1,-1-1,1 0,-1 1,1-1,-1 0,1 1,-1-1,1 1,-1-1,0 1,1-1,-1 1,0-1,1 1,-1 0,0 0,0-1,1 1,-1 0,0 0,0 0,1-1,-1 1,0 0,0 0,0 0,1 1,-1-1,0 0,0 0,1 0,-1 0,0 1,0-1,1 0,-1 1,0-1,1 1,-1-1,-1 1,0 1,0 0,0-1,0 1,-1 0,2 0,-1 0,0 1,0-1,1 0,-1 1,1-1,0 1,-2 3,2-2,0 0,0 0,0 0,1 0,-1 0,1 1,0-1,0 0,1 0,-1 0,1 0,0 1,0-1,0 0,3 4,-3-6,1 1,0-1,0 0,0 0,0 0,1-1,-1 1,0 0,1-1,-1 0,1 1,0-1,-1 0,1 0,0-1,-1 1,1 0,0-1,0 0,0 1,0-1,4-1,-2 1,1 0,-1 0,1-1,0 0,-1 0,0 0,1 0,-1-1,0 0,0 0,0-1,0 0,0 1,0-1,6-6,-2 0,-1 0,0-1,0 0,-1-1,11-19,-14 107,-4-64,1-9,0 1,-1-1,0 1,0-1,0 1,-1-1,1 1,-3 5,-1-48,4 36,1 1,-1-1,1 0,-1 1,1-1,0 0,0 1,-1-1,1 1,0-1,1 1,-1-1,0 1,0 0,1 0,-1 0,0-1,1 1,-1 0,1 1,3-3,36-2,-36 5,0 0,0 0,-1 0,1-1,0 0,0 0,7-3,-10 3,0 0,-1 0,1 0,0-1,-1 1,1-1,-1 1,0-1,1 0,-1 1,0-1,0 0,0 0,0 0,0 0,-1 0,1 0,0 0,-1 0,0 0,1 0,-1-4,-4-20,3 26,1 1,0-1,0 0,0 1,0-1,0 0,0 0,-1 1,1-1,0 0,0 0,0 0,-1 1,1-1,0 0,0 0,-1 0,1 0,0 1,0-1,-1 0,1 0,0 0,-1 0,1 0,0 0,0 0,-1 0,1 0,0 0,-1 0,1 0,0 0,0 0,-1 0,1 0,0 0,-1 0,1 0,0 0,0-1,-1 1,1 0,0 0,0 0,-1 0,1-1,0 1,0 0,0 0,-1-1,1 1,0 0,0 0,0-1,0 1,0 0,-1 0,1-1,0 1,0-1,-2 8,0-1,0 1,0 0,1-1,0 1,0 0,1 0,0 0,0 0,1 0,0-1,0 1,3 9,-4-14,1 0,-1 0,1 0,0 0,0 0,0 0,0 0,0 0,1-1,-1 1,0 0,1-1,-1 1,1-1,0 0,-1 1,1-1,0 0,0 0,0 0,0 0,0 0,0-1,0 1,0-1,0 1,0-1,0 0,0 0,0 1,1-2,-1 1,0 0,0 0,0-1,0 1,0-1,0 1,0-1,0 0,0 0,0 0,0 0,0 0,2-3,-1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33,'-1'1,"1"-1,-1 1,0 0,1-1,-1 1,1 0,-1 0,1-1,0 1,-1 0,1 0,0 0,-1-1,1 1,0 0,0 0,0 0,0 0,0 0,0-1,0 1,0 2,0 26,0-25,0-2,0 0,0 0,0 0,1-1,-1 1,0 0,1 0,-1-1,1 1,0 0,-1-1,1 1,0 0,0-1,0 1,0-1,0 0,0 1,1-1,-1 0,0 1,1-1,-1 0,1 0,-1 0,1-1,0 1,-1 0,1 0,0-1,0 1,-1-1,1 0,0 1,0-1,-1 0,1 0,0 0,0 0,0-1,-1 1,1 0,0-1,0 1,-1-1,1 0,0 1,-1-1,1 0,-1 0,3-2,2-3,-1 1,0-1,-1 0,0-1,0 1,0-1,0 0,-1 0,0 0,-1 0,0 0,2-11,-4 18,0 0,1 0,-1 0,0-1,0 1,0 0,0-1,0 1,0 0,0 0,0-1,0 1,0 0,0 0,0-1,0 1,0 0,0 0,0-1,0 1,0 0,0 0,0-1,0 1,-1 0,1 0,0-1,0 1,0 0,0 0,-1-1,1 1,0 0,0 0,0 0,-1 0,1 0,0-1,0 1,-1 0,1 0,0 0,0 0,-1 0,1 0,0 0,0 0,-1 0,1 0,0 0,-1 0,1 0,0 0,0 0,-1 0,1 0,0 0,0 0,-1 0,0 1,1-1,-1 1,0-1,0 1,1 0,-1-1,0 1,1 0,-1-1,1 1,-1 0,1 0,-1-1,1 1,0 0,-1 0,1 0,0 0,-1 1,1 7,-1-1,1 1,0 0,1 0,0-1,0 1,1 0,0-1,6 14,-7-18,1-1,0 0,-1 0,1 0,0 0,1 0,-1 0,0 0,1-1,-1 1,1-1,0 0,0 0,0 0,0 0,0 0,1-1,-1 0,0 1,1-1,-1 0,1-1,-1 1,1 0,0-1,4 0,-6 0,0-1,-1 1,1 0,0-1,0 0,-1 1,1-1,0 0,-1 0,1 0,-1 0,1 0,-1 0,0 0,1-1,-1 1,0 0,0-1,0 1,0-1,0 0,0 1,0-1,-1 0,1 1,0-1,-1 0,1-1,10-63,-8 40,-4 33,2 0,-1 0,0-1,1 1,1-1,-1 1,1-1,0 1,0-1,1 0,0 0,4 6,-7-9,2-1,-1 0,0 0,0 0,1 0,-1 0,1 0,0 0,-1 0,1-1,0 1,0-1,0 1,0-1,0 0,1 1,-1-1,0 0,1-1,-1 1,0 0,1-1,-1 1,1-1,-1 0,1 0,-1 0,1 0,-1 0,1 0,-1-1,0 1,1-1,-1 0,1 0,-1 0,0 0,0 0,4-2,-3 0,0-1,1 1,-2-1,1 0,0 1,-1-1,1 0,-1-1,0 1,0 0,-1 0,2-9,0 2,0-1,-1 1,1-23,-5 20,-2 25,-3 25,7-30,1 0,-1-1,1 1,1 0,-1 0,1 0,0-1,1 1,-1-1,5 7,-6-10,0-1,0 1,0 0,0-1,1 1,-1 0,0-1,1 0,0 1,-1-1,1 0,0 0,-1 0,1 0,0 0,0 0,0-1,0 1,0-1,0 1,0-1,0 1,0-1,0 0,0 0,0 0,0-1,0 1,0 0,0-1,0 1,0-1,3-1,-3 1,-1-1,0 0,1 1,-1-1,0 0,0 1,0-1,0 0,0 0,-1 0,1 0,0 0,-1 0,0 0,1 0,-1 0,0-4,1-42,-1 43,0-1,-1 1,0 0,-1 0,1 0,-1 0,0 1,0-1,0 0,-4-4,6 8,-1-1,0 0,0 1,0-1,0 1,0 0,0-1,-1 1,1 0,0-1,-1 1,1 0,-1 0,1 0,-1 0,1 1,-1-1,0 0,1 1,-1-1,0 1,0-1,1 1,-1 0,0 0,0 0,1 0,-1 0,-3 0,4 2,-1-1,1 1,-1 0,1 0,-1 0,1-1,0 1,0 0,0 1,0-1,0 0,0 0,1 0,-1 1,1-1,0 0,-1 0,1 1,0-1,0 0,1 3,3 51,-2-53,0 0,-1-1,1 0,1 1,-1-1,0 0,0 0,1 0,-1 0,1-1,0 1,0-1,-1 0,1 1,0-1,5 1,-4-1,0 1,0-1,1 0,-1 0,0 0,1 0,-1-1,1 0,-1 0,1 0,4-1,-8 0,0 0,0 0,0 0,0-1,0 1,0 0,-1 0,1 0,0-1,-1 1,1 0,-1-1,1 1,-1-1,0 1,0 0,0-1,0 1,0-1,0-2,-2-40,1 29,2 25,0 0,0 0,1 0,4 15,-5-22,-1-1,1 1,0 0,0-1,0 1,1 0,-1-1,0 1,1-1,0 0,-1 0,1 1,0-1,0 0,0-1,1 1,-1 0,0 0,1-1,-1 0,1 1,2 0,-4-2,1-1,-1 1,0 0,0-1,0 1,1-1,-1 1,0-1,0 1,0-1,0 0,0 1,0-1,0 0,0 0,0 0,-1 0,1 0,0 0,0 0,-1 0,1 0,0-3,17-36,-11 24,-3 10,1 1,0 0,0 0,0 1,1 0,0-1,-1 2,1-1,1 1,-1 0,0 0,1 0,0 1,-1 0,1 1,0 0,10-1,-16 1,0 1,0 0,0 0,0 0,0 0,0 0,0 0,0 0,0 0,0 0,0 0,0 1,0-1,0 0,-1 1,1-1,0 1,0-1,0 1,0-1,-1 1,1-1,0 1,-1 0,1-1,0 1,-1 0,1 0,-1-1,1 1,-1 0,1 0,-1 0,0 0,1 0,-1 0,0 0,0 0,0-1,1 1,-1 0,0 0,0 0,-1 0,1 1,-1 7,-1 0,0 0,0 0,-5 11,-1 11,7-28,1-1,0 1,0 0,0-1,1 1,-1 0,1 0,-1-1,1 1,0-1,0 1,0-1,1 1,-1-1,0 1,1-1,-1 0,1 0,0 0,0 0,0 0,0 0,0 0,0-1,1 1,-1-1,0 0,1 1,-1-1,1 0,2 0,-1 0,1 0,-1-1,0 0,1 0,-1 0,0 0,1-1,-1 0,0 0,0 0,0 0,0-1,0 1,0-1,0 0,0 0,-1-1,1 1,3-4,-3 2,0 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5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1,'-6'-1,"0"1,-1 1,1-1,0 1,0 0,-12 3,16-3,0 0,1 0,-1 0,1 1,-1-1,1 0,-1 0,1 1,0-1,0 1,-1-1,1 1,0 0,0-1,1 1,-1 0,0 0,1 0,-1-1,1 1,-1 0,1 0,0 0,0 0,0 0,0 3,-3 24,2-27,0 0,1 0,-1 0,1 0,0 0,-1 0,1 0,0 0,0 1,0-1,0 0,1 0,-1 0,1 0,-1 0,1 0,0 0,-1 0,1 0,0 0,0-1,1 1,-1 0,0 0,0-1,1 1,-1-1,1 1,0-1,-1 0,4 2,-3-2,0 1,0-1,0 0,1 0,-1 0,0-1,1 1,-1 0,1-1,-1 1,0-1,1 0,-1 0,1 0,-1 0,1-1,-1 1,1 0,-1-1,0 0,1 0,-1 1,0-1,3-2,-1 1,-1-1,0 1,-1-1,1 0,0 0,-1 0,1 0,-1 0,0 0,0-1,-1 1,1 0,0-1,0-5,-1 6,0-1,0 0,0 0,-1 0,1 1,-1-1,0 0,0 0,-1 0,1 0,-1 1,0-1,0 0,-2-5,2 7,0 0,-1 0,1 0,-1 0,1 0,-1 0,1 1,-1-1,0 0,0 1,0-1,0 1,0 0,0 0,-1-1,1 1,0 1,-1-1,1 0,0 1,-1-1,1 1,-1 0,-3-1,1 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6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4 181,'-2'24,"2"-20,-1 0,1 0,0 0,0 0,0 0,1 0,-1 0,3 7,-2-9,0-1,0 1,0 0,1-1,-1 1,0-1,1 1,-1-1,1 1,0-1,-1 0,1 0,0 0,0 0,0 0,0-1,0 1,0 0,0-1,0 0,0 1,2-1,-2 1,1-1,-1 0,0 0,0 1,1-1,-1-1,0 1,0 0,0 0,1-1,-1 1,0-1,0 0,0 0,0 0,0 0,0 0,0 0,0 0,0-1,-1 1,1-1,0 1,-1-1,1 1,-1-1,0 0,1 0,-1 0,0 0,1-3,0 1,-1 0,0-1,0 1,0-1,-1 1,1-1,-1 1,0-1,0 0,-1 1,1-1,-1 1,0-1,0 1,-2-5,1 6,0 0,0-1,-1 1,1 1,-1-1,1 0,-1 0,0 1,0 0,0-1,0 1,-5-2,5 3,1-1,-1 0,0 1,0-1,1 0,-1 0,1-1,-1 1,1 0,0-1,0 1,0-1,0 0,1 0,-1 0,1 0,-1 0,1 0,-1-5,2 6,0-1,0 1,0 0,0-1,1 1,-1 0,1-1,0 1,-1 0,1 0,0 0,0 0,0 0,1 0,-1 0,0 0,1 0,-1 1,1-1,0 0,-1 1,1-1,0 1,0 0,0 0,0 0,0 0,0 0,1 0,-1 0,0 1,4-1,10-4,1 2,0 1,26-2,-16 2,-24 2,3-1,-1 0,1 1,-1-1,1 1,-1 0,1 1,-1-1,7 3,-11-2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7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29,'0'10,"0"-2,0 0,0 0,1 0,0 1,2 8,-3-16,1 0,-1 0,0 0,1 0,-1 0,1 0,-1 0,1 0,0 0,-1-1,1 1,0 0,-1 0,1-1,0 1,0 0,0-1,0 1,0-1,0 1,0-1,0 1,0-1,0 0,0 1,0-1,0 0,0 0,0 0,0 0,0 0,0 0,0 0,0 0,0 0,0-1,0 1,0 0,0-1,0 1,0-1,0 1,0-1,0 1,0-1,0 0,0 1,1-2,2-2,-1 0,1 0,0 0,-1 0,0 0,0-1,0 1,0-1,-1 0,0 0,0 0,0 0,0 0,-1 0,0-1,0 1,-1-1,1 1,-1-9,0 14,0 0,0 0,0-1,0 1,0 0,0 0,0 0,0 0,-1 0,1 0,0-1,0 1,0 0,0 0,0 0,0 0,0 0,0 0,0 0,0-1,0 1,0 0,0 0,-1 0,1 0,0 0,0 0,0 0,0 0,0 0,0 0,0 0,-1 0,1 0,0-1,0 1,0 0,0 0,0 0,-1 0,1 0,0 0,0 0,0 1,0-1,0 0,0 0,-1 0,1 0,0 0,0 0,0 0,0 0,0 0,0 0,0 0,0 0,-1 0,1 1,0-1,0 0,0 0,0 0,0 0,0 0,-6 15,-1 17,6 30,1-38,0-1,-1 0,-2 1,0-1,-11 37,10-46,2-3,-1-2,0 1,-1 0,-4 9,7-18,1 0,-1 0,1 0,-1 0,1 0,-1 0,1 0,-1-1,0 1,1 0,-1 0,0 0,0-1,0 1,0-1,1 1,-1 0,0-1,0 0,0 1,0-1,0 1,0-1,0 0,-1 0,1 0,0 0,0 0,0 0,0 0,0 0,0 0,0 0,0 0,0-1,0 1,0 0,0-1,0 1,0-1,0 1,0-1,0 1,0-1,1 0,-1 0,-1 0,0-1,0 0,1 0,-1 0,1 0,-1 0,1 0,0 0,-1-1,1 1,0 0,1-1,-1 1,0-1,1 1,-1-1,1 1,0-1,0 1,0-1,0 1,0-1,1 1,-1-1,1 1,-1-1,1 1,1-4,2-1,-1-1,1 1,0 1,0-1,1 1,0-1,8-7,13-19,-23 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30.4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119 67,'-2'1,"1"0,-1 0,1 0,-1 0,1 1,0-1,-1 0,1 1,0-1,0 1,0-1,0 1,0 0,0-1,0 1,1 0,-1 0,0 2,-12 35,11-25,0-1,0 1,2-1,1 24,-1-24,1-1,-1 1,-1-1,-1 0,-3 16,6-28,-1 1,0-1,0 0,0 0,0 0,0 0,0 1,0-1,0 0,0 0,0 1,0-1,0 0,0 0,0 0,0 1,0-1,0 0,0 0,0 0,0 1,0-1,0 0,-1 0,1 0,0 0,0 1,0-1,0 0,0 0,-1 0,1 0,0 0,0 1,0-1,0 0,-1 0,1 0,0 0,0 0,0 0,-1 0,1 0,0 0,0 0,0 0,-1 0,1 0,0 0,0 0,0 0,-1 0,1 0,0 0,0 0,0 0,-1 0,1 0,0 0,-6-18,1-24,-16-156,21 196,-1-1,1 1,-1 0,0 0,0-1,0 1,0 0,0 0,0 0,-1 0,1 0,-1 0,1 0,-1 1,0-1,0 0,1 1,-1 0,0-1,-1 1,-3-2,78 3,-55 1,1-1,0-1,0-1,-1 0,1-2,28-8,-46 11,1 1,0 0,-1-1,1 1,0 0,-1 0,1 0,0 0,-1-1,1 1,0 0,-1 0,1 0,0 1,0-1,-1 0,1 0,0 0,-1 0,1 1,0-1,-1 0,1 1,-1-1,1 0,0 1,-1-1,1 1,-1-1,1 1,-1-1,1 1,-1-1,0 1,1-1,-1 1,1 0,-1-1,0 1,0 0,0-1,1 1,-1 0,0-1,0 1,0 0,0 0,0-1,0 1,0 0,0-1,0 1,0 0,-1-1,1 2,-12 51,8-39,-7 32,-7 45,17-83,0-1,1 0,0 0,0 0,1 0,0 0,0 0,1 0,-1 0,4 8,-3-13,-1 1,0-1,1 0,0 0,-1 0,1 0,0 0,0 0,0 0,0-1,1 1,-1-1,0 1,1-1,-1 0,1 0,-1 0,1 0,-1 0,1-1,0 1,-1-1,1 0,0 0,-1 0,1 0,0 0,-1 0,1-1,0 1,-1-1,1 0,2-1,-2 1,-1 0,0 0,1 0,-1 0,0 0,0 0,0-1,0 1,0-1,0 0,0 1,-1-1,1 0,0 0,-1 0,0 0,1-1,-1 1,0 0,0 0,0-1,0 1,-1-1,1 1,-1 0,0-1,1 1,-1-1,0 1,0-1,0 1,-1-1,1 1,-1-1,1 1,-2-4,0 4,1 0,-1-1,0 1,1 0,-1 0,0 0,0 0,0 1,-1-1,1 1,0-1,-1 1,1 0,-1 0,1 0,-1 0,1 0,-1 0,0 1,0-1,1 1,-1 0,-4 0,-11-1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27,'-3'36,"2"-31,0 0,0 1,1-1,0 0,-1 1,2-1,-1 0,1 1,0-1,0 0,0 0,3 7,-2-7,0 1,-1 0,0 0,0 0,0 0,-1 0,0 9,3 27,-3-46,-1 1,1-1,1 0,-1 0,0 0,1 0,0 1,0-1,0 0,0 1,4-7,26-47,-14 26,-14 25,0 0,1 1,0-1,0 1,0 0,0 0,1 1,0-1,0 1,0 0,11-6,-4 3,1 2,0-1,0 2,20-5,-52 15,14-4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0,'0'3,"0"0,0 0,0 0,1 0,-1 0,1 0,-1 0,1 0,0 0,0 0,1 0,-1-1,0 1,1-1,0 1,-1-1,1 1,3 2,-2-3,0 0,1 0,-1 0,1 0,-1-1,1 0,0 1,0-1,-1 0,1-1,0 1,0-1,8 0,68 10,-61-6,1-1,26 0,-41-3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1,'-4'0,"1"0,0 1,-1-1,1 1,0 0,-1 0,1 0,0 1,0-1,0 1,0-1,0 1,0 0,1 0,-1 1,1-1,-1 0,1 1,0-1,0 1,0 0,0 0,0 0,1 0,0 0,-1 0,1 0,0 1,0-1,1 0,-2 5,0 9,0 1,0-1,2 0,0 0,2 18,-2-34,0-1,0 1,0 0,0-1,0 1,0-1,1 1,-1 0,0-1,0 1,0 0,1-1,-1 1,0-1,1 1,-1-1,0 1,1-1,-1 1,1-1,-1 1,1-1,-1 1,1-1,-1 0,1 1,-1-1,1 0,-1 0,1 1,0-1,0 0,22-7,16-26,-35 28,0-1,-1 0,1 1,-1-1,-1 0,1-1,-1 1,0 0,0-1,-1 1,0-1,0 1,-1-1,0-7,-7 65,7-26,-1-18,1 0,0 1,0-1,1 1,0-1,4 14,-4-19,0 0,0 0,0 0,0 0,0-1,1 1,-1 0,1-1,0 1,-1-1,1 1,0-1,0 0,-1 0,1 0,0 0,0 0,1 0,-1-1,0 1,0-1,0 1,0-1,0 0,1 0,-1 0,0 0,3 0,-1 0,-1 0,-1 0,1 0,-1 0,1 0,0-1,-1 1,1-1,-1 1,1-1,-1 0,1 0,-1 0,5-3,-3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6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48,'4'0,"-1"-1,1 0,-1 0,0 0,0-1,1 1,-1-1,0 0,0 0,4-4,-5 4,0 0,1 1,-1-1,0 0,1 1,-1-1,1 1,-1 0,1 0,0 0,0 0,-1 1,1-1,0 1,0-1,0 1,0 0,2 0,-4 1,0 0,0 0,0 0,0-1,-1 1,1 0,0 0,-1 1,1-1,-1 0,1 0,-1 0,0 0,1 0,-1 0,0 1,0-1,0 0,0 0,0 0,0 3,-2 35,2-26,1 22,0-24,0-1,-1 0,0 1,-1-1,0 0,0 0,-1 1,0-1,-1 0,-5 12,8-21,0-1,0 1,0-1,0 1,-1-1,1 1,0-1,0 0,0 1,0-1,-1 1,1-1,0 0,-1 1,1-1,0 1,0-1,-1 0,1 0,-1 1,1-1,0 0,-1 1,1-1,-1 0,1 0,0 0,-1 0,1 1,-1-1,1 0,-1 0,1 0,-1 0,1 0,-1 0,1 0,-1 0,1 0,-1 0,1-1,0 1,-1 0,1 0,-1 0,1-1,-1 1,1 0,0 0,-1-1,1 1,0 0,-1-1,1 1,0 0,-1-1,1 1,0 0,0-1,-1 1,1-1,0 1,0-1,0 0,-1 0,0-1,1 0,0 1,-1-1,1 1,0-1,0 0,0 1,0-1,0 0,0 1,1-1,-1 1,0-1,1 0,-1 1,1-1,0 1,-1-1,3-1,66-98,-69 100,1-1,0 1,0 0,0-1,0 1,0 0,0 0,0 0,0 0,0 0,0 0,1 0,-1 0,0 0,1 1,-1-1,1 1,-1-1,1 1,-1-1,1 1,1-1,-1 2,-1 0,1-1,-1 1,0 0,1 0,-1 0,0 0,0 0,1 0,-1 0,0 0,0 1,0-1,0 0,0 1,-1-1,1 1,0-1,0 3,-1-3,1 0,-1 0,0 0,1 0,0 0,-1 0,1 0,-1 0,1 0,0 0,0 0,0 0,-1 0,1-1,0 1,0 0,0 0,0-1,0 1,0-1,1 1,-1-1,0 0,0 1,0-1,0 0,2 0,-1 0,0-1,0 1,-1-1,1 0,0 0,-1 0,1 0,0 0,-1 0,1 0,-1-1,0 1,1 0,1-4,4-4,-1 0,-1 0,0-1,6-16,-9 23,-1-1,0 0,-1 0,1 1,-1-1,1 0,-1 0,0 0,-1 0,1 1,0-1,-1 0,-1-4,-14 58,11-21,2 1,1-1,4 53,-2-81,0-1,0 1,0-1,0 1,0-1,0 1,0 0,0-1,0 1,1-1,-1 1,0-1,0 0,0 1,1-1,-1 1,0-1,1 1,-1-1,0 0,1 1,-1-1,0 1,1-1,-1 0,1 0,-1 1,1-1,-1 0,1 0,-1 1,1-1,-1 0,1 0,-1 0,1 0,-1 0,1 0,-1 0,1 0,-1 0,1 0,-1 0,1 0,-1 0,1 0,-1-1,1 1,-1 0,1 0,0-1,23-15,-20 12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7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82,'-1'0,"0"1,-1-1,1 0,0 1,0-1,0 1,0 0,-1-1,1 1,0 0,0-1,0 1,0 0,1 0,-1 0,0 0,0 0,0 0,1 0,-1 0,1 1,-1-1,1 0,-1 0,1 0,0 1,-1-1,1 0,0 0,0 3,-3 42,3-42,0 8,0-1,0-1,0 0,1 0,3 12,-4-20,0-1,1 1,-1-1,0 0,1 1,-1-1,1 1,0-1,-1 0,1 0,0 1,0-1,0 0,0 0,0 0,0 0,0 0,0 0,0 0,0-1,1 1,-1 0,0-1,0 1,1 0,-1-1,1 0,-1 1,0-1,1 0,-1 0,1 1,-1-1,1-1,-1 1,0 0,3 0,-1-2,1 1,-1-1,0 0,0 0,0 0,0-1,0 1,0-1,0 1,-1-1,1 0,-1 0,0 0,3-6,25-47,-28 49,0-1,0 1,-1 0,1 0,-2-1,1 1,-1-1,0 1,-1-1,-2-13,3 17,-1 1,1-1,-1 1,0 0,0-1,0 1,-1 0,1 0,-1-1,1 1,-1 0,0 1,0-1,-1 0,1 1,-1-1,1 1,-1-1,0 1,0 0,0 0,0 1,0-1,-5-1,-1 1,1 1,0 1,0 0,-1 0,1 1,0-1,0 2,0-1,0 1,0 1,0-1,0 2,1-1,-13 7,17-7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1,'-2'22,"1"-16,0 1,0-1,1 0,0 0,0 1,2 8,-2-14,0 0,1-1,-1 1,0 0,1 0,-1 0,1-1,-1 1,0 0,1-1,0 1,-1 0,1-1,-1 1,1-1,0 1,-1-1,1 1,0-1,0 0,1 1,-1 0,1-1,0 0,0 0,0 0,0 0,0 0,-1-1,1 1,0 0,0-1,0 1,0-1,2-1,-1-1,0 0,-1 0,1 0,-1-1,0 1,0 0,0-1,0 0,-1 1,1-1,-1 0,0 0,0 0,0 0,-1 0,1 0,-1 0,0 0,0 0,-2-7,-1 11,-1 12,-2 14,7 43,0 0,-9 85,7-147,-1 0,0 1,0-1,-1 0,0 0,0-1,-6 9,9-13,-1-1,1 0,-1 0,1 0,-1 0,0 0,0 0,0 0,1 0,-1 0,0-1,0 1,0 0,0-1,0 1,0 0,0-1,-1 1,1-1,0 1,0-1,0 0,-1 0,1 1,0-1,0 0,0 0,-1 0,1 0,0-1,0 1,-1 0,1 0,0-1,0 1,0-1,0 1,0-1,0 1,-1-1,1 0,0 1,1-1,-1 0,0 0,0 0,0 0,0 0,1 0,-1 0,0 0,0-2,-4-5,2-1,-1 1,1-1,0 0,1 0,0 0,0 0,1 0,0-1,1 1,0 0,0 0,1-1,0 1,5-17,-2 20,-1 0,1 1,1 0,-1-1,1 1,0 1,0-1,0 1,0 0,1 0,0 0,10-4,35-28,-34 23,-14 10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9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22,'2'37,"-1"-25,0 0,-1-1,0 1,-1-1,-3 19,4-30,-1 0,1-1,0 1,-1 0,1 0,0 0,-1 0,1 0,0-1,-1 1,1 0,0 0,-1-1,1 1,0 0,-1 0,1-1,0 1,0 0,0-1,-1 1,1 0,0-1,0 1,0-1,0 1,0 0,-1-1,1 1,0-1,0 1,0 0,0-1,0 1,0 0,0-1,1 0,-5-24,5 21,-1 1,1 0,1-1,-1 1,0 0,1 0,-1 0,1 0,0 0,0 0,0 1,5-5,-6 6,0 0,0 1,1-1,-1 0,0 1,0 0,1-1,-1 1,0 0,1-1,-1 1,1 0,-1 0,0 0,1 0,-1 1,0-1,1 0,-1 0,0 1,1-1,-1 1,0-1,0 1,0 0,1-1,-1 1,0 0,0 0,0 0,0 0,0 0,1 1,0 0,0 0,0 0,0 0,1-1,-1 1,0-1,1 1,-1-1,5 2,-6-3,0 0,0 0,-1 0,1 0,0 0,0 0,0 0,0 0,-1 0,1 0,0 0,0 0,0-1,-1 1,1 0,0-1,0 1,-1-1,1 1,0 0,-1-1,2 0,-1-2,1 1,0-1,-1 0,0 0,0 0,0 1,0-1,0 0,0 0,-1-1,1 1,-1 0,0 0,0 0,-1-4,-2-16,-1 32,-3 39,7-47,0 12,1-1,0 1,0-1,1 0,4 13,-5-23,-1 0,1 0,-1 0,1-1,0 1,0 0,0 0,0-1,0 1,0-1,1 1,-1-1,0 1,1-1,-1 0,1 1,0-1,-1 0,1 0,0 0,-1-1,1 1,0 0,0-1,0 1,0-1,0 1,0-1,0 0,0 0,0 0,-1 0,1 0,0 0,0-1,0 1,0-1,0 1,0-1,0 0,3-2,0-3,0-1,-1 0,0 0,0 0,0 0,-1-1,0 0,0 0,2-13,-4 14,0 0,1 1,-1-1,-1 0,1 1,-1-1,-1 0,0-8,0 13,1 0,-1 1,0-1,0 0,0 1,0-1,0 1,0-1,-1 1,1-1,0 1,-1 0,1 0,-1 0,1 0,-1 0,0 0,1 0,-1 0,0 1,0-1,0 0,1 1,-1 0,0-1,0 1,0 0,0 0,0 0,0 0,-1 1,-3-1,5-1,0 1,0 0,0 0,0 0,0 0,-1 0,1 0,0 0,0 0,0 0,0 1,0-1,0 0,-1 1,1-1,0 1,0-1,0 1,0 0,1-1,-1 1,0 0,-2 1,2 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47,'0'-2,"1"-1,0 1,-1 0,1 0,0 0,0 0,1 0,-1 0,0 0,0 1,1-1,0 0,-1 1,1-1,0 1,-1 0,1-1,0 1,0 0,0 0,0 0,0 0,1 1,-1-1,0 0,0 1,0 0,4-1,4-1,0 0,0 1,0 0,20 2,-27-1,-1 1,1-1,0 1,-1 0,1 0,0 0,-1 1,1-1,-1 0,0 1,1 0,-1-1,0 1,0 0,0 0,0 0,0 1,-1-1,1 0,-1 1,1-1,-1 1,0-1,0 1,0 0,0-1,-1 1,1 5,2 8,-1 1,-1 0,-2 29,0-21,0-20,0 1,0-1,0 1,-1-1,0 1,0-1,0 0,-1 0,0 0,0 0,0 0,0-1,-6 6,8-8,-1 0,0 1,0-1,-1 0,1 0,0 0,-1 0,1-1,-1 1,1-1,-1 1,0-1,0 0,0 0,0 0,0 0,1-1,-1 1,-1-1,1 0,0 0,0 0,0 0,0 0,0-1,-3 0,5 0,0 0,0 0,0 0,1 0,-1 0,0-1,0 1,1 0,-1 0,1-1,-1 1,1 0,-1-1,1 1,0 0,0-1,0 1,0-1,0 1,0 0,0-1,0 1,0-1,1 0,-1-3,1-1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0,'106'13,"-93"-13,-7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35,'13'136,"-13"-143,0-2,-1-1,1 0,1 1,0-1,0 0,1 1,0 0,0-1,1 1,8-17,-10 25,0-1,1 0,-1 1,0 0,0-1,1 1,-1 0,1 0,-1 0,1 0,0 0,-1 0,1 0,0 0,0 1,0-1,-1 0,1 1,0 0,0 0,0-1,0 1,0 0,0 0,0 1,-1-1,1 0,0 1,0-1,0 1,0-1,-1 1,1 0,0 0,2 1,-1 0,1 0,-1 1,1-1,-1 1,0-1,0 1,0 0,-1 0,1 0,-1 1,1-1,-1 1,0-1,0 1,1 5,0 16,4 15,-7-40,1 1,-1-1,0 0,0 0,0 1,1-1,-1 0,0 0,0 0,1 1,-1-1,0 0,1 0,-1 0,0 0,0 1,1-1,-1 0,0 0,1 0,-1 0,0 0,1 0,-1 0,0 0,1 0,-1 0,0 0,1 0,-1 0,0 0,1 0,-1-1,0 1,1 0,18-19,-10 6,0 0,1 0,0 0,0 1,2 0,-1 0,26-17,-37 29,1 0,0 1,-1-1,1 1,-1 0,1-1,-1 1,1-1,-1 1,0 0,1-1,-1 1,0 0,0-1,1 1,-1 0,0 0,0-1,0 1,0 0,0 0,0-1,0 1,0 0,0-1,0 1,0 0,-1 1,2 33,-2-30,1-1,0 0,0 1,1-1,-1 0,1 1,0-1,0 0,0 0,1 0,0 0,-1 0,2 0,-1 0,0 0,1-1,5 7,-6-8,0-1,0 0,0 1,1-1,-1 0,1 0,-1-1,0 1,1 0,0-1,-1 0,1 1,-1-1,1 0,-1 0,1 0,-1-1,1 1,-1-1,1 1,-1-1,1 0,-1 0,1 0,-1 0,0 0,0-1,0 1,0-1,4-2,-4 1,1 1,-1 0,0 0,0-1,0 1,0-1,0 0,0 0,-1 0,1 0,-1 0,0 0,0 0,0 0,0 0,0 0,-1-1,0 1,1 0,-1-1,0 1,-1 0,1 0,-1-1,1 1,-1 0,0 0,0 0,0-1,-1 1,1 1,-1-1,1 0,-1 0,0 0,0 1,-1-1,1 1,0 0,-1 0,1 0,-1 0,0 0,-4-2,1 1,-1 0,1 1,-1 0,1 0,-11-1,16 3,0 0,1-1,-1 1,0 0,0 0,1 0,-1 0,0 0,0 0,1 0,-1 0,0 0,0 0,1 0,-1 0,0 1,0-1,1 0,-1 0,0 1,1-1,-1 1,0-1,1 0,-1 1,0-1,1 1,-1 0,1-1,-1 1,1-1,-1 1,1 0,0-1,-1 1,1 0,0 0,0-1,-1 1,1 0,0-1,0 1,0 0,0 0,0 0,0-1,0 1,0 0,0 0,0-1,0 1,1 0,-1 0,0-1,1 1,-1 0,0-1,1 1,-1 0,1-1,0 2,0-1,0 0,0 1,0-1,0 0,0 0,0 0,0 0,0 0,0 0,1-1,-1 1,0 0,1 0,-1-1,2 1,1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8.02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0,'0'41,"-1"-9,1 0,2 0,9 52,-8-67,-1 1,0-1,-2 25,-1-31,1 1,0 0,0-1,2 1,-1 0,1-1,1 0,0 1,5 11,-2-78,-8-2,-14-84,16 140,-3-13,1 0,0 0,1 1,1-1,0 0,1 0,0 0,5-18,-6 31,1-1,0 0,0 1,0-1,0 0,0 1,0 0,0-1,1 1,-1-1,0 1,1 0,-1 0,1 0,0 0,-1 0,1 0,0 0,-1 1,1-1,0 1,0-1,0 1,0 0,-1-1,1 1,0 0,0 0,0 0,0 1,0-1,-1 0,1 1,0-1,0 1,0-1,-1 1,1 0,0 0,2 2,0-1,0 0,0 1,0 0,0 0,0 0,0 0,-1 0,0 1,0-1,0 1,0 0,0 0,-1 0,0 1,3 5,-4-3,1 0,-2 0,1 0,-1 0,0 0,0 0,-1 1,0-1,0 0,0 0,-1 0,-1 0,1-1,-1 1,0-1,-7 13,7-16,1 1,-1-1,0 0,1 0,-1 0,-1 0,1-1,0 1,-1-1,1 0,-1 1,0-2,1 1,-1 0,0-1,0 0,0 0,0 0,0 0,-1-1,1 1,0-1,0 0,0-1,0 1,-1-1,1 1,0-1,-8-3,12 4,0 0,0 0,-1 0,1 0,0 0,-1 0,1 0,0 0,-1-1,1 1,0 0,0 0,-1 0,1 0,0 0,0 0,-1-1,1 1,0 0,0 0,-1 0,1-1,0 1,0 0,0 0,-1-1,1 1,0 0,0 0,0-1,0 1,0 0,0-1,0 1,0 0,0-1,-1 1,1 0,0 0,0-1,1 1,-1 0,0-1,0 1,0 0,0-1,0 1,17-11,25-3,17-2,-44 10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1,'-2'4,"0"1,-1-1,1 0,-1 0,0 0,0 0,0-1,-5 5,-4 6,-14 24,-21 41,47-126,3 26,0 0,-1-28,-2 43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3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3,'-1'1,"0"0,1 0,-1 0,0 0,1 0,-1 1,0-1,1 0,-1 0,1 1,0-1,0 0,-1 0,1 1,0-1,0 0,0 1,0-1,0 0,1 2,-1 30,2-28,-1 1,1-1,-1 0,2 1,-1-1,0 0,1 0,0-1,0 1,1-1,-1 1,1-1,0 0,8 7,-7-7,1 0,-1 1,1-2,0 1,0-1,0 0,1 0,-1 0,1-1,0 0,10 1,-14-2,-1-1,1 1,0-1,0 0,0 0,-1 0,1 0,0 0,0-1,0 0,-1 1,1-1,0 0,-1 0,1 0,-1-1,1 1,-1-1,1 1,-1-1,2-2,-2 0,0 0,0 0,0 0,-1 0,0-1,0 1,0 0,0-1,-1 1,0-1,0 1,0-8,0-7,0 12,0 1,0-1,0 0,-1 0,0 0,0 1,-4-13,4 26,0-4,0 0,0 0,1 0,-1 0,1 0,0 0,0 1,0-1,1 0,-1 0,1 0,-1 0,2 4,3 0,0 0,0 0,0-1,1 0,0 0,0 0,1-1,0 0,12 8,-16-12,-1 0,0 0,0 0,0-1,1 1,-1-1,0 1,0-1,1 0,-1 0,1 0,-1 0,0 0,1 0,-1 0,0-1,0 0,1 1,-1-1,0 0,0 0,0 0,0 0,0 0,0-1,0 1,0-1,0 1,-1-1,1 0,0 1,-1-1,0 0,1 0,-1 0,0 0,0 0,0-1,0 1,0-3,2-7,0-1,-1 0,0-25,-1 11,-1 41,1 90,-3 58,-13-34,13-112,-2-1,0 1,-1-1,0 0,-15 29,20-43,-1 1,0-1,0 1,0-1,1 0,-1 1,0-1,-1 0,1 0,0 1,0-1,-1 0,1 0,0 0,-1-1,1 1,-1 0,1 0,-1-1,1 1,-1-1,-2 1,3-1,-1-1,1 1,-1-1,1 1,-1-1,1 0,-1 0,1 1,0-1,-1 0,1 0,0 0,0 0,0-1,0 1,0 0,0 0,-1-3,-5-8,1 0,0-1,1 1,-4-15,7 20,-2-10,2 0,0 0,0 0,2 0,0 0,4-26,-4 40,1 0,0 1,-1-1,1 0,1 0,-1 1,0-1,1 1,-1-1,1 1,0 0,-1-1,1 1,1 0,-1 0,0 0,0 1,1-1,-1 0,5-1,7-4,1 1,27-9,5-1,-43 13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29,'2'1,"-1"-1,0 1,1-1,-1 1,0 0,1 0,-1 0,0 0,0 0,0 0,0 0,0 0,0 0,0 0,0 0,0 1,0-1,-1 0,1 1,-1-1,1 0,-1 1,1-1,-1 3,12 45,-10-38,-1 5,1 18,-2-33,0-1,0 1,0 0,0 0,0-1,1 1,-1 0,0-1,0 1,0 0,1 0,-1-1,0 1,1-1,-1 1,0 0,1-1,-1 1,1-1,-1 1,1-1,-1 1,1-1,0 1,-1-1,1 0,-1 1,1-1,0 0,0 1,1-4,0 0,0 0,0 0,-1 0,1-1,-1 1,0 0,0-1,0 1,-1-1,1 1,0-5,1-4,0 7,-1 1,1 0,0-1,1 1,-1 0,1 0,0 0,5-5,8-11,-24 25,-4 16,11-19,1 1,-1 0,1-1,0 1,0-1,0 1,0 0,0-1,0 1,1-1,0 1,-1 0,1-1,1 4,-1-5,0 0,0 0,0 0,0 0,0 0,0 0,0 0,0 0,0 0,1 0,-1 0,0-1,1 1,-1-1,0 1,1-1,-1 1,1-1,1 0,3 1,0-2,-1 1,1 0,0-1,0 0,0-1,-1 1,1-1,0 0,-1-1,8-4,-5 3,-1-2,1 1,-1-1,0 0,7-9,-11 12,0 1,-1-1,1-1,-1 1,0 0,0 0,0-1,0 0,-1 1,1-1,-1 0,0 1,0-1,0-6,0 10,-1-1,0 1,0-1,0 1,0-1,0 0,0 1,0-1,0 1,-1-1,1 1,0-1,0 1,0-1,0 1,-1-1,1 1,0-1,-1 1,1 0,0-1,-1 1,1-1,0 1,-1 0,1-1,-1 1,1 0,-1-1,1 1,-1 0,1 0,-1 0,1-1,-1 1,1 0,-1 0,1 0,-1 0,1 0,-1 0,1 0,-1 0,1 0,-1 0,1 0,-1 0,1 1,-1-1,1 0,-1 0,1 0,-1 1,1-1,-1 0,0 1,-1 0,1 0,-1 0,0 1,0-1,1 0,-1 1,1-1,-1 1,1 0,0-1,0 1,-1 0,0 3,0 0,1 1,0 0,0-1,0 1,0 0,1 0,0 0,0 0,1 0,1 8,-1-12,-1 0,1 0,0 0,0 0,0 0,0-1,0 1,0 0,1-1,-1 1,0 0,1-1,-1 0,1 1,0-1,-1 0,1 0,0 0,0 0,0 0,0 0,0 0,0-1,0 1,0-1,0 1,0-1,0 0,0 0,0 0,2 0,-1 0,-1 0,1 0,-1 0,0-1,1 1,-1-1,0 1,0-1,1 0,-1 0,0 0,0 0,0 0,0-1,0 1,0-1,0 1,-1-1,1 0,0 1,-1-1,0 0,1 0,0-3,0 2,-1 0,0-1,0 1,0 0,-1-1,1 1,-1-1,0 1,0-1,0 0,0 1,-1-1,1 1,-1-1,0 1,-2-4,2 4,0 1,0 0,0-1,-1 1,1 0,-1 0,0 0,1 0,-1 0,0 1,0-1,0 1,0-1,0 1,-1 0,1-1,0 1,-1 0,1 1,-1-1,1 0,-1 1,1-1,-1 1,-3 0,5 0,-1 0,1 0,0 0,0 0,0 0,0 0,0 1,0-1,-1 1,1-1,0 1,0-1,0 1,0-1,1 1,-1 0,0 0,0-1,0 1,0 0,0 1,0 0,0 0,1-1,0 1,-1-1,1 1,0 0,0-1,0 1,0 0,0-1,0 1,0 0,1-1,-1 1,0-1,1 1,0-1,-1 1,3 2,-3-2,1-1,1 1,-1-1,0 0,0 1,0-1,1 0,-1 0,0 0,1 0,-1 0,1 0,0 0,-1-1,1 1,0 0,-1-1,1 0,0 1,-1-1,1 0,0 0,0 0,-1 0,1 0,0 0,0 0,-1-1,3 0,-1 1,0-1,0 0,0 0,0 0,0 0,0 0,0-1,0 1,0-1,-1 0,1 0,-1 0,1 0,3-4,-6 5,0 1,0 0,0 0,0 0,0-1,0 1,0 0,0 0,0 0,0 0,0-1,0 1,0 0,1 0,-1 0,0 0,0 0,0-1,0 1,0 0,0 0,0 0,1 0,-1 0,0 0,0-1,0 1,0 0,1 0,-1 0,0 0,0 0,0 0,0 0,1 0,-1 0,0 0,0 0,0 0,0 0,1 0,-1 0,0 0,0 0,0 0,0 0,1 0,-1 0,0 0,0 1,0-1,0 0,1 0,-1 0,0 0,0 0,0 0,0 0,0 1,0-1,0 0,1 0,-1 0,0 0,0 0,0 1,5 20,-5-16,1 0,0 0,0 0,0 0,1 0,-1 0,1-1,1 1,3 7,-4-10,-1 0,1-1,-1 1,1 0,-1-1,1 0,0 1,0-1,0 0,0 0,0 0,0 0,0 0,0 0,0 0,0-1,1 1,-1-1,0 0,0 1,1-1,-1 0,0 0,0-1,1 1,-1 0,0-1,0 0,3 0,-2-1,0 0,-1 0,1 0,-1 0,0-1,1 1,-1-1,0 1,-1-1,1 0,0 1,-1-1,1 0,-1 0,0 0,0 0,0 0,-1-1,1-4,1-3,-2 4,1 0,0 0,0 1,0-1,1 0,0 1,4-10,-5 16,-1 1,1-1,-1 0,1 0,-1 1,1-1,-1 1,1-1,-1 0,1 1,-1-1,0 1,1-1,-1 1,0-1,1 1,-1-1,0 1,0-1,0 1,1 0,-1-1,0 1,0-1,0 1,0 0,0-1,0 1,0-1,0 1,0 0,-1 0,4 23,-4-9,0-10,1 0,-1-1,1 1,0 0,0 0,0 0,1 0,2 8,9-53,-12 33,0 1,1-1,0 1,0-1,1 1,-1-1,4-6,-4 11,0 0,0 0,1 0,-1 1,1-1,0 0,-1 1,1-1,0 1,0-1,0 1,0 0,0 0,0 0,0 0,0 0,1 0,-1 0,0 1,0-1,1 1,-1 0,3 0,8-2,-13 3,-1-1,-1 1,1 0,-1-1,1 1,-1 0,1 0,-1 0,1 0,0 0,0 1,0-1,-1 0,1 1,0-1,1 0,-1 1,0-1,0 1,1 0,-1-1,0 1,1 1,-2 6,1-2,-1 0,1 0,1-1,-1 1,1 0,1 9,0-14,-1 1,1-1,0 0,0 0,0 0,0 0,1 1,-1-2,0 1,1 0,-1 0,1 0,0-1,0 1,0 0,-1-1,1 0,0 0,1 1,-1-1,4 1,3 1,1 0,-1-1,0 0,1-1,-1 1,1-2,18-1,-8 1,-15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8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59 274,'-3'1,"-1"0,1 1,0-1,-1 1,1 0,0 0,0 0,0 0,1 1,-1-1,1 1,-1 0,1-1,0 1,0 0,0 1,0-1,0 0,1 0,0 1,-1-1,1 1,0-1,1 1,-1-1,1 1,0 0,0 4,1-7,0 1,1-1,-1 0,1 0,0 0,-1 0,1 0,0-1,0 1,-1-1,1 1,0-1,0 1,0-1,0 0,0 0,-1 0,1 0,0 0,0 0,3-1,42-6,-41 5,0 0,0-1,0 1,0-1,-1-1,1 1,-1-1,1 0,-1 0,-1-1,1 1,-1-1,1 0,-1 0,-1-1,1 1,-1-1,0 0,0 0,-1 0,1 0,-1 0,-1-1,1 1,-1 0,0-1,-1 1,0-1,0 1,0-1,0 0,-1 1,0 0,-3-8,1 7,0-1,-1 1,0 0,0 0,-1 0,0 0,0 1,-1 0,1 0,-1 0,-1 1,1 0,-1 0,0 1,-7-4,-38-32,52 40,0-1,-1 1,1 0,0 0,0-1,-1 1,1 0,0 0,0-1,0 1,0 0,-1-1,1 1,0 0,0-1,0 1,0 0,0-1,0 1,0 0,0-1,0 1,0 0,0-1,0 1,0 0,0-1,0 1,0 0,1-1,-1 1,0 0,0 0,0-1,0 1,1 0,-1-1,0 1,0 0,1 0,-1 0,0-1,21-9,23 1,25 8,74 2,-132 2,-7-2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1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0,'1'9,"-1"0,1 0,0 0,1-1,0 1,6 15,-7-22,-1-1,1 1,0 0,-1 0,1-1,0 1,0-1,0 1,1-1,-1 1,0-1,0 0,1 1,-1-1,1 0,-1 0,1 0,0 0,-1 0,1 0,0-1,-1 1,1-1,0 1,0-1,0 1,0-1,0 0,-1 0,1 0,0 0,0 0,0-1,0 1,0 0,-1-1,1 0,0 1,2-2,0-1,0 0,-1 0,1 0,-1 0,1 0,-1-1,0 0,-1 0,1 0,-1 0,1 0,-1 0,0 0,-1-1,1 1,-1-1,0 1,0-1,0 0,-1 0,1 1,-2-10,-6 181,9-112,-1-22,-1 1,-5 42,4-68,-1 1,0 0,0-1,-1 0,1 0,-2 1,1-2,-1 1,-1 0,1-1,-1 0,-1 0,-10 11,16-17,-1-1,0 1,1 0,-1-1,0 1,0-1,0 1,0-1,1 1,-1-1,0 0,0 1,0-1,0 0,0 0,0 1,0-1,0 0,0 0,0 0,0 0,0-1,0 1,0 0,-2-1,1 0,0 0,0 0,1-1,-1 1,0-1,0 1,1-1,-1 1,1-1,0 0,-2-3,-4-7,1-1,0 0,-4-14,6 15,2 9,1 0,0-1,-1 1,1 0,0-1,1 1,-1-1,1 1,-1-1,1 1,0-1,1 1,-1-1,0 1,1-1,0 1,0-1,0 1,0 0,1-1,-1 1,1 0,0 0,-1 0,1 0,1 0,-1 1,0-1,1 1,0-1,-1 1,5-2,99-36,-101 38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72 240,'-2'1,"1"0,-1 0,1 0,0 0,-1 0,1 0,0 0,0 0,0 0,0 1,0-1,0 0,0 1,0-1,0 1,1-1,-1 1,0-1,1 1,0 0,-1-1,1 1,0 0,0-1,0 1,0 3,0-4,-1 1,1-1,0 0,0 1,-1-1,1 1,1-1,-1 1,0-1,0 0,0 1,1-1,-1 1,0-1,1 0,0 1,-1-1,1 0,0 0,-1 0,1 1,0-1,0 0,0 0,0 0,0 0,0 0,1-1,-1 1,0 0,0 0,0-1,3 2,-1-2,1 0,-1 0,0 0,0-1,1 1,-1-1,0 0,0 0,0 0,0 0,0 0,0-1,0 1,0-1,-1 0,1 0,-1 0,1 0,2-3,-1-1,0 1,0-1,0 0,-1 0,0 0,0-1,0 1,2-12,-1-2,0 1,-2-1,0 0,-1 0,-3-30,2 46,0 1,-1 0,1-1,-1 1,0 0,0-1,-1 1,1 0,-1 0,1 0,-1 0,0 0,0 1,0-1,-1 0,1 1,-1 0,1-1,-1 1,0 0,0 0,1 1,-1-1,-1 0,1 1,0 0,-4-1,-3-1,-1 1,-1 0,1 1,0 0,0 1,-22 2,32-2,0 0,0 0,1 1,-1-1,0 0,0 0,1 0,-1 1,0-1,0 0,1 1,-1-1,0 1,1-1,-1 1,1-1,-1 1,0-1,1 1,-1 0,1-1,0 1,-1 0,1-1,-1 1,1 0,0 0,0-1,-1 1,1 0,0 0,0-1,0 1,0 0,0 0,0 0,0-1,0 1,0 0,0 0,1 0,-1-1,0 1,0 0,1 0,-1-1,0 1,1 0,-1-1,2 2,-1 1,1 0,-1 0,1 0,0-1,0 1,0 0,1-1,-1 1,0-1,1 0,3 3,6 0,0 0,0-1,1 0,-1-1,1 0,17 1,-24-4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0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33,'0'5,"-1"1,1 1,0 0,1-1,0 1,0-1,3 12,-3-17,-1 0,1 0,0 0,0 0,0 0,-1 0,1 0,0 0,0 0,0 0,1 0,-1-1,0 1,0 0,0-1,0 1,1-1,-1 1,0-1,0 0,1 1,-1-1,0 0,1 0,-1 0,0 0,1 0,-1 0,0 0,1-1,-1 1,0 0,1-1,-1 1,0-1,0 1,0-1,1 0,-1 0,1 0,6-3,1 0,-1-1,-1 0,1 0,9-9,-15 12,0 1,0-1,-1 1,1-1,0 0,-1 0,0 0,1 0,-1 0,0 0,0 0,0 0,0-1,-1 1,1 0,-1-1,1 1,-1 0,0-1,0 1,0 0,0-1,0 1,0-1,-1 1,0-4,1 6,0 0,0 0,0-1,0 1,0 0,0 0,0-1,0 1,0 0,0 0,0-1,-1 1,1 0,0 0,0-1,0 1,0 0,0 0,0 0,-1-1,1 1,0 0,0 0,0 0,-1 0,1-1,0 1,0 0,0 0,-1 0,1 0,0 0,0 0,-1 0,1 0,0 0,0 0,-1 0,1 0,0 0,0 0,-1 0,1 0,0 0,-1 0,-5 13,1 19,6 25,-2 191,-1-224,0-1,-2 0,0 1,-2-2,-1 1,0-1,-16 33,22-53,0 0,0 0,0-1,-1 1,1 0,0 0,-1-1,1 1,-1-1,1 1,-1-1,0 0,1 0,-1 1,0-1,0 0,0-1,0 1,0 0,0 0,0-1,0 0,0 1,-3-1,3 0,0-1,0 0,0 0,0 1,0-1,0-1,0 1,0 0,0 0,0-1,1 1,-1-1,1 1,-1-1,1 0,0 0,-1 1,1-1,0 0,0 0,0 0,0-3,-15-29,11 24,0-1,0 1,1-1,1 0,0 1,0-1,1-1,1 1,-1-17,2 25,0 0,1 0,-1 1,1-1,0 0,0 1,-1-1,2 0,-1 1,0-1,1 1,-1 0,1-1,-1 1,1 0,2-2,39-29,-14 13,-26 17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1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48,'-12'100,"15"-99,3-12,4-20,-10 21,1 2,-1 1,0-1,0 0,-1 1,0-1,-4-13,4 19,0 0,0 1,0-1,0 0,0 0,-1 0,1 1,-1-1,1 1,-1-1,0 1,0 0,1 0,-1 0,0-1,0 2,0-1,0 0,0 0,0 1,0-1,-1 1,1-1,0 1,0 0,0 0,0 0,-4 1,125 0,-113-1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5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1 171,'0'5,"0"0,0 0,0 0,1 0,0 0,2 8,-3-12,0-1,1 1,-1-1,0 1,1-1,-1 1,0-1,1 0,-1 1,0-1,1 1,-1-1,1 0,-1 1,1-1,-1 0,1 0,-1 1,1-1,-1 0,1 0,-1 0,1 0,-1 1,1-1,0 0,1-1,-1 1,1-1,0 1,-1-1,1 1,0-1,-1 0,1 0,-1 0,1 0,-1 0,3-2,1-5,0 0,-1 0,0 0,0-1,-1 0,0 1,0-1,-1 0,0 0,-1-1,1-9,-8 33,0 19,6-27,1 0,0 0,0 0,1 0,-1 0,1 0,1-1,-1 1,1-1,5 9,-7-12,0-1,0 0,-1 0,1 0,0 0,0 0,1 0,-1 0,0 0,0 0,0 0,0 0,1-1,-1 1,0 0,1-1,-1 0,1 1,-1-1,1 0,-1 1,0-1,1 0,-1 0,1 0,-1 0,1-1,-1 1,1 0,-1 0,0-1,1 1,-1-1,1 0,-1 1,0-1,0 0,1 0,-1 0,0 1,0-1,0 0,0-1,0 1,0 0,0 0,-1 0,2-3,4-4,-1 0,0 0,-1 0,0-1,-1 1,1-1,-1 0,-1 0,0 0,0 0,-1-1,0 1,-1-11,0 33,4 53,-3-62,-1 0,1 1,0-1,1 0,-1 0,1 0,0 0,0 0,0-1,0 1,1 0,-1-1,5 4,-5-5,-1-1,1 0,0 0,0 0,0 0,-1 0,1-1,0 1,0-1,0 1,0-1,0 0,1 1,-1-1,0 0,0 0,0-1,0 1,0 0,0-1,0 1,0-1,0 0,0 0,-1 1,1-1,0 0,0-1,-1 1,3-2,3-2,0-1,0 0,-1 0,1-1,6-8,-7 6,35-52,-39 58,0 0,-1 0,1 0,-1 0,0-1,0 1,0 0,-1-1,1 1,-1 0,1-1,-1 1,0 0,-1-1,1 1,-1 0,1-1,-2-4,1 7,0 1,1-1,-1 0,0 0,0 0,0 0,0 0,0 1,0-1,0 0,0 1,0-1,0 1,0-1,0 1,0 0,0-1,0 1,-1 0,1 0,0 0,0-1,0 1,0 1,-1-1,1 0,0 0,0 0,0 1,0-1,-1 0,1 1,0-1,0 1,0-1,0 1,0 0,0 0,0-1,1 1,-1 0,-1 1,-2 0,1 1,-1 0,1 0,-1 0,1 0,0 1,0 0,1-1,-1 1,-2 4,3-2,1 0,-1-1,1 1,0 0,0 0,1 0,0 0,0 0,0 0,1 0,1 10,-1-14,0 0,0 0,0 1,1-1,-1 0,0 0,1 0,0 0,-1 0,1 0,0-1,0 1,0-1,0 1,0-1,0 0,0 1,0-1,1 0,-1-1,1 1,-1 0,0-1,1 1,-1-1,1 0,-1 1,1-1,4-1,-3 1,1 0,-1-1,0 0,1 0,-1 0,0 0,1-1,-1 1,0-1,0 0,0 0,0-1,-1 1,1-1,-1 0,1 0,-1 0,0 0,0-1,4-6,26-24,-33 33,1 0,0 1,0-1,0 0,0 0,0 0,0 1,0-1,0 0,0 1,0-1,1 1,-1-1,0 1,0 0,1-1,-1 1,0 0,0 0,1 0,-1 0,0 0,0 0,2 1,-2-1,0 1,0 0,0 0,0 0,0 0,-1 0,1 1,0-1,-1 0,1 0,-1 0,1 1,-1-1,1 0,-1 1,0-1,0 0,0 3,1 13,-1 0,-5 32,3-31,-3 18,5-35,0 0,0 1,0-1,0 0,-1 1,1-1,0 0,-1 1,0-1,1 0,-1 1,1-1,-1 0,0 0,0 0,0 0,0 0,0 0,0 0,0 0,-2 1,2-2,0-1,0 0,0 1,1-1,-1 0,0 1,0-1,1 0,-1 0,1 0,-1 0,1 0,-1 0,1 0,-1 0,1 0,0 0,-1 0,1 0,0 0,0-2,-6-30,5 29,0-4,0 1,0 0,1 0,0 0,1-10,-1 16,0-1,0 1,1 0,-1 0,0-1,1 1,-1 0,1 0,0 0,-1 0,1 0,0 0,0 0,0 0,-1 0,1 0,0 0,0 0,0 0,1 1,-1-1,0 0,0 1,0-1,0 1,1 0,-1-1,0 1,0 0,1 0,-1-1,0 1,0 0,1 0,1 1,5-1,0 0,0 0,0-1,0 0,0 0,0-1,0 0,0 0,9-4,-15 4,1 1,0-1,-1 0,0 1,1-1,-1 0,0-1,0 1,0 0,0-1,0 1,-1-1,1 1,-1-1,1 0,-1 0,0 1,0-1,0 0,-1 0,1 0,-1 0,0 0,1 0,-1 0,-1-1,1 1,-1-3,-3-3,-3 17,-2 19,7 15,0-34,1-1,1 1,-1 0,1-1,1 1,-1 0,2-1,-1 1,1 0,0-1,0 0,1 1,0-1,0 0,1 0,5 8,-7-13,-1 0,0-1,1 1,-1-1,1 1,-1-1,1 0,-1 0,1 0,0 0,0 0,0 0,0 0,-1 0,1-1,0 1,0-1,0 0,0 1,0-1,1 0,-1 0,0 0,0 0,0-1,0 1,0 0,0-1,0 0,0 1,-1-1,1 0,0 0,0 0,0 0,-1 0,1 0,-1-1,1 1,-1-1,3-2,4-3,-1-1,-1 0,1 0,-1 0,-1-1,1 1,3-11,-4 6,3-3,-6 40,-2-22,0 2,0-1,0 1,0-1,0 0,0 1,0-1,1 1,0-1,0 0,2 5,-2-6,1-1,-1 0,1 0,0 0,-1 0,1 0,0 0,0-1,0 1,-1-1,1 1,0-1,0 0,0 1,0-1,0 0,0 0,0 0,0-1,2 0,1 1,-1-1,0 0,0-1,0 1,0-1,0 0,0 0,0 0,0 0,-1 0,1-1,-1 0,1 0,-1 0,0 0,0 0,-1-1,1 1,-1-1,0 0,1 0,-2 0,1 0,0 0,-1 0,2-6,1-3,-1-1,0 0,-1 0,0 0,-1 0,-2-28,1 40,0 0,-1 1,1-1,-1 1,0-1,1 1,-1-1,0 1,0-1,0 1,0 0,0-1,0 1,-1 0,1 0,0 0,0 0,-1 0,1 0,-1 0,1 1,-1-1,1 0,-1 1,0-1,1 1,-1 0,0-1,1 1,-1 0,0 0,1 0,-1 0,0 1,1-1,-1 0,1 1,-1-1,0 1,1-1,-1 1,1 0,-1-1,1 1,-2 2,1-3,1 1,-1 0,1 0,-1-1,1 1,0 0,0 0,0 0,-1 0,1 1,0-1,0 0,0 0,1 1,-1-1,0 1,0-1,1 0,-2 4,3-4,-1 1,0-1,0 1,1-1,-1 0,1 1,-1-1,1 0,0 0,-1 1,1-1,0 0,0 0,0 0,0 0,0 0,0 0,0 0,0 0,0 0,1 0,-1-1,0 1,1 0,-1-1,0 1,3-1,11 6,-1 1,0 0,0 1,0 0,-1 1,-1 1,1 0,10 12,-22-19,1 1,-1 0,0 0,0 0,-1 0,1 0,-1-1,0 1,0 0,0 0,0 0,-1 0,0 0,0 0,0 0,0 0,-2 4,0-4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183 124,'-7'86,"0"-30,9-94,-1 24,0 0,-1-1,-2-14,-1 7,3 17,0 0,-1 0,0 0,0 0,0 0,-1 0,-2-6,3 10,0-1,0 1,0-1,0 1,-1 0,1 0,0 0,-1-1,1 1,-1 1,1-1,-1 0,0 0,1 1,-1-1,0 0,0 1,1 0,-1-1,0 1,0 0,1 0,-1 0,-3 1,-112 0,118-1,7 0,119 6,-52 1,148-7,-210-4,-16 0,2 3,-1 1,1 0,-1 0,1-1,-1 1,1 0,-1 0,1 0,-1 1,1-1,-1 0,1 0,-1 1,1-1,0 1,-1 0,-1 0,0 2,-1-1,1 1,0 0,0 0,0 1,0-1,1 0,-1 1,1 0,0 0,0 0,0 0,0 0,1 0,0 0,-1 0,2 1,-1-1,0 7,0 9,0 0,5 37,-4-56,0 1,1-1,-1 0,1 1,0-1,-1 0,1 0,0 0,0 1,0-1,0 0,0 0,0 0,0-1,0 1,0 0,1 0,-1 0,0-1,0 1,1-1,-1 1,0-1,1 1,-1-1,0 0,1 0,-1 0,1 0,-1 0,1 0,-1 0,0 0,1 0,-1-1,0 1,1 0,1-2,0 2,0-1,0 0,1 1,-1-1,0-1,-1 1,1 0,0-1,0 1,-1-1,1 0,0 0,-1 0,0 0,0 0,1-1,1-3,-3 4,0 0,0-1,0 1,-1-1,1 1,-1 0,0-1,0 1,0-1,0 1,0-1,0 1,-1-1,1 1,-1-1,1 1,-1-1,0 1,0 0,0 0,0-1,-1 1,1 0,-1 0,1 0,-1 0,0 0,1 1,-1-1,0 1,0-1,0 1,-1-1,1 1,0 0,0 0,-1 0,1 0,0 1,-1-1,1 1,-1-1,1 1,-1 0,1 0,-1 0,1 0,-1 0,1 1,-1-1,1 1,-1 0,1-1,0 1,-5 3,6-4,1 0,-1 0,0 0,1 0,-1 0,0 1,0-1,1 0,-1 1,1-1,-1 0,0 1,1-1,-1 1,1-1,-1 1,1-1,-1 1,1-1,-1 1,1 0,0-1,-1 1,1 0,0-1,0 1,-1 0,1-1,0 1,0 0,0-1,0 1,0 0,0 0,0-1,0 1,0 0,0 0,0-1,0 1,1 0,-1-1,0 1,1 0,0 1,0-1,0 0,0 0,1 0,-1 0,0 0,1 0,-1-1,1 1,-1 0,1-1,-1 1,1-1,-1 1,1-1,-1 0,1 0,3 1,3-1,1-1,0 1,0-2,0 1,-1-1,1 0,-1-1,1 0,-1 0,0-1,0 0,0 0,-1-1,0 0,0 0,0-1,0 0,-1 0,0-1,9-11,-6 8,0 1,1 0,0 1,0 0,1 0,16-8,18-12,-45 28,0 0,1 0,-1 0,0 0,1 0,-1-1,0 1,1 0,-1 0,0 0,1-1,-1 1,0 0,0 0,1-1,-1 1,0 0,0 0,1-1,-1 1,0 0,0-1,0 1,0 0,1-1,-1 1,0-1,0 1,0 0,0-1,0 1,0 0,0-1,0 1,0 0,0-1,0 1,-1-1,-14-2,-21 6,31-2,1 0,0 1,0 0,0 0,0 0,0 0,1 0,-1 1,0 0,1-1,0 1,0 1,0-1,0 0,0 1,1-1,-1 1,1 0,-3 8,2-6,1 1,0-1,0 1,1 0,0 0,0 0,1-1,0 1,0 0,1 0,-1 0,3 9,-2-14,1 0,-1 1,0-1,1 0,-1 0,1 0,0 0,0 0,0-1,0 1,0 0,0-1,0 1,0-1,1 0,-1 0,0 0,1 0,-1 0,1-1,-1 1,1-1,-1 1,1-1,5 0,9 1,0-1,26-2,-41 1,2 0,0 0,-1 0,1 0,0-1,-1 0,1 0,-1 0,0 0,0 0,0-1,0 1,0-1,0 0,-1 0,1 0,-1 0,0 0,0-1,0 1,0-1,0 1,-1-1,0 1,0-1,0 0,0 0,0 0,-1-4,-3 4,-1 14,0 15,4-23,-1 0,1 0,0 0,0 0,1 0,-1 0,0 0,1 0,-1 0,1 0,0 0,-1 0,1 0,0 0,0 0,0 0,1-1,-1 1,0 0,1-1,-1 1,1-1,2 2,0-1,1-1,-1 1,1-1,-1 0,1 0,0-1,0 0,-1 1,9-2,-6 0,0 0,1-1,-1 0,0 0,0-1,0 0,-1 0,1 0,-1-1,0 0,1 0,-2-1,1 1,0-1,8-12,-10 13,0 0,0 0,-1-1,0 0,0 1,0-1,0 0,-1-1,0 1,0 0,0-1,-1 1,0-1,0 1,0-1,-1 0,0 1,0-1,0 0,-1 1,-1-10,1 14,0-1,0 0,-1 1,1-1,0 1,-1-1,1 1,0 0,-1-1,0 1,1 0,-1 0,0 0,0 0,1 1,-1-1,0 0,0 1,0-1,0 1,0 0,0 0,0-1,0 1,0 1,-3-1,2 0,1 0,-1 0,0 1,1-1,-1 0,1 1,-1 0,1 0,-1 0,1 0,0 0,-1 0,1 0,0 1,0-1,0 1,0 0,0-1,-3 5,4-5,0 1,0 0,0 0,0 0,0-1,0 1,0 0,1 0,-1 0,1 0,0 0,-1 1,1-1,0 0,0 0,0 0,1 0,-1 0,0 0,1 0,-1 0,1 0,0 0,0 0,-1 0,3 2,1-1,0 1,0-1,0 0,1 0,-1-1,1 1,0-1,-1 0,9 2,-7-2,0 0,0 1,0-1,-1 1,1 0,-1 1,1-1,6 7,-10-7,-1-1,1 1,-1-1,1 1,-1-1,0 1,0 0,0 0,0-1,-1 1,1 0,-1 0,0 0,0 0,0 0,0 0,0 0,0-1,-1 1,-1 5,-10 45,12-48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9.6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79 83,'0'-1,"0"1,0-1,0 0,0 1,0-1,0 1,0-1,-1 0,1 1,0-1,0 1,-1-1,1 1,0-1,-1 1,1-1,-1 1,1-1,-1 1,1-1,0 1,-1 0,0-1,1 1,-1 0,1 0,-1-1,1 1,-1 0,0 0,1 0,-1-1,1 1,-1 0,0 0,1 0,-1 0,1 0,-1 0,0 0,1 1,-1-1,0 0,1 0,-1 0,1 1,-1-1,1 0,-1 1,1-1,-1 1,-29 17,27-15,1 1,-1-1,1 1,0-1,0 1,0 0,0 0,0 0,1 0,0 0,0 0,0 0,0 0,1 0,0 1,0-1,0 0,1 7,0-8,0 1,0-1,0 0,1 1,0-1,0 0,0 0,0 0,0 0,0-1,1 1,-1-1,1 1,0-1,0 0,0 0,0 0,0 0,0 0,0-1,1 0,3 2,1 0,0 0,1 0,-1-1,1 0,0-1,-1 0,13 0,-19-1,0-1,1 1,-1-1,0 1,0-1,0 0,0 0,0 0,0 0,0 0,0-1,0 1,0 0,0-1,-1 0,1 1,-1-1,1 0,-1 0,0 0,0 0,0 0,0 0,0 0,0 0,0 0,-1 0,1-1,-1 1,1 0,-1 0,0-1,0-1,0-38,1 34,9 33,-9-22,0-1,-1 0,1 1,0-1,0 0,0 0,1 0,-1 0,0 0,1 0,-1 0,1 0,0-1,0 1,0-1,-1 1,4 1,-4-3,1 1,-1-1,1 0,-1 1,1-1,-1 0,1 0,-1 0,1 0,-1 0,1 0,-1-1,1 1,-1 0,1-1,-1 1,1-1,2-1,1-1,-1 0,1-1,-1 1,0-1,0 0,0 0,0-1,-1 1,0-1,0 1,5-11,-1 0,2-1,0 1,20-26,-25 37,-1-1,1 1,0-1,1 1,-1 0,1 1,0-1,0 1,0 0,0 0,0 0,1 1,-1 0,11-3,-15 5,1 0,-1-1,0 1,0 0,0 0,0 0,1 0,-1 0,0 0,0 1,0-1,0 0,0 1,0-1,1 0,-1 1,0-1,0 1,0 0,0-1,-1 1,1 0,0 0,0-1,0 1,0 0,-1 0,1 0,0 0,-1 0,1 0,-1 0,1 0,-1 0,0 0,1 1,-1-1,0 0,0 0,0 2,0 0,0 0,0-1,-1 1,1-1,-1 1,1 0,-1-1,0 1,0-1,0 0,-1 1,1-1,0 0,-1 0,0 0,1 0,-4 3,4-5,1 0,-1 1,0-1,0 0,1 1,-1-1,0 1,1-1,-1 1,0-1,1 1,-1 0,1-1,-1 1,1 0,-1 0,1-1,-1 1,1 0,0 0,-1-1,1 1,0 0,0 0,0 0,0 0,-1-1,1 1,0 0,1 0,-1 0,0 0,0 0,0-1,0 1,1 0,-1 0,0 0,1 1,33 14,-14-8,-14-5,0 1,-1-1,1 1,-1-1,0 2,0-1,0 0,-1 1,1 0,-1 0,0 1,-1-1,1 1,-1-1,0 1,-1 0,1 0,-1 1,0-1,0 7,2 12,-1 1,-2-1,-3 50,0-19,3-52,-1 0,0 0,-1-1,1 1,-1 0,1-1,-1 1,0 0,0-1,-1 1,1-1,-1 1,1-1,-1 0,-3 4,0-3,-1 1,1-1,-1 0,0 0,0-1,-12 5,14-5,-5 1,0 1,-1-2,1 1,-1-1,1-1,-1 0,0 0,0-1,0 0,-16-1,22 0,0-1,0 0,1 0,-1 0,0 0,1-1,-1 0,1 1,0-1,-1 0,1-1,0 1,0 0,0-1,1 0,-1 0,1 0,-1 0,1 0,0 0,0-1,0 1,1-1,-1 1,1-1,0 1,0-1,0 0,0 0,1-5,-1 6,1-1,0 1,0 0,0 0,0 0,0 0,1 0,-1 0,1 0,0 0,0 0,0 0,0 1,0-1,1 0,0 1,-1-1,1 1,0-1,0 1,0 0,3-3,5-2,0-1,0 2,1 0,14-7,10-6,-24 12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14 273,'7'-1,"-1"0,0 0,0-1,0 0,0 0,-1 0,1 0,0-1,-1 0,0 0,0-1,0 1,0-1,0 0,-1-1,6-6,-5 6,0-1,0 0,-1 0,0 0,0-1,0 1,-1-1,0 0,0 0,-1 0,0-1,2-14,-3 14,-1-1,0 1,0-1,-1 1,0-1,0 1,-5-13,5 18,0 1,-1-1,1 1,-1-1,0 1,1 0,-1 0,0 0,-1 0,1 0,0 0,0 1,-1-1,1 1,-1-1,1 1,-1 0,0 0,0 0,1 1,-1-1,0 0,0 1,0 0,1 0,-5 0,5 0,-1 0,0 0,1 0,-1 0,1 1,-1-1,1 1,-1 0,1 0,-1 0,1 0,0 0,0 0,-1 1,1-1,0 1,0-1,0 1,1 0,-3 2,0 1,1 0,0 1,0-1,0 1,1-1,0 1,0 0,-2 8,0 12,1-1,1 1,1 29,1-49,0 15,-1-9,1-1,1 1,0 0,0-1,4 13,-3-20,-1 0,1 0,0 0,0 0,0 0,1-1,-1 1,1-1,0 0,0 0,0 0,1 0,-1 0,0 0,1-1,0 0,5 3,-3-2,0-1,0 1,0-1,0 0,0-1,0 0,0 0,12 1,-16-2,-1 0,1 0,-1 0,1-1,0 1,-1 0,1-1,-1 1,1-1,-1 1,1-1,-1 0,0 1,1-1,-1 0,0 0,0 0,1 0,-1 0,0 0,0-1,0 1,0 0,-1-1,1 1,0 0,0-1,-1 1,1-1,-1 1,1-1,-1 1,0-1,1 1,-1-1,0 1,0-1,-1-2,1 1,0 0,-1 0,1 1,-1-1,0 0,0 0,0 1,0-1,-1 1,1-1,-1 1,1-1,-1 1,0 0,0 0,0 0,0 0,0 0,-1 0,1 1,0-1,-1 1,1 0,-1-1,0 1,1 0,-1 0,0 1,-3-1,3 0,1 0,-1 1,1 0,0 0,-1 0,1 0,-1 0,1 0,0 0,-1 1,1-1,0 1,-1 0,1 0,0 0,0 0,-1 0,1 0,0 0,0 1,0-1,1 1,-1-1,0 1,1 0,-1 0,1 0,-1 0,1 0,0 0,0 0,0 0,0 1,0-1,0 3,0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1 123,'12'0,"-6"1,0-1,-1 0,1 0,0 0,0-1,-1 0,1 0,0 0,-1-1,1 0,-1 0,0 0,0-1,9-5,-10 5,34-30,-36 31,-1 1,0-1,0 1,1-1,-1 1,0-1,-1 0,1 0,0 0,0 1,-1-1,1 0,-1 0,0 0,0 0,1 0,-1 0,0 0,0 0,-1 0,1 0,0 0,-2-2,2 3,-1-1,0 1,1 0,-1 0,0 0,0 0,0 0,0 0,0 0,0 0,0 0,0 0,-1 1,1-1,0 0,0 1,-1-1,1 1,0-1,-1 1,1 0,0-1,-1 1,1 0,-1 0,1 0,0 0,-1 0,1 1,0-1,-1 0,1 1,0-1,-1 1,-1 0,0 0,-1 0,1 1,0-1,0 1,0 0,0 0,0 0,0 0,1 0,-1 0,1 1,-1 0,-1 2,-23 57,25-57,1 0,0 0,0 0,0 0,1 0,-1 0,1 0,0 0,1 0,-1 0,3 7,-2-10,0 0,1 0,0-1,-1 1,1 0,0-1,0 1,0-1,0 0,0 0,0 1,0-1,1-1,-1 1,0 0,0 0,1-1,-1 0,0 1,1-1,2 0,56 3,-58-3,2 0,0 0,0 0,1 0,-1-1,0 0,0 0,-1 0,1 0,0-1,0 0,-1 0,1 0,5-4,-7 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1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37,'0'-1,"0"-1,0 1,0 0,0-1,0 1,-1 0,1-1,0 1,-1 0,1 0,-1-1,1 1,-1 0,1 0,-1 0,0 0,-1-2,1 3,1-1,-1 1,1 0,-1-1,0 1,1 0,-1 0,0-1,1 1,-1 0,0 0,1 0,-1 0,0 0,0 0,1 0,-1 0,0 0,1 0,-1 0,0 1,1-1,-2 1,0 0,0 0,0 0,1 0,-1 0,0 1,1-1,-1 1,1-1,-1 1,1 0,0-1,-1 1,1 0,0 0,0 0,1 0,-1 0,0 0,1 0,-2 4,0 23,1 0,4 39,-3-66,0-1,0 1,1-1,-1 1,0-1,1 1,-1-1,1 1,0-1,-1 1,1-1,0 0,0 0,0 1,0-1,0 0,0 0,0 0,0 0,1 0,-1 0,0 0,3 1,-1-1,0 0,1 0,-1-1,0 1,1-1,-1 1,0-1,1 0,-1-1,6 0,-2 0,1-1,-1 0,-1 0,1 0,0-1,0 0,-1 0,0-1,11-8,-5 1,28-32,-38 41,-1 0,0 0,1 0,-1 0,0-1,0 1,0 0,0-1,-1 1,1-1,-1 1,1-1,-1 1,0-1,0 1,0-1,0 1,-1-1,0-3,-5 64,6-54,1 0,-1 0,1 0,0 0,0 0,0 0,0 0,1 0,0-1,0 1,0 0,0-1,0 0,1 1,3 3,-5-6,1 0,-1 0,0 0,1 0,-1 0,0-1,1 1,-1 0,1-1,-1 1,1-1,-1 0,1 1,0-1,-1 0,1 0,-1 0,1 0,0 0,-1 0,1-1,-1 1,1 0,-1-1,1 1,-1-1,1 0,-1 1,1-1,-1 0,0 0,1 0,-1 0,0 0,0 0,0 0,0-1,0 1,0 0,0-1,1-2,2-2,0-1,0-1,-1 1,0 0,0-1,-1 0,0 1,2-17,-3 19,-1 0,1 1,-1-1,0 0,0 0,0 0,-1 0,0 0,0 0,0 1,0-1,-1 0,0 1,0-1,-4-6,5 9,0 1,0 0,0 0,0 0,0 0,0 0,-1 0,1 0,0 0,0 0,-1 1,1-1,0 0,-1 1,1-1,-1 1,1 0,-1-1,1 1,-1 0,1 0,-1 0,1 0,-1 0,1 0,-1 1,1-1,-1 0,1 1,0-1,-1 1,1-1,-1 1,1 0,-2 1,1 0,0-1,0 1,0 0,0 0,1 0,-1 0,0 1,1-1,0 0,0 1,0-1,0 1,0-1,0 1,0-1,1 1,-1 0,1-1,0 4,0-2,0 0,0 0,1 0,-1-1,1 1,0 0,0 0,0 0,1 0,-1-1,5 7,-5-9,0 0,0 0,1 0,-1 0,0 0,1 0,-1 0,0 0,1-1,-1 1,1-1,0 1,-1-1,1 1,-1-1,1 0,0 0,-1 0,1 0,0 0,-1 0,1 0,0 0,-1-1,1 1,-1-1,1 1,-1-1,1 0,-1 1,3-3,20-4,-19 22,-2 3,-2-16,0 1,-1 0,1-1,0 1,0-1,1 1,-1-1,0 1,1-1,0 0,-1 0,1 0,0 0,0 0,0 0,0 0,0-1,1 1,-1-1,0 1,1-1,3 1,4 1,0-1,-1 0,1-1,19 1,11 1,-35-2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3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5 129,'-2'19,"1"-11,0 0,0 1,1-1,2 16,-2-23,0 1,0-1,1 0,-1 0,0 0,1 0,-1 0,1 0,-1 0,1 0,-1 0,1-1,0 1,-1 0,1 0,0 0,0-1,0 1,-1 0,1-1,0 1,0 0,0-1,0 0,0 1,0-1,0 0,0 1,0-1,1 0,-1 0,0 0,0 0,0 0,0 0,0 0,0 0,0 0,0-1,0 1,0 0,1-1,-1 1,1-1,1-1,0 1,-1-1,1 0,0 0,-1 0,1 0,-1 0,0-1,0 1,0-1,0 1,0-1,-1 0,1 0,-1 1,1-1,-1 0,0-1,0 1,-1 0,1 0,0 0,-1-4,2-13,0-1,-3-31,0 27,1-5,0 53,0-5,1 1,5 27,-5-41,0 0,0 0,1 0,-1 0,1 0,0 0,0-1,1 1,0-1,-1 1,2-1,-1 0,0 0,5 3,-7-6,0 0,1 0,-1 0,0 0,1-1,-1 1,0-1,1 1,-1-1,1 1,-1-1,1 0,-1 0,1 1,-1-1,1 0,-1-1,1 1,-1 0,1 0,-1-1,1 1,2-1,-1-1,0 0,0 0,0 0,0 0,-1-1,1 1,-1 0,1-1,-1 0,2-3,1-1,-1 0,0 0,0 0,-1-1,0 0,0 1,-1-1,2-11,-3 10,3-34,-2 75,-2-25,1 0,-1 0,1 0,1 0,-1 0,1 0,1 0,-1-1,7 12,-8-16,0 0,0-1,0 1,0-1,0 1,1-1,-1 0,1 1,-1-1,1 0,-1 0,1 0,0 0,-1 0,1 0,0-1,0 1,0-1,-1 1,1-1,0 1,0-1,0 0,0 0,0 0,0 0,0-1,0 1,-1 0,1-1,0 1,0-1,0 0,-1 1,1-1,0 0,0 0,-1 0,1 0,-1-1,2 0,2-3,1 0,-1 0,0 0,-1-1,1 1,-1-1,0 0,-1 0,1-1,-1 1,-1-1,1 0,-1 1,0-1,0 0,-1 0,0-1,-1 1,1-9,-2 52,0-27,0 0,1 0,0 0,0 0,1 0,0 0,1 0,0 0,0 0,1-1,0 1,5 9,-7-17,-1 0,1 0,-1 0,1-1,-1 1,1 0,0-1,0 1,-1 0,1-1,0 1,0-1,0 1,-1-1,1 0,0 1,0-1,0 0,0 1,0-1,0 0,0 0,0 0,0 0,0 0,0 0,0 0,1-1,1 0,-1 0,1 0,-1-1,0 1,0 0,0-1,0 0,0 0,0 1,3-5,0-1,1 0,-1-1,0 0,-1 0,4-11,-5 12,-1-1,0 1,-1-1,0 0,0 1,-1-1,0 0,0 0,-1 1,0-1,-2-10,3 17,-1 0,1 0,0 0,-1 0,1 0,0 0,-1 1,1-1,-1 0,0 0,1 0,-1 1,0-1,1 0,-1 1,0-1,0 1,0-1,1 1,-1-1,0 1,0-1,0 1,0 0,0 0,0-1,0 1,0 0,0 0,0 0,0 0,0 0,0 0,0 0,1 0,-1 1,0-1,0 0,0 1,0-1,-1 1,0 0,0 0,1 0,-1 1,1-1,-1 0,1 1,-1 0,1-1,0 1,0 0,-1-1,1 1,1 0,-1 0,0 0,0 0,1 0,-1 2,0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4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113 197,'-7'126,"7"-125,0 0,0 1,0-1,0 0,0 1,0-1,1 0,-1 1,0-1,1 0,-1 1,1-1,-1 0,1 0,0 1,-1-1,2 1,-1-1,-1-1,1 0,0 1,-1-1,1 0,-1 0,1 0,0 0,-1 0,1 0,-1 0,1 0,0 0,-1 0,1 0,0 0,-1 0,1 0,-1 0,1-1,0 1,-1 0,1 0,-1-1,2 0,1-1,0 0,0-1,-1 1,1-1,0 0,-1 0,1 0,-1 0,0 0,3-6,1-6,0-1,-1 0,0 0,-1 0,-1 0,0 0,-2-1,0 1,0-1,-2 1,-3-25,3 35,-1 1,-1 0,1 0,-1 0,1 1,-1-1,-1 1,1-1,-1 1,1 0,-1 1,0-1,-1 0,1 1,-10-5,10 5,0 1,0 0,0 0,0 0,-1 1,1 0,0-1,-1 2,1-1,-1 0,0 1,1 0,-1 0,1 0,-1 1,0-1,1 1,-1 0,-5 3,8-3,-1 1,1-1,-1 1,1 0,0 0,0 0,0 0,0 0,0 1,0-1,0 1,1-1,0 1,-1 0,1-1,0 1,0 0,0 0,1 0,-1 0,1 0,0 0,-1 5,1-3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1 120,'0'1,"1"0,0 0,0 0,0 0,0 0,0 0,1 0,-1 0,0 0,0 0,1 0,-1-1,0 1,1 0,-1-1,0 0,1 1,-1-1,1 0,-1 1,1-1,-1 0,1 0,-1 0,1 0,2-1,44-2,-45 1,-1 1,1-1,0 1,-1-1,1 0,-1 0,1 0,-1 0,0-1,0 1,0 0,0-1,-1 0,1 1,-1-1,1 0,-1 0,0 0,0 0,0 0,-1 0,1 0,0-5,-1 5,1 1,-1-1,1 1,-1 0,0-1,0 1,0-1,-1 1,1-1,0 1,-1-1,0 1,0-1,1 1,-1 0,0 0,-1-1,1 1,0 0,-1 0,1 0,-1 0,0 0,1 1,-1-1,0 0,0 1,0 0,0-1,-3 0,4 2,0-1,0 1,0 0,0 0,0 0,0-1,1 1,-1 0,0 0,0 1,0-1,0 0,0 0,0 0,0 1,0-1,0 0,0 1,0-1,0 1,1-1,-1 1,0-1,0 1,1 0,-1-1,0 1,0 1,-1 0,0 1,1 0,-1 1,1-1,-1 0,1 0,0 1,0 4,-5 62,6-57,1-1,0 1,0-1,1 0,1 0,6 18,-8-27,0-1,0 1,0-1,0 0,0 0,1 0,-1 1,1-1,0-1,0 1,-1 0,1 0,0-1,1 1,-1-1,0 1,0-1,0 0,1 0,-1 0,1 0,-1-1,1 1,-1-1,1 1,-1-1,1 0,-1 0,1 0,0 0,-1 0,1-1,-1 1,1-1,-1 0,1 1,-1-1,0 0,4-3,1 1,-1-1,0 0,0-1,0 0,0 0,-1 0,1 0,-1-1,-1 0,1 0,-1 0,0-1,3-7,-2 6,0-1,0 2,0-1,1 1,0-1,0 2,12-11,-17 17,-1 0,0-1,1 1,-1 0,0 0,1-1,-1 1,1 0,-1 0,0 0,1 0,-1 0,1-1,-1 1,1 0,-1 0,0 0,1 0,-1 0,1 0,-1 1,1-1,-1 0,0 0,1 0,-1 0,1 0,-1 1,0-1,1 0,-1 0,0 1,1-1,-1 0,0 0,1 1,-1 0,9 20,-5 24,-3-35,-2 35,1-44,0-1,0 1,0 0,0 0,0 0,0 0,0 0,0 0,-1-1,1 1,0 0,0 0,-1 0,1-1,-1 1,1 0,-1 0,1-1,-1 1,1 0,-1-1,1 1,-1 0,0-1,0 1,1-1,-1 1,0-1,0 0,1 1,-1-1,0 0,0 1,0-1,0 0,1 0,-2 0,0-1,1 1,0-1,-1 0,1 0,0-1,0 1,0 0,0 0,0 0,0-1,1 1,-1 0,0-1,1 1,-1-1,1 1,-1-1,1 1,0-1,-1 1,1-1,0 1,0-1,0 0,0 1,1-1,-1 1,0-1,1 1,0-2,10-49,14-16,-23 64,0 0,0 0,0 0,1 0,0 1,-1-1,1 1,1 0,-1 0,0 0,1 0,0 0,7-3,-11 5,1 1,0 0,-1 0,1-1,0 1,-1 0,1 0,0 0,0 0,-1 0,1 0,0 0,0 0,-1 0,1 0,0 1,-1-1,1 0,0 0,-1 1,1-1,0 0,-1 1,1-1,-1 1,1-1,0 1,-1-1,1 2,12 24,-4 32,-9-57,1 11,-1-4,1 0,0-1,0 1,0-1,1 1,4 11,-5-18,-1 0,1 0,0 0,-1 0,1 0,0 0,0 0,0 0,-1-1,1 1,0 0,0 0,0-1,0 1,1-1,-1 1,0-1,0 1,2-1,-1 0,0 0,1 0,-1 0,0 0,1 0,-1-1,0 0,1 1,-1-1,0 0,0 0,0 0,4-2,5-4,0-1,0 0,0 0,-1-1,-1 0,1 0,-1-2,13-19,-9 0,-12 26,1 0,-1 0,0 1,1-1,0 0,0 1,0 0,3-4,-5 6,0 1,1 0,-1 0,0 0,0 0,0 0,1-1,-1 1,0 0,0 0,0 0,1 0,-1 0,0 0,0 0,1 0,-1 0,0 0,0 0,1 0,-1 0,0 0,0 0,0 0,1 0,-1 0,0 0,0 0,1 0,-1 0,0 1,0-1,0 0,1 0,-1 0,0 0,0 0,0 1,0-1,1 0,4 14,-3 18,-1-29,0 7,0 1,1 0,1-1,0 1,5 11,-6-18,-1-1,1 0,-1 0,1-1,0 1,0 0,0 0,1-1,3 4,-4-5,-1 0,0-1,0 1,1 0,-1-1,0 1,1-1,-1 0,0 1,1-1,-1 0,0 0,1 0,-1 0,1 0,-1 0,1 0,-1 0,0 0,1-1,-1 1,0-1,3 0,-2 0,0 0,0-1,0 1,0-1,0 1,0-1,0 0,-1 1,1-1,-1 0,1 0,-1 0,0 0,1-1,-1 1,0 0,0 0,0-4,7-48,-2 11,-1 114,-6-68,1-1,0 0,0 1,0-1,0 0,0 0,1 1,-1-1,1 0,-1 0,1 1,0-1,0 0,0 0,0 0,0 0,0 0,1 0,-1-1,1 1,-1 0,1-1,2 3,1-3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3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34,'-1'0,"-1"0,0 0,0 0,0 1,0-1,0 0,1 1,-1-1,0 1,0 0,1-1,-1 1,0 0,1 0,-1 0,1 0,-1 1,1-1,0 0,-1 1,1-1,0 0,0 1,0 0,0-1,0 1,0 0,0-1,1 1,-1 0,1 0,-1-1,1 1,0 0,-1 0,1 0,0 0,0 0,1-1,-1 3,0-1,1 0,-1-1,1 1,0-1,-1 1,1-1,0 0,0 1,1-1,-1 0,0 0,1 0,-1 1,1-1,0-1,0 1,0 0,-1 0,2-1,-1 1,0-1,0 0,0 0,1 1,-1-1,1-1,-1 1,1 0,4 0,-5-1,1-1,-1 1,1-1,-1 1,1-1,-1 0,0 0,1 0,-1-1,0 1,0 0,1-1,-1 0,0 1,-1-1,1 0,0 0,0 0,-1 0,1 0,-1 0,0-1,0 1,0 0,0-1,0 1,0-1,-1 1,1-1,-1 1,1-1,-1 0,0 1,0-1,-1-3,2 4,-1-1,0 1,0-1,0 0,0 1,0-1,-1 0,1 1,-1-1,1 0,-1 1,0-1,0 1,0 0,-1-1,1 1,0 0,-1 0,0 0,1 0,-1 0,0 0,0 0,0 0,0 1,0-1,-1 1,1-1,0 1,-1 0,1 0,-1 0,1 1,-1-1,-4 0,1 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0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0,'11'58,"-2"-6,-11-71,1 13,1-1,-1 1,1-1,0 0,0 1,3-12,-3 16,1 0,-1 1,1-1,0 1,0-1,0 1,0-1,0 1,0-1,0 1,0 0,0 0,1-1,-1 1,1 0,-1 0,1 0,-1 1,1-1,-1 0,1 1,0-1,-1 1,1-1,0 1,0 0,-1-1,1 1,0 0,0 0,-1 0,3 1,-3-1,0 1,-1-1,1 0,-1 1,1-1,-1 1,1-1,-1 1,1-1,-1 1,1-1,-1 1,0-1,1 1,-1 0,0-1,1 1,-1-1,0 1,0 0,0-1,1 1,-1 0,0-1,0 1,0 0,0 0,-1 0,1 32,0-15,1-16,-1 0,0 0,1 0,-1 0,1 0,0 0,-1 0,1-1,0 1,0 0,0-1,1 1,-1 0,0-1,1 1,-1-1,1 0,-1 1,1-1,-1 0,1 0,0 0,0 0,0-1,-1 1,1 0,0-1,0 1,0-1,0 1,0-1,0 0,0 0,0 0,0 0,4-1,-1 0,1 0,-1-1,0 1,0-1,1 0,-1 0,0-1,0 0,-1 0,1 0,-1 0,5-5,-6 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2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34,'0'79,"0"-49,0-28,0-12,0 1,0-1,-1 1,0 0,0 0,-1 0,-1 0,-4-11,6 17,0 0,-1 0,0 0,1 0,-1 0,0 1,-1-1,1 0,0 1,-1 0,1 0,-1 0,0 0,0 0,0 0,0 1,0-1,0 1,0 0,0 0,0 0,-1 0,-4 0,8 1,-1-1,1 1,0 0,-1 0,1 0,0 0,-1 0,1 0,-1 0,1 0,0 0,-1 0,1 0,0 0,-1 0,1 0,0 0,-1 0,1 0,0 1,-1-1,1 0,0 0,-1 0,1 1,0-1,0 0,-1 0,1 0,0 1,0-1,-1 0,1 1,0-1,0 0,0 1,0-1,-1 0,1 1,0-1,0 0,0 1,0-1,0 0,0 1,0-1,0 0,0 1,0-1,0 0,0 1,0-1,0 0,0 1,1-1,-1 0,0 1,0-1,0 0,0 1,1-1,-1 1,1 0,0 0,0 1,0-1,0 0,0 0,0 1,0-1,0 0,0 0,0 0,1 0,-1-1,1 1,1 1,9 1,1 0,0-1,18 1,-27-3,0 0,0 0,-1 0,1-1,0 1,0-1,-1 0,1 0,-1 0,1-1,-1 1,1-1,-1 0,0 1,0-2,4-2,-1 69,-6-62,1 1,-1-1,1 0,0 1,0-1,0 0,0 0,1 1,-1-1,0 0,1 0,0 0,-1-1,1 1,0 0,0-1,0 1,0-1,0 1,0-1,1 0,-1 0,0 0,0 0,1-1,-1 1,1 0,-1-1,1 0,-1 0,1 1,-1-1,1-1,-1 1,1 0,-1-1,0 1,1-1,-1 0,1 0,-1 0,0 0,0 0,0 0,1 0,-1-1,0 1,-1-1,1 0,0 0,0 1,-1-1,1 0,-1 0,0-1,1 1,0-4,-1 6,1-5,0 0,0 0,0 1,0-1,-1 0,0-1,0 1,1-9,-3 20,1 1,0-1,1 0,0 0,0 1,0-1,1 0,3 8,-4-12,0-1,0 1,0-1,1 0,-1 1,1-1,-1 0,1 1,0-1,-1 0,1 0,0-1,0 1,-1 0,1-1,0 1,0-1,0 1,0-1,0 0,0 0,0 0,0 0,0 0,0 0,0 0,0-1,0 1,0-1,-1 1,4-3,1 2,-2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7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1 101,'0'5,"0"0,0-1,1 1,-1 0,1 0,0 0,1-1,-1 1,1-1,0 1,4 5,-6-9,1 0,0 0,-1 0,1 0,0-1,0 1,0 0,0 0,0-1,0 1,0-1,0 1,0-1,0 1,0-1,0 0,1 1,-1-1,0 0,2 0,-1 0,0-1,1 1,-1-1,0 0,1 1,-1-1,0 0,0-1,0 1,0 0,0 0,0-1,3-2,-3 1,0 0,0 1,0-1,0 0,0 0,-1 0,1-1,-1 1,0 0,0 0,0-1,-1 1,1 0,-1-1,0-5,0 6,0 0,0 0,1 0,-1 0,1 0,0 0,-1 0,1 0,1 0,-1 0,0 1,1-1,-1 0,1 1,3-5,-4 7,-1 0,0 0,1 0,-1 1,1-1,-1 0,0 0,1 0,-1 0,0 0,1 1,-1-1,0 0,1 0,-1 1,0-1,0 0,1 1,-1-1,0 0,0 1,0-1,1 0,-1 1,0-1,0 0,0 1,0-1,0 1,0-1,0 0,1 1,-1-1,0 0,-1 1,1-1,0 1,0-1,0 1,5 29,-3-16,-1-11,-1 0,1 0,0 0,1-1,-1 1,0 0,1-1,0 1,-1-1,1 1,0-1,0 0,0 1,1-1,-1-1,0 1,1 0,0 0,-1-1,1 1,0-1,0 0,-1 0,1 0,0 0,0-1,0 1,0-1,0 0,0 0,0 0,0 0,0 0,0-1,0 1,0-1,0 0,0 0,0 0,0 0,3-2,-1-2,0 0,-1-1,0 1,0-1,-1 1,0-1,1-1,-2 1,1 0,-1-1,0 1,0-1,0-9,3-3,-6 25,0-1,0 1,0 0,1-1,-1 1,2 0,-1-1,0 1,1 0,0-1,3 9,-3-11,0-1,0 1,0-1,0 0,0 0,1 0,-1 0,1 0,-1 0,1 0,0 0,0 0,0-1,0 1,0-1,0 1,0-1,0 0,1 0,-1 0,0 0,1 0,-1-1,1 1,-1-1,1 1,-1-1,4 0,-2-1,0 0,1 0,-1 0,0-1,0 0,1 0,-1 0,-1 0,1-1,0 1,-1-1,1 0,-1 0,0 0,0-1,0 1,0-1,-1 1,1-1,-1 0,0 0,0 0,0 0,-1-1,0 1,1 0,-1-1,-1 1,1-1,-1 1,0-6,0 9,1 1,-1 0,0-1,0 1,0 0,0 0,0-1,0 1,0 0,1-1,-1 1,0 0,0-1,0 1,0 0,-1-1,1 1,0 0,0-1,0 1,0 0,0-1,0 1,0 0,0 0,-1-1,1 1,0 0,0 0,0-1,-1 1,1 0,0 0,0-1,-1 1,1 0,0 0,0 0,-1 0,1 0,0-1,-1 1,1 0,0 0,-1 0,1 0,0 0,-1 0,1 0,0 0,0 0,-1 0,1 0,0 0,-1 0,1 0,0 0,-1 1,1-1,0 0,-1 0,1 0,0 0,0 1,-1-1,0 1,0 0,0 0,0 0,1 1,-1-1,0 0,0 1,1-1,-1 0,1 1,-1-1,1 1,0-1,-1 2,1 7,1 0,0 0,0 0,1-1,0 1,5 12,-7-21,0 1,1-1,-1 0,1 1,-1-1,1 0,-1 0,1 1,0-1,-1 0,1 0,0 0,0 0,0 0,0 0,0 0,0 0,0 0,0 0,1-1,-1 1,0 0,0-1,1 1,-1-1,0 1,1-1,-1 0,0 0,1 0,-1 1,0-1,1 0,-1 0,1-1,-1 1,0 0,1 0,-1-1,0 1,1-1,-1 1,0-1,0 0,0 1,1-1,-1 0,0 0,0 0,0 0,0 0,0 0,0 0,1-2,5-5,0 0,0-1,-1 0,0-1,-1 1,0-1,0 0,-1 0,4-16,-9 36,0 1,0 0,1-1,0 1,1 0,4 20,-4-30,-1 0,1-1,-1 1,1 0,0 0,-1 0,1 0,0-1,0 1,0 0,-1 0,1-1,0 1,0-1,0 1,0-1,0 1,0-1,0 0,0 0,0 1,1-1,-1 0,0 0,0 0,0 0,0 0,0 0,0 0,0-1,0 1,0 0,0-1,0 1,0 0,2-2,38-21,-34 18,3-2,1-1,-1 0,0-1,0 0,-1 0,-1-1,8-11,-16 21,1 0,-1-1,0 1,0 0,0-1,0 1,1 0,-1-1,0 1,0 0,0 0,1-1,-1 1,0 0,0 0,1-1,-1 1,0 0,1 0,-1 0,0 0,1-1,-1 1,0 0,1 0,-1 0,0 0,1 0,-1 0,1 0,-1 0,0 0,1 0,-1 0,0 0,1 0,-1 1,0-1,1 0,-1 0,0 0,1 0,-1 0,0 1,1-1,-1 0,7 22,-6-18,0 0,-1 0,0-1,0 1,0 0,0-1,-1 1,0 0,1-1,-1 1,0 0,-2 3,-17 7,7-2,13-11,0 0,1 0,-1 0,1 0,-1 0,1 0,0 0,-1 0,1 0,0 0,0 0,-1 0,1-1,0 1,0 0,0-1,0 1,0 0,0-1,0 0,2 1,2 4,-1-1,1 1,-1 0,0 1,0-1,-1 0,0 1,0 0,0 0,-1 0,1 0,-1 0,-1 1,1-1,-1 1,0-1,-1 1,0-1,0 1,0-1,-1 1,0-1,-2 9,3-14,-1 0,0 0,0 0,1 0,-1 0,0 0,0-1,0 1,0 0,0-1,0 1,0 0,0-1,0 1,0-1,0 0,0 1,0-1,-1 0,1 0,0 0,0 0,0 0,0 0,-1 0,1 0,0 0,0 0,0-1,0 1,0 0,-3-2,3 2,-1-1,0 1,1-1,-1 0,1 1,-1-1,1 0,-1 0,1 0,0 0,-1 0,1-1,0 1,0 0,0-1,0 1,0 0,0-1,0 1,0-1,1 0,-1 1,0-2,1 0,0 1,1 0,-1-1,1 1,0 0,-1 0,1 0,0 0,0 0,1 0,-1 0,0 0,1 0,-1 0,1 1,-1-1,3-1,39-31,-18 14,28-15,-46 32,1 0,-2-1,1-1,0 1,-1-1,0 0,0 0,0-1,-1 0,1 0,6-10,-12 15,1 0,0-1,0 1,-1 0,1 0,-1-1,1 1,-1 0,0 0,1-1,-1 1,0 0,0-1,0 1,0-1,0 1,0 0,0-1,-1 1,1 0,0-1,-1 1,1 0,-1 0,1-1,-1 1,0 0,1 0,-1 0,0 0,0 0,0 0,0 0,0 0,0 0,0 0,0 0,0 1,0-1,-1 0,1 1,0-1,0 1,-1 0,1-1,0 1,-3 0,2-1,0 1,1 0,-1 0,0 0,0 1,0-1,0 0,1 1,-1-1,0 1,0 0,1-1,-1 1,0 0,1 0,-1 0,1 0,-1 0,1 1,0-1,-1 0,1 1,0-1,0 1,0-1,0 1,0-1,0 1,1 0,-1-1,0 1,1 0,-1 0,1 0,0 3,-1-1,1 1,0-1,0 0,0 1,0-1,1 0,0 1,0-1,0 0,0 0,2 5,-2-8,0 0,0 0,0 0,0 1,1-1,-1 0,0 0,0-1,1 1,-1 0,0 0,1-1,-1 1,1-1,-1 1,1-1,-1 1,1-1,-1 0,1 0,0 0,-1 0,1 0,-1 0,1 0,-1-1,1 1,-1 0,1-1,-1 1,1-1,-1 0,0 1,3-3,-1 2,-1-1,1 0,0 0,-1-1,0 1,1 0,-1-1,0 0,0 1,-1-1,1 0,-1 0,1 0,-1 0,0 0,2-6,2-5,-6 15,1 0,-1 1,1-1,0 1,-1-1,1 0,0 1,0-1,0 1,0-1,0 0,0 1,0-1,0 1,1-1,-1 1,1-1,-1 0,1 1,-1-1,1 0,0 0,1 2,0 0,1-1,-1 1,1-1,-1 0,1 0,0 0,0-1,0 1,0-1,4 2,-3-1,1 0,-1-1,1 0,0 1,0-2,-1 1,1-1,0 1,0-1,0-1,0 1,0-1,-1 0,10-2,15-19,-25 18,1 0,0 1,0-1,0 1,0 0,9-4,-12 12,-1 0,1 0,-1-1,0 1,0 0,0 0,-1 8,4 15,-1-48,-3 10,0 1,-1-1,0 0,-1 1,0-1,-7-18,9 26,-1 0,0 0,0 0,0 0,0 0,-1 0,1 0,0 0,-1 0,1 1,-1-1,0 0,1 1,-1 0,0-1,0 1,0 0,0 0,0 0,0 0,0 0,-1 1,1-1,0 1,0-1,-1 1,1 0,0 0,0 0,-1 0,1 0,0 0,0 1,-1-1,1 1,-3 0,5-1,0 0,0 0,0 0,0 0,0 0,-1 1,1-1,0 0,0 0,0 0,0 0,0 0,-1 0,1 0,0 0,0 0,0 0,0 0,0 1,0-1,0 0,0 0,0 0,-1 0,1 0,0 0,0 1,0-1,0 0,0 0,0 0,0 0,0 0,0 0,0 1,0-1,0 0,0 0,0 0,0 0,0 0,0 1,0-1,0 0,0 0,0 0,0 0,1 0,-1 1,0-1,0 0,0 0,0 0,0 0,0 0,0 0,0 0,1 0,-1 1,0-1,0 0,0 0,15 8,15 5,-24-12,-1 0,1 0,0 0,-1-1,1 0,0 0,0 0,0-1,-1 0,1 0,0 0,8-4,25-4,-25 6,-1 3,-15 21,1-15,-1 0,1 1,0 0,0 0,1 0,0 0,1 11,-1-16,1 0,-1-1,1 1,0-1,-1 1,1-1,0 0,0 1,0-1,0 0,0 1,0-1,1 0,-1 0,0 0,1 0,-1 0,0 0,1 0,-1-1,1 1,0 0,-1-1,1 0,-1 1,1-1,0 0,-1 0,1 1,0-1,-1-1,4 1,-2-1,1 1,-1-1,0 0,0 0,0 0,0 0,0-1,0 1,0-1,0 1,0-1,-1 0,1-1,-1 1,1 0,-1-1,0 1,0-1,0 1,0-1,-1 0,1 0,-1 0,0 0,1 0,0-6,-1 6,0 0,0-1,0 1,0 0,-1-1,1 1,-1 0,0-1,0 1,-1-1,1 1,0 0,-1-1,0 1,0 0,0-1,0 1,-1 0,1 0,-1 0,0 0,0 0,0 1,0-1,-4-4,2 4,3 3,1-1,-1 0,0 0,0 0,0 0,0 1,0-1,0 0,0 1,-1-1,1 1,0-1,0 1,0-1,0 1,-1 0,1 0,0 0,0-1,-1 1,1 1,0-1,-1 0,-1 0,1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32.76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72,'0'314,"-8"-357,6 37,0 0,1-1,-1 1,2-1,-1 1,1-11,0 14,0 1,1 0,0 0,-1 0,1 0,0 0,0 0,0 0,0 0,1 0,-1 0,0 1,1-1,-1 1,1-1,0 1,-1-1,1 1,0 0,0 0,0 0,0 0,0 0,4-1,1 0,1 0,0 1,0-1,0 2,0-1,13 2,-12-1,1 0,-1 0,0-1,14-2,-20 2,-1 0,1 0,-1 0,0 0,1 0,-1 0,0-1,0 1,0-1,0 0,0 1,0-1,0 0,-1 0,1 0,0-1,-1 1,0 0,0 0,2-4,31-77,-38 95,0 0,1 0,1 1,0-1,0 1,1-1,1 1,1 17,-1-23,0 0,1 0,0 0,0 0,1 0,-1-1,2 1,-1-1,1 1,0-1,0 0,0 0,1 0,0 0,1-1,-1 1,10 8,-6-10,0 0,0 0,0-1,0 0,0-1,1 1,-1-2,1 1,17 0,1-2,51-4,-73 3,0 0,0-1,0 1,0-1,-1 0,1 0,0-1,-1 1,0-1,1 0,-1 0,0-1,-1 1,1-1,0 0,-1 0,0 0,0 0,0 0,-1-1,1 0,-1 1,0-1,-1 0,2-5,1-1,-2 0,1 0,-1-1,-1 1,0 0,-1-1,0 1,-1-1,0 1,-4-17,5 26,-1 0,0 0,0-1,1 1,-1 0,-1 0,1 0,0 0,0 0,-1 0,1 0,-1 1,1-1,-1 1,0-1,0 1,0-1,0 1,0 0,0 0,0 0,0 0,0 0,-3 0,3 1,1-1,-1 2,0-1,1 0,-1 0,1 0,-1 1,0-1,1 1,-1-1,1 1,0 0,-1-1,1 1,-1 0,1 0,0 0,0 0,-1 0,1 0,0 1,0-1,0 0,0 0,1 1,-1-1,0 1,1-1,-1 1,0-1,1 1,0-1,-1 1,1-1,0 4,-3 12,2 0,0 0,1 0,1 0,0 0,1 0,1 0,1 0,0 0,1-1,1 0,1 0,0 0,1-1,0 0,11 14,-14-24,0 1,1 0,-1-1,1 0,0-1,0 1,0-1,1 0,0 0,0-1,8 3,-13-7,-1 0,0 1,1-1,-1 0,0 0,0-1,1 1,-1 0,0 0,0 0,-1-1,1 1,0-1,0 1,-1 0,1-1,-1 1,1-1,-1 0,1-2,10-39,-10 38,1-4,-1 0,0-1,0 1,-1-1,0 1,0-1,-4-17,4 24,-1 0,0 1,0-1,0 0,0 0,0 1,-1-1,1 1,-1-1,0 1,1-1,-1 1,0 0,0 0,-1 0,1 0,0 0,-1 1,1-1,-1 1,1-1,-1 1,0 0,0 0,1 0,-1 1,0-1,0 1,-4-1,-3 3,17 6,19 4,-21-10,-1-1,1-1,0 1,0-1,0 0,-1 0,1 0,0-1,0 0,-1 0,1 0,0 0,-1-1,5-2,-3 0,0 0,0-1,0 1,-1-1,0-1,0 1,0-1,5-9,-2 5,-1-1,-1 0,0 0,8-23,-12 29,0 0,-1 0,0 0,0-1,-1 1,1 0,-1-1,0 1,-1 0,1-1,-1 1,0 0,-1 0,-1-7,2 11,1 0,0 0,-1 0,1 0,-1 0,1 0,-1 0,1 0,-1 0,1 0,-1 0,0 1,0-1,0 0,1 0,-1 1,0-1,0 0,-1 0,1 1,1 0,-1 1,1-1,-1 0,1 0,-1 0,0 0,1 0,-1 1,1-1,-1 0,1 1,-1-1,1 0,-1 1,1-1,0 0,-1 1,1-1,0 1,-1-1,1 1,0-1,-1 2,-1 2,0 0,0 0,0 1,1-1,-1 1,1-1,0 6,-2 14,2 0,1-1,0 1,2 0,1-1,1 0,0 1,2-1,13 34,-18-55,1 1,-1-1,0 0,0 0,1 0,0 0,-1 0,1 0,0 0,0 0,0 0,0-1,0 1,0-1,1 0,-1 0,0 1,1-2,-1 1,1 0,-1 0,1-1,-1 1,1-1,0 0,-1 0,1 0,-1 0,1 0,0 0,-1-1,5-1,-3 1,1 0,-1-1,1 0,-1 0,0 0,1-1,-1 1,0-1,-1 0,1 0,0 0,-1-1,0 1,0-1,0 0,0 0,2-4,4-12,62-114,-68 126,0 1,0-1,-1 0,0 0,0 0,0 0,-1 0,-1 0,1 0,-2-13,-1 215,5-207,1 0,0 0,10-19,5-18,-10 20,15-41,-22 66,0 0,0 1,0-1,1 0,0 1,-1 0,2 0,-1 0,0 0,8-6,-10 10,0-1,0 1,-1-1,1 1,0 0,0-1,0 1,0 0,0 0,0 0,-1-1,1 1,0 0,0 0,0 0,0 1,0-1,0 0,0 0,0 0,-1 1,1-1,0 0,0 1,1 0,19 22,4 33,-21-36,-2-11,0 0,0-1,1 1,5 12,-7-19,-1-1,1 0,0 1,0-1,0 0,0 0,0 1,0-1,0 0,0 0,0 0,0 0,0 0,1-1,-1 1,0 0,1-1,-1 1,1-1,-1 1,1-1,-1 1,1-1,-1 0,1 0,-1 0,1 0,-1 0,1 0,-1 0,1-1,2 0,-2 0,-1 1,1-1,0 0,-1-1,1 1,-1 0,1 0,-1-1,0 1,1 0,-1-1,0 1,0-1,0 0,0 1,0-1,-1 0,1 0,0 0,-1 1,1-1,-1 0,1-4,1-53,-3 36,8-19,-7 40,0 0,1 0,-1 0,1 1,-1-1,1 0,0 0,0 0,0 0,0 1,0-1,0 0,1 1,-1-1,1 1,2-3,-3 4,-1 0,1 0,0 0,-1 1,1-1,-1 0,1 0,-1 1,1-1,-1 0,1 1,-1-1,1 0,-1 1,1-1,-1 1,0-1,1 1,-1-1,0 1,1-1,-1 1,0-1,0 1,1-1,-1 1,0 0,0-1,0 1,0-1,0 1,0 0,0-1,0 1,0 0,3 26,-3-26,4 24,0 0,2 0,1 0,1-1,12 27,13 38,-32-84,1-1,-1 0,1 0,0 1,0-1,0 0,5 5,-6-7,0-1,1 0,-1 0,0 0,1 0,-1 0,0 0,1 0,-1 0,1-1,-1 1,1-1,0 1,-1-1,1 1,0-1,-1 0,1 0,0 0,-1 0,1 0,0 0,2-1,7-2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8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4,'-13'93,"11"-52,-7 48,0-14,1-38,8-38,0 1,0 0,0 0,0 0,0 0,0 0,0 0,0 0,0 0,0 0,0 0,0 0,0-1,0 1,0 0,0 0,0 0,0 0,0 0,-1 0,1 0,0 0,0 0,0 0,0 0,0 0,0 0,0 0,0 0,0 0,0 0,-1 0,1 0,0 0,0 0,0 0,0 0,0 0,0 0,0 0,0 0,0 0,0 0,-1 0,1 0,0 0,0 0,0 0,0 0,0 0,0 0,0 0,0 0,0 0,0 1,0-1,0 0,0 0,0 0,0 0,-1 0,1 0,-1-22,14-178,-12 192,-1 1,1-1,1 0,0 1,0 0,0-1,0 1,1 0,1 0,3-7,-6 12,0 0,1 0,-1 1,0-1,1 0,-1 1,1-1,-1 1,1-1,0 1,-1 0,1-1,0 1,0 0,0 0,0 1,0-1,0 0,0 1,0-1,0 1,1-1,-1 1,0 0,0 0,0 0,0 0,1 1,-1-1,0 0,0 1,0 0,0-1,0 1,0 0,0 0,0 0,0 0,0 1,1 1,1 0,0 0,0 1,-1 0,0 0,1 0,-1 0,-1 0,1 1,-1-1,0 1,0 0,0-1,0 1,-1 0,0 0,0 0,0 1,-1-1,1 0,-1 0,-1 0,1 0,-1 0,0 0,-2 8,3-12,-1 0,1 0,-1 0,1-1,-1 1,1 0,-1-1,1 1,-1 0,0-1,1 1,-1 0,0-1,0 0,0 1,1-1,-1 1,0-1,0 0,0 1,0-1,1 0,-1 0,0 0,0 0,0 0,0 0,0 0,0 0,0 0,-1 0,-31-12,8 3,21 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0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1,'-3'0,"0"0,0 1,0-1,0 1,0 0,1 0,-1 0,0 0,1 0,-1 1,0-1,1 1,0 0,-1-1,1 1,0 0,0 1,0-1,0 0,0 0,1 1,-1-1,1 1,0 0,-1-1,1 1,0 0,1 0,-1 0,0 3,-1 3,0 1,1-1,0 1,1-1,0 1,0-1,1 1,3 13,-4-22,1 0,-1 0,0 1,1-1,-1 0,1 0,0 1,-1-1,1 0,0 0,0 0,-1 0,1 0,0 0,0 0,0 0,0-1,1 1,-1 0,0-1,0 1,0 0,0-1,1 0,-1 1,0-1,1 0,-1 1,0-1,0 0,1 0,-1 0,0 0,1 0,-1 0,0-1,1 1,-1 0,0-1,0 1,1-1,0 0,3-1,0 0,0 0,-1-1,1 0,-1 1,1-2,-1 1,0 0,4-5,-6 4,1 1,-1-1,0 1,0-1,-1 0,1 0,-1 1,0-1,0 0,0-1,0 1,-1 0,1 0,-1 0,-1-6,1 7,0 0,0 1,-1-1,0 0,1 0,-1 1,0-1,0 0,-1 1,1-1,-1 1,1-1,-1 1,0 0,1-1,-1 1,0 0,-1 0,1 0,0 1,-1-1,-2-1,0 1,0 0,0 1,0-1,-1 1,1 1,0-1,-1 1,1 0,0 0,-1 0,-9 2,14-2,-1 1,1-1,-1 0,1 1,-1-1,1 1,0 0,-1-1,1 1,0 0,-1 0,1 0,0 0,0 0,0 0,0 0,0 0,0 0,0 1,0-1,0 0,0 1,1-1,-1 0,1 1,-1-1,1 1,-1-1,1 1,0-1,0 1,0-1,0 1,0-1,0 1,0 0,0-1,1 1,-1-1,1 1,-1-1,1 0,-1 1,1-1,1 2,-1-2,0 0,0 0,0 1,0-1,0 0,0-1,0 1,1 0,-1 0,0 0,0-1,1 1,-1-1,1 1,-1-1,1 1,-1-1,3 0,1 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1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12,'22'51,"-20"-44,0 0,0 0,0 0,-1 1,0-1,0 1,-1 13,0-30,1 1,0-1,1 1,0-1,0 1,1 0,0 0,0 0,1 0,0 0,9-12,-13 19,1 1,-1-1,1 1,-1-1,0 1,1 0,0-1,-1 1,1-1,-1 1,1 0,-1 0,1-1,0 1,-1 0,1 0,-1 0,1 0,0 0,-1 0,1 0,0 0,-1 0,1 0,0 0,-1 0,1 0,0 0,-1 1,1-1,-1 0,1 0,-1 1,1-1,0 0,-1 1,1-1,-1 1,0-1,1 1,-1-1,1 1,16 34,-16-32,0 0,1 0,-1 1,0-1,1 0,0-1,-1 1,1 0,0 0,3 2,-2-4,0 1,1-1,-1 0,0 0,1 0,-1 0,0-1,1 1,-1-1,1 0,-1 0,1 0,-1-1,0 1,1-1,-1 0,0 0,1 0,-1 0,0-1,0 1,0-1,0 1,0-1,0 0,0-1,-1 1,1 0,-1-1,3-2,0-6,0 1,-1 0,0-1,3-18,-8 45,1 0,0 0,1 0,0 0,5 15,1 27,-1-5,1 31,-20-201,11 82,1 26,0 0,0 0,1 0,1 0,-1-1,1 1,4-15,-3 22,-1 1,0-1,1 1,-1-1,1 1,-1 0,1 0,0-1,-1 1,1 0,0 1,0-1,0 0,-1 0,1 1,0-1,0 1,0 0,0-1,0 1,0 0,0 0,0 0,3 1,-3-1,-1 0,1 0,-1 0,1 0,-1 0,1 1,-1-1,1 1,-1-1,1 1,-1-1,0 1,1 0,-1 0,0-1,1 1,-1 0,0 0,0 0,0 1,0-1,0 0,0 0,0 1,0-1,-1 0,1 1,0-1,-1 0,1 1,0 2,0 11,1-4,-2 1,1-1,-2 19,1-29,0 0,0-1,-1 1,1 0,0 0,0 0,-1 0,1 0,0 0,-1-1,1 1,-1 0,1 0,-1 0,1-1,-1 1,0 0,1-1,-1 1,0-1,-1 2,1-2,0 0,0 0,0 0,-1 0,1 0,0-1,0 1,-1 0,1-1,0 1,0-1,0 1,0-1,0 1,0-1,0 0,0 1,0-1,0 0,0 0,-1-1,2 2,-1-1,1 1,-1 0,1-1,-1 1,1-1,-1 1,1-1,0 1,-1-1,1 1,0-1,-1 1,1-1,0 1,0-1,-1 0,1 1,0-1,0 1,0-1,0 0,0 1,0-1,0 0,0 1,0-1,0 1,1-1,-1 0,0 1,0-1,0 1,1-1,-1 1,0-1,1 0,-1 1,0-1,1 1,-1 0,1-1,0 0,3-1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2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0 267,'4'-1,"0"0,0 0,-1 0,1-1,-1 1,1-1,-1 0,1 0,-1 0,0 0,0-1,0 1,0-1,-1 0,1 0,3-5,-4 6,0 0,0-1,0 0,0 1,-1-1,1 0,-1 0,1 0,-1 0,0 0,0 0,-1 0,1-1,-1 1,1 0,-1 0,0-1,0 1,-1-6,0 8,0 0,1 0,-1 0,0 0,0 0,0 0,1 1,-1-1,0 0,0 1,0-1,0 1,0-1,-1 1,1-1,0 1,0 0,0-1,0 1,0 0,-1 0,1 0,0 0,0 0,0 0,0 0,-1 0,1 1,0-1,0 0,0 1,-2 0,1 0,0-1,1 1,-1-1,1 1,-1 0,0 0,1 0,-1 0,1 0,0 0,-1 0,1 0,0 1,0-1,0 0,-1 1,2-1,-1 1,0-1,0 1,0 0,0 1,1 4,0 0,0-1,1 1,0 0,0-1,0 1,1-1,0 1,1-1,-1 0,1 0,7 11,-8-14,-1-1,1 1,0-1,0 0,0 0,0 1,0-1,0-1,1 1,-1 0,1-1,-1 1,1-1,0 0,-1 1,1-1,0-1,0 1,0 0,0-1,0 1,0-1,0 0,0 0,0 0,0-1,0 1,0-1,-1 1,1-1,4-1,-4-1,1 0,-1 0,0 0,0 0,0-1,0 1,-1-1,0 0,1 0,-1 1,0-1,-1-1,1 1,-1 0,0 0,0-1,0 1,-1 0,1-1,-1 1,0-1,-1-7,-3 12,0 12,-1 14,5-24,0 0,1 1,-1-1,0 0,1 0,0 0,-1 1,1-1,0 0,0 0,0 0,0 0,1 0,-1 0,0-1,1 1,-1 0,1-1,0 1,0-1,-1 0,1 1,0-1,0 0,0 0,0 0,0 0,1-1,-1 1,0 0,0-1,0 0,1 1,2-1,-1 0,0 0,0-1,0 1,0-1,0 0,0 0,0 0,-1 0,1-1,0 0,-1 0,1 0,-1 0,0 0,0 0,1-1,-2 0,5-4,-2-1,0 0,0 0,-1 0,-1-1,1 1,-1-1,-1 0,0 0,0 0,0 0,-1-1,-1 1,0 0,0 0,0-1,-2 1,-3-16,4 21,-1 0,0 0,-1 1,1-1,-1 1,0-1,1 1,-2 0,1 0,0 0,0 1,-1-1,0 1,-7-4,-58-22,61 25,0 1,0 0,0 0,0 1,-1 0,1 0,0 1,-1 0,1 1,-12 2,20-3,-1 1,1-1,-1 1,1-1,-1 1,1-1,0 1,-1-1,1 1,-1 0,1-1,0 1,0-1,0 1,-1 0,1-1,0 1,0 0,0-1,0 1,0 0,0-1,0 1,0 0,0-1,0 1,1 0,-1-1,0 1,0 0,1-1,-1 1,0-1,1 1,-1 0,0-1,1 1,-1-1,1 1,-1-1,1 0,-1 1,1-1,-1 1,2-1,1 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5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1 122,'30'7,"-28"-6,0 0,-1-1,1 1,0 0,0-1,-1 1,1-1,0 0,0 0,0 1,0-1,-1 0,1-1,0 1,0 0,0 0,0-1,-1 1,1-1,0 0,-1 1,1-1,0 0,-1 0,1 0,-1 0,3-2,-1 0,0 1,0-1,0-1,-1 1,1 0,-1-1,1 1,-1-1,0 1,0-1,-1 0,1 0,-1 0,0 0,1-6,-2 9,0 0,0-1,0 1,0 0,0 0,0 0,-1-1,1 1,0 0,-1 0,1 0,-1-1,1 1,-1 0,0 0,1 0,-1 0,0 0,0 0,0 0,0 0,-1 0,-1 0,1-1,0 2,0-1,0 0,-1 0,1 1,0 0,-1-1,1 1,-1 0,1 0,0 0,-1 0,-2 1,4-1,0 1,-1 0,1-1,0 1,0 0,0-1,-1 1,1 0,0 0,0 0,0 0,1 0,-1 0,0 0,0 1,0-1,1 0,-1 0,1 1,-1-1,1 0,-1 1,1-1,0 0,0 1,-1-1,1 0,0 1,1 1,-1 53,1-39,0-14,-1 1,1-1,-1 1,1-1,0 0,1 1,-1-1,1 0,-1 0,1 1,0-2,0 1,0 0,0 0,1 0,-1-1,1 0,0 1,0-1,-1 0,1 0,1-1,-1 1,0 0,0-1,1 0,-1 0,0 0,1 0,-1-1,1 1,-1-1,1 0,0 0,-1 0,1 0,-1-1,1 1,-1-1,1 0,-1 0,0 0,1-1,-1 1,0-1,0 0,3-2,-3 1,-1 0,0 0,0-1,0 1,0-1,0 1,-1-1,0 0,0 1,0-1,0 0,0 0,0-6,-1 7,0 0,0 0,0 0,1 0,-1 0,1 0,0 0,0 0,0 0,0 0,0 1,1-1,-1 0,1 1,0 0,0-1,0 1,0 0,0 0,5-4,-6 6,0 0,0 0,0 0,0 0,0 1,0-1,0 0,0 0,0 1,0-1,-1 1,1-1,0 1,0-1,0 1,0-1,-1 1,1 0,0-1,0 1,-1 0,1 0,-1 0,1-1,-1 1,1 0,-1 0,1 0,-1 0,0 0,0 0,1 0,-1 1,14 43,-12-37,-1-5,0 0,0 1,-1-1,1 1,-1 0,0-1,0 1,-1 5,1-9,0 0,0 0,-1 0,1 0,0 0,0 0,0 0,0 0,0 0,0 0,0 0,0 0,0 0,0 0,0 0,0 0,0 0,-1 0,1 0,0 0,0 0,0 0,0 0,0 0,0 0,0 0,0 0,0 0,0 0,0 0,-1 0,1 0,0 0,0 0,0 0,0 0,0 0,0 0,0 0,0 0,0 0,0 0,0 0,0 0,0 1,0-1,0 0,0 0,0 0,0 0,0 0,0 0,0 0,-3-22,3 16,0 0,0 0,0 0,1 0,-1 0,2 0,-1 0,1 0,2-6,-3 10,1 0,-1 0,1 0,-1 0,1 0,0 0,0 1,0-1,0 1,0-1,0 1,0 0,0 0,0 0,1 0,-1 0,0 1,1-1,-1 1,1-1,-1 1,0 0,1 0,-1 0,3 0,14 0,-14 0,1-1,0 1,0 1,0-1,0 1,10 3,-14-3,-1-1,1 1,-1 0,1 0,-1 0,0 0,1 0,-1 0,0 1,0-1,0 0,0 1,0-1,0 1,0-1,0 1,-1-1,1 1,-1-1,1 1,-1 0,1-1,-1 1,0 0,0 0,0-1,0 1,0 2,0-2,0 0,0 0,0 0,0 0,0 0,1 0,-1 0,1 0,-1 0,1 0,0-1,0 1,0 0,0 0,0-1,0 1,1 0,-1-1,0 1,1-1,-1 0,1 1,-1-1,1 0,0 0,0 0,0 0,-1 0,1-1,0 1,0 0,0-1,0 1,0-1,0 0,0 0,0 0,0 0,0 0,0 0,0-1,0 1,0 0,0-1,0 0,0 1,0-1,0 0,-1 0,1 0,0 0,-1 0,1-1,0 1,-1 0,0-1,1 1,-1-1,0 0,2-2,-2 3,-1-1,0 2,1-1,0 0,-1 0,1 0,-1 0,1 0,0 0,0 1,0-1,-1 0,1 0,0 1,0-1,0 1,0-1,0 1,0-1,0 1,0 0,0-1,0 1,0 0,1 0,-1 0,0 0,0 0,0 0,1 0,26 22,-26-20,0 1,0-1,0 0,1 1,-1-1,1 0,-1 0,1-1,0 1,0-1,0 1,0-1,0 0,0 0,6 1,-6-3,0 1,0-1,0 0,0-1,0 1,0-1,0 1,-1-1,1 0,-1 0,1 0,-1 0,1 0,-1-1,0 1,0-1,0 1,-1-1,1 0,-1 0,1 0,-1 0,0 0,0 0,0 0,0-4,1 1,0-1,0 0,-1 0,0 0,0 1,-1-1,0 0,0 0,-1 0,1 0,-4-11,3 16,1 0,-1 1,0-1,0 1,0 0,0-1,0 1,0 0,0-1,0 1,0 0,-1 0,1 0,0 0,-1 0,1 0,-1 0,1 1,-1-1,0 1,1-1,-1 1,0-1,1 1,-1 0,0 0,1 0,-1 0,0 0,1 0,-3 0,3 1,0-1,-1 1,1-1,0 1,0-1,0 1,0 0,0 0,0-1,0 1,0 0,0 0,1 0,-1 0,0 0,0 0,1 0,-1 0,1 0,-1 1,1-1,-1 0,1 0,0 0,0 1,-1-1,1 0,0 0,0 1,0-1,0 0,1 0,-1 0,0 1,0-1,1 0,-1 0,1 0,-1 1,1-1,-1 0,2 1,0 1,0-1,-1 0,1 0,0 0,1 0,-1 0,0 0,0 0,1-1,3 2,19 18,-20-15,0 1,-1 0,0 0,-1 0,1 0,-1 0,-1 1,1 0,-1-1,-1 1,1 0,-1 0,-1 0,0 0,0 10,16-31,-12 10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3 127,'4'-1,"-1"0,1 0,-1 0,1 0,-1 0,0-1,0 0,0 0,0 0,0 0,0 0,0 0,0-1,-1 1,0-1,1 0,-1 0,0 0,0 0,0 0,-1 0,1 0,-1-1,0 1,1-5,-1 6,0 0,-1 0,0 0,1 0,-1 0,0 0,0 0,0 0,0-1,-1 1,1 0,0 0,-1 0,1 0,-1 0,0 0,0 0,-2-3,2 4,-1-1,1 1,-1 0,0-1,0 1,0 0,0 0,0 0,0 0,0 1,0-1,0 0,0 1,0-1,-1 1,1 0,0 0,0 0,0 0,-1 0,1 0,-2 1,3 0,0-1,0 0,0 0,0 1,1-1,-1 1,0-1,0 1,0-1,1 1,-1 0,0-1,1 1,-1 0,1-1,-1 1,1 0,-1 0,1 0,-1-1,1 1,0 0,-1 0,1 0,0 0,0 0,0 0,-1 0,1 0,0 0,0 0,1-1,-1 1,0 0,0 0,0 0,1 0,-1 0,0 0,1 0,0 1,18 47,-14-38,-4-7,1 0,0 0,0-1,0 1,0-1,1 1,-1-1,1 0,0 0,0 0,0-1,0 1,0-1,8 5,-9-6,0 0,0-1,0 1,0 0,0-1,0 1,1-1,-1 0,0 0,0 0,0 0,1 0,-1 0,0-1,0 1,0-1,0 1,0-1,0 0,0 0,0 0,0 0,0 0,0 0,-1 0,1-1,0 1,-1-1,2-1,10-12,-1 0,-1-1,13-22,-24 37,1 0,-1 0,1-1,-1 1,1 0,-1 0,1 0,0 0,0 0,-1 0,1 0,0 1,0-1,0 0,0 0,0 1,0-1,0 0,0 1,0-1,0 1,0-1,1 1,-1 0,2-1,-1 2,-1 0,0 0,0 0,0 0,0 1,0-1,0 0,0 0,-1 1,1-1,0 1,-1-1,1 0,-1 1,1-1,-1 1,0-1,1 1,-1 1,3 12,-1-8,-1-1,1 0,-1 1,-1-1,1 1,-1-1,0 1,0 0,-3 9,-9-95,12 77,-1 0,0-1,1 1,-1 0,0-1,0 1,0 0,-1 0,1 0,0 0,-1 0,1 0,-1 0,0 0,0 1,0-1,0 1,0-1,0 1,0 0,0 0,0 0,-1 0,1 0,0 0,-1 1,1-1,-5 0,3 0,0 0,0 0,0 0,0-1,0 0,1 1,-1-1,-6-5,11 6,-1 1,0-1,1 1,-1-1,1 1,-1 0,1-1,-1 1,1-1,-1 1,1 0,-1-1,1 1,-1 0,1 0,-1 0,1-1,0 1,-1 0,1 0,0 0,-1 0,1 0,-1 0,1 0,0 0,-1 0,1 0,0 0,0 1,28-1,7 8,-11-3,-1 0,1-1,31 0,-23-4,-28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43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10,'-2'11,"0"-13,2 1,1 0,-1 0,1 0,-1 0,1 0,-1 1,1-1,-1 0,1 0,0 1,-1-1,1 0,0 1,0-1,-1 1,1-1,0 1,0-1,0 1,0 0,0 0,0-1,0 1,0 0,0 0,-1 0,1 0,0 0,2 0,35 4,-38-5,1 1,0 0,-1 0,1 0,-1 0,1 0,0 0,-1 1,1-1,-1 0,1 0,0 0,-1 1,1-1,-1 0,1 0,-1 1,1-1,-1 0,1 1,-1-1,1 1,-1-1,0 1,1-1,-1 1,0-1,1 1,-1-1,0 1,0-1,1 1,-1 0,0-1,0 1,0-1,0 1,0 0,0-1,0 1,0-1,0 1,0 0,0-1,0 1,0 0,0-1,-1 1,1-1,0 1,0-1,-1 1,1-1,0 1,-1-1,1 1,-1-1,0 1,0 0,-1 0,0 0,0 0,0 0,0-1,0 1,-1-1,1 1,0-1,0 0,0 0,0 0,-1 0,1 0,0 0,0 0,-3-2,4 2,0 0,0 0,0 0,0 0,0 0,-1 0,1-1,0 1,0 0,0-1,1 1,-1-1,0 1,0-1,0 0,0 1,0-1,0 0,1 1,-1-1,0 0,1 0,-1 0,1 0,-1 0,1 0,-1 0,1 0,-1 0,1 0,0 0,0 0,-1 0,1 0,0 0,0-1,0 1,1 1,-1-1,0 1,0-1,1 0,-1 1,0-1,1 1,-1-1,1 1,-1-1,1 1,-1-1,1 1,-1-1,1 1,-1 0,1-1,-1 1,1 0,0 0,-1-1,1 1,-1 0,1 0,0 0,-1 0,1 0,0 0,-1 0,1 0,0 0,-1 0,1 0,0 0,-1 0,1 1,0-1,-1 0,1 0,-1 1,1-1,-1 0,1 1,-1-1,1 1,-1-1,1 1,-1-1,1 1,-1-1,1 1,-1-1,1 2,24 26,-22-24,0 1,0 0,-1-1,1 1,-1 0,0 0,-1 0,1 1,-1-1,1 7,-3-10,1 0,0 0,-1 0,1 0,-1 0,0 0,0 0,0 0,0 0,0 0,0-1,0 1,0 0,-1-1,1 1,-1-1,1 1,-1-1,1 0,-1 0,0 0,0 1,0-2,1 1,-1 0,0 0,0-1,0 1,-4 0,-8 3,9-2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50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1,'-3'-1,"0"2,0-1,0 0,0 0,0 1,0 0,0 0,0 0,0 0,0 0,0 0,1 1,-1-1,0 1,1 0,-4 3,5-4,0 1,0-1,1 0,-1 0,1 1,-1-1,1 1,-1-1,1 0,0 1,0-1,-1 1,1-1,0 1,1-1,-1 1,0-1,0 0,0 1,1-1,-1 1,1-1,-1 0,1 1,0-1,-1 0,1 0,0 1,0-1,0 0,0 0,0 0,0 0,0 0,0 0,3 1,-1 0,-1 1,1-1,-1 1,1 0,-1 0,0 0,0 0,0 0,-1 0,1 1,-1-1,1 0,-1 1,0-1,-1 1,1 0,0-1,-1 1,0-1,0 1,0 0,-1-1,1 1,-1 0,1-1,-1 1,0-1,-1 1,1-1,-1 0,1 0,-1 1,0-1,0 0,-1 0,1-1,0 1,-1 0,0-1,1 0,-1 1,0-1,0 0,-1 0,1-1,0 1,-1-1,1 0,0 0,-1 0,-3 1,6-2,1 0,-1 1,0-1,1 0,-1 0,1 0,-1 1,0-1,1 0,-1 0,0 0,1 0,-1 0,0 0,1 0,-1-1,1 1,-1 0,0 0,1 0,-1-1,1 1,-1 0,1-1,-2 1,8-10,-5 9,0 1,0-1,0 1,0-1,0 1,0-1,0 1,0 0,0-1,0 1,0 0,0 0,0 0,0 0,0 0,1 0,-1 0,0 0,0 1,0-1,0 0,0 1,0-1,0 1,0-1,0 1,0-1,0 1,0-1,0 1,-1 0,1 0,0 0,0-1,-1 1,1 0,0 1,4 6,-1 1,0-1,-1 1,0-1,0 1,-1 0,0 0,0 0,-1 0,-1 1,1-1,-2 0,1 0,-1 0,0 1,-1-1,0 0,-1-1,-5 16,7-23,0 0,1 0,-1 1,0-1,1 0,-1 1,1-1,0 0,-1 1,1-1,0 1,0-1,0 0,0 1,0-1,0 1,0-1,1 0,-1 1,0-1,1 0,-1 1,1-1,0 0,-1 1,1-1,0 0,0 0,0 0,0 0,-1 0,2 0,0 1,3 0,0-1,0 0,0 0,0 0,1-1,-1 1,0-1,5-1,-4 1,19 1,-21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8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31,'5'-4,"0"0,1 0,-1 1,1-1,0 2,-1-1,13-3,-17 5,-1 1,1 0,0 0,0 1,-1-1,1 0,0 0,0 0,-1 0,1 1,0-1,-1 0,1 0,0 1,-1-1,1 1,0-1,-1 1,1-1,-1 1,1-1,-1 1,1-1,-1 1,1 0,-1-1,0 1,1 0,-1-1,0 1,0 0,1-1,-1 1,0 0,0 0,0-1,0 1,0 0,0 0,0-1,0 1,0 0,-1 1,1 46,-1-35,1-10,0 1,-1 0,1 1,1-1,-1 0,1 1,-1-1,1 0,0 1,2 4,-2-9,-1 1,1-1,-1 1,1 0,-1-1,1 1,-1-1,1 0,0 1,-1-1,1 1,0-1,-1 0,1 1,0-1,0 0,-1 0,1 0,0 0,0 0,0 1,29-9,-26 5,0 1,0-1,-1 0,1 0,0-1,-1 1,0-1,0 0,0 0,0 0,-1 0,0 0,0-1,0 1,0-1,0 1,-1-1,0 0,0 1,0-1,-1 0,1-6,-8 78,7-59,2 30,-2-37,1 0,-1 0,0 1,0-1,1 0,-1 1,1-1,-1 0,1 0,0 0,-1 0,1 1,0-1,0 0,0 0,0-1,0 1,0 0,0 0,0 0,0 0,0-1,2 2,2-1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1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8,'1'-1,"-1"0,1 1,0-1,0 0,0 1,-1-1,1 1,0-1,0 1,0 0,0-1,0 1,0 0,0 0,0-1,0 1,0 0,-1 0,1 0,0 0,0 0,2 1,30-1,-28 0,-3 0,0 0,0 0,0 1,-1-1,1 0,0 1,0 0,0-1,0 1,-1 0,1 0,0 0,-1 0,1 0,-1 0,1 1,-1-1,0 0,1 1,-1-1,0 1,0 0,0-1,0 1,0 0,-1-1,1 1,0 0,-1 0,1 0,-1 0,0-1,1 4,-1-3,0-1,0 1,0-1,0 1,0 0,0-1,-1 1,1 0,0-1,-1 1,1-1,-1 1,0-1,0 1,1-1,-1 1,0-1,0 0,0 1,0-1,-1 0,1 0,0 0,0 0,-1 0,1 0,-1 0,1-1,-1 1,1 0,-1-1,1 1,-1-1,1 1,-1-1,0 0,-2 0,3 0,1 1,-1-1,0 0,1 0,-1 0,0 0,0 0,1 0,-1 0,0 0,1-1,-1 1,0 0,1 0,-1-1,0 1,1 0,-1-1,0 1,1 0,-1-1,1 1,-1-1,1 1,-1-1,1 1,-1-1,1 0,0 1,-1-1,1 1,0-1,-1 0,1 1,0-1,0 0,0 1,-1-1,1 0,0 0,0 1,0-2,1 1,-1 1,1-1,-1 0,1 1,-1-1,1 0,0 1,-1-1,1 1,0-1,-1 1,1 0,0-1,0 1,-1 0,1-1,0 1,0 0,0 0,0 0,-1-1,1 1,0 0,0 0,0 0,0 1,-1-1,1 0,0 0,0 0,0 1,-1-1,1 0,0 1,0-1,-1 0,1 1,0-1,-1 1,2 0,6 4,0 0,0 0,-1 1,0 0,0 0,0 1,-1-1,7 11,-10-14,-1 0,0 1,0-1,0 1,0 0,0-1,-1 1,1 0,-1 0,0 0,-1 0,1 0,0 0,-1 0,0 0,0 1,-1-1,1 0,-1 0,1 0,-3 4,3-6,0-1,-1 0,1 0,-1 0,1 0,-1 1,0-1,0 0,1 0,-1 0,0 0,0 0,0 0,0-1,0 1,0 0,0 0,0-1,0 1,0 0,0-1,-1 1,1-1,0 0,0 1,-1-1,1 0,0 0,0 0,-1 0,1 0,0 0,-1 0,1 0,0-1,0 1,-1 0,1-1,0 1,0-1,-2 0,-6-4,1 0,0 0,0-1,-11-11,0 1,16 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4017,'6938'-4006,"-6919"3995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44 158,'-2'0,"0"1,0-1,0 1,0-1,0 1,1 0,-1 0,0 0,0 0,0 0,1 0,-1 1,1-1,-1 0,1 1,-1-1,1 1,0 0,0-1,0 1,0 0,0 0,0 0,0 0,0 0,1 0,-1 0,0 3,1-1,-1-1,0 1,1-1,-1 1,1 0,0-1,0 1,1-1,-1 1,1-1,0 1,-1-1,2 1,-1-1,0 0,3 5,-3-7,1 0,-1 0,0 0,1 0,-1-1,1 1,-1-1,1 1,-1-1,1 1,-1-1,1 0,0 0,-1 0,1 0,-1 0,1 0,-1 0,1 0,0-1,-1 1,1 0,-1-1,1 0,-1 1,1-1,-1 0,0 0,1 1,-1-1,0 0,2-2,0 1,0 0,0-1,0 1,0-1,0 1,-1-1,0 0,1 0,-1 0,0 0,0 0,0 0,1-6,-2 12,11 30,-11-31,0 0,0-1,0 1,0-1,0 1,1-1,-1 1,1-1,-1 0,1 0,-1 1,1-1,0 0,-1-1,1 1,0 0,0 0,0-1,0 1,0-1,0 0,-1 1,4-1,-2-1,0 1,0-1,0 0,0 0,0 0,0-1,-1 1,1-1,0 1,-1-1,1 0,-1 0,1 0,-1 0,0 0,0-1,0 1,0-1,-1 0,1 1,1-5,15-17,-13 29,0 0,0 1,0 0,-1 0,0 0,5 9,-6-11,0 0,0 0,0 0,1-1,0 1,0-1,0 0,0 0,0 0,1 0,-1-1,10 4,-12-5,0 0,0-1,0 1,0-1,0 1,0-1,0 0,0 1,0-1,0 0,0 0,0-1,0 1,0 0,-1-1,1 1,0-1,0 1,0-1,0 0,0 0,-1 0,1 0,0 0,-1 0,1-1,-1 1,1-1,-1 1,0-1,1 1,-1-1,0 1,1-3,4-12,0 1,-1 0,-1-1,-1 0,0 0,-1 0,-1 0,0-1,-1 1,-1 0,-4-29,4 41,-1 1,1 0,0 0,-1-1,0 1,1 0,-1 0,0 0,-1 1,1-1,0 0,-1 1,0 0,1-1,-1 1,0 0,0 0,0 1,0-1,-1 1,1-1,0 1,-1 0,1 0,-5 0,-1-1,0 1,-1 0,1 1,0 0,-1 0,1 1,0 0,-16 4,20-3,0 1,0-1,0 1,0 0,0 0,1 0,-1 1,1 0,0-1,0 2,0-1,1 0,-1 1,1 0,0-1,-4 10,7-9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12,'0'0,"0"-1,0 0,-1 1,1-1,-1 0,1 1,0-1,-1 0,1 1,-1-1,1 1,-1-1,0 1,1-1,-1 1,0 0,1-1,-1 1,0 0,1-1,-1 1,0 0,1 0,-1 0,0-1,0 1,1 0,-1 0,0 0,0 0,1 0,-1 1,0-1,0 0,1 0,-1 0,0 1,1-1,-1 0,0 1,1-1,-1 0,0 1,1-1,-1 1,1-1,-1 1,1 0,-1-1,1 1,-1-1,1 1,0 0,-1-1,1 1,0 0,-1-1,1 1,0 0,0 0,0-1,0 1,0 1,-1 7,1 0,1 0,0 0,0 0,0 0,1-1,1 1,-1 0,2-1,5 13,-7-18,-1 0,0-1,1 1,-1-1,1 1,0-1,0 0,0 0,0 0,1 0,-1 0,0 0,1-1,-1 1,1-1,0 1,-1-1,1 0,0 0,0 0,0-1,0 1,-1-1,1 1,0-1,0 0,0 0,0 0,0-1,0 1,0-1,0 1,0-1,0 0,4-2,-5 1,0 0,1 1,-1-1,0 0,-1 0,1-1,0 1,-1 0,1-1,-1 1,1 0,-1-1,0 0,0 1,0-1,-1 0,1 1,-1-1,1-4,0 2,-1 1,1-1,-1 0,0 0,0 1,-1-1,0 0,1 1,-1-1,-4-8,3 10,0 0,0 0,-1 0,0 0,1 0,-1 1,0-1,0 1,-1 0,1 0,0 0,-1 0,1 1,-1-1,-6-1,8 2,0 1,0-1,-1 1,1 0,0-1,0 1,-1 0,1 0,0 0,0 1,-1-1,1 0,0 1,0 0,0-1,0 1,0 0,0 0,0 0,0 0,0 1,0-1,0 0,1 1,-1-1,1 1,-1 0,1 0,-2 2,2-3,0 0,0 1,0-1,1 1,-1-1,1 1,-1-1,1 1,-1 0,1-1,0 1,0-1,0 1,0 0,0-1,0 1,0 0,0-1,1 1,-1-1,0 1,1-1,0 1,-1-1,2 2,0 0,0-1,0 0,0 0,0 0,0 0,1-1,-1 1,0-1,1 1,0-1,-1 0,1 0,4 1,-3 0,0-1,0 0,0 0,0-1,0 1,0-1,1 0,-1 0,0 0,0-1,0 1,0-1,0 0,0 0,0 0,0-1,0 0,0 1,0-1,4-4,-3 12,0 0,-1 0,1 1,-1-1,3 9,-2-7,-3-5,1 0,-1-1,1 1,-1-1,1 1,0-1,0 0,0 0,0-1,0 1,1 0,-1-1,0 0,1 0,-1 0,1 0,-1-1,1 1,0-1,-1 0,1 0,-1 0,4-1,1 0,0 0,0 0,-1 0,1-1,-1-1,1 1,-1-1,0 0,11-7,-12 6,0-1,0-1,-1 1,1-1,-1 0,-1 0,9-13,-11 15,0 1,0-1,-1 1,1-1,-1 1,0-1,0 0,0 0,-1 1,1-1,-1 0,0 0,0 0,0 0,0 0,-1 1,0-1,-1-5,1 8,0 0,1 0,-1 0,0 0,0 0,0 1,-1-1,1 0,0 0,0 1,0-1,-1 1,1-1,0 1,-1-1,1 1,0 0,-1 0,1-1,0 1,-1 0,1 0,0 0,-1 1,1-1,0 0,-1 0,1 1,0-1,-2 1,1 0,-1-1,1 1,0 0,0 0,0 0,-1 0,1 0,0 0,0 0,0 1,1-1,-1 1,0-1,0 1,1 0,-1 0,-1 2,2 1,-1-1,1 1,0-1,0 1,0 0,1 0,-1-1,1 1,1 0,-1 0,0-1,1 1,0 0,0-1,1 1,-1 0,1-1,0 0,0 1,1-1,-1 0,1 0,0 0,0-1,0 1,0-1,1 1,0-1,-1 0,1-1,0 1,0-1,5 3,-5-3,0-1,0 0,-1 1,1-1,0-1,0 1,0-1,0 1,0-1,0 0,0-1,0 1,0-1,0 1,0-1,0 0,0-1,-1 1,7-3,-5-1,1 1,-1-1,0 1,0-1,0-1,-1 1,0-1,0 0,0 0,3-8,-6 18,-1 1,1-1,0 0,0 0,1 0,-1 0,1 0,0-1,0 1,0 0,1-1,-1 0,1 1,0-1,0 0,5 5,-4-8,-1 1,1-1,-1 1,0-1,1 0,-1 0,1-1,-1 1,0-1,1 0,-1 0,0 0,0 0,1 0,-1-1,0 1,0-1,0 0,-1 0,1 0,0 0,-1 0,1-1,-1 1,3-4,7-8,0-1,-1 0,10-18,-18 30,-1-1,0-1,0 1,0 0,-1 0,1-1,-1 1,0 0,0-1,0-6,-1 23,1-1,1 1,0-1,0 0,7 17,-8-25,0-1,0 1,0 0,1-1,-1 1,1-1,0 1,-1-1,1 0,0 0,0 0,5 3,-6-4,0-1,1 1,-1-1,1 1,-1-1,1 0,-1 0,1 1,-1-1,1 0,-1-1,0 1,1 0,-1 0,1 0,-1-1,1 1,-1-1,0 1,1-1,-1 0,0 0,0 1,1-1,-1 0,0 0,1-1,2-2,-1-1,0 1,0 0,0-1,-1 0,1 1,-1-1,0 0,-1 0,1 0,-1-1,0 1,0 0,0-7,-2 34,1 0,3 30,1 15,-4-62,0-8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1,'1'0,"1"0,2 0,0 1,0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6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2,'-19'-2,"-3"3,22 0,-1 0,0 0,0 0,1 0,-1 0,0 0,1 0,-1 1,1-1,0 0,-1 0,1 1,0-1,0 0,-1 0,1 1,0-1,0 0,1 1,-1 1,0 0,0 3,0 0,1 0,0 0,0 0,0-1,3 9,-4-13,0 0,1-1,-1 1,1 0,-1 0,1-1,-1 1,1 0,-1-1,1 1,0-1,-1 1,1-1,0 1,-1-1,1 1,0-1,0 1,0-1,1 1,0-1,0 0,-1-1,1 1,0 0,-1 0,1-1,0 1,-1-1,1 1,0-1,-1 0,1 0,-1 0,3-2,-1 1,-1 0,0 0,0-1,0 1,0-1,0 1,0-1,-1 0,1 0,-1 0,0 0,0 0,0 0,0 0,0-1,-1 1,1 0,-1 0,0 0,0-1,0 1,-2-5,6 81,0-13,-6 82,-1-128,-2-21,0-26,5 26,0 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0,0 0,0 0,0 1,0-1,0 1,-1-1,1 1,-1 0,1 0,-1 0,1 1,-1-1,0 0,0 1,0 0,1 3,0-2,0 1,-1 0,0 0,0 0,0 0,0 1,-1-1,0 0,0 1,-1-1,1 1,-1 6,0-11,-1 0,1 0,0-1,-1 1,1 0,-1 0,1 0,0 0,-1-1,0 1,1 0,-1 0,0-1,1 1,-1-1,0 1,0 0,1-1,-1 1,0-1,0 0,0 1,0-1,0 0,1 1,-1-1,0 0,0 0,0 0,0 0,0 0,0 0,0 0,0 0,0 0,0 0,0-1,0 1,1 0,-1-1,0 1,0-1,-1 0,-2 0,0-1,0 1,1-1,-1 1,1-1,0-1,-1 1,1 0,-5-6,7 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1,'33'19,"27"-18,-55-1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0.5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0,'-1'20,"2"47,-1-65,0 0,0 0,0 0,1 0,-1 0,1 0,-1 0,1 0,0 0,0 0,0 0,0 0,0 0,0-1,0 1,1 0,-1-1,0 1,1-1,0 1,-1-1,1 0,0 0,2 2,-2-3,0 0,0 0,0 0,0-1,0 1,-1 0,1-1,0 1,0-1,0 1,0-1,-1 0,1 0,0 0,-1 0,1 0,-1 0,1-1,-1 1,1 0,-1-1,0 1,0-1,0 1,0-1,0 0,0 1,0-1,0 0,-1 0,1 0,0-3,3-6,0 0,-1 0,-1 0,2-13,-4 21,0 2,0 54,0-50,0 1,0-1,1 1,-1-1,1 1,-1-1,1 0,0 1,1-1,-1 0,0 0,1 1,0-1,3 4,-4-6,-1-1,1 1,-1-1,1 1,-1-1,1 0,-1 1,1-1,0 0,-1 0,1 1,-1-1,1 0,0 0,-1 0,1 0,0 0,-1 0,1 0,0 0,-1 0,1 0,0 0,-1 0,1-1,-1 1,1 0,0 0,-1-1,1 1,0-1,9-17,-10 17,0 0,0 0,1 0,-1 1,0-1,0 0,1 0,-1 0,1 0,-1 1,1-1,-1 0,1 0,-1 1,1-1,0 1,-1-1,1 0,0 1,0-1,-1 1,1-1,1 0,0 3,0-1,-1 0,1 0,-1 1,1-1,-1 1,0-1,0 1,0 0,0 0,0-1,0 1,0 0,0 0,0 3,12 31,-11-28,0 1,0 0,0 0,-1 0,-1 0,0 0,0 1,0-1,-4 14,4-23,0 1,0-1,0 0,0 1,0-1,0 1,-1-1,1 0,0 1,0-1,0 0,-1 1,1-1,0 0,-1 0,1 1,0-1,0 0,-1 0,1 1,0-1,-1 0,1 0,-1 0,1 0,0 1,-1-1,1 0,0 0,-1 0,1 0,-1 0,1 0,0 0,-1 0,1 0,-1 0,-13-13,-5-22,20 31,0 0,0 1,0-1,0 0,1 1,-1 0,1-1,0 1,0 0,0 0,0 0,1 0,-1 0,1 0,0 1,0-1,0 1,4-2,-2-1,0 1,0-1,-1 0,1 0,6-10,0-7,0 2,22-29,-33 49,0 0,0 0,0 0,0 0,1 0,-1 0,0 0,0 0,0 0,0 0,0 0,0 0,0 0,1 0,-1 0,0 0,0 0,0 0,0 0,0 0,0 0,1 0,-1 0,0 0,0 0,0 0,0 0,0 0,0 0,0 0,0 0,1 0,-1 0,0 1,0-1,0 0,0 0,0 0,0 0,0 0,0 0,0 0,0 0,0 1,0-1,0 0,0 0,0 0,0 0,0 0,0 0,0 0,0 1,0-1,0 0,0 0,0 0,0 0,0 0,0 0,0 1,0-1,0 0,0 0,0 0,0 0,0 0,0 0,0 0,1 22,6 43,-7-62,0-1,1 1,0-1,-1 1,1-1,0 0,0 1,0-1,0 0,1 0,-1 1,1-1,-1 0,1 0,0-1,-1 1,1 0,0 0,0-1,4 2,-5-2,0-1,0 1,0-1,0 0,0 0,0 1,0-1,1 0,-1 0,0 0,0 0,0 0,0-1,0 1,1 0,-1 0,0-1,0 1,0-1,0 1,0-1,0 1,0-1,0 0,1-1,0 0,0 0,0-1,-1 1,1-1,-1 1,0-1,0 0,0 1,0-1,0-4,2-7,-1-1,-1 0,-1-17,0 28,2-6,2 17,10 36,0 3,-12-43,-1-1,1 1,0 0,0-1,0 1,1-1,-1 0,1 0,-1 0,1 0,0 0,-1 0,4 1,-4-2,-1-1,0 1,0-1,0 1,0-1,0 0,0 1,1-1,-1 0,0 0,0 0,0 0,1 0,-1 0,0 0,0 0,0 0,1 0,-1-1,0 1,0 0,0-1,0 1,0-1,0 0,0 1,0-1,0 0,0 0,0 1,0-1,0 0,0 0,-1 0,1 0,0 0,-1 0,1-2,1-2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1,'-1'18,"1"-11,0 0,0 0,0 0,1 1,0-1,3 11,-2-15,-1-1,0 1,1-1,0 1,-1-1,1 0,0 0,0 0,0 0,1 0,-1 0,0 0,1-1,-1 1,1-1,0 0,-1 1,1-1,0-1,3 2,-5-1,0-1,1 1,-1-1,1 1,-1-1,1 1,-1-1,1 0,-1 0,1 0,-1 0,1 0,-1 0,1 0,-1 0,0 0,1-1,-1 1,1-1,-1 1,1-1,-1 0,0 1,0-1,1 0,-1 0,0 0,0 0,0 0,2-1,-2-2,1 0,-1 0,0 0,0-1,0 1,0 0,-1 0,0-1,0 1,0-5,-4-24,2 32,1 20,0-8,1-1,1 0,0 1,0-1,1 0,0 1,1-1,5 12,-4-7,-2-11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5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1 131,'5'48,"-5"-47,0-1,0 1,0-1,1 1,-1-1,0 1,0-1,0 1,1-1,-1 1,0-1,0 1,1-1,-1 0,0 1,1-1,-1 0,1 1,-1-1,1 0,-1 1,0-1,1 0,-1 0,1 1,-1-1,1 0,0 0,0 0,1-1,-1 0,0 1,0-1,0 0,1 0,-1 0,0 0,0 0,0 0,0 0,-1 0,1 0,0 0,0-1,0-1,5-8,0 0,-1 0,0 0,-1 0,-1-1,0 0,0 1,-1-1,1-17,-3 43,0 0,1-1,1 1,3 12,-5-24,1 0,-1 0,1 0,0 0,0 0,0-1,-1 1,1 0,1-1,-1 1,0-1,0 1,1-1,-1 1,1-1,2 2,-2-2,-1-1,1 0,0 0,-1 1,1-1,0 0,-1-1,1 1,0 0,-1 0,1-1,-1 1,1-1,0 1,-1-1,1 0,-1 0,1 1,-1-1,0 0,1 0,-1 0,0-1,1 0,2-1,-1-1,0 1,-1-1,1 1,-1-1,1 0,-1 0,0 0,-1 0,1 0,-1 0,1-1,-1 1,-1 0,1-1,-1 1,1-1,-1 1,-1-5,1 26,3 41,-3-55,0-1,1 1,-1-1,1 0,0 1,-1-1,1 1,0-1,1 0,-1 0,0 0,1 0,-1 1,1-2,0 1,-1 0,1 0,0-1,3 3,-3-3,1-1,-1 1,1-1,-1 1,0-1,1 0,-1 0,1 0,-1 0,1 0,-1-1,0 1,1-1,-1 0,0 1,1-1,-1 0,0 0,0-1,0 1,0 0,0-1,0 1,0-1,0 0,1-1,4-4,0-1,-1 1,0-1,0 0,6-12,-10 14,0-1,-1 0,1 0,-1 0,-1 0,0-14,0 19,0 1,0-1,0 0,0 0,-1 0,1 1,-1-1,1 0,-1 0,0 1,1-1,-1 0,-2-2,2 4,1-1,-1 1,0 0,0-1,1 1,-1 0,0 0,0-1,0 1,1 0,-1 0,0 0,0 0,0 0,1 0,-1 0,0 0,0 1,0-1,1 0,-1 0,0 1,0-1,1 0,-1 1,0-1,1 1,-1-1,0 1,1-1,-1 1,0 0,-1 1,0 0,1 1,-1-1,1 0,-1 1,1-1,0 1,0 0,0-1,0 1,1 0,-1-1,1 1,0 0,-1 0,1-1,0 1,1 0,-1 0,0-1,1 1,1 5,-1-2,1 0,0 0,0-1,0 1,0-1,1 1,0-1,0 0,7 9,-9-13,1 1,0-1,-1 1,1-1,0 1,-1-1,1 0,0 0,0 0,0 0,0 0,0-1,0 1,1 0,-1-1,0 0,0 1,0-1,0 0,1 0,-1 0,0-1,0 1,0 0,1-1,-1 1,3-3,2 0,0-2,-1 1,0-1,0 0,0 0,6-8,3 0,-6 3,5-1,-13 12,-1 0,1-1,-1 1,1 0,-1 0,0-1,1 1,-1 0,0 0,1 0,-1 0,0 0,0 0,0-1,0 1,0 0,0 0,0 0,0 0,0 0,0 0,-1 1,-3 40,4-35,6-30,-6 21,2-5,-1-1,-1 0,1 0,-1 1,0-1,-3-12,4 19,-1-1,-1 1,1-1,0 1,0-1,0 1,-1-1,1 1,-1-1,1 1,-1 0,0-1,1 1,-1 0,0 0,0-1,0 1,0 0,0 0,0 0,0 0,0 0,0 0,-1 0,1 1,0-1,-1 0,1 1,0-1,-1 1,1-1,-1 1,1 0,-1 0,1-1,-1 1,1 0,-1 0,1 0,-3 1,4 3,12 0,13 1,-17-5,1-1,-1 0,0-1,0 0,0 0,0-1,12-6,37-10,-56 19,0 0,-1 0,1 0,0 1,0-1,-1 0,1 0,0 0,-1 1,1-1,0 0,-1 1,1-1,-1 1,1-1,-1 1,1-1,-1 1,1-1,-1 1,1-1,-1 1,0 0,1-1,-1 1,0 0,1-1,-1 1,0 0,0-1,0 1,0 0,1-1,-1 1,0 0,0 0,-1-1,1 1,0 1,-2 43,0-26,2 7,-1-1,-1 1,-1-1,-1 0,-2 0,0 0,-2-1,-13 29,22-53,-1 0,0 0,0 0,0 0,0-1,-1 1,1 0,0 0,0 0,0 0,0 0,0 0,0 0,0 0,0-1,0 1,0 0,0 0,0 0,0 0,0 0,0 0,0 0,0 0,-1 0,1 0,0 0,0-1,0 1,0 0,0 0,0 0,0 0,0 0,-1 0,1 0,0 0,0 0,0 0,0 0,0 0,0 0,0 0,-1 0,1 0,0 0,0 0,0 0,0 0,0 1,0-1,0 0,0 0,-1 0,1 0,0 0,0 0,0 0,0 0,-3-19,2-23,2 26,2-1,0 0,1 0,1 1,0 0,1 0,1 0,12-19,-16 30,0-1,1 1,-1 0,1 0,0 1,1-1,-1 1,1 0,0 0,0 1,0-1,0 1,0 0,1 0,0 1,9-3,-14 5,-1 1,1-1,0 0,0 1,0-1,-1 1,1-1,0 1,-1-1,1 1,0 0,-1-1,1 1,-1 0,1 0,-1-1,1 1,-1 0,0 0,1 0,-1 0,0-1,0 1,0 0,1 0,-1 0,0 0,0 0,0 0,0 0,-1-1,1 2,-1 42,1-33,-1-7,1 0,1 1,-1-1,1 0,-1 1,1-1,0 0,1 0,1 5,-3-9,1 1,-1-1,0 1,1-1,-1 1,1-1,-1 1,1-1,-1 1,1-1,-1 0,1 1,-1-1,1 0,-1 1,1-1,0 0,-1 0,1 0,-1 0,1 1,0-1,-1 0,1 0,0 0,1-1,0 1,0-1,0 0,0 0,0 1,-1-1,1 0,0-1,-1 1,1 0,0 0,1-3,7-7,-1 0,0-1,-1 0,-1 0,0-1,0 0,-1 0,4-17,-8 47,-2-3,1-1,0 0,0 0,2 0,4 14,-7-26,1 1,-1-1,1 0,0 0,0 0,0 0,-1 0,1 0,0-1,0 1,0 0,0 0,1-1,-1 1,0 0,0-1,0 1,0-1,1 0,-1 1,0-1,0 0,1 0,-1 0,0 0,3 0,-1-1,1 1,-1-1,0-1,0 1,1 0,-1-1,0 0,-1 1,1-1,3-3,1-1,0-1,0 0,-1 0,0 0,0 0,9-17,-6-7,-10 50,1 73,11-118,-8 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3972,'6865'-3964,"-6850"3956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7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6,'2'38,"-1"-28,0 1,0 0,-2 0,1 0,-1-1,-1 1,-5 20,6-34,1 0,-1 0,0 0,1 0,0 0,0 0,0-1,0 1,1 0,-1 0,1-3,6-5,-1 1,1 0,1 0,-1 1,18-16,3-3,-28 28,-1 0,1 0,0 0,0 0,0 0,-1 0,1 0,0 0,0 0,0 0,-1 0,1-1,0 1,0 0,0 0,0 0,-1 0,1 0,0 0,0 0,0-1,0 1,0 0,0 0,-1 0,1 0,0-1,0 1,0 0,0 0,0 0,0 0,0-1,0 1,0 0,0 0,0 0,0-1,0 1,0 0,0 0,0 0,0-1,0 1,0 0,-20 14,16-6,1 0,0 0,1 0,-1 0,2 0,-1 1,1-1,0 1,1-1,0 1,1-1,-1 1,4 12,-4-20,0 0,1 0,-1 0,0 0,0 0,1-1,-1 1,0 0,1 0,-1 0,1-1,-1 1,1 0,-1-1,1 1,0 0,-1-1,1 1,0-1,-1 1,1-1,0 1,0-1,-1 0,1 1,0-1,0 0,1 1,0-1,0-1,0 1,0 0,0 0,0-1,-1 0,1 1,0-1,0 0,0 0,-1 0,3-1,3-3,0-1,0 1,-1-1,9-10,-2 1,-9 10,1 1,-1-2,1 1,-1 0,-1-1,1 0,-1 0,0 0,0 0,-1 0,0-1,2-7,-6 5,-3 14,-1 18,5-13,1 0,0-1,0 1,1 0,2 12,-3-21,0 1,1-1,-1 0,0 0,0 0,1 0,-1 0,1 0,-1 0,1 0,-1 0,1 0,0 0,-1 0,1 0,0 0,0-1,0 1,0 0,0-1,-1 1,1 0,0-1,0 1,1-1,-1 1,0-1,0 0,0 0,0 1,0-1,0 0,0 0,1 0,-1 0,0 0,0 0,0 0,0-1,0 1,0 0,1-1,-1 1,0-1,0 1,1-1,2-2,0-1,-1 1,1 0,-1-1,0 0,1 0,-2 0,1 0,0-1,-1 1,0-1,2-5,16-25,-5 13,-10 17,-8 21,2-10,0 43,2-41,0-1,-1 0,0 0,-1 0,-2 13,2-16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0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8,'1'8,"0"0,0 0,1 0,0 0,1 0,4 11,9 37,-16-63,1 1,-1-1,1 0,0 1,1-1,-1 1,5-9,-6 13,1 0,0-1,0 1,0 0,0-1,0 1,0 0,0 0,1 0,-1 0,1 0,0 0,-1 1,1-1,0 0,0 1,0 0,0-1,1 1,-1 0,0 0,0 0,4-1,-5 2,0 1,0-1,0 0,0 0,0 1,-1-1,1 1,0-1,0 1,-1-1,1 1,0-1,0 1,-1 0,1-1,-1 1,1 0,-1-1,1 1,-1 0,1 0,-1 0,1-1,-1 1,0 1,10 32,-1-7,-8-25,1 0,-1-1,0 1,1-1,-1 0,1 1,0-1,-1 0,1 0,0 0,0 0,0 0,0 0,0 0,0-1,0 1,0-1,0 0,0 1,0-1,0 0,0 0,0 0,0 0,0-1,0 1,4-2,-3 2,0-1,0 0,0 0,0 0,0-1,0 1,-1-1,1 0,0 1,-1-1,1 0,-1-1,1 1,-1 0,0-1,3-5,-2 2,0 0,0 0,-1 0,0 0,0-1,-1 1,0-1,0 0,0-9,-7 82,7-63,-1 0,1 0,0 0,0 0,0-1,0 1,0 0,1 0,-1-1,1 1,0-1,0 1,0-1,0 0,0 0,3 3,-4-4,0-1,0 1,0 0,0-1,-1 1,1 0,0-1,0 1,0-1,0 1,0-1,0 0,1 1,-1-1,0 0,0 0,0 0,0 0,0 0,0 0,0 0,0 0,1 0,-1-1,0 1,0 0,0-1,0 1,0-1,0 1,0-1,0 1,0-1,-1 0,1 1,0-1,0 0,0 0,-1 0,1 1,0-1,-1 0,1 0,-1 0,1 0,0-2,0 0,0-1,0 0,0 0,0 0,-1 0,0 0,0 0,0 0,0 0,0 0,-1 0,0 0,0 0,0 0,0 0,0 0,-3-4,3 5,-1 1,1-1,0 0,-1 1,1 0,-1-1,0 1,0 0,0 0,0 0,0 0,0 0,-1 1,1-1,-1 1,1-1,-1 1,1 0,-1 0,0 0,0 0,1 1,-1-1,-5 0,7 2,0-1,0 0,0 0,0 1,0-1,0 0,0 1,0-1,1 1,-1-1,0 1,0-1,0 1,1 0,-1-1,0 1,1 0,-1 0,0 0,1-1,-1 1,1 0,0 0,-1 0,1 0,0 0,-1 0,1 0,0 1,0 30,2-28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1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32,'0'19,"-1"-12,0-1,1 1,0 0,0-1,0 1,1 0,0-1,1 1,0-1,0 1,3 7,-3-67,-2 50,-1 1,0-1,1 1,-1 0,0-1,-1 1,1 0,0-1,-1 1,1 0,-1 0,0 0,1 0,-1 0,0 1,0-1,0 1,0-1,-1 1,-2-2,3 2,0 0,0 0,0 0,0 0,0-1,0 1,1-1,-1 1,0-1,1 0,-1 1,1-1,0 0,0 0,0 0,0 0,0 0,0 0,0 0,0-1,0-2,3 5,1-1,-1 1,0 0,0 0,0 0,0 1,0-1,0 0,0 1,0-1,0 1,0 0,0-1,0 1,2 2,8 1,66 4,-74-7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3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98,'9'-2,"-1"-1,1 0,-1 0,0-1,0 0,0 0,-1-1,0 0,0 0,0-1,7-7,-9 9,-5 4,1-1,0 1,0-1,-1 1,1 0,0-1,0 1,-1-1,1 0,-1 1,1-1,0 1,-1-1,1 0,-1 1,0-1,1 0,-1 0,0 1,1-1,-1 0,0 0,0 0,1 0,-1 1,0-1,0 0,0 0,0 0,0 0,0 1,-1-1,1 0,0 0,0 0,-1 1,1-1,0 0,-1 0,1 1,0-1,-1 0,1 0,-1 1,-1-2,1 2,-1-1,1 0,0 1,-1 0,1-1,-1 1,0 0,1 0,-1 0,1 0,-1 0,1 0,-1 0,1 0,-1 1,1-1,-1 0,1 1,-1 0,1-1,-1 1,1 0,0 0,0-1,-2 3,-1 0,0 0,1 1,0-1,-1 1,1 0,1 0,-1 0,1 0,-1 0,1 0,0 1,1-1,-1 1,1 0,0-1,0 1,0 0,1 0,0-1,0 1,0 0,0 0,1 0,-1-1,4 9,-3-11,0-1,0 1,0-1,0 0,1 1,-1-1,0 0,1 0,-1 0,1 0,-1 0,1 0,0-1,-1 1,1 0,0-1,0 1,-1-1,1 0,0 1,0-1,-1 0,1 0,0 0,0-1,0 1,-1 0,1-1,0 1,2-1,-1 0,0 0,1 0,-1 0,0 0,1 0,-1-1,0 1,0-1,0 0,0 0,0 0,-1-1,1 1,3-5,10-20,1 1,22-25,-28 116,-9-48,1 4,-1 0,-1 1,0 0,-2-1,0 1,-2-1,-5 23,0-10,-7 17,15-51,0 0,0 1,0-1,0 0,0 0,0 0,0 0,0 1,0-1,0 0,0 0,0 0,0 0,0 0,0 1,0-1,0 0,0 0,-1 0,1 0,0 0,0 0,0 1,0-1,0 0,0 0,-1 0,1 0,0 0,0 0,0 0,0 0,0 0,-1 0,1 0,0 0,0 0,0 1,0-1,0 0,-1 0,1-1,0 1,0 0,0 0,0 0,-1 0,1 0,0 0,0 0,0 0,0 0,0 0,-1 0,1 0,0 0,0 0,0-1,0 1,0 0,0 0,-4-15,2-18,15-153,-12 174,1 0,1 0,0 1,1-1,9-19,-11 27,0 1,0-1,1 0,-1 1,1 0,-1 0,1-1,0 2,5-5,-7 6,1 1,-1-1,1 0,-1 0,1 1,0-1,-1 1,1-1,0 1,-1 0,1-1,0 1,-1 0,1 0,0 0,0 1,-1-1,1 0,0 1,-1-1,1 1,2 1,-2-1,0 1,0-1,-1 1,1 0,-1 0,0 0,1 0,-1 0,0 0,0 0,0 0,0 1,-1-1,1 0,-1 0,1 1,-1-1,0 0,0 1,0 4,-3 55,2-55,1-7,0 1,0-1,0 1,0 0,0-1,0 1,0-1,-1 1,1-1,0 1,0-1,-1 1,1-1,0 1,-1-1,1 1,-1-1,1 1,-1-1,1 0,-1 1,1-1,-1 0,1 1,-1-1,1 0,-1 0,1 1,-1-1,1 0,-1 0,0 0,1 0,-1 0,1 0,-1 0,0 0,1 0,-1 0,1 0,-1 0,0 0,1-1,-1 1,1 0,-2-1,1 1,0-1,-1 1,1-1,0 0,-1 1,1-1,0 0,0 0,0 0,0 0,0 0,0 0,0 0,0 0,0-1,0 1,0 0,0-2,1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 0,0-1,-1 1,1 0,0 0,0 0,-1 0,1 0,0 0,0 0,0 1,0-1,0 0,1 1,-1-1,0 0,1 1,-1-1,0 1,1-1,0 1,-1-1,1 1,0-1,0 1,0 2,-3 46,3-36,-1-8,1 0,0 1,1-1,-1 0,1 1,3 9,-3-15,-1 0,1 1,0-1,-1 0,1-1,0 1,0 0,0 0,0 0,0 0,0-1,0 1,0 0,0-1,0 1,0-1,0 1,0-1,1 1,-1-1,0 0,0 0,0 0,1 0,-1 0,0 0,0 0,1 0,-1 0,0 0,0-1,0 1,1 0,-1-1,0 1,0-1,0 1,0-1,0 0,0 0,1 0,0 0,-1 0,0 0,1 0,-1 0,0-1,1 1,-1 0,0-1,0 1,0-1,0 1,0-1,-1 1,1-1,0 1,-1-1,1 0,-1 0,1 1,-1-1,0 0,0 1,0-1,0 0,0 0,0 0,-1 1,1-1,0 0,-1 1,1-1,-1 0,0 1,0-1,1 1,-1-1,0 1,-2-2,3 1,-1 1,1-1,-1 1,0 0,0-1,0 1,0 0,0 0,0-1,0 1,0 0,0 0,-1 0,1 0,0 1,-1-1,1 0,0 0,-1 1,1-1,-1 1,1-1,-1 1,0 0,1 0,-1 0,1-1,-1 1,1 1,-1-1,0 0,1 0,-1 1,1-1,-1 0,1 1,-1 0,1-1,0 1,-3 1,3 0,0-1,1 1,-1-1,0 1,0 0,1-1,-1 1,1 0,0-1,-1 1,1 0,0-1,0 1,0 0,0 0,1 1,-1 1,0 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91,'-2'1,"0"-1,0 0,0 1,0-1,0 1,0 0,0 0,0 0,0 0,0 0,0 0,0 0,1 1,-1-1,1 1,-1-1,1 1,-1 0,1-1,0 1,0 0,0 0,0 0,0 0,0 0,0 0,0 3,0-1,0 0,0 1,0-1,0 0,1 1,-1-1,1 1,1-1,-1 1,0-1,1 0,2 9,-2-12,0 1,-1-1,1 0,0 0,-1 0,1 0,0 0,0 0,0 0,0 0,0 0,0-1,0 1,0 0,1-1,-1 1,0 0,0-1,1 0,-1 1,0-1,0 0,1 1,-1-1,0 0,1 0,-1 0,0 0,1-1,-1 1,0 0,1 0,-1-1,0 1,0-1,0 1,1-1,0 0,1-1,1 1,-1-1,0 1,0-1,0 0,0-1,-1 1,1 0,0-1,-1 0,0 1,5-7,-4 2,25-66,-27 70,0 0,0-1,0 1,-1 0,1-1,-1 1,0-1,0 1,0-1,0 1,-1 0,1-1,-1 1,0-1,0 1,0 0,-1 0,1 0,-3-4,2 5,-1-1,0 1,0 0,0 0,0 0,0 0,0 0,0 1,-1-1,1 1,-1 0,1 0,-1 0,1 1,-1-1,1 1,-1 0,-4 0,-10 1,-1 0,-26 7,-4 0,43-8,1 0,0 1,0-1,-1 1,1 1,0-1,0 1,0 0,-5 2,6-1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0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42,'14'93,"-13"-78,-1-12,1 1,-1 0,0-1,1 1,-2 0,1 0,0-1,-1 1,0 0,1-1,-2 1,1-1,-3 6,4-9,-1-1,1 1,-1-1,1 1,-1-1,1 1,-1-1,1 0,0 1,-1-1,1 0,0 0,-1 1,1-1,0 0,0 0,0 1,0-1,0 0,0 0,0 1,0-1,0 0,0 0,0 0,-1-26,1 22,1-1,0 0,0 1,0-1,1 1,0-1,0 1,0 0,0 0,1 0,4-7,-5 11,-1-1,0 0,1 0,-1 1,1-1,-1 0,1 1,0 0,0-1,-1 1,1 0,0 0,0 0,0 0,0 0,1 1,-1-1,0 1,0-1,0 1,1 0,-1 0,0 0,0 0,0 0,1 0,-1 1,0-1,0 1,0-1,4 3,-3 0,-1 0,0 0,0 0,0 0,-1 0,1 1,-1-1,0 1,1-1,-2 1,1-1,0 1,-1 0,1 5,5 21,-6-29,1 1,-1-1,1 1,-1-1,1 0,-1 1,1-1,0 0,-1 0,1 1,0-1,0 0,0 0,0 0,0 0,0 0,0 0,0 0,1 0,-1-1,0 1,0 0,1-1,-1 1,1-1,-1 1,0-1,1 0,-1 0,1 1,-1-1,1 0,-1 0,3-1,-2 0,1-1,-1 1,1-1,-1 0,1 0,-1 0,0 0,0 0,0 0,0-1,-1 1,1 0,-1-1,1 0,-1 1,1-4,0 2,12-22,-13 27,0-1,0 0,0 1,0-1,0 0,-1 1,1-1,0 1,0-1,-1 1,1 0,0-1,-1 1,1 0,0-1,-1 1,1 0,-1 0,1-1,-1 1,0 0,1 0,-1 0,0 0,1 0,-1-1,0 1,0 1,1 0,-1 0,1 0,0 0,0-1,0 1,0 0,0-1,0 1,0 0,1-1,-1 0,0 1,1-1,-1 0,1 0,0 1,-1-1,1-1,0 1,3 1,-3-2,0 0,-1 0,1 0,-1 0,1-1,0 1,-1 0,1-1,-1 0,1 1,-1-1,1 0,-1 0,0 0,1 1,-1-2,0 1,0 0,2-2,1-1,0-1,-1 0,0 0,0 0,0 0,0 0,-1 0,0-1,0 1,0-1,-1 0,1-10,-6-34,-7 28,11 22,-1 0,0-1,1 1,-1 0,0-1,1 1,-1 0,0 0,1 0,-1 0,0-1,1 1,-1 0,0 0,0 0,1 1,-1-1,0 0,1 0,-1 0,0 0,1 1,-1-1,0 0,1 1,-1-1,0 0,1 1,-1-1,0 1,0 0,0 0,1-1,-1 1,0 0,0-1,1 1,-1 0,0 0,1-1,-1 1,1 0,-1 0,1 0,-1 0,1 0,0 0,-1 0,1 0,0 0,0 0,0 0,0 0,0 0,0 0,0 0,0 0,0 0,1 2,15 28,-4-8,-4 0,-5-17,0 0,-1 1,0 0,0-1,0 1,-1 0,0 0,0 0,-1 0,0 0,0 0,-1 8,-2-11,0-1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2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1,'14'156,"-14"-162,1 0,0 0,0 0,0 0,1 1,0-1,0 1,0-1,1 1,-1 0,2-1,-1 1,0 1,9-10,-4 2,-7 11,0-1,0 0,0 0,-1 0,1 0,-1 1,0-1,1 0,-1 0,0 0,0 0,0 0,-1-3,1 5,0-1,0 0,0 1,0-1,0 0,0 1,0-1,-1 0,1 1,0-1,0 0,-1 1,1-1,0 1,-1-1,1 0,-1 1,1-1,-1 1,1-1,-1 1,1 0,-1-1,1 1,-1-1,1 1,-1 0,0 0,1-1,-1 1,0 0,1 0,-1 0,0 0,1 0,-1-1,0 1,1 0,-2 1,1 0,0 0,0 0,0 0,0 0,0 0,0 0,1 1,-1-1,0 0,1 1,-1-1,1 0,0 1,-1-1,1 1,0-1,0 0,0 1,0-1,0 1,0-1,0 0,1 3,4 34,-4-31,0-1,0 0,1 0,0 0,0 0,1-1,0 1,0 0,4 5,-4-9,-1 1,1-1,0 0,0 0,0-1,0 1,0-1,0 1,0-1,1 0,-1 0,0-1,1 1,-1-1,0 1,1-1,-1 0,6-1,-6 1,1-1,-1 1,1-1,-1 0,1 0,-1 0,0-1,1 1,-1-1,0 1,0-1,0 0,-1-1,1 1,0 0,-1-1,1 1,-1-1,0 0,0 0,4-6,-4 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4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25 130,'-20'33,"19"-24,-1 3,1-1,0 1,2 17,-1-28,0 0,0 0,-1 0,1-1,1 1,-1 0,0 0,0 0,0 0,0 0,1-1,-1 1,0 0,1 0,-1 0,0-1,1 1,-1 0,1 0,0-1,-1 1,1-1,-1 1,1 0,0-1,0 1,-1-1,1 1,0-1,0 0,-1 1,1-1,0 0,0 0,0 1,0-1,0 0,-1 0,1 0,0 0,0 0,0 0,0 0,0-1,-1 1,1 0,0 0,0-1,0 1,0 0,-1-1,1 1,0-1,0 1,-1-1,1 1,0-1,-1 1,1-1,0-1,3 0,-1-1,1 0,-1 0,1 0,-1 0,0-1,0 1,0-1,-1 0,1 0,-1 0,0 0,0 0,-1-1,1 1,-1 0,0-1,0 1,0-1,-1 1,0-1,1 0,-2 1,0-9,1 17,-1 1,0 0,1 1,0-1,0 0,0 0,0 0,3 8,-2-9,0-1,0 0,0 0,1 0,-1 0,1 0,0 0,0-1,0 1,0 0,1-1,-1 0,1 1,3 2,-5-5,0 0,0 0,0 1,0-1,0 0,0 0,-1 0,1 0,0 0,0 0,0 0,0 0,0-1,0 1,0 0,-1 0,1-1,0 1,0-1,1 0,20-23,-6 1,1 1,31-31,-47 52,-1 1,1-1,0 0,0 0,0 0,0 0,0 1,0-1,0 1,0-1,0 1,0-1,0 1,0-1,1 1,-1 0,0 0,0-1,2 1,-3 1,1-1,0 0,0 1,-1-1,1 0,0 1,-1-1,1 1,-1-1,1 1,0 0,-1-1,1 1,-1-1,0 1,1 0,-1-1,1 1,-1 0,0 0,1 1,6 56,-5-32,0-19,0-1,-1 1,1 0,-1 0,-1 0,0 7,1-30,0 0,1 1,4-18,-5 29,0 0,0 0,0 1,0-1,1 0,-1 1,1-1,0 1,0 0,1-1,-1 1,1 0,-1 0,1 1,0-1,0 0,0 1,0 0,5-3,-7 5,-1 0,1 1,-1-1,0 0,1 0,-1 1,1-1,-1 0,1 0,-1 1,0-1,1 0,-1 1,0-1,1 1,-1-1,0 0,0 1,1-1,-1 1,0-1,0 1,0-1,1 1,-1-1,0 1,0-1,0 1,0-1,0 1,0-1,0 1,0 0,3 29,-2-15,0-11,0 1,1-1,-1 0,1 0,0 0,0 0,0 0,0 0,1-1,0 1,0-1,5 6,-7-8,0-1,0 1,0 0,0-1,0 1,0-1,0 1,1-1,-1 0,0 0,0 1,0-1,0 0,0 0,1 0,-1 0,0 0,0 0,3-1,-2 0,0 0,-1 0,1 0,0 0,0 0,0-1,-1 1,1-1,-1 1,1-1,-1 0,1 1,-1-1,2-3,10-17,-9 17,0 0,-1 0,1-1,-1 0,-1 1,1-1,-1 0,0-1,0 1,-1 0,0 0,1-13,-2 35,0-3,0 0,1-1,3 22,-3-31,-1 0,1 0,0 0,0-1,0 1,0 0,1-1,-1 1,1-1,-1 0,1 1,0-1,0 0,0 0,0 0,0 0,0 0,1-1,-1 1,1-1,-1 1,5 1,-6-3,1 0,-1 0,0 0,1 0,-1-1,0 1,0 0,1 0,-1-1,0 1,0-1,0 1,0-1,0 0,1 1,-1-1,0 0,0 0,-1 0,1 0,0 0,0 0,0 0,-1 0,1 0,0 0,-1 0,1 0,-1 0,1-1,-1 1,0 0,1-2,13-53,-12 44,5-11,-4 41,-3-10,1-1,1 1,-1-1,1 1,5 9,8 8,-14-24,-1 0,1-1,0 1,-1-1,1 1,0-1,-1 0,1 1,0-1,-1 1,1-1,0 0,0 0,0 0,-1 1,1-1,0 0,0 0,0 0,-1 0,1 0,0 0,0 0,0-1,-1 1,2 0,0-2,0 1,-1 0,1-1,-1 1,1-1,-1 1,1-1,-1 0,0 0,0 1,0-1,0 0,0 0,0 0,-1 0,1 0,-1 0,1 0,-1-1,0-3,2-51,-3 45,1 4,-1 0,0 1,0-1,-1 1,0-1,0 1,0 0,-1 0,-6-10,8 14,0 1,-1 0,1 0,0 0,-1 0,0 0,1 1,-1-1,0 0,0 1,0-1,0 1,0 0,0 0,0 0,-1 0,1 0,0 0,-1 0,1 1,0-1,-1 1,1 0,-1-1,1 1,-1 0,1 1,-1-1,1 0,0 1,-1-1,1 1,-5 2,6-2,-1 0,0 0,1 0,-1 1,1-1,-1 1,1-1,0 1,0 0,0-1,0 1,0 0,0 0,0 0,0-1,0 3,-2 3,1-2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18,'-1'0,"0"0,0 1,0-1,0 1,0-1,0 1,1 0,-1-1,0 1,0 0,1 0,-1 0,0-1,1 1,-1 0,1 0,-1 0,1 0,0 0,-1 0,1 0,0 0,-1 0,1 0,0 0,0 0,0 0,0 0,0 0,0 0,0 0,1 0,-1 0,1 2,8 37,-8-40,-1 1,0 0,1 0,-1 0,1 0,-1 0,1-1,0 1,-1 0,1 0,0-1,-1 1,1 0,0-1,0 1,0-1,-1 1,1-1,0 1,0-1,0 0,0 1,0-1,0 0,0 0,0 0,0 0,0 0,0 0,0 0,0 0,0 0,0 0,0 0,0-1,-1 1,1 0,0-1,0 1,0-1,1 0,0 0,-1-1,0 1,0-1,0 0,0 1,-1-1,1 0,0 1,-1-1,1 0,-1 0,1 0,-1 1,0-1,0 0,0 0,0 0,0 0,0 0,-1 1,0-4,-1 0,0 1,0-1,-1 1,0 0,1 0,-2 0,1 0,0 1,-1-1,1 1,-8-5,10 7,0 1,0-1,0 0,0 1,0-1,-1 1,1-1,0 1,0-1,0 1,0 0,-1 0,1 0,0-1,0 1,-1 0,1 1,0-1,-2 0,2 1,0 0,0 0,0 0,0-1,0 1,0 0,1 0,-1 1,0-1,1 0,-1 0,1 0,-1 0,1 0,-1 1,1-1,0 0,0 0,-1 1,1-1,0 0,0 0,1 3,-1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1,'0'5864,"0"-5880,0-2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3,'17'-1,"-14"0,0 1,0 0,0 0,0 0,0 0,0 0,0 0,0 1,5 1,-7-1,-1-1,1 1,0 0,0 0,-1 0,1 0,0 0,-1 0,1 0,-1 0,1 0,-1 0,1 0,-1 0,0 1,0-1,0 0,1 0,-1 0,0 0,0 1,-1-1,1 0,0 0,0 0,0 0,-1 0,1 1,-1-1,1 0,-2 2,0 3,1 0,-1 0,1 1,0-1,0 0,1 1,0-1,1 10,-1-15,0-1,1 1,-1 0,0 0,0 0,1-1,-1 1,0 0,1 0,-1-1,1 1,-1 0,1-1,-1 1,1-1,-1 1,1-1,0 1,-1-1,1 1,0-1,0 1,-1-1,1 0,0 1,1-1,0 0,0 0,1 0,-1-1,0 1,1-1,-1 1,0-1,0 0,0 0,0 0,0 0,0 0,0-1,3-1,16-8,-16 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8,'0'6,"-1"7,2 0,-1 0,5 20,-5-32,0 0,0 1,0-1,1 1,-1-1,0 0,1 1,-1-1,1 1,-1-1,1 0,0 0,0 1,-1-1,1 0,0 0,0 0,0 0,0 0,0 0,0 0,0 0,1 0,-1-1,0 1,0 0,1-1,-1 1,0-1,1 0,-1 1,1-1,-1 0,1 0,-1 1,0-1,1-1,-1 1,1 0,-1 0,1 0,-1-1,2 0,0 0,-1-1,1 0,-1 1,0-1,0 0,0 0,0 0,0-1,-1 1,1 0,0-1,-1 1,0-1,0 1,1-1,-2 0,1 1,0-1,0 0,-1 0,0 0,1 1,-1-1,0 0,0 0,-1 0,1 0,-1 0,1 1,-1-1,0 0,0 0,0 1,0-1,-1 1,1-1,-1 1,1 0,-1-1,0 1,-3-3,3 4,0 0,1-1,-1 1,0 0,0 1,0-1,0 0,0 0,0 1,0-1,-1 1,1 0,0 0,0 0,0 0,0 0,0 0,-3 1,1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5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63 105,'0'1,"1"0,0-1,0 1,0 0,0-1,0 1,0 0,0-1,0 0,0 1,0-1,0 1,0-1,0 0,0 0,1 0,-1 0,0 0,0 0,0 0,0 0,0 0,2-1,28-2,-28 1,0 0,-1-1,1 1,0-1,-1 1,0-1,1 0,-1 0,0 0,0 0,-1 0,1-1,-1 1,2-5,-2 7,0-1,-1 0,1 0,-1 0,1 0,-1 0,1 1,-1-1,0 0,0 0,0 0,0 0,0 0,0 0,-1 0,1 0,-1 0,1 0,-1 1,0-1,0 0,0 0,0 1,0-1,0 0,0 1,-3-3,2 2,0 1,0 0,0 0,-1 0,1 1,0-1,-1 0,1 1,0 0,-1-1,1 1,-1 0,1 0,-1 0,1 1,-1-1,1 0,0 1,-1 0,1-1,0 1,-1 0,1 0,0 1,0-1,-3 3,0-1,1 0,0 1,0 0,1 0,-1 0,1 0,0 0,0 1,0 0,-4 9,-3 9,-12 38,21-58,0 1,0 0,0 0,1-1,0 1,-1 0,1 0,1 0,-1 0,1-1,-1 1,1 0,2 4,-2-5,0-1,1 0,0 0,-1 0,1 0,0-1,0 1,0 0,0-1,0 1,0-1,0 0,0 1,1-1,-1 0,0-1,1 1,-1 0,1-1,-1 1,4-1,-5 1,1-1,-1 0,0 0,1 0,-1 0,0 0,1-1,-1 1,0 0,1-1,-1 1,0 0,0-1,1 0,-1 1,0-1,0 0,0 1,0-1,0 0,0 0,0 0,0 0,0 0,0 0,-1 0,1-1,0 1,-1 0,1 0,-1 0,1-1,-1 1,1 0,-1-1,0 1,0 0,0-1,0 1,0-2,0 1,0 1,0-1,0 1,0-1,0 0,0 1,-1-1,1 1,0-1,-1 1,0-1,1 1,-1-1,0 1,0 0,0-1,1 1,-2 0,1 0,0 0,0-1,0 1,0 0,-1 1,1-1,0 0,-1 0,1 0,-1 1,1-1,-1 1,1-1,-1 1,1 0,-1 0,1-1,-1 1,0 0,-2 1,-1-2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2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68,'-4'37,"-1"16,5-50,0 0,0-1,0 1,0 0,1 0,-1 0,1-1,0 1,0 0,0-1,0 1,0-1,3 4,-4-5,1 0,-1 0,1 0,0 0,-1 0,1 0,0-1,0 1,0 0,0-1,0 1,0 0,0-1,0 1,0-1,0 0,0 1,0-1,0 0,0 0,0 1,0-1,0 0,0 0,0 0,1 0,-1 0,0-1,0 1,0 0,0 0,0-1,0 1,0-1,0 1,0-1,0 1,0-1,0 0,0 1,0-1,-1 0,1 0,0 0,0 1,-1-1,1 0,-1 0,1 0,-1 0,1 0,-1 0,1-2,0 2,-1-1,1 0,0 0,-1 1,1-1,-1 0,0 0,1 0,-1 0,0 1,0-1,0 0,-1 0,1 0,0 0,-1 0,1 1,-1-1,1 0,-1 0,0 1,0-1,0 0,0 1,0-1,0 1,0-1,-1 1,1 0,0 0,-1-1,1 1,-4-1,-23-3,20 10,16 6,-6-9,0-1,0 0,-1 0,1 0,1 0,-1 0,0 0,0 0,0-1,0 1,0-1,1 1,-1-1,0 0,0 0,1 0,-1 0,0-1,0 1,1-1,-1 1,0-1,0 0,3-1,-1 1,0-1,-1 0,1-1,-1 1,1-1,-1 1,0-1,0 0,0 0,0 0,4-6,-4 5,-1-1,1 1,-1 0,0-1,0 1,-1-1,1 0,-1 1,1-7,-3 13,-1 1,1-1,0 0,0 1,0-1,0 1,0-1,1 1,-1 0,1-1,-1 5,1-1,0-1,0 0,1 0,-1 1,1-1,0 0,1 0,-1 0,1 0,0 0,0 0,1-1,-1 1,1-1,0 1,1-1,4 6,-4-7,-1-1,1 1,-1-1,1 0,0 0,0 0,0 0,0-1,0 0,0 0,0 0,0 0,1-1,-1 1,0-1,1 0,-1 0,0-1,0 1,1-1,-1 0,5-2,4-2,-2-1,1 0,0-1,-1 0,-1-1,20-17,8-5,-13 1,-23 28,-1 0,0 0,0 0,0 0,0 0,-1-1,1 1,0 0,0-1,-1 1,1 0,-1-1,1 1,-1-1,0 1,1-1,-1 1,0-1,0 1,0-4,-1 5,1 0,-1 0,0 0,1 0,-1 0,0 0,1 0,-1 0,0 0,1 0,-1 0,1 1,-1-1,0 0,1 0,-1 1,1-1,-1 0,1 1,-1-1,1 0,-1 1,1-1,-1 1,1-1,-1 1,1-1,0 1,-1-1,1 1,0-1,0 1,-1-1,1 1,0 0,0-1,0 1,0 0,0-1,-1 1,1 0,-11 32,10-31,-4 20,4-16,0 0,0 0,-1 0,0-1,0 1,0-1,-1 1,1-1,-7 9,9-14,0 0,-1 0,1 1,0-1,0 0,0 0,0 0,-1 0,1 1,0-1,0 0,0 0,-1 0,1 0,0 0,0 0,-1 0,1 0,0 0,0 0,-1 0,1 0,0 0,0 0,0 0,-1 0,1 0,0 0,0 0,-1 0,1 0,0 0,0 0,0 0,-1-1,1 1,0 0,0 0,0 0,0 0,-1 0,1-1,0 1,0 0,0 0,0 0,-1-1,-3-16,3-19,1 35,0-9,-2-60,2 66,-1 0,1-1,-1 1,0 0,0-1,-1 1,0 0,1 0,-1 0,-1 0,1 0,-5-5,3 9,4 12,7 12,-2-16,0 1,1-1,0-1,0 1,1-1,0 0,0-1,1 0,8 6,-13-10,0 0,1 0,-1-1,0 1,1-1,-1 0,1 0,0 0,-1 0,1-1,0 1,-1-1,1 0,0 0,-1-1,1 1,0-1,-1 0,1 1,-1-2,1 1,-1 0,1-1,-1 1,0-1,6-4,-5 1,-1 0,1-1,-1 1,1-1,-2 1,1-1,-1 0,1 0,-2 0,1-1,-1 1,1-13,-2 27,1-1,-1 1,1 0,0-1,1 1,0-1,0 1,6 13,-7-18,0-1,0 1,0 0,1-1,-1 1,1-1,0 1,-1-1,1 0,0 1,0-1,1 0,-1 0,0-1,1 1,-1 0,1-1,-1 0,1 1,0-1,-1 0,1 0,0-1,0 1,0 0,4-1,-5 0,-1-1,0 0,1 0,-1 0,0 0,0 0,0 0,0 0,0 0,0 0,0 0,-1-1,1 1,0 0,-1-1,1 1,-1 0,1-1,-1 1,0-1,1 1,-1-1,0 1,0-1,0 1,0-1,0 1,0-1,-1 1,1 0,-1-4,0-2,0-1,-1 1,1-1,-2 1,-2-9,3 14,0-1,0 0,0 1,0-1,-1 1,1 0,-1-1,0 1,1 0,-1 1,0-1,0 0,0 1,0 0,-1 0,1 0,0 0,0 0,-1 1,1-1,0 1,-1 0,-6 0,6 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111 220,'0'6,"0"4,0 1,1 0,0-1,3 14,-4-23,0 0,0 0,1 0,-1 1,0-1,1 0,-1 0,1 0,-1 0,1 0,-1 0,1 0,0 0,-1 0,1-1,0 1,0 0,-1 0,1-1,0 1,0 0,0-1,0 1,0-1,0 1,0-1,0 0,1 1,-1-1,0 0,0 0,0 1,0-1,0 0,0 0,0 0,1-1,-1 1,0 0,0 0,0-1,0 1,0 0,0-1,0 1,0-1,0 0,0 1,0-1,0 0,0 1,1-2,0 0,0-1,0 1,0 0,0-1,0 1,0-1,-1 0,1 0,-1 0,0 1,0-1,0 0,0 0,0-1,-1 1,1 0,-1-6,-1-64,-1 41,2 19,1 1,-1 1,-1 0,1 0,-2 0,0-1,-3-11,4 21,-1-1,1 1,0-1,-1 1,1-1,-1 1,0 0,0 0,0 0,0 0,0 0,0 0,-1 0,1 1,0-1,-1 1,0 0,1-1,-1 1,0 0,1 1,-1-1,0 1,0-1,0 1,0 0,1 0,-6 0,-1 0,-2 0,0 0,0 1,0 0,-15 3,25-3,0-1,-1 0,1 0,0 1,0-1,0 0,0 1,0-1,-1 1,1 0,0-1,0 1,1 0,-1 0,0-1,0 1,0 0,0 0,1 0,-1 0,0 0,1 0,-1 0,1 0,-1 0,1 1,0-1,-1 0,1 0,0 0,0 0,0 1,0-1,0 0,0 0,0 0,0 1,0-1,1 0,-1 0,0 0,1 0,-1 1,1-1,-1 0,1 0,0 0,-1 0,1 0,0 0,1 1,18 18,-16-17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1,'-1'0,"-1"1,1-1,-1 1,0 0,1 0,0 0,-1 0,1 0,-1 0,1 0,0 1,0-1,0 0,0 1,0-1,0 0,0 1,0 0,1-1,-1 1,0-1,1 1,-1 0,1-1,0 1,0 0,-1 0,1-1,0 1,1 0,-1 1,1 59,-1-60,1 0,0 0,-1 0,1 0,0 0,0-1,0 1,0 0,0 0,0-1,0 1,1 0,-1-1,1 1,-1-1,1 0,-1 0,1 1,0-1,0 0,-1 0,1-1,0 1,0 0,0 0,0-1,0 0,0 1,0-1,4 0,-4 0,-1 1,1-1,0 0,0-1,-1 1,1 0,0 0,-1-1,1 1,0-1,-1 1,1-1,0 0,-1 0,1 0,-1 0,1 0,-1 0,0 0,1 0,-1 0,0-1,0 1,0 0,0-1,0 1,0-1,0 1,-1-1,1 0,-1 1,1-1,-1 0,1 1,-1-1,0 0,0-1,1-7,0-33,-1 41,0 0,0 1,0-1,0 1,-1-1,1 0,0 1,-1-1,1 1,-1-1,1 1,-1-1,0 1,1-1,-1 1,0 0,0-1,-2-1,2 3,1 0,0-1,0 1,0 0,-1 0,1 0,0 0,0 0,-1 0,1 0,0 0,0 0,-1 0,1 0,0 0,0 0,-1 0,1 0,0 0,0 0,-1 0,1 0,0 0,0 0,-1 0,1 0,0 0,0 1,-1-1,1 0,0 0,0 0,0 0,0 1,-1-1,1 0,0 0,0 0,0 1,0-1,0 0,-1 1,1 15,7 14,-3-22,0 1,0 0,1-1,0 0,1 0,-1-1,2 1,-1-1,1-1,0 1,0-1,1 0,0-1,0 0,0 0,0 0,1-1,0-1,0 0,0 0,0 0,11 1,36 6,-50-10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78,'6'0,"-1"-1,1 1,0-1,-1 0,1-1,-1 1,0-1,9-4,-13 6,0-1,0 1,0-1,0 1,0-1,-1 0,1 0,0 1,0-1,0 0,-1 0,1 0,0 0,-1 0,1 0,-1 0,1 0,-1 0,0 0,1 0,-1 0,0 0,0 0,0 0,0-1,0 1,0 0,0 0,0 0,0 0,0 0,-1 0,1 0,0-1,-1 1,1 0,-1 0,1 0,-1 0,1 1,-1-1,0 0,0 0,1 0,-1 0,0 1,0-1,0 0,-1 0,1-1,0 1,0 0,0 0,-1-1,1 1,0 0,0 0,-1 0,1 0,-1 0,1 1,-1-1,1 0,-1 1,1-1,-1 1,0-1,1 1,-1 0,0 0,1 0,-1 0,0 0,1 0,-1 0,0 0,1 1,-1-1,1 1,-1-1,0 1,1 0,-1-1,1 1,0 0,-1 0,1 0,0 0,-3 3,1-1,0 0,1 1,-1 0,1 0,0-1,0 1,0 0,1 1,-1-1,1 0,0 0,0 1,1-1,-1 5,1-5,-1 1,1-1,1 1,-1-1,1 1,-1-1,1 1,1-1,-1 0,1 1,-1-1,1 0,0 0,4 5,-4-7,1 1,0-1,0 0,0 0,0 0,0 0,1-1,-1 1,0-1,1 0,-1 0,1 0,-1-1,1 1,0-1,-1 0,1 0,5 0,31-1,-34 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7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31,'-3'-1,"1"1,-1 0,1 0,0 0,-1 0,1 0,-1 1,1-1,-1 1,1-1,0 1,-1 0,1 0,0 0,0 0,-1 1,1-1,0 0,0 1,-3 3,4-1,-1 0,1 0,0 0,0 0,0 1,0-1,1 0,-1 0,1 1,0-1,1 6,-1-8,0 1,0-1,0 0,1 1,-1-1,0 1,1-1,0 0,-1 1,1-1,0 0,0 0,1 0,-1 0,0 1,1-2,-1 1,1 0,0 0,-1 0,4 1,-3-2,1 1,0-1,0 0,0-1,0 1,0 0,0-1,0 0,0 0,0 0,0 0,0 0,0 0,-1-1,1 0,0 1,5-3,-4 1,-1 0,1 0,-1 0,0-1,0 1,0-1,0 0,0 0,0 0,-1 0,0 0,1 0,-1-1,0 1,-1-1,1 0,-1 1,1-1,0-5,-1 4,1 0,0 1,-1-1,2 1,-1 0,0 0,1 0,0 0,0 0,0 0,5-4,-7 8,-1 1,1-1,-1 0,1 0,-1 1,0-1,1 0,-1 1,1-1,-1 0,0 1,1-1,-1 1,0-1,0 1,1-1,-1 1,0-1,0 1,0-1,1 1,-1-1,0 1,0-1,0 1,0-1,0 1,0-1,0 1,0-1,0 2,3 28,-2-20,3 31,-5-68,1 23,0 1,1-1,0 1,-1-1,1 1,0-1,1 1,-1 0,1-1,-1 1,1 0,0 0,0 0,0 0,1 0,-1 1,1-1,-1 1,1-1,0 1,0 0,0 0,0 1,0-1,1 0,-1 1,1 0,-1 0,0 0,7-1,-9 2,1 0,-1 1,0-1,0 0,0 1,1-1,-1 1,0-1,0 1,0 0,0-1,0 1,0 0,0 0,0 0,-1 0,1-1,0 1,0 0,-1 0,1 1,-1-1,1 0,0 1,12 37,0-5,-3-14,-9-18,0 1,0-1,1 1,-1-1,1 0,-1 0,1 1,0-1,3 3,-4-4,0-1,0 0,1 0,-1 1,0-1,0 0,0 0,0 0,0 0,1 0,-1 0,0-1,0 1,0 0,0-1,0 1,0 0,0-1,0 0,0 1,0-1,0 1,0-1,0 0,0 0,-1 1,1-1,0 0,0 0,0-2,5-3,-1-1,1-1,-2 1,1-1,-1 1,0-1,0-1,-1 1,-1 0,4-16,10-26,7 114,-20-58,0 1,0-1,0 0,0 0,1-1,0 1,0-1,1 0,0 0,7 7,-9-10,0 0,-1 0,1 0,0 0,0-1,0 1,0-1,0 0,0 0,0 0,1 0,-1 0,0-1,1 0,-1 1,0-1,1 0,-1-1,0 1,0-1,1 1,-1-1,6-2,-7 0,1 1,-1-1,0 1,0-1,-1 0,1 0,0 0,-1 0,0 0,0-1,0 1,0 0,0-1,-1 1,1 0,-1-1,0 1,0-1,0 1,0 0,-1-1,-1-5,-3 56,5-45,0 0,0 0,1 0,-1 0,0 0,0 0,1 0,0 0,-1 0,1 0,0 0,0-1,0 1,0 0,0-1,0 1,0 0,0-1,1 1,-1-1,1 0,-1 0,1 1,0-1,-1 0,4 1,0-1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1 152,'9'-2,"-1"0,1-1,-1 0,16-7,-8 3,-7 4,-1-1,0-1,0 1,0-1,0 0,12-12,-17 15,-1 0,0 0,-1 0,1 0,0 0,0 0,-1-1,0 1,1-1,-1 1,0-1,0 1,0-1,-1 1,1-1,-1 0,1 1,-1-1,0 0,0 0,0 1,0-1,0 0,-1 0,1 1,-1-1,-1-3,2 5,0 1,0 0,-1-1,1 1,0-1,0 1,0 0,0-1,0 1,0 0,-1-1,1 1,0 0,0 0,-1-1,1 1,0 0,0-1,-1 1,1 0,0 0,-1 0,1-1,0 1,-1 0,1 0,0 0,-1 0,1 0,0 0,-1-1,1 1,0 0,-1 0,1 0,-1 0,1 0,-1 1,-8 13,-3 26,12-37,-4 16,2 0,0 0,1 22,-1 21,1-57,-2 43,3-45,-1 0,1 0,1 0,-1-1,0 1,1 0,-1 0,1 0,0 0,0 0,0 0,2 3,-2-6,-1 1,0-1,1 0,-1 0,0 1,1-1,-1 0,1 0,-1 0,0 1,1-1,-1 0,1 0,-1 0,1 0,-1 0,1 0,-1 0,0 0,1 0,-1 0,1 0,-1 0,1 0,-1 0,1 0,-1-1,0 1,1 0,3-3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1,'-4'57,"1"-45,2 0,0 0,1 0,0 0,0 0,4 17,-3-26,1 1,0-1,0 0,0 1,0-1,1 0,-1 0,1 0,0-1,0 1,0-1,0 1,0-1,0 0,1 0,-1-1,1 1,0-1,-1 1,1-1,4 1,0 0,0 0,0-1,0 1,0-2,0 1,0-1,0 0,0-1,10-1,-15 1,-1-1,1 1,0-1,-1 0,1 0,-1 0,1 0,-1 0,0 0,0-1,0 1,0-1,0 1,-1-1,1 0,-1 0,0 0,1 1,-1-1,-1-1,1 1,0 0,-1 0,1 0,-1 0,0 0,0 0,-1-1,1 1,0 0,-1 0,0 0,0 0,0 0,0 0,-2-3,0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0,'0'5846,"0"-5824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54,'0'-3,"1"1,0-1,-1 0,1 1,0-1,0 1,1-1,-1 1,0 0,1-1,0 1,-1 0,1 0,0 0,0 0,0 0,0 1,1-1,-1 1,0-1,1 1,-1 0,1 0,-1 0,1 0,0 0,-1 0,1 1,0 0,-1-1,1 1,0 0,0 0,-1 0,1 1,0-1,-1 1,5 1,-4 1,1 0,-1 0,-1 1,1 0,0-1,-1 1,0 0,0 0,3 8,6 10,-8-16,0 0,0-1,-1 1,0 0,0 0,0 1,-1-1,1 0,-2 0,1 1,-1 10,2 9,1-17,0-6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5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4,'25'-2,"-21"2,0-1,0 1,1-1,-1 1,0 1,0-1,1 0,5 3,-8-3,-1 1,1 0,-1 0,1 0,-1 1,0-1,1 0,-1 0,0 1,0-1,0 1,0-1,0 1,0-1,0 1,-1 0,1-1,0 1,-1 0,1 0,-1-1,0 1,0 0,0 0,0 3,10 44,-7-41,-1 0,0 0,-1 0,0 0,0 0,0 0,-1 0,-1 0,-1 15,0-20,1-1,-1 0,1 0,-1 0,0-1,0 1,1 0,-1-1,0 1,-1-1,1 0,0 1,0-1,-1 0,1 0,0-1,-1 1,1 0,-1-1,-4 1,3 0,1-1,-1 1,0-1,1 0,-1 0,0 0,0-1,1 1,-1-1,1 0,-1 0,0 0,-5-3,6 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1,'2'0,"0"0,1 1,1 0,0 1,2-1,0-1,0 1,1-1,-1 0,1 0,0 0,0 0,-1 0,1 0,0 0,-1 0,0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3,'2'18,"0"0,0-1,2 1,7 21,-6-22,-1 0,0 1,-1-1,0 20,-1-59,0 1,1-1,1 1,9-32,-12 51,1-7,1 1,-1 0,1-1,9-14,-11 22,0-1,-1 1,1 0,0-1,1 1,-1 0,0 0,0-1,0 1,1 0,-1 0,1 1,-1-1,1 0,-1 0,1 1,-1-1,1 1,-1-1,1 1,0 0,-1-1,1 1,0 0,-1 0,1 0,0 1,-1-1,1 0,0 1,-1-1,1 0,2 2,-3-1,0 0,0 0,0 0,-1 0,1 0,0 0,0 0,-1 1,1-1,0 0,-1 0,0 1,1-1,-1 0,0 0,1 1,-1-1,0 1,0-1,0 0,0 2,-2 39,1-26,1-11,0 0,0 0,0 1,1-1,0 0,0 0,0 0,4 8,-5-12,0-1,1 1,-1-1,0 1,1-1,-1 1,1-1,-1 1,1-1,-1 0,1 1,-1-1,1 0,-1 1,1-1,0 0,-1 1,1-1,-1 0,1 0,0 0,-1 0,1 0,0 0,-1 0,1 0,0 0,2-1,-1 1,0-1,0 0,0 0,1-1,-1 1,0 0,0-1,-1 1,1-1,3-2,0-3,1 1,-1-1,0 0,-1 0,1 0,3-11,-2 8,-6 10,0-1,0 1,0 0,0 0,0 0,1 0,-1 0,0 0,0 0,0-1,0 1,1 0,-1 0,0 0,0 0,0 0,1 0,-1 0,0 0,0 0,0 0,0 0,1 0,-1 0,0 0,0 0,0 0,1 0,-1 0,0 1,0-1,0 0,0 0,1 0,-1 0,0 0,0 0,0 0,0 1,0-1,0 0,1 0,-1 0,0 0,0 1,0-1,0 0,0 0,0 0,0 0,0 1,0-1,0 0,11 20,6 21,-15-36,0 1,1-1,-1 0,1 0,0 0,1-1,-1 1,1-1,0 0,0 0,8 6,-11-9,1 0,-1 0,1-1,-1 1,1 0,-1-1,1 1,0-1,0 1,-1-1,1 0,0 0,0 0,-1 0,1 0,0 0,0 0,-1-1,1 1,0 0,-1-1,1 0,0 1,-1-1,1 0,-1 0,1 0,-1 0,0 0,1 0,-1 0,0 0,0-1,1 1,-1 0,0-1,0 1,-1-1,1 1,0-1,0 0,0-1,1-2,0 1,0 0,0-1,0 1,-1-1,0 0,0 1,0-1,0 0,-1 0,0 0,0 1,0-1,0 0,-1 0,0 0,0 1,-2-6,2 7,-1 0,0 0,1 0,-1 0,0 1,0-1,0 1,-1 0,1-1,-1 1,1 0,-1 0,0 0,0 1,0-1,0 1,0-1,0 1,0 0,0 0,0 1,-1-1,1 1,0-1,-1 1,-4 0,7 0,0 0,0 0,0 0,0 0,0 0,0-1,0 2,0-1,0 0,0 0,0 0,1 0,-1 1,0-1,0 0,0 1,0-1,0 1,0-1,1 1,-1-1,0 1,0-1,1 1,-1 0,1 0,-1-1,0 1,1 0,-1 0,1 0,0-1,-1 1,1 0,0 0,-1 0,1 0,0 0,0 0,0 0,0 0,0 0,0 0,0 0,0 1,0 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0,'-3'4,"-1"-1,1 1,0 0,0 0,0 1,0-1,1 1,0-1,-3 9,4-10,-40 95,38-98,1-10,1-11,1 15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0,'2'11,"0"-1,1 0,0 0,0 0,1-1,1 1,0-1,0 0,0 0,1-1,1 0,-1 0,1 0,1 0,12 9,-3-6,-1-1,1-1,21 9,-35-17,1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1,'4'6,"0"0,0 1,0 0,-1-1,0 1,-1 0,1 1,-1-1,-1 0,1 1,-1-1,-1 1,1-1,-1 1,0-1,-2 11,1-17,0 0,0 0,1 0,-1 0,0 0,0 0,0 0,0 0,0 0,0 0,0-1,-1 1,1 0,0-1,0 1,-1-1,1 1,0-1,0 0,-1 0,1 1,0-1,-1 0,1 0,-3-1,-1 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29,'-1'19,"0"-1,-1 1,-9 36,3-124,7 65,0 0,0 0,-1 1,0-1,0 0,0 1,0-1,-1 1,1 0,-1 0,0 0,0 0,0 0,0 0,0 1,-1 0,1 0,-1 0,0 0,1 0,-1 1,0-1,0 1,0 0,0 0,0 1,0-1,0 1,-1 0,1 0,0 0,0 1,-8 1,12-2,-1 0,0 0,1 1,-1-1,1 0,-1 0,1 0,-1 1,1-1,-1 0,1 1,-1-1,1 1,-1-1,1 0,0 1,-1-1,1 1,-1-1,1 1,0-1,0 1,-1-1,1 1,0 0,0-1,0 1,0-1,0 1,-1 0,1 0,12 15,27 4,-4-14,1-1,0-1,0-3,46-2,-79 0,1 1,-1 0,0-1,0 0,1 0,-1 0,0 0,0 0,0-1,0 1,0-1,0 0,-1 0,1 0,-1 0,1-1,3-3,-4 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3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2,'0'0,"-1"1,0-1,0 0,0 1,0-1,1 1,-1 0,0-1,0 1,1 0,-1-1,1 1,-1 0,0 0,1 0,-1-1,1 1,0 0,-1 0,1 0,0 0,0 0,-1 0,1 0,0 0,0 0,0 0,0 0,0-1,0 2,1 39,-1-33,0-5,1-1,-1 1,0 0,1 0,0-1,0 1,0-1,0 1,0-1,0 1,1-1,-1 0,1 1,0-1,0 0,-1 0,1 0,1 0,-1-1,0 1,0 0,1-1,-1 0,0 1,1-1,0 0,-1 0,1-1,-1 1,1 0,0-1,0 0,-1 1,1-1,0 0,4-1,-4 1,0 0,1 0,-1-1,0 1,0-1,0 1,-1-1,1 0,0 0,0-1,0 1,-1-1,1 1,0-1,-1 0,0 0,1 0,-1 0,0 0,0 0,0-1,0 1,-1-1,1 1,0-1,-1 0,0 1,0-1,0 0,0 0,0 0,-1 0,1-6,0 6,-1 0,0 1,0-1,0 0,-1 1,1-1,-1 1,1-1,-1 0,0 1,0-1,0 1,0-1,0 1,-1 0,1 0,-1-1,1 1,-1 0,-4-3,3 3,-1 0,0 1,0-1,0 1,0 0,0 0,-1 0,1 0,0 1,0 0,-1 0,-5 0,-16 1,20-1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0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35,'-3'0,"0"1,0 0,0 0,1 0,-1 0,0 0,1 1,-1-1,1 1,-1 0,1 0,0 0,0 0,0 0,0 0,0 0,0 1,0-1,1 1,-1-1,1 1,0 0,0 0,0-1,0 1,0 0,1 0,-1 0,1 0,0 0,0 0,0 0,0 0,0 0,1 0,-1 0,1 0,0-1,0 1,0 0,0 0,0-1,3 5,-3-6,0 0,0 0,0 0,0 0,1 0,-1-1,0 1,1 0,-1 0,0-1,1 1,-1-1,0 1,1-1,-1 0,1 0,-1 0,1 1,-1-1,1 0,-1-1,1 1,-1 0,1 0,-1-1,1 1,-1-1,0 1,1-1,-1 1,0-1,1 0,-1 0,0 0,0 0,0 0,0 0,0 0,0 0,1-2,2 0,-1 0,0-1,0 0,0 0,-1 0,1 0,-1 0,0 0,0-1,-1 1,2-8,2-13,-4 22,0 1,-1-1,1 1,-1 0,0-1,1 1,-1-1,0 1,-1-1,1 1,-1-3,0 3,0 1,0 0,0 0,0-1,0 1,0 0,0 0,-1 1,1-1,0 0,-1 0,1 0,0 1,-1-1,1 1,-1-1,1 1,-1 0,0 0,1-1,-1 1,-2 0,-12-2,-24-3,39 5,0 0,-1 0,1 1,0-1,-1 0,1 0,0 1,-1-1,1 1,0-1,0 1,-1-1,1 1,0 0,0 0,0-1,0 1,0 0,0 0,0 0,0 0,0 0,1 1,-2 0,1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1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5075,'8766'-5061,"-8742"5048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0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3004 1060,'6'-2,"-1"1,0 0,0-1,1 0,-1-1,0 1,6-5,16-6,224-71,-33 2,-186 69,11-8,63-38,-40 20,149-100,-181 117,45-39,-32 24,181-123,-71 67,-141 85,121-79,-76 45,-24 15,-28 19,1 0,-1 1,2 0,-1 1,1 0,11-4,-20 15,-1 1,0 0,-1 0,1 0,-1 0,0-1,-1 7,-18 139,7-72,7-57,2 0,-3 41,-11 157,15-137,4 81,25 39,-25-189,1 1,0-1,1 0,1 1,6 12,10 36,-11-25,35 152,-41-154,-2 1,-4 70,-1-24,-6 58,-9 26,10-25,-1-10,0 0,11-57,-4 88,-9 419,14-352,-12-28,0-43,0-53,0-9,0-42,0 22,0 25,0-37,5-13,-9 179,14-186,14 88,-4-11,-3-72,-5-40,-1 0,0 1,-1-1,0 0,0 1,-1-1,-1 0,-2 13,-3-10,0 1,-1-1,-1 0,0-1,-1 0,-17 19,11-13,10-14,1-1,0 0,0 0,-1 0,0-1,-6 3,-13 8,4-2,0 0,0-1,-23 7,21-8,0 0,-34 21,0 3,39-25,1 1,0 1,1 1,-26 22,20-15,-2-2,0 0,-1-1,0-2,-47 20,51-24,-28 11,28-13,1 1,-26 15,-21 8,14-8,21-7,-102 59,-38 36,150-98,1-1,1 0,1 1,-1 1,2 1,0 0,-23 29,32-36,0 1,0-1,-1-1,0 0,-19 12,-6 4,14-9,-42 20,43-24,-61 34,-122 71,35-9,143-94,0-1,0-1,-41 12,16-7,1 5,1 2,1 2,-45 31,89-54,-16 11,-15 7,2 2,-56 47,63-47,-47 31,-8 6,59-43,0-1,-1 0,-45 19,12-5,-145 74,74-46,68-33,-23 13,-79 35,125-55,0 2,1 2,-33 25,15-9,-100 77,133-97,-7 7,-1-1,-1-2,-1 0,-53 28,46-32,-99 40,81-38,-66 26,90-32,-16 8,-24 17,36-15,24-18,0 2,1-1,0 1,0 0,1 1,-11 11,14-13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1,'0'5766,"0"-5744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17 285,'-1'3,"1"0,0 1,0-1,0 1,1-1,-1 1,1-1,0 0,0 1,0-1,0 0,0 0,3 4,-2-6,-1 1,1-1,0 0,0 0,0 0,1 0,-1 0,0-1,0 1,0 0,1-1,-1 0,0 1,1-1,-1 0,0 0,1-1,-1 1,0 0,4-2,-4 2,-1-1,1 0,-1 0,1 0,-1 1,0-1,1-1,-1 1,0 0,0 0,0 0,0-1,0 1,0 0,0-1,0 1,-1-1,1 1,0-1,-1 1,1-4,11-45,-7 30,-4 15,1 0,-1 0,0-1,0 1,-1 0,1 0,-1 0,-1-1,1 1,-1 0,1 0,-1 0,-1 0,1-1,-1 2,0-1,0 0,-4-6,-2 0,-1 0,0 2,-1-1,0 1,-17-13,-2-1,29 23,0 0,0 0,0 0,-1 0,1 0,0 0,0-1,0 1,-1 0,1 0,0 0,0-1,0 1,0 0,-1 0,1 0,0-1,0 1,0 0,0 0,0-1,0 1,0 0,0 0,0-1,0 1,0 0,0 0,0-1,0 1,0 0,0 0,0-1,0 1,0 0,0 0,0-1,0 1,1 0,-1 0,0-1,0 1,0 0,0 0,0 0,1 0,-1-1,0 1,0 0,0 0,1 0,20-7,24 3,8 2,96-16,-120 13,11 4,-34 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38,'-13'100,"12"-99,1 1,0-1,0 1,0-1,0 1,0-1,0 1,0-1,0 1,0-1,1 1,-1-1,1 1,-1-1,1 1,0-1,-1 0,1 0,0 1,0-1,0 0,0 0,0 0,0 0,0 0,0 0,0 0,1 0,-1 0,0-1,1 1,1 0,-1-1,0 0,0-1,1 1,-1-1,0 1,0-1,0 0,0 0,0 0,0 0,0-1,0 1,0 0,0-1,-1 1,1-1,0 0,-1 0,0 1,2-4,2-3,0 0,0 0,-1 0,-1-1,1 0,-1 0,-1 0,0 0,0 0,-1 0,0-1,0 1,-1 0,0-1,-2-9,-13 62,-2 54,16-76,-2 0,-1 0,-1 0,0-1,-2 0,0 0,-14 26,7-20,-24 39,36-63,0 1,0-1,0 1,0-1,-1 0,1 0,-1 0,1 0,-1 0,0 0,0-1,0 1,0-1,0 0,0 0,0 0,0 0,-6 0,8-2,-1 1,1-1,-1 0,0 0,1 0,-1 0,1 0,0-1,-1 1,1 0,0-1,0 1,0-1,0 1,0-1,0 1,0-1,1 0,-1 1,1-1,-1 0,1 0,-1 1,1-1,0-3,-6-49,6 51,-1 0,1 0,0 1,0-1,0 0,0 0,1 0,-1 1,1-1,-1 0,1 1,0-1,0 0,0 1,0-1,1 1,-1 0,1-1,3-3,-1 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3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35,'3'0,"0"0,0 1,-1 0,1-1,0 1,0 0,0 0,-1 0,4 3,-3-3,0 1,0-1,-1 0,1 0,0 0,0 0,0 0,1-1,4 1,-5-1,0 0,1-1,-1 1,0-1,0 0,0 0,0 0,0-1,0 1,5-3,-7 3,0 0,0 0,1 0,-1 0,0 0,0 0,0 0,0 0,0-1,0 1,0 0,-1 0,1-1,0 1,-1-1,1 1,-1-1,1 1,-1-1,0 1,0-1,1 1,-1-1,0 1,-1-3,1 4,0 0,0 0,0-1,0 1,0 0,0 0,0-1,0 1,0 0,0 0,0 0,0-1,0 1,0 0,0 0,0 0,0-1,-1 1,1 0,0 0,0 0,0-1,0 1,0 0,-1 0,1 0,0 0,0 0,0 0,-1-1,1 1,0 0,0 0,0 0,-1 0,1 0,0 0,0 0,0 0,-1 0,1 0,-9 8,-5 13,4 16,6-26,0 0,1 0,1 1,0-1,-1 20,4-30,0 1,-1-1,1 0,0 0,0 0,0 0,0 0,0 0,0 0,0 0,0-1,0 1,1 0,-1-1,0 1,0-1,1 1,-1-1,0 1,1-1,-1 0,1 0,-1 0,0 0,1 0,-1 0,0 0,1 0,-1 0,1-1,1 0,4 1,-1-1,1 0,-1 0,1-1,10-4,0-7,-1 0,-1-1,-1-1,0-1,0 1,19-34,-33 50,-1 0,0 0,0 0,0-1,0 1,0 0,0 0,0 0,0-1,-1 1,1-1,0 1,0-1,-1 1,1-1,0 0,0 1,-1-1,1 0,0 0,-1 0,1 0,0 0,-1-1,1 1,0 0,0 0,-1-1,1 1,0-1,0 1,0-1,-1 0,1 1,0-1,0 0,0 0,0 0,0 0,0 0,1 0,-1 0,0 0,0 0,1 0,-1 0,0 0,1-1,0 1,-1 0,1 0,0-1,-1 1,1 0,0-1,0-2,-10 67,9-60,1 0,0 0,0 0,0 1,0-1,0 0,1 0,-1 0,1 0,0 0,0-1,0 1,0 0,0 0,0 0,1-1,0 1,2 2,-2-4,0 0,1 0,-1-1,0 1,1 0,-1-1,1 0,-1 0,1 0,-1 0,1 0,-1 0,1 0,-1-1,1 1,-1-1,0 0,1 0,-1 0,0 0,0 0,1 0,-1-1,2-1,50-40,-52 41,-1 1,0-1,0 1,0-1,0 0,0 1,0-1,0 0,-1 0,1 0,-1 1,1-1,-1 0,1 0,-1-2,0-2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0,'-1'37,"-2"-1,-14 62,12-90,1-16,4 6,0 0,-1 0,1 0,0 0,0 1,0-1,1 0,-1 0,0 0,1 1,-1-1,1 0,0 0,-1 1,3-4,1 1,0 1,0 0,0 0,0 0,0 1,1 0,0-1,-1 1,1 1,0-1,7-1,-7 2,0 0,1-1,-1 0,0 0,0-1,0 1,7-6,-11 7,1-1,0 0,-1 0,1 0,-1 0,0 0,0 0,0-1,0 1,0 0,0-1,0 1,-1 0,1-1,-1 1,0-1,0 1,0-1,0 1,0-1,-1-3,-4-6,-2 17,-2 20,9-20,-1 8,1 0,1 1,0-1,5 20,-6-31,1-1,-1 1,0-1,1 1,-1-1,1 1,-1-1,1 1,0-1,0 0,0 1,0-1,0 0,0 0,0 0,0 0,0 0,0 0,1 0,-1 0,0 0,1 0,-1-1,0 1,1-1,-1 1,1-1,-1 1,1-1,-1 0,1 0,0 0,-1 0,1 0,-1 0,1 0,-1 0,1-1,-1 1,1 0,-1-1,1 0,-1 1,1-1,-1 0,0 0,1 1,-1-1,2-2,4-3,0-1,-1 1,0-1,0 0,-1 0,0-1,0 0,-1 0,0 0,0 0,3-10,7-13,-12 21,-8 10,6 0,-1 1,0 0,0-1,0 1,0 0,1 0,-1-1,0 1,1 0,-1 0,1 0,-1 0,1 0,-1 0,1 0,0 0,-1 0,1 0,0 0,0 2,-4 23,-2 35,6-59,-1 1,1 0,1 0,-1-1,0 1,1 0,-1-1,1 1,0 0,0-1,0 1,0-1,0 1,1-1,-1 0,4 5,-3-6,1 0,-1 0,0 0,1-1,-1 1,1 0,-1-1,1 0,-1 1,1-1,-1 0,1 0,-1-1,1 1,-1-1,1 1,-1-1,1 0,-1 1,0-1,1 0,-1-1,0 1,0 0,4-4,3 0,-1-1,1-1,-1 1,14-16,-20 19,0-1,0 0,-1 1,1-1,-1 0,0 0,0 0,0 0,-1 0,1 0,-1 0,0 0,0-1,0 1,-1 0,-1-7,-4 57,6-40,0-1,0 1,0-1,1 1,0-1,0 0,0 1,1-1,3 9,-3-12,-1-1,1 1,-1-1,1 0,-1 1,1-1,0 0,-1 0,1 0,0 0,0 0,0-1,0 1,0 0,0-1,0 1,0-1,0 0,0 0,0 0,0 0,0 0,0 0,0-1,0 1,0-1,0 1,0-1,2-1,2 1,-1-1,0 0,0 0,0-1,0 1,0-1,0 0,-1-1,1 1,-1-1,0 0,0 0,0 0,-1 0,6-9,15-17,-21 27,-1-1,0 0,0 0,0 0,0 0,-1 0,1 0,-1 0,0-1,1-5,-2 9,0 0,0 0,1 0,-1 0,0 0,0 0,0 0,0 0,0 0,0 0,-1 0,1 0,0 0,0 0,-1 0,1 0,0 0,-1 0,1 0,-1 0,1 1,-1-1,0 0,1 0,-1 1,0-1,0 0,1 1,-1-1,0 0,0 1,0-1,0 1,0 0,0-1,1 1,-1 0,0-1,0 1,0 0,0 0,0 0,0 0,0 0,0 0,0 0,0 0,0 0,0 1,-2-1,1 2,-1 0,0-1,1 1,0 0,-1 0,1 0,0 1,0-1,0 0,0 1,0-1,1 1,-1 0,1 0,-2 4,-16 46,19-49,0 0,0 0,1 0,-1 0,1 0,0 0,0 0,0 0,1 0,-1 0,1-1,0 1,0-1,0 1,1-1,-1 0,1 0,0 0,0 0,0 0,0-1,0 1,1-1,-1 0,1 0,-1 0,1 0,0-1,0 1,-1-1,1 0,7 1,-8-2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7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41,'0'-1,"1"0,0-2,1-1,-1 0,0-2,-1 0,-1 0,-1 2,-2 1,-1 1,-1 2,-1-1,1 3,2 0,0 2,1-2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0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3,'10'0,"-8"-1,0 1,0-1,0 1,0 0,-1 0,1 0,0 0,0 0,0 0,0 1,0-1,-1 1,1-1,0 1,0-1,-1 1,1 0,0 0,-1 0,1 0,-1 0,1 0,-1 1,0-1,1 0,-1 1,0-1,0 1,0-1,0 1,0 0,0-1,-1 1,2 2,2 8,0-1,0 1,3 21,-6-31,-1-1,0 1,0-1,0 1,0-1,0 1,0-1,0 1,-1-1,1 0,0 1,-1-1,1 1,-1-1,0 0,1 1,-1-1,-1 2,1-3,0 1,-1-1,1 1,0-1,-1 1,1-1,0 0,-1 0,1 1,0-1,-1 0,1 0,0-1,-1 1,1 0,0 0,-1-1,1 1,0 0,-1-1,1 0,0 1,0-1,-2-1,2 2,1 0,-1 0,1 0,-1 0,1 0,-1 0,1 0,-1-1,1 1,-1 0,1 0,-1 0,1-1,0 1,-1 0,1-1,-1 1,1 0,0-1,-1 1,1 0,0-1,-1 1,1-1,0 1,0-1,-1 1,1-1,0 1,0-1,0 1,0-1,0 1,0-1,0 1,0-1,0 1,0-1,0 1,0-1,0 1,0-1,0 1,0-1,1 1,-1-1,0 1,0 0,1-1,-1 1,0-1,0 1,1-1,-1 1,1 0,-1-1,1 1,1-2,0 1,0 0,0 0,0 0,0 0,0 0,1 0,-1 1,0-1,0 1,4-1,-1 2,0-1,-1 1,1 0,-1 0,1 1,-1 0,1-1,-1 1,0 1,0-1,0 0,0 1,0 0,-1 0,1 0,-1 1,0-1,0 1,0-1,0 1,-1 0,0 0,1 1,-1-1,-1 0,1 1,-1-1,2 8,0 2,0 0,0 0,-2 0,0 0,0 0,-2 0,1 0,-6 24,4-32,0 1,-1-1,0 0,0 0,-1-1,1 1,-1 0,-1-1,1 0,-1 0,0-1,0 1,0-1,0 0,-1 0,0-1,0 1,0-1,0-1,0 1,-1-1,1 0,-1-1,1 1,-1-1,0-1,1 1,-1-1,0 0,0-1,1 1,-8-3,12 2,0 0,0-1,0 1,0-1,0 1,1-1,-1 0,1 0,-1 1,1-1,0 0,0 0,-1-1,1 1,1 0,-1 0,0 0,1-1,-1 1,1 0,-1-1,1 1,0-3,-1-3,1 0,-1 0,1-1,1 1,2-12,-2 16,0 1,0 0,1 0,0 0,-1 0,1 1,0-1,1 0,-1 1,0-1,1 1,-1 0,1 0,5-4,49-23,-34 19,-19 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0,'-1'1,"-1"0,1 0,0 0,-1 0,1 0,0 0,0 0,-1 0,1 0,0 1,0-1,1 0,-1 1,0-1,0 1,1-1,-1 1,1-1,-1 1,1 0,-1-1,1 1,0 2,-6 42,5-20,0-19,0 1,1-1,0 1,1-1,-1 1,4 12,-4-19,0-1,0 0,0 1,0-1,1 0,-1 0,0 1,0-1,0 0,0 0,0 1,1-1,-1 0,0 0,0 0,1 1,-1-1,0 0,0 0,1 0,-1 0,0 0,0 1,1-1,-1 0,0 0,0 0,1 0,-1 0,0 0,1 0,-1 0,0 0,0 0,1 0,-1 0,0 0,1 0,-1-1,13-9,10-24,-20 30,0 0,-1-1,0 0,0 0,0 0,0-1,-1 1,1 0,-2-1,1 1,0-1,-1 1,0 0,-1-7,4 33,2-1,0 0,11 29,-11-37,-5-10,0 0,1-1,-1 1,1 0,0-1,-1 1,1 0,0-1,0 1,0-1,0 0,0 1,0-1,1 0,-1 1,0-1,1 0,-1 0,0 0,1 0,0-1,-1 1,1 0,-1-1,3 2,0-3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19,'0'19,"0"0,1 1,1-1,1 0,9 33,-8-47,1-14,5-37,-8 33,0 0,1 0,1 0,6-13,-7 22,-1 1,1 0,0 0,1 1,-1-1,0 0,1 1,0 0,-1 0,1 0,0 0,0 1,0 0,0-1,7 0,-6 1,-4 5,-3-1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1,'1'3,"-1"-1,1 1,0-1,0 1,0 0,0-1,1 0,-1 1,1-1,-1 0,1 0,0 0,0 0,0 0,0 0,0 0,1 0,-1-1,0 0,1 1,2 0,3 3,1-1,0 0,1-1,14 4,-18-5,-1-1,0 0,0 0,1-1,-1 1,1-1,-1-1,0 1,1-1,-1 0,0 0,1 0,-1-1,0 1,0-1,9-6,-11 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1,'-2'0,"0"1,0 0,0-1,0 1,0 0,1 1,-1-1,0 0,0 0,1 1,-1-1,1 1,0-1,-1 1,1 0,0-1,0 1,0 0,0 0,0 0,0 0,1 0,-1 0,1 0,-1 0,1 0,0 0,0 0,0 3,-5 68,5-70,0-3,4 52,-4-51,0 0,1 0,-1 0,0 0,0-1,1 1,-1 0,0 0,1 0,-1 0,1-1,-1 1,1 0,0 0,-1-1,1 1,0 0,-1-1,2 2,-1-3,0 1,0 0,0 0,0 0,0 0,0-1,0 1,-1-1,1 1,0 0,0-1,0 1,-1-1,1 0,0 1,0-1,-1 0,1 1,-1-1,1 0,-1 0,1 1,-1-1,1-2,5-7,-1-1,-1 0,1 0,-2 0,0 0,0-1,-1 1,1-15,-3 22,5 17,1-2,0 1,12 18,-9-16,1 8,-8-18,-1 1,1-1,0 1,1-1,-1 0,1 0,0 0,0 0,0 0,0 0,4 2,-6-6,-1 0,1 1,-1-1,1-1,-1 1,1 0,-1 0,1 0,-1 0,1 0,-1 0,1-1,-1 1,1 0,-1 0,1-1,-1 1,1 0,-1-1,0 1,1 0,-1-1,0 1,1 0,-1-1,0 1,1-2,1-1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1,'0'5719,"0"-5707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3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1,'0'1,"0"16,0 1,0-1,2 0,0 1,1-1,1 0,8 24,-1-2,-11-37,-1-5,-4-21,3-26,2 49,0 0,0 0,0 1,0-1,0 0,0 1,0-1,0 0,0 0,1 1,-1-1,0 0,0 1,1-1,-1 1,1-1,-1 0,0 1,1-1,-1 1,1-1,-1 1,1-1,0 1,-1-1,1 1,-1 0,1-1,0 1,-1 0,1 0,0-1,0 1,-1 0,1 0,0 0,-1 0,1 0,0 0,0 0,-1 0,1 0,0 0,-1 0,1 1,0-1,-1 0,1 0,0 1,-1-1,1 0,0 1,-1-1,1 1,-1-1,1 1,-1-1,1 1,-1-1,1 2,0-2,0 1,0 0,-1 0,1-1,0 1,0-1,0 1,0-1,0 1,0-1,0 0,0 1,1-1,-1 0,0 0,0 0,0 0,0 0,0 0,0 0,0 0,0 0,0 0,1-1,-1 1,0 0,0-1,0 1,1-2,0 0,0 0,0 0,-1 0,1 0,-1 0,1-1,-1 1,0-1,0 1,0-1,0 1,0-3,1-7,1 0,-2 1,0-1,-1-22,-3 28,-2 16,-1 19,7-15,1 1,1-1,0 0,1 0,0 0,1 0,1-1,0 1,1-1,11 16,-15-25,0-1,0 0,0 0,0-1,0 1,1 0,-1-1,1 0,0 0,-1 0,1-1,0 1,0-1,0 0,6 1,-5-1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4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2 143,'0'-17,"-1"4,1 0,0 0,1 0,1 0,0 0,5-13,2 41,11 21,-20-35,1-1,-1 1,1 0,-1-1,0 1,1-1,-1 1,1-1,-1 1,1-1,-1 1,1-1,0 1,-1-1,1 0,0 1,-1-1,1 0,0 0,-1 1,1-1,0 0,-1 0,1 0,0 0,0 0,-1 0,1 0,0 0,-1 0,1 0,0 0,0 0,-1-1,1 1,0 0,-1-1,1 1,-1 0,1-1,1 0,0-4,1 0,-1-1,0 1,0-1,0 0,-1 0,0 1,0-1,0-11,1 5,-4 21,-1 7,1 1,0-1,2 0,-1 0,2 1,0-1,4 18,-2-32,0 1,0-1,0 1,0-1,1 0,-1 0,1-1,-1 1,1-1,-1 1,1-1,0 0,0-1,0 1,-1-1,1 1,0-1,7-1,-7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1,'0'119,"0"-118,0-1,0 1,0 0,1 0,-1-1,0 1,0 0,1-1,-1 1,0 0,1-1,-1 1,1 0,-1-1,0 1,1-1,0 1,-1-1,1 1,-1-1,1 1,0-1,-1 1,1-1,0 0,-1 1,1-1,0 0,-1 0,1 0,0 1,0-1,-1 0,1 0,0 0,0 0,-1 0,1-1,0 1,0 0,-1 0,1 0,0 0,0-1,-1 1,1 0,1-2,0 2,0-1,0 0,0 0,0-1,0 1,0 0,-1 0,1-1,0 1,-1-1,1 0,-1 1,0-1,1 0,-1 0,1-3,1-8,0 0,-2-1,1 1,-2-24,1 51,0 0,1-1,5 17,-6-24,1 0,0 0,0 0,1-1,-1 1,1-1,0 1,0-1,1 0,6 6,12 6,-20-14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0 274,'2'-5,"0"1,-1 0,1 1,1-1,-1 0,0 1,1-1,5-5,7-11,-6 6,1 1,0 0,19-18,-21 24,0-1,-1 0,0 0,0-1,-1 0,0 0,0-1,-1 1,0-1,3-12,-7 21,-1 0,0-1,1 1,-1 0,0 0,0-1,0 1,0 0,0 0,0-1,0 1,0 0,0-1,-1 1,1 0,0 0,-1 0,1-1,-1 1,0 0,-1-2,1 2,1 1,-1-1,0 1,0-1,0 1,0 0,0-1,0 1,0 0,0 0,0 0,-1 0,1 0,0 0,0 0,0 0,0 0,0 0,0 1,-2 0,0 0,-1 0,1 1,0-1,-1 1,1 0,0 0,0 0,0 0,0 1,1-1,-1 1,1 0,-1 0,-2 4,-5 20,2 1,0 0,2 0,1 0,1 1,2-1,1 37,1-59,1 0,-1 0,1 0,0 0,1 0,0 0,-1 0,2-1,-1 1,1-1,5 9,-7-12,0 0,1-1,-1 1,1 0,0 0,0-1,-1 1,1-1,0 1,0-1,1 0,-1 0,0 0,0 0,0 0,1 0,-1-1,0 1,1-1,-1 0,0 0,1 1,-1-2,1 1,-1 0,0 0,1-1,-1 1,0-1,1 0,-1 1,4-3,-5 1,0 1,1 0,-1-1,0 0,0 1,0-1,0 0,0 1,0-1,-1 0,1 0,-1 1,1-1,-1 0,1 0,-1 0,0 0,0 0,0 0,0 0,0 0,-1 0,1 1,-2-4,1-2,0 0,0 1,-1-1,0 0,-6-11,5 15,1-1,-1 1,0 0,0-1,0 1,0 0,-6-3,9 5,-1 1,0-1,0 1,0-1,0 1,0-1,0 1,1 0,-1-1,0 1,0 0,0 0,0-1,0 1,0 0,0 0,0 0,0 1,0-1,0 0,0 0,0 0,0 1,0-1,0 0,0 1,0-1,0 1,0-1,1 1,-1 0,0-1,0 1,1 0,-1-1,0 1,1 0,-1 0,0 1,-1 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0,'-1'1,"0"0,0 0,0 0,0 0,0 0,1 0,-1 0,0 0,1 0,-1 0,1 1,-1-1,1 0,-1 0,1 0,0 1,0-1,-1 0,1 1,0-1,1 2,-4 30,3-27,4 58,-4-62,1 0,-1-1,1 1,-1-1,1 1,-1-1,1 1,0-1,0 0,0 1,-1-1,1 0,1 1,1 0,-3-1,1-1,0 0,0 1,0-1,0 0,0 0,0 0,0 0,-1 0,1 0,0 0,0 0,0 0,0 0,0 0,0-1,0 1,-1 0,1-1,0 1,0-1,0 1,-1-1,1 1,0-1,0 1,0-2,2-2,0 1,0 0,-1-1,0 1,0-1,0 0,0 0,0 0,-1 0,3-8,-4 10,1-1,0 0,0 0,-1 1,0-1,0 0,1 0,-2 0,1 0,0 1,0-1,-1 0,0 0,1 1,-1-1,0 0,-2-3,4 49,2-30,9 30,-12-42,1 1,0 0,0-1,0 1,0 0,0-1,0 1,0-1,1 0,-1 1,0-1,1 0,-1 0,1 0,-1 0,1 0,0 0,-1 0,4 0,0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91,'0'1,"1"0,-1 1,0-1,1 0,-1 0,1 0,0 0,-1 1,1-1,0 0,0 0,-1 0,1 0,0-1,0 1,0 0,0 0,0 0,1-1,-1 1,0-1,0 1,0-1,1 1,-1-1,0 0,0 1,1-1,-1 0,0 0,1 0,-1 0,0 0,0 0,1 0,-1-1,0 1,3-1,-1 1,0-1,0 1,0-1,0 0,0 1,0-1,0-1,-1 1,1 0,0-1,0 1,-1-1,1 0,-1 0,0 0,4-4,-5 3,1-1,-1 0,0 0,0 0,0 0,0 0,-1 0,1 0,-1 0,0 0,0 0,-1 0,1 0,-1 0,-1-4,1 7,1 0,-1 0,1-1,-1 1,1 0,-1 0,0 0,1 0,-1 0,0 0,0 0,0 0,0 0,0 1,0-1,0 0,0 1,0-1,-2-1,1 2,0 0,0 0,0 0,1 0,-1 0,0 0,0 1,1-1,-1 0,0 1,0 0,1-1,-1 1,1 0,-1 0,0 0,1 0,-2 1,0 1,1-1,0 1,1-1,-1 1,0-1,1 1,0 0,-1 0,1 0,0 0,0 0,1 0,-1 0,1 0,-1 0,1 0,0 4,3 58,-2-59,-1-3,1-1,-1 0,1 0,0 0,0 0,0 0,0 0,0 0,0 0,0-1,1 1,-1 0,1 0,-1-1,1 1,0-1,0 0,-1 0,1 1,0-1,0 0,0 0,0-1,4 2,-2-1,0 1,0-1,0-1,0 1,0 0,1-1,-1 0,0 0,0 0,1-1,7-1,-8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0,'-2'5,"0"1,0-1,1 0,0 1,0-1,0 1,0-1,1 1,0-1,0 1,1-1,1 9,-1 7,-1 14,0-33,0-4,0-19,0 0,0 15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8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1,'58'21,"-47"-19,0 0,-1-1,1 0,17-1,-11-1,-11 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71,'-2'0,"0"0,0 1,0-1,0 1,0-1,1 1,-1 0,0 0,0 0,1 0,-1 0,1 0,-1 0,1 1,-1-1,1 0,0 1,0-1,0 1,-1 0,1-1,1 1,-1 0,0-1,0 1,1 0,-1 0,1 0,-1 0,1 0,0 0,0 3,-2 11,1 1,3 32,-1-25,-1-22,-1-1,1 1,0-1,0 1,0-1,0 1,0 0,0-1,0 1,1-1,-1 1,1-1,-1 1,1-1,-1 1,1-1,0 0,0 1,0-1,0 0,0 1,0-1,0 0,0 0,0 0,0 0,1 0,-1 0,0-1,1 1,-1 0,1-1,-1 1,1-1,-1 1,1-1,-1 1,1-1,-1 0,1 0,-1 0,1 0,0 0,-1 0,1-1,2 0,0 0,0 0,0-1,0 1,0-1,0 0,0-1,0 1,-1-1,1 1,-1-1,0 0,0 0,0 0,0-1,-1 1,4-6,7-34,-13 41,1 0,-1 0,1-1,-1 1,0 0,0 0,0-1,0 1,0 0,-1-1,1 1,-1 0,1 0,-1 0,0 0,-2-4,-1 54,5-41,-1 0,1 0,0-1,1 1,0 0,0-1,4 9,-6-14,0 0,1 0,-1 0,1 1,0-1,-1 0,1 0,0 0,0 0,-1 0,1 0,0 0,0-1,0 1,0 0,0 0,0-1,0 1,1-1,-1 1,0-1,0 1,0-1,1 0,-1 1,0-1,0 0,1 0,-1 0,0 0,0 0,1 0,-1-1,0 1,0 0,1 0,-1-1,0 1,0-1,0 1,0-1,0 0,0 1,0-1,0 0,0 0,0 0,1-1,1-2,0 1,0-1,0 0,-1 0,0 0,0 0,0 0,0 0,-1-1,1 1,0-8,9-58,-9 51,1 0,-1 11,0 0,-1 0,0 0,-1 0,0 0,0 0,-2-15,1 23,1-1,0 0,-1 1,1-1,0 0,-1 1,1-1,-1 0,1 1,-1-1,0 1,1-1,-1 1,0-1,1 1,-1 0,0-1,1 1,-1 0,0 0,0-1,1 1,-1 0,0 0,0 0,1 0,-1 0,0 0,0 0,0 0,1 0,-1 0,0 1,0-1,1 0,-1 0,0 1,1-1,-1 0,0 1,1-1,-1 1,0-1,0 2,-1-1,0 0,0 1,1-1,-1 1,0-1,1 1,0 0,-1 0,1-1,0 1,0 0,0 0,0 0,0 0,0 3,-2 11,2 20,2-35,-1 0,1 0,-1 0,1 0,0-1,-1 1,1 0,0 0,0 0,-1 0,1-1,0 1,0 0,0-1,0 1,0-1,0 1,0-1,0 1,0-1,0 0,0 1,0-1,0 0,1 0,-1 0,0 0,0 0,0 0,2-1,-1 1,0 0,0 0,0 0,1 0,-1 0,0 0,0 0,0 1,1-1,-1 1,0 0,0-1,0 1,0 0,0 0,0 0,0 1,-1-1,1 0,0 1,-1-1,1 1,-1-1,1 1,-1 0,0 0,1 0,-1 0,0 0,0 0,0 2,1 4,-2 0,1-1,-1 1,0 0,0 0,-1 0,-2 8,1 4,1-13,1 1,0-1,1 0,0 1,0-1,4 14,-1-7,-3-9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2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7,'0'104,"16"-147,-3 11,-13 31,0 1,0-1,0 0,0 1,1-1,-1 0,0 0,0 1,0-1,1 0,-1 1,0-1,1 1,-1-1,0 0,1 1,-1-1,1 1,-1-1,1 1,-1-1,1 1,-1-1,1 1,0 0,-1-1,1 1,0 0,-1 0,1-1,0 1,-1 0,1 0,0 0,-1 0,1 0,0 0,0 0,1 0,-1 1,0-1,-1 1,1 0,0 0,0 0,0 0,0 0,-1 0,1 0,-1 0,1 0,-1 0,1 1,-1-1,1 0,-1 0,0 0,0 1,0-1,1 0,-1 0,-1 3,1-2,0 6,0-1,0 1,1-1,0 1,3 13,-4-20,0-1,1 1,-1 0,1 0,-1 0,1 0,-1-1,1 1,-1 0,1 0,0-1,-1 1,1 0,0-1,0 1,-1-1,1 1,0-1,0 1,0-1,1 1,0-1,0 0,-1 0,1 0,0-1,0 1,0 0,-1-1,1 1,0-1,0 0,-1 1,1-1,0 0,-1 0,3-2,3-3,1-1,-2 0,1 0,-1-1,0 0,-1 0,0 0,0-1,-1 1,7-19,-11 27,0 0,-1 0,1 0,0 0,0 0,0 0,0 1,0-1,0 0,0 0,0-1,-1 1,1 0,0 0,0 0,0 0,0 0,0 0,0 0,0 0,0 0,-1 0,1 0,0 0,0 0,-6 16,6-9,0-1,0 0,1 0,0 0,0 0,1 0,-1 0,1 0,1 0,-1-1,4 7,-5-10,1 0,-1-1,0 1,1 0,-1 0,1-1,-1 1,1-1,0 1,0-1,-1 0,1 0,0 0,0 0,0 0,1 0,-1 0,0-1,0 1,0-1,0 1,1-1,-1 0,0 0,0 0,1 0,-1 0,0-1,0 1,0-1,0 1,1-1,-1 0,3-1,-3 1,-1 0,1 0,-1 0,1 0,-1-1,1 1,-1 0,1 0,-1-1,0 1,0-1,0 0,0 1,0-1,0 0,0 1,-1-1,1 0,0 0,-1 0,0 1,1-1,-1 0,0 0,0 0,0 0,0 0,0 0,-1 0,0-2,1 0,-1 1,0-1,-1 0,1 1,0-1,-1 1,0 0,0 0,0-1,0 1,-1 0,1 1,-6-6,5 5,0 1,-1 0,1 0,0 0,-1 0,0 1,1-1,-1 1,0 0,-6-1,5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0,'0'5768,"0"-5747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1,'0'125,"0"-125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1,'5'3,"-1"0,1 0,0 0,0-1,-1 1,2-1,-1 0,0-1,6 2,6 0,0-1,0 0,23-1,-34-1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4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0 100,'7'0,"-1"0,1 0,-1 0,1-1,-1 0,0 0,1 0,-1-1,0 0,0 0,0-1,0 0,-1 0,8-5,-9 5,1 0,-1 0,0 0,0-1,0 1,-1-1,5-6,-7 9,-1 0,1 1,-1-1,0 0,1 0,-1 1,0-1,0 0,0 0,0 1,0-1,0 0,0 0,0 0,0 1,0-1,0 0,0 0,0 1,-1-1,1 0,0 0,-2-1,1 1,0-1,0 1,0 0,-1 0,1-1,-1 1,1 0,-1 0,1 1,-1-1,0 0,1 0,-3 0,2 1,0-1,0 0,1 1,-1-1,0 1,0-1,0 1,0 0,0 0,0 0,0 0,0 0,0 0,0 1,0-1,0 1,0-1,0 1,0 0,0 0,1 0,-1 0,0 0,0 0,1 0,-1 0,1 1,-1-1,1 1,0-1,0 1,0 0,-1-1,1 1,1 0,-1 0,0 0,0 2,-2 3,1 1,0 0,0 0,1 0,0 0,1 1,0-1,1 13,0-19,-1 0,1 0,0 0,0 0,0 0,0 0,1 0,-1-1,0 1,1 0,-1-1,1 1,0-1,0 1,-1-1,1 0,0 1,0-1,0 0,0-1,0 1,4 1,1 0,-1 0,1 0,0-1,0 1,13-1,-14-1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9,'0'240,"7"-408,-6 163,0 0,0 0,1 0,-1 0,1 0,1 0,-1 0,1 1,-1-1,8-8,-9 12,1-1,-1 0,1 1,-1-1,1 1,0 0,-1-1,1 1,0 0,0 0,0 0,4-1,-5 2,0 0,0 0,0 0,0 0,0 0,1 0,-1 0,0 1,0-1,0 0,0 1,0-1,0 0,0 1,0 0,-1-1,1 1,0-1,0 1,0 0,0 0,-1-1,1 1,0 0,-1 0,1 0,0 1,1 2,1 0,-1 0,0 0,0 1,0-1,-1 1,1-1,-1 1,1 8,-2-12,0 1,0 0,0-1,0 1,-1-1,1 1,0 0,-1-1,1 1,-1-1,1 1,-1-1,0 0,1 1,-1-1,0 0,0 1,0-1,0 0,0 0,-1 0,1 0,0 0,0 0,-1 0,1 0,-1 0,1-1,0 1,-1-1,-2 1,0 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1,'-2'30,"1"-22,1 1,-1-1,1 1,1-1,-1 1,5 15,-4-23,0 1,0-1,0 0,1 0,-1 1,0-1,1 0,-1 0,1 0,-1-1,1 1,0 0,-1-1,1 1,0-1,0 1,-1-1,1 0,0 1,0-1,-1 0,1 0,0-1,0 1,0 0,-1-1,1 1,0-1,-1 1,1-1,0 0,-1 1,1-1,-1 0,1 0,-1 0,1 0,-1-1,0 1,0 0,1-1,-1 1,0 0,0-1,0 0,-1 1,1-1,1-1,-2-3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1,'-2'29,"1"-22,0 0,1 1,-1-1,1 1,1-1,0 1,0-1,0 1,1-1,2 8,0-11,0-1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7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6,'1'3,"1"-1,-1 1,0 0,0 0,-1-1,1 1,0 0,-1 0,0 0,1 0,-1-1,-1 7,2 6,2 12,3 7,-7-36,0-1,0 0,0 1,0-1,1 0,-1 0,1 0,-1 1,1-1,0 0,0 0,0 0,1 0,-1 0,1 1,-1-1,2-3,-1 5,0-1,0 0,0 1,0-1,0 1,0-1,0 1,1-1,-1 1,1 0,-1 0,1 0,-1 0,1 0,-1 0,1 0,0 0,0 1,-1-1,1 0,0 1,0 0,0-1,0 1,0 0,3 0,6 1,-4-1,0 1,-1-1,1 0,-1-1,10-1,-15 1,0 1,0 0,0-1,0 1,0 0,-1-1,1 1,0-1,0 1,0-1,-1 0,1 1,0-1,-1 0,1 0,0 1,-1-1,1 0,-1 0,0 0,1 0,-1 1,0-1,1 0,-1 0,0 0,0 0,0 0,0 0,0 0,0 0,0 0,0 0,0 0,0 0,0 0,-1 0,1 0,0 1,-1-1,1 0,0 0,-1 0,0-1,1 2,0 0,0-1,0 1,0 0,0-1,-1 1,1 0,0 0,0-1,0 1,0 0,0-1,0 1,0 0,-1 0,1-1,0 1,0 0,0 0,-1 0,1-1,0 1,0 0,-1 0,1 0,0 0,0-1,-1 1,1 0,0 0,-1 0,1 0,0 0,0 0,-1 0,1 0,0 0,-1 0,1 0,-1 0,-5 13,1 19,5-23,0 0,0 0,1 0,0 0,0 0,3 9,-3-16,0 0,-1 0,1 0,0-1,0 1,0 0,0 0,0-1,1 1,-1-1,0 1,1-1,-1 1,1-1,0 0,-1 0,1 0,0 0,0 0,0 0,-1 0,1-1,0 1,0-1,0 1,0-1,0 0,3 0,1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0,'-20'40,"20"-35,2 34,-2-38,1 1,-1-1,1 0,0 0,-1 0,1-1,0 1,0 0,-1 0,1 0,0 0,0-1,0 1,0-1,0 1,0 0,0-1,1 0,-1 1,0-1,0 0,0 1,0-1,0 0,1 0,-1 0,0 0,0 0,3-1,2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1,'2'3,"-1"1,0-1,1 1,0-1,0 1,0-1,0 0,0 0,1 0,-1 0,1 0,0-1,0 1,0-1,0 0,0 1,1-2,-1 1,1 0,6 2,3-4,-8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9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1 201,'0'0,"0"0,0 1,0-1,0 0,0 0,0 1,0-1,0 0,0 0,0 0,0 1,0-1,0 0,0 0,0 0,0 1,1-1,-1 0,0 0,0 0,0 0,0 1,0-1,1 0,-1 0,0 0,0 0,0 0,0 0,1 0,-1 0,0 1,0-1,0 0,1 0,-1 0,0 0,0 0,1 0,-1 0,0 0,0 0,1 0,12-6,11-9,-23 14,8-8,0-1,0 0,-1 0,0-1,-1 0,0 0,-1-1,5-12,-1 4,-10 19,1 0,0-1,0 1,-1-1,1 1,-1-1,1 1,-1-1,0 1,0-1,0 1,0-1,0 1,0-1,0 0,0 1,0-1,-1 1,1-1,-1 1,1-1,-1 1,0-1,1 1,-1 0,0-1,0 1,0 0,0 0,0 0,0-1,0 1,0 0,-1 0,1 1,0-1,-1 0,1 0,-1 1,-2-2,2 2,1-1,-1 0,0 1,0 0,1 0,-1-1,0 1,0 0,0 0,1 1,-1-1,0 0,0 1,1-1,-1 1,0-1,1 1,-1 0,0-1,1 1,-1 0,1 0,-1 0,1 1,0-1,-1 0,1 0,0 1,0-1,0 1,0-1,0 1,0-1,0 1,0 3,-8 24,1 0,2 0,-5 55,10-67,0-9,0 1,0-1,1 1,1-1,-1 1,4 13,-3-20,0 1,0-1,0 0,0 0,0 0,1 0,-1 0,1 0,-1-1,1 1,0 0,-1-1,1 0,0 1,0-1,0 0,0 0,0 0,1 0,-1 0,0 0,0-1,1 1,-1-1,0 1,0-1,1 0,-1 0,5-1,-5 2,-1-1,1 0,-1 0,1-1,0 1,-1 0,1-1,0 1,-1-1,1 1,-1-1,1 0,-1 1,1-1,-1 0,0 0,1 0,-1 0,0 0,0-1,0 1,1 0,-1 0,-1-1,2-1,-1 1,0-1,0 0,-1 1,1-1,-1 1,1-1,-1 0,0 0,0 1,-1-1,1 0,0 1,-1-1,0 1,-1-5,-4-3,2 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3966,'6853'-3957,"-6837"3949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0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0,'-2'0,"0"1,1-1,-1 0,0 1,1 0,-1-1,1 1,-1 0,1 0,-1 0,1 0,-1 0,1 0,0 0,0 0,0 1,-1-1,1 0,0 1,1-1,-1 1,0-1,0 1,1-1,-1 1,1 0,-1-1,1 1,-1 0,1-1,0 1,0 0,0-1,0 1,1 3,-1-2,0 0,0 0,0 0,1 0,-1 0,1-1,-1 1,1 0,0 0,0-1,1 1,-1 0,0-1,1 1,0-1,-1 0,1 0,0 1,0-1,0 0,4 2,-5-3,0-1,0 1,-1-1,1 1,0-1,0 0,0 1,0-1,0 0,0 0,0 1,0-1,-1 0,1 0,0 0,0 0,0 0,0 0,0-1,0 1,0 0,0 0,0-1,0 1,-1-1,1 1,0 0,0-1,0 0,-1 1,1-1,0 1,-1-1,1 0,0 0,-1 1,1-1,0-1,7-39,-4 18,-5 25,1 0,0 0,-1 0,1 0,0 0,0 0,0 0,1 0,-1 0,0 0,1 0,0 0,-1 0,1 0,0 0,0 0,0 0,0-1,0 1,0 0,1-1,-1 1,0-1,1 1,-1-1,1 0,3 2,-1 0,-1-1,1 0,1 1,-1-2,0 1,0-1,1 1,-1-1,1 0,-1-1,8 1,8-1,-14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1,'0'105,"0"-62,0-34,0-12,1-4,0 1,0-1,0 1,0 0,1-1,0 1,1 0,-1 0,1 0,0 1,1-1,-1 1,1-1,0 1,1 1,-1-1,1 0,0 1,6-4,-10 8,-1 0,1 0,-1 0,1 0,-1 0,1 1,-1-1,1 0,-1 0,1 1,-1-1,1 0,-1 1,0-1,1 0,-1 1,1-1,-1 1,0-1,1 1,-1-1,0 1,0-1,1 1,-1-1,0 1,0-1,0 1,0-1,0 1,1-1,-1 1,0-1,-1 2,8 30,-5-22,1 1,-2-6,1 0,-1 0,1 0,0 0,0-1,0 1,4 5,-5-9,-1-1,0 1,1-1,-1 1,1-1,0 1,-1-1,1 0,-1 1,1-1,-1 0,1 0,0 1,-1-1,1 0,0 0,-1 0,1 0,0 0,-1 0,1 0,0 0,-1 0,2 0,0-1,0 0,0 0,0 0,0 0,-1 0,1-1,0 1,0 0,-1-1,1 0,1-2,-1 1,1-2,-1 1,0 0,0 0,0-1,-1 1,0-1,0 1,0-1,0 1,-1-1,1-7,1-13,18 77,-17-44,0-1,1 1,0-1,0-1,9 12,-12-17,-1 0,1 0,0 0,0 0,0 0,-1 0,1-1,0 1,0 0,0 0,0-1,0 1,1 0,-1-1,0 1,0-1,0 0,0 1,1-1,-1 0,0 0,0 0,1 1,-1-1,0-1,0 1,1 0,-1 0,0 0,0-1,0 1,1 0,-1-1,0 1,0-1,0 0,0 1,0-1,0 0,0 0,0 1,0-1,0 0,-1 0,1 0,1-2,5-8,-1 0,-1 0,0 0,0-1,4-18,-9 34,-1 0,1 1,0-1,0 0,0 1,0-1,1 0,0 0,2 8,-3-10,1 0,0 1,0-1,0 0,0 1,0-1,1 0,-1 0,0 0,1 0,0 0,-1-1,1 1,0 0,0-1,0 1,0-1,5 3,-3-3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114 196,'-2'0,"1"0,0 0,-1 0,1 0,0 0,-1 1,1-1,0 0,-1 1,1-1,0 1,0 0,0-1,-1 1,1 0,0 0,0-1,0 1,0 0,0 0,0 0,1 0,-1 1,0-1,0 0,1 0,-1 0,1 1,-1 1,0 0,0 0,1 1,0-1,0 0,0 0,0 0,0 0,0 1,1-1,0 0,-1 0,3 5,-2-6,0 0,-1-1,1 1,0 0,0 0,0 0,1-1,-1 1,0-1,1 1,-1-1,1 1,-1-1,1 0,0 1,-1-1,1 0,2 1,-2-2,-1 0,1 0,-1 0,1 0,-1 0,1-1,0 1,-1 0,1-1,-1 1,0-1,1 0,-1 1,1-1,-1 0,0 0,1 0,-1 0,0 0,0 0,0 0,0 0,0 0,0-1,0 1,0 0,0-1,0-1,5-9,0 1,-1-1,0 0,-1 0,-1 0,0-1,0 1,-1-1,-1 0,0 0,-1 1,0-1,-1 0,-5-23,4 33,0-1,0 0,-1 0,0 1,1 0,-1-1,0 1,-1 0,1 1,-1-1,1 0,-1 1,0 0,0 0,1 0,-2 0,1 1,-7-2,6 1,-1 0,0 1,0-1,0 1,0 1,0-1,0 1,-1 0,1 0,0 1,0 0,-11 3,15-3,0 0,1 0,-1 0,1 1,-1-1,1 0,0 1,-1-1,1 1,0 0,0-1,0 1,0 0,0-1,1 1,-1 0,0 0,1 0,0 0,-1 0,1 0,0 0,0 0,0 0,0-1,0 1,0 0,1 0,0 4,1-2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4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0,'-1'1,"-1"-1,1 1,0-1,0 1,-1-1,1 1,0 0,0 0,0 0,0-1,0 1,0 0,0 0,0 0,0 1,0-1,1 0,-1 0,0 0,1 1,-1-1,1 0,-1 1,1-1,0 0,-1 1,1-1,0 0,0 3,-3 43,3-47,0 4,0 0,1-1,-1 1,1 0,-1 0,1-1,0 1,1 0,-1-1,0 1,1-1,2 4,-3-5,1-1,-1 0,0 0,0 0,1 0,-1 0,1-1,-1 1,1 0,-1 0,1-1,-1 1,1-1,-1 0,1 1,0-1,-1 0,1 0,0 0,-1 0,1 0,0-1,-1 1,1 0,-1-1,1 1,0-1,-1 0,1 1,-1-1,2-1,-1-1,0 0,0 1,0-1,0 0,-1 0,0 0,1 0,-1-1,0 1,-1 0,1 0,0-1,-1 1,0 0,0-1,0-4,-1-15,0 38,2-10,0 0,0 0,1 0,-1 0,1 0,0 0,1-1,-1 1,1-1,3 5,-6-8,1 1,0-1,-1 0,1 0,0 0,0 0,0 0,0 1,0-1,0-1,0 1,0 0,0 0,0 0,0-1,1 1,-1 0,0-1,1 1,-1-1,0 0,1 1,-1-1,1 0,-1 0,0 0,1 0,-1 0,1 0,-1 0,0 0,1-1,-1 1,0-1,1 1,-1-1,0 1,1-1,-1 0,2-1,0-1,-1-1,0 0,0 1,0-1,0 0,-1 0,1 0,-1 0,0 0,0-1,-1 1,1 0,-1 0,0-1,-1-7,1 18,1 0,0 1,0-1,0 0,1 0,0 0,5 11,-6-15,0 0,0 0,0 0,1 0,-1 0,1-1,0 1,-1 0,1-1,0 1,0-1,0 0,0 1,0-1,0 0,0 0,0 0,1-1,-1 1,0 0,1-1,-1 0,0 1,5-1,-4-1,1 0,0 0,-1-1,1 1,-1-1,1 0,-1 1,0-2,1 1,-1 0,0-1,-1 1,1-1,0 0,-1 0,1 0,-1 0,0 0,0-1,0 1,1-6,1 3,-1 0,1 0,1 0,-1 1,9-8,-12 65,0-11,0-27,0 0,-1 0,-1 0,0 1,-5 20,6-34,0-1,0 1,-1-1,1 1,0 0,0-1,0 1,0-1,-1 1,1 0,0-1,-1 1,1-1,0 1,-1-1,1 1,-1-1,1 0,-1 1,1-1,0 1,-1-1,0 0,1 0,-1 1,1-1,-1 0,1 0,-1 1,0-1,1 0,-1 0,1 0,-1 0,0 0,1 0,-1 0,1 0,-1 0,0 0,1-1,-1 1,1 0,-1 0,0 0,1-1,-1 1,1 0,-1-1,1 1,-1-1,0 0,0 0,-1 0,1-1,-1 1,1-1,0 1,0-1,0 0,0 1,0-1,0 0,0 0,0 0,1 1,-1-1,0-4,0 1,1 1,0-1,0 1,0 0,1-1,-1 1,1-1,0 1,2-5,-2 8,1-1,-1 1,1-1,-1 1,1 0,0-1,-1 1,1 0,0 0,0 0,0 0,0 0,0 1,0-1,0 1,0-1,0 1,0 0,0 0,4 0,2-1,0-1,0 0,0 0,0 0,0-1,0 0,0-1,13-8,-19 10,1 1,-1-1,0 1,0-1,0 0,0 0,0 0,-1 0,1-1,0 1,-1 0,0-1,1 1,-1-1,0 1,0-1,-1 1,1-1,0 0,-1 1,0-1,1 0,-1 0,0 1,-1-1,1 0,0 1,-1-1,0 0,1 1,-3-5,3 7,0-1,0 1,0 0,0 0,0-1,0 1,0 0,0-1,0 1,0 0,0-1,0 1,-1 0,1-1,0 1,0 0,0 0,-1-1,1 1,0 0,0 0,0-1,-1 1,1 0,0 0,-1 0,1 0,0-1,0 1,-1 0,1 0,0 0,-1 0,1 0,0 0,-1 0,1 0,0 0,-1 0,-5 13,1 20,5-24,0 0,1 0,0 0,1 0,0 0,3 9,-4-16,0 0,0 0,0 0,0 1,1-2,-1 1,0 0,1 0,0 0,-1-1,1 1,0-1,0 1,0-1,0 0,0 0,0 0,0 0,0 0,1 0,-1 0,0-1,0 1,1-1,-1 0,0 0,1 0,2 0,-2 0,0 0,0 0,1 0,-1-1,0 1,0-1,1 0,-1 0,0 0,0 0,0-1,0 1,0-1,-1 1,1-1,0 0,-1-1,1 1,-1 0,0-1,0 1,0-1,0 1,0-1,-1 0,3-5,-1 0,-1-1,1 0,-2 0,1 0,-2 0,1 0,-1-9,0 28,1-1,0 1,0-1,1 1,1-1,5 17,-7-25,-1 1,1-1,0 1,-1 0,1-1,0 1,0-1,0 0,0 1,0-1,0 0,0 1,1-1,-1 0,0 0,1 0,-1 0,1 0,-1-1,1 1,-1 0,1-1,0 1,-1-1,1 1,0-1,-1 0,1 0,0 0,0 0,-1 0,1 0,0 0,-1 0,1-1,0 1,-1-1,1 1,-1-1,1 0,0 0,-1 1,0-1,1 0,-1 0,1 0,0-2,1 0,-1 0,0 0,1 0,-1 0,-1 0,1-1,0 1,-1-1,0 1,0-1,0 0,0 1,0-6,5-49,-5 65,-1 1,1-1,0 0,0 0,1 0,0 0,0 0,1 0,0 0,0-1,1 0,-1 1,8 7,-8-9,0-1,1 0,-1 0,1-1,0 1,0-1,1 0,-1 0,0 0,1 0,0-1,0 0,0 0,0 0,0-1,0 1,0-1,0 0,8 0,-11-1,0 0,0 0,0 0,-1 0,1-1,0 1,0-1,0 1,0-1,0 1,0-1,-1 0,1 0,0 0,0 0,-1 0,1 0,-1-1,1 1,-1 0,0-1,1 1,-1-1,0 0,0 1,1-4,0-2,0 1,-1-1,1 0,-2 1,1-1,-1-13,0 8,1 9,-1-1,1 1,-1-1,0 1,0 0,-1-1,1 1,-1-1,0 1,-1-5,-2 55,5-38,1 0,-1 0,2-1,-1 1,1-1,1 1,8 14,-10-19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51,'-1'1,"0"-1,0 0,0 1,0-1,0 1,0-1,0 1,0 0,0-1,0 1,0 0,0 0,0 0,1 0,-1 0,0-1,1 1,-1 0,1 1,-1-1,1 0,-1 0,1 0,0 0,0 0,-1 0,1 0,0 0,0 1,0-1,0 1,0 46,0-38,-3 16,5-45,0 11,0 0,0 1,0-1,1 1,0 0,6-12,-8 17,0 1,0 0,0 0,1 0,-1 0,0 0,0 0,1 0,-1 0,1 0,-1 1,1-1,-1 0,1 1,-1-1,1 1,-1 0,1 0,0-1,-1 1,1 0,0 0,-1 0,1 1,-1-1,1 0,0 1,-1-1,1 1,-1-1,1 1,-1 0,0 0,1-1,-1 1,0 0,3 2,-2-2,0 0,0 0,0 0,0-1,1 1,-1-1,0 1,0-1,1 0,-1 0,0 0,1 0,-1 0,4-1,-6 1,1-1,0 1,0 0,0 0,0-1,-1 1,1 0,0-1,0 1,-1-1,1 1,0-1,-1 1,1-1,0 1,-1-1,1 0,-1 1,1-1,-1 0,1 0,-1 1,0-1,1 0,-1 0,0 0,1 0,-1 1,0-1,0 0,0 0,0 0,0 0,0 0,0 1,0-1,0 0,-1 0,1 0,0 0,-1-1,1 2,0 0,0 0,0 0,0 0,0 0,0 0,1 0,-1-1,0 1,0 0,0 0,0 0,0 0,0 0,0 0,-1-1,1 1,0 0,0 0,0 0,0 0,0 0,0 0,0 0,0-1,0 1,0 0,0 0,0 0,0 0,0 0,-1 0,1 0,0 0,0 0,0 0,0 0,0 0,0-1,0 1,-1 0,1 0,0 0,0 0,0 0,0 0,0 0,0 0,-1 0,1 0,0 0,0 0,0 0,0 0,0 0,0 1,0-1,-1 0,1 0,0 0,0 0,0 0,0 0,0 0,0 0,0 0,-4 13,0 16,4-26,0-1,1 1,-1 0,1 0,0 0,0 0,0-1,1 1,-1 0,0-1,1 1,0-1,-1 0,1 1,0-1,0 0,1 0,-1 0,0 0,1-1,-1 1,1-1,-1 1,1-1,0 0,-1 0,1 0,0 0,0 0,6 0,5 1,1 0,0-1,0-1,29-2,-41 1,-1 1,1-1,0 0,0 1,-1-2,1 1,0 0,-1 0,1-1,-1 1,0-1,1 0,-1 0,0 0,0 0,0 0,0 0,-1-1,1 1,-1-1,1 1,-1-1,0 1,0-1,0 0,1-4,0-1,-1 1,1 0,-1-1,-1 1,0-1,0 1,0-1,-1 1,-2-11,2 17,1 0,-1 0,0 0,1-1,-1 1,0 0,0 0,1 1,-1-1,0 0,0 0,0 0,0 1,0-1,0 0,-1 1,1-1,0 1,0-1,0 1,-1 0,1-1,0 1,0 0,-1 0,1 0,0 0,0 0,-1 0,1 0,0 0,0 1,-1-1,1 0,0 1,0-1,0 1,0-1,0 1,0 0,-2 1,0-1,1 0,-1 0,1 1,-1-1,1 1,0-1,0 1,0 0,0 0,0 0,0 0,0 0,1 0,-1 0,1 1,-1-1,1 1,0-1,-2 6,3-1,0-1,0 1,1 0,0-1,0 1,0-1,1 1,0-1,0 0,1 0,-1 0,1 0,1 0,-1-1,1 1,0-1,0 0,1 0,-1 0,1-1,0 1,1-1,-1 0,1-1,-1 0,1 1,0-2,11 5,-10-5,0 0,0 0,1 0,-1-1,0 0,1-1,-1 0,9 0,-4 0,-6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1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0,'-2'1,"1"0,0-1,0 1,0 0,0 0,0 0,0 0,0 0,0 0,1 0,-1 1,0-1,0 0,1 0,-1 1,1-1,0 0,-1 1,1-1,0 0,0 1,-1-1,1 1,0-1,0 0,1 1,-1-1,1 3,3 43,-3-44,1 1,-1-1,1 0,0 1,0-1,0 0,1 0,-1-1,1 1,-1 0,1-1,0 0,6 4,-8-4,0-1,1-1,0 1,-1 0,1 0,0 0,-1-1,1 1,0-1,-1 0,1 1,0-1,0 0,0 0,-1 0,1 0,0 0,0-1,0 1,-1 0,1-1,0 1,-1-1,1 0,0 0,-1 1,1-1,-1 0,1 0,1-2,0-2,-1 0,0 0,0 0,0 0,-1 0,1 0,-1-1,0 1,-1 0,1-1,-1 1,0-1,-1 1,1 0,-1-1,0 1,-1 0,1-1,-1 1,0 0,-3-6,5 11,-1-1,1 1,0 0,0-1,-1 1,1 0,0 0,-1-1,1 1,0 0,-1 0,1 0,0-1,-1 1,1 0,0 0,-1 0,1 0,-1 0,1 0,0 0,-1 0,1 0,-1 0,1 0,0 0,-1 0,1 0,-1 0,1 0,0 0,-1 0,1 0,0 1,-1-1,1 0,-1 1,-6 17,6 25,1-40,13 116,-9-67,-3-1,-6 57,5-107,0 1,0-1,0 0,0 0,0 1,0-1,-1 0,1 0,0 0,-1 0,1 1,-1-1,0 0,1 0,-1 0,0 0,1 0,-1 0,0-1,0 1,-1 1,1-2,0 0,0 1,0-1,0 0,1 0,-1 0,0 0,0 0,0 0,0 0,0 0,0-1,0 1,0 0,1-1,-1 1,0 0,0-1,0 1,0-1,0 0,-2-1,0-1,0 1,0-1,0 0,1 0,-1 1,1-2,0 1,0 0,0 0,1-1,-3-4,1-2,1 0,-1-1,2 1,0-1,0 1,0-1,2 1,-1-1,1 1,3-14,7 14,-6 8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1 129,'0'10,"0"-2,0 0,0-1,1 1,0 0,3 14,-3-20,0 0,0-1,0 1,0 0,0-1,0 1,0-1,0 1,0-1,1 0,-1 1,0-1,1 0,0 0,-1 0,1 0,-1 0,1 0,0-1,0 1,-1 0,1-1,0 0,0 1,0-1,0 0,0 0,-1 0,4 0,2-1,1 1,-1-1,1 0,-1-1,0 1,0-2,0 1,0-1,0 0,-1 0,1-1,8-6,-11 7,-1 0,1-1,0 1,-1-1,0 0,0 0,0 0,0-1,-1 1,1 0,-1-1,0 0,-1 0,1 0,-1 1,0-1,0 0,0-1,-1-5,-5-14,5 26,0-1,0 0,0 0,0 1,0-1,0 0,-1 0,1 1,0-1,0 0,0 0,-1 0,1 1,0-1,0 0,-1 0,1 0,0 0,0 0,-1 1,1-1,0 0,-1 0,1 0,0 0,0 0,-1 0,1 0,0 0,-1 0,1 0,0 0,0 0,-1 0,1 0,0-1,-1 1,1 0,0 0,0 0,-1 0,1 0,0 0,0-1,0 1,-1 0,1 0,0-1,0 1,0 0,-1 0,1 0,0-1,0 1,0 0,0-1,0 1,0 0,-1 0,1-1,-1 7,0 0,0 0,0 0,0 0,1 1,0-1,1 0,-1 0,1 0,2 9,-2-12,-1 1,1-1,0 1,0-1,0 1,0-1,1 0,0 0,-1 0,1 0,0 0,0 0,1 0,-1 0,0-1,1 1,0-1,0 0,3 3,-3-5,0 1,0-1,0 0,0 0,0 0,0 0,0 0,-1 0,1-1,0 1,0-1,0 0,-1 0,1 0,0 0,-1-1,1 1,-1-1,1 0,-1 1,0-1,0 0,0 0,0 0,0-1,3-3,3-6,0 0,0 0,-2-1,6-13,-13 31,-1-1,1 1,0 0,0 0,0 0,1 0,-1 0,1 0,1-1,-1 1,2 9,-2-12,1 0,-1 0,1-1,0 1,-1 0,1 0,0 0,0 0,0-1,0 1,0 0,1-1,-1 1,0-1,1 1,-1-1,1 0,-1 0,1 0,0 0,0 0,-1 0,1 0,0 0,0-1,0 1,0 0,0-1,0 0,0 0,3 1,0-2,-1 1,1 0,0-1,-1 0,1 0,-1 0,1-1,-1 0,0 0,1 0,-1 0,0 0,0-1,-1 0,1 0,-1 0,1 0,-1 0,0-1,0 0,5-7,-4 4,0-1,-1 0,1-1,-2 1,1 0,-1-1,0 0,-1 1,0-1,0-14,-2 19,1-1,-1 1,0 0,0 0,0 1,-1-1,1 0,-4-5,5 8,-1 0,1 0,0 1,-1-1,1 0,-1 0,1 1,-1-1,0 0,1 1,-1-1,0 0,1 1,-1-1,0 1,0-1,1 1,-1 0,0-1,0 1,0 0,0-1,1 1,-1 0,0 0,0 0,0 0,0 0,0 0,0 0,1 0,-1 0,0 0,0 1,0-1,0 0,0 1,1-1,-1 0,0 1,0-1,1 1,-1-1,0 1,0 0,0 0,-2 3,1 1,0-1,0 1,0 0,0 0,1-1,0 1,0 0,0 0,1 0,-1 0,2 10,-5 25,2-34,0 1,1 0,0 0,0 0,1 0,0 0,1 11,-1-17,0 1,0 0,1-1,-1 1,1 0,-1-1,1 1,0-1,-1 1,1-1,0 1,0-1,0 0,0 1,0-1,0 0,1 0,-1 0,0 0,1 0,-1 0,1 0,-1 0,1 0,-1-1,1 1,-1 0,1-1,0 0,-1 1,1-1,0 0,-1 0,3 0,2 0,0-1,0 0,0 0,-1-1,1 1,0-1,-1 0,0-1,1 1,-1-1,0 0,0-1,0 1,-1-1,1 0,-1 0,0 0,0 0,0-1,-1 0,4-6,-4 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60,'-7'79,"6"-47,2 33,20-116,-20 48,0 1,0-1,0 0,0 0,1 0,-1 1,1-1,0 1,0-1,0 1,0-1,0 1,0 0,4-2,-2 2,1 1,-1 0,1 0,-1 0,1 0,0 1,-1 0,1 0,4 1,6-1,-10 1,1-1,0 0,-1 0,1-1,0 0,7-1,-12 1,1 0,-1 1,1-1,-1 0,1 0,-1 0,0 0,1 0,-1-1,0 1,0 0,0 0,0-1,0 1,0-1,0 1,-1-1,1 1,0-1,-1 1,1-1,-1 0,0 1,1-1,-1-2,3-17,-1 15,-1 0,0 0,0 0,-1-1,0 1,0 0,0 0,-1 0,-1-10,2 15,0 1,0 0,0-1,0 1,0 0,-1 0,1-1,0 1,0 0,0 0,0-1,0 1,0 0,0 0,0-1,-1 1,1 0,0 0,0-1,0 1,-1 0,1 0,0 0,0-1,0 1,-1 0,1 0,0 0,0 0,-1 0,1 0,0-1,-1 1,1 0,0 0,0 0,-1 0,1 0,0 0,-1 0,1 0,0 0,0 0,-1 0,1 1,-1-1,-7 15,0 22,7 5,3 68,-2-109,0 0,0 0,1-1,-1 1,1 0,-1 0,1-1,-1 1,1 0,-1-1,1 1,-1-1,1 1,0-1,-1 1,1-1,0 1,-1-1,1 0,0 1,0-1,0 0,-1 1,1-1,0 0,0 0,0 0,0 0,-1 0,1 0,0 0,0 0,0 0,0 0,-1-1,1 1,0 0,0 0,-1-1,1 1,0-1,0 1,-1-1,1 1,0-1,0 0,3-2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4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1,'-7'112,"7"-103,0 0,1 0,0 0,0 0,3 10,-3-18,-1 1,1-1,-1 0,1 0,-1 0,1 0,0 0,-1 0,1 0,0 0,0 0,0 0,-1 0,1-1,0 1,0 0,1 0,-1-1,1 1,0 0,0-1,-1 0,1 0,0 0,0-1,-1 1,1 0,0 0,-1-1,1 1,-1-1,1 0,0 0,-1 1,1-1,-1 0,0 0,3-2,-3 2,1 0,-1 0,1 0,-1 0,0 0,1 0,-1 0,0 0,0-1,0 1,0 0,0-1,0 1,0-1,0 1,-1-1,1 0,-1 1,1-1,-1 1,0-1,1 0,-1 0,0 1,0-1,0 0,0 1,0-1,-1 0,1 1,-1-1,1 0,-1 1,1-1,-1 1,0-1,0 1,1-1,-1 1,0-1,-1 1,1 0,0 0,0-1,0 1,-1 0,1 0,-1 0,1 0,-1 1,1-1,-1 0,1 1,-1-1,-2 0,-7-1,7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1,'-3'4,"1"1,0 0,1 0,-1 0,1 0,0 1,0-1,0 8,0 10,-1-5,1 1,1-1,1 1,4 22,-5-40,1 1,-1-1,1 1,0-1,0 1,0-1,-1 0,2 1,-1-1,0 0,0 0,0 1,0-1,1 0,-1 0,1-1,-1 1,0 0,1 0,-1-1,1 1,0-1,-1 1,1-1,-1 0,1 1,0-1,2 0,-1 0,0 0,0 0,0 0,-1-1,1 1,0-1,0 1,0-1,0 0,0 0,-1 0,1-1,0 1,3-4,-1 0,0 0,-1 0,0 0,0-1,0 0,-1 0,0 0,0 0,0 0,2-11,11-67,-15 79,-2 13,-2 8,1-1,1 1,1 18,0-32,-1 0,1 0,0 0,0 0,1 0,-1 0,0 0,1 0,-1 0,1 0,0 0,-1 0,1 0,0 0,0 0,0-1,1 1,-1 0,0-1,0 1,1-1,-1 1,1-1,0 0,-1 0,1 0,0 0,0 0,0 0,-1 0,1 0,0-1,0 1,3 0,-2-1,0-1,-1 1,1-1,0 1,-1-1,1 0,-1 0,1 0,-1 0,1 0,-1-1,0 1,0-1,1 1,-1-1,0 0,0 0,-1 0,1 0,0 0,-1 0,2-3,4-7,-2 1,1-1,5-17,-4 9,1-8,-6 23,-2 22,0-11,-1 23,-1-20,2 0,-1-1,1 1,1-1,-1 1,5 16,-5-24,1 0,0 0,0 0,0 0,1-1,-1 1,0 0,0-1,0 1,1-1,-1 1,0-1,0 1,1-1,-1 0,0 0,1 0,-1 1,0-1,3-1,38 0,-26-1,-3 3,-8-1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4001,'6914'-3992,"-6899"3983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1,'-2'1,"0"-1,0 1,-1 0,1 0,1 1,-1-1,0 0,0 1,0-1,1 1,-1-1,1 1,-1 0,1 0,-1 0,1 0,0 0,0 0,0 0,-1 3,-15 46,17-49,-2 6,1-1,0 1,1-1,1 15,-1-22,0 1,0 0,0 0,0 0,0-1,1 1,-1 0,0 0,1-1,-1 1,0 0,1 0,-1-1,1 1,-1-1,1 1,0 0,-1-1,1 1,-1-1,1 1,1 0,-1-1,1 0,-1 0,0 0,1 0,-1 0,1 0,-1-1,0 1,1 0,-1-1,0 1,1-1,-1 1,0-1,0 0,1 0,-1 1,1-3,2 0,0 0,0-1,0 0,-1 0,1 0,-1 0,0 0,-1-1,1 1,-1-1,0 0,0 0,2-8,-3 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1,'-1'24,"0"-15,1 0,0 0,0 0,0 0,1 0,1 0,0-1,0 1,0 0,5 9,-6-17,0 0,0 0,0-1,0 1,0 0,0-1,0 1,0 0,0-1,0 0,0 1,0-1,0 0,1 1,-1-1,0 0,0 0,0 0,1 0,1 0,-3 0,6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6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7,'-6'188,"6"-193,0-1,0 1,1 0,0 0,0 0,0 0,4-9,-5 12,1 1,0 0,-1 0,1 0,0 1,-1-1,1 0,0 0,0 0,0 0,0 1,0-1,-1 0,2 1,-1-1,0 1,0-1,0 1,0-1,0 1,0 0,0 0,0-1,1 1,-1 0,0 0,0 0,0 0,0 0,1 1,-1-1,0 0,0 1,0-1,0 0,0 1,0-1,0 1,2 1,-1-1,0 0,0 0,0 0,0 0,0 0,0 0,0 0,1-1,-1 1,0-1,0 1,1-1,-1 0,0 0,1 0,-1-1,0 1,3-1,-3 0,-1-1,0 1,0-1,0 1,0-1,0 0,0 1,0-1,0 0,-1 0,1 1,-1-1,1 0,-1 0,0 0,0 0,1 0,-1 0,-1 1,1-1,-1-4,1-20,0 26,0 18,0-18,-1 12,2-1,-1 1,2-1,4 22,-5-31,-1-1,1 1,-1 0,1-1,-1 1,1-1,0 1,0-1,0 1,0-1,0 1,0-1,0 0,0 0,1 0,-1 1,0-1,1 0,-1-1,1 1,-1 0,1 0,0-1,-1 1,1-1,-1 1,1-1,0 0,0 1,-1-1,1 0,0 0,-1 0,1 0,0-1,-1 1,1 0,0-1,-1 1,1-1,0 0,-1 1,1-1,1-1,0 0,0 0,-1 0,1-1,0 1,-1-1,1 0,-1 1,0-1,0 0,0 0,0 0,-1-1,1 1,-1 0,0-1,0 1,0-1,0 1,0-1,-1 1,0-1,0 0,0 1,-1-7,1-3,-2 1,1-1,-2 1,0-1,-7-20,10 32,-1 0,1 0,0 1,0-1,-1 0,1 0,0 0,-1 0,1 1,-1-1,1 0,-1 1,0-1,1 0,-1 1,0-1,1 1,-1-1,0 1,1-1,-1 1,0-1,0 1,0 0,0-1,1 1,-1 0,0 0,0 0,0 0,0 0,0-1,0 2,1-1,-1 0,0 0,0 0,0 0,0 0,0 1,0 0,-1-1,1 1,-1 0,1 1,0-1,0 0,-1 0,1 0,0 1,0-1,0 1,0-1,0 1,1-1,-1 1,0 0,1-1,-1 1,1 0,0-1,-1 3,1 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0,'0'117,"0"-119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0,'5'2,"-1"0,1 0,0 0,-1-1,1 0,0 0,0 0,10 0,164 6,-173-7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9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1,'-5'0,"1"-1,0 1,0 1,0-1,-1 1,1-1,0 1,0 0,0 1,0-1,0 1,0-1,-4 4,6-3,0 0,0 1,1-1,-1 1,0 0,1-1,0 1,0 0,0 0,0 0,0 0,0 0,1 0,-1 0,1 0,0 0,0 0,1 6,-3 24,1-24,0 0,1 0,0-1,0 1,1 0,4 16,-5-24,1 0,0 0,0 0,0 0,1-1,-1 1,0 0,0 0,0-1,0 1,1-1,-1 1,0-1,1 0,-1 0,0 1,1-1,-1 0,0 0,1 0,0-1,40 0,-26 0,-11 0,0 0,0-1,0 1,-1-1,1 0,0 0,-1 0,1-1,-1 0,0 0,0 0,0 0,0 0,0-1,-1 0,0 0,0 0,0 0,0 0,0-1,-1 1,0-1,0 0,0 1,0-1,-1 0,1-7,-4 5,-3 15,-1 17,5-19,1-1,1 0,-1 1,1-1,0 0,0 0,0 1,1-1,-1 0,1 0,1 0,2 5,-3-9,-1 1,1-1,0 1,0-1,-1 0,1 1,0-1,0 0,0 0,0 0,0-1,1 1,-1 0,0-1,0 0,0 1,1-1,-1 0,0 0,0 0,1 0,-1-1,0 1,0-1,0 1,1-1,-1 0,0 0,0 1,0-2,2 0,3-1,-1 0,1-1,-1 0,0 0,0 0,-1 0,1-1,-1 0,0 0,-1-1,1 0,-1 1,0-1,0 0,-1-1,0 1,0-1,0 0,-1 1,0-1,0 0,-1 0,0-1,0 1,0 0,-1 0,-2-13,2 19,0 0,-1 1,1-1,0 0,-1 0,1 0,-1 1,0-1,1 0,-1 0,1 1,-1-1,0 0,0 1,1-1,-1 1,0-1,0 1,0 0,1-1,-1 1,0 0,0-1,0 1,0 0,0 0,0 0,0 0,-1 0,-2 0,0-1,-1 2,1-1,-1 0,1 1,0 0,-6 1,8-1,0-1,0 1,0 0,0 0,1-1,-1 1,0 0,0 1,1-1,-1 0,1 0,-1 1,1-1,-1 1,0 1,2-2,-1 0,1 0,0 0,0 0,0 0,0 0,0 0,0 0,0 0,0 0,1 0,-1 0,0 0,1 0,-1 0,0 0,1 0,-1-1,1 1,-1 0,1 0,0 0,-1-1,1 1,0 0,0-1,-1 1,1 0,0-1,0 1,0-1,0 1,1-1,10 8,1 0,-1 0,-1 1,16 14,-25-21,0-1,0 1,-1 0,1 0,0 0,-1 1,1-1,-1 0,0 1,0-1,0 1,0-1,0 1,-1-1,1 1,-1-1,1 1,-1 0,0-1,0 1,0 0,0-1,-1 1,1 0,-2 3,-17 8,16-11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4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32,'0'3,"1"19,-1 1,-1-1,-1 0,-2 0,-7 32,11-54,0 0,0 0,0 0,-1 0,1 0,0-1,0 1,0 0,0 0,0 0,0 0,0 0,0 0,0 0,0 0,0 0,0 0,0 0,0 0,-1 0,1 0,0 0,0 0,0 0,0 0,0-1,0 1,0 0,0 0,0 0,-1 0,1 0,0 0,0 1,0-1,0 0,0 0,0 0,0 0,0 0,0 0,-1 0,1 0,0 0,0 0,0 0,0 0,0 0,0 0,0 0,0 0,0 0,0 1,-3-19,1-20,2 26,1 0,1 1,0-1,0 1,1-1,0 1,1 0,1 0,8-16,-13 27,0-1,0 1,0-1,0 0,1 1,-1-1,0 1,0-1,1 1,-1-1,0 0,0 1,1 0,-1-1,1 1,-1-1,0 1,1-1,-1 1,1 0,-1-1,1 1,-1 0,1-1,-1 1,1 0,0 0,-1-1,1 1,-1 0,1 0,0 0,-1 0,1 0,-1 0,1 0,0 0,0 0,14 22,-10-15,5 10,-1 1,0 0,-2 0,8 23,-15-41,0 1,0 0,0-1,0 1,0 0,0-1,0 1,0 0,0-1,0 1,1-1,-1 1,0 0,0-1,1 1,-1-1,0 1,1-1,-1 1,1-1,-1 1,1-1,-1 1,1-1,-1 0,1 1,-1-1,1 0,-1 1,1-1,0 0,-1 0,1 1,0-1,-1 0,1 0,0 0,-1 0,1 0,-1 0,1 0,0 0,-1 0,1 0,0-1,-1 1,1 0,-1 0,1-1,0 1,-1 0,1 0,-1-1,1 1,-1-1,1 1,-1-1,1 1,-1-1,1 1,-1-1,0 1,1-1,-1 1,0-1,0 1,1-1,-1 0,28-47,-26 42,13-28,-14 32,0 1,-1-1,1 1,-1-1,1 0,-1 1,0-1,1 0,-1 1,0-1,0 0,0 0,-1 1,1-1,0 0,0 1,-1-1,1 1,-2-3,-4 50,7-40,-1 0,1-1,0 1,0-1,0 1,1-1,0 0,0 1,0-1,0 0,6 8,-6-11,-1 0,1 0,-1-1,1 1,0 0,0-1,-1 1,1-1,0 0,0 0,1 1,-1-1,0-1,0 1,0 0,1 0,-1-1,0 1,1-1,-1 0,0 0,1 0,-1 0,0 0,1 0,-1-1,0 1,1-1,-1 0,4-1,-3 0,-1 1,0-1,1 0,-1 0,0 0,0 0,0 0,0-1,-1 1,1 0,-1-1,1 0,-1 1,0-1,0 0,0 1,0-1,0 0,-1 0,1 0,-1-3,1-6,0-1,0 1,-3-20,-1 22,-2 18,0 20,9 89,-2 85,-4-190,-1 0,0 0,-1 0,0 0,-1-1,0 1,-11 15,16-26,-1 0,1 0,-1-1,1 1,-1 0,0 0,0-1,1 1,-1 0,0-1,0 1,0-1,0 1,1-1,-1 0,0 1,0-1,0 0,0 1,0-1,0 0,0 0,0 0,0 0,0 0,0 0,0 0,0 0,0-1,0 1,0 0,0 0,0-1,0 1,0-1,0 1,1-1,-1 1,0-1,0 0,0 1,1-1,-1 0,0 1,1-1,-1 0,1 0,-1 0,1 0,-1-1,-31-51,28 44,-2-2,0 1,0-1,1 0,0 0,0 0,1-1,-4-23,8 34,0 1,0-1,0 1,0-1,0 1,0-1,0 1,0-1,1 1,-1-1,0 1,0-1,1 1,-1 0,0-1,0 1,1-1,-1 1,0 0,1-1,-1 1,1 0,-1-1,0 1,2-1,2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5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70,'36'-24,"-32"4,4-5,-1 25,5 13,-10-10,0-1,0 0,0 0,1 0,-1 0,0-1,1 1,-1-1,6 3,-7-3,0-1,0 1,1-1,-1 1,0-1,0 0,1 1,-1-1,0 0,0 0,1 0,-1 0,0 0,0 0,1 0,-1 0,0-1,0 1,1 0,-1-1,0 1,0-1,0 0,0 1,2-2,-6 4,2-1,0-1,0 1,0 0,0 0,0 0,1 0,-1 0,0 0,0 0,1 0,-1 0,0 0,1 0,-1 1,1-1,0 0,-1 0,1 1,0-1,0 0,-1 0,1 1,1 0,-3 23,1-22,0 1,1-1,0 1,0-1,0 1,0-1,0 1,1-1,1 7,-1-9,0 0,0 1,0-1,1 0,-1 0,0 0,1 0,-1 0,0 0,1 0,-1-1,1 1,0 0,-1-1,1 1,-1-1,1 0,0 1,-1-1,1 0,0 0,-1 0,1 0,0 0,2-1,-2 1,1-1,0 1,-1 0,1-1,0 0,-1 0,1 0,0 0,-1 0,0 0,1-1,-1 1,0-1,1 1,-1-1,3-4,-2 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8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6,'-1'1,"0"0,1 0,-1 0,0 0,1 1,-1-1,0 0,1 0,0 1,-1-1,1 0,0 1,-1-1,1 0,0 1,0-1,0 0,0 1,1 1,0 29,-1-29,0 0,1-1,-1 1,1 0,0-1,0 1,0-1,0 1,0-1,0 1,1-1,-1 0,1 1,0-1,0 0,0 0,0 0,0-1,3 3,-4-3,-1-1,1 0,0 1,0-1,0 0,0 1,0-1,0 0,0 0,0 0,0 0,0 0,0 0,0 0,0 0,0-1,0 1,0 0,0 0,0-1,0 0,1 0,0 0,-1 0,1-1,-1 1,1-1,-1 1,0-1,1 0,-1 1,0-1,0 0,0 0,1-4,11-20,-11 23,0-1,1 1,-2-1,1 0,0 0,-1 0,0 0,0 0,1-9,-2 22,1 0,0 1,0-1,0 0,1 0,1-1,6 16,-9-22,1 0,0 0,0 0,0 0,0 0,0-1,0 1,0 0,1-1,-1 1,1-1,-1 1,1-1,0 0,-1 1,1-1,0 0,0 0,0-1,0 1,0 0,0 0,0-1,0 1,0-1,0 0,0 0,0 0,0 0,0 0,0 0,1 0,-1-1,0 1,0-1,0 1,0-1,0 0,0 0,-1 0,3-1,0 0,-1-1,0 1,0-1,0 1,-1-1,1 0,-1 0,1 0,-1 0,0-1,0 1,-1-1,1 1,-1-1,0 1,1-1,-2 0,1 0,0 0,0-5,-2 20,1-5,-1 0,1-1,1 1,-1 0,1 0,0 0,2 7,-2-11,0 0,0-1,0 1,0 0,0-1,1 0,-1 1,0-1,1 0,-1 1,1-1,-1 0,1 0,0 0,-1 0,1-1,0 1,0 0,0-1,0 1,-1-1,1 0,0 1,0-1,0 0,0 0,4-1,-4 1,0 0,1 0,-1 0,1-1,-1 1,0-1,0 0,1 1,-1-1,0 0,0 0,0 0,0-1,0 1,0 0,0-1,0 0,-1 1,3-4,18-39,-14 24,-8 23,0 0,0 1,0-1,0 0,1 1,-1-1,1 0,0 0,0 0,0 0,0 1,0-1,1-1,0 1,-1 0,1 0,3 2,-4-2,0-1,1 0,-1 0,1 0,0 0,0 0,0 0,0 0,0-1,0 1,0-1,1 1,-1-1,0 0,1 0,-1 0,1 0,0 0,-1-1,1 1,-1-1,1 1,0-1,3 0,-3-2,1 1,-1-1,1 0,-1 0,0 0,1 0,-1 0,0-1,-1 1,1-1,0 0,-1 0,1 0,-1 0,0 0,0-1,-1 1,4-8,-3 7,-1 0,1-1,-1 1,0-1,0 1,0-1,-1 0,0 1,0-1,0 1,0-1,-1 0,0 1,0-1,-2-7,2 11,0-1,0 1,-1 0,1 0,0 0,-1 0,1 0,0 0,-1 1,1-1,-1 0,1 1,-1-1,1 1,-1-1,0 1,1 0,-1 0,1 0,-1 0,0 0,1 0,-1 0,0 0,1 1,-1-1,1 1,-3 0,-1 0,-1 1,1 0,0-1,0 2,0-1,0 1,-6 3,9-3,-1-1,1 0,0 1,0-1,0 1,0 0,1 0,-1 0,1 0,-1 0,1 0,0 0,0 0,1 1,-1-1,1 0,-1 0,1 1,0 4,1-7,-1 1,0 0,1 0,-1 0,1-1,-1 1,1 0,0-1,0 1,0-1,0 1,0-1,0 1,0-1,0 1,1-1,-1 0,0 0,1 0,-1 0,1 0,-1 0,1 0,0 0,-1-1,1 1,0 0,0-1,-1 0,1 1,0-1,0 0,0 0,-1 0,4 0,-3 0,0 0,0 0,0 0,0-1,0 1,0 0,0-1,0 0,0 1,0-1,0 0,0 0,0 0,-1 0,1 0,0 0,-1-1,1 1,-1-1,1 1,-1-1,0 1,1-1,-1 0,0 0,0 0,0 1,-1-1,1 0,0 0,0-3,9-15,3 84,-12-63,-1 1,0 0,1-1,0 1,-1 0,1-1,0 1,0-1,0 1,0-1,0 1,0-1,0 0,1 0,-1 1,0-1,1 0,-1 0,1 0,-1-1,1 1,0 0,1 0,-1-1,-1-1,1 1,0 0,-1-1,1 1,0-1,-1 0,1 0,-1 0,0 0,1 0,-1 0,1 0,-1 0,0 0,0 0,0-1,0 1,0 0,0-1,0 1,0-1,-1 0,2-2,22-57,-25 63,1 1,0-1,1 1,-1-1,0 1,1-1,-1 0,1 1,0-1,0 0,0 0,0 1,0-1,2 2,20 32,-22-34,1-1,0 1,0-1,0 1,0-1,0 0,0 0,0 0,0 0,0 0,0-1,1 1,-1-1,0 1,0-1,1 0,-1 0,0 0,1 0,-1 0,0-1,0 1,1-1,-1 1,0-1,0 0,0 0,1 0,-1 0,0 0,-1 0,1-1,3-2,2 0,-1-1,1 0,-1 0,0-1,-1 0,1 0,-1 0,6-11,-9 13,-1 0,0 1,0-1,0 0,0 0,-1 1,0-1,1 0,-1 0,-1 0,1 0,0 1,-1-1,0 0,-2-6,3 9,-1 0,1 0,-1 0,1 0,-1 0,1 0,-1 0,0 0,0 0,1 0,-1 0,0 1,0-1,0 0,0 1,0-1,0 0,0 1,0-1,0 1,-1-1,0 1,0 0,1 0,-1 1,0-1,0 0,1 1,-1-1,1 1,-1-1,1 1,-1 0,1 0,-1 0,1 0,-1 0,1 0,0 0,0 0,-2 2,2-2,0 0,0-1,0 1,0 0,0 0,0 0,0 0,1 1,-1-1,0 0,1 0,-1 0,1 0,-1 1,1-1,-1 0,1 1,0-1,0 0,0 1,0-1,0 0,0 1,0-1,0 0,0 1,0-1,1 0,-1 1,1 0,2 3,0-1,0 0,1 0,-1 0,1 0,7 4,-8-6,0 0,-1 0,1 1,-1-1,1 0,-1 1,0-1,0 1,0 0,0 0,0 0,-1 0,1 0,-1 0,0 0,2 5,-3 1,0-6,0 1,1-1,-1 0,0 0,-1 0,1 0,0 1,-1-1,0 0,0 0,0 0,0 0,0 0,-1 0,1-1,-1 1,-2 2,1-2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0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39,'0'5,"0"3,0 0,0 0,1 0,0 0,3 9,-4-16,0 0,1 0,-1-1,0 1,1 0,-1 0,0 0,1-1,-1 1,1 0,0-1,-1 1,1 0,0-1,-1 1,1-1,0 1,-1-1,1 0,0 1,0-1,1 1,0-1,-1 0,1 0,-1-1,1 1,0 0,-1-1,1 1,-1-1,1 0,-1 1,1-1,-1 0,0 0,1 0,-1 0,0 0,2-2,0 0,0 0,0-1,0 0,0 1,-1-1,1 0,-1-1,0 1,0 0,-1 0,1-1,-1 1,0-1,0 1,0-1,-1 0,0 1,0-1,0 0,0 1,-1-1,0-4,-1 20,1-7,1 0,-1 0,1 0,-1 0,1 0,0 0,1-1,-1 1,1 0,1 7,1-5,0 1,1-1,0-1,0 1,0 0,0-1,1 0,0 0,6 4,-10-8,0 0,0 0,0-1,0 1,0-1,0 1,0-1,1 0,-1 1,0-1,0 0,0 0,1 0,-1 0,0 0,0 0,0 0,1 0,-1 0,0-1,2 0,-1 0,0-1,0 1,0-1,0 1,0-1,-1 0,1 0,-1 0,1 0,-1 0,0 0,0 0,0-1,0 1,1-4,25-79,-28 91,1 0,-1 0,1 0,0-1,1 1,0 0,0 0,0-1,0 1,1-1,0 1,3 7,-4-12,0 1,0 0,-1-1,1 1,0 0,1-1,-1 1,0-1,0 0,1 1,-1-1,1 0,-1 0,1 0,-1 0,1 0,0 0,-1 0,1 0,0-1,0 1,-1-1,1 1,0-1,0 0,0 0,0 0,0 0,-1 0,1 0,0 0,0-1,0 1,0-1,-1 1,1-1,0 0,0 0,-1 1,1-1,-1 0,1-1,-1 1,3-2,4-4,0-2,0 1,-1-1,0 0,10-19,-17 30,0 0,-1 0,1 1,0-1,0 0,1 0,-1 0,0 0,1 0,-1 0,1 0,0 0,-1 0,3 4,16 33,-16-35,-2-3,-1 1,1-1,0 0,-1 0,1-1,0 1,0 0,0 0,0 0,0 0,0-1,0 1,0-1,0 1,0 0,0-1,1 0,-1 1,0-1,0 0,1 0,-1 1,0-1,0 0,1 0,0-1,1 1,1-1,-1 1,0-1,0 0,0 0,0-1,0 1,0-1,0 1,4-4,-5 4,0 0,0-1,0 1,0-1,0 1,-1-1,1 1,0-1,-1 0,1 0,-1 0,0 0,1 0,-1 0,0 0,0-1,0 1,-1 0,1 0,-1-1,1 1,-1-1,0 1,0 0,0-1,0 1,0-1,0 1,-1 0,1-1,-2-2,-1 1,0 1,0-1,-1 1,0 0,1 0,-1 0,0 1,-1-1,1 1,0 0,-1 0,1 0,-1 1,1 0,-1 0,0 0,0 0,1 1,-1-1,0 1,0 0,0 1,1-1,-1 1,-8 2,12-2,1 0,-1-1,0 1,1 0,-1-1,0 1,1 0,-1 0,1-1,-1 1,1 0,0 0,-1 0,1 0,0 0,0 0,-1 0,1-1,0 1,0 0,0 0,0 0,0 0,0 0,1 0,-1 0,0 0,0 0,1 0,-1 0,1 1,1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3947,'6821'-3938,"-6806"3929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1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1 153,'0'3,"0"1,0-1,1 1,-1-1,1 0,0 1,0-1,0 0,0 0,1 0,0 0,-1 0,1 0,0 0,0-1,0 1,1 0,-1-1,1 0,-1 0,1 0,0 0,0 0,0 0,0-1,0 1,0-1,0 0,0 0,1 0,-1 0,0-1,1 1,-1-1,1 0,-1 0,0 0,1 0,-1-1,0 1,1-1,-1 0,0 0,0 0,1-1,-1 1,0-1,0 1,-1-1,1 0,0 0,0-1,-1 1,4-4,0-1,6-4,-1-1,-1 0,15-22,-24 32,1-1,0 1,-1-1,0 1,1-1,-1 0,0 1,-1-1,1 0,0 0,-1 0,1 1,-1-1,0 0,0 0,0 0,-1 0,1 0,0 0,-1 1,0-1,0 0,0 0,0 1,0-1,0 0,-4-3,2 3,-1-1,0 1,0 0,-1 0,1 1,-1 0,1-1,-1 1,0 1,-7-3,-56-10,59 12,-22 0,25 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2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92,'7'0,"3"0,0 0,-1 0,1-1,0 0,-1-1,12-3,-19 4,0 0,0 0,0 0,1-1,-2 1,1 0,0-1,0 1,0-1,-1 0,1 1,-1-1,1 0,-1 0,0 0,0 0,0 0,0-1,0 1,0 0,-1 0,1-1,-1 1,1 0,-1-1,0 1,0 0,0-1,0 1,0 0,-1-4,0 5,1 0,0 0,-1 0,1 0,-1 0,1 0,-1 0,0 0,1 0,-1 1,0-1,1 0,-1 0,0 1,0-1,0 0,0 1,0-1,0 1,0-1,0 1,0-1,0 1,0 0,0 0,0-1,0 1,0 0,0 0,0 0,0 0,-1 0,1 0,0 1,0-1,0 0,0 1,0-1,0 0,0 1,0-1,-1 2,-1-1,0 0,-1 0,1 0,0 1,0-1,0 1,0 0,1 0,-1 0,0 0,1 0,-1 1,-2 3,4-4,-1 1,1-1,0 0,0 1,0-1,0 1,0-1,1 1,-1-1,1 1,0-1,0 1,0-1,0 1,0 0,0-1,0 1,1-1,0 1,-1-1,1 1,0-1,0 1,0-1,1 0,-1 1,1-1,-1 0,1 0,-1 0,1 0,0-1,0 1,0 0,0-1,3 2,0 0,0-1,0 0,0-1,1 1,-1-1,0 0,1 0,-1-1,0 0,1 0,-1 0,1 0,-1-1,0 0,1 0,-1 0,5-3,-5 2,1 0,-1 0,0-1,0 1,-1-1,1 0,4-4,-5 4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36,'1'33,"0"-23,0 0,-1 1,0-1,-1 0,-3 17,4-35,-1 6,1 0,-1-1,1 1,0-1,-1 1,2-1,-1 1,0-1,0 1,1-1,-1 1,1-1,0 1,0-1,2-3,12-17,-13 19,1 0,-1 0,1 0,0 0,0 1,0-1,1 1,3-3,-4 5,-1-1,1 1,0 0,-1 1,1-1,0 0,0 1,-1 0,1-1,0 1,0 0,0 0,0 1,-1-1,1 1,0-1,4 2,-4 0,0-1,0 0,0 1,0-1,0 1,0 0,-1 0,1 0,-1 0,1 0,-1 1,0-1,1 1,-1 0,-1-1,1 1,0 0,-1 0,1 0,-1 0,0 0,0 1,0-1,0 4,10 24,-10-31,-1 1,0-1,0 1,0-1,1 0,-1 1,0-1,1 1,-1-1,0 0,1 1,-1-1,1 0,-1 1,1-1,-1 0,0 0,1 1,-1-1,1 0,-1 0,1 0,-1 0,1 0,-1 1,1-1,-1 0,1 0,0 0,-1 0,1-1,-1 1,1 0,-1 0,1 0,21-16,9-23,-25 30,-2 2,1 1,-1-1,-1 0,1-1,-1 1,0-1,2-13,-7 37,0-1,1 1,1 15,1-25,-1 0,0 0,1 0,0 0,1-1,-1 1,1 0,0-1,0 0,1 1,4 7,-5-11,-1-1,0 0,1 0,-1 0,1 0,-1-1,1 1,0 0,-1 0,1-1,0 1,-1-1,1 0,0 0,-1 1,1-1,0 0,0 0,-1 0,1-1,0 1,0 0,-1-1,1 1,0-1,-1 1,1-1,-1 0,1 0,-1 0,1 0,-1 0,1 0,-1 0,0 0,0-1,0 1,1 0,-1-1,-1 1,1-1,0 1,0-1,0 1,-1-1,1 0,-1 1,1-1,-1 0,0 0,0 1,1-1,-2-3,1 3,0 0,0 0,-1-1,1 1,-1 0,1 0,-1 0,0 0,0 0,0 0,0 0,0 0,0 0,-1 0,1 0,-1 1,-3-4,4 4,0 0,0 1,0-1,-1 1,1-1,0 0,0 1,-1 0,1-1,0 1,-1 0,1 0,0 0,-1 0,1 0,-1 0,1 0,0 0,-1 1,1-1,0 0,0 1,-1-1,1 1,0-1,0 1,-1 0,1 0,0-1,0 1,0 0,-1 2,1-2,0 0,1 0,-1 0,0 0,1 0,-1 0,1 0,0 1,-1-1,1 0,0 0,0 0,0 1,-1-1,2 2,-1 3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4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62 132,'-1'0,"0"1,0 0,0 0,0 0,0 0,0 0,1 0,-1 0,0 0,1 0,-1 0,1 0,-1 0,1 0,-1 0,1 1,0-1,0 0,0 0,0 1,0-1,0 2,-2 30,2-32,0-1,1 1,-1 0,0-1,0 1,0 0,1 0,-1-1,0 1,1 0,-1-1,0 1,1-1,-1 1,1-1,-1 1,1 0,-1-1,1 0,0 1,-1-1,1 1,-1-1,1 0,0 1,-1-1,1 0,1 1,26-3,-22 1,0-1,0 0,0-1,-1 1,1-1,9-6,-14 7,1 1,-1-1,1 1,-1-1,1 1,-1-1,0 0,0 1,0-1,0 0,0 0,0 0,-1 0,1 0,-1 0,1 0,-1 0,0 0,0 0,0 0,0-1,0 1,0 0,0 0,-1 0,1 0,-1 0,0 0,1 0,-1 0,-2-3,0 1,1 0,-1 0,0 1,-1-1,1 1,-1-1,1 1,-1 0,0 0,0 1,0-1,-7-2,-11-4,-52-25,74 34,0 0,-1 0,1 0,0 0,0 0,0 0,0-1,0 1,0 0,0 0,-1 0,1 0,0 0,0-1,0 1,0 0,0 0,0 0,0 0,0-1,0 1,0 0,0 0,0 0,0-1,0 1,0 0,0 0,0 0,0 0,0-1,0 1,0 0,0 0,1 0,-1 0,0 0,0-1,0 1,0 0,0 0,0 0,1 0,-1 0,0 0,0-1,0 1,0 0,0 0,1 0,-1 0,0 0,0 0,17-9,17-1,-14 8,0 0,0 1,0 1,0 1,0 1,27 6,-23-5,-20-2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1,'1'7,"-1"0,1 1,0-1,0 0,1 0,0 0,3 7,-4-13,-1 0,0 0,1 0,0 0,-1 0,1 0,-1 0,1 0,0 0,0-1,-1 1,1 0,0-1,0 1,0 0,0-1,0 1,0-1,0 1,0-1,2 1,-1-2,-1 1,1 0,0-1,-1 1,1-1,-1 1,1-1,0 0,-1 0,0 0,1 0,-1 0,1 0,-1 0,0 0,0-1,0 1,0 0,1-2,3-5,-1 1,0 0,0-1,4-15,-10 34,1 0,0 1,1 0,0-1,2 17,0 11,-1-21,-5 68,4-81,-1-1,0 0,0 0,0 0,0 0,0 1,-1-1,0-1,0 1,0 0,0 0,-1-1,1 1,-1-1,0 0,-5 4,7-6,0 0,0-1,0 1,0 0,-1-1,1 1,0-1,0 0,-1 1,1-1,0 0,-1 0,1 0,0 0,-1 0,1 0,0 0,0 0,-1 0,1-1,0 1,-1-1,1 1,0-1,-2 0,0-1,0-1,0 1,0-1,1 1,-1-1,1 0,0 0,0 0,-3-4,1-1,0 1,1-1,0 1,0-1,1 0,0 0,-2-17,4 24,0-1,0 0,1 1,-1-1,1 1,-1-1,1 1,0-1,-1 1,1-1,0 1,0-1,0 1,0 0,0 0,1-1,-1 1,0 0,0 0,1 0,-1 0,1 1,-1-1,1 0,2 0,50-14,-20 6,-30 8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94 123,'-7'32,"6"-27,-1 1,1-1,0 1,0-1,0 1,1 9,0-14,0 1,1-1,-1 0,0 0,1 1,0-1,-1 0,1 0,0 0,-1 1,1-1,0 0,0 0,0 0,0 0,0-1,0 1,0 0,0 0,0-1,1 1,-1 0,0-1,0 1,1-1,-1 0,0 1,0-1,1 0,-1 0,0 0,1 0,1 0,-2 0,1 0,-1 0,1 0,-1 0,1 0,-1-1,1 1,-1 0,1-1,-1 0,0 1,1-1,-1 1,0-1,0 0,1 0,-1 0,0 0,0 0,0 0,0 0,1-2,0 0,0-1,0 0,0 0,0 0,0 0,-1 0,2-7,-1-7,0 1,0-32,-2 47,0-2,-1 0,1 0,-1 0,0 0,0 0,0 0,-1 0,1 1,-1-1,0 1,0-1,0 1,0 0,-1-1,1 1,-1 0,0 1,0-1,0 0,0 1,0 0,-1-1,1 2,-1-1,1 0,-1 0,0 1,0 0,1 0,-1 0,0 0,0 1,0 0,0-1,0 1,0 1,0-1,0 0,0 1,0 0,0 0,-7 3,8-2,1 0,-1 0,0 0,1 0,0 0,-1 1,1-1,0 1,0 0,0-1,1 1,-1 0,1 0,-1 0,1 0,0 0,0 0,0 1,1-1,-1 6,1-4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6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1 102,'7'0,"1"0,-1-1,1 0,-1 0,0-1,0 0,0 0,12-5,-18 6,1 0,0 0,0 0,-1 0,1-1,-1 1,1 0,-1-1,1 1,-1-1,0 1,0-1,0 0,0 1,0-1,0 0,0 0,-1 0,1 0,0 0,-1 0,0 0,1 0,-1 0,0 0,0 0,0 0,0 0,-1 0,1 0,0 1,-1-1,0 0,1 0,-1 0,0 0,-1-2,1 2,0 1,0 0,0-1,-1 1,1 0,0 0,0 0,-1 0,1 0,0 0,-1 0,1 0,-1 1,0-1,1 1,-1-1,1 1,-1-1,0 1,1 0,-1 0,0 0,1 0,-1 0,0 0,1 0,-1 0,0 1,1-1,-1 1,0-1,1 1,-1 0,1 0,-1-1,1 1,0 0,-1 0,1 0,0 1,0-1,0 0,-1 0,1 1,1-1,-1 1,0-1,0 1,0-1,1 1,-1-1,1 1,-1-1,1 1,-1 1,1 9,-1-6,1 1,0 0,0-1,1 1,0-1,0 1,2 7,-2-12,0 0,1 0,-1 0,0 0,1-1,-1 1,1 0,0-1,-1 1,1-1,0 0,0 0,0 1,0-1,0 0,0-1,0 1,0 0,0-1,1 1,-1-1,0 1,0-1,4 0,-1 0,1 2,0-1,-1-1,1 1,0-1,0 0,-1 0,1-1,0 0,-1 0,1 0,-1 0,1-1,-1 0,1 0,-1-1,5-2,-7 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42,'0'9,"1"9,-1-1,-1 1,-7 31,4-121,6 65,-1 1,1-1,-1 1,-1 0,1 0,-1-12,-1 16,1 1,0 0,-1 0,1 0,0 0,-1 0,1 0,-1 0,0-1,1 1,-1 1,0-1,0 0,1 0,-1 0,0 0,0 0,0 1,0-1,0 0,0 1,0-1,0 1,0-1,-1 1,1 0,0-1,0 1,0 0,0 0,-1 0,1 0,0 0,0 0,-3 0,-9 0,-27 0,39 0,-1 0,1 0,0 0,-1 0,1 0,0 0,-1 1,1-1,0 0,0 1,-1-1,1 1,0-1,0 1,0 0,0-1,0 1,0 0,-2 1,4-1,-1 0,0 0,1-1,-1 1,0 0,1-1,-1 1,1 0,-1-1,1 1,-1-1,1 1,0 0,-1-1,1 0,-1 1,1-1,0 1,0-1,-1 0,1 1,0-1,0 0,-1 0,1 0,0 0,0 0,0 1,-1-1,3-1,34 6,-29-4,137 19,-112-20,-27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8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51,'0'-6,"1"-27,-1 33,-1-1,1 1,0-1,0 1,0-1,0 1,0-1,0 1,-1 0,1-1,0 1,0-1,-1 1,1 0,0-1,0 1,-1 0,1-1,-1 1,1 0,0-1,-1 1,1 0,0 0,-1-1,1 1,-1 0,1 0,-1 0,1 0,-1 0,1 0,-1 0,1 0,-1 0,1 0,0 0,-1 0,1 0,-1 0,1 0,-1 0,1 0,-1 1,1-1,0 0,-1 0,1 0,-1 1,1-1,0 0,-1 1,1-1,0 0,-1 1,1-1,0 0,0 1,-1-1,1 1,0-1,0 1,-1-1,-1 4,-1-1,1 0,-1 1,1 0,0-1,1 1,-1 0,1 0,-1 0,1 0,0 0,1 0,-1 0,1 1,-1-1,1 0,1 6,-1-6,0 0,1 0,-1-1,1 1,0 0,0 0,0-1,0 1,1-1,-1 1,1-1,0 0,0 1,1-1,-1 0,0 0,1-1,5 6,-2-5,-1-1,1 0,0 0,0 0,0-1,0 0,0 0,0-1,0 1,0-1,0 0,0-1,0 0,0 0,0 0,0 0,9-5,-12 5,-1 0,1 0,0 0,0-1,0 1,-1-1,1 0,-1 1,1-1,-1-1,0 1,0 0,0 0,0-1,0 1,-1-1,1 0,-1 1,1-1,-1 0,0 0,0 0,0 0,-1 0,1 0,-1 0,1 0,-1 0,0 0,0 0,-1 0,1 0,-1 0,1 0,-3-6,1 24,2-13,-1 0,0 0,1 0,0 0,-1 0,1 0,0 1,0-1,0 0,0 0,0 0,1 0,-1 0,1 0,-1 0,1 0,0 0,0 0,0 0,0 0,0 0,0 0,0-1,2 3,-1-3,0 1,0-1,-1 1,1-1,0 0,1 0,-1 0,0 0,0 0,0 0,1-1,-1 1,0-1,1 1,-1-1,0 0,1 0,-1 0,0 0,1-1,-1 1,0 0,1-1,-1 0,0 1,0-1,1 0,-1 0,0-1,0 1,0 0,0-1,-1 1,1-1,0 1,-1-1,1 0,-1 0,1 0,-1 0,0 0,0 0,0 0,1-2,-1-1,0 0,-1 0,0 0,0 0,0 0,0 0,-1 0,0 0,0 0,-1 0,1 0,-1 0,0 1,0-1,-4-6,4 9,1 0,-1 0,1 0,-1 0,0 1,0-1,1 0,-1 1,0-1,-1 1,1 0,0 0,0 0,-1 0,1 0,0 0,-1 1,1-1,-1 1,1-1,-1 1,1 0,-1 0,1 0,-1 0,1 1,0-1,-1 1,1-1,-1 1,1 0,0 0,-4 2,5-3,1 1,-1 0,0 0,0 0,0-1,1 1,-1 0,0 0,1 0,-1 0,1 0,-1 0,1 1,-1-1,1 0,0 0,0 0,-1 0,1 0,0 0,0 2,1 31,0-21,-1-7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0,'-3'9,"-2"0,1-1,-1 1,-10 11,11-14,-34 37,37-42,0 0,0 0,0 0,0-1,0 1,-1 0,1 0,0 0,0-1,-1 1,1-1,0 1,-1-1,1 0,0 1,-1-1,1 0,-1 0,1 0,-1 0,1 0,0 0,-1 0,1 0,-1-1,1 1,0-1,-1 1,1-1,0 1,0-1,-1 0,-1-1,2 1,0 0,1 0,-1 0,1-1,-1 1,1 0,-1 0,1 0,-1-1,1 1,0 0,0 0,0-1,0 1,0-2,0-3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3904,'6747'-3895,"-6733"3887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1,'0'3,"1"0,0 0,0 0,0 0,0 0,0 0,1 0,-1 0,1-1,0 1,-1 0,5 3,32 33,-22-23,-10-9,0 0,1-1,0 1,0-2,0 1,1-1,0 0,0 0,13 4,-16-8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0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32,'1'11,"0"0,1 0,0 0,1 0,5 13,-4-13,-1 0,0 0,-1 0,0 0,1 14,0 42,-1-39,-2-28,0 0,0 0,0 0,0 0,1 0,-1 0,0 0,-2-75,4-78,-2 151,1-1,-1 1,1-1,0 0,0 1,0-1,0 1,0 0,0-1,1 1,-1 0,1 0,0 0,0 0,-1 0,1 0,0 0,0 1,1-1,-1 1,0-1,1 1,-1 0,5-2,-2 2,-1 0,0 0,1 0,-1 0,0 1,1 0,-1 0,1 0,-1 0,1 1,-1-1,0 1,1 0,7 4,-10-3,0 0,0 0,0 0,0 1,-1-1,1 1,-1 0,1-1,-1 1,0 0,0 0,0 0,0-1,-1 1,1 0,0 5,-1-5,1 0,-1 1,1-1,-1 1,0-1,0 0,0 1,-1-1,1 1,-1-1,0 0,0 0,0 1,-2 4,1-7,1 0,0 0,-1-1,1 1,0 0,-1-1,1 1,-1-1,1 1,0-1,-1 0,1 0,-1 1,1-1,-1 0,0 0,1-1,-1 1,1 0,0 0,-1-1,1 1,-1-1,1 1,-1-1,1 0,0 1,0-1,-1 0,1 0,0 0,0 0,0 0,0 0,0 0,0-1,0 1,0 0,0-1,1 1,-2-2,2-2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0,'-4'1,"1"0,0 0,0 0,0 1,0-1,0 1,0 0,0 0,1 0,-1 0,0 0,1 1,0-1,0 1,-1-1,2 1,-1 0,0 0,0 0,1 0,0 0,-1 0,1 0,1 1,-1-1,0 0,1 1,-1-1,1 0,0 1,1 4,0-7,-1 0,1 0,0 0,0 0,0 0,0 0,0-1,0 1,0 0,1 0,-1-1,0 1,0-1,0 1,1-1,-1 1,0-1,1 0,-1 0,0 0,1 1,-1-1,0-1,1 1,-1 0,0 0,1 0,-1-1,0 1,1 0,-1-1,0 0,1 0,2 0,0 0,-1-1,1 1,-1-1,0 0,0 0,1 0,-1 0,0-1,4-4,3-20,-4 49,-5-19,0 1,0 0,0-1,0 1,1-1,0 0,-1 1,1-1,0 0,1 0,-1 0,0 0,1-1,0 1,0-1,0 1,0-1,0 0,0 0,0-1,1 1,-1 0,1-1,-1 0,1 0,-1 0,1 0,0-1,-1 1,1-1,0 0,0 0,7-2,-10 3,1-1,-1 0,1 0,0 0,-1 0,1 0,-1-1,1 1,-1 0,1-1,-1 1,1-1,-1 0,1 1,-1-1,0 0,1 0,-1 0,0 0,0 0,0 0,1-1,1-1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0,'1'47,"11"76,-14-134,1-1,1 1,0 0,0-1,4-20,-3 31,-1 1,0-1,1 1,-1-1,1 1,-1-1,1 1,-1-1,1 1,-1 0,1-1,-1 1,1 0,-1 0,1-1,-1 1,1 0,0 0,-1 0,1 0,0 0,-1 0,1 0,-1 0,1 0,0 0,-1 0,1 0,-1 0,1 1,0-1,28 10,-4-2,-23-8,0 1,0-1,0 0,1 0,-1 0,0-1,0 1,0-1,0 1,0-1,1 1,-1-1,0 0,0 0,-1 0,1 0,0-1,0 1,0 0,-1-1,1 1,-1-1,3-3,-3 2,1 0,-1 0,-1 0,1 0,0 0,-1 0,0 0,1 0,-1-1,0 1,-1 0,1 0,0 0,-1 0,0 0,0 0,-1-4,-7-5,1 20,0 22,8-14,0-1,1 1,1 0,0-1,1 1,1-1,7 20,-1-11,-7-21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0 136,'6'-1,"-1"0,1-1,-1 1,0-1,0 0,0 0,0-1,0 0,-1 0,1 0,-1 0,0-1,0 1,0-1,0 0,0-1,-1 1,0-1,0 1,0-1,-1 0,1 0,-1 0,0 0,-1 0,1-1,-1 1,1-7,-3 11,1-1,-1 1,0-1,1 1,-1 0,0 0,0-1,0 1,0 0,0 0,0 0,0 0,-1 0,1 0,0 0,0 1,-1-1,1 0,0 1,-1-1,1 1,-1-1,1 1,-1 0,1 0,-1 0,1-1,-1 1,1 1,-1-1,1 0,-1 0,1 0,-3 2,1-2,0 0,0 0,0 1,-1 0,1-1,0 1,0 0,1 1,-1-1,0 0,0 1,0 0,1-1,-1 1,1 0,-4 4,5-1,-1 1,1 0,0-1,1 1,-1 0,1 0,0-1,1 1,-1 0,1-1,0 1,1 0,-1-1,1 1,0-1,1 0,-1 0,5 7,0-9,0 1,0-1,0-1,1 0,-1 0,1 0,-1-1,1 0,0 0,0-1,-1 0,1 0,0-1,0 0,-1 0,13-4,-16 2,0 0,0 0,0 0,0 0,-1 0,0-1,0 0,0 1,0-1,4-9,-5 10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40:0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35 107,'2'43,"-1"-29,0-1,0 0,-2 1,1-1,-2 1,-3 14,5-28,0 1,0-1,0 1,0-1,0 1,0-1,0 1,-1-1,1 1,0-1,0 0,0 1,-1-1,1 1,0-1,-1 0,1 1,0-1,-1 1,1-1,0 0,-1 0,1 1,0-1,-1 0,1 0,-1 1,1-1,-1 0,1 0,-1 0,1 0,-1 0,-9-13,-1-25,11 32,0 0,0-1,0 1,1 0,0 0,0 0,1 0,2-6,-4 10,1 1,0 0,0 0,0-1,0 1,0 0,0 0,0 0,0 0,0 0,0 1,1-1,-1 0,0 0,1 1,-1-1,0 1,1-1,-1 1,1 0,-1-1,1 1,-1 0,1 0,-1 0,1 0,-1 0,0 1,1-1,-1 0,1 1,-1-1,1 1,-1-1,0 1,1 0,-1-1,2 3,1-2,1 0,-1 1,1-1,0-1,-1 1,1-1,0 0,-1 0,1 0,0 0,-1-1,1 0,-1 0,6-2,-9 3,1-1,0 0,-1 1,1-1,0 0,-1 0,1 0,-1 0,0 0,1 0,-1 0,0 0,0-1,0 1,1 0,-1-1,-1 1,1-1,0 1,0-1,0 0,-1 1,1-1,-1 0,0 1,1-1,-1 0,0 0,0 1,0-1,0 0,0 0,0 1,-1-1,1 0,-1 1,1-1,-1 0,1 1,-2-3,2 4,0-1,0 1,0-1,0 1,0 0,0-1,0 1,0-1,-1 1,1 0,0-1,0 1,0-1,0 1,-1 0,1-1,0 1,0 0,-1-1,1 1,0 0,-1 0,1-1,0 1,0 0,-1 0,1 0,-1-1,1 1,0 0,-1 0,1 0,0 0,-1 0,1 0,-1 0,1 0,0 0,-1 0,1 0,-1 0,1 0,0 0,-1 0,1 0,-1 0,1 0,0 0,-1 1,1-1,0 0,-1 0,1 1,0-1,-1 0,1 0,0 1,0-1,-1 0,1 1,0-1,0 0,-1 1,1-1,0 0,0 1,0 0,-9 26,9-3,-1-16,1 0,0 0,1 0,0-1,0 1,0 0,3 8,-2-14,-1 0,0 0,0 0,1 0,-1 0,1 0,0 0,0 0,0-1,0 1,0-1,0 1,0-1,0 0,0 0,0 0,1 0,-1 0,1 0,-1-1,0 1,1-1,-1 1,1-1,-1 0,1 0,2-1,-1 1,-1 0,1 0,0-1,-1 0,1 0,-1 0,0 0,1 0,-1-1,0 1,0-1,0 0,0 0,0 0,0 0,0-1,-1 1,1-1,-1 0,0 1,0-1,0 0,0 0,0 0,-1-1,1 1,-1 0,0-1,0 1,0-1,0 1,-1-1,1 1,-1-1,0 0,0 1,0-1,-1 1,1-1,-2-4,2 8,0 0,0 0,0-1,0 1,0 0,0 0,0 0,0 0,0 0,0-1,0 1,0 0,0 0,0 0,0 0,0 0,0 0,-1-1,1 1,0 0,0 0,0 0,0 0,0 0,0 0,0 0,0-1,0 1,0 0,-1 0,1 0,0 0,0 0,0 0,0 0,0 0,0 0,-1 0,1 0,0 0,0 0,0 0,0 0,0 0,0 0,-1 0,1 0,0 0,0 0,0 0,0 0,0 0,0 0,-1 0,1 0,0 0,0 0,0 0,0 0,0 0,0 1,0-1,-1 0,1 0,0 0,0 0,0 0,0 0,-4 15,1 18,3-30,0 0,1 0,-1-1,1 1,0 0,-1-1,1 1,0 0,0-1,1 1,-1-1,1 0,-1 1,1-1,0 0,-1 0,1 0,0 0,1 0,-1-1,3 3,-3-3,-1 0,1-1,0 1,-1 0,1-1,0 0,-1 1,1-1,0 0,0 0,-1 0,1 0,0 0,-1 0,1 0,0-1,0 1,-1-1,1 1,0-1,-1 1,1-1,-1 0,1 0,-1 0,1 0,-1 0,0 0,0 0,1-1,-1 1,0 0,0-1,1-1,8-11,0 2,-1-2,0 0,7-16,-14 27,-1-1,1 0,-1 0,0 0,0 0,0 0,-1 0,1 0,-1 0,0 0,0-1,0 1,-1 0,0 0,1 0,-1 0,-3-6,2 6,-1 0,1 0,-1 0,0 1,0-1,0 1,-1 0,1 0,-1 0,0 0,0 1,0-1,0 1,-6-3,9 5,-1-1,0 0,0 0,0 1,1-1,-1 1,0-1,0 1,0 0,0 0,0 0,0 0,0 0,0 0,1 0,-1 1,0-1,0 1,0 0,0-1,1 1,-1 0,0 0,1 0,-1 0,1 0,-1 0,1 1,-1-1,1 0,0 1,0-1,-1 1,1-1,-1 3,-4 10,0-1,1 1,-4 16,8-25,0 0,0 1,0-1,1 0,0 0,0 1,0-1,1 0,-1 0,1 1,1-1,1 6,-1-8,0 0,0-1,0 1,1-1,-1 0,0 1,1-1,0 0,-1 0,1-1,0 1,0-1,0 1,0-1,0 0,1 0,-1 0,4 0,-1 0,-1 0,1 0,0 0,0-1,0 0,-1 0,1-1,0 1,9-4,-13 3,1 0,-1 0,0-1,-1 1,1-1,0 1,0-1,-1 0,1 0,-1 0,1 0,-1 0,0 0,0 0,0 0,0-1,0 1,1-4,7-48,-7 44,-4 19,2 0,-1 0,1 0,1 0,-1 0,2 0,-1 0,1 0,1 0,5 14,-6-19,-1 0,2-1,-1 1,0-1,1 0,-1 1,1-1,0 0,0-1,0 1,1 0,-1-1,0 0,1 0,0 0,-1 0,1 0,0-1,0 0,0 1,0-2,0 1,0 0,1-1,6 0,-5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4003 0,'-3988'2303,"3973"-2295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2177,'3755'-2168,"-3740"2159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0,'0'4005,"0"-3987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0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3239,'-1'0,"1"1,-1-1,1 0,-1 1,1-1,-1 1,1-1,-1 1,1-1,-1 1,1 0,0-1,-1 1,1-1,0 1,0 0,-1-1,1 1,0 0,0-1,0 1,0 0,0-1,0 1,0 1,-2 27,1-14,-6 21,2 0,1 1,2-1,5 68,3-56,17 63,-11-59,16 73,-18-2,0 533,-11-439,-8-50,-9 128,0-50,10-54,8 939,-18-980,18 468,3-582,1 0,11 41,-10-41,4 61,0 44,-4-73,-2-52,-1-1,-1 0,-1 1,0-1,-1 1,-3 15,0-13,0 0,-1 1,0 0,-14 29,19-48,0 0,-1 1,1-1,0 0,0 0,0 1,0-1,0 0,-1 0,1 1,0-1,0 0,0 1,0-1,0 0,0 0,0 1,0-1,0 0,0 1,0-1,0 0,1 1,-1-1,0 0,0 0,0 1,0-1,0 0,0 0,1 1,-1-1,0 0,0 0,0 0,1 1,-1-1,0 0,0 0,1 0,-1 0,0 1,1-1,-1 0,0 0,0 0,1 0,-1 0,0 0,1 0,-1 0,27 0,28-15,56-40,-53 22,98-40,12-3,-160 72,11-3,-1-1,1-1,-2-1,24-16,28-26,81-47,89-28,-176 100,-34 15,47-27,-46 21,0 0,0 2,64-24,-67 29,0 0,-1-3,43-28,-4 2,190-135,-252 172,51-36,88-72,-116 91,0 1,57-30,14-9,-57 33,43-20,-7 4,84-47,-108 60,71-32,41-8,-25 19,-93 31,-1-1,-1-2,72-46,23-23,-62 29,16-9,20-14,-65 47,19-12,1 4,84-42,90-48,-154 87,44-27,-68 37,-37 22,0-1,32-26,83-63,-112 83,1 1,35-17,-6 2,-40 26,0 1,24-8,28-15,10-9,33-20,26-18,-131 75,0-1,0 0,0-1,-1 0,13-12,-19 15,0 0,0-1,0 1,-1 0,0-1,0 0,0 1,0-1,-1 0,0 0,0 0,0 0,-1 0,1 0,-2-7,1-429,11 345,-4 51,6-113,-9-168,-4 210,-10 52,2 14,-9-145,9 125,-2-54,10-440,-9 431,-5-63,11 171,0-17,-9-47,4 41,-5-81,4-20,1-134,8-722,10 916,-2 28,1-45,-1-35,1 26,-7 88,1-1,2 1,0 0,10-27,-13 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0,'0'4122,"0"-4105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0,'0'4127,"0"-4105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2270,'3917'-2261,"-3902"2252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2239,'3862'-2230,"-3846"2221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2378 839,'4'-1,"0"0,0-1,0 1,1-1,-1 1,-1-1,7-4,11-4,177-56,-25 0,-148 56,10-6,48-31,-30 16,117-79,-143 92,35-30,-24 19,142-97,-56 52,-112 67,97-62,-61 37,-19 10,-21 15,-1 1,1 1,0-1,1 1,-1 1,10-5,-17 14,0 0,0-1,-1 1,0-1,0 1,0 0,-1 4,-13 110,4-56,6-45,2-1,-2 32,-10 126,12-109,4 63,19 32,-19-150,0 1,0-1,2 0,-1 1,6 10,8 27,-9-18,27 118,-32-120,-1 0,-4 56,0-19,-5 45,-7 21,7-19,1-9,-2 1,10-46,-4 70,-6 332,10-279,-9-22,-1-34,1-43,0-6,1-33,-2 17,1 19,0-28,4-11,-7 142,11-148,10 71,-2-10,-2-56,-5-32,-1 0,1 0,-1 0,-1 1,1-1,-1 0,-1 0,-1 10,-2-7,-2-1,1 1,-1-1,-1-1,0 1,-13 14,7-9,10-12,0-1,-1 1,1-1,-1 0,1 0,-6 2,-11 6,5-1,-1 0,0-1,-18 5,17-6,-1 1,-26 15,-1 3,32-19,0 0,1 1,0 0,-20 18,14-12,1-1,-2 0,1-1,-2-2,-36 16,40-19,-22 9,23-10,0 0,-21 13,-17 5,13-6,15-6,-81 48,-29 28,119-78,0-1,1 1,0 1,1 0,0 0,1 2,-19 21,26-27,0-1,-1 0,0 0,0 0,-16 9,-3 3,10-7,-33 16,34-19,-48 27,-98 56,29-7,114-75,-1 0,-1-1,-31 9,12-5,1 4,1 1,0 2,-35 25,71-43,-13 8,-12 6,1 2,-43 36,48-36,-36 24,-6 5,46-34,0 0,-1-2,-35 17,9-5,-114 59,58-37,54-26,-19 11,-62 27,99-43,1 1,0 1,-26 21,11-8,-79 62,107-78,-7 6,-1 0,0-2,-1 0,-42 22,35-25,-76 31,63-30,-53 21,72-26,-12 7,-20 14,29-13,19-14,0 2,1-1,-1 1,1 0,0 0,-8 9,11-10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1,'-1'66,"2"70,6 18,7-42,-7 69,0-20,-1-50,-13 106,-13-78,18-88,4 60,0-61,-4 59,-6 235,9-227,-9-47,2 63,-8-1,0 36,15-106,-3 78,-6 262,10-252,5-60,0 15,0 139,-7-228,0 4,0 0,-1 0,-1 0,-5 21,6-40,-3 14,0 0,1 0,0 0,1 0,1 17,0-31,1 0,0 0,0 0,0 0,0 0,0 0,1 0,-1 0,0 0,0 0,1 0,-1 0,1 0,-1 0,1 0,-1 0,1 0,-1 0,1 0,0 0,0 0,-1-1,1 1,0 0,0-1,0 1,0-1,0 1,0-1,0 1,0-1,0 1,0-1,0 0,1 1,3-1,0 0,0-1,-1 1,1-1,-1 0,1 0,5-2,-5 1,17-4,0-2,0 0,-1-1,26-16,-37 20,1 0,0 0,0 1,20-5,-19 6,0-1,0 0,0-1,12-6,-15 6,0 1,0 0,16-4,-15 5,-1 0,1-1,12-6,38-21,-36 20,39-27,22-31,-64 55,37-21,-43 26,5-4,-17 11,0-1,1 1,0 0,-1 0,1 0,0 0,5-1,24-10,-27 10,0 0,0 1,0 0,1 0,11-2,-2 1,0 0,-1-1,1-1,26-11,-10 2,-15 7,0-2,-1 0,27-20,11-6,120-57,-69 57,-57 15,-28 12,32-18,-10 3,-24 14,-1-1,21-15,50-41,12-16,-91 76,0 0,1 0,16-6,-15 8,-1-1,0 0,17-13,-10 6,1 0,32-15,10-7,-6 4,7 0,-40 21,36-22,-17 2,27-17,-58 42,-2 1,-1-1,1 0,-1 0,0 0,0 0,0-1,0 0,8-10,-12 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1402,'8'-1,"0"0,0-1,0 0,-1 0,14-6,18-4,5 2,-1-2,0-1,51-24,5-8,19-16,-55 25,-42 26,-1-2,0 0,-1-1,-1 0,31-30,-28 22,1 1,1 1,45-28,-5 3,59-37,-95 64,153-103,-27 28,-108 69,101-56,-99 52,72-31,-57 29,10-4,-19 5,-30 17,-1-1,35-26,-35 22,0 1,27-12,15-10,33-18,9-6,-45 17,-57 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26,'-33'-1,"24"0,-1 0,1 1,-1 0,1 1,0 0,-1 0,1 1,0 0,0 0,0 1,-9 4,12-2,-8 2,1 1,0 0,0 1,1 1,-18 19,18-16,1 2,1-1,1 1,0 1,-13 30,17-31,0 0,-4 26,8-34,0-1,1 0,0 0,0 1,0-1,1 0,0 1,0-1,3 10,-3-14,0 0,1 0,-1-1,1 1,-1 0,1 0,0-1,0 1,-1-1,1 1,0-1,0 0,0 0,1 0,-1 0,0 0,0 0,1-1,-1 1,0-1,1 1,-1-1,0 0,1 0,-1 0,0 0,1-1,4 0,4-1,0 0,0 0,0-1,17-8,10-8,0-1,-2-1,-1-2,50-43,-78 60,0-1,0 1,-1-1,0-1,-1 1,1-1,-1 0,-1-1,0 1,0-1,0 1,3-16,-2 0,-2 18,-1-1,0 1,-1-1,0 0,0 1,0-1,-1 0,0 0,0 1,-1-1,1 0,-4-8,4 14,0 1,0 0,0 0,0 0,0 0,0 0,0-1,0 1,0 0,0 0,0 0,0 0,-1 0,1 0,0-1,0 1,0 0,0 0,0 0,0 0,-1 0,1 0,0 0,0 0,0 0,0 0,-1 0,1 0,0 0,0 0,0 0,0 0,0 0,-1 0,1 0,0 0,0 0,0 0,0 0,-1 0,1 0,0 0,0 0,0 0,0 0,0 0,0 0,-1 0,1 1,-7 9,-2 14,-6 96,1 28,11-90,-11 27,9-62,1 0,-1 36,5-53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0 166,'2'-4,"0"0,0 0,1 0,-1 1,1-1,0 1,0-1,0 1,0 0,7-5,-1 0,17-17,55-41,-77 63,0 0,0 1,0 0,1-1,-1 2,1-1,0 0,0 1,-1 0,1 0,0 0,0 1,8 0,-11 0,0 0,0 1,0 0,0-1,0 1,0 0,0 0,0 0,0 0,0 0,-1 1,1-1,0 0,-1 1,1 0,-1-1,1 1,-1 0,0-1,0 1,0 0,0 0,0 0,0 0,0 0,-1 0,1 0,-1 1,0-1,1 0,-1 0,0 4,2 14,1-1,0 1,10 26,-11-39,0 1,-1-1,0 1,0 0,0-1,-1 1,0 0,-1 0,-2 10,3-15,-1 0,0 0,0 0,0 0,0 0,0 0,0-1,-1 1,0 0,1-1,-1 1,0-1,0 0,0 0,0 0,-1 0,1 0,-1 0,1 0,-1-1,0 1,1-1,-1 0,0 0,0 0,-4 1,-7 0,0 1,1 1,-1 0,1 1,0 1,1 0,-17 10,29-16,-1 1,0-1,1 1,-1-1,0 0,0 1,1-1,-1 0,0 1,0-1,0 0,0 0,1 0,-1 1,0-1,0 0,0 0,0 0,0-1,1 1,-1 0,0 0,0 0,0-1,1 1,-3-1,-1-4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39,'-2'0,"1"0,-1 1,1-1,0 0,-1 1,1 0,0-1,-1 1,1 0,0-1,0 1,0 0,0 0,0 0,0 0,0 0,0 1,0-1,0 0,0 0,1 0,-1 1,0-1,1 0,-1 1,1-1,0 1,-1-1,1 1,0-1,0 0,0 3,-1 9,0 0,2 22,0-20,-1 3,0-11,-1 0,2 0,-1 0,1 0,2 10,-2-15,0 0,-1-1,1 1,0 0,0-1,0 1,0-1,0 0,0 1,0-1,0 0,1 1,-1-1,0 0,1 0,-1 0,1 0,0-1,-1 1,1 0,0-1,-1 1,1-1,0 1,-1-1,4 0,7 2,1-1,-1 0,0-1,0-1,0 0,1 0,-1-1,11-4,-21 5,0 0,0-1,-1 1,1-1,-1 1,0-1,1 0,-1 1,0-1,0 0,0 0,0 0,0 0,0 0,-1 0,1 0,0-3,7-42,-7 33,3-44,-4 42,1 1,1-1,6-26,-9 46,1 0,0-1,0 1,0 0,0 0,1-1,0 1,-1 0,1-1,2 6,19 45,-10-26,-8-18,-1 0,1 1,-2-1,0 1,2 15,-4-14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4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3324,'5'-2,"1"0,-1 0,0 0,-1 0,1-1,0 0,-1 0,0 0,1-1,4-5,14-9,256-162,-224 146,2 2,87-34,129-66,-97 43,-106 53,72-42,-48 27,-64 37,40-26,99-60,-114 70,74-50,-68 41,70-33,-86 47,51-34,-29 16,-42 29,163-111,-12-1,66-34,-222 146,0 1,0 1,2 1,23-9,131-58,-85 33,-49 23,46-17,-54 25,0-2,32-21,-38 20,1 1,0 2,35-12,-9 5,0-3,-2-2,55-37,55-30,-32 33,-73 35,108-64,11-17,-91 52,54-37,60-43,-190 128,35-20,74-59,-101 72,0 0,33-17,-34 21,1-1,-2-1,28-22,-33 24,0 0,2 1,-1 1,15-7,25-16,81-46,-51 33,-72 37,44-20,-48 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77,'0'4,"1"0,1 1,-1-1,0-1,1 1,3 5,2 7,-2 0,0 0,-1 0,0 0,2 33,-8-76,0 7,1 0,1 1,0-1,2 0,6-31,-6 46,0 0,0 1,0-1,1 0,0 1,0 0,0-1,1 1,6-6,-9 9,0 0,0 0,0 1,0-1,0 0,0 0,0 1,1-1,-1 0,0 1,0-1,1 1,-1-1,0 1,1 0,-1 0,1 0,-1 0,0 0,1 0,-1 0,0 0,1 0,-1 0,0 1,1-1,-1 1,0-1,1 1,-1-1,0 1,0 0,0 0,0 0,1-1,-1 1,0 0,-1 0,2 2,3 4,0 1,0 0,-1 0,0 0,0 0,2 12,-3-11,0 0,0-1,1 1,0-1,11 15,-8-16,0-3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1,'0'1,"-1"16,1 0,1 0,1 0,0 0,1 0,9 29,-8-35,0 1,1 0,-1-1,2 0,0 0,11 15,-15-23,-1-1,1 0,0 0,0-1,1 1,-1 0,0-1,0 1,1-1,-1 1,1-1,-1 0,1 0,0-1,-1 1,1 0,0-1,-1 0,1 1,0-1,0 0,0 0,-1-1,1 1,0-1,-1 1,1-1,0 0,-1 0,1 0,2-2,0 0,-1-1,-1 0,1 0,0 0,-1 0,0 0,0-1,0 0,0 1,-1-1,0 0,0 0,0-1,-1 1,0 0,0-1,0 1,0 0,-1-1,0 1,0-1,-2-7,1 11,0 0,-1 0,1 0,-1 0,1 1,-1-1,0 0,0 1,0-1,0 1,0 0,0-1,0 1,0 0,-1 0,1 0,0 1,-1-1,-2 0,0 0,0 0,0 0,0 1,1 0,-1 0,0 0,0 0,-7 2,3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0,'0'1,"1"-1,0 0,-1 1,1-1,0 1,-1-1,1 1,-1-1,1 1,-1-1,1 1,-1 0,1-1,-1 1,0 0,1-1,-1 1,0 0,1 0,-1-1,0 2,7 23,-5-15,3 10,6 39,-7-29,-1-11,11 93,-14-109,0-6,0-2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0 124,'12'-1,"0"0,0-1,0 0,0 0,-1-1,1-1,-1 0,0-1,0 0,14-9,-16 10,35-23,-30 18,1 0,18-7,-4 3,-20 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0,'1'14,"1"0,0-1,1 1,0-1,7 16,-5-13,0-1,-1 1,2 22,10 74,-2-15,-8-53,-3-24,1 36,-4-53,0-5,0-6,0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15,'0'0,"0"-1,1 0,-1 0,1 1,-1-1,1 0,-1 1,1-1,-1 0,1 1,0-1,-1 1,1-1,0 1,-1-1,1 1,0 0,0-1,0 1,-1 0,1 0,0-1,0 1,0 0,0 0,-1 0,3 0,27-2,-26 2,10-1,-1 1,1 1,0 0,0 1,0 1,-1 0,1 0,-1 2,0-1,14 8,-22-7,0 0,-1 1,0-1,0 1,0 0,-1 0,0 0,0 0,0 0,-1 1,3 11,-5-16,0 0,0-1,-1 1,1 0,-1-1,1 1,-1 0,1-1,-1 1,0-1,0 1,0-1,0 1,0-1,0 0,0 1,-2 1,-28 24,12-11,11-9,-1-1,1 1,-1-1,0-1,-1 0,1 0,-1-1,0 0,0 0,0-1,-19 3,18-5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2134,'0'398,"2"-375,0 0,2 0,10 36,-8-36,-1 1,0 0,0 28,-7 108,4 79,8-169,-6-44,3 45,-8 641,0-696,-1 0,-6 27,5-26,0 1,-1 18,2 476,4-248,-3-249,0 0,-8 30,6-29,0 1,-2 21,-5 34,6-53,-2 36,7 48,-2 46,-9-84,5-44,-2 40,-3 21,6-56,-2 33,1-15,3-36,1 0,0 0,0 0,1 0,0 1,2 11,1-3,1 0,0-1,1 0,1 0,0-1,12 21,-14-48,-2-9,-4-2582,1 2588,0 0,-8-30,6 29,0-1,-2-21,4 17,-9-38,1 13,2 2,1 8,-3-72,9 88,-1 0,0 1,-8-35,-13-71,18 103,1 0,0-39,2 38,0 1,-7-38,2 23,2 0,1 0,5-74,1 27,-3 68,1 1,0-1,2 1,0-1,0 1,2 0,8-22,-10 30,1 0,-1 1,1-1,0 1,0 0,0 0,1 1,0-1,1 1,-1 0,1 0,0 1,0 0,0 0,0 0,1 1,13-6,2 2,34-18,14-4,-8 14,-49 13,-1-1,1 0,-1 0,0-1,0-1,0 0,16-10,-6 1,1 2,0 0,35-11,30-16,29-32,-93 57,0 0,1 2,0 1,35-10,-45 15,-1-1,1 0,21-15,20-10,17-9,-55 30,1 0,0 1,30-11,-32 14,-1 0,1-1,16-12,-17 10,0 1,0 1,20-7,-17 8,-1-2,0 0,20-13,20-11,-34 20,37-27,-37 24,34-19,4-12,-56 43,11-6,0 1,24-9,-30 12,0 0,0-1,-1 0,0 0,0-1,14-15,-6 5,4 0,37-23,-38 28,0-2,26-23,36-25,-70 52,-1 2,19-11,-20 12,1 1,-1-1,18-18,-16 15,0 0,0 1,0 1,25-13,-22 13,0 0,0-2,20-17,48-36,-72 55,1-1,0 2,0-1,19-7,-16 8,-2 0,1-1,19-15,-9 5,0 1,29-15,-26 17,46-37,-51 35,1 2,41-21,-38 22,51-36,-44 26,42-22,-56 34,1 1,1 1,0 0,1 2,0 1,26-7,-44 14,0 1,-1-2,1 1,-1-1,0 1,1-1,-1 0,0-1,0 1,0-1,0 0,-1 0,5-4,-8 7,0 0,1-1,-1 1,0 0,0 0,0 0,0 0,0 0,0-1,0 1,0 0,0 0,0 0,0 0,0-1,0 1,0 0,0 0,0 0,0 0,0 0,0-1,0 1,0 0,0 0,0 0,0 0,0 0,-1-1,1 1,0 0,0 0,0 0,0 0,0 0,0 0,0 0,-1-1,1 1,0 0,0 0,0 0,0 0,0 0,-1 0,1 0,0 0,0 0,-13-1,-10 6,12 0,0 0,0 1,1 0,0 1,-16 13,14-10,-1 0,-23 12,28-17,1 0,0 0,0 1,-12 13,-7 4,2-2,10-9,-1 0,0-1,-30 17,28-18,1 0,1 1,0 1,0 0,2 1,-20 23,17-18,0-1,-1-1,-33 24,36-30,1 0,-17 18,18-16,0-1,-21 14,-65 52,58-51,8-5,-48 24,-18 12,35-19,47-27,0-1,-1 0,0-2,-21 8,-2-1,-38 21,-26 9,90-39,1 0,-26 17,27-15,-1-1,1 0,-22 8,14-9,9-3,-1 1,1 0,0 0,0 1,1 1,-1 0,1 0,-12 10,13-9,0-1,-1 0,1-1,-1 1,-1-2,1 0,-14 4,8-2,0 0,-17 9,6-1,-56 20,53-24,-52 28,50-22,-1-1,-40 13,34-15,-44 23,20-9,43-20,-35 18,37-15,-1-1,-24 6,28-10,0 1,0 0,1 0,0 2,-18 12,18-11,0 0,-1-1,0 0,-21 7,-23 12,26-11,-43 14,22-9,31-9,-1 1,-40 30,39-25,-17 14,29-21,-1-1,0 0,-18 9,15-11,1 0,0 2,1-1,0 2,1 0,-17 17,8-11,-7 8,29-24,-1 0,1 1,0-1,0 0,0 1,0-1,0 1,0 0,1-1,-1 1,0-1,1 1,-1 0,1 0,0-1,-1 5,1-6,0 1,0 0,1-1,-1 1,0 0,0 0,0-1,1 1,-1 0,0-1,1 1,-1-1,1 1,-1 0,1-1,-1 1,1-1,-1 1,1-1,-1 1,1-1,0 0,-1 1,1-1,0 0,-1 1,1-1,0 0,0 0,-1 0,1 1,0-1,0 0,-1 0,1 0,0 0,-1-1,1 1,0 0,0 0,-1 0,1 0,0-1,-1 1,1 0,1-1,35-16,-35 16,160-78,-129 62,36-13,-45 21,-1-1,-1-1,0-1,33-23,10-9,-5 6,108-91,-116 86,3 2,86-48,-9 13,-34 20,258-146,-328 186,-17 10,0-1,0 1,17-16,-17 13,0 0,1 1,18-10,12-8,-30 18,34-25,70-37,-53 47,-54 21,1-1,-1 0,1 0,-1-1,0-1,0 1,-1-2,16-11,-9 5,0 1,1 0,21-10,-5 2,-16 11,1-1,1 2,22-7,-21 8,0-1,32-16,-23 9,1 1,51-16,-8 3,109-64,-172 84,12-6,1 1,-1 1,34-11,-34 15,0-2,0 0,35-19,-29 13,47-18,-49 22,0 0,38-24,-48 26,-1 1,23-9,-26 12,-1 0,1-1,0 0,-1-1,0 0,13-12,-14 12,0 0,0 0,0 0,1 1,0 1,12-5,28-13,-31 12,1 2,40-13,-9 5,-37 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2122,'12'-1,"0"-1,1 0,-1-1,0-1,-1 0,1-1,-1 0,1 0,10-8,29-12,-24 11,46-30,3-1,-5 1,-45 27,31-16,-51 30,0-1,-1 0,1 0,-1 0,0-1,6-7,25-21,52-26,73-44,6 14,20-16,-177 99,-1 0,0-1,14-15,19-12,-34 28,0-1,0 0,-1 0,9-12,-9 11,0 0,1 0,-1 1,13-8,11-8,-19 14,1 1,-1 0,2 0,21-8,-7 4,39-23,-9 5,-48 24,-1 0,0 0,0-1,0-1,-1 1,12-15,28-24,-35 35,1 1,0 1,0 0,1 1,0 1,1 0,-1 1,22-5,-20 7,-1 0,0-1,0-1,-1 0,1-1,-1-1,-1 0,0-1,18-14,53-38,-71 49,1 2,0 0,22-12,-2 3,37-17,-55 29,-1-1,0 0,0-1,20-16,69-47,-69 49,0 0,-16 11,-1-1,0-1,18-16,-27 21,0 1,1 1,0 0,13-6,-12 6,0 0,-1 0,18-15,-17 12,0 1,0 1,15-8,-13 8,0-1,15-12,-11 7,1 1,26-14,8-6,7-5,-30 20,-1-2,-1 0,31-30,-17 16,-94 76,37-25,-23 31,24-29,-25 26,5-8,-38 53,41-50,-42 45,-22-13,77-57,-34 24,-9 7,46-32,-1-1,0 0,-20 10,-24 21,50-35,-1-1,0 1,0-2,-1 0,-22 10,-81 37,9-12,-50 19,134-52,1 0,-41 26,-5 2,59-32,1-1,0 1,0 0,-8 8,-25 18,-18 7,45-29,0 0,0 0,-1-2,-17 9,18-11,0 1,1 1,-18 12,21-12,-1 0,0-1,-1-1,1 0,-1 0,-11 3,9-5,-18 5,0 0,1 2,-38 19,41-14,-1 1,-50 20,-41 22,85-45,0 2,-51 30,-38 24,-45 15,120-57,25-15,0 1,-37 30,40-28,0-1,-33 17,3-2,-84 46,67-40,49-27,0 1,1 0,0 1,1 1,-17 15,17-13,0-1,-1 0,-30 14,20-11,-88 46,103-55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121 4412,'6'1,"1"-1,-1 0,0 0,1-1,-1 0,0 0,0 0,0-1,1 0,-1 0,-1-1,1 0,0 0,-1 0,1 0,8-8,3-3,1 1,39-22,-38 25,-1 0,-1-2,26-21,40-30,-46 35,-31 24,1 0,-1 0,0-1,-1 0,1 0,-1 0,8-11,-5 6,0 0,1 1,0 0,19-14,7-8,-31 28,-1 0,0 1,1-1,-1 1,1 0,0 0,0 0,0 0,0 1,0 0,7-2,50-1,-52 4,0 0,0 0,0-1,1 0,-1-1,0 0,-1 0,13-5,-16 4,-1 0,0 0,0-1,0 1,0-1,0 0,0 0,-1 0,0 0,5-9,24-54,-8 13,8-19,-18 38,-6 17,-1-1,-1 0,-1 0,-1 0,-1-1,0 0,-1-31,-1 35,1 0,6-28,-5 27,4-37,3-18,-6 53,3-36,-6-568,-3 303,2-1271,-2 1570,0 0,-1 1,-2-1,0 1,-10-25,8 25,1-1,0 0,2 0,-5-40,9 50,0-12,-1-1,-1 1,-6-31,4 31,1-1,1 1,1 0,2-29,-1-45,-4 82,-2 18,-2 24,5 2,-10 61,4-49,1 1,2 0,0 56,5-78,-1 0,-6 27,4-24,-2 35,4 565,4-304,-2 246,1-549,1-1,6 29,-4-27,-1 0,1 20,-3-21,-1 8,1 1,9 45,12 76,-18-124,-1 1,0 27,-2-27,1 0,5 25,-1-11,-2 1,-2-1,-4 72,0-24,2-62,1 0,0 0,10 41,-5-31,-2 0,-2 0,-1 1,-3 41,-1 2,3 573,0-636,-1 0,-1 0,0-1,-1 1,0 0,-11 24,10-32,-1-1,0 0,-1 0,1-1,-1 1,0-1,0 0,0-1,-1 1,-10 3,-11 7,-69 57,46-37,-2-1,-61 26,64-36,-58 18,80-30,0 1,2 2,-31 20,24-14,-33 28,31-21,15-10,-33 34,19-16,24-26,0 1,1 1,0 0,1 0,0 1,1 0,-10 22,12-21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0 830,'8'-1,"0"1,-1-1,1 0,-1-1,1 0,-1 0,0-1,0 0,0 0,0-1,7-4,4-1,110-46,-90 38,-12 6,0-2,30-19,21-11,-7 5,59-32,-48 27,114-66,-155 87,-20 12,0-1,-1-1,0-1,18-15,-28 21,0 0,0 1,0 0,1 0,11-3,-11 4,0 0,-1 0,1-1,-1 0,10-10,73-59,-87 70,9-12,-16 11,-11 3,-11 3,0 1,-46 7,17 0,19-7,26-1,-1 0,1 1,0 0,0 0,0 1,0-1,-13 7,112-29,-10-2,58-21,-131 41,-1 0,1 0,-1 1,1 0,12-2,-20 4,0 0,1 0,-1 0,0 0,0 0,0 0,0 0,0 0,1 0,-1 0,0 0,0 0,0 0,0 0,0 0,0 0,1 0,-1 0,0 0,0 0,0 0,0 0,0 0,0 1,1-1,-1 0,0 0,0 0,0 0,0 0,0 0,0 0,0 1,0-1,0 0,0 0,0 0,0 0,0 0,0 1,0-1,0 0,0 0,0 0,0 0,0 0,0 1,0-1,0 0,0 0,0 0,0 0,0 1,-7 10,-10 8,-9 8,-29 39,28-34,18-23,1 1,0 0,0 1,-11 22,15-23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54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90 3371,'0'24,"-1"5,1-1,1 0,2 1,1-1,0 0,13 36,-11-38,0 1,-2 0,-1 0,-1 1,-2-1,-4 45,1 9,5-6,-4 82,-8-94,6-43,1-1,-1 27,-7 96,1 13,10 1242,2-1374,0 0,2 0,10 37,-8-36,-1 0,0 0,0 29,-4 516,-2-270,-1-279,1-1,-7 26,-3 40,0 18,6-73,-1 48,5-48,-8 45,4-45,-1 47,7 855,-12-888,0-32,10-12,1 0,-1-1,0 1,0 0,1-1,-1 1,0 0,1-1,-1 1,1-1,-1 0,0 1,1-1,-1 1,1-1,-1 0,1 1,0-1,-1 0,1 1,0-1,0 0,-1 0,1 1,0-3,-2 0,1-1,-1-1,1 1,0 0,1 0,-1 0,1-1,-1 1,1 0,0 0,1-1,-1 1,1 0,0 0,2-5,-2 7,0-1,0 1,1 0,-1-1,1 1,0 0,0 0,-1 0,1 0,1 1,-1-1,0 0,0 1,1 0,-1-1,1 1,-1 0,1 0,-1 0,1 1,-1-1,1 1,0-1,3 1,31-3,0-2,38-9,-59 8,0-1,0 0,30-20,-3 2,9-13,-43 30,0 1,1 0,0 0,13-6,55-17,-57 23,1-1,-1-1,31-18,-14 7,-30 16,1 0,-1 0,0-1,0 0,7-7,11-9,53-32,-46 32,-20 14,0 0,1 1,13-5,-14 7,-1-1,0 0,0-1,18-13,67-44,-68 46,-1-1,-1-2,32-28,-42 34,0 1,1 0,0 1,33-15,19-12,-57 31,0 1,1 1,0 0,26-6,-12 3,62-28,76-21,-145 49,11-6,43-27,-32 17,-9 5,57-27,-57 31,39-24,-29 15,19-17,-50 32,1 0,1 1,0 1,0 0,22-8,-27 12,-1-1,1 0,-1 0,-1-1,12-10,17-10,103-74,4-3,-48 31,39-25,-37 24,-29 27,-50 32,0 0,41-20,109-47,-18-4,-115 64,-12 7,-1 2,34-14,66-29,-28 11,-38 10,-47 27,1 0,0 0,20-8,10-3,74-45,-50 26,227-132,-228 132,80-61,48-27,-100 68,91-50,-100 61,4 3,-54 28,47-28,41-26,-84 50,-31 16,0 1,0-1,0-1,0 1,-1-1,1 0,-1 0,0-1,0 0,0 0,-1 0,6-8,-4 3,0 0,-1 0,-1-1,1 0,-1 0,-1 0,0 0,-1-1,0 1,-1-1,0 1,0-1,-3-15,3-74,-4-74,-7 112,6 44,1-1,-1-26,5-653,-2 680,-1-1,-6-25,-2-39,8-2355,4 1173,-1 1234,0 22,0 0,-1 0,0 0,-1 0,-4-19,4 27,0 0,0-1,0 1,0 0,0 0,-1 0,1 0,-1 0,1 0,-1 0,0 0,0 0,0 1,0-1,0 1,0 0,0-1,0 1,0 0,-1 0,1 1,-1-1,1 0,0 1,-1-1,1 1,-1 0,-3 0,-28-2,0 2,0 2,1 0,-56 13,75-12,0 1,1 0,-1 1,-24 12,27-11,0-1,-1 0,-17 3,18-5,1 0,-1 1,1 0,0 0,-14 10,-30 20,24-14,-47 37,-80 67,77-62,-21 6,89-57,-1-1,0-1,0 0,-1-1,-1 0,-24 9,-88 46,-113 43,231-102,-37 22,-19 7,49-25,0 0,0 1,0 0,1 2,-15 12,-13 10,-48 25,80-51,-1-1,0 1,0-2,-22 8,21-8,0 0,1 0,-1 1,-16 11,17-9,-1-1,0-1,0 0,-1 0,-20 4,21-6,0 0,0 1,0 0,1 1,-1 1,-13 9,8-4,-1 0,-1-1,1-1,-37 12,-40 22,-48 23,-30 34,104-61,46-28,1 1,-33 25,29-17,-1-2,-1-1,-52 25,69-37,0 1,1 0,-15 14,-19 11,-78 56,25-34,-184 125,73-48,-138 93,278-186,49-29,1 1,1 1,-29 22,40-28,-1 1,-1-1,1 0,-12 4,12-5,0 0,-1 0,2 1,-1 0,-7 6,-3 3,0-1,-1-1,0 0,-21 8,-32 20,-6-2,13-7,-11 6,-17 10,-44 31,-23 14,140-81,0 0,-35 12,40-18,0 1,0 1,1 0,0 1,0 1,1 0,-14 12,-89 74,94-75,-1-1,-36 22,18-12,38-26,0 1,0 0,0-1,0 1,0 1,1-1,0 0,0 1,0-1,0 1,1-1,0 1,0 0,0 0,0-1,1 1,0 6,-1 3,1 0,1-1,0 1,6 25,12 6,-16-38,0-1,0 1,0 0,-1 0,0 0,0 0,1 10,-3 131,0-130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0,'-2'1,"0"-1,0 1,0 0,-1 0,1-1,0 1,0 1,0-1,1 0,-1 0,0 1,0-1,1 1,-1-1,1 1,-1 0,1 0,0 0,0 0,-2 3,-22 49,18-39,-5 22,10-29,0-1,0-1,-1 1,0 0,0-1,0 1,-1-1,-6 8,3-7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0,'0'5762,"0"-5762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0 165,'0'0,"0"-25,0-104,0 119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0,'0'4016,"0"-3999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0,'0'274,"0"-266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47,'-1'0,"0"0,0 0,-1 0,1 0,0 1,0-1,0 0,-1 1,1-1,0 1,0 0,0-1,0 1,0 0,0 0,0-1,0 1,0 0,0 0,1 0,-2 1,0 2,0-1,0 1,1 0,-1-1,1 1,-1 7,-1 4,1 0,1 24,1-6,0 0,3-1,12 63,-14-89,1 1,1 0,-1 0,1-1,0 1,0-1,8 10,-9-14,0 1,0-1,0 0,1 0,-1 0,1 0,-1 0,1 0,0-1,0 1,0-1,0 0,0 0,0 0,0 0,0-1,0 1,0-1,5 1,-3-1,1 0,-1 0,1-1,-1 1,1-1,-1-1,1 1,-1-1,0 1,0-1,1-1,-2 1,1-1,0 0,5-4,-4 1,1 1,-2-1,1 0,-1 0,0-1,0 1,-1-1,0 0,0-1,4-10,4-14,9-36,-18 56,0-5,0-1,-1 0,-1 0,-1 0,-3-21,2-11,1 48,0 0,0 1,0-1,-1 0,1 0,0 1,-1-1,1 0,-1 1,0-1,1 0,-1 1,0-1,0 1,0-1,0 1,0 0,0-1,0 1,-1 0,1 0,0 0,-1 0,1 0,-1 0,1 0,-1 0,0 0,1 1,-1-1,0 1,-3-1,-5 0,-1 0,1 0,-1 1,-17 3,-3-1,26-2,-1 0,1 1,0-1,-1 1,1 1,0-1,-8 4,6-2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1 345,'6'-2,"1"0,-1-1,0 0,0 0,0 0,0-1,-1 1,10-10,-6 5,0-1,0-1,-1 0,0 0,-1 0,0-1,-1 0,0 0,-1-1,0 0,0 0,-2 0,4-14,20-113,-28 134,-4 15,-5 20,6 39,5 76,1-44,0-65,-1-24,-1 1,1-1,-2 0,0 0,-5 23,4-28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76,'-5'1,"0"-1,-1 1,1 1,0-1,0 1,0 0,0 0,1 1,-1-1,0 1,1 0,0 0,0 1,0-1,0 1,0 0,1 0,-1 0,1 0,-4 8,-6 10,1 0,-17 46,23-49,2 0,0 0,1 0,1 1,1 0,0-1,5 37,-3-53,-1 0,1 0,0 0,0 0,1 0,-1 0,0 0,1 0,0 0,0-1,-1 1,2-1,-1 1,0-1,0 0,1 0,-1 0,1 0,0 0,0 0,-1-1,1 0,0 1,0-1,0 0,0 0,1-1,-1 1,0-1,0 1,4-1,0 0,-1 1,1-1,-1 0,1-1,-1 1,0-1,1-1,-1 1,0-1,1 0,-1-1,0 1,-1-1,10-6,-4 0,-1 0,-1-1,0 0,0 0,-1-1,0 0,-1 0,0-1,-1 0,0 0,-1-1,0 0,-1 0,-1 0,0 0,0 0,0-19,1-4,2-54,-6 87,0-7,0-1,-1 1,0 0,0-1,-6-18,6 26,0 1,0-1,-1 1,1-1,-1 1,1 0,-1 0,0 0,0 0,0 0,0 0,0 0,0 0,-1 1,1-1,-1 1,1 0,-1 0,1 0,-1 0,1 0,-1 0,0 1,0-1,1 1,-1 0,-4 0,-6-1,-1 0,0 1,1 1,-1 1,1-1,-1 2,1 0,0 1,-15 6,21-7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68,'0'-3,"0"1,1 0,-1-1,1 1,-1 0,1 0,0-1,0 1,0 0,0 0,1 0,-1 0,0 0,1 1,0-1,-1 0,1 1,0-1,0 1,0-1,-1 1,2 0,-1 0,3-1,2-1,0 0,0 0,1 1,-1 1,1-1,8 0,-13 2,19-3,0 2,0 1,0 0,31 6,-51-6,0 1,-1 0,1 0,-1 0,1 0,-1 0,1 1,-1-1,0 0,0 1,0-1,1 1,-1-1,-1 1,1 0,0-1,0 1,-1 0,1-1,0 1,-1 0,0 0,1 0,-1-1,0 1,0 4,-3 55,2-52,-2 1,0-1,-1 0,0 0,0 0,-1 0,0-1,-1 1,-13 14,-10 11,-50 64,-22 42,83-116,10-14,0 1,1 0,-10 21,17-31,-1-1,1 1,0-1,0 1,-1 0,1-1,0 1,0 0,0-1,0 1,0-1,0 1,0 0,0-1,0 1,0 0,0-1,0 1,0 0,0-1,1 1,-1 0,0-1,0 1,1-1,-1 1,0-1,1 1,-1-1,1 1,-1-1,1 1,0 0,1 0,0 0,0-1,0 1,1-1,-1 1,0-1,0 0,0 0,0 0,4 0,6-1,0-1,22-6,-19 5,0-1,26 0,-28 3,-1 0,0-1,0 0,0-1,17-6,-22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0,-1-1,1 1,-1 0,1 0,0 0,-1 0,1 0,0 0,0 0,0 0,0 1,0-1,0 0,0 0,0 1,0-1,0 1,0-1,0 1,1-1,-1 1,0 0,0-1,1 1,-1 0,0 0,0 0,2 0,39 0,-40 0,1 0,0 1,-1-1,1 1,-1 0,1 0,-1 0,0 0,1 0,-1 1,0-1,0 1,0-1,0 1,0 0,0 0,2 3,-1-1,-1 0,1 0,-1 1,0-1,0 1,-1-1,1 1,0 8,0 5,0 0,-2 0,-3 35,2-45,0 0,-1 0,0 0,-1-1,1 1,-2-1,1 1,-1-1,0 0,0 0,-1-1,0 1,0-1,-1 0,1 0,-1-1,0 0,-8 5,16-8,0-1,0 1,0-1,1 0,-1 1,0-1,1 0,-1 0,0-1,4 2,0 0,2 2,-1 0,0 0,0 0,0 1,0 0,-1 1,0 0,0-1,-1 2,0-1,0 1,0 0,-1 0,1 0,-2 0,1 1,-1-1,0 1,-1 0,0 0,0 0,-1 1,0-1,0 0,-1 14,-1-12,2-2,-1 1,-1-1,0 1,0-1,0 1,-4 9,4-16,0 1,0-1,-1 0,1 0,0 0,-1 0,0 0,1 0,-1-1,0 1,0 0,0-1,0 1,0-1,0 0,-1 0,1 0,0 0,-1 0,1 0,0-1,-1 1,1-1,-1 1,1-1,-3 0,2 0,-12 2,-1-1,1-1,-1 0,1-2,-27-4,36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7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2,'27'0,"36"-2,-1 3,0 3,1 3,85 19,-116-17,98 32,-87-27,1-2,58 9,50 14,-101-20,82 15,-1-5,-111-20,-1 0,26 10,-29-8,0-2,1 0,28 4,113 17,-93-14,78 5,-91-13,78 19,-87-14,1-1,81 2,-83-8,61 9,-61-4,58 0,-64-5,0 1,-1 3,38 9,-37-6,0-2,74 4,-77-9,52 9,-51-6,50 3,-44-6,1 2,-1 2,0 2,43 14,-60-17,-1-1,1-2,29 1,-26-2,0 1,32 7,-24-3,51 3,21 3,-19 0,-61-10,0 2,0 1,42 13,-31-7,-1-2,65 8,-61-11,95 16,23 4,-27 1,-101-22,0-1,0-1,1-2,41-4,63 3,-65 13,-51-8,0-2,27 2,77 9,-85-8,62 2,-55-6,54 9,-54-5,54 1,-57-8,-7 0,-1 2,1 1,63 11,12 3,-21-4,-24-4,1-3,125-6,-67-1,-80 4,54 9,-55-4,59 0,-61-8,-7 0,-1 2,1 0,-1 3,35 7,-40-6,0-1,0-2,1 0,38-4,53 3,13 23,-48-10,-63-9,0-1,29 1,13-4,-32-2,0 2,1 1,50 10,-55-6,0-3,57 2,-57-5,0 1,0 2,31 6,-29-3,0-2,48 1,-53-4,0 1,0 0,0 2,39 11,-24-4,1-2,82 7,-43-7,157 24,-213-28,0 0,30 11,-35-10,-1 0,1-1,0-1,33 2,-30-4,-1 0,26 7,-25-4,47 3,49-9,53 2,-101 12,-51-9,0 0,28 1,41-6,-64-1,-1 2,1 0,0 1,-1 1,1 2,-1 0,39 13,-44-10,1-2,-1 0,1-1,0-1,0-1,31-1,11 2,12 9,-55-7,1-2,26 2,86-5,-109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1,'-3'2,"1"1,-1-1,0 1,1 0,-1 0,1 0,0 0,0 1,0-1,1 1,-1-1,0 5,-6 25,2 1,1 1,0 39,5-44,-1-7,1 0,4 37,-3-55,0 1,0 0,1-1,0 0,0 1,0-1,0 0,1 0,0 0,0 0,0 0,0-1,1 0,0 1,8 6,-9-8,0-1,1 1,-1-1,1 0,-1 1,1-1,0-1,-1 1,1-1,0 1,0-1,0 0,1-1,-1 1,0-1,0 1,0-1,0 0,1-1,-1 1,0-1,0 0,0 0,0 0,0-1,0 1,-1-1,1 0,0 0,-1 0,5-3,3-2,0-1,0 0,-1-1,0 0,0 0,14-19,-20 20,0 0,0-1,-1 1,0-1,0 1,-1-1,0 0,-1 0,0 0,-1 0,1 0,-2 0,1 0,-1 0,-3-10,1 5,-1-1,-1 1,0 0,-1 0,0 1,-1 0,-1 0,-13-17,19 26,0 1,-1 0,1 0,-1 1,1-1,-1 0,0 1,0 0,0 0,-1-1,1 2,0-1,-1 0,1 1,-8-2,3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0 284,'12'-1,"-1"0,1 0,-1-1,1-1,-1 0,0-1,0 0,-1 0,1-1,-1-1,0 0,0 0,-1-1,0 0,0 0,-1-1,1 0,7-12,-5 4,-2 1,0-2,-1 1,-1-1,0 0,-2-1,1 0,3-28,-10 62,-1 0,-7 24,-1 14,1 4,4-36,2 0,-1 34,-7 27,1 0,10-74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1,'-4'2,"0"0,0 0,0 1,0 0,1 0,-1 0,1 0,-1 1,-4 6,2-3,0 0,0 0,1 1,0 0,0 0,0 0,1 1,1-1,0 1,0 0,0 0,1 0,-1 12,0 14,2 68,1-57,1-41,-1 0,1 1,0-1,0 0,1 0,-1 0,1 0,0 0,0 0,1 0,0-1,0 1,0-1,0 0,0 0,1 0,0 0,0-1,0 1,0-1,0 0,1 0,-1-1,1 1,0-1,0 0,0 0,6 1,-9-3,4 2,0-1,0 0,1 0,-1-1,0 1,11-2,-14 0,-1 1,0-1,1 0,-1 0,0 0,0-1,0 1,0-1,0 1,0-1,0 1,0-1,-1 0,1 0,-1 0,1 0,-1 0,0 0,0 0,2-4,2-7,0 0,0 0,-1-1,-1 1,0-1,1-19,-3-85,-2 65,2 51,-1-1,0 1,-1 0,1-1,0 1,-1 0,1 0,-1 0,1 0,-1-1,0 1,0 0,0 0,-1 0,1 0,0 1,-1-1,1 0,-1 1,1-1,-1 1,0-1,0 1,1 0,-1-1,0 1,-4-1,-4-1,1 0,0 2,-1-1,0 1,-13 0,-24-4,20 1,18 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0,'-1'15,"0"-1,-1 0,-1 0,0 0,-1-1,-1 1,-6 12,-49 91,53-104,-1 2,0 0,-2-1,0 0,-22 23,32-37,0 1,0-1,-1 0,1 0,0 0,0 1,-1-1,1 0,0 0,0 1,0-1,0 0,-1 0,1 1,0-1,0 0,0 1,0-1,0 0,0 1,0-1,0 0,0 1,0-1,0 0,0 0,0 1,0-1,0 0,0 1,0-1,0 0,0 1,0-1,1 0,-1 1,0-1,0 0,0 0,0 1,1-1,-1 0,0 0,1 1,19 7,30-2,-49-6,9 1,-1 0,0-1,1 0,-1 0,1-1,11-3,-17 2,1 1,-1-1,0 0,0 0,-1-1,1 1,0-1,-1 0,1 0,-1 0,0 0,0 0,0-1,-1 0,4-4,-2 0,9-12,-1-1,10-23,-19 38,-1 1,0-1,0 0,-1 0,1 1,-1-1,-1 0,1 0,-1 0,0 0,-1 0,1 0,-3-11,3 16,0 1,0 0,0 0,0 0,0 0,0 0,0-1,0 1,-1 0,1 0,0 0,0 0,0 0,0-1,0 1,0 0,0 0,0 0,0 0,0 0,-1 0,1 0,0-1,0 1,0 0,0 0,0 0,0 0,-1 0,1 0,0 0,0 0,0 0,0 0,0 0,-1 0,1 0,0 0,0 0,0 0,0 0,-1 0,1 0,0 0,0 0,0 0,0 0,0 0,0 0,-1 0,1 0,0 1,0-1,0 0,0 0,0 0,-1 0,-7 13,-3 15,-23 103,-1 10,35-141,-7 22,-1-1,-15 30,18-44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1 288,'7'0,"0"-1,0 0,0-1,0 1,-1-1,1-1,0 1,6-5,51-30,-58 33,5-3,0-1,0 0,-1-1,0 0,0 0,-1-1,-1 0,1-1,-2 0,1 0,-2-1,8-15,-6 10,-4 10,-1-1,1 1,-2 0,1-1,-1 0,0 0,1-7,-11 25,-1 12,5-3,1 0,-1 38,-3 21,-4-15,-8 41,15-84,0 1,2-1,1 1,1 31,0-38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31,'34'0,"-7"1,-1-1,0-1,0-1,0-2,0 0,29-10,-52 13,0 0,1 0,-1 0,0 0,1 0,-1 1,1-1,-1 1,1 0,-1 0,0 0,1 1,4 0,-7 0,1 0,-1 0,1 0,-1 0,1 0,-1 1,1-1,-1 0,0 1,0-1,0 1,0-1,0 1,0-1,0 1,-1 0,1 0,0-1,-1 1,1 0,-1 0,0 0,0-1,0 1,0 4,2 17,-1 1,-1 0,-1-1,-6 34,3-48,1 0,-2-1,1 1,-1-1,0 0,-1-1,-12 14,-14 20,-22 30,28-39,20-25,1 1,0-1,0 1,1 0,-6 13,9-17,0 0,0 0,0 0,0 0,1 0,-1 0,1 0,0 0,0 1,1-1,-1 0,1 0,0 0,3 7,-3-9,1 0,-1 0,1 0,0 0,-1 0,1-1,0 1,0-1,0 1,0-1,0 0,1 0,-1 0,0 0,1 0,-1 0,0-1,1 1,-1-1,1 1,-1-1,1 0,-1 0,5-1,4 1,-1-1,1-1,0 0,14-4,-12 1,-1-1,0 0,0-1,-1 0,0-1,13-11,-15 12,-1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18,'1'-1,"-1"0,0 0,1 0,0 0,-1 0,1 1,0-1,-1 0,1 0,0 1,0-1,-1 0,1 1,0-1,0 1,0-1,0 1,0 0,0-1,0 1,0 0,0 0,0-1,0 1,0 0,0 0,1 0,35-2,-33 2,0 0,-1 0,1 0,-1 0,1 1,-1-1,1 1,-1 0,0 0,1 0,-1 1,0-1,0 1,0 0,0 0,0 0,5 4,-4-1,0-1,-1 1,1-1,-1 1,0 0,-1 0,1 1,-1-1,3 10,-2 0,0 2,0-1,-2 0,0 0,-1 1,-2 23,2-37,-1 0,1 0,-1-1,0 1,0 0,0-1,0 1,0 0,0-1,-1 1,1-1,-1 0,0 1,0-1,0 0,0 0,-4 3,2-2,-1-1,1 1,-1-1,0 0,0 0,0 0,-1-1,-5 2,16-4,1 2,-1-1,1 0,-1 1,0 0,1 0,-1 1,0 0,0 0,1 0,-2 0,1 1,0-1,0 1,-1 1,0-1,1 1,6 7,-5-5,0 0,-1 0,0 1,0-1,0 1,-1 0,0 1,0-1,-1 1,0 0,0-1,3 16,-4-8,-1-1,0 1,0 0,-2-1,0 1,0-1,-5 16,5-27,-1 0,0-1,1 1,-1-1,0 1,0-1,0 0,-1 0,1 0,-1 0,1-1,-1 1,1 0,-1-1,0 0,0 0,0 0,0 0,0 0,0 0,0-1,-5 1,-10 0,0 0,-33-4,18 1,-15-1,38-1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1,'0'40,"1"-6,-4 38,1-62,1 1,-1 0,-1-1,0 0,-1 1,0-1,-9 16,10-21,0 1,-1 0,2 0,-1 0,1 0,0 0,0 0,-1 10,3-14,0 0,0-1,0 1,1 0,-1 0,1-1,-1 1,1 0,-1-1,1 1,0-1,0 1,0 0,0-1,0 0,0 1,0-1,0 0,1 1,-1-1,0 0,1 0,-1 0,1 0,-1-1,1 1,-1 0,1 0,0-1,-1 1,1-1,0 0,0 1,-1-1,4 0,2 1,1 0,-1 0,0-1,1 0,-1 0,0 0,1-1,-1 0,10-3,-13 2,0 1,0-1,-1 0,1 0,-1-1,1 1,-1-1,0 1,0-1,0 0,0 0,0 0,-1-1,1 1,-1-1,0 1,3-8,41-110,-37 103,-4 28,-4 36,-1-41,-3 89,5 118,13-143,-14-56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1,'-9'98,"5"-66,0 39,6-11,0-31,-1-1,-6 50,1-72,-1-14,-1-14,5 15,1-1,-1 1,1 0,1 0,-1 0,1-1,0 1,5-13,-5 18,0-1,0 1,1-1,-1 1,1-1,-1 1,1 0,0 0,0 0,0 0,0 0,0 0,0 1,1-1,-1 1,1-1,-1 1,1 0,-1 0,1 0,0 0,-1 1,1-1,0 1,5-1,-6 1,0 0,0 1,0-1,0 0,0 1,0-1,0 1,0-1,0 1,0 0,-1 0,1 0,0 0,-1 0,1 0,0 0,-1 1,1-1,-1 0,0 1,0 0,2 1,2 5,0 0,-1 1,6 14,5 9,-10-24,0 0,0 1,-1-1,-1 1,1 0,-2 0,3 11,-4-17,0 1,-1-1,0 0,1 1,-1-1,-1 0,1 1,0-1,-1 1,0-1,1 0,-2 0,1 1,0-1,0 0,-1 0,0 0,0 0,1-1,-2 1,1 0,-4 3,-127 100,123-98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65,'3'0,"1"-3,2-1,4 1,-1-3,2 0,1 1,2 1,1 2,1-2,1-1,0 2,-3-3,-1 1,0 0,-1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11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2,'18'-1,"1"0,0 2,-1 0,1 2,0 0,-1 1,0 0,0 2,0 0,-1 1,22 12,-15-5,1 0,0-2,0-1,1-1,34 9,-36-12,-1 0,0 2,-1 1,30 18,24 10,105 28,-139-52,78 17,-84-23,0 1,-1 1,52 23,-2-2,-10-5,137 53,-187-70,0-1,0-1,1-2,0 0,35 1,51 10,-82-10,-14-3,1 0,-1 1,-1 1,1 0,28 15,-2 2,76 26,-18-8,-75-31,0-1,49 10,12 2,19 18,-67-23,0-2,1-1,41 6,-47-12,0 1,-1 1,0 2,43 19,-52-20,1-1,31 7,26 8,50 25,-93-32,65 18,-68-25,-1 3,51 23,-53-20,62 19,-64-25,0 2,51 26,-16-4,104 38,-55-25,-14-11,14 7,62 25,-153-57,-10-5,0 1,0 0,0 1,-1 0,15 12,-17-12,0 0,1-1,-1 0,1-1,1 0,21 6,-19-7,1 1,0 1,18 11,5 3,0-1,1-3,56 17,14 5,-61-21,64 13,-70-21,-1 3,62 25,-86-31,1 0,-1-1,35 5,-7-2,1 2,13 2,107 37,-144-42,1 0,37 5,-12-3,217 44,-54 7,-37-9,-129-37,68 31,-76-29,-3-3,-18-7,-1 0,0 1,0 0,0 1,-1 1,20 16,-13-9,0-1,1-1,1 0,0-2,34 13,33 18,-82-38,0-2,0 1,1-1,15 4,-5-4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1,'-7'0,"-1"0,0 0,0 1,1 0,-1 1,1 0,-13 4,18-4,-1-1,0 1,0-1,1 1,-1 0,1 0,-1 0,1 0,0 1,0-1,0 1,0-1,0 1,1 0,-1-1,1 1,0 0,0 0,0 0,0 0,-1 5,-5 27,3-17,1-1,-1 28,2-31,1-1,-2 0,1 0,-7 17,5-17,0 1,1-1,0 1,0 17,1 2,1-5,4 50,-2-71,0 0,0 0,1 0,0 0,0-1,0 1,1-1,0 1,0-1,1 0,0 0,6 7,-7-10,0-1,0 0,0 1,1-1,-1-1,0 1,1 0,0-1,-1 0,1 0,0 0,-1 0,1 0,0-1,0 0,0 0,0 0,-1 0,1 0,0-1,0 0,0 0,-1 0,1 0,-1 0,1-1,-1 0,1 0,-1 0,0 0,0 0,0 0,0-1,0 0,0 1,-1-1,1 0,-1 0,0-1,0 1,0 0,0-1,1-4,10-33,-5 18,8-38,-14 55,-1 0,-1 0,1 0,-1 0,0 0,-1 0,1 0,-1 1,0-1,-1 0,-3-10,4 14,0 1,-1-1,1 0,-1 0,1 0,-1 1,0-1,1 1,-1 0,0-1,0 1,0 0,0 0,0 0,0 0,-1 1,1-1,0 0,0 1,0 0,-5-1,-6 0,0 1,-22 2,14-1,15 0,0-1,1 1,-1 0,0 1,1-1,-1 1,1 0,0 1,0-1,0 1,0 0,0 0,0 1,1-1,0 1,-5 5,-1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1 268,'0'-3,"0"0,1 0,-1 0,1 0,0 0,0 0,0 1,0-1,0 0,1 1,-1-1,1 1,0-1,0 1,0 0,0-1,0 1,0 0,4-2,6-4,0 0,26-11,8-7,-35 19,1 0,-1 1,24-10,-24 13,-1-2,1 0,-2 0,1 0,0-1,12-11,4-10,-18 18,0 0,1 1,11-9,-19 17,-1 0,0 0,0-1,0 1,0 0,0 0,1 0,-1 0,0 0,0 0,0 0,0 0,1 0,-1 0,0 0,0 0,0 0,0 0,0 0,1 0,-1 0,0 0,0 0,0 1,0-1,0 0,1 0,-1 0,0 0,0 0,0 0,0 0,0 0,0 1,0-1,1 0,-1 0,0 0,0 0,0 0,0 1,0-1,0 0,0 0,0 0,0 0,3 14,-3 13,0-26,-2 36,-11 53,7-51,-3 0,-20 57,17-61,5-15,-18 38,19-44,0 0,1 0,1 1,0-1,1 1,-2 22,-5 25,7-47,2-10,0-1,0 1,0-1,0 1,-1-1,1 0,-1 1,0-1,-3 4,-2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0 240,'4'-1,"-1"-1,0 1,0-1,0 1,0-1,0 0,0 0,0 0,-1-1,1 1,3-5,12-9,16-6,-2-1,-1-2,0-1,-2-2,30-36,-53 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239 507,'5'0,"-1"0,0-1,0 0,0 0,0 0,0 0,0 0,0-1,0 0,0 0,0 0,-1 0,1-1,-1 1,0-1,0 0,0 0,0 0,0 0,-1-1,4-3,3-9,0-1,-1 0,10-28,-4 8,-10 25,0 1,-1-1,3-17,-1-2,12-88,-15 111,-1 0,0 0,0 0,0 0,-1-1,0 1,-3-14,3 20,-1 1,1-1,-1 0,1 0,-1 1,0-1,0 0,0 1,0-1,0 1,0-1,0 1,0 0,-1-1,1 1,0 0,-1 0,1 0,-1 0,1 0,-1 0,0 1,1-1,-1 0,0 1,0-1,1 1,-1 0,0-1,0 1,0 0,0 0,1 0,-1 1,0-1,0 0,1 1,-1-1,0 1,-2 0,-1 1,1 0,-1 0,0 0,1 0,0 1,-1-1,1 1,0 1,0-1,1 0,-1 1,1 0,0-1,0 2,0-1,0 0,1 0,-1 1,1-1,0 1,1 0,-1 0,1 0,-1 7,-2 14,1 0,1-1,2 42,1-39,1 61,-4 124,-1-199,0 1,-1-1,-1 1,0-1,0 0,-2-1,0 0,0 0,-1 0,-1-1,0 0,0 0,-23 19,22-22,-1 0,0-1,-20 11,28-17,-1 0,0 0,0 0,0 0,0-1,0 0,0 0,0 0,0 0,0 0,-1-1,1 0,0 0,0 0,-8-2,10 1,0 0,0-1,1 1,-1-1,0 1,1-1,0 0,-1 0,1 0,0 0,0 0,0 0,0 0,0 0,0 0,0 0,1 0,-1-1,1 1,0 0,0 0,-1-1,2-3,-1-3,0 0,0-1,1 1,4-15,-3 19,0-1,1 0,-1 1,1-1,1 1,-1 0,1 0,0 0,0 1,6-6,54-40,-34 27,45-27,-51 36,-1-2,24-20,-38 28,0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0,'-5'0,"0"1,0-1,0 1,0 0,0 1,0-1,0 1,1 0,-1 0,0 0,1 1,0-1,0 1,-1 0,1 0,1 1,-1-1,1 1,-1 0,-3 6,-1 3,0 0,1 0,0 1,1 0,-7 25,10-21,0 0,1 0,0 1,2-1,3 32,-1 3,-3-51,1 0,0 0,0 0,0 0,1 0,-1 0,0 0,1 0,-1 0,1-1,-1 1,1 0,0 0,0 0,0-1,0 1,0-1,0 1,1-1,-1 1,0-1,1 1,1 0,-1-1,0-1,0 1,1-1,-1 1,0-1,0 0,0 0,1 0,-1 0,0 0,0-1,0 1,0-1,1 1,-1-1,0 0,0 0,0 1,0-2,2-1,5-2,-1-1,-1 0,1-1,-1 0,-1 0,1 0,-1-1,0 0,-1 0,0-1,5-10,-4 7,0-1,-1-1,-1 1,0-1,0 1,-2-1,2-18,-5-15,0 35,1 1,0 0,0-1,1 1,1-1,3-15,-5 27,1 0,-1 0,0 0,0 0,0 0,0 0,0 1,0-1,0 0,0 0,0 0,0 0,1 0,-1 0,0 0,0 0,0 0,0 0,0 0,0 0,0 0,1 0,-1 0,0 0,0 0,0 0,0 0,0 0,0 0,0 0,1 0,-1 0,0 0,0 0,0 0,0-1,0 1,0 0,0 0,0 0,0 0,1 0,-1 0,0 0,0 0,0 0,0 0,0-1,0 1,0 0,0 0,0 0,0 0,0 0,0 0,0 0,0-1,0 1,3 18,0 22,-4 17,0-17,1 1,12 78,-8-87,0 0,-2 0,-2 0,-4 41,3-65,0 0,0 0,-1 0,0 0,-1 0,-5 13,6-18,0 1,0-1,0 0,0 1,-1-1,0 0,1-1,-1 1,0 0,0-1,0 0,-1 1,1-1,-1 0,-6 2,-6 1,0-1,0-1,-1 0,-20 0,24-2,0 1,0 0,-1 1,1 1,0 0,1 1,-1 0,1 1,0 0,0 1,-16 12,21-12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0,'0'428,"0"-412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0,'0'382,"0"-364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0,'0'339,"0"-321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5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91,'2'-2,"4"-1,4-3,3-1,1-1,2-1,0-1,1 1,-1-1,1 0,-1 1,-3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0 200,'333'-192,"-322"185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0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1 904,'1550'-894,"-1535"885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82,'1'-1,"4"-2,3-2,3-1,1-1,0 0,2-1,-1 1,0-1,0 1,0-1,0 0,-1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0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68,'2'-2,"4"-1,2-1,3-3,1 0,1 0,0-1,1 0,-1 1,0-1,-1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1 226,'2'-1,"4"-3,3-1,2-1,2-2,1 0,1 0,-3 1</inkml:trace>
  <inkml:trace contextRef="#ctx0" brushRef="#br0" timeOffset="1">334 33,'3'-1,"4"-3,1-1,3-1,4-2,-2-1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55,'2'-1,"4"-2,2-2,3-1,1-2,1 1,2-1,0-1,-2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52,'2'-2,"4"-1,2-2,3-1,4-3,2 0,-1-1,-2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56,'3'-2,"3"-1,3-2,2-2,2 0,0-1,1 0,0 0,-1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28,'3'-2,"2"0,3-3,2-1,2-1,-2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20,'3'-2,"5"-2,3-3,1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1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0,'0'467,"0"-449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7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0 867,'1487'-858,"-1473"850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0,'0'1279,"0"-1265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1,'-4'0,"-1"3,0 6,2 4,0 3,1 3,1 2,1-3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1,'4'0,"1"3,-1 6,0 4,-1 3,-2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9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1,'0'3,"0"6,0 3,-4 1,-1 2,0 1,2 2,0 2,1 0,1 1,1 0,0 1,0-4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2,3-2,2-3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3,0 2,0 1,0 0,0 0,0 0,4-4,1-1,-1 0,3-3,1 0,-2-3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 0,0 2,0 0,0 0,4-3,1-2,0 0,-2-3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4,3 2,2-2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1,0 0,0 1,0 0,0-3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38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1,'0'2012,"0"-1990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1 198,'330'-191,"-319"185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4,'3'-2,"1"0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81,'3'-2,"3"-1,3-2,2-2,2 0,1-1,1-1,-1 1,1-1,-1 1,0 0,-2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1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132 194,'-6'0,"-1"0,1 0,-1 1,1-1,0 1,-1 1,1 0,0-1,0 2,0-1,0 1,-7 4,9-4,1 1,-1-1,1 0,0 1,0 0,1-1,-1 1,1 0,0 1,0-1,0 0,1 1,-1-1,1 0,0 1,0 0,0 8,-1 1,1-1,1 0,0 0,1 0,2 17,-2-27,-1-1,1 1,0 0,0 0,0 0,0-1,1 1,-1-1,1 1,-1-1,1 1,0-1,0 0,0 0,0 0,1 0,-1 0,0-1,1 1,-1 0,1-1,0 0,-1 0,1 0,0 0,0 0,0 0,-1-1,5 1,9 1,1-1,-1-1,0 0,30-5,-40 4,0-1,0 0,0 0,0 0,0 0,-1-1,1 0,-1 0,0-1,1 1,-1-1,-1 0,1-1,-1 1,5-7,5-11,-1 0,-2-1,0 0,-1 0,-2-1,0-1,-1 0,-2 0,3-28,-7 47,-1 1,0-1,0 0,0 1,0-1,-1 1,0-1,0 1,-1-1,1 1,-1 0,0 0,-1 0,1 0,-4-5,3 7,0-1,0 1,-1 0,1 1,-1-1,1 0,-1 1,0 0,0 0,0 0,-1 1,1-1,0 1,0 0,-1 0,1 0,-1 1,-8-1,-5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73,'-4'0,"0"0,0 1,0-1,-1 1,1 0,0 0,0 0,0 0,1 1,-1 0,0 0,0 0,1 0,-1 0,1 1,0-1,0 1,0 0,0 0,0 0,1 1,-1-1,1 0,0 1,0 0,0-1,0 1,1 0,0 0,0 0,-1 5,-2 13,1 0,0 0,2 0,2 36,0-30,-1-23,0 0,0 0,0 0,1 0,0 0,0 0,0 0,1 0,-1-1,1 1,0 0,1-1,-1 0,1 1,0-1,0 0,0 0,0-1,1 1,0-1,0 1,0-1,0 0,0-1,0 1,1-1,-1 0,1 0,0 0,-1 0,1-1,0 0,0 0,0 0,0-1,0 0,0 0,0 0,0 0,0-1,0 0,0 0,0 0,0-1,-1 1,1-1,0 0,-1-1,0 1,1-1,-1 0,0 0,5-5,-5 4,0-1,0 1,0-1,-1 1,0-1,0 0,0 0,-1 0,1-1,-1 1,-1-1,1 1,-1-1,0 0,1-9,-1-12,0-1,-5-31,1 3,3 45,1-1,-2 0,1-1,-6-23,5 32,0 0,0 1,-1-1,0 0,0 1,0-1,0 1,0 0,0 0,-1 0,0 0,1 0,-1 0,0 1,-1-1,-4-2,-5-3,3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63,'-3'1,"1"-1,-1 1,0-1,1 1,-1 0,0 0,1 0,-1 0,1 0,0 1,-1-1,1 1,0-1,0 1,0 0,0 0,0 0,0 0,0 0,1 1,-1-1,1 0,0 1,0-1,-1 1,2-1,-1 1,0 0,0-1,1 1,-1 3,-2 12,1 0,1 0,1 28,0-36,0 24,1 39,0-67,-1-1,1 1,0-1,1 1,0-1,-1 0,2 0,-1 0,0 0,5 6,-6-9,1 0,0 0,0 0,1 0,-1 0,0-1,1 1,-1 0,0-1,1 0,0 0,-1 0,1 0,0 0,0 0,-1-1,1 1,0-1,0 0,0 0,0 0,0 0,-1 0,1-1,0 1,0-1,0 0,-1 0,1 0,3-2,-1 1,0 0,-1-1,1 0,-1 0,1 0,-1 0,0-1,-1 1,1-1,0 0,-1 0,0-1,0 1,0-1,2-6,2-9,-2 0,0 0,-1 0,-1 0,-1-1,-1 0,0 1,-2-1,0 1,-6-27,5 42,1 0,-1 0,0 1,-1-1,1 0,-1 1,0-1,0 1,0 0,-1 0,0 0,1 1,-1-1,0 1,-1 0,-5-4,0 2,0 0,0 1,0 0,-1 0,0 1,-17-3,12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4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56,'-3'0,"0"1,0 0,0 1,0-1,0 0,0 1,0 0,0 0,1 0,-1 0,1 0,-1 0,1 0,-2 4,-29 37,25-26,0-1,2 1,0 1,1-1,0 1,2 0,-2 22,-1 132,7-152,-1-7,2-1,0 1,0-1,1 0,0 0,1 0,1 0,0-1,0 0,10 15,-13-23,0 1,0-1,0 0,0 0,0-1,1 1,0 0,-1-1,1 1,0-1,0 0,0 0,0 0,0-1,1 1,-1-1,1 1,-1-1,1 0,-1-1,1 1,0 0,-1-1,1 0,0 0,-1 0,1 0,-1-1,1 0,0 1,-1-1,1 0,-1-1,1 1,-1-1,0 1,0-1,5-4,5-3,-1-1,0 0,-1-1,0 0,0-1,-1 0,-1-1,-1 0,1-1,-2 1,9-22,-8 14,-1 0,-1-1,-1 0,-1-1,0 1,-2-1,-1-27,0 11,0 23,-1 0,-1 0,0 0,-4-18,3 29,1 0,-1 0,0 0,0 0,0 1,-1-1,0 1,0 0,0-1,0 1,0 1,-1-1,0 0,0 1,0 0,0 0,-5-3,-93-60,91 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16,'-1'3,"1"-1,-1 1,0-1,0 0,-1 1,1-1,0 0,-1 0,1 0,-1 0,-3 3,-9 15,6 1,2 0,0 1,1-1,1 1,-2 35,7 116,2-72,-5-48,1-34,0-1,1 0,0 1,2-1,0 1,2-1,5 20,-8-36,0 0,-1 0,1 0,1 0,-1 0,0 0,0 0,1-1,-1 1,1 0,0-1,-1 1,1-1,0 0,0 1,0-1,0 0,0 0,0 0,0 0,0-1,0 1,1-1,-1 1,0-1,0 0,0 0,1 0,-1 0,0 0,0 0,1-1,-1 1,0-1,0 1,0-1,3-1,-1 1,0-1,0 0,-1 0,1 0,0 0,-1-1,0 1,1-1,-1 0,0 0,-1 0,1 0,0-1,-1 1,0-1,1 0,-2 1,1-1,2-6,4-27,-6 20,2 0,0 0,1 0,1 1,13-27,-4 12,-2-1,-1 1,-2-2,-1 0,-2 0,4-36,-9 59,-1-1,0 0,0 0,-1 1,0-1,-1 0,0 0,-1 1,0-1,-1 1,0-1,-1 1,0 0,0 0,-1 1,0-1,-1 1,0 0,-1 1,1-1,-16-13,20 19,-1 1,1-1,-1 1,0-1,0 1,0 0,0 0,0 0,0 0,-1 1,1 0,0-1,-1 1,1 0,-1 0,-5 0,6 2,0-1,0 1,0 0,0-1,0 1,0 1,0-1,0 0,1 1,-1-1,0 1,1 0,0 0,-1 0,1 0,0 1,0-1,0 0,-2 4,-4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6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1,'-1'3,"0"0,-1 0,1 0,0 1,-1-2,0 1,0 0,1 0,-2 0,1-1,0 1,0-1,-5 4,-18 23,9 5,2 1,1 1,1-1,-8 50,15-51,-1 6,-3 76,9-111,-1 0,2 0,-1 0,0 0,1 0,0 0,0 0,1 0,-1 0,1-1,0 1,4 5,-4-8,0 0,0 0,1 0,-1 0,1-1,-1 1,1-1,-1 1,1-1,0 0,0 0,0-1,0 1,0 0,-1-1,1 0,0 0,0 0,0 0,0 0,0 0,4-2,-4 2,1 0,-1-1,0 0,1 1,-1-1,0-1,0 1,0 0,0-1,0 0,0 1,0-1,0 0,-1 0,1-1,-1 1,1-1,-1 1,0-1,0 0,3-5,0-3,-1 0,0-1,0 0,3-22,-5 21,0 1,1 0,1 0,5-12,-7 21,7-13,0 0,-1-1,-1 0,-1 0,0 0,-1-1,-1 0,-1 0,3-36,-6 28,1 9,0 0,-2-1,-2-17,3 32,0 1,-1-1,1 1,-1-1,0 1,1-1,-1 1,0 0,0 0,0-1,-1 1,1 0,-1 0,1 0,-1 0,1 0,-1 0,0 1,0-1,0 1,0-1,0 1,0 0,-1-1,1 1,0 0,-5-1,6 2,-1 1,0-1,0 0,1 0,-1 1,0-1,1 0,-1 1,0 0,1-1,-1 1,1 0,-1 0,1 0,-1 0,1 0,0 0,-1 1,1-1,0 0,0 1,0-1,0 1,0-1,0 1,1-1,-2 3,-2 2,-3 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1 142,'231'-134,"-218"126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4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1,'0'2090,"0"-2068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7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0 806,'20'-11,"6"-4</inkml:trace>
  <inkml:trace contextRef="#ctx0" brushRef="#br0" timeOffset="1">1049 201,'335'-193,"-322"185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4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0,'-2'1,"0"-1,1 1,-1 0,1 0,-1 0,1 0,-1 0,1 0,0 1,0-1,0 0,-1 1,1-1,0 1,1-1,-1 1,0-1,0 1,0 2,-13 35,6 0,1 1,2 0,0 51,6 79,-1-167,1 0,-1 0,1 0,0 0,0-1,0 1,1 0,-1 0,0-1,1 1,0-1,0 1,0-1,0 0,0 1,0-1,0 0,1 0,-1-1,1 1,-1-1,1 1,0-1,0 0,0 0,-1 0,1 0,0 0,0-1,0 1,0-1,6 0,-5 0,0 0,0 0,0 0,0 0,0-1,0 0,0 0,0 0,0 0,-1-1,1 1,-1-1,1 0,-1 0,1 0,-1-1,0 1,0-1,0 0,0 0,-1 0,1 0,-1 0,4-7,1-8,-2 0,0 0,0 0,-2-1,2-31,-5-98,-2 62,2 83,0 1,0-1,0 0,0 1,0-1,-1 1,1-1,-1 0,0 1,0-1,0 1,0 0,0-1,0 1,0 0,-1 0,1 0,-1-1,0 2,0-1,-2-2,0 2,0 0,0 0,-1 0,1 1,0 0,-1 0,1 0,-1 1,1-1,-1 1,-6 1,-8-1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0,0-1,0 1,0 0,0-5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1,'-4'0,"-1"0,1 0,0 0,-1 0,1 1,0 0,0-1,0 2,-1-1,1 0,0 1,0 0,1 0,-6 3,7-2,0 0,-1 0,1 0,1 0,-1 0,0 1,1-1,-1 0,1 1,0 0,0-1,1 1,-1 0,1-1,0 1,0 0,0 3,4 251,-2-247,1 0,0-1,0 1,1 0,1-1,0 0,0 0,1-1,0 1,1-1,0 0,16 15,-20-22,-1 0,0 0,1 0,-1 0,1 0,0-1,-1 1,1-1,0 0,0 0,0 0,0 0,0 0,0 0,0-1,0 0,0 0,1 0,-1 0,0 0,0 0,0-1,0 1,0-1,0 0,0 0,0 0,0-1,0 1,-1-1,1 1,2-3,0 0,0 1,-1-1,0 0,0 0,0 0,0-1,-1 1,0-1,0 0,0 0,0 0,-1-1,0 1,0 0,0-1,1-10,0-37,-4-62,-1 28,2 83,0 0,0 0,0 0,-1 0,0 0,1 0,-1 0,-1 0,1 0,0 0,-1 1,0-1,0 0,0 1,0 0,-1-1,0 1,-3-4,1 3,-1 1,0-1,1 1,-1 0,0 0,-1 1,1 0,0 0,-1 0,-10 0,2-1,1 0,0 0,-23-9,23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7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0 123,'4'0,"1"-4,3-1,4-3,4-1,2 2,-2-2,1 1,0 2,-3-2,1 0,1 2,1 2,-2-2,-4-4,0 0,2 2,-2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0 120,'1'-2,"-1"0,1 0,-1 0,1 1,0-1,0 0,0 0,0 1,0-1,0 1,0-1,0 1,1-1,-1 1,1 0,-1-1,1 1,-1 0,3-1,40-22,-29 17,2-1,0 0,35-9,4-1,-44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0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52,'3'0,"6"0,4 0,0-4,1-1,2 1,-1-4,-1 1,2 1,2 1,-3-1,-4-1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0 348,'590'-341,"-578"335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0,0 2,0 0,0 0,0 0,0 0,0-4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29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5019,'8674'-5008,"-8656"4997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14.8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1 631,'13'0,"1"1,-1-1,0 0,1-1,-1 0,0-1,0 0,0-1,0-1,-1 0,24-11,123-66,-106 46,77-64,-109 82,1 2,46-25,-44 28,-1-2,38-29,-21 13,-32 25,1-1,-1-1,0 1,0-1,-1-1,12-13,-14 14,2 1,-1 0,1 0,0 0,0 1,0 0,1 1,0-1,0 2,0-1,0 1,0 0,1 1,11-3,-4 1,-1 0,1-2,20-10,-19 7,1 0,-1 2,2 0,-1 1,1 1,0 1,22-3,-39 7,0 0,0 1,0-1,0 0,0 1,0-1,0 1,0-1,0 1,0 0,0 0,0 0,0 0,-1 0,1 0,0 1,-1-1,1 1,-1-1,1 1,-1-1,0 1,0 0,0 0,0-1,0 1,0 0,0 0,0 0,-1 0,1 0,-1 0,0 0,1 3,1 10,-1 1,-1-1,-1 26,0-23,-3 520,5-331,-3-177,-10 59,6-58,-2 57,6-58,-2 0,0 0,-13 40,9-40,2 1,0-1,0 35,4-35,-9 43,6-45,-3 53,10 61,-4 113,1-246,-1-1,0 1,-1-1,0 0,0 0,-6 12,6-16,0 0,1 0,0 1,0-1,0 1,1-1,-1 1,1 0,0 0,1-1,-1 1,1 0,0 0,0 0,0 0,1-1,-1 1,1 0,0 0,1-1,3 9,9 10,5 12,-19-33,0-1,0 0,0 1,0-1,0 1,0-1,0 0,0 1,-1-1,1 1,-1-1,1 0,-1 0,1 1,-1-1,0 0,1 0,-1 0,0 1,0-1,0 0,0 0,0 0,0-1,0 1,0 0,-2 1,-20 10,-1 0,0-1,0-1,-1-2,0 0,-1-2,-35 5,-61 17,-50 15,96-25,-56 8,104-21,-52 3,51-6,-47 9,50-6,-42 11,63-15,1 1,-1-1,1 1,-1 0,1 1,0-1,0 1,0-1,1 1,-1 0,-3 5,7-8,0 1,0-1,0 1,1-1,-1 1,0-1,0 1,1-1,-1 1,0-1,1 1,-1-1,1 1,-1-1,1 0,-1 1,1-1,-1 0,1 1,-1-1,1 0,-1 0,1 1,-1-1,1 0,0 0,-1 0,1 0,-1 0,1 0,-1 0,1 0,0 0,-1 0,1 0,-1 0,2-1,26 3,15-12,-24 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3,0 5,0 2,0 2,0 1,0 0,0-3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1 298,'504'-291,"-494"285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1 330,'558'-323,"-547"317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1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1 138,'3'0,"2"-4,3-1,4 1,0-3,1-1,-1-2,1 1,2 2,-2-2,0 0,-1-1,0 1,-2-2,2-2,1 1,0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3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52,'3'0,"2"-4,3 0,4-1,0-2,1-1,3 2,2 1,-3-1,-3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5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84,'-2'103,"5"112,-3-213,0 0,1 0,-1 0,0 0,1 0,0 0,-1 0,1-1,0 1,0 0,0 0,0-1,0 1,1 0,-1-1,0 0,1 1,-1-1,1 0,0 1,-1-1,1 0,2 1,1 0,0-1,0 1,0-1,0 0,0 0,1-1,-1 0,10 0,6-2,0-1,-1-1,30-10,-45 12,0 0,-1 0,1-1,-1 1,0-1,0 0,0-1,0 1,-1 0,1-1,5-7,30-52,-26 40,-8 13,1-1,-2 1,1-1,-1 0,-1-1,0 1,2-20,-4 26,-1 0,0 0,1 0,-2 0,1 0,-1 0,1 0,-1 0,-1 0,1 0,-1 0,0 1,0-1,0 0,-1 1,1 0,-1-1,0 1,-6-6,-6-1,0 1,0 0,-1 0,-1 2,1 0,-1 1,-1 1,1 0,-1 1,-23-3,38 8,-1-1,1 1,0 0,-1 0,1 0,-1 0,1 1,-1-1,1 1,-1 0,1 0,0 0,0 0,-1 1,1-1,-3 3,-1 2,-1 0,1 0,1 1,-9 11,-18 17,30-33,1 1,-1-1,1 1,0 0,0 0,0 0,0 0,1 0,-1 0,1 0,-1 4,-2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6,'-4'0,"1"0,-1 0,1 0,0 0,-1 1,1-1,-1 1,1 0,0 0,0 0,0 0,-1 1,1-1,0 1,1 0,-1 0,0 0,0 0,1 0,-5 5,5-2,-1 1,1-1,0 0,0 1,0-1,1 1,0-1,0 1,0 0,1-1,0 11,-1 27,0-18,0 1,2-1,7 46,-6-66,-1 0,1 0,0-1,1 1,-1-1,1 1,-1-1,1 0,1 0,-1 0,1 0,-1-1,1 0,0 1,0-1,0-1,1 1,-1 0,1-1,-1 0,1 0,0-1,0 1,0-1,6 1,-7-1,0-1,0 0,-1 0,1 0,0 0,0 0,0-1,0 0,0 0,0 0,-1 0,1-1,0 1,-1-1,1 0,-1 0,0 0,1 0,-1-1,0 1,-1-1,1 0,0 0,-1 0,1 0,-1-1,0 1,0 0,-1-1,1 0,-1 1,3-8,6-26,8-57,-16 78,-1 0,0 0,-1 0,-1 0,-1 0,-4-23,5 36,0 1,0-1,-1 0,1 1,0-1,-1 1,0-1,1 1,-1 0,0-1,0 1,-1 0,1 0,0 1,-1-1,1 0,-1 1,1 0,-1-1,1 1,-1 0,0 0,0 1,0-1,0 0,-3 1,-10-2,-1 1,1 1,-28 3,11-1,14-1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0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21,'-20'62,"10"7,5-39,1 0,0 33,3-9,3 62,-1-114,-1 1,1 0,0-1,0 1,0-1,0 0,1 1,-1-1,1 0,-1 0,1 0,0 0,0 0,-1 0,2 0,-1-1,0 1,0-1,0 1,1-1,-1 0,0 0,1 0,0 0,-1 0,1-1,-1 1,1-1,0 0,-1 0,1 0,0 0,-1 0,4-1,-1 1,1 0,-1 0,0-1,1 0,-1 0,0 0,0-1,0 0,0 0,0 0,0 0,0-1,0 0,-1 0,0 0,6-6,-4 2,-1-1,0-1,0 1,0-1,-1 0,0 0,-1 0,0 0,1-11,-1-2,-1-1,-1-39,-1 22,1 25,0 0,-2 0,0 0,-5-25,5 36,0 0,0 0,-1 1,1-1,-1 1,0-1,0 1,0 0,0-1,-1 1,1 0,-1 1,0-1,0 0,0 1,0 0,0-1,-1 1,1 0,-1 1,1-1,-8-1,-115-41,111 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5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1,'0'381,"0"-363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35,'3'0,"6"0,4 0,3 0,0-3,0-2,1 1,2 0,-3-2,-1-1,-2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1 930,'21'55,"-13"-30,-1 1,-1 0,-1 0,-2 0,0 1,-2 27,0-23,11 60,-7-58,3 50,-7-60,1-1,7 28,4 41,-11 644,-4-358,1-374,1 1,0 0,1-1,-1 1,0-1,1 1,0-1,0 1,0-1,0 0,0 1,1-1,0 0,-1 0,1 0,0 0,4 3,-4-4,0-1,1 0,-1 0,0 1,1-2,-1 1,1 0,0 0,-1-1,1 0,0 1,-1-1,1 0,0 0,-1 0,1-1,0 1,-1-1,1 1,-1-1,1 0,-1 0,5-2,12-6,-1 0,35-25,-40 25,1-1,0 2,0 0,1 1,0 0,16-4,22-4,85-38,-49 24,-71 24,0 0,-1-1,1-1,-1 0,-1-1,29-19,-19 8,1 2,44-22,-27 16,-1-1,-23 12,0 0,1 2,0 0,0 2,30-8,-34 11,-2 0,1-1,29-16,10-5,-6 9,-11 5,39-22,-67 30,-1 0,1-1,-1 0,-1-1,1 0,-1 0,0-1,13-16,-18 17,1 0,-1 0,0 0,0 0,-1 0,0 0,0-1,-1 1,0-1,0-9,-4-85,0 47,4 19,-2 0,-2 0,-1 0,-1 0,-20-65,19 81,1-1,1 0,-2-35,-6-31,4 40,3 0,2-1,6-90,0 31,-5-4,4-121,24 98,-13 49,-7 61,-2 0,0-27,-1 26,0-1,8-29,-1 2,-7 38,1 1,1 0,0-1,1 2,9-16,8-20,-23 48,1 0,-1 0,0 0,1 1,-1-1,0 0,0 0,0 0,0 0,1 0,-1 0,-1 0,1 0,0 0,0 1,0-1,0 0,0 0,-1 0,1 0,-1 0,1 0,0 1,-1-1,1 0,-1 0,0 1,1-1,-2-1,0 1,-1-1,1 1,0 0,-1 0,1 0,-1 0,1 0,-1 1,0-1,-3 1,-4-1,0 1,0 0,0 0,0 1,-9 3,-11 4,1 2,0 1,-42 23,9 5,33-21,-45 23,15-13,-73 29,91-40,0 2,1 2,-44 30,50-29,-131 68,156-84,0-1,0 2,0-1,-10 11,-31 21,13-19,16-8,-1 1,2 0,-29 23,-156 131,119-94,73-62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6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0,0-3,-4-2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1,'4'0,"4"0,-2 0,-3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1,'-4'0,"-4"0,-5 0,0 4,-2 0,3 4,-2 1,-1-2,2 2,3-1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1,'-4'0,"-4"4,-5 0,-4 1,2 2,2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0,0 2,0 1,0-2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0,'0'319,"0"-302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50,'3'0,"6"0,4 0,0-4,1 0,-1-5,0 1,2 1,-2-2,-3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68,'4'0,"0"-3,5-2,-1-3,3-1,-1-2,2 1,-2-1,-2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8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1,'0'3,"0"6,0 4,0 3,0 4,0 1,0 0,0 1,0 1,0-2,0 1,-4 0,0-5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6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1,'7'0,"1"1,-1-1,0 2,1-1,-1 1,0 0,0 1,0-1,0 1,-1 1,1-1,-1 1,0 1,0-1,6 6,6 8,-1 0,-1 1,16 24,-11-14,61 55,110 163,-109-134,-40-59,10 11,-26-35,29 38,-31-36,35 36,98 103,-12-12,291 278,-396-392,-29-30,0-1,25 21,84 83,-89-90,-1 2,-1 2,42 58,6-10,104 136,-136-158,-29-34,35 36,-37-44,-2 0,0 1,11 21,13 17,69 77,-50-52,-38-52,29 34,20 25,16 17,27 33,7 8,-25-28,-65-86,23 20,-38-39,-1 0,0 0,16 24,20 21,39 53,16 17,18 16,-94-110,57 55,10 13,38 48,-118-134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9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4,4 0,1 2,-1 1,0 2,2 1,0 2,-1-4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41,'-2'1,"1"0,-1 0,1 0,-1 0,1 1,-1-1,1 0,0 1,0 0,0-1,0 1,0 0,0-1,0 1,1 0,-1 0,0 2,-12 35,-9 92,17-107,2 0,-1 26,3-40,1 1,1-1,0 0,0 0,1 0,0 0,5 15,-6-22,0-1,0-1,0 1,1 0,-1 0,0 0,1-1,-1 1,1 0,-1-1,1 0,0 1,0-1,-1 0,1 0,0 0,0 0,0 0,1 0,-1-1,0 1,0-1,0 1,0-1,0 0,1 0,-1 0,0 0,0 0,0 0,4-1,-3 0,1 0,-1 0,0-1,0 1,1 0,-1-1,0 0,0 0,-1 0,1 0,0 0,-1-1,1 1,-1-1,0 1,0-1,0 0,0 0,2-3,0-7,0 0,-1 1,0-2,2-23,4-18,9 4,-15 46,0 0,-1-1,1 1,-1-1,-1 0,1 0,-1 1,0-1,0 0,-1 0,1 0,-2 0,1 0,-2-11,0 9,-1-1,0 1,-1 0,1 0,-2 0,1 1,-1-1,0 1,0 0,-1 0,0 1,0 0,-1 0,0 0,-13-8,7 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4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67 103,'-2'0,"0"1,0-1,-1 1,1 0,0 0,0 0,0 0,0 0,0 1,0-1,0 1,1-1,-1 1,0 0,1-1,-1 1,1 0,0 0,0 0,0 0,0 0,0 1,0-1,0 0,0 0,0 4,-14 70,13-66,-2 30,2 1,1 0,6 45,-4-76,1-1,0 0,0 0,1 0,7 13,-9-19,0 0,1 0,-1 0,1 0,0 0,0 0,0 0,0-1,0 1,1-1,-1 0,1 0,0 0,0 0,-1 0,1 0,0-1,5 2,-5-3,-1-1,1 1,-1-1,1 0,-1 0,0 0,1 0,-1 0,0 0,0-1,1 1,-1-1,0 0,-1 0,1 1,0-1,0 0,-1 0,1-1,-1 1,0 0,2-4,26-55,-23 40,-2 0,4-31,-6 33,1 0,0 0,9-26,-4 24,-1 0,-1 0,5-39,-10 54,0-1,-1 0,0 0,0 0,0 1,-1-1,0 0,-1 0,1 1,-1-1,-1 1,1-1,-1 1,0 0,0 0,-7-8,8 12,0 0,-1 0,1 0,-1 0,1 1,-1-1,1 1,-1 0,0 0,0 0,0 0,0 0,0 0,0 1,0-1,0 1,0 0,0 0,0 0,0 1,0-1,0 1,0-1,0 1,0 0,1 0,-1 0,0 1,0-1,1 1,-1-1,1 1,-1 0,1 0,0 0,0 0,0 0,-3 5,-4 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6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24,'0'5,"-1"27,2 0,7 37,-6-59,0 0,1 0,0 0,0-1,1 1,1-1,-1 0,2 0,-1-1,14 16,-14-18,1 0,0-1,0 0,1 0,0 0,0 0,0-1,0-1,0 1,13 3,-18-6,0-1,0 0,0 1,0-1,0 0,0 0,0 0,0 0,1 0,-1-1,0 1,0-1,0 1,0-1,0 0,0 0,0 0,1-1,0 0,-1 0,0 0,0-1,-1 1,1 0,0-1,-1 0,0 1,1-1,-1 0,0 0,0 1,-1-1,1 0,-1 0,1-5,2-15,-1 1,-1-1,-1 0,-1 1,-1-1,-1 1,-11-43,12 62,1 0,-1 0,0 0,0 0,0 0,0 1,0-1,0 1,-1-1,1 1,-1 0,0 0,0 0,0 0,1 0,-2 1,-4-2,0 0,0 1,0 0,0 0,-1 1,-15-1,7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7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86,'-4'0,"0"0,1 1,-1-1,1 1,0 0,-1 0,1 0,0 1,-1-1,1 1,0 0,0 0,0 0,0 0,1 0,-1 1,1-1,-1 1,1-1,0 1,0 0,0 0,0 0,0 0,1 1,0-1,-1 0,1 1,0-1,0 7,-2 2,2 0,-1 0,2 0,-1 0,2 0,0 0,4 23,-4-32,3 17,0-1,2 1,0-1,2 0,0 0,17 28,-11-23,-10-16,1 1,-1-2,1 1,1-1,0 0,0 0,0 0,8 6,-13-13,0 1,0 0,0-1,0 1,0-1,1 1,-1-1,0 0,0 0,0 1,0-1,1 0,-1 0,0 0,0 0,0 0,1-1,-1 1,0 0,0-1,0 1,0 0,1-1,-1 1,0-1,0 0,1 0,1-2,-1 1,0-1,1 1,-1-1,0 0,-1 0,1 0,0 0,1-6,2-3,-2-1,1 0,-2 0,2-14,-2-172,-4 98,2 94,-1-1,0 1,0-1,-1 1,1 0,-2 0,-5-14,6 17,1 1,-1-1,-1 1,1-1,0 1,-1 0,0 0,1 0,-1 0,-1 0,1 1,0-1,-1 1,1 0,-8-3,-3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0,'0'363,"0"-347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0,'0'826,"0"-807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13,'-4'0,"3"0,1-3,5-2,1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2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2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1,'-2'84,"4"88,7 22,8-53,-7 88,-2-26,1-61,-18 131,-17-97,23-112,6 76,0-76,-7 74,-6 296,12-286,-12-60,2 80,-10-1,1 45,18-133,-3 98,-8 330,12-317,7-76,0 19,-1 175,-8-288,1 6,-1-1,-2 0,0 1,-7 25,8-49,-4 16,0 1,1-1,0 1,2 1,0 20,2-39,-1 0,1 1,0-1,0 1,0-1,1 0,-1 1,0-1,0 0,1 1,-1-1,1 0,-1 1,1-1,0 0,-1 0,1 0,0 0,0 0,0 0,0 0,0 0,0 0,0 0,0 0,0 0,0-1,0 1,1 0,-1-1,0 1,0-1,1 1,-1-1,2 0,3 1,0-2,0 1,0-1,0 0,0 0,0 0,7-3,-8 2,24-6,-2-2,1 0,-1-2,31-19,-44 24,-1 1,1 0,0 0,25-5,-23 7,-1 0,0-2,0 0,16-8,-21 8,2 1,-1 0,21-5,-20 6,0 0,1 0,15-10,47-25,-45 25,50-33,27-40,-80 68,46-25,-53 33,4-5,-20 13,1 0,-1 0,1 0,-1 0,1 1,0 0,6-2,31-13,-34 13,-1 1,1 0,0 0,0 1,15-3,-3 2,0-2,0 0,0-1,32-15,-10 5,-21 6,0 0,-1-2,35-24,12-9,154-71,-89 71,-71 19,-36 17,42-24,-15 4,-30 18,0-2,26-19,63-51,15-20,-114 95,0 0,0 1,22-8,-21 9,-1 0,1-1,21-15,-12 7,1 0,40-19,13-9,-8 5,9 0,-51 26,46-27,-21 3,34-22,-74 52,-3 2,1 0,-1-1,0 0,0 0,0-1,-1 0,0-1,10-11,-14 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82,'4'0,"4"0,2-4,1-1,4 1,2 0,2 2,-2-4,0 1,-4-4,0 1,-2-3,1 1,1 2,-1 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8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6,'-2'1,"1"-1,-1 1,1 0,-1 0,1 0,-1 0,1 0,0 0,-1 1,1-1,0 0,0 1,0-1,0 1,0-1,0 1,0-1,1 1,-2 2,-11 34,8-3,2-1,1 1,5 55,0-9,-4-78,1-1,0 1,0-1,0 1,1 0,-1-1,1 1,-1-1,1 1,0 0,0-1,0 0,0 1,1-1,-1 0,1 0,-1 1,1-1,0 0,-1-1,1 1,0 0,0 0,1-1,-1 1,0-1,0 0,1 0,-1 0,1 0,-1 0,1 0,-1-1,1 1,0-1,-1 0,1 1,-1-1,1 0,0-1,-1 1,1 0,0-1,-1 0,1 1,-1-1,1 0,-1 0,0-1,4-1,-1 1,-1-1,1 0,-1 0,0 0,0 0,0 0,0-1,-1 0,0 0,1 0,-1 0,-1 0,1 0,0-1,-1 0,2-5,1-7,0 0,-1-1,1-24,4-11,-7 44,-1 0,0 0,0 0,0-15,-2 21,1 0,0 0,-1 0,0 0,0 0,1 0,-2 0,1 0,0 1,-1-1,1 1,-1-1,0 1,1-1,-1 1,-1 0,-3-4,-6-4,0-2,0 1,-14-21,18 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4,'-5'-1,"0"1,0 0,0 1,1-1,-1 1,0 0,0 0,1 0,-1 1,0-1,1 1,-1 1,1-1,0 0,0 1,0 0,0 0,0 0,1 0,-1 1,1 0,0-1,0 1,0 0,1 1,-1-1,1 0,0 1,0-1,1 1,-1-1,0 7,-2 8,1 1,0 0,1 0,2 0,0 0,1 0,1 0,5 22,-6-35,1-1,1 0,-1-1,1 1,0 0,0-1,1 1,0-1,0 0,0-1,0 1,1 0,0-1,-1 0,2 0,-1-1,0 0,1 0,0 0,-1 0,1-1,0 0,1 0,-1 0,0-1,0 0,1 0,-1-1,0 0,1 0,-1 0,0-1,1 0,-1 0,0-1,0 1,0-1,0-1,0 1,0-1,-1 0,1 0,-1-1,7-5,-3-2,0 0,-1 0,-1-1,1 0,-2 0,0-1,-1 1,0-1,-1-1,0 1,-1-1,0 1,-1-1,-1 0,0 0,-1 0,-1 1,0-1,0 0,-2 0,0 1,-5-15,6 24,-1 0,0 0,0 0,0 0,0 1,-1-1,1 1,-1 0,0 0,0 0,0 0,-1 1,1 0,0 0,-1 0,0 0,1 1,-1 0,0 0,0 0,0 0,0 1,0 0,0 0,1 0,-1 0,0 1,-8 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30,'3'0,"6"0,4 0,0-4,-2-4,0-2,-1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0 104,'0'-4,"4"-1,1-3,3 0,0-3,3 1,-1-2,2 2,-2-2,2 2,2 2,-1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4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0 180,'9'-2,"1"0,-1 0,0-1,0 0,0 0,-1-1,1 0,9-7,12-5,-21 12,-1-1,0-1,0 1,-1-1,14-14,-14 12,1 1,0 0,0 1,1 0,10-6,16-17,-26 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6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1,0 0,0 0,0 0,0 0,0-1,0 0,0 1,0-1,0-3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1,'0'382,"0"-364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4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1771,'10'-1,"0"-1,0 1,0-2,0 0,16-6,23-7,7 4,-1-3,-1-2,64-30,7-10,24-20,-69 32,-54 32,0-2,-1 0,-1-1,-1-2,39-36,-35 28,1 1,0 1,57-35,-4 3,72-46,-118 80,193-130,-36 36,-134 87,126-70,-125 64,92-39,-73 38,13-5,-24 5,-38 22,-1-1,44-33,-45 28,2 1,33-16,18-11,43-24,11-6,-57 20,-72 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4,0 1,0 0,0 1,0 0,0 0,0 0,0 0,0-1,0 0,0 0,0-3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1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0,0 1,0 1,0-5,0-1,0 0,0-3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5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0,4 0,1 0,0 0,1 0,-3-4,-5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99,'0'-4,"3"-1,2-3,3-1,0-1,3-1,3 3,-1-1,1 1,-2-2,0 1,-1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1,'-4'0,"-1"3,1 6,-4 0,1 3,1 3,1 2,2 2,2 2,0 0,1 0,0 1,0-4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2,4-2,1 0,-1 1,0 0,2-2,0-1,0 1,-2 2,2-3,0 0,0 1,-3-3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6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1 129,'3'0,"2"-4,-1-4,4-1,3 0,3 3,0-2,1 1,-2-2,0-4,2 2,1 1,-1 0,-4-3,-3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7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1 124,'1'-3,"1"-1,0 1,0 0,0 0,0 0,0 0,1 0,-1 0,1 1,0-1,0 1,0-1,0 1,0 0,0 1,6-3,9-8,-6 5,1 0,0 1,0 0,0 1,1 0,0 1,0 1,19-2,23-7,-41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8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15,'-2'0,"0"0,0 1,1-1,-1 1,0 0,1 0,-1 0,0 0,1 0,-1 0,1 0,0 0,-1 0,1 0,0 1,0-1,0 1,0-1,0 1,0-1,0 1,-1 3,-15 43,16-41,-6 27,2 1,1 0,2 0,1 0,8 68,-7-97,1-1,0 0,0 0,0 0,1 0,-1 0,1 0,0-1,1 1,-1-1,1 1,0-1,0 0,0 0,0 0,1 0,0-1,0 1,0-1,0 0,7 4,-6-5,1 0,-1 0,1 0,0 0,0-1,-1 0,1-1,0 1,0-1,0 0,0 0,-1-1,1 0,0 0,0 0,-1-1,1 0,10-4,-13 4,1-1,-1 1,0 0,0-1,0 0,0 1,0-1,-1 0,1-1,-1 1,0 0,0-1,3-5,19-57,-9 22,-12 35,0-1,0 1,-1-1,0 0,-1 0,0 0,-1-1,0 1,0 0,-1 0,-1 0,1 0,-2 0,1 1,-1-1,-1 0,0 1,0 0,-1 0,0 0,0 1,-1-1,0 1,-1 1,0-1,0 1,0 0,-1 1,0 0,-1 0,-16-9,9 7,13 5,-1 1,1 0,-1 1,0-1,1 0,-1 1,0 0,0 0,0 0,-6 0,-1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9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85 112,'-2'1,"0"-1,0 0,0 1,0-1,0 1,0 0,0 0,1 0,-1 0,0 0,0 0,1 0,-1 0,1 1,-1-1,1 0,-1 1,1 0,0-1,0 1,0 0,0-1,0 1,0 0,0 0,1 0,-1 0,1 0,-1 0,1 0,0 0,0 3,-2 11,1 0,0 0,2 18,0-16,-1 12,-1-17,1-1,0 0,1 0,0 0,4 14,-4-23,0 0,0 0,1 0,-1 0,1 0,-1-1,1 1,0-1,0 1,0-1,0 0,0 0,0 0,1 0,-1 0,1 0,-1-1,1 1,0-1,0 0,0 0,-1 0,1 0,0 0,5 0,0 1,1-1,-1 0,1 0,-1-1,1 0,-1-1,1 0,-1 0,13-4,-17 3,1 0,-1 0,1-1,-1 1,0-1,0 0,0 0,-1 0,1-1,-1 1,0-1,1 0,-2 0,1 0,0 0,-1 0,3-8,2-5,-1-1,-1-1,-1 1,-1-1,0 0,0-24,-2-7,-8-59,7 107,-1 0,1-1,-1 1,1 0,-1 0,0 0,0 0,0 0,-1 0,1 0,0 0,-1 0,1 0,-1 1,1-1,-1 1,0-1,0 1,0 0,0-1,0 1,0 0,0 0,0 1,0-1,0 0,-1 1,1-1,0 1,-5-1,-8 0,-1 0,0 1,-25 3,12 0,20-3,1 0,-1 0,0 1,1 0,-15 4,21-4,-1 0,1 0,-1 0,1 0,0 0,0 1,-1 0,1-1,0 1,0 0,0 0,1 0,-1 0,0 0,1 0,0 1,-1-1,1 0,-1 4,-18 58,18-48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18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1 215,'0'-1,"0"0,0 0,1 0,-1 0,1 0,-1 0,1 0,-1 0,1 0,0 1,-1-1,1 0,0 0,-1 1,1-1,0 0,0 1,0-1,0 1,0-1,-1 1,1 0,0-1,0 1,2-1,32-8,-18 6,37-12,92-14,-63 21,-53 6,47-9,54-17,-89 22,0 1,0 2,0 1,52 6,5-1,483-3,-561-1,-1-1,34-8,-32 5,0 1,24-1,78 5,-67 2,-1-3,104-16,-97 9,0 3,0 2,74 6,-13 0,-39-2,94-3,-107-10,-52 7,0 1,27-1,670 3,-349 5,-306-4,0 0,0 2,96 15,-125-11,-1-2,46-2,17 2,-23 10,-52-9,-1 0,29 1,8 0,0 2,87 21,-133-25,26 2,0-1,0-1,1-2,35-4,81 3,-82 13,-51-9,0 0,27 1,2-4,88 14,-101-10,59 2,-62-6,-1 1,47 10,106 15,-139-20,0-2,1-2,0-1,47-6,14 1,-23 4,120 18,-70-10,-93-8,72 11,-79-8,0-1,48-1,-50-3,-1 2,0 1,35 7,-28-2,46 2,-47-5,49 9,-56-8,-1-2,1 0,58-5,36 4,-53 11,-53-9,0 0,30 1,77 8,-80-6,47 0,-72-6,-1 2,0 0,0 1,31 11,-31-8,1-1,-1-2,1 0,29 2,101 7,17 1,-136-13,56 11,-55-7,52 3,-53-6,54 9,-54-5,55 2,-56-6,0 1,0 2,36 11,-36-8,1-2,63 6,-11-13,-48 0,1 1,-1 2,0 1,38 9,-44-6,0-2,1-1,51-2,-51-2,0 2,1 1,44 8,41 12,20 4,-107-20,57 6,18 3,-62-6,-22-5,0 0,0 2,-1 1,1 0,34 18,-40-17,0 0,1-1,0-1,0-1,0 0,1-1,24 2,11-2,57-3,-106-1,12 1,0 1,0 0,-1 1,17 4,-13-2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31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43,'-2'0,"-1"1,1-1,0 1,0 0,0 0,0 0,0 0,0 1,0-1,1 0,-1 1,0-1,1 1,-1 0,1-1,-1 1,1 0,0 0,-2 4,-21 44,21-43,-6 15,0 1,2 0,-7 37,12-49,1 0,0 0,0 0,2 0,-1 0,1-1,1 1,-1 0,2 0,4 12,-6-21,1 1,0 0,0-1,0 1,0-1,0 0,0 0,1 0,-1 0,1 0,0 0,-1-1,1 1,0-1,0 1,0-1,0 0,4 0,60 11,-63-12,-2 0,1 0,0-1,0 1,0-1,-1 0,1 0,0 0,-1 0,1 0,-1-1,1 1,-1-1,0 1,1-1,-1 0,0 0,0 0,0 0,-1 0,1-1,0 1,-1 0,0-1,1 1,-1-1,0 0,0 1,1-6,2-4,-1-1,1 0,-2 1,2-26,-2 5,0 1,-1-1,-5-36,4 62,-1 0,0 0,-1 0,0 0,0 1,0-1,-1 0,0 1,0 0,0-1,-1 1,0 0,0 1,-1-1,-8-7,10 11,0-1,0 1,-1 0,1 0,-1 1,1-1,-1 1,0 0,1 0,-1 0,0 0,0 1,0-1,0 1,0 0,1 0,-7 1,-4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1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0 112,'4'0,"1"-4,3-1,4 1,0-4,1 1,-1-3,1 1,2 1,-2-1,0 1,3 2,-3-2,1 0,-3-1,-2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0 104,'4'0,"4"-3,5-2,0-3,2-1,-3-2,-2-2,0 0,-1-1,1 2,2 3,0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22,'4'0,"4"0,5 0,0-4,2-4,-2-1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9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55,'4'0,"4"0,5 0,4 0,-2-4,1-1,2 1,0 0,-2-2,-1 0,-2-4,0 2,-3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13,'4'0,"4"0,5 0,0-3,1-2,-1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0,'0'4,"0"4,-4 1,-1 3,1 3,0 2,1 2,1 2,2 0,-1 0,1 1,0 0,1-4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94,'3'0,"2"-3,3-2,0-3,3-1,3 2,2 2,-1-2,1 0,-3-2,-4-3,1 0,-2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6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63,'4'0,"1"-4,3 0,4-1,4-2,2 0,2 1,-2-2,-1 0,0 2,1 1,-2 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 0,3 0,4 0,0 0,2 0,0 0,-3-4,-2 0,-4-4,0-1,2-2,1 1,1-1,-1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0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3,'112'-2,"120"4,-160 11,-52-8,0-2,27 2,-30-4,14-1,-1 2,1 1,30 7,-26-3,43 2,9 2,27 0,-83-10,1 2,41 8,-30 0,0-1,1-3,79 3,-18-12,135 4,-152 10,-56-6,59 3,-67-9,8 0,0 1,0 1,44 9,-44-5,1-1,37 0,-32-3,43 7,-30 1,-8 0,0-3,84 4,-102-11,0 1,0 1,44 9,-38-5,0-2,1-1,43-3,-43 0,-1 0,0 2,50 10,-57-7,45 2,-51-6,-1 1,0 0,1 1,-1 1,25 8,-21-5,0-1,0-1,0-1,1-1,-1 0,1-2,42-3,45 4,-37 10,-52-7,0-2,27 2,-29-4,12-1,0 2,0 1,32 7,-32-4,1-2,1-1,47-3,-47 0,-1 0,1 3,45 7,-49-4,1-3,58 1,-58-3,-1 0,1 1,32 8,97 17,43 0,-86-16,-89-10,0 1,0 1,0 1,42 13,-38-8,1-1,35 4,-36-7,1 1,40 15,-25-7,1-2,59 8,-32-6,-51-10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0,'3'0,"6"0,4 0,3 0,4 0,1 0,-3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92,'14'0,"1"-2,-1 0,1-1,-1 0,0-1,0-1,-1 0,1-1,15-9,-21 11,82-32,-79 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39,'0'-4,"3"0,5-1,2-2,2 0,2 0,0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0,0 0,0 0,-4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0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78,'4'0,"1"-4,3 0,4-1,4 2,-2-3,2-1,0 2,3 1,-4-2,1-1,0 2,2 1,-3-2,0 0,-3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1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20,'4'0,"4"0,5 0,0-4,2-1,-6 1,-8 0,-7 2,-4 4,-2 1,0 5,2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0 225,'376'-217,"-364"210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1 100,'2'-1,"2"-2,5-2,2-1,1-1,2-1,0 0,2-1,-2 0,1 1,1-1,1-1,-1 0,-3 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1 158,'258'-149,"-243"141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2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55,'0'-1,"0"-1,1 1,-1 0,1 0,0 0,-1 0,1 0,0 0,0 0,-1 0,1 0,0 0,0 0,0 0,0 1,0-1,0 0,0 1,1-1,-1 1,0-1,0 1,0 0,1-1,-1 1,0 0,2 0,41-5,-39 4,100-12,-65 7,58-2,1625 7,-774 3,-929-1,0 1,35 8,-34-5,1-1,24 0,-16-1,43 8,-43-6,46 3,66 5,11 1,-122-13,51 11,14 0,-60-8,0 1,49 14,6 1,-59-16,47 1,-51-5,-1 2,49 8,-42-3,55 2,14 2,163 28,-183-29,-39-3,66 1,-79-7,58 11,-57-6,55 2,-35-8,-17-1,0 1,-1 2,59 11,-65-8,0-1,47 1,-47-5,0 2,49 9,-50-6,1-1,50 1,-49-5,0 2,44 9,-41-6,44 4,28 4,97 13,35 0,-139-16,-63-8,60 13,-3-3,-72-11,1 1,-2 1,1 1,0 0,20 8,-21-6,0-1,0 0,1-2,0 0,0-1,27-1,-17 0,51 8,-43-3,1-2,52-1,10 1,-28 9,-53-9,1 0,27 1,-22-2,-1 0,1 1,38 13,-38-10,0 0,1-2,27 2,53 6,-68-7,56 2,-69-8,1 1,-1 2,41 8,-36-5,0-2,0-2,40 0,-39-3,-1 2,1 2,35 6,-38-3,0-2,34 0,-33-3,-1 1,35 8,-28-3,42 2,12 2,54 16,-115-22,1-2,0 0,28-2,-28-1,-1 1,0 1,35 8,-35-5,1-1,-1-1,34-1,-33-2,1 1,55 11,25 3,-19-3,-57-8,1-1,53-2,19 2,-34 9,-54-7,1-2,27 2,124 12,-77-5,-19-1,-49-6,1-1,29 1,-10-3,58 12,-16-2,-13-1,-48-6,0-1,30 1,-31-5,-3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1 404,'307'-178,"-295"171</inkml:trace>
  <inkml:trace contextRef="#ctx0" brushRef="#br0" timeOffset="1">564 78,'3'-2,"2"0,3-3,3-1,1-1,2-1,0 0,3-2,0 0,1-1,-3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62,'2'-1,"2"-2,5-2,2-1,1-1,2-1,1-1,-1 1,0 0,-2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89,'3'-1,"3"-3,3-1,1-1,3-1,1-1,-1 0,3-1,2-1,1-1,-1 0,-3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0 247,'3'-1,"5"-4,3-1,2-1,1-2,2 0,-1 1,0-1,0 0,0 1,0-1,0 0,-1 1,0 0,0 0,-2 1,0 0,-1 1</inkml:trace>
  <inkml:trace contextRef="#ctx0" brushRef="#br0" timeOffset="1">362 39,'3'-2,"3"-2,3-1,1-1,3-1,1-1,-3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6,0 2,0 3,0 2,0 1,0 0,3-4,2 0,0-5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4,0-3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3,0 5,0 2,0 2,0 1,0 0,0-4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97 129,'223'-129,"-542"313,325-187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1 226,'378'-219,"-366"213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3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440 33,'-41'-1,"29"-1,0 1,1 1,-1 0,0 1,0 0,0 1,1 0,-1 1,1 0,-1 1,-10 5,13-4,-8 4,1 1,-1 1,1 0,1 1,-24 25,25-20,0 1,1 1,1 0,1 0,-16 39,21-39,0 0,-6 34,11-46,0 1,0 0,1 0,0 0,0 0,1 0,0 0,1 0,3 12,-3-18,-1 1,1-1,0 1,0-1,0 0,0 1,0-1,0-1,1 1,-1 0,1 0,-1-1,1 1,0-1,-1 0,1 0,0 0,0 0,0-1,0 1,0-1,0 1,0-1,0 0,0 0,0-1,0 1,5-2,6 0,0-1,0 0,0-1,22-9,12-10,-1-3,-1-1,-1-2,62-54,-98 75,0 0,-1-1,0 0,-1 0,0-1,0 1,-1-2,0 1,-1-1,0 0,-1 0,5-18,-1-2,-5 23,-1 0,1 0,-2-1,1 1,-1 0,0-1,-1 0,0 1,0-1,-1 1,0-1,-3-10,4 18,0 1,0 0,0 0,0 0,0-1,0 1,0 0,0 0,-1 0,1 0,0-1,0 1,0 0,0 0,0 0,0 0,-1 0,1-1,0 1,0 0,0 0,-1 0,1 0,0 0,0 0,0 0,0 0,-1 0,1 0,0 0,0 0,0 0,-1 0,1 0,0 0,0 0,0 0,-1 0,1 0,0 0,0 0,0 0,-1 0,1 0,0 0,0 1,0-1,0 0,-1 0,-8 14,-2 15,-8 123,2 35,12-114,-12 35,11-79,1 0,-2 46,7-68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8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1,'0'377,"0"-363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1,'0'636,"0"-619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95,'3'0,"2"-4,3-1,0-3,3 0,3 0,-1-1,1 1,-2-2,-4-3,2 1,-2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39,'4'0,"1"-3,3-2,4 0,0-2,1 0,3 0,-2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26,'0'-4,"3"-1,5-3,2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4,0 3,0 3,0 2,0 1,3-3,2-2,0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6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25 130,'-10'55,"-1"-5,8 27,7 101,-4-175,0 0,0 0,0 0,1-1,-1 1,1 0,0-1,0 1,0-1,0 1,0-1,1 1,-1-1,1 0,-1 1,1-1,0 0,0 0,0 0,0-1,0 1,1 0,-1-1,0 1,1-1,-1 0,1 0,0 0,-1 0,1 0,0-1,-1 1,1-1,3 0,0 0,-1 0,1-1,0 1,-1-2,1 1,-1 0,1-1,-1 0,0 0,1-1,-1 0,-1 1,1-2,0 1,7-8,27-21,-30 26,-1-1,0 0,-1 0,1 0,-1-1,7-10,15-23,-21 31,0 0,-1-1,0 0,-1 0,0 0,4-14,10-21,-16 38,0 1,-1-1,1 0,-2 0,1 0,-1 0,1-15,-2 16,-1 1,0-1,0 1,-1-1,0 1,0-1,-1 1,0 0,0-1,0 1,-1 0,0 0,0 1,0-1,-1 1,0-1,0 1,-7-7,4 7,1 0,-1 0,0 0,0 1,0 0,-1 1,1 0,-1 0,0 0,0 1,0 0,0 1,0-1,-13 1,21 1,-15-1,0 0,0 2,0 0,-1 0,-26 7,28-3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4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0 210,'3'-5,"-1"0,1 0,0 0,0 0,0 1,1 0,0-1,0 1,0 1,9-8,-2 1,21-22,71-51,-98 79,0 1,0 0,1 0,0 0,-1 1,1 0,0 0,0 0,0 1,0 0,1 0,-1 0,10 1,-14 0,1 1,0-1,-1 1,1 0,0 0,-1 0,0 0,1 1,-1-1,0 1,1-1,-1 1,0 0,0 0,0 0,0 0,-1 0,1 0,-1 1,1-1,-1 0,0 1,0-1,0 1,0 0,0-1,0 1,-1 0,1-1,-1 1,0 0,0 4,3 18,0 0,2-1,11 34,-14-48,1-1,-1 1,-1 0,0-1,0 1,-1 0,-1 0,1 0,-4 13,4-19,-1 0,0 0,0-1,-1 1,1-1,-1 1,1-1,-1 1,0-1,-1 0,1 0,0 0,-1 0,0 0,1-1,-1 1,0-1,-1 0,1 1,0-1,-1-1,1 1,-1-1,1 1,-1-1,-5 1,-9 1,1 1,0 1,0 0,1 1,-1 1,1 1,-20 12,36-19,-1-1,0 1,0 0,0-1,0 1,0-1,0 1,0-1,0 0,0 1,0-1,0 0,0 0,0 0,0 0,0 0,0 0,0 0,-1 0,1 0,0 0,0-1,0 1,0 0,0-1,-2 0,-2-5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7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83,'-4'1,"1"0,0 0,0-1,0 2,0-1,0 0,0 1,0-1,0 1,0 0,1 0,-1 0,1 0,-1 1,1-1,0 1,0-1,0 1,0 0,1 0,-1 0,1 0,-1 0,1 0,0 0,-1 5,-4 12,1 1,-5 38,9-51,-8 33,6-31,1 0,0 0,0 0,1 0,0 0,1 16,1-24,-1 0,1 1,0-1,-1 0,1 0,0 0,1 1,-1-1,0 0,0 0,1-1,-1 1,1 0,0 0,0-1,-1 1,1-1,0 1,0-1,0 0,1 0,-1 0,0 0,0 0,0-1,1 1,-1 0,0-1,1 0,-1 0,1 0,3 0,2 1,0-1,0 0,0 0,0-1,-1 0,1 0,0-1,-1 0,1-1,-1 1,0-1,0-1,0 1,0-1,0-1,-1 1,0-1,0 0,0 0,0-1,-1 0,0 0,0 0,-1 0,1-1,-2 0,1 0,3-9,-1 2,-2 0,0 0,0-1,-1 1,-1-1,0 1,-1-17,1 0,5-6,-5 31,-1 1,0-1,0 0,0 0,-1 1,-1-12,1 14,-1 1,1 0,-1 0,0 0,0 0,0 0,0 0,0 1,-1-1,1 0,-1 0,1 1,-1-1,1 1,-1-1,0 1,0 0,0 0,1 0,-1 0,0 0,-4-1,-41-15,32 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91 132,'-4'2,"1"-1,0 1,-1 0,1 0,0 0,0 1,0-1,1 1,-1-1,1 1,-1 0,1 0,0 0,0 0,0 1,-2 4,-8 10,8-11,0 1,0-1,1 1,-1 0,2 0,-1 0,1 0,0 0,1 1,0-1,0 16,1 13,6 45,-6-81,1 2,0 1,-1-1,1 0,0 0,1 1,-1-1,0 0,1 0,0 0,0 0,0-1,0 1,0 0,0-1,1 1,0-1,-1 0,1 0,0 0,0 0,0-1,0 1,0-1,0 1,0-1,1 0,-1-1,0 1,6 0,-1 0,1 0,-1 0,1-1,-1 0,1-1,-1 0,1-1,-1 1,0-1,0-1,10-3,-12 0,1 0,-1 0,1 0,-2-1,1 0,-1 0,0 0,-1-1,1 0,-1 0,4-12,8-13,-10 21,-1 0,-1 0,0-1,0 0,-2 0,1 0,-1 0,-1 0,-1 0,0 0,-2-15,3-49,5 49,-5 23,0 0,0 0,0 0,-1-1,1 1,-2-10,1 14,-1-1,1 0,-1 1,0-1,1 1,-1-1,0 1,0 0,0-1,0 1,0 0,0 0,-1-1,1 1,0 0,0 0,-1 0,1 1,-1-1,1 0,-1 0,1 1,-1-1,1 1,-1-1,-2 1,-5-2,0 0,0 1,0 0,0 1,0 0,0 0,0 1,0 0,-9 3,4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133 132,'-4'0,"0"0,1 1,0 0,-1 0,1 0,-1 0,1 1,0-1,0 1,0 0,0-1,0 2,0-1,0 0,1 0,-1 1,1 0,-1-1,1 1,-3 5,-4 7,0 1,-12 31,12-25,5-14,1 1,0-1,1 1,0 0,0 0,1 0,0 0,0 0,1 0,0 0,1 0,0 0,1 0,-1-1,6 16,-5-19,1 0,-1 0,1 0,-1 0,2 0,-1-1,0 1,1-1,0 0,0 0,0 0,0-1,1 0,-1 1,1-2,0 1,0 0,0-1,0 0,1 0,-1 0,0-1,1 0,-1 0,12 0,-7 0,0-1,1 0,-1-1,0 0,0 0,16-5,-21 4,-1-1,1 1,0 0,-1-1,0 0,1 0,-1 0,0-1,-1 1,1-1,-1 0,1 0,-1 0,4-8,0 0,83-155,-85 155,0-1,0 0,-1 0,-1-1,-1 1,0-1,1-27,-3 35,-1-1,1 1,-1 0,0 0,-1-1,1 1,-1 0,0 0,-1 1,0-1,0 0,0 1,0 0,-1-1,0 1,0 1,0-1,-1 1,-9-8,8 9,-1 0,0 0,1 1,-1 0,0 0,-1 1,1 0,0 0,0 1,0 0,-15 1,11-1,-8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5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54,'3'0,"5"0,5 0,4 0,-1-3,0-2,1 0,1 2,2 0,0 2,-3-4,0 0,-4-3,0-1,-3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58:00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23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2207,'-3'130,"6"142,0-255,0 0,2-1,-1 1,2-1,8 16,13 45,-18-40,6 72,-6-31,-4-36,1 51,-7 775,0-843,-9 46,0 23,10 753,-1-828,-1 0,-6 27,4-26,1-1,-1 27,-17 144,10-87,7-72,-2 48,5-70,1 0,0 1,0-1,1 0,1 0,-1 1,2-1,-1 0,1-1,0 1,8 14,-7-15,0-1,-1 1,-1 1,4 12,12 31,-17-52,0 1,0 0,0 0,0-1,0 1,1-1,-1 1,0-1,0 1,1-1,-1 0,0 1,1-1,-1 0,0 0,1 0,-1 0,0 0,1-1,-1 1,0 0,1-1,-1 1,0 0,0-1,2 0,40-18,-38 17,128-74,-62 33,-34 13,-33 26,0 0,0 0,0 1,1-1,-1 1,1 0,-1 0,1 1,0 0,0-1,9-1,4 0,0 0,0-1,-1-1,0-1,0 0,27-18,110-63,-113 65,-30 17,0 0,-1-1,19-14,-18 12,-1 2,1-1,1 2,20-10,-17 9,-1 0,-1-1,15-10,-13 8,1 0,-1 1,1 1,1 0,27-8,-23 9,-1-1,0 0,26-17,-30 16,0 1,0 1,28-10,-24 11,-1-1,28-16,87-54,-59 41,-61 30,-1 1,0-2,0 1,0-2,-1 0,0 0,13-14,2-1,0 1,1 0,1 3,0 0,43-19,-51 26,0-2,-1 0,30-27,-34 26,1 1,0 1,1 0,1 1,23-10,20-5,130-48,-76 44,-65 19,0-2,49-21,-23 4,-45 20,-1-2,59-33,-29 13,-45 25,-1 0,1-1,23-19,-27 19,1 0,1 1,14-7,36-24,-5 2,-46 30,-1 0,0-1,21-17,-22 16,1 1,0-1,0 2,25-12,-24 13,0 0,0-2,-1 1,23-19,-19 12,2 1,0 1,33-18,2 1,-45 23,0 1,0-1,0-1,0 0,-1 0,0 0,-1-1,0 0,0 0,0 0,-1-1,0 0,-1 0,0 0,-1-1,1 1,-2-1,0 0,0 0,0 0,-1 0,-1-12,1-23,-3 1,-14-84,12 100,2 11,-1 0,-1 1,0-1,-11-25,10 26,0 1,2-1,0 0,0 0,2 0,0 0,0 0,3-19,-1 14,-1-1,0 1,-2-1,-5-20,1 5,2-1,1 1,2-1,4-50,0-5,-3-584,1 658,1 0,6-27,-4 27,-1-1,1-25,-3-1,14-83,-8 52,-6 54,1 0,5-27,0 11,-3 1,-1-1,-2 0,-5-44,2-10,2-330,1 403,1 1,6-26,2-39,-7-22,-7-170,1 255,-2 0,0 0,-1 0,-10-22,-11-42,26 82,0 1,0-1,0 1,0 0,0-1,0 1,-1 0,1 0,-1 0,0 0,1 0,-1 0,0 0,0 1,0-1,-1 1,1-1,0 1,0 0,-1 0,1 0,-1 0,1 0,-1 0,1 1,-1-1,1 1,-1 0,0 0,1 0,-1 0,1 0,-1 1,0-1,-2 2,-13 1,0 1,0 1,-31 13,37-13,-16 7,1 1,-32 22,-25 12,74-41,0 0,1 0,-16 14,16-12,0-1,0 0,-1-1,-12 7,-95 51,58-30,34-19,-34 29,-6 3,50-38,-123 84,80-42,44-37,0-1,-1-1,-1 0,0-1,-29 15,27-17,1 1,-31 23,-20 13,23-24,-76 27,102-41,0 1,-26 17,26-15,1-1,-30 12,-84 36,31-12,42-15,46-23,-1-1,1 0,-1-1,-17 5,15-6,-1 1,0 1,1 0,1 1,-19 13,-36 11,57-27,0 0,0 1,0 0,-22 16,19-12,0 0,-1-1,0 0,-28 9,-30 15,15-2,-71 43,-17 11,78-46,46-27,1 1,-33 25,16-9,-66 36,70-44,3-3,-23 15,3-3,44-26,0 0,1 1,-1 0,1 0,-8 7,-1 2,-2-1,1 0,-41 18,-13 9,29-14,-31 22,50-30,9-6,0-1,1 2,-20 21,28-28,1 0,-1-1,-1 0,1-1,-11 7,5-4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34.6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 2482,'-1'16,"0"0,-8 28,-1 27,9-44,3 180,8-144,-6-43,-1 0,1 25,-3-6,2-1,9 39,-4 24,-7-70,7 44,60 268,-65-311,-1 0,-3 54,-1-47,4 42,5-38,1 0,16 44,-17-62,-1 0,-1 1,-2-1,0 1,-2 34,-1 533,-2-563,-1 0,-14 58,10-59,1 1,-3 59,10-25,1-32,-2 1,-2 0,0 0,-9 35,5-31,2 1,1-1,1 1,6 50,-1 4,-5-10,4 90,9-109,-7-45,-1 1,1 29,-4-39,1 33,-1-41,0 0,0 0,1 0,-1 0,0 0,0 0,0 1,1-1,-1 0,1 0,-1 0,1-1,-1 1,1 0,-1 0,1 0,0 0,0 0,-1-1,1 1,0 0,0-1,0 1,0 0,0-1,0 1,0-1,0 0,2 1,-1-2,1-1,-1 0,1 0,-1 0,0-1,0 1,0 0,0-1,0 1,0-1,-1 0,1 0,-1 1,2-7,4-5,5-2,1 0,0 1,1 0,0 1,2 1,-1 0,2 1,-1 0,27-12,113-53,-60 25,-24 10,-60 34,-1 0,2 1,-1 0,1 1,0 0,1 1,23-6,-27 8,0 1,0-2,-1 1,1-1,-1-1,0 0,-1 0,12-9,-9 6,0 1,0 1,1-1,16-5,149-60,-175 71,37-16,46-23,-12-1,-38 22,63-44,-59 35,-22 17,-1-1,20-20,-23 21,1 0,-1 2,2-1,25-12,8-5,74-61,-79 64,-35 21,0-1,0-1,0 1,12-11,-9 7,0 1,1 0,0 1,0 0,0 0,1 2,0-1,0 2,15-3,-10 2,0-1,0 0,-1-2,19-8,-17 6,1 1,0 1,0 1,37-6,-11 3,-33 6,1-1,-1 0,0 0,0-1,14-9,-9 6,1-1,0 2,32-8,-31 10,-1-1,0-1,33-16,138-83,-147 85,-35 18,-1 0,0 0,-1-1,1 0,0 0,-1-1,0 1,0-1,9-11,26-24,-34 34,0 0,0 0,-1-1,11-13,-9 10,0 0,1 1,0 0,19-14,8-8,-18 16,0 0,34-20,20-16,-4 0,2 2,110-55,-176 101,35-19,-15 7,1 1,34-12,76-38,-78 35,106-68,-56 30,-58 35,55-47,-20-6,-76 76,1-1,-2-1,1 1,-2-1,8-16,-8 14,1 1,0 0,0 1,14-16,-17 22,-1 1,1-1,-1 0,0-1,-1 1,0 0,1-1,-2 1,1-1,-1 0,0 1,0-1,0-7,0-14,-3-44,-1 24,5-81,-5-104,-7 169,6 45,1-1,-1-29,3-1380,2 675,-2 734,-1-1,-5-25,-4-39,12-362,-1 444,0-1,0 1,0-1,0 0,0 1,-1-1,1 1,-1-1,0 1,0-1,0 1,0-1,0 1,0 0,0 0,-1-1,1 1,-1 0,0 0,0 0,-2-2,0 2,-1 0,1 1,0-1,-1 1,1-1,-1 1,1 1,-1-1,0 1,1 0,-8 0,-53 0,-128 5,178-2,-1 0,0 1,1 1,0 0,0 1,-22 13,-48 18,59-28,2 1,-35 19,-23 10,62-29,0 0,-21 15,22-13,0-1,-27 11,-62 31,7-3,74-37,1 1,0 1,-36 29,37-25,-1-1,-1-2,-30 15,33-19,0 2,0 1,-37 30,5-3,-118 60,144-85,19-11,0 1,0 0,-16 13,9-5,-1-2,-1 0,0-1,-1-2,-29 12,21-9,6-4,0-1,-47 9,51-13,-1 0,1 1,0 2,1-1,-28 16,22-10,0-1,0-1,-37 9,-37 16,-119 43,184-65,0-2,-40 8,-19 5,-122 50,175-59,-49 25,5-1,0 3,57-27,-50 20,-130 54,87-26,87-46,0 1,1 1,0 2,-49 45,42-33,-42 49,45-52,28-26,1 1,0 0,1 0,-1 0,-7 10,-15 20,-60 58,61-67,8-8,-1-1,-23 14,33-21,-1 0,2 0,-1 1,1 0,1 1,-10 17,-17 22,31-45,0 1,1-1,0 1,0 0,0 0,1 0,0 0,0 1,1-1,0 1,0 12,6 86,-5-101,8 37,-3-24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12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0,'28'2,"-1"1,0 1,0 1,0 1,0 2,-1 0,0 2,28 16,-41-22,-1 0,1-1,0-1,-1 1,1-2,20 0,43 7,72 14,127 42,-251-59,19 5,76 29,-97-32,0-1,0 0,45 4,-30-5,104 26,-102-20,2-2,-1-2,55 4,52 9,-54-8,-38-3,31 11,-67-14,0-1,0-1,29 3,-16-4,0 1,0 2,-1 1,1 1,-2 2,50 23,-68-29,1 0,-1-1,1 0,0 0,13-1,26 6,79 13,-94-15,-19-3,0 0,0 1,0 1,25 10,-21-8,-1 0,1-2,40 6,-52-10,49 8,-9-3,-1 2,61 19,-49-1,-45-18,0-1,0-1,27 7,-3-3,42 17,-27-9,275 68,-88-44,-173-32,-56-9,0 0,0 1,0 1,0 0,0 0,13 7,-4-2,1-1,0-1,0-1,0 0,31 0,49 11,66 26,-38-13,-84-20,0 2,50 18,-74-22,0-1,1-1,27 3,-11-3,-7 2,0 2,37 15,-11-4,106 20,-56-16,-61-12,86 26,-23-2,-59-20,54 24,-91-34,-2-2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50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2864,'4949'-2857,"-4937"2850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06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0,'0'5576,"0"-5561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4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1,'0'7409,"0"-7429,0-2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5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49,'-2'0,"0"0,0 1,1-1,-1 1,0 0,1 0,-1-1,0 1,1 0,-1 0,1 0,-1 0,1 1,0-1,-1 0,1 1,0-1,0 1,0-1,0 1,0-1,0 1,1 0,-1-1,0 1,1 0,-1 0,1 0,0-1,0 1,-1 0,2 3,-3 11,1 0,3 29,-1-26,-2 3,1-13,0 0,0 0,1 0,0-1,3 14,-3-19,-1-1,1 0,0 0,0 0,0 0,1 0,-1-1,0 1,1 0,-1 0,1-1,0 1,-1-1,1 0,0 1,0-1,0 0,0 0,0 0,0 0,0 0,0-1,0 1,1-1,-1 1,4-1,9 2,1 0,-1-2,1 0,-1 0,0-1,1-1,-1-1,15-4,-28 5,0 1,0-1,0 0,0 0,0 0,0 0,0 0,-1 0,1 0,-1-1,0 1,0 0,1-1,-2 1,1-1,0 0,0-3,9-54,-8 43,3-57,-5 55,1-1,1 0,8-33,-10 58,-1 0,1-1,0 1,0 0,1 0,-1-1,1 1,0 0,1-1,1 7,25 58,-13-34,-10-23,-1 1,0 0,0 1,-2-1,2 20,-3-18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1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2866,'4953'-2859,"-4942"2852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29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1,'0'5503,"0"-5484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59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1,'0'5398,"0"-5380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2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2831,'4891'-2823,"-4879"2816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4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1,'0'5335,"0"-5331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5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1 590,'0'-586,"0"582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8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1,'0'5440,"0"-5423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1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1,'0'5469,"0"-5455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1920,'3313'-1913,"-3302"1906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32,'2'-1,"5"-3,2-1,4-3,0 1,-2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98,'1'5,"0"0,1 0,-1 0,1 0,0 0,4 6,3 9,-2 0,-1 0,-1 0,0 1,2 41,-9-97,0 11,0-1,2 0,1 0,0 0,9-39,-7 57,-1 1,1 0,0 0,1 0,0 1,-1-1,2 1,-1 0,8-8,-10 12,-1 0,0 0,1 0,-1 0,0 0,1 0,-1 0,1 0,0 0,-1 0,1 1,-1-1,1 1,0 0,0-1,-1 1,1 0,0 0,0 0,-1 0,1 0,0 0,-1 1,1-1,0 0,0 1,-1-1,1 1,-1 0,1 0,-1 0,1 0,-1 0,1 0,-1 0,0 0,1 0,-1 0,1 2,5 7,-1-1,0 1,-1 0,0 1,-1-1,5 16,-6-15,1 0,0 0,1-1,0 0,14 20,-11-22,1-2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0 711,'1219'-703,"-1207"696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458 1,'-446'257,"434"-250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0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2777,'4796'-2769,"-4783"2762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2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2751,'4751'-2744,"-4739"2738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0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1 761,'0'9,"-1"8,1-1,1 1,0 0,1 0,1 0,0-1,1 0,11 28,-10-26,0 0,-1 0,-1 1,-1-1,0 1,-1-1,-1 1,-5 30,3 15,3 1,14 103,-9-113,-3 0,-5 61,0-24,-3-61,3-27,1-1,0 0,0 1,0-1,1 1,-1-1,1 1,0-1,0 1,0-1,0 1,0-1,1 1,0-1,0 1,1 3,0-6,-1-1,1 1,0 0,-1-1,1 1,0-1,-1 0,1 0,0 0,0 0,-1 0,1 0,0 0,0 0,-1-1,1 1,0 0,-1-1,1 0,0 1,-1-1,3-1,40-23,-38 22,123-62,19-20,14-8,-124 77,-28 12,0 0,-1 0,1-1,-1 0,0 0,9-8,-6 5,0 0,1 1,0 1,1 0,-1 0,1 2,21-5,21-9,-48 16,0-1,1 0,-1-1,0 0,0 0,-1 0,8-6,-2 1,-1 2,1 0,0 0,22-6,-21 8,-1-1,1 0,-1-1,16-11,-19 11,1 1,-1 0,1 1,0 1,16-6,-16 7,0-1,0-1,0 0,12-7,-20 9,1 1,0-1,-1-1,0 1,0 0,0-1,0 1,0-1,-1 0,0 0,0 0,0 0,0-1,2-7,22-66,-18 58,-1 1,-1-1,0-1,-2 1,0-1,1-31,-5 26,0-6,-1 0,-1 1,-9-48,-11-69,18 123,0-1,2 1,2-36,0 36,0-1,-2 1,-7-38,5 37,1-1,1 0,1-1,3-33,0 23,-4-42,2 78,0 1,0-1,-1 1,1-1,0 0,0 1,-1-1,1 1,-1-1,1 1,-1-1,0 1,0-1,1 1,-1-1,0 1,0 0,0 0,-1-1,1 1,0 0,0 0,-1 0,1 0,0 1,-1-1,1 0,-1 0,1 1,-1-1,1 1,-1-1,0 1,1 0,-1 0,0 0,1 0,-1 0,1 0,-1 0,0 0,1 1,-1-1,1 0,-4 2,-8 3,-1 0,1 1,0 1,-16 10,8-6,-11 8,24-14,0 0,-1 0,0-1,0 0,-14 4,2-1,1 1,0 0,0 2,1 0,0 1,-19 16,-37 20,67-42,1 1,-1 0,1 0,1 0,-1 1,-5 7,-31 29,8-5,31-33,0 0,-1 0,1 0,-1 0,0-1,0 1,0-1,-8 4,-7 3,-5 2,-1 0,0-2,-55 17,55-21,-45 18,-21 6,66-23,0 1,0 0,1 2,0 1,-38 25,53-29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7.2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0 510,'1'16,"1"0,6 28,2 28,4 38,-5-50,-4-28,2 1,11 30,-10-39,-1 0,-1 0,-2 1,4 46,-9 459,0-528,1 0,0 1,0-1,0 0,0 0,0 0,0 0,1 0,-1 1,1-1,-1 0,1 0,0 0,0 0,0-1,0 1,0 0,0 0,1 0,2 2,-2-4,0 1,0-1,0 0,0 0,0 0,0 0,0 0,0-1,0 1,0-1,0 1,0-1,0 0,0 1,0-1,0 0,-1 0,1-1,0 1,-1 0,4-3,123-97,-67 68,-47 27,0-1,0-1,18-13,81-57,-97 68,-1 0,2 1,-1 0,29-9,34-18,4-6,-48 24,63-40,-95 57,-1-1,0 0,0 0,0 0,0 0,0-1,0 1,-1 0,1-1,-1 0,0 1,1-1,-1 0,0 1,-1-1,1 0,0 0,-1 0,0 0,1 0,-1 1,0-1,-1-4,-1-7,-1 1,0 0,-1 0,-6-13,-9-36,16-46,4 82,-1 0,-1 1,-10-52,5 40,2 0,1 0,1-1,6-51,-1-3,-5 11,4-91,0 162,0 0,1 1,0-1,0 1,8-14,-7 16,-1 0,0 0,0 0,-1 0,0 0,0 0,0-1,-1 1,0-14,-1 20,0 1,0-1,0 0,0 0,-1 1,1-1,0 0,-1 1,1-1,0 1,-1-1,1 1,-1-1,1 0,-1 1,1 0,-1-1,1 1,-1-1,0 1,1 0,-1-1,1 1,-1 0,0-1,1 1,-1 0,0 0,0 0,1 0,-1 0,0 0,1 0,-1 0,0 0,0 0,1 0,-1 0,0 0,1 1,-1-1,0 0,1 0,-1 1,1-1,-1 1,0-1,0 1,-40 21,33-16,-26 13,0 1,2 2,-35 31,-16 6,-29 29,52-53,-10 8,44-25,-44 24,8-6,51-30,-1 0,1-1,-24 7,24-9,0 1,1 0,-1 1,1 0,-14 9,2 1,19-14,0 1,1-1,-1 1,0 0,1 0,-1 0,1 0,0 0,-1 1,1-1,0 1,0-1,1 1,-1 0,1 0,-1 0,1 0,0 0,0 0,0 0,0 0,1 0,-1 1,1 4,-1 268,4-127,-3 254,4-365,0-25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1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0,'46'17,"-34"-11,90 27,-69-24,43 18,-58-20,1-2,0 0,32 5,30 7,-7-2,-59-13,0 0,0 2,-1-1,25 11,-26-10,-1 0,1 0,0-2,0 1,23 0,27 5,106 13,-146-17,-1-1,29 0,-27-2,-1 1,25 6,16 5,74 5,32 3,-114-12,15 2,-38-8,-1 1,49 13,6 2,209 43,-169-39,127 19,-202-32,23 1,-59-10,-1 1,0 1,0 0,22 9,-21-7,0 0,-1-1,31 3,-4-2,0 2,-1 1,66 24,-77-23,-1-1,1-2,51 6,-42-7,42 11,11 2,98 25,22-1,-126-21,-60-14,52 9,92 5,-105-12,-39-4,52 1,-49-4,0 1,-1 1,32 9,-32-7,1 0,0-2,35 1,-45-4,0 1,29 6,35 2,-23-10,-28-1,-1 1,1 1,56 11,-65-8,1 0,1-2,30-1,-31-2,1 2,-1 1,29 6,74 14,-102-18,0-1,0 0,37-3,-37-1,1 2,-1 0,38 8,-38-4,1-2,0-1,43-1,-43-2,0 1,-1 1,48 10,-49-7,0-1,1 0,41-3,-41 0,0 0,0 2,36 7,-35-5,0 0,30 0,39 5,-38-2,1-2,0-3,58-5,-2 1,-25 0,98 4,-112 8,-44-5,52 1,-17-7,-30-1,-1 2,1 1,-1 2,42 8,-56-6,1-2,32 1,-31-3,0 1,23 5,123 14,-145-17,1 0,-1-2,30-2,-29 0,-1 1,1 1,29 6,-31-4,0-1,47 0,-46-3,-1 2,46 7,-46-5,-1-1,38 0,-37-2,-1 0,40 8,-38-5,0 0,1-2,29-1,-34-2,-1 2,1 0,-1 1,1 1,-1 0,21 8,-21-5,-1-2,1 0,-1-1,1-1,27 0,-21-1,0 1,31 7,-33-5,0-1,25 0,-25-2,1 1,26 6,-12-2,1-1,0-3,1-1,42-4,10 0,-35 3,-21-2,-1 2,1 2,62 11,-81-9,-1-2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3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1,'15'1,"-1"0,0 1,0 1,0 1,0-1,-1 2,1 0,-1 1,15 9,-18-11,17 8,50 12,1 1,28 6,5 2,-88-26,-1 0,2-2,38 4,-34-6,-1 2,35 9,-18-2,1-2,63 6,35 6,-101-15,0-2,83-1,-73-4,71 9,-34 0,0-5,93-6,-42 0,-19 0,130 4,-182 8,-48-6,0 0,24-1,198 18,-41 1,19-2,-147-19,98 14,-110-9,122-4,-124-4,0 3,73 10,108 20,-90-11,-41 1,-83-14,1-1,54 3,29 2,-73-6,48 0,61 5,3 1,-124-11,0 1,0 2,0 0,0 2,36 11,-28-7,58 6,-45-9,5 2,-16-4,59 16,-61-12,1-1,43 2,-10-1,-7-2,-40-5,-1 1,0 1,35 10,-13-1,1-2,78 9,-81-13,0 2,41 13,52 10,59 7,-45 12,106 22,-117-50,-38-10,-14-3,10 1,-72-9,0 1,0 1,0 1,42 13,-17-1,0-3,61 10,-79-17,51 18,-57-17,9 2,0-2,37 4,31 6,-62-9,-20-5,-1 1,0 1,26 10,-11-3,0-1,1-2,0-1,1-1,41 2,-9-4,64 7,0 7,-57-9,-57-9,0 0,0 2,-1 0,29 9,-32-8,0-1,0 0,0-1,0 0,0-1,13 0,45 7,-28 9,-37-14,1 0,0 0,1 0,-1-1,13 3,190 40,-189-43,-1 2,0 0,0 1,0 1,-1 1,0 0,0 1,-1 1,0 1,0 1,19 16,-27-17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6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2,'21'0,"5"-2,0 2,0 1,0 2,0 0,-1 2,46 13,-50-10,28 12,1-3,70 15,4-6,-82-11,-32-10,1-1,-1-1,1 0,18 3,137 18,-97-12,74 21,-51-5,36 8,-27-14,84 16,-95-18,-69-14,0-1,0-1,39 3,110 14,-152-19,1 1,-1 0,0 1,18 7,44 9,-37-12,-1 1,0 2,70 28,-74-25,1-3,57 11,-12-3,69 14,55 16,-86-20,24 8,-110-27,71 10,-99-19,303 59,-76-30,-207-26,42 12,-46-9,-1-2,43 4,-22-4,69 15,-15-2,-23 2,-60-14,0-2,1 0,-1 0,17 0,145 19,-98-15,-31-2,51 0,-74-5,47 8,21 2,63 10,36-5,-138-10,73 15,-12-1,-77-12,1-2,66 3,-84-8,1 0,24 7,34 2,-52-8,0 2,46 11,-48-8,-1-2,1-1,41 2,-47-5,-1 0,28 7,37 3,-5-10,97 14,-80-10,-71-4,0 0,49 9,52 12,-87-16,0-2,0-1,0-2,42-5,13 2,-65 3,46 8,-46-4,49 1,345-7,-404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1,'0'2,"0"20,0-1,1 1,0-1,2 0,1 0,11 38,-9-45,-1 1,0-1,1 0,1 0,1 0,13 20,-18-31,-1-1,0 1,1-1,-1 1,1-1,0 0,0 0,0 0,0-1,0 1,0-1,0 1,1-1,-1 0,0 0,1-1,-1 1,1-1,-1 1,1-1,-1 0,1 0,-1-1,0 1,1-1,-1 0,1 0,-1 0,0 0,0 0,4-3,-1 0,-1-1,0 0,-1 0,1 0,-1 0,0-1,0 0,-1 0,1 0,-1 0,-1 0,1-1,-1 1,0-1,-1 1,0-1,0 0,0 0,-1 0,1 0,-2 1,0-11,-1 14,0 1,0-1,1 1,-1-1,-1 1,1 0,0 0,0 0,-1 0,1 0,-1 1,0-1,0 1,1 0,-1-1,0 1,0 1,0-1,-4 0,1-1,0 1,0 0,0 0,-1 1,1 0,0 0,0 1,-9 1,3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1,'784'0,"-766"0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1,'21'0,"-3"-1,0 1,1 1,-1 0,0 1,0 1,-1 1,33 11,-11-1,48 12,13 4,-66-18,0-1,0-1,51 7,-37-9,73 22,-43-9,91 0,-136-15,44 2,-2-1,76 18,-97-19,0-2,86-7,-33 1,-50 1,-22-1,1 3,-1 0,63 12,125 29,-196-38,7 0,42 0,-45-3,57 7,-58-3,1-3,31 0,-36-2,1 1,-1 1,34 8,88 11,-76-7,79 3,-133-14,0 0,-1 1,20 7,-23-6,2-1,-1 0,0-1,26 2,22-1,77 15,-4 1,-35 0,-78-14,0-1,1-1,38 2,-23-6,-12-1,0 1,0 2,-1 0,28 7,55 12,-66-14,73 22,-86-21,0-1,53 5,-37-7,140 12,-72-7,-91-10,1 1,-1 1,0 1,0 2,40 12,-49-13,1 0,0-1,0-1,0 0,27 0,-22-2,0 1,31 7,-12-2,0-2,0-1,0-2,43-4,10 0,-61 3,-1-1,-1 2,1 1,49 9,90 32,-43-20,-20-4,106 23,-195-38,-2-1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4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2342,'17'-1,"0"-1,32-7,-6 0,216-51,-145 32,40-14,-75 6,-58 25,1 0,33-10,26-6,-40 12,46-9,-15 7,-32 7,58-7,9-3,-82 13,1 2,0 1,44-2,-40 5,56-11,-33 4,-20 3,62-21,10-1,4 10,79-17,-32-18,-121 40,0-1,-1-1,55-32,-7 3,-44 27,68-18,-64 22,55-24,-29 9,-51 22,-1-1,0-1,0 0,0-1,-1-1,17-13,-21 15,1 0,-1 0,1 1,0 0,25-8,33-15,-46 16,1 2,40-12,-46 17,1-1,-1-1,0 0,-1-1,0-1,18-13,-21 12,1 2,0 0,1 1,28-11,4 0,78-23,189-86,-236 100,-52 20,-1-2,0-1,-1 0,28-18,-41 22,1 0,0 1,1 1,-1 0,1 1,24-3,-20 3,1 0,-1-1,22-10,-14 4,43-11,-47 16,-1-1,-1-1,37-18,-35 15,0 0,0 2,27-8,-26 10,-1-1,0-1,29-16,31-20,-50 29,-1-2,48-35,18-20,8-11,26 4,-122 74,0 1,1 0,18-5,-19 7,-1 0,1-1,-1 0,0-1,14-9,-11 6,0 1,0 0,0 1,21-7,-20 8,1 0,-1-2,24-14,-16 8,0 1,0 1,1 1,41-13,23-10,60-30,-134 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6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0,'11'1,"1"0,0 0,-1 1,0 1,1 0,-1 1,15 6,74 44,-51-26,111 71,-42-23,-83-55,-20-11,1 0,0-2,0 0,21 7,36 17,-54-22,1-2,25 9,45 11,114 53,-171-64,-1 1,40 30,-40-25,64 33,-45-28,16 7,-37-25,-1 2,-1 0,0 2,0 2,-2 0,0 1,40 36,-26-22,-34-28,0 1,0 1,0-1,-1 1,1 0,-1 0,7 10,0-1,0 0,0-1,1 0,1-2,0 1,23 13,36 31,66 84,-55-53,9-6,11 11,-74-65,0-1,2-2,69 39,-45-28,58 23,-90-44,1-1,-1-1,37 12,-37-15,-8-2,0 2,23 14,20 11,38 26,4-8,-71-35,58 25,-83-39,1-1,-1 2,0-1,0 1,0-1,0 2,0-1,-1 0,8 11,25 21,-30-30,0 0,-1 0,0 0,10 13,13 14,-19-24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0 342,'41'1,"-10"0,0-2,-1 0,59-12,-65 9,1 1,-1 0,41 3,-39 0,-1 0,0-2,36-7,-7-1,-38 8,0-1,0-1,0 0,21-9,-16 5,1 1,0 1,1 2,-1 0,1 1,27 0,-17 0,-17 1,0-1,0-1,0-1,-1 0,19-9,45-14,161-28,-203 47,0 1,1 3,75-3,-88 7,48-8,21-2,8 1,-71 5,47-1,-45 6,-4 1,0-1,-1-2,52-9,46-11,-113 19,0 0,0 1,0 1,0 0,0 1,0 0,0 1,19 3,-19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9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1,'4'0,"0"4,5 1,-1 3,3 0,3-1,2-1,3-3,1-1,1-1,0-1,1 0,0-1,-1 1,-3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22,'1'1,"-1"-1,0 1,0 0,0 0,0-1,0 1,0 0,0 0,0 0,0-1,0 1,-1 0,1 0,0-1,0 1,-1 0,1-1,0 1,-1 0,1-1,-1 1,1 0,-1-1,1 1,-1-1,0 1,1-1,-1 1,1-1,-1 1,0-1,0 0,1 1,-1-1,0 0,1 0,-1 1,0-1,0 0,0 0,1 0,-1 0,0 0,0 0,0 0,1 0,-1-1,-1 1,-46-22,15 6,29 15,1 0,0 0,-1 0,1 0,0 1,-1-1,1 1,-1 0,1 0,-1 0,1 1,-1-1,1 1,0 0,-1 0,1 0,0 0,0 1,0-1,0 1,0 0,0 0,0 0,0 0,1 0,-1 1,1-1,0 1,0 0,0 0,0-1,0 1,0 1,1-1,-1 0,1 0,0 0,0 1,0-1,1 0,-1 1,1-1,0 1,0 4,-9 52,6-49,0 0,1 0,0 1,1-1,1 0,0 1,0-1,1 0,0 0,6 20,-6-28,1 0,0-1,0 1,1-1,-1 1,0-1,1 0,-1 0,1 0,0 0,0-1,0 1,0-1,0 1,0-1,0 0,0 0,0-1,0 1,1-1,-1 1,0-1,1 0,-1 0,0-1,0 1,4-1,-1 0,-1 0,1 0,-1 0,1 0,-1-1,0 0,1 0,-1 0,0-1,0 0,-1 0,1 0,-1-1,1 1,4-6,-4 2,-1-1,1 0,-1 0,-1 0,0 0,0-1,0 1,-1-1,-1 0,2-9,-1-11,-3-50,-1 34,1 123,2 92,10-108,-7-43,-1 0,1 28,-5 399,1-441,0 0,-1 1,0-1,0 0,0 1,-1-1,0 0,0 0,0 0,-6 8,8-12,-1 0,0 0,1 0,-1 0,0-1,1 1,-1 0,0-1,0 1,0 0,0-1,0 1,0-1,0 1,0-1,0 0,0 1,0-1,0 0,0 0,0 0,-2 0,1 0,0-1,1 0,-1 1,0-1,0 0,1 0,-1-1,1 1,-1 0,1 0,0-1,-1 1,1-1,0 1,0-1,0 0,-2-2,0-3,0 0,0 0,0 0,1 0,0 0,1-1,0 1,0-1,0-7,4-77,-1 39,-1 46,-2-3,1 0,1-1,0 1,3-14,-2 20,0-1,0 1,0 0,0 0,0 0,1 0,0 1,0-1,0 1,0-1,0 1,6-4,0 0,-1 0,0 0,0-1,0 0,-1 0,0 0,-1-1,0 0,0-1,-1 1,-1-1,1 0,-1-1,-1 1,0 0,0-1,-1 0,-1 0,0 0,0-17,-1 8,0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38,'-2'0,"0"1,-1 0,1 0,0 0,0 0,0 0,0 0,0 1,1-1,-1 1,0-1,1 1,-1 0,1-1,-1 1,1 0,0 0,0 0,0 0,0 0,-1 4,-17 49,14-29,1 0,2 1,1 0,4 47,-1-6,-2-55,1-1,0 0,1 0,1 0,0 0,0-1,1 1,1-1,-1 1,13 17,-16-28,0 1,0-1,0 1,0-1,0 0,0 0,1 0,-1 0,0 0,1 0,-1 0,1 0,0 0,-1-1,1 1,-1 0,1-1,0 0,-1 1,1-1,0 0,0 0,-1 0,1 0,3-1,-2 0,1 0,-1-1,0 1,0-1,0 0,0 0,0 0,0 0,0-1,-1 1,5-6,3-5,0-1,-1 0,0-1,7-18,-11 14,0 1,-2-1,0 0,-1 0,-1 0,0 0,-2-1,-3-22,1-27,3 54,-1 0,0 0,-1-1,-5-18,6 31,0-1,0 0,0 1,0-1,-1 1,0-1,0 1,0 0,0 0,0 0,0 0,-1 0,0 0,1 0,-1 1,0-1,0 1,0 0,-1 0,1 0,0 1,-6-3,7 4,1 0,0 0,-1 0,1 0,-1 0,1 1,0-1,-1 0,1 1,0-1,-1 1,1-1,0 1,0-1,-1 1,1 0,0 0,0 0,0 0,0 0,0 0,0 0,0 0,1 0,-1 0,0 0,1 0,-1 1,0-1,1 0,-1 1,1-1,0 0,0 1,-1-1,1 0,0 3,-2 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6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1,'1'7,"0"-1,1 1,-1 0,2-1,-1 1,1-1,0 0,6 10,10 23,-14-20,0-1,-2 1,0 0,-1 0,-1 1,-2 20,3 39,0-63,0 0,1 0,1 0,9 21,-13-37,0 1,0-1,0 0,-1 0,1 1,1-1,-1 0,0 0,0 1,0-1,0 0,0 0,0 0,0 1,0-1,0 0,0 0,0 0,0 1,1-1,-1 0,0 0,0 0,0 1,0-1,1 0,-1 0,0 0,0 0,0 0,1 0,-1 0,0 1,0-1,0 0,1 0,-1 0,0 0,0 0,1 0,-1 0,0 0,0 0,1 0,-1 0,0 0,0 0,0 0,1 0,-1-1,0 1,0 0,0 0,1 0,-1 0,6-18,-2-24,-4 28,0-1,1 1,0-1,1 1,1-1,0 1,1 0,9-20,5-14,-14 37,0-1,0 1,1-1,1 2,11-18,-17 27,1 0,0 0,-1 0,1 0,-1 0,1 1,0-1,0 0,-1 1,1-1,0 0,0 1,0-1,0 1,0-1,0 1,0 0,0-1,0 1,0 0,0 0,0-1,0 1,0 0,0 0,0 0,0 0,0 0,2 1,-2 0,1 0,0 1,-1-1,1 0,-1 1,1-1,-1 1,0 0,0-1,0 1,0 0,0 0,2 3,0 5,1 0,-2 0,1 0,1 21,-3-21,4 51,-5-60,0 0,0 1,0-1,1 0,-1 1,0-1,1 0,-1 1,1-1,-1 0,1 0,0 1,0-1,-1 0,1 0,0 0,0 0,0 0,0 0,0 0,0 0,1-1,-1 1,0 0,0-1,1 1,-1-1,0 1,1-1,-1 1,0-1,1 0,-1 0,3 0,-3 0,1-1,-1 0,1 0,-1 0,0 0,0 0,0 0,1 0,-1 0,0 0,0-1,0 1,-1 0,1-1,0 1,0-1,-1 1,1-1,-1 1,0-1,1 1,-1-1,0-2,3-13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7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1,'-2'96,"4"105,0-190,0 0,1 0,0 0,1 0,5 10,14 13,-22-33,0 0,0-1,1 1,-1 0,0 0,0-1,0 1,0-1,1 1,-1-1,0 1,1-1,-1 0,0 1,1-1,-1 0,0 0,1 0,-1 0,0 0,1-1,1 1,-1-1,0-1,0 1,0 0,0-1,0 1,0-1,-1 0,1 1,-1-1,1 0,-1 0,1 0,-1 0,0 0,0 0,0-1,0 1,-1 0,1-1,0 1,-1 0,0-1,1-4,0-65,-2 56,2-26,0 20,-1 0,-1 0,-6-34,6 51,1 1,-1 0,-1-1,1 1,-1 0,1 0,-1 0,0 0,-1 1,1-1,-1 0,0 1,1 0,-1-1,-1 1,1 1,0-1,-1 0,0 1,1-1,-1 1,0 0,-7-2,11 4,-1 0,0-1,0 1,0 0,-1 0,1 0,0 0,0 0,0 0,0 0,0 0,0 0,0 1,0-1,0 0,0 1,0-1,1 1,-1-1,0 1,-1 0,-6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1,'1'0,"0"0,-1 1,1-1,0 1,0-1,0 1,-1 0,1-1,0 1,-1 0,1 0,-1-1,1 1,-1 0,1 0,-1 0,1 0,-1 0,0 0,1 0,-1 1,9 30,-6-20,3 13,7 50,-8-38,-1-13,14 118,-18-139,0-6,0-3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8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1,'-2'102,"4"114,9-154,0 15,-13-150,4-206,-2 274,1-1,0 1,0 0,1 1,-1-1,1 0,0 0,1 1,-1-1,1 1,-1-1,2 1,4-6,-7 9,1 0,-1 0,0 0,1 0,-1 0,1 0,-1 1,1-1,0 0,-1 1,1-1,0 1,-1 0,1 0,0-1,0 1,-1 0,1 0,0 0,-1 1,1-1,0 0,-1 1,1-1,0 1,-1 0,1-1,-1 1,1 0,-1 0,1 0,-1 0,1 0,-1 0,0 0,0 1,0-1,0 0,0 1,0-1,0 1,1 1,18 25,-1 0,-1 2,-2 0,19 48,-31-71,0 0,0 0,1 0,0 0,6 6,-7-8,1 1,-1-1,0 1,0-1,-1 1,0 0,4 10,-4-2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9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55,'0'30,"0"1,0 0,2-1,9 48,-4-50,1 0,2-1,0 0,24 41,-33-118,-19 7,13 32,0 1,1-1,0 0,-3-19,6 28,1-1,0 1,-1-1,1 1,1-1,-1 1,0-1,0 1,1 0,0-1,-1 1,1-1,0 1,0 0,0 0,1-1,-1 1,0 0,1 0,-1 0,1 0,0 1,0-1,0 0,-1 1,4-3,0 1,0-1,-1 0,1 0,-1-1,-1 1,1-1,-1 0,1 0,-1 0,-1-1,1 1,-1-1,0 1,0-1,0 0,1-10,0-6,-1-1,-1-44,3 105,1-1,3 0,0-1,3 1,19 44,-30-80,1 1,-1 0,1 0,0 0,0 0,0 0,0 0,0 0,0-1,1 1,-1 0,0-1,1 1,-1-1,1 0,0 1,2 0,3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0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110 336,'3'0,"0"0,0-1,0 1,0 0,0-1,0 0,0 0,0 0,0 0,0 0,-1 0,1-1,0 0,-1 1,1-1,-1 0,0 0,0 0,3-4,-1 1,-1 0,0 0,0-1,0 1,-1-1,0 0,0 0,-1 0,2-7,0-10,-1 0,-2-1,0 1,-4-27,3 44,0 1,0-1,0 1,-1 0,0 0,0-1,0 1,-1 0,0 1,0-1,0 0,0 1,-1 0,1 0,-1 0,0 0,-1 0,-5-3,8 6,-1-1,1 1,-1 0,1 0,-1 0,0 0,0 1,1-1,-1 1,0-1,0 1,0 0,1 0,-1 0,0 1,0-1,1 1,-1-1,0 1,0 0,1 0,-1 0,1 1,-1-1,1 0,0 1,-1 0,1 0,0-1,0 1,0 0,0 1,0-1,1 0,-1 0,-1 5,-3 2,0 1,1 0,0 0,1 1,0-1,0 1,1 0,1 0,0 0,0 1,1-1,1 0,1 23,0-18,1 0,1 1,0-1,1 0,1-1,0 1,1-1,1 0,0 0,1-1,1 0,0 0,14 15,-17-22,-1-1,1 0,1 0,-1-1,1 0,0 0,0 0,0-1,1 0,0 0,-1-1,14 4,-18-7,-1 0,1-1,0 1,0-1,0 0,-1 1,1-1,0 0,-1-1,1 1,-1 0,1-1,-1 1,0-1,0 0,4-4,35-42,-8 7,-23 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4,'-1'0,"-1"1,1-1,0 1,0 0,0-1,0 1,0 0,0 0,0 0,0 0,1 0,-1 0,0 0,1 0,-1 0,0 0,1 1,-1-1,1 0,0 0,-1 1,1-1,0 0,0 0,0 1,0-1,0 2,-3 43,3-41,-1 65,4 0,11 70,-8-64,-26-148,20 70,-1-1,1 0,0 0,0 1,0-1,0 0,0 0,1 1,-1-1,1 0,0 1,0-1,0 0,0 1,0-1,0 1,1 0,-1-1,1 1,0 0,-1 0,1 0,0 0,1 0,-1 0,0 1,0-1,1 1,2-2,21-17,-20 14,0-1,0 0,-1 0,0 0,0-1,-1 0,6-14,19-62,-29 84,22-105,-22 88,-4 23,-5 28,6 26,6 98,-3-155,0 0,0 0,0-1,1 1,-1 0,1-1,0 1,0 0,0-1,0 1,0-1,0 0,1 1,-1-1,1 0,0 0,-1 0,1 0,4 3,1-3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47,'1'31,"2"0,1-1,10 38,3 10,-13-41,-2 0,0 0,-7 60,5-96,0 0,0 0,0 0,0 0,0 0,0 0,0 0,-1 1,1-1,0 0,-1 0,1 0,0 0,-1 0,1 0,-1 0,0 0,1-1,-1 1,0 0,0 0,1 0,-1-1,-2 2,2-2,0 0,0 0,0 0,0-1,0 1,0 0,0-1,0 1,0-1,0 1,0-1,1 0,-1 1,0-1,0 0,1 1,-1-1,0 0,1 0,-2-1,-2-4,0 0,0 0,0 0,1-1,0 1,-4-13,5 6,0 1,0-1,1 0,2-22,-1 31,1-1,0 0,0 1,0-1,0 1,1 0,-1-1,1 1,1 0,-1 0,0 0,1 0,0 0,0 1,0-1,4-2,1-1,0 0,0 0,-1-1,0 0,0 0,-1 0,0-1,0 0,-1 0,0-1,-1 1,0-1,0 0,-1 0,-1 0,1-1,0-18,-2 9,0-32,-1 49,0 0,0 1,0-1,-1 0,1 1,-1-1,0 0,0 1,0-1,0 1,0-1,0 1,-3-4,3 6,1 0,-1 0,1 1,-1-1,1 0,-1 0,1 0,0 1,-1-1,1 0,-1 1,1-1,-1 0,1 1,0-1,-1 1,1-1,0 0,0 1,-1-1,1 1,0-1,0 1,0-1,-1 1,1-1,0 1,0-1,0 1,0-1,0 1,0-1,0 1,0-1,0 1,0-1,1 2,-5 23,2 4,1 0,1 0,2 0,1 0,8 33,-4-30,-6-22,0 0,1 0,1 0,0 0,0-1,1 1,0-1,0 0,10 14,-13-23,0 1,-1-1,1 0,-1 1,1-1,0 0,-1 1,1-1,0 0,0 0,-1 0,1 0,0 0,-1 0,1 0,0 0,0 0,-1 0,1 0,0 0,-1 0,1 0,0-1,-1 1,1 0,0-1,-1 1,1 0,0-1,-1 1,1-1,-1 1,1-1,-1 1,1-1,-1 1,1-1,-1 0,0 1,1-2,18-28,-17 26,8-14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5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127 390,'0'-1,"0"-1,0 1,-1-1,1 1,0-1,-1 1,1 0,-1-1,1 1,-1-1,0 1,0 0,0 0,1 0,-1-1,0 1,0 0,-1 0,1 0,0 0,0 0,0 1,-1-1,1 0,0 1,-1-1,1 1,-1-1,1 1,0-1,-1 1,-2 0,1-1,1 1,-1 0,0 0,1 0,-1 0,0 0,1 1,-1-1,0 1,1-1,-1 1,0 0,1 0,0 1,-1-1,-4 3,3 2,0-1,0 1,1 0,0 0,0 0,0 0,1 0,-1 1,1-1,1 1,-2 7,-7 77,11 162,0-248,0 0,-1-1,2 1,-1 0,1-1,-1 1,1-1,0 1,1-1,-1 0,1 0,0 0,0 0,0-1,0 1,6 4,-7-7,-1 0,1 0,0 0,-1 0,1-1,0 1,-1 0,1-1,0 1,0-1,0 0,-1 0,1 1,0-1,0 0,0-1,0 1,2-1,-2 0,1 0,-1 0,1 0,-1-1,1 1,-1-1,0 1,0-1,0 0,0 0,0 0,0 0,0-1,-1 1,3-4,2-8,0-1,0 1,-1-1,-1 0,-1 0,0 0,-1 0,-1-1,0 1,-1-17,0 6,1 1,8-39,-6 51,0-1,-1 1,-1-1,0 1,-1-1,-1-14,-4 19,-1 19,-2 18,7-12,0 0,1 0,1 0,1 0,0 0,1 0,1 0,0-1,1 0,1 0,0 0,1-1,1 0,0 0,1 0,16 18,-23-30,-1 0,1 0,0 0,0 0,0 0,0-1,0 1,1-1,-1 0,0 1,1-1,-1 0,1 0,-1 0,1-1,0 1,-1-1,1 1,0-1,-1 0,1 0,0 0,-1-1,1 1,0 0,-1-1,5-1,-3 0,-1 0,1 0,-1 0,0-1,0 1,0-1,0 1,0-1,-1 0,1 0,-1 0,0-1,0 1,0 0,0-1,-1 0,1 1,0-6,14-54,-12 40,1 1,1 1,1-1,1 1,18-33,-26 54,0 0,0-1,0 1,0 0,0 0,0-1,0 1,1 0,-1 0,0-1,0 1,0 0,0 0,0 0,1-1,-1 1,0 0,0 0,0 0,1 0,-1-1,0 1,0 0,0 0,1 0,-1 0,0 0,0 0,1 0,-1 0,0 0,0 0,1 0,-1 0,0 0,0 0,1 0,-1 0,0 0,0 0,1 0,-1 0,0 0,0 0,1 0,4 15,-4 25,-1-38,0 4,1 0,-1 0,1 0,0 0,1 0,0 0,-1 0,2 0,-1-1,5 8,-6-11,0-1,0 0,0 0,0 1,0-1,0 0,0 0,0 0,0 0,1-1,-1 1,0 0,1 0,-1-1,1 1,-1-1,0 1,3 0,-2-2,0 1,0 0,0 0,0-1,0 1,0-1,0 0,0 0,0 1,0-1,0 0,-1-1,1 1,0 0,-1 0,1-1,2-2,-1 0,0-1,0 1,0-1,0 1,-1-1,0 0,0 0,0 0,0 0,-1 0,0 0,0 0,0-10,-3-80,-1 51,4 26,1-1,6-29,3-35,-11 65,1 1,-2-1,-1 1,0 0,-1 0,0 0,-2 0,-11-28,14 42,-1 0,1 0,-1 0,0 0,0 1,-1-1,1 1,0 0,-1 0,1 0,-1 0,0 1,1-1,-1 1,0 0,0 0,0 1,0-1,0 1,0 0,0 0,0 0,0 0,-6 2,5-2,1 1,-1-1,1 1,-1 0,1 0,-1 1,1-1,0 1,-1 0,1 0,0 1,0-1,1 1,-1 0,0 0,1 0,0 0,0 0,0 1,-5 6,2 6,1 0,1 1,-5 26,8-35,0 1,0-1,1 0,0 0,1 1,0-1,0 0,1 0,3 11,-4-15,1-1,0 0,0 0,0 0,1 0,-1 0,1 0,0 0,-1-1,1 1,0-1,0 0,1 0,-1 0,0-1,1 1,-1-1,1 1,-1-1,1 0,0-1,0 1,-1-1,1 1,5-1,-4 0,1 0,-1-1,0 1,0-1,1 0,-1 0,0-1,0 0,0 0,0 0,0 0,-1-1,1 1,-1-1,1-1,-1 1,4-5,-3 2,-1-1,1 0,-2 1,1-1,-1-1,4-13,-4 12,0 1,0 0,1 0,7-13,-10 21,-1-1,0 0,1 1,-1-1,1 0,-1 1,1-1,-1 0,1 1,-1-1,1 1,-1-1,1 1,0-1,-1 1,1-1,0 1,0 0,-1-1,1 1,0 0,0 0,-1 0,1-1,0 1,0 0,0 0,0 0,-1 0,1 0,1 1,0 0,-1 0,1 0,-1 0,0 1,0-1,1 1,-1-1,0 1,0-1,0 1,-1-1,1 1,1 2,14 63,-15-64,28 171,-27-166,0 1,0-1,1 1,0-1,7 12,8 25,-13-29,1-4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1 148,'-1'23,"2"0,0 1,2-1,0 0,2 0,1 0,0-1,19 42,-15-37,-5-17,-5-36,0 14,1 0,0 1,0-1,1 1,1-1,0 1,1 0,5-12,5-5,32-47,33-61,-76 132,-1 1,0 0,1-1,-1 0,0 0,-1 1,1-1,-1 0,0 0,0 0,1-8,-4 13,-1 0,0 0,1 1,0-1,-1 1,1-1,0 1,0 0,-1-1,1 1,-2 3,-3 5,0 1,0 0,1 1,1-1,0 1,0 0,1 0,0 0,2 1,-3 17,-2 2,4-22,1 0,1 0,0 0,0 0,1 0,0 0,2 18,-1-26,-1 0,1 0,-1 0,1 1,0-1,0-1,0 1,0 0,0 0,0 0,1 0,-1-1,0 1,1-1,-1 1,1-1,0 1,0-1,-1 0,1 0,0 0,0 0,0 0,0 0,0-1,0 1,0-1,0 1,1-1,-1 0,0 0,0 0,0 0,0 0,0 0,1-1,-1 1,0-1,0 1,0-1,3-1,6-3,0 0,-1 0,0-1,0 0,0-1,-1 0,0-1,0 0,-1 0,0-1,10-14,-10 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1,'-3'0,"0"-1,0 1,-1 0,1 1,0-1,0 1,0-1,-1 1,1 0,0 0,0 0,0 0,0 1,0-1,1 1,-1 0,0 0,1 0,-1 0,1 0,0 1,0-1,0 1,0-1,-2 4,1 2,0 0,1 0,0 0,1 1,0-1,0 0,0 1,2 14,-2 23,-1-32,2 0,0 1,0-1,1 0,1 0,5 22,-6-34,-1 0,1-1,-1 1,1-1,0 0,-1 1,1-1,0 1,0-1,0 0,0 0,0 0,1 1,-1-1,0 0,0-1,1 1,-1 0,0 0,1 0,-1-1,1 1,-1-1,1 1,0-1,-1 0,1 1,-1-1,1 0,-1 0,1 0,0 0,-1 0,1-1,-1 1,1 0,0-1,-1 1,1-1,-1 0,0 1,1-1,1-2,4 0,-1-2,0 1,-1-1,1 1,-1-2,0 1,9-12,0-6,-1 0,-1-1,0 0,-2-1,9-33,-16 49,1 0,0 0,0 0,1 1,8-12,5 84,-13-27,-6-31,2 0,-1 0,1 0,0 0,0 0,0 0,1 0,0 0,0 0,0-1,1 1,0-1,0 0,1 1,5 5,1-4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9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1,'-1'0,"-1"1,1 0,0-1,0 1,0 0,0-1,0 1,0 0,0 0,0 0,0 0,1 0,-1 0,0 0,1 0,-1 1,0-1,1 0,0 0,-1 0,1 1,0-1,-1 0,1 0,0 1,0-1,0 2,-3 43,3-40,-1 25,1-1,2 1,1 0,1-1,2 1,11 34,13 62,-13-47,-11-29,-5-37,0-40,-2-192,1 200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46,'0'-3,"1"1,-1 0,1 0,0 0,-1 0,1-1,0 1,0 0,1 1,-1-1,0 0,1 0,-1 0,1 1,-1-1,1 1,0-1,-1 1,1 0,0 0,0-1,0 1,0 1,0-1,0 0,1 0,-1 1,0-1,0 1,0 0,1 0,-1 0,0 0,4 0,-3 0,0 0,0 0,0 0,-1 0,1 1,0-1,0 1,-1-1,1 1,0 0,-1 0,1 1,0-1,-1 0,0 1,1-1,-1 1,0 0,0 0,0 0,0 0,0 0,0 0,-1 1,1-1,-1 1,1-1,1 5,0 23,-1 0,-1 0,-2 0,-5 43,6-71,-1 0,1-1,0 1,-1 0,1 0,-1 0,1 0,-1-1,0 1,0 0,0-1,0 1,0-1,0 1,0-1,0 1,-1-1,1 0,0 0,-1 1,1-1,-1 0,0 0,1-1,-1 1,0 0,1 0,-1-1,0 1,0-1,0 0,1 1,-1-1,0 0,0 0,0 0,0 0,0-1,0 1,1 0,-1-1,0 1,0-1,1 0,-1 1,0-1,1 0,-3-2,-5-6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0 156,'15'-1,"1"0,-1-1,0-1,-1 0,1-1,0 0,-1-2,0 1,0-2,17-11,-20 13,46-29,-40 23,1 0,24-10,-5 5,-26 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1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15,'0'30,"0"-1,2 1,2-1,1 0,14 50,-3-19,-13-43,1 0,1 0,9 19,-14-36,0 0,0-1,0 1,0 0,0 0,0 0,0 0,1 0,-1-1,0 1,0 0,0 0,0 0,0 0,0 0,1 0,-1 0,0 0,0-1,0 1,0 0,0 0,1 0,-1 0,0 0,0 0,0 0,0 0,1 0,-1 0,0 0,0 0,0 0,0 0,1 0,-1 0,0 0,0 0,0 0,0 1,1-1,-1 0,0 0,0 0,0 0,0 0,0 0,0 0,1 1,-1-1,0 0,0 0,0 0,0 0,0 0,0 1,0-1,0 0,0 0,0 0,0 0,0 1,0-1,0 0,0 0,0 0,0 1,5-24,-4-27,-2 36,-1 0,0 0,-1 0,-1 0,0 1,-1 0,0-1,-1 2,-1-1,0 1,-1 0,0 0,0 1,-1 0,-1 1,0 0,0 0,-21-14,27 17,15 3,29-1,-19 3,-8-2,1 0,-1-1,23-13,-6 3,-17 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2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0,'-2'1,"0"0,1-1,-1 1,1 0,-1 0,1 0,0 0,-1 0,1 1,0-1,0 0,0 0,0 1,0-1,0 1,0-1,0 1,0-1,1 1,-1 1,-13 36,10-6,1 1,1-1,2 1,6 42,-6-71,1 0,0-1,0 1,1 0,-1-1,1 1,0-1,0 0,0 1,1-1,0 0,0 0,0-1,0 1,0-1,1 1,4 3,-5-6,-1 1,0-1,1 0,-1 1,1-1,0-1,-1 1,1 0,0-1,0 1,-1-1,1 0,0 0,0 0,0 0,-1 0,1 0,0-1,0 0,-1 1,1-1,0 0,-1 0,1-1,-1 1,0 0,1-1,-1 0,0 1,0-1,3-3,-2 2,0-1,0 0,0 0,-1 0,0 0,0-1,0 1,0-1,0 1,-1-1,1-5,8-60,-7 41,5-9,-5 28,-1 0,0 0,-1 0,0 0,0 0,-2-14,1 21,-1 1,1-1,-1 1,0-1,0 1,0 0,0 0,-1 0,1-1,-1 1,1 0,-1 0,0 1,1-1,-1 0,0 1,0-1,0 1,0-1,-1 1,1 0,0 0,0 0,-1 0,1 1,-1-1,1 0,-1 1,1 0,-1 0,-2 0,0-1,-1 0,1 1,-1 0,1 0,0 0,-1 1,1 0,-1 0,1 0,0 1,-7 2,10-2,-1-1,0 1,0 0,1 0,-1 1,1-1,0 1,0-1,-1 1,2 0,-1-1,0 1,1 0,-1 0,1 0,0 0,0 1,0-1,0 4,-4 9,4-11,-1-1,1 1,0 0,1-1,-1 1,1 0,0 6,0-9,1-1,-1 1,1-1,-1 0,1 1,0-1,0 0,-1 0,1 1,0-1,0 0,0 0,0 0,0 0,1 0,-1 0,0 0,0-1,0 1,1 0,-1-1,1 1,-1-1,0 1,1-1,-1 0,1 0,-1 1,2-1,25 3,-24-4,0 1,0 0,0 1,0-1,0 1,0 0,0 0,0 0,0 1,0-1,0 1,-1 0,1 0,0 0,-1 0,0 1,4 2,-4-1,0-1,1 0,-1 0,1 0,0 0,0-1,0 0,0 1,0-2,1 1,-1 0,1-1,-1 0,1 0,-1 0,1 0,0-1,-1 0,1 0,0 0,-1-1,1 1,0-1,-1 0,1 0,-1-1,1 0,4-2,5-6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83,'-3'4,"0"0,0 0,1 0,0 1,0-1,0 1,0-1,1 1,0 0,0 0,0-1,0 1,1 0,0 0,0 9,1 1,1 0,0 0,8 27,15 19,-25-61,0 0,0 0,0 1,1-1,-1 0,0 0,0 0,0 0,0 0,0 0,0 1,0-1,1 0,-1 0,0 0,0 0,0 0,0 0,1 0,-1 0,0 0,0 0,0 0,0 0,1 0,-1 0,0 0,0 0,0 0,0 0,1 0,-1 0,0 0,0 0,0 0,0 0,0 0,1 0,-1 0,0 0,0 0,0 0,0-1,0 1,1 0,-1 0,0 0,0 0,0 0,0-1,7-11,2-14,-6 4,0 0,2 1,1 0,1 0,0 0,11-19,-3-4,-14 39,0 0,0 1,1-1,-1 0,1 1,0-1,0 1,0 0,1 0,-1 0,1 0,3-4,-5 8,-1 0,0 0,0 0,0-1,0 1,1 0,-1 0,0 0,0 0,1 0,-1 0,0-1,0 1,0 0,1 0,-1 0,0 0,0 0,1 0,-1 0,0 0,0 0,1 0,-1 0,0 0,0 0,1 1,-1-1,0 0,0 0,1 0,-1 0,0 0,0 0,0 1,1-1,-1 0,0 0,0 0,0 0,0 1,0-1,1 0,-1 0,0 1,5 16,-2 18,0-17,0 0,1 1,1-1,0 0,2-1,13 27,-2-2,-17-39,0-1,0 1,1-1,-1 1,1-1,-1 0,1 0,0 0,0 0,0 0,0 0,0 0,0 0,1-1,-1 1,0-1,1 0,0 0,3 2,-4-3,-1 0,1 0,-1 0,1 0,-1 0,1-1,-1 1,1 0,-1-1,0 1,1-1,-1 1,0-1,1 0,-1 1,0-1,0 0,1 0,-1 0,0 0,0 0,0 0,0 0,0-1,-1 1,1 0,0 0,0-1,-1 1,1 0,-1-1,1 1,-1-1,0 1,0-1,1 1,-1-3,3-37,-2 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22,'1'42,"2"0,10 49,-5-39,0 2,3-1,1 0,24 60,-29-84,-7-25,1 0,-1 0,1-1,0 1,0 0,0-1,1 1,-1-1,1 1,0-1,3 4,-5-7,1 0,-1 0,1 0,-1-1,1 1,-1 0,1-1,-1 1,1 0,-1-1,0 1,1 0,-1-1,0 1,1-1,-1 1,0-1,1 1,-1-1,0 1,0-1,0 1,1-1,-1 1,0-1,0 0,0 1,0-1,0 1,0-1,0 1,0-1,0 1,-1-2,4-23,-4-184,3-54,-2 259,1 0,0 0,1-1,-1 1,1 0,-1 1,1-1,0 0,1 0,-1 1,1-1,-1 1,1 0,0 0,0 0,1 0,-1 0,0 1,1 0,0-1,-1 1,1 1,0-1,0 0,0 1,0 0,1 0,-1 0,0 1,0-1,1 1,-1 0,0 0,0 0,1 1,5 1,-7 0,-1-1,1 1,-1 0,0 1,1-1,-1 0,-1 0,1 1,0 0,0-1,-1 1,1 0,-1-1,0 1,0 0,0 0,-1 0,1 0,0 0,-1 0,0 0,0 0,0 1,0-1,-1 3,1 9,-2-1,1 0,-2 0,-4 15,3-15,4-11,-1 0,1 0,-1 0,0 0,0 0,0 0,0-1,0 1,-1 0,1-1,-1 1,0-1,0 0,0 1,0-1,0 0,0 0,0 0,-1-1,-3 4,-8-1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6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28,'1'12,"1"1,0 0,1-1,1 1,5 12,5 22,-10-38,0 0,1-1,0 1,0-1,1 0,0 0,0 0,1-1,0 0,1 0,-1-1,1 0,0 0,1-1,-1 0,1-1,0 0,12 4,-19-8,-1 1,1-1,-1 0,0 0,1-1,-1 1,0 0,1 0,-1-1,0 1,1-1,-1 1,0-1,0 0,1 1,-1-1,0 0,0 0,0 0,0 0,0 0,0 0,0 0,0 0,-1 0,1 0,0 0,-1-1,1 1,0 0,-1-1,0 1,1 0,-1-1,0 1,0 0,0-1,1 1,-2-3,3-66,-3 58,2-40,0 36,0-1,-2 0,1 1,-2-1,-4-16,1 23,2 18,3 18,5-9,1-1,1 0,1 0,0-1,1 0,0-1,1 0,1 0,14 13,-14-17,0-3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7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3 204,'-1'-37,"-1"16,2 0,3-27,-3 44,1-1,-1 1,1 0,0 0,1 0,-1 0,1 0,-1 0,1 0,0 0,1 1,-1-1,1 1,0-1,-1 1,1 0,4-3,-6 6,0-1,0 0,0 1,-1-1,1 1,0 0,0-1,1 1,-1 0,0-1,0 1,0 0,0 0,0 0,0 0,0 0,0 0,0 0,0 0,0 0,0 1,0-1,0 0,0 1,2 0,0 1,-1-1,0 1,0 0,0 0,-1 0,1 0,0 0,-1 0,1 1,1 3,0-1,-1 0,0 0,0 1,0-1,-1 1,1-1,-2 1,1 0,0 9,-2-12,0 1,0-1,1 1,-1-1,1 1,0-1,0 1,0-1,1 1,-1-1,1 1,-1-1,1 0,0 1,1-1,-1 0,1 0,-1 0,1 0,0 0,0 0,0 0,0 0,1-1,-1 1,1-1,0 0,-1 0,1 0,3 2,1 3,0 0,-1 0,-1 0,1 1,-1 0,0 0,-1 1,0-1,0 1,-1 0,0 0,0 0,-1 1,-1-1,2 18,0-8,0 0,9 25,-6-27,0 1,-1-1,-1 1,-1 0,0 0,-1 0,-1 20,-2-26,1 1,-2-1,0 1,-4 14,6-25,-1 0,1 0,-1 0,1 0,-1 0,0 0,1 0,-1 0,0 0,0 0,-1-1,1 1,0 0,-1-1,1 1,-1-1,1 1,-1-1,1 0,-1 0,0 0,0 0,0 0,0 0,0 0,0 0,0-1,0 1,0-1,0 1,0-1,0 0,0 0,-3 0,3-1,-1 0,1 0,-1-1,1 1,-1 0,1-1,0 0,0 1,0-1,0 0,0 0,0 0,0 0,1-1,-1 1,1 0,-1-1,1 1,0-1,0 1,0-1,1 0,-1 1,0-1,1 0,0-3,-2-12,0 1,3-35,0 35,0 5,0 1,1 0,1 0,0 1,0-1,6-11,-5 11,1 0,-2 0,0-1,0 1,1-16,5-26,-4 39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9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0 152,'0'20,"1"1,0 0,1 0,2-1,0 1,13 38,7 7,16 39,-37-97,9 19,-22-43,5 7,0-1,1 1,-1-1,2 0,-1 0,-3-21,7 25,0-1,0 1,0 0,1 0,0 0,0 0,0 0,1 0,0 0,0 0,0 1,1-1,5-7,2-7,0-1,-1 0,-1 0,-2-1,0 1,-1-1,-1-1,-1 1,0-1,-2 1,-1-1,-5-37,-1 36,-1 35,-2 38,9-39,-1 0,1 1,1-1,0 0,0 0,1 0,0 0,1 0,0 0,1-1,0 0,0 1,1-1,8 11,14 35,-24-47,0-1,0 1,1 0,0-1,1 0,-1 0,1 0,1-1,7 8,-2-6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0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17,'-3'0,"1"0,-1 0,1 0,0 0,-1 0,1 1,-1-1,1 1,-1 0,1-1,0 1,0 0,-1 1,1-1,0 0,0 0,0 1,0-1,0 1,1 0,-1 0,-1 2,0 0,1 1,0 0,1 0,-1 0,1 0,0 0,0 0,1 0,-1 0,1 5,0 10,-2 1,1 0,1-1,1 1,1 0,1-1,10 39,-13-58,1 1,0 0,-1-1,1 1,0 0,0-1,0 1,0-1,0 1,1-1,-1 0,0 0,0 1,1-1,-1 0,2 1,-2-2,0 0,0 1,0-1,0 0,0 0,0 0,0 0,0 0,0 0,0 0,0 0,0 0,0 0,0-1,0 1,0 0,0-1,0 1,0-1,0 1,0-1,2-1,-1 0,1-1,-1 1,0 0,0-1,0 1,0-1,0 0,-1 0,1 1,-1-1,0 0,0-1,0 1,0 0,0-4,7-42,-2 4,3-76,-5 73,-4 47,0 1,0-1,0 1,1-1,-1 1,0 0,0-1,0 1,0-1,1 1,-1 0,0-1,0 1,1-1,-1 1,0 0,1-1,-1 1,0 0,1 0,-1-1,1 1,-1 0,0 0,1-1,-1 1,1 0,-1 0,1 0,0 0,0 0,0 1,1 0,-1 0,0 0,0-1,1 1,-1 0,0 1,0-1,0 0,0 0,-1 0,1 1,0-1,1 2,29 56,-25-46,0 0,1 0,0-1,1 0,0-1,1 0,20 20,-10-15,-9-7,-1 0,1-1,0 0,1-1,0 0,0-1,1 0,-1 0,14 3,-23-9,-1 0,1 0,-1 0,0 0,1 0,-1 0,0 0,0-1,1 1,-1-1,0 1,1-1,-1 1,0-1,0 0,0 1,0-1,0 0,0 0,0 0,0 0,0 0,0 0,0 0,-1 0,1 0,0 0,-1-1,1 1,-1 0,1 0,-1-1,0 1,1 0,-1-1,0 1,0 0,0-2,2-13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9,'-1'0,"0"1,0-1,0 1,0 0,0 0,0-1,0 1,0 0,0 0,0 0,0 0,0 0,1 0,-1 0,0 0,1 1,-1-1,1 0,-1 0,1 0,0 1,-1-1,1 0,0 0,0 1,0-1,0 2,-3 43,3-41,-1 12,0-1,1 0,1 1,1-1,0 0,1 0,1 0,0 0,1-1,1 0,0 0,13 22,-19-36,0-1,1 1,-1-1,0 1,0-1,1 1,-1-1,0 1,1-1,-1 1,0-1,1 1,-1-1,1 1,-1-1,1 0,-1 1,1-1,-1 0,1 1,-1-1,1 0,-1 0,1 1,-1-1,1 0,0 0,-1 0,1 0,-1 0,1 0,0 0,-1 0,1 0,-1 0,1 0,0-1,-1 1,1 0,-1 0,1 0,-1-1,1 1,-1 0,1-1,-1 1,1 0,-1-1,1 1,-1-1,1 1,-1-1,0 1,1-1,-1 1,0-1,0 1,1-1,-1 0,0 1,0-1,0 1,0-1,0 1,0-2,12-50,-10 39,6-25,-4 17,1-1,1 1,1 0,1 1,16-33,-19 45,-1 0,-1 0,1 0,2-14,-9 42,0 0,1 1,1 22,1-34,0 0,0 0,1 0,1 0,0 0,0 0,0-1,1 1,0-1,7 13,-9-20,0 0,-1 0,1 0,0 0,-1 0,1 0,0 0,0-1,0 1,0 0,0 0,0-1,0 1,0-1,0 1,1-1,-1 1,0-1,0 1,0-1,1 0,-1 0,0 0,0 0,1 0,1 0,-2-1,1 1,0-1,-1 0,1 0,-1 0,0 0,1 0,-1 0,0 0,1-1,-1 1,0 0,0-1,0 1,0-1,0 1,-1-1,2-2,4-11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 58,'-1'0,"-1"1,1-1,0 1,0 0,0-1,0 1,0 0,0 0,0 0,0 0,1 0,-1 0,0 0,1 0,-1 0,0 0,1 1,-1-1,1 0,0 0,-1 1,1-1,0 0,0 0,0 1,0-1,0 2,-3 43,3-41,-2 20,1-4,0 0,2 0,4 32,-5-50,0 0,1 1,0-1,-1 0,1 0,1 1,-1-1,0 0,1 0,-1 0,1 0,0-1,0 1,0 0,0-1,1 1,-1-1,1 0,-1 0,1 0,0 0,0 0,0-1,0 1,0-1,0 0,0 0,7 2,-8-3,1-1,0 1,0 0,0-1,0 1,-1-1,1 0,0 0,-1 0,1 0,0 0,-1-1,0 1,1-1,-1 1,0-1,0 0,0 0,0 0,0 0,0-1,0 1,-1 0,1-1,-1 1,2-6,1 0,0-1,-1 1,-1-1,1 0,-1 0,-1 0,1-11,-2 8,0 0,-1 0,-1 0,0 0,0 0,-1 0,-1 0,-8-20,8 25,0-1,0 1,-1 0,0 0,0 0,0 0,-1 1,0 0,0 0,-1 1,0 0,0 0,-11-6,15 10,-1 0,1 0,0 1,-1-1,1 1,0-1,-1 1,1 0,-1 1,1-1,0 0,-1 1,1 0,0 0,-1 0,1 0,0 1,0-1,0 1,0-1,0 1,1 0,-4 3,3-2,0-1,0 0,0 1,1 0,-1-1,1 1,0 0,0 0,0 1,0-1,0 0,1 1,-1-1,1 1,0-1,0 1,1 0,-1-1,1 1,-1 0,2 4,2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1,'2'17,"0"0,1 0,0 0,1 0,8 20,-5-18,-1 1,-1 0,3 28,12 93,-2-18,-11-67,-3-32,1 48,-5-69,0-6,0-6,0-2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3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1 554,'2'-15,"1"0,0 0,1 1,1 0,0 0,1 0,1 0,8-13,-11 20,15-25,-2 0,14-39,-9 27,4-11,-22 39,0 1,0-1,-2 0,0 0,0-18,-2 31,0 0,0 1,-1-1,1 0,-1 0,1 1,-1-1,0 0,0 1,0-1,-1 1,1 0,-1-1,1 1,-1 0,-2-2,2 2,0 1,-1-1,1 1,-1 0,1 0,-1 0,0 0,1 0,-1 1,0-1,0 1,1 0,-1 0,0 0,0 0,1 0,-1 1,0-1,-4 2,2-1,0 1,1 0,-1 0,1 0,-1 0,1 1,0 0,0 0,0 0,1 0,-1 0,1 1,-1 0,1-1,0 1,0 1,1-1,0 0,-1 1,1-1,1 1,-1-1,1 1,-1 0,0 8,-2 13,1 1,1 0,3 41,0-39,-2 18,1 42,1-83,0 0,0 0,0 0,1 0,-1 0,1 0,1-1,-1 1,1-1,0 0,7 9,-3-5,1-1,-1 0,2 0,-1-1,17 11,-23-17,0 0,0 0,0 0,0 0,0 0,0-1,0 1,0-1,0 1,0-1,0 0,0 0,0 1,0-1,1-1,-1 1,0 0,0-1,0 1,0-1,0 1,0-1,0 0,0 0,0 0,0 0,-1 0,1-1,0 1,0 0,-1-1,1 1,-1-1,0 0,1 1,-1-1,2-3,4-9,0 0,-1 0,-1-1,0 0,-1 0,-1 0,0 0,-1-1,0-19,-2 33,0 1,0-1,0 0,-1 0,1 0,0 0,-1 1,0-1,1 0,-1 0,0 1,0-1,0 0,0 1,0-1,0 1,-1-1,1 1,0 0,-1 0,1-1,-1 1,1 0,-1 0,0 0,1 1,-1-1,0 0,0 1,1-1,-1 1,-2-1,-7 0,0-1,1 2,-1 0,-16 1,12 0,-4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8:01.4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1 859,'4'-6,"1"1,1 0,-1 0,0 0,1 0,0 1,12-6,-16 9,94-48,-67 36,44-27,-2 0,-48 28,1-1,31-24,-32 21,1 1,0 1,1 1,52-18,7-4,-74 30,0-1,-1 0,16-15,-16 13,0 1,0 0,1 1,11-7,45-23,-49 26,0 0,1 1,1 1,29-10,-27 12,-1-2,34-17,-2 0,-34 19,-1-2,1 0,-1-2,-1 1,0-2,0 0,-1-1,19-20,-33 31,0 1,0-1,-1 0,1 0,0 0,-1 1,1-1,0 0,-1 0,1 0,-1 0,0 0,1 0,-1 0,0 0,0 0,1 0,-1 0,0 0,0 0,0 0,0 0,0 0,0 0,-1 0,1-1,0 1,-1 0,1 0,0 1,-1-1,1 0,-1 0,1 0,-1 0,0 0,1 0,-1 1,0-1,0 0,1 1,-1-1,0 0,0 1,0-1,0 1,0-1,0 1,0 0,0-1,0 1,0 0,0 0,0 0,-2-1,-11-1,1 0,-1 1,-21 1,18 0,-2-3,1 0,-28-8,143 8,-83 3,0-1,1-1,-1-1,-1 0,1 0,19-9,75-39,-108 57,0-1,0 0,0 0,-1 1,0-1,0 0,0 0,-4 8,-19 70,-40 65,49-100,13-32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 0,'-3'1,"1"-1,-1 1,1-1,-1 1,1 0,-1 0,1 0,-1 0,1 0,0 1,-1-1,1 1,0-1,0 1,0 0,1 0,-1 0,0 0,1 0,-1 0,1 0,-3 5,-3 8,0 1,-7 26,0-2,4-18,0 0,-2 0,0-1,-2 0,0-1,-25 25,-5 13,44-58,-1 0,1 0,-1 0,1-1,0 1,-1 0,1 0,-1-1,1 1,0 0,-1-1,1 1,0 0,-1-1,1 1,0 0,0-1,-1 1,1-1,0 1,0-1,0 1,0 0,-1-1,1 1,0-1,0 1,0-1,0 1,0-1,0 1,0-1,0 1,0-1,1 1,-1-1,-1-22,1 16,0 1,0 0,1-1,0 1,0 0,1 0,-1 0,2 0,-1 0,0 0,1 0,0 1,1-1,-1 1,1 0,0 0,0 0,0 1,1-1,0 1,0 0,0 1,0-1,1 1,-1 0,1 0,0 0,0 1,6-2,19-7,-1 2,1 1,34-5,-63 13,0 0,0 0,0 0,0 0,0 0,0 0,0 1,0-1,0 1,0-1,0 1,0 0,0 0,0 0,0 0,0 0,-1 0,1 1,-1-1,1 0,-1 1,1-1,1 4,3 4,0 0,-1 0,7 19,10 17,81 85,-100-125,5 4,0 1,-1 1,0 0,0 0,7 19,-13-29,0 1,-1 0,1 0,-1-1,0 1,0 0,0 0,1 0,-2-1,1 1,0 0,0 0,-1-1,1 1,0 0,-1 0,0-1,1 1,-3 2,1-2,0 0,0 0,0-1,0 1,0 0,-1-1,1 0,-1 1,1-1,-1 0,0 0,1-1,-1 1,0 0,0-1,-5 1,-109 16,60-7,-109 5,127-19,26-1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0 163,'4'-1,"0"0,0 0,0-1,0 1,0-1,-1 0,1 0,-1 0,5-3,20-10,73-12,33-12,40-18,-161 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0,'-1'5,"1"0,-1 0,-1 0,1-1,-1 1,0 0,0-1,0 1,0-1,-1 0,-3 4,-39 48,28-36,3-1,2 0,0 1,1 1,-12 31,-9 18,17-31,13-32,-1 0,1 0,-1-1,-1 1,1-1,-5 7,-1-3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1,'97'105,"-60"-62,2-2,74 61,-33-54,-14-10,-53-29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0,0 0,0 0,0 0,0 0,0 0,-1 0,1 0,0 0,-1 0,1 0,-1 0,1 1,-1-1,1 0,-1 0,0 0,0 1,0-1,0 0,0 3,4 42,-4-41,0 22,-1-18,1 0,0 0,0 0,1-1,1 1,4 16,-6-23,1 0,0-1,1 1,-1 0,0-1,0 1,1-1,-1 1,1-1,-1 0,1 0,0 0,-1 1,1-1,0-1,0 1,0 0,0 0,0-1,0 1,0-1,0 0,0 1,0-1,0 0,0 0,0 0,0-1,0 1,0 0,0-1,0 1,-1-1,1 0,4-1,82-17,-80 18,0 0,0 0,1 1,-1 0,0 1,0 0,0 0,15 5,-19-5,-1 1,0 1,0-1,0 0,0 1,0 0,-1-1,1 1,-1 0,0 1,1-1,-1 0,2 6,21 53,-17-40,6 11,-2-5,15 49,-25-70,-1 0,1 0,-1 0,0 0,-1 0,0 0,0 0,-1 1,1-1,-2 0,1 0,-5 12,5-17,-1 1,1-1,-1 0,0 0,0 1,0-1,0 0,0-1,-1 1,1 0,0-1,-1 1,1-1,-1 0,0 0,1 0,-1 0,0 0,0-1,1 1,-1-1,-3 0,-11 2,0-2,-28-3,19 2,-41 8,22 0,43-7,0-1,-1 1,1 0,-1-1,1 0,0 1,-1-1,1 0,0 0,0 0,0-1,0 1,0 0,0-1,0 1,0-1,0 0,1 0,-1 0,1 1,-1-1,1-1,0 1,0 0,0 0,0 0,-1-4,-2-8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1 286,'42'-15,"-21"6,172-40,-193 49,17-4,0-1,-1-1,1-1,17-9,65-30,-13 8,-68 28,-8 5,1 0,-1-1,0 0,0-1,0 0,-1 0,0-1,10-11,-11 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1,'1'68,"0"-16,-2-1,-13 97,-2-22,7-41,8-67,1-15,0 1,0-1,-1 1,1-1,-1 1,1-1,-1 1,0-1,0 1,-1-1,1 0,-4 6,5-9,-1 0,1-1,-1 1,1 0,-1 0,1-1,-1 1,1 0,-1 0,1-1,0 1,-1-1,1 1,-1 0,1-1,0 1,-1-1,1 1,0-1,0 1,-1-1,1 1,0-1,0 1,0-1,0 1,0-1,0 1,0-1,0 1,0-1,0 1,0-1,0 1,0-2,-3-23,1 2,1 8,-1 1,2-1,0 1,1-1,0 1,1-1,1 1,4-16,-5 27,0-1,1 1,-1 0,1 0,0 0,0 0,0 0,0 1,1-1,-1 1,1 0,-1 0,1 0,0 0,0 1,0 0,-1-1,2 2,-1-1,5 0,12-2,0 1,34 2,-45 0,-4-1,0 1,0 0,0 0,0 1,-1-1,1 1,0 1,0-1,-1 1,1 0,-1 0,0 0,1 1,-1 0,0 0,-1 1,1-1,0 1,-1 0,0 0,0 0,0 1,0-1,-1 1,0 0,0 0,0 0,2 8,38 72,-26-54,-1 1,13 41,-23-55,-1 0,0 0,-1 0,-2 1,2 26,-4-41,0 0,0-1,0 1,-1-1,1 1,-1-1,0 1,0-1,0 1,-1-1,1 0,-1 1,0-1,0 0,0 0,0 0,0-1,-1 1,1 0,-1-1,1 0,-1 1,0-1,0 0,0 0,-1-1,1 1,0-1,-1 0,1 1,-1-1,1-1,-1 1,1-1,-6 1,-28 1,-42-3,25-1,36 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0 103,'13'-1,"0"-1,0 0,0-1,-1-1,14-5,19-5,0 3,135-29,-129 28,-37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9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20,'0'-1,"1"0,-1 0,1 0,-1 0,1 0,0 0,-1 0,1 0,0 1,0-1,-1 0,1 1,0-1,0 0,0 1,0-1,0 1,0-1,0 1,0 0,0-1,0 1,0 0,0 0,0 0,0 0,2 0,36-3,-35 3,14-1,-1 1,1 1,-1 1,1 0,-1 1,0 1,0 1,0 0,0 1,17 9,-28-8,0-1,-1 1,1 0,-1 0,-1 0,0 1,0 0,0-1,-1 2,0-1,3 15,-6-21,0 0,0 0,-1 0,1 1,-1-1,1 0,-1 0,0 0,0 0,0 0,0 0,0 0,0-1,-1 1,1 0,0-1,-3 3,-36 30,16-14,14-11,0 0,-1-1,-1-1,1 0,-1 0,0-1,-1-1,1 0,-1-1,0 0,-24 4,24-6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1,'-1'24,"-1"0,-1-1,-1 1,-1-1,-1 0,-1 0,-12 26,4-5,-16 83,22-84,-2 0,-18 46,-3 5,27-82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0,0 0,1 0,0 0,0-1,1 1,0-1,0 0,7 10,-1-3,0 0,1-1,18 18,7 5,-21-19,1-2,24 20,-35-31,198 131,-85-76,-112-55,0 0,1 0,-1-1,1 0,11 3,-2-2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0,'-2'82,"4"91,-1-171,-1 1,1-1,-1 0,1 0,0 0,-1 0,1 0,0 0,0 0,1 0,-1 0,0-1,1 1,-1 0,1-1,-1 1,1-1,0 1,-1-1,1 0,0 0,0 0,0 0,0 0,0 0,0-1,1 1,-1-1,0 1,3-1,10 2,0-1,0 0,26-3,16 1,-46 3,-1 0,0 1,0 0,0 1,0 0,0 0,-1 1,0 0,0 1,0 0,9 9,-7-5,-1 1,0 1,-1-1,0 2,-1-1,-1 1,9 19,18 32,-26-51,0-1,-1 2,-1-1,0 1,-1 0,0 0,-1 1,-1-1,3 24,-6-23,1-6,0 1,-1-1,0 0,-1 0,0 1,-3 10,3-17,0-1,0 0,0 1,0-1,-1 0,1 0,-1 0,1 0,-1 0,0 0,0-1,1 1,-1-1,0 1,-1-1,1 0,0 1,0-1,-1 0,1 0,0-1,-1 1,1-1,-1 1,1-1,-1 0,1 1,-3-2,-64 0,54 0,0 0,-1 1,1 0,0 1,-26 6,40-6,-1 0,1-1,0 1,-1-1,1 1,-1-1,1 0,0 1,-1-1,1 0,-1 0,1 0,-1 0,1 0,-1 0,1-1,-1 1,1 0,0-1,-1 1,1-1,0 1,-1-1,1 0,0 0,0 1,-1-1,1 0,0 0,0 0,0 0,0 0,0-1,1 1,-2-1,-2-10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1 162,'19'-2,"0"0,0-2,0 0,0-1,-1-1,34-16,-26 11,0 1,34-8,-47 14,0 0,0-1,-1 0,13-7,-15 6,0 1,0 0,1 1,0 0,0 1,20-3,21-4,-38 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9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0 151,'89'2,"98"-5,-166 0,1-1,-1-2,-1 0,23-10,42-12,-33 16,-1 1,1 3,89-3,-107 10,0-2,51-9,-48 7,0 2,57 3,-54 1,78-7,-4-6,226 8,-173 7,279-3,-427 1,-1 2,0 0,0 1,0 0,27 12,-20-7,-1-1,27 4,-9-4,47 17,-51-13,66 11,-23-3,-65-15,0 0,1-1,-1-1,27 2,39 6,5-1,-67-8,-1 0,1 1,0 1,19 7,50 10,-46-17,0 2,-1 2,0 2,77 29,-88-27,49 13,-49-17,51 22,-53-18,0-2,58 12,23 7,-73-18,0-2,60 8,-52-11,58 17,22 2,-90-20,0 2,51 17,-18-1,-34-12,0 2,41 21,-34-14,1-2,49 15,-44-17,83 38,-98-43,0 2,0 1,-2 2,0 1,0 1,31 27,-23-21,56 29,-11-7,38 15,-56-29,-18-9,1-2,99 29,-61-24,-38-11,80 14,21 4,-10-2,-96-22,-1 2,51 20,-53-17,0-1,62 11,88 2,-161-22,44 12,-51-10,0 0,0-2,43 2,-35-4,0 1,57 13,-58-9,1-1,51 2,-89-11,-1 0,1-1,0 0,0-1,1 0,-1 0,-8-9,-38-22,-83-39,77 49,49 22,0 0,1 0,0-1,-18-11,28 16,-1 0,1 0,0 0,0 0,-1-1,1 1,0 0,-1 0,1 0,0-1,0 1,-1 0,1 0,0 0,0-1,0 1,-1 0,1 0,0-1,0 1,0 0,0-1,0 1,0 0,0-1,-1 1,1 0,0 0,0-1,0 1,0 0,0-1,0 1,0 0,1-1,-1 1,0 0,0-1,0 1,0 0,0-1,0 1,1 0,-1 0,0-1,19-6,24 4,-15 3,-1 1,1 2,0 1,-1 1,0 1,33 12,-49-12,0 0,0 1,0 0,-1 1,0 0,-1 0,0 1,0 1,13 18,-9-12,1 0,21 18,-34-33,0-1,-1 0,1 1,0-1,-1 1,1-1,0 1,-1-1,1 1,0 0,-1-1,1 1,-1 0,1-1,-1 1,0 0,1 0,-1-1,0 1,1 0,-1 0,0 0,0-1,0 1,0 0,0 0,0 0,0 0,0-1,0 1,0 1,-1-1,-1 0,1 0,0 0,-1 0,1 0,0 0,-1-1,1 1,-1 0,1-1,-1 1,1-1,-1 0,0 0,-1 1,-72 1,67-2,-291-2,280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40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372 1,'-4'0,"1"1,-1 0,1 0,-1 1,1-1,0 1,-1 0,1-1,0 2,0-1,0 0,0 0,1 1,-1 0,1 0,-1-1,-2 6,-40 61,37-54,-24 31,-1-1,-49 51,77-90,0 0,0 0,-1 0,1 0,-1-1,-1 0,1-1,-1 1,0-1,0 0,0-1,0 0,-1 0,1 0,-11 1,56-4,-1 1,75 12,18 6,-100-13,-8-1,0 0,27 12,19 8,-41-16,-1 1,0 1,30 19,-43-23,0-2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1:17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 27,'-33'-1,"23"0,1 0,-1 1,0 0,1 1,-1 0,1 0,-1 1,1 0,0 1,0 0,-9 4,11-3,-7 4,0 0,1 0,0 2,1-1,-19 21,19-16,1 0,0 1,2 1,0 0,-13 30,16-30,2-1,-6 27,9-35,0-1,1 1,0-1,0 1,0-1,1 0,0 1,0-1,3 10,-3-14,1 0,-1 0,0 0,1 0,0 0,-1 0,1-1,0 1,0-1,0 1,0-1,0 0,0 1,0-1,1-1,-1 1,0 0,1 0,-1-1,0 1,1-1,-1 0,1 0,-1 0,0 0,1 0,-1 0,5-2,4 1,1-2,-1 1,0-1,18-8,10-8,-1-2,0-1,-2-1,50-44,-78 61,-1-1,-1 0,1 0,-1-1,-1 0,1 0,-1 0,-1 0,1-1,-1 0,-1 0,4-15,-1 0,-3 17,-1 1,0-1,-1 0,0 0,0 1,0-1,-1 0,0 0,0 0,-1 0,1 0,-4-9,4 16,0 0,0 0,0 0,0-1,0 1,0 0,0 0,0 0,0 0,0 0,0-1,-1 1,1 0,0 0,0 0,0 0,0 0,0 0,0 0,-1-1,1 1,0 0,0 0,0 0,0 0,-1 0,1 0,0 0,0 0,0 0,0 0,0 0,-1 0,1 0,0 0,0 0,0 0,0 0,-1 0,1 0,0 0,0 0,0 1,0-1,0 0,-1 0,1 0,0 0,0 0,-8 11,-1 13,-6 99,1 28,11-92,-11 28,9-63,1 0,-2 36,6-54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0 127,'1'15,"0"0,1 1,0-1,1-1,1 1,10 26,-2 3,-1 1,5 59,-14-91,15 114,6 45,-19-153,2-27,1-34,-6 14,11-162,-8 162,1 0,13-41,4-2,-15 43,2 0,22-47,49-57,-65 108,4-3,-15 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0 170,'2'-4,"0"0,0 0,1 0,-1 0,1 1,0-1,0 1,0 0,0 0,8-6,-2 1,17-18,57-41,-79 64,0 0,1 1,-1-1,1 1,-1 0,1 0,0 1,0 0,0-1,0 2,0-1,0 0,8 1,-11 1,0-1,0 0,0 1,0 0,0 0,0 0,0 0,0 0,0 0,0 0,0 0,0 1,-1-1,1 1,-1-1,1 1,-1 0,0 0,1-1,-1 1,0 0,0 0,0 0,0 0,-1 0,1 1,-1-1,1 0,-1 0,0 0,1 1,-2 3,4 14,-1 0,2 0,9 27,-11-40,0 1,0 0,-1-1,0 1,-1 0,0 0,0 0,-1 0,-1 11,1-16,0 0,1 0,-1 0,0 0,-1 0,1 0,0 0,-1-1,1 1,-1 0,0-1,0 0,0 1,0-1,-1 0,1 0,0 0,-1 0,0 0,1-1,-1 1,0-1,0 0,0 0,0 0,-4 1,-7 0,0 2,0-1,0 2,1 0,0 0,0 1,-16 11,28-17,0 1,1-1,-1 1,0-1,0 1,1-1,-1 0,0 1,0-1,0 0,1 0,-1 1,0-1,0 0,0 0,0 0,0 0,0 0,1 0,-1-1,0 1,0 0,0 0,0 0,1-1,-3 0,-1-4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39,'-1'1,"-1"-1,1 0,0 1,-1-1,1 1,-1-1,1 1,0 0,0 0,-1-1,1 1,0 0,0 0,0 0,0 0,0 1,0-1,0 0,0 0,0 0,1 1,-1-1,0 0,1 1,-1-1,1 1,0-1,-1 1,1-1,0 0,0 1,0 2,-1 9,0 0,2 23,0-21,-1 4,0-12,-1 0,2 0,-1 0,1 0,2 11,-2-16,0 0,-1-1,1 1,0-1,0 1,0 0,0-1,0 0,0 1,0-1,1 0,-1 1,1-1,-1 0,0 0,1 0,0 0,-1 0,1-1,0 1,-1 0,1-1,0 1,-1-1,1 0,3 1,8 1,-1-1,1-1,-1 0,0 0,1-1,-1-1,1 0,11-4,-22 5,0 0,-1-1,1 1,-1-1,1 1,-1-1,1 0,-1 1,0-1,0 0,0 0,0 0,0 0,0 0,-1 0,1 0,0-3,7-44,-7 35,4-45,-5 43,1 0,0 0,7-27,-8 47,0 0,-1 0,1-1,1 1,-1 0,0 0,1 0,0-1,0 1,2 5,19 47,-10-28,-8-18,0 0,-1 1,0 0,-1 0,1 15,-2-13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79,'0'5,"1"-1,1 0,-1 0,1 0,-1 0,4 5,2 7,-1 0,-1 0,-1 1,0 0,1 33,-6-78,-1 8,1 0,1-1,0 1,2 0,6-32,-6 47,0 0,0 0,1 0,-1 1,1-1,0 1,1-1,-1 1,7-6,-9 9,0 0,0 0,1 0,-1 0,0 1,0-1,0 0,1 0,-1 1,0-1,0 1,1-1,-1 1,1 0,-1-1,0 1,1 0,-1 0,1 0,-1 0,0 0,1 0,-1 1,1-1,-1 0,0 1,1-1,-1 1,0-1,0 1,1 0,-1 0,0-1,0 1,0 0,0 0,0 0,0 0,1 1,3 6,0 0,0 0,-1 0,0 0,0 1,3 12,-4-12,0-1,0 1,1 0,0-1,11 16,-8-18,0-1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1,'0'2,"-1"15,1 1,1-1,1 0,0 1,1-1,9 30,-7-36,-1 1,0 0,1 0,1-1,0 0,11 16,-15-25,0 1,0-1,0 0,0-1,0 1,0 0,1 0,-1-1,1 0,-1 1,1-1,-1 0,1 0,0 0,-1-1,1 1,0-1,0 1,0-1,-1 0,1 0,0 0,0 0,0-1,0 1,-1-1,1 0,0 0,-1 0,1 0,3-2,-2 0,0-1,0 0,0 0,-1 0,1 0,-1-1,0 0,0 1,-1-1,1 0,-1 0,0-1,0 1,-1 0,0-1,0 1,0-1,0 1,-1-1,0 1,0-1,-1-7,-1 11,1 0,-1 0,1 0,-1 0,1 0,-1 0,0 0,0 1,0-1,0 1,0 0,0-1,-1 1,1 0,0 0,-1 0,1 1,0-1,-4 0,1 0,0 0,0 0,0 1,0 0,0-1,0 2,0-1,-7 2,3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0,'1'1,"0"-1,-1 0,1 1,0-1,-1 1,1-1,-1 1,1-1,0 1,-1 0,1-1,-1 1,0 0,1-1,-1 1,1 0,-1-1,0 1,0 0,1 0,-1 1,7 23,-5-15,4 10,4 41,-6-31,-1-10,12 94,-15-111,0-6,0-2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0 126,'12'0,"1"-1,-1-1,0 0,0-1,0 0,0-1,-1 0,1-1,-1 0,14-9,-16 9,37-22,-32 18,0 0,20-8,-4 4,-21 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 0,1 0,1 0,5 15,-3-13,-1 0,-1 0,2 23,10 75,-1-14,-9-55,-3-26,1 39,-4-55,0-5,0-6,0-1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16,'0'-1,"0"0,1 0,-1 1,1-1,-1 0,1 1,-1-1,1 0,-1 1,1-1,0 0,-1 1,1-1,0 1,0 0,-1-1,1 1,0-1,0 1,0 0,0 0,-1-1,1 1,0 0,0 0,0 0,1 0,29-2,-27 2,10-1,0 1,0 1,1 0,-1 1,0 1,0 0,-1 1,1 0,-1 1,15 7,-23-7,0 0,-1 1,0-1,0 1,0 0,0 0,-1 1,0-1,-1 0,1 1,2 12,-5-18,0 1,-1 0,1 0,0-1,-1 1,1 0,-1-1,0 1,1 0,-1-1,0 1,0-1,0 1,0-1,0 1,0-1,-2 2,-30 25,14-12,11-9,-1 0,1-1,-2 0,1 0,0-1,-1 0,0-1,0 0,-1 0,1-1,-20 3,20-4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0 103,'1'12,"0"0,0 1,1-1,1 0,0 0,8 20,-1 4,-2 0,6 49,-13-75,13 93,4 36,-14-123,0-24,2-25,-6 10,10-130,-6 130,0 1,11-34,2-2,-11 35,1 1,18-39,40-46,-53 88,3-3,-12 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29,'4'0,"1"1,-1 0,0 0,0 0,1 1,-1-1,0 1,0 0,-1 1,7 3,-5-3,-1 0,1 0,-1-1,1 1,0-1,0-1,0 1,7 1,-8-3,1-1,-1 1,0-1,1 0,-1 0,0 0,0-1,1 1,-1-1,0 0,-1 0,1-1,0 1,-1-1,1 0,-1 0,0 0,0 0,0 0,0-1,-1 0,1 1,-1-1,2-5,1-1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36,'5'0,"1"1,-1 0,0 1,0-1,0 1,0 0,0 0,0 1,0 0,7 5,-6-4,-1-1,1 1,-1-1,1-1,0 1,0-1,1 0,8 2,-10-4,0-1,1 0,-1 1,1-2,-1 1,0-1,0 1,0-1,0-1,0 1,0-1,0 0,-1 0,0 0,1-1,-1 1,0-1,-1 0,1 0,-1-1,0 1,0-1,0 0,3-6,-1-1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0,'15'114,"-15"344,-3-427,3-29,0-1,-1 1,1-1,0 1,-1-1,1 1,0-1,-1 1,0-1,1 0,-1 1,0-1,0 0,0 0,0 1,1-1,-2 0,0 1,1-2,1 0,-1-1,1 1,-1 0,1 0,-1-1,1 1,-1 0,1-1,-1 1,1-1,-1 1,1 0,-1-1,1 1,0-1,-1 1,1-1,0 1,0-1,-1 0,1 1,0-1,0 1,0-1,-1 0,1 1,0-1,0 1,0-1,0 0,0 0,-2-24,2 24,-7-62,0-20,5 12,0 40,2 0,1 0,8-48,-6 64,1 0,0 0,1 0,1 1,1 0,0 0,0 0,19-23,-25 35,0 1,1-1,-1 1,0 0,1 0,-1-1,1 1,-1 0,1 0,-1 0,1 1,0-1,-1 0,1 1,0-1,3 0,-4 1,0 0,0 1,0-1,1 0,-1 1,0-1,0 0,0 1,0-1,0 1,0 0,0-1,0 1,0 0,0-1,-1 1,1 0,0 0,1 1,1 4,1 0,-1 1,0-1,-1 0,1 1,1 11,25 129,-11-47,-15-80,-1-1,-1 39,-1-55,0 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0 138,'2'-2,"-1"0,1 0,0-1,0 1,0 0,0 0,0 1,0-1,1 0,-1 1,3-2,6-5,17-14,1 1,0 2,41-20,-61 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0,'2'29,"1"-1,2 0,0 0,18 48,-12-39,12 67,13 67,-21-86,-22-107,2 0,1-1,0 0,0-31,-2 12,1 24,4 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56,'0'-1,"0"1,1-1,-1 0,1 1,-1-1,1 1,-1-1,1 0,-1 1,1-1,-1 1,1-1,0 1,-1 0,1-1,0 1,0 0,-1-1,1 1,0 0,1-1,23-5,-15 3,16-5,-11 2,1 0,0 2,0 0,32-3,-47 7,1 0,-1 0,0 0,0 0,0 0,0 0,0 0,1 1,-1-1,0 1,0-1,0 1,0-1,0 1,0-1,0 1,0 0,0-1,0 1,-1 0,1 0,0 0,0 0,-1 0,1 0,0 1,0 0,0 1,-1 0,1-1,-1 1,1 0,-1-1,0 1,0 0,0-1,-1 1,0 3,0 1,-1 0,1 0,-2 0,1 0,-1-1,0 1,-1-1,-4 7,-6 3,4-3,-1-1,-15 28,25-38,-1 0,1 0,-1 0,1 0,-1 0,0 0,1 0,-1-1,0 1,0-1,0 1,-1-1,1 0,0 0,0 0,-1 0,1 0,-1-1,1 1,0 0,-1-1,1 0,-1 0,-3 0,-6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5,'-2'102,"4"110,2-196,1-23,0-26,-4 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0 121,'14'-2,"0"0,-1 0,1-1,-1-1,0 0,0-1,17-8,-12 2,-1-1,0-1,-1 0,15-15,-23 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7,'14'70,"-13"184,-2-178,1-114,-1 13,1 1,1 0,8-44,1 1,-9 55,0 1,1-1,0 0,1 1,0-1,1 1,0 0,8-15,-9 20,0 1,1 1,0-1,0 0,8-7,-11 12,0-1,-1 0,1 1,0-1,0 1,0 0,-1-1,1 1,0 0,0-1,0 1,-1 0,1 0,0 0,0 0,0 0,0 0,0 0,1 0,-1 1,0-1,0 1,0-1,0 1,-1 0,1 0,0 0,0-1,-1 1,1 0,0 0,-1 0,1 0,-1 0,1 0,-1 0,0 0,1 0,-1 0,0 2,54 188,-42-145,-9-37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42,'0'-3,"3"0,2 0,4 0,2 2,2 0,2 0,-3-2,-1 0,1 0,1 1,-1 0,2-1,0-1,0 1,-3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1 313,'0'5,"0"7,-1-1,2 1,0-1,0 0,1 1,0-1,1 0,7 18,-8-22,0 0,0-1,0 1,-1 0,1 11,-2-11,1 0,0 0,1 0,-1 0,4 7,-5-19,0 0,1 0,-1 0,1 0,0 0,0 0,3-5,2-15,27-88,-8-4,-25 116,0 0,0 0,1 1,-1-1,0 0,0 0,1 1,-1-1,0 0,1 0,-1 1,1-1,-1 0,1 1,-1-1,1 0,-1 1,1-1,0 1,1-1,-2 1,1 0,-1 0,1 0,-1 0,1 0,-1 0,1 1,-1-1,1 0,-1 0,1 1,-1-1,0 0,1 1,-1-1,1 0,-1 1,0-1,0 1,1-1,-1 1,0-1,1 1,1 3,0 0,-1 0,1 0,-1 0,0 0,1 8,-2 19,-1-27,0 1,1 0,0 0,0 0,0 0,0 0,1 0,0-1,0 1,0 0,0 0,1-1,0 1,3 4,-5-8,0-1,1 1,0 0,-1-1,1 1,-1-1,1 1,0-1,-1 1,1-1,0 1,-1-1,1 1,0-1,0 0,0 0,-1 1,1-1,0 0,0 0,0 0,-1 0,1 0,0 0,0 0,0 0,0 0,-1-1,1 1,1-1,0 0,0 0,-1 0,1-1,0 1,-1-1,0 0,1 1,-1-1,0 0,0 0,2-3,0-3,1 0,-1 0,-1 0,0-1,2-8,-5-10,1 22,-1 1,1-1,0 1,0-1,1 1,-1-1,1 1,0 0,0-1,0 1,4-8,1 51,-5-22,1 0,0 0,7 21,4 33,-6-14,-3-19,1 40,-5-75,-1 1,1-1,1 0,-1 1,1-1,-1 1,1-1,0 0,0 1,3 5,-3-13,0 0,0 0,-1 0,1 0,-1 0,0 0,-1-5,-2-4,-5-23,-7-65,14-90,2 97,0 76,1 1,1 0,8-28,-9 41,-1 0,1 1,0 0,0-1,0 1,0 0,1 0,-1 0,1 0,0 0,0 1,0-1,0 1,0 0,1 0,-1 0,6-2,-8 3,1 0,0 1,0-1,0 0,0 1,0-1,0 1,0 0,0 0,0 0,0 0,0 0,0 0,0 0,0 0,0 1,0-1,0 1,-1 0,1-1,0 1,0 0,0 0,-1 0,1 0,0 1,-1-1,1 0,-1 1,0-1,1 1,-1-1,2 4,0 3,0-1,0 1,-1 0,0-1,-1 1,0 0,0 0,-1 12,-4 67,3-80,0 3,-1-1,0 0,-1 1,0-1,-1 0,0-1,0 1,0-1,-1 1,-1-2,1 1,-1 0,-13 11,13-14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60,'-1'65,"2"71,0-130,0 1,0-1,1 1,-1-1,6 11,-7-16,0 0,1 0,-1-1,0 1,1 0,-1 0,1-1,-1 1,1-1,-1 1,1 0,-1-1,1 1,0-1,-1 1,1-1,0 0,-1 1,1-1,0 0,0 1,-1-1,1 0,0 0,0 1,-1-1,1 0,0 0,0 0,0 0,-1 0,1 0,0-1,0 1,0 0,-1 0,1 0,0-1,0 1,-1 0,1-1,0 1,-1-1,1 1,0-1,-1 1,1-1,-1 1,1-1,-1 0,1 1,-1-1,1 0,-1 1,1-3,5-5,-1-2,0 1,-1 0,0-1,0 0,-1 0,0 0,-1 0,2-12,3-12,5-14,29-71,-41 119,0 0,0 1,0-1,0 0,0 0,1 0,-1 0,0 0,0 0,0 0,0 0,0 0,0 1,0-1,1 0,-1 0,0 0,0 0,0 0,0 0,0 0,1 0,-1 0,0 0,0 0,0 0,0 0,0 0,0 0,1 0,-1 0,0 0,0 0,0 0,0-1,0 1,0 0,1 0,-1 0,0 0,0 0,0 0,0 0,0 0,0 0,0-1,0 1,0 0,1 0,-1 0,0 0,0 0,0 0,0-1,0 1,0 0,0 0,3 21,-2 30,-2-32,1-3,0 0,4 28,-3-39,0 0,0 0,1 0,0 0,0 0,0-1,0 1,1-1,0 1,0-1,0 0,7 7,-3-5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6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1,'18'141,"-18"424,-4-526,4-37,0 0,0 0,-1 0,1 0,0-1,-1 1,0 0,1 0,-1-1,0 1,0 0,0-1,0 1,0-1,0 1,0-1,-1 0,-1 2,3-3,-1 0,0-1,1 1,-1 0,0-1,1 1,-1 0,0-1,1 1,-1-1,1 1,-1-1,0 1,1-1,0 0,-1 1,1-1,-1 1,1-1,0 0,-1 1,1-1,0 0,0 0,-1 1,1-1,0 0,0 0,0 1,0-1,0 0,0-1,-3-28,3 29,-8-78,-1-23,7 14,0 49,1 1,2 0,10-59,-7 78,1 0,0 0,2 1,0 0,1 1,1 0,0 0,23-30,-31 46,1-1,-1 0,1 0,-1 1,1-1,0 1,0 0,0-1,0 1,0 0,0 0,0 0,0 0,0 1,0-1,4 0,-4 1,-1 0,1 0,-1 1,0-1,1 1,-1-1,1 1,-1-1,0 1,0-1,1 1,-1 0,0 0,0 0,0 0,0 0,0 0,0 0,1 2,3 4,-1 1,0-1,-1 1,1 0,-2 0,4 14,30 161,-14-60,-18-98,-2-1,-1 47,-1-67,0 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50,'11'-1,"0"0,0-1,-1-1,1 0,-1 0,0-1,19-9,5-2,-33 14,0 1,0-1,-1 1,1-1,0 1,0 0,0-1,-1 1,1 0,0 0,0 0,0 0,0-1,0 1,-1 0,1 1,0-1,0 0,0 0,0 0,0 0,-1 1,1-1,0 0,0 1,0-1,-1 1,1-1,0 1,-1-1,1 1,0-1,-1 1,1 0,-1-1,1 1,-1 0,1 0,-1-1,1 1,-1 0,0 0,1 0,-1-1,0 1,0 0,0 0,1 0,-1 0,0 0,0 0,-1-1,1 1,0 2,0 2,-1 0,0 0,1 0,-2 0,1 0,-1 0,1-1,-4 6,-13 18,12-21,0 1,1 0,1 1,-7 12,11-20,0 0,0 0,0-1,0 1,0 0,0 0,0 0,0-1,0 1,0 0,1 0,-1 0,0-1,1 1,-1 0,0-1,1 1,-1 0,1-1,-1 1,1 0,-1-1,1 1,-1-1,1 1,0-1,-1 1,1-1,1 1,28 14,-3-2,-22-6,-1 1,1 0,-1 0,0 0,-1 1,0-1,0 1,-1-1,2 15,4 11,-5-24,-1-1,0 0,0 0,-1 1,0-1,-1 1,0-1,-2 15,1-20,1-1,-1 1,0 0,-1-1,1 1,-1-1,1 1,-1-1,0 0,0 0,0 1,-1-1,1-1,-1 1,0 0,0-1,0 1,0-1,0 0,0 0,0 0,-1 0,-5 1,7-2,-5 2,-1-1,0 1,1-1,-1-1,-16 2,23-3,-1 0,1 0,-1 0,0-1,1 1,-1 0,1-1,-1 1,1-1,0 0,-1 0,1 1,0-1,-1 0,1 0,0 0,0 0,0 0,0 0,0-1,0 1,0 0,0-1,0 1,1 0,-1-1,0 1,1-1,-1 1,1-1,0 1,-1-1,1 1,0-1,0 0,0-2,0-8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2 128,'0'20,"-1"-5,1-1,0 1,1-1,1 0,0 1,1-1,7 20,-10-34,0 0,0 0,0 1,0-1,0 0,0 0,0 0,0 0,0 1,0-1,0 0,0 0,0 0,0 0,0 0,0 1,0-1,0 0,0 0,0 0,0 0,1 0,-1 0,0 1,0-1,0 0,0 0,0 0,0 0,1 0,-1 0,0 0,0 0,0 0,0 0,0 0,1 0,-1 0,0 0,0 1,0-1,0 0,0-1,1 1,-1 0,0 0,0 0,0 0,0 0,0 0,1 0,-1 0,0 0,0 0,0 0,0 0,4-12,-1-16,-5-9,1 29,1-1,-1 0,1 0,1 0,0 0,0 1,2-11,-2 18,0 0,-1 0,1 0,0 0,0 0,-1 0,1 0,0 0,0 0,0 0,0 0,0 0,0 1,1-1,-1 0,0 1,0-1,0 1,1-1,1 1,33-4,-32 4,0 0,1 0,-1 0,0-1,1 0,-1 0,0 0,6-2,-7 0,0 1,0 0,0-1,0 0,0 0,-1 1,1-2,-1 1,0 0,0 0,0-1,0 1,-1-1,1 0,-1 1,0-1,0 0,0 0,-1 0,1 0,-1 1,0-1,0 0,0 0,-1 0,0-4,1 8,0 0,0-1,0 1,0 0,0 0,0 0,0 0,0 0,0-1,0 1,0 0,0 0,0 0,0 0,0 0,0-1,0 1,0 0,0 0,0 0,0 0,0 0,0 0,0-1,0 1,0 0,-1 0,1 0,0 0,0 0,0 0,0-1,0 1,0 0,0 0,0 0,-1 0,1 0,0 0,0 0,0 0,0 0,0 0,-1 0,1 0,0 0,0 0,0 0,0 0,0 0,-1 0,1 0,0 0,0 0,0 0,0 0,0 0,-1 0,-4 11,-1 16,5-9,0 0,2 0,0 0,1 0,0 0,2-1,0 1,8 19,-12-35,0-1,1 0,-1 0,1 0,-1 0,1 0,-1 0,1 0,0 0,0-1,-1 1,1 0,0 0,0 0,0-1,0 1,0-1,0 1,0 0,0-1,0 0,0 1,0-1,0 1,0-1,0 0,0 0,0 0,0 0,3 0,-3 0,1-1,0 1,-1-1,1 0,-1 1,1-1,-1 0,0 0,1 0,-1 0,0 0,1 0,-1 0,0-1,0 1,0 0,0-1,0 1,1-4,3-6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47 875,'-2'2,"0"0,0 0,0 0,0 1,1-1,-1 1,1 0,-1-1,1 1,0 0,0 0,-1 2,-2 6,0-2,0 1,1 0,0-1,1 1,0 0,1 0,-1 19,2 3,4 36,-4-67,0-1,0 1,0 0,0 0,0 0,0 0,0 0,0 0,1 0,-1 0,0 0,0-1,1 1,-1 0,1 0,-1 0,1-1,-1 1,1 0,-1 0,1-1,0 1,-1-1,1 1,0 0,0-1,0 1,-1-1,1 0,0 1,0-1,0 0,0 1,1-1,0 0,-1-1,0 1,1 0,-1-1,1 0,-1 1,0-1,1 0,-1 0,0 0,0 1,0-1,0 0,1-1,-1 1,-1 0,1 0,0 0,0-1,1-1,5-13,0 0,-1-1,0 0,-1 0,-1 0,2-24,9-32,-15 73,0 0,0 0,0 0,0-1,0 1,0 0,0 0,0 0,0 0,0-1,0 1,0 0,0 0,0 0,0 0,0 0,0 0,0-1,0 1,0 0,1 0,-1 0,0 0,0 0,0 0,0 0,0 0,0-1,0 1,1 0,-1 0,0 0,0 0,0 0,0 0,0 0,1 0,-1 0,0 0,0 0,0 0,0 0,0 0,1 0,-1 0,0 0,0 0,0 0,0 0,0 0,1 0,-1 0,0 1,0-1,0 0,0 0,0 0,0 0,9 12,2 17,-7-10,0 0,1-1,0 1,15 29,-20-47,0-1,0 1,1 0,-1 0,0-1,0 1,1 0,-1 0,1-1,-1 1,0-1,1 1,0 0,-1-1,1 1,-1-1,1 1,-1-1,1 1,0-1,-1 0,1 1,0-1,0 0,-1 1,1-1,0 0,0 0,-1 0,1 0,0 0,0 0,0 0,-1 0,1 0,0 0,0 0,-1 0,1 0,0-1,0 1,-1 0,1-1,0 1,-1 0,1-1,0 1,-1-1,1 1,-1-1,1 1,-1-1,1 0,-1 1,1-2,2-1,-1 0,0-1,0 1,0-1,-1 0,1 0,-1 0,0 1,1-7,1-43,5-28,-6 53,5-26,-7 52,1 0,-1 0,1-1,0 1,0 0,0 0,0 0,0 1,0-1,1 0,-1 0,0 1,1-1,0 0,-1 1,1 0,0-1,0 1,3-2,-4 3,0 0,0 0,0 0,0 0,0 0,0 0,0 1,0-1,0 0,0 1,0-1,0 0,0 1,0-1,0 1,0 0,0-1,0 1,0 0,-1-1,1 1,0 0,0 0,-1 0,1 0,-1 0,1 0,-1 0,1 0,-1 0,1 0,-1 0,0 0,0 0,1 1,8 41,-6 87,17-213,20-59,-35 126,-5 13,1 0,0 0,0 0,0 0,0 0,1 0,-1 0,4-4,-4 11,0 1,0 0,0 0,0-1,-1 1,0 5,-1 24,0-25,0 0,0 1,1-1,1 0,0 0,0 0,1 1,3 10,-4-18,0 0,1-1,-1 1,1 0,0 0,0-1,-1 1,1-1,0 0,0 1,1-1,-1 0,0 0,0 0,0 0,1-1,-1 1,0-1,1 1,-1-1,0 0,1 0,-1 0,1 0,-1 0,0-1,5 0,-3 0,0 1,0-1,0 0,0 0,0-1,0 1,0-1,0 0,-1 0,1 0,-1-1,1 1,-1-1,0 0,3-3,-1-2,0-1,-1-1,0 1,3-13,-5 14,1 1,0-1,0 0,1 1,0 0,0-1,6-7,-10 15,1 0,-1 0,0 0,0-1,0 1,0 0,0 0,1 0,-1 0,0 0,0 0,0 0,1 0,-1-1,0 1,0 0,0 0,0 0,1 0,-1 0,0 0,0 0,0 0,1 0,-1 0,0 0,0 1,0-1,1 0,-1 0,0 0,0 0,0 0,1 0,-1 0,0 0,0 0,0 1,0-1,0 0,1 0,-1 0,0 0,0 1,0-1,0 0,0 0,0 0,0 1,7 15,1 21,-8-35,6 25,-6-26,0 0,0 0,1 0,-1 0,1 0,-1 0,0 0,1 0,0 0,-1 0,1 0,0 0,-1-1,1 1,0 0,0 0,0-1,-1 1,1 0,2 0,-2-1,-1-1,1 1,-1 0,1 0,-1-1,1 1,-1 0,1-1,-1 1,1-1,-1 1,1-1,-1 1,0-1,1 1,-1-1,0 1,1-1,-1 0,0 1,0-1,0 1,1-1,-1 0,7-22,-6 18,7-22,5-35,-11 52,-1 1,0-1,-1 1,0-1,-1 0,0 1,-3-15,3 20,-1 1,0 0,0 0,0 1,0-1,-1 0,1 1,-1-1,1 1,-1 0,0 0,0 0,0 0,0 0,0 1,0 0,-1-1,1 1,0 0,-1 0,-3 0,5 0,0 1,0-1,0 1,0 0,0-1,0 1,0 0,0 0,0 0,0 1,0-1,0 0,0 1,0-1,0 1,0 0,0-1,0 1,1 0,-1 0,0 0,1 0,-1 1,0-1,1 0,0 1,-1-1,1 1,0-1,0 1,0 0,0 0,0-1,0 1,0 0,-1 4,2-6,0 1,0 0,0 0,0 0,0 0,0 0,0 0,0-1,0 1,0 0,1 0,-1 0,0 0,1 0,-1-1,0 1,1 0,-1 0,1-1,-1 1,1 0,0-1,-1 1,1 0,1 0,-1 0,1 0,0 0,0 0,0 0,1-1,-1 1,0-1,0 1,0-1,3 1,0-1,-1 0,0 0,0-1,0 1,0-1,0 0,0 0,0 0,0 0,-1-1,7-2,6-10,26-28,-29 27,1 2,27-22,21-11,84-81,-134 114,0 0,-1-1,0 0,-1-1,14-27,-17 26,0 0,-2-1,1 1,-2-1,0 0,-2 0,1 0,-2-1,-1-17,0 34,0 0,0-1,0 1,0 0,0-1,-1 1,1 0,0-1,-1 1,1 0,-1 0,0-1,1 1,-1 0,0 0,0 0,0 0,0 0,0 0,0 0,0 0,0 0,0 1,0-1,0 0,-1 1,1-1,0 1,0-1,-1 1,1-1,0 1,-1 0,1 0,0 0,-1 0,1 0,0 0,-1 0,1 0,-1 0,1 1,0-1,0 0,-1 1,1 0,-2 0,-2 1,-1 0,1 1,-1 0,1 0,0 0,0 1,0 0,1 0,-7 7,-4 9,1 2,2 0,0 0,1 1,1 0,-6 26,9-18,1 1,1 0,2 0,1 0,2 0,4 42,0-55,1 0,1-1,0 1,2-2,0 1,1-1,16 25,-20-34,26 37,-28-42,-1-1,0 1,1 0,0-1,0 1,-1-1,1 0,1 0,-1 0,0 0,6 2,-8-4,0 0,0 0,0 0,0 0,0 0,0 0,0-1,0 1,-1 0,1 0,0-1,0 1,0 0,0-1,0 1,-1-1,1 1,0-1,-1 0,1 1,0-1,-1 0,1 1,0-1,-1 0,1 0,-1 0,0 1,1-1,-1 0,0 0,1 0,-1 0,0 0,0 0,0 0,0 0,0 0,0 0,0-1,1-46,-1 41,0-22,1 21,0 1,-1 0,0-1,0 1,-1-1,0 1,0 0,-1-1,1 1,-2 0,1 0,-4-7,3 12,0 0,1 0,-1 1,0-1,0 1,0-1,0 1,0 0,-1 0,1 1,0-1,0 1,-1-1,1 1,0 0,-1 0,1 0,-5 2,1-2,-5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4058,'7013'-4049,"-6998"4040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78 120,'0'5991,"0"-6007,0-2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73,'0'5973,"0"-5951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1,'0'7385,"0"-7357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0 171,'2'-3,"0"0,0 1,0-1,1 0,-1 1,1 0,0-1,-1 1,1 0,0 1,3-3,8-5,20-19,2 2,1 2,49-24,-76 42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63 113,'0'5891,"0"-5868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47 126,'0'5844,"0"-5832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26,'0'5893,"0"-5871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4052,'7001'-4042,"-6985"4033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4087,'7063'-4078,"-7048"4069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4032,'6968'-4023,"-6952"4014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3988,'6892'-3979,"-6877"3971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1 295,'7'-1,"0"0,0 0,0 0,0-1,0 0,0-1,0 1,7-5,51-31,-59 34,5-4,1 1,-1-2,-1 1,0-2,0 1,-1-1,0-1,-1 0,0 0,0 0,-1-1,6-16,-4 10,-5 11,-1 0,1-1,-1 0,-1 1,1-1,-1 0,0-8,-10 26,-1 13,5-4,1 1,-1 37,-4 23,-2-15,-10 41,16-85,0 0,2 0,0 0,2 32,1-39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31,'35'0,"-8"2,0-2,-1-1,1-2,0 0,-1-2,30-9,-52 13,-1 0,0 0,1 0,-1 0,1 0,-1 1,1-1,-1 1,1 0,-1 0,1 0,-1 1,5 0,-6 0,-1 0,1 0,0 0,-1 0,0 1,1-1,-1 0,0 1,1-1,-1 0,0 1,0 0,0-1,0 1,0 0,-1-1,1 1,0 0,-1 0,0 0,1-1,-1 1,0 0,0 0,0 4,2 18,-1 0,-1 0,-1 0,-6 34,3-49,0 0,0 0,-1 0,0-1,0 0,-1 0,-12 13,-15 21,-22 30,28-39,21-26,1 1,0 0,0 0,1 0,-6 14,9-18,-1 0,1 0,0 0,1 0,-1 0,1 0,0 0,0 1,0-1,0 0,1 0,0 0,0 0,2 8,-1-10,-1 0,1 0,0 0,-1 0,1 0,0-1,0 1,0-1,0 1,0-1,0 0,1 1,-1-1,0 0,1-1,-1 1,1 0,-1-1,1 1,-1-1,1 0,-1 0,1 0,4-1,4 1,0-1,0 0,-1-1,17-5,-15 2,1-1,-1 0,0-1,-1-1,1 1,12-13,-15 13,0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1,'3'34,"0"1,3 0,1-1,21 61,-14-50,14 84,17 82,-27-105,-26-134,1 1,2-1,1 0,-1-39,-4 15,4 29,3 10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18,'1'-1,"-1"0,1 0,-1 0,1 1,-1-1,1 0,0 0,-1 0,1 1,0-1,0 0,0 1,-1-1,1 1,0-1,0 1,0-1,0 1,0-1,0 1,0 0,0 0,0 0,0-1,0 1,0 0,2 0,34-2,-32 2,-2 0,1 0,-1 0,1 0,0 1,-1-1,1 1,-1 0,1 0,-1 1,0-1,1 1,-1-1,0 1,0 0,0 0,5 5,-4-3,0 1,-1 0,1-1,-1 1,0 0,0 1,-1-1,0 1,3 8,-1 3,-1-1,-1 1,0-1,-1 1,-1 0,-2 24,1-38,1 0,-1 0,1-1,-1 1,0 0,0 0,0-1,-1 1,1 0,0-1,-1 0,0 1,0-1,1 0,-1 0,-1 0,-3 3,2-2,-1 0,0 0,0-1,0 0,0 0,0 0,0-1,-7 2,17-3,1 0,-1 0,1 1,0-1,-1 1,1 1,-1-1,0 1,1 0,-1 0,0 1,0-1,0 1,-1 0,1 0,-1 1,1 0,6 7,-5-5,0 0,0 1,-1-1,0 1,0 0,-1 1,0-1,0 1,0-1,-1 1,-1 0,4 16,-4-10,0 1,-1 0,-1 0,0 0,-1 0,-1 0,-3 16,3-29,0 1,1 0,-1-1,0 1,0-1,0 0,0 1,-1-1,1 0,-1 0,1-1,-1 1,0 0,1-1,-1 0,0 0,0 0,0 0,0 0,0 0,0-1,-6 1,-9 0,0 0,-35-4,19 1,-14-1,37-1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1,'1'41,"-1"-6,-3 38,2-62,-1 0,0 0,-1-1,0 1,-1-1,0 0,-9 17,9-21,1 0,0-1,0 1,0 1,1-1,0 0,0 1,-1 9,3-14,0-1,0 1,0 0,1 0,-1 0,1-1,-1 1,1 0,-1-1,1 1,0 0,0-1,0 1,0-1,0 1,0-1,0 0,1 1,-1-1,0 0,1 0,-1 0,1 0,-1 0,1 0,-1 0,1-1,0 1,-1 0,1-1,0 0,0 1,-1-1,1 0,3 0,2 2,1-1,-1 0,1-1,-1 0,1 0,0-1,-1 0,0 0,11-3,-14 3,0-1,-1 0,1 0,0 0,0 0,-1-1,0 1,1-1,-1 0,0 0,0 0,0-1,-1 1,1-1,-1 1,0-1,3-7,42-113,-38 106,-4 29,-4 36,-1-42,-2 91,3 121,14-147,-13-57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1,'-9'100,"5"-67,-1 39,8-10,-2-33,0 0,-6 51,2-74,-2-14,-2-15,6 16,1-1,-1 1,1-1,1 1,-1 0,1-1,1 1,3-13,-4 17,0 0,0 1,1-1,-1 1,1-1,0 1,-1 0,1 0,0 0,0 0,1 0,-1 0,0 0,1 1,-1-1,1 1,-1 0,1 0,-1 0,1 0,0 0,0 0,-1 1,1-1,6 1,-7 0,0 0,0 0,0 0,0 1,0-1,0 1,0-1,0 1,0 0,0-1,-1 1,1 0,0 0,0 0,-1 1,1-1,-1 0,1 1,-1-1,1 1,-1-1,1 3,3 4,0 1,0 0,5 14,5 10,-9-25,-1 0,-1 1,0 0,0-1,-1 2,0-1,2 11,-4-16,0-1,-1 1,0-1,1 0,-1 1,-1-1,1 1,0-1,-1 1,0-1,0 0,0 1,0-1,0 0,-1 0,1 0,-1 0,0 0,0 0,0 0,0 0,-4 3,-130 102,125-100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66,'3'0,"1"-3,2-1,4 1,0-3,1 0,1 1,2 1,2 2,0-3,1 1,0 0,-2-2,-1 1,-1 0,-1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1,'-7'0,"-1"0,0 0,0 1,0 1,0-1,1 1,-13 5,17-6,0 0,0 1,0 0,1 0,-1 0,1 0,-1 0,1 0,0 0,0 1,0-1,0 1,0 0,1 0,-1-1,1 1,-1 0,1 0,0 0,0 1,0 3,-6 29,3-18,0 0,0 28,3-32,-1 0,-1-1,1 1,-7 16,4-17,1 1,1 0,1 0,-2 17,3 3,-1-6,5 53,-2-74,0 0,0 0,1 0,0 0,0 0,1 0,0-1,0 1,0-1,1 0,0 0,6 8,-7-12,0 1,1-1,-1 0,0 0,1 0,-1 0,1 0,-1-1,1 0,0 0,0 0,0 0,-1 0,1-1,0 0,0 0,0 0,0 0,0 0,0-1,0 0,0 0,-1 0,1 0,0 0,-1-1,1 0,-1 0,1 0,-1 0,0 0,0-1,0 1,0-1,0 0,-1 0,1 0,-1 0,0 0,0-1,0 1,0-1,1-4,11-34,-6 18,9-38,-16 56,0 0,-1 0,1 0,-1 0,0 0,-1 0,1 0,-1 0,0 0,-1 0,-3-10,4 14,0 0,-1 0,1 0,-1 0,1 1,-1-1,0 0,0 1,0 0,1-1,-1 1,-1 0,1 0,0 0,0 0,0 0,0 1,-1-1,1 1,0-1,-5 1,-6-1,-1 1,-22 2,15-1,15 0,0-1,0 1,1 0,-1 1,0-1,1 1,-1 0,1 1,0-1,0 1,0 0,0 1,0-1,0 1,1 0,-5 4,-1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1 273,'0'-3,"0"0,1 0,-1 0,1 0,0 1,0-1,0 0,0 0,1 0,-1 1,1-1,-1 1,1-1,0 1,0-1,0 1,0 0,1 0,2-2,7-5,1 1,26-12,8-6,-36 19,1 0,0 1,24-10,-25 12,-1 0,1-1,-1-1,0 1,-1-1,14-12,3-9,-17 18,-1 0,1 0,12-8,-21 17,1 0,-1 0,0-1,0 1,0 0,0 0,0 0,1 0,-1 0,0 0,0 0,0 0,0 0,1 0,-1 0,0 0,0 0,0 0,0 0,0 0,1 0,-1 0,0 0,0 1,0-1,0 0,1 0,-1 0,0 0,0 0,0 0,0 0,0 0,0 1,0-1,1 0,-1 0,0 0,0 0,0 0,0 1,0-1,0 0,0 0,0 0,0 1,3 12,-3 15,0-27,-2 37,-11 54,6-52,-2-1,-20 59,16-62,6-16,-18 40,18-46,2 0,0 1,0 0,1 0,1 0,-2 23,-6 25,8-47,3-12,-1 1,0-1,0 1,0 0,-1-1,0 0,0 1,0-1,-3 4,-2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0 245,'4'-1,"-1"-1,0 1,1-1,-1 1,0-1,0 0,0 0,-1-1,1 1,0 0,3-6,12-8,17-6,-2-2,-1-1,-1-2,-2-1,32-38,-55 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245 518,'4'0,"0"0,1-1,-1 0,0 0,0 0,0 0,0-1,0 1,0-1,0 0,0 0,-1-1,1 1,-1-1,1 0,-1 0,0 0,0 0,0 0,-1-1,3-3,5-10,-1 0,0 0,9-29,-3 8,-11 26,-1 0,1 0,1-18,1-1,11-90,-15 113,-1-1,0 1,0 0,0-1,-1 1,0-1,-3-13,3 20,-1 0,1 0,-1 1,1-1,-1 0,0 1,0-1,0 0,0 1,0-1,0 1,0-1,0 1,-1 0,1-1,-1 1,1 0,-1 0,1 0,-1 0,1 0,-1 1,0-1,0 0,1 1,-1-1,0 1,0 0,0-1,0 1,1 0,-1 0,0 0,0 1,0-1,0 0,0 1,1-1,-1 1,-2 0,-1 1,0 0,0 0,1 0,-1 0,1 1,-1 0,1 0,0 0,0 0,1 1,-1 0,0-1,1 1,0 1,0-1,0 0,1 1,0-1,-1 1,1 0,1 0,-1 0,1 0,-1 8,-3 13,2 0,2 0,1 42,1-39,1 62,-5 126,1-202,-2 0,1 0,-2-1,0 1,-1-1,0 0,-2-1,1 1,-1-2,-1 1,0-1,-1 0,-22 20,21-23,0 0,0-1,-21 12,29-18,-1 0,0 0,0 0,0 0,0-1,0 0,0 1,-1-2,1 1,0 0,-1-1,1 0,0 0,-1 0,-6-2,9 1,0 0,0-1,0 1,0-1,1 1,-1-1,1 0,-1 0,1 0,0 0,0 0,0 0,0 0,0 0,0 0,0-1,1 1,-1 0,1-1,0 1,0 0,0-1,0-3,0-3,0-1,0 1,1-1,4-14,-3 18,0 0,1 1,0-1,0 1,0-1,1 1,-1 0,1 0,1 0,5-5,55-41,-34 28,46-28,-53 36,0-1,23-20,-37 27,-1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0,'-5'0,"0"1,0 0,0-1,0 1,0 1,0-1,0 1,0 0,0 0,0 0,1 1,-1 0,1 0,0 0,0 0,0 1,0-1,1 1,-1 0,-3 6,-1 3,0 0,0 1,1 0,1 1,-7 24,9-20,2-1,-1 1,2 0,1 0,2 31,0 5,-2-53,0 0,0 0,0 0,0 0,0 0,1 0,-1 0,0 0,1 0,0 0,-1-1,1 1,0 0,0 0,0 0,0-1,0 1,0-1,1 1,-1-1,1 1,-1-1,2 2,-1-3,1 1,-1-1,0 1,0-1,0 1,1-1,-1 0,0 0,0 0,1-1,-1 1,0 0,0-1,0 0,1 1,-1-1,0 0,0 0,0 0,3-2,3-3,0 0,0 0,-1-1,1 0,-1 0,-1-1,1 0,-2 0,1 0,-1-1,5-10,-4 6,0-1,-1 1,0-1,-1 0,-1 0,0 0,1-18,-5-17,0 38,1-1,0 0,0 1,1-1,0 1,5-18,-6 29,0 1,0-1,1 0,-1 0,0 0,0 0,0 0,0 0,0 0,0 0,0 0,0 0,1 0,-1 0,0 0,0 0,0 1,0-1,0 0,0 0,0 0,1 0,-1 0,0 0,0 0,0-1,0 1,0 0,0 0,0 0,1 0,-1 0,0 0,0 0,0 0,0 0,0 0,0 0,0 0,0 0,0 0,1 0,-1-1,0 1,0 0,0 0,0 0,0 0,0 0,0 0,0 0,0 0,0-1,0 1,0 0,0 0,0 0,0 0,4 18,-2 23,-3 17,0-17,1 0,12 81,-7-89,-2-1,-1 1,-1 0,-6 41,5-65,-1-1,-1 0,0 1,0-1,-1 0,-5 13,6-18,0 1,0-1,0 1,-1-1,1 0,-1 0,0 0,0 0,0-1,0 1,0-1,0 1,-1-1,1 0,-8 2,-5 1,-1-1,0 0,1-2,-23 2,27-3,-2 1,1 0,-1 1,1 1,-1 0,1 1,0 0,1 1,0 0,0 1,-17 13,22-13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70,'0'-1,"1"0,-1 0,1 0,-1 0,1 1,-1-1,1 0,0 0,-1 1,1-1,0 0,0 1,0-1,-1 1,1-1,0 1,0 0,0-1,0 1,0 0,1-1,30-7,-20 5,19-8,-11 4,-1 0,1 2,-1 0,42-4,-60 9,0 0,1 0,-1 0,1 0,-1 0,1 1,-1-1,0 0,1 1,-1-1,0 1,1-1,-1 1,0 0,0 0,1-1,-1 1,0 0,0 0,0 0,0 0,0 0,0 1,0-1,-1 0,2 2,-1 0,0 0,0 0,-1 0,1 1,-1-1,0 0,1 1,-2-1,1 0,0 1,-1 3,-1 2,0-1,0 1,-1-1,0 1,-1-1,0 0,0 0,-6 7,-7 6,4-6,0 1,-20 33,32-46,-1-1,0 1,0-1,1 1,-2-1,1 0,0 0,0 0,-1 0,1 0,-1 0,0-1,1 1,-1-1,0 0,0 1,0-1,0-1,0 1,0 0,0-1,0 0,0 1,-5-2,-7 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43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0,'996'0,"-979"1,-1 1,27 6,29 2,9 1,-60-7,1 0,23-1,696-3,-723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4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1,'2195'0,"-2183"0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7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0,'2087'0,"-2074"0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2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0,'2134'0,"-2123"0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0,'2189'0,"-2175"0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0,'-165'0,"162"0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9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1,'2124'0,"-2109"0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1,'-2'127,"5"134,1-241,2-29,1-32,-7 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0,'1166'0,"-1149"0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1,'1339'0,"-1324"0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9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0,'1223'0,"-1212"0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2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1,'1101'0,"-1083"0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1,'1199'0,"-1186"0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0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0,'89'0,"-53"0,-28 0,-12 0,-169 0,3480 0,-3291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4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1,'3340'0,"-3326"0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0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0,'3297'0,"-3298"0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5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0,'3382'0,"-3369"0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0,'3320'0,"-3307"0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0 149,'17'-1,"0"-2,0 0,0-1,-1 0,0-1,0-1,21-11,-15 3,-1 0,0-2,-1 0,18-19,-27 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7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1,'3300'0,"-3288"0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2224,'3837'-2215,"-3822"2206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80,'0'4092,"0"-4074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40,'0'4211,"0"-4193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53,'0'4217,"0"-4195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2319,'4002'-2310,"-3987"2301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2288,'3946'-2279,"-3930"2270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8,'17'87,"-15"227,-3-219,0-143,0 18,1 0,1 0,10-54,2 1,-12 69,0-1,1 1,1-1,1 1,0 0,0 0,1 0,11-18,-12 25,0 1,0 0,1 0,0 1,10-10,-14 14,0 0,0 0,0 1,0-1,0 1,0-1,0 1,0-1,0 1,0 0,0-1,0 1,0 0,0 0,0 0,0 0,0 0,0 0,2 0,-2 1,0 0,1-1,-1 1,0 0,0 0,0 0,0 0,-1 0,1 0,0 0,0 0,0 1,-1-1,1 0,-1 0,1 1,-1-1,0 0,1 0,-1 3,67 233,-53-181,-10-45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48,'-1'0,"0"0,0 0,-1 0,1 0,0 1,0-1,-1 1,1-1,0 1,0-1,0 1,0-1,0 1,0 0,0 0,0 0,0-1,0 1,0 0,0 0,0 2,-2 0,2 1,-1-1,0 1,1 0,-1 0,0 7,-1 5,1-1,1 24,1-5,1 0,1-1,13 63,-13-89,0 0,0 0,1 0,0 0,0-1,0 1,8 9,-9-14,0 1,0-1,1 0,-1 1,1-1,-1 0,1-1,0 1,-1 0,1-1,0 0,0 1,0-1,0 0,1-1,-1 1,0-1,0 1,5-1,-2 0,-1 0,1 0,0 0,-1-1,1 0,-1 0,1 0,-1-1,1 0,-1 0,0 0,0-1,0 0,0 0,5-4,-3 1,-1 1,0-1,0 0,-1-1,0 1,0-1,-1 0,1-1,-2 1,5-12,5-13,8-38,-18 58,1-6,-2 0,0 0,-1-1,-1 1,-2-21,0-13,2 50,0 0,0 1,0-1,0 0,-1 0,1 0,0 1,-1-1,0 0,1 1,-1-1,0 0,0 1,0-1,0 1,0-1,0 1,0 0,0-1,-1 1,1 0,0 0,-1 0,1 0,-1 0,0 0,1 0,-1 1,1-1,-1 0,0 1,-3-1,-6 0,0 0,1 0,-1 1,-18 3,-3-1,27-2,-1 0,1 1,0-1,-1 1,1 1,0-1,-9 4,7-1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1 352,'6'-2,"1"0,-1-1,0 1,1-2,-1 1,-1-1,1 0,9-8,-5 3,-1 0,0-1,-1 0,0 0,0-1,-1 0,-1 0,0-1,-1 0,0 0,0 0,-1 0,2-14,22-117,-29 138,-4 15,-5 21,6 39,5 78,1-44,-1-68,1-23,-2 0,0-1,0 1,-1-1,-5 23,3-28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78,'-5'0,"-1"1,1 0,0 1,-1-1,1 1,0 0,0 0,0 1,1-1,-1 1,0 0,1 1,0-1,0 1,0-1,0 1,1 1,-1-1,1 0,-4 8,-6 10,0 1,-17 46,25-49,0-1,1 1,1 0,1-1,1 1,1 1,3 35,-2-52,0-1,-1 0,1 0,0 0,1 0,-1 0,1 0,-1 0,1 0,0 0,0-1,0 1,0-1,1 1,-1-1,0 0,1 0,0 0,0 0,-1-1,1 1,0-1,0 1,0-1,1 0,-1 0,0-1,0 1,0-1,1 1,3-1,-1 0,1 1,0-1,-1 0,1-1,0 0,-1 0,1 0,-1-1,0 1,1-2,-1 1,0-1,0 0,9-6,-4 0,-1 0,0-1,-1 0,0-1,0 0,-2 0,1-1,-1 0,-1 0,0-1,-1 1,0-1,-1-1,0 1,-1 0,-1-1,1-19,1-4,2-55,-6 90,1-9,-2 1,1-1,-1 0,-1 1,-5-20,6 27,0 1,0-1,0 1,-1-1,1 1,-1-1,0 1,0 0,0 0,0 0,0 0,0 0,0 1,-1-1,1 1,-1-1,1 1,-1 0,0 0,1 0,-1 0,0 0,1 1,-1-1,0 1,0 0,-4 0,-7-1,1 0,-1 1,0 1,0 1,0 0,0 0,1 1,0 1,-16 6,22-6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69,'0'-2,"0"-1,1 1,-1 0,1-1,0 1,0 0,0 0,0-1,0 1,0 0,0 0,1 0,-1 0,1 0,-1 1,1-1,0 0,-1 1,1-1,0 1,0 0,0 0,1-1,2 0,2-1,1 0,-1 1,0 0,1 0,0 0,8 0,-12 2,18-2,0 0,1 2,0 0,31 6,-53-6,1 1,0 0,-1 0,1 0,-1 0,1 1,-1-1,1 0,-1 1,0-1,0 1,0-1,0 1,0-1,0 1,0 0,0 0,-1-1,1 1,0 0,-1 0,0 0,1 0,-1-1,0 1,0 4,-3 57,2-54,-2 1,0-1,-1 1,0-1,-1 0,0 0,0-1,-1 1,-13 14,-11 13,-50 63,-24 44,86-118,10-14,0 0,1 0,-11 22,18-33,-1 1,1-1,0 1,0 0,-1-1,1 1,0-1,0 1,0 0,0-1,0 1,0 0,0-1,0 1,0 0,0-1,0 1,0 0,0-1,0 1,1 0,-1-1,0 1,0-1,1 1,-1 0,1-1,-1 1,0-1,1 1,-1-1,1 1,0 0,1 0,0-1,1 1,-1 0,0-1,0 1,0-1,0 0,1 0,-1 0,4 0,6-1,0-1,22-6,-18 4,0 1,26-2,-30 5,1-2,-1 0,1 0,-1-1,17-6,-21 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0,-1 0,1 0,-1-1,1 1,0 0,-1 0,1 0,0 0,0 0,0 1,0-1,0 0,0 0,0 1,0-1,0 0,0 1,1-1,-1 1,0-1,0 1,1 0,-1-1,0 1,0 0,1 0,-1 0,2 0,39 0,-39 0,0 0,-1 1,1-1,-1 1,1 0,0 0,-1 0,0 0,1 0,-1 1,0-1,0 1,1 0,-1-1,0 1,-1 0,4 3,-3-1,1 1,-1-1,1 0,-1 1,-1 0,1 0,0-1,0 10,0 4,0 1,-2-1,-3 36,2-46,0 0,-1 0,0 0,-1 0,0 0,0 0,0-1,-1 0,0 1,-1-1,0-1,0 1,0-1,-1 0,0 0,0 0,0-1,-7 5,15-8,0-1,0 1,0-1,0 0,0 1,1-1,-1 0,0 0,1-1,3 2,0 0,2 2,-1 0,1 0,-1 1,0 0,-1 0,1 1,-1-1,0 2,0-1,-1 0,0 1,0 0,-1 0,0 1,0-1,0 1,-1 0,0 0,-1 0,0 0,0 1,-1-1,0 0,0 1,-1 13,0-12,0-1,0-1,0 1,-1 0,0-1,-1 1,-3 10,4-17,0 0,0 1,-1-1,1 0,0 0,-1 0,0 0,1 0,-1 0,0-1,0 1,0 0,0-1,-1 0,1 1,0-1,0 0,-1 0,1 0,-1-1,1 1,-1 0,1-1,-1 0,1 0,-4 1,4-1,-14 1,0 0,1 0,-1-2,0 0,-26-5,35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1,'-3'2,"1"1,-1 0,0-1,1 1,-1 1,1-1,0 0,0 0,0 1,0-1,1 1,-2 4,-4 26,0 1,2 0,0 41,5-46,-1-6,1-1,5 38,-5-55,1 0,1 0,-1-1,1 1,0-1,0 1,1-1,-1 0,1 0,0 0,1 0,-1-1,1 1,0-1,8 7,-9-8,1 0,-1 0,0-1,1 0,0 1,0-1,-1-1,1 1,0-1,0 1,0-1,1 0,-1 0,0-1,0 1,1-1,-1 0,0 0,0-1,1 1,-1-1,0 0,0 0,0 0,0-1,0 1,0-1,0 0,-1 0,1 0,3-4,5-1,-1-1,0 0,0-1,-1 0,0 0,15-20,-21 21,0-1,0 1,-1-1,0 0,0 1,-1-1,0 0,-1-1,0 1,0 0,-1 0,0 0,-1-1,0 1,-3-10,1 4,-1 0,-1 1,0 0,-1 0,-1 0,0 1,0-1,-15-17,20 28,0 0,-1 0,1 0,-1 0,0 0,0 1,0-1,0 1,0 0,0 0,-1 0,1 0,-1 0,0 1,-6-2,1 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0 290,'12'0,"0"-2,0 1,-1-1,1-1,-1 0,0-1,0 0,0-1,0 0,0 0,-1-1,0-1,-1 0,1 0,-1-1,-1 0,1 0,8-12,-7 4,0 0,-1-1,-1 0,-1 0,0-1,-1 1,-1-2,5-28,-12 63,0 0,-6 26,-3 13,2 4,4-36,2-1,-1 35,-7 28,1 0,10-76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1,'-5'2,"1"0,0 1,0-1,0 1,0 0,1 0,-1 1,1-1,-6 8,3-4,0 0,0 1,0-1,1 1,1 1,-1-1,1 1,0 0,1 0,0 0,1 0,-1 0,0 12,0 15,2 69,2-58,-1-41,0-1,1 1,0-1,0 0,1 0,-1 1,1-1,0 0,1-1,-1 1,1 0,0-1,0 1,1-1,-1 0,1 0,0 0,0 0,0-1,0 0,1 0,-1 0,1 0,0-1,0 1,0-1,0-1,6 3,-9-4,4 2,1-1,-1 0,0 0,1-1,-1 1,12-2,-16 0,0 1,1-1,-1 0,0 0,1-1,-1 1,0 0,0-1,0 1,0-1,0 1,-1-1,1 0,0 0,-1 0,1 0,-1 0,0 0,0-1,2-3,3-7,-1 0,-1-1,0 1,0-1,-2 0,2-20,-2-87,-3 67,1 52,0-1,0 1,0 0,0-1,0 1,-1 0,1 0,-1-1,0 1,0 0,0 0,0 0,0 0,0 0,0 0,-1 0,1 0,-1 1,1-1,-1 0,0 1,1-1,-1 1,0 0,0-1,0 1,-4-1,-4-1,1 0,-1 1,0 1,0 0,-14 0,-23-4,19 1,19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173 0,'-1'15,"-1"-1,0 1,0-1,-2 0,0 0,-1 0,-6 13,-50 92,54-106,-1 3,-1-1,-1-1,0 0,-22 25,31-39,1 0,0 0,-1 0,1 1,0-1,0 0,0 0,-1 1,1-1,0 0,0 0,0 1,-1-1,1 0,0 1,0-1,0 0,0 1,0-1,0 0,0 1,0-1,0 0,0 1,0-1,0 0,0 1,0-1,0 0,0 0,0 1,0-1,0 0,0 1,1-1,-1 0,0 1,0-1,0 0,0 0,1 1,-1-1,0 0,1 1,20 7,29-2,-48-6,7 2,1-2,0 0,-1 0,1 0,0-1,11-3,-16 2,-1 1,0-1,0 0,0-1,0 1,0-1,0 1,-1-1,1 0,-1 0,0-1,0 1,0-1,0 1,2-6,0 1,8-12,0-2,9-23,-19 39,-1 0,0 1,0-1,-1 0,0 0,0 0,0 0,0 0,-1-1,0 1,-1 0,1 0,-3-11,3 16,0 1,0 0,0 0,0 0,0 0,-1 0,1-1,0 1,0 0,0 0,0 0,0 0,0 0,0-1,0 1,0 0,0 0,0 0,0 0,-1 0,1 0,0-1,0 1,0 0,0 0,0 0,0 0,-1 0,1 0,0 0,0 0,0 0,0 0,0 0,-1 0,1 0,0 0,0 0,0 0,0 0,-1 0,1 0,0 0,0 0,0 0,0 0,0 0,-1 0,1 0,0 0,0 0,0 0,0 1,0-1,0 0,-1 0,1 0,-8 13,-4 16,-23 105,0 10,35-144,-7 22,-1 0,-16 30,19-45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0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51,'0'-3,"3"-1,4 0,4 1,3 1,2 0,1 2,-2-4,0 0,-1 1,2 0,-1 1,2-3,0 1,0 0,-2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0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0,'2499'0,"-2481"0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3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0,'2584'0,"-2597"0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6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0,'2439'0,"-2424"0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4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0,'2394'0,"-2392"0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1 388,'0'6,"0"8,-1 0,2 0,0 0,1 0,0 0,1 0,0 0,9 22,-8-28,-2 0,0 1,0-1,0 1,0 13,-1-13,0 0,0-1,1 1,0-1,4 10,-6-24,0 0,0-1,1 1,0 0,1 0,-1 0,4-7,2-18,33-109,-8-5,-32 144,0 0,0 0,0 0,1 0,-1 0,0 1,1-1,-1 0,1 0,-1 0,1 0,-1 0,1 0,0 1,-1-1,1 0,0 0,0 1,-1-1,3 0,-2 1,-1 0,1 0,-1 0,1 0,0 0,-1 1,1-1,-1 0,1 1,0-1,-1 0,1 1,-1-1,1 0,-1 1,0-1,1 1,-1-1,1 1,-1-1,0 1,1 0,-1 0,3 4,-1 0,0 0,0 0,0 0,-1 0,2 9,-4 24,0-32,0 0,0 0,1 0,0 0,0 0,1 0,0 0,0 0,0 0,0 0,1 0,0-1,1 1,2 6,-4-11,0-1,-1 1,1 0,0 0,-1-1,1 1,0 0,0-1,-1 1,1-1,0 1,0-1,0 1,0-1,0 1,0-1,0 0,0 0,0 1,0-1,0 0,0 0,0 0,0 0,0 0,0-1,0 1,0 0,0 0,2-1,-1-1,0 1,0-1,0 0,0 0,0 0,0 0,-1 0,1 0,-1 0,1-1,1-3,1-4,0 0,0 0,-1 0,0 0,1-12,-5-12,1 29,-1-1,1 1,0-1,0 1,0-1,1 1,0-1,0 1,0 0,1-1,4-9,1 64,-6-28,2 0,0 0,7 26,7 40,-9-16,-2-24,-1 49,-5-92,0 1,0-1,0 0,1 0,-1 1,1-1,0 0,0 0,1 0,2 7,-2-16,-1 1,0-1,-1 0,1 0,-1 0,0 0,0-6,-4-5,-6-29,-9-80,17-111,4 120,-1 94,2 1,0 0,11-35,-12 51,0 1,0-1,1 1,-1 0,1 0,0 0,0 0,0 1,0-1,1 1,-1 0,1 0,0 0,0 0,0 1,0-1,7-1,-9 3,0 0,1 0,-1 0,0 0,1 0,-1 1,1-1,-1 1,1 0,-1 0,1 0,-1 0,1 0,-1 0,0 1,1-1,-1 1,1 0,-1 0,0-1,1 2,-1-1,0 0,0 0,0 1,0-1,0 1,0-1,-1 1,1 0,0 0,-1 0,3 4,0 3,0 0,-1 1,-1-1,1 1,-2 0,1 0,-1 0,-1 14,-5 83,4-97,-1 1,0 1,-1-1,0 1,-1-1,0 0,-1 0,0 0,-1-1,0 0,-1 0,0-1,0 1,-16 14,15-18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4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1,'0'4043,"0"-4025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2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2626,'4534'-2617,"-4521"2609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05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2618,'4523'-2611,"-4512"2605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4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0,'3371'0,"-3355"0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8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1,'3387'0,"-3369"0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22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0,'3556'0,"-3538"0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6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2699,'4661'-2691,"-4649"2684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3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1,'0'4184,"0"-4175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8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1,'0'4128,"0"-4110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1,'0'3967,"0"-3953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75,'-1'80,"3"87,-1-159,0 1,0-1,1-1,0 1,6 14,-7-21,-1 0,0 0,1 0,-1 0,1-1,-1 1,1 0,-1 0,1 0,0-1,-1 1,1 0,0-1,0 1,0 0,-1-1,1 1,0-1,0 0,0 1,0-1,0 0,0 1,0-1,0 0,0 0,0 0,0 0,0 0,0 0,0 0,0 0,0 0,0 0,-1 0,1-1,0 1,0 0,0-1,0 1,0-1,0 1,0-1,-1 0,1 1,0-1,0 0,-1 1,1-1,-1 0,1 0,0 1,-1-1,1 0,0-2,6-8,-1 0,0-1,0 1,-1-1,-1 0,0-1,0 1,-1-1,1-14,5-15,6-17,36-88,-51 147,0 0,0 0,0 0,0 0,0 1,0-1,0 0,0 0,1 0,-1 0,0 0,0 0,0 0,0 0,1 0,-1 1,0-1,0 0,0 0,0 0,0 0,1 0,-1 0,0 0,0 0,0 0,0 0,1 0,-1 0,0 0,0 0,0-1,0 1,1 0,-1 0,0 0,0 0,0 0,0 0,0 0,1 0,-1 0,0-1,0 1,0 0,0 0,0 0,0 0,0 0,0-1,1 1,-1 0,0 0,0 0,0 0,0-1,0 1,3 27,-1 35,-3-38,0-4,1-1,5 36,-4-49,1 1,0-1,-1 0,2 0,-1 0,1-1,0 1,0-1,1 1,-1-1,1 0,8 8,-3-5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17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3,'50'-1,"-17"0,1 1,0 2,58 10,-62-6,0-2,45 0,28 4,6 6,171 1,-261-14,-1 1,30 6,-29-4,0-1,26 1,-17-2,0 1,-1 1,32 9,15 2,4-8,-56-7,-1 2,32 6,-27-3,0-2,47 1,-42-3,50 7,-45-3,68 0,-69-4,0 0,39 8,2 4,1-4,130-1,-183-7,-1 1,26 6,-24-4,44 3,3-6,89 13,-42-6,-93-8,0 1,-1 1,1 2,0 0,35 12,-45-12,0 0,1-1,-1-1,24 1,41 7,80 11,-70-12,-66-8,0 1,33 7,69 12,-93-17,2 0,42-3,-51-1,1 0,-1 2,40 8,-41-6,1 0,0-2,0-1,35-4,-24 2,42 3,-17 8,-44-6,0-1,28 2,-10-3,-1 2,48 11,-48-8,0-1,54 2,1010-9,-1076 0,47-9,-46 6,45-3,33-4,-71 7,45-2,727 7,-784 0,0 1,25 5,39 4,19 0,-73-6,49 1,-39-4,59 10,-48-5,5 2,-29-4,0-1,32-1,2-4,-35-1,0 1,0 1,0 2,0 0,0 2,-1 1,43 13,-52-13,0-1,0 0,0-1,1-1,26 1,32 4,-35-2,-1-2,57-3,-60 0,-18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20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1,'784'0,"-756"2,53 9,-22-1,-3-3,-19-1,62 1,-64-5,45 7,-44-4,46 1,-38-7,-14 0,-1 1,1 2,57 10,-22-2,-49-8,0 0,-1 1,1 1,21 8,-1 1,2-2,69 12,-65-15,-1 1,42 16,-60-18,1-1,-1-2,28 3,-11-1,-40-6,22 2,1 2,-1 0,0 2,-1 0,0 2,29 13,-34-14,-1-1,1-1,0 0,0-1,1-1,16 2,33 7,-9-1,-39-8,-1 0,0 1,1 1,19 9,-5-2,2-2,-1-1,1-1,36 2,-52-7,53 8,129 4,-178-14,-1 2,32 6,-1 0,-19-1,-19-3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8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1,'0'3832,"0"-3814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43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0,'0'4128,"0"-4110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4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0,'2328'0,"-2311"0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8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1,'2202'0,"-2184"0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01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1,'2418'0,"-2403"0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1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2314,'3995'-2307,"-3983"2300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5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2314,'3994'-2305,"-3980"2296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26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0,'0'1516,"0"-1502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3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62,'14'-1,"-1"-1,0 0,0-1,0-1,0 0,0-1,22-12,8-1,-42 17,0 0,0 1,0-1,0 1,0-1,0 1,0 0,0-1,0 1,0 0,0 0,0 0,0 0,0 0,0 0,0 0,0 0,0 0,0 0,0 0,0 1,1-1,-1 1,0-1,-1 0,1 1,0 0,0-1,0 1,0-1,0 1,0 0,-1 0,1 0,0-1,-1 1,1 0,-1 0,1 0,-1 0,1 0,-1 0,1 0,-1 0,0 0,0 0,1 0,-1 0,0 0,0 1,0-1,0 0,-1 0,1 2,0 3,-1 0,0 1,0-1,0 0,-1 0,0 0,0 0,-4 6,-17 22,16-24,0-1,1 1,0 1,-7 15,13-25,0 0,0 0,0 0,0 0,0 0,0 0,0 0,0 0,0 0,1 0,-1 0,0 0,1 0,-1 0,0 0,1 0,-1-1,1 1,0 0,-1 0,1 0,-1-1,1 1,0 0,0-1,-1 1,1-1,0 1,1 0,36 17,-5-1,-27-8,0 0,-1 1,0 0,0 0,-1 0,0 1,-1 0,0-1,2 18,5 15,-7-32,0 0,0 1,-1 0,-1-1,0 1,-1 0,0-1,-2 19,1-26,0 1,0-1,0 1,-1-1,1 1,-1-1,0 0,-1 0,1 0,-1 0,0 0,0 0,0-1,0 1,0-1,-1 0,0 0,1 0,-1-1,0 1,0-1,-1 0,-6 3,9-4,-7 2,-1 1,1-2,-1 1,0-1,-19 1,27-3,0 0,0 0,0 0,0-1,1 1,-1-1,0 1,0-1,0 0,1 0,-1 1,0-1,1-1,-1 1,1 0,-1 0,1 0,-1-1,1 1,0-1,0 1,0-1,0 0,0 1,0-1,0 0,0 0,1 1,-1-1,1 0,-1 0,1 0,0 0,0 0,-1 0,2-3,-2-10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36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1 646,'1105'-639,"-1093"632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4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0,'0'1588,"0"-1569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3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0 635,'1088'-628,"-1076"621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8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1297,'2232'-1288,"-2219"1280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02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1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2030,'3509'-2025,"-3503"2021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20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1961,'3383'-1953,"-3370"1946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5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1,'0'2431,"0"-2431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1,'0'2390,"0"-2378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1,'0'4013,"0"-3999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16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1,'0'7285,"0"-7257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4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2 159,'0'25,"-1"-8,1 1,0 0,2 0,0 0,1-1,0 1,9 24,-12-42,0 0,0 1,0-1,0 0,0 0,0 0,0 1,0-1,0 0,0 0,0 0,0 1,0-1,0 0,0 0,1 0,-1 0,0 1,0-1,0 0,0 0,0 0,0 0,0 0,1 1,-1-1,0 0,0 0,0 0,0 0,1 0,-1 0,0 0,0 0,0 0,0 0,1 1,-1-1,0 0,0 0,0 0,1 0,-1 0,0 0,0 0,0-1,1 1,-1 0,0 0,0 0,0 0,0 0,1 0,-1 0,0 0,0 0,5-15,-2-20,-5-10,1 34,0 0,1 0,0 1,0-1,1 0,1 0,2-12,-3 22,0-1,0 1,0-1,-1 1,1 0,0 0,1-1,-1 1,0 0,0 0,0 0,1 0,-1 0,1 0,-1 1,1-1,-1 0,1 1,-1-1,3 0,41-3,-40 4,0 0,1 0,-1-1,0 1,1-1,-1-1,0 1,7-3,-8 1,0 0,0 0,-1 0,1 0,-1-1,0 0,0 1,0-1,0 0,-1-1,1 1,-1 0,0-1,-1 1,1-1,-1 0,0 1,0-1,0 0,-1 0,1 1,-1-1,0 0,-1 0,1 0,-2-5,2 10,0 0,0 0,0 0,0-1,0 1,0 0,0 0,1 0,-1 0,0-1,0 1,0 0,0 0,0 0,0-1,0 1,0 0,-1 0,1 0,0 0,0-1,0 1,0 0,0 0,0 0,0 0,0-1,0 1,0 0,-1 0,1 0,0 0,0 0,0 0,0 0,0-1,-1 1,1 0,0 0,0 0,0 0,0 0,-1 0,1 0,0 0,0 0,0 0,0 0,-1 0,1 0,0 0,0 0,0 0,0 0,-1 0,1 0,0 0,0 0,-7 14,0 19,5-11,2 1,0-1,1 0,2 0,0 0,1 0,1 0,10 24,-14-44,-1-1,0 0,1 1,0-1,-1 0,1 0,0 1,-1-1,1 0,0 0,0 0,0 0,0 0,0 0,0 0,0-1,1 1,-1 0,0 0,0-1,1 1,-1-1,0 1,1-1,-1 0,0 1,1-1,-1 0,1 0,2 0,-2-1,0 1,0-1,0 0,-1 0,1 1,0-1,0-1,0 1,-1 0,1 0,0-1,-1 1,0-1,1 1,-1-1,0 1,1-1,-1 0,1-3,4-9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6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06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1685,'39'1,"1"-2,-1-1,0-2,0-2,42-11,39-12,15-5,-44 12,-67 17,0 0,-1-2,38-15,-42 15,1 0,0 1,36-6,-33 8,0-1,36-14,-16 4,1 1,72-12,36-9,-108 23,63-8,-61 13,59-18,-67 15,39-4,12-4,113-22,11-18,-67 16,-88 28,-1-3,62-27,170-76,-257 106,-4 2,0 2,54-14,-7 6,-49 11,1 1,0 1,52-3,25-2,-72 5,44 0,-56 5,43 1,-1-2,1-3,96-19,-17 1,-105 19,0-2,0-2,42-13,143-51,-178 54,0 2,1 3,1 1,-1 2,2 3,-1 1,49 2,-56 3,12 1,-1-1,85-14,-94 7,-18 4,0-2,41-13,-6-3,-28 11,-1-1,0-1,-1-2,28-18,-42 24,0 1,0 0,1 1,0 1,18-4,-14 4,-1-1,35-16,103-63,-146 79,0 1,1 1,0-1,-1 2,2 0,-1 0,0 1,16-2,101-15,-108 15,0-1,0 0,30-13,36-9,-13 19,-59 8,0-1,0 0,0-1,0-1,-1 0,15-6,128-68,-138 69,0-1,0 0,23-18,-31 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06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1,'1166'0,"-1141"1,0 2,0 1,33 9,-30-6,0-1,36 2,318-6,-192-4,-171 3,0 1,27 6,-26-4,-1-1,27 1,84-6,100 4,-167 8,-44-6,1-1,26 1,2-3,1 2,50 9,31 6,-107-14,47 2,-47-5,0 1,29 6,-14-2,0-1,0-2,77-4,-72-1,1 2,75 10,-81-5,61 0,-63-4,67 9,-45-3,0-2,115-6,-60-2,-10 1,111 5,-151 7,-44-6,0-1,28 1,13-4,-29-1,1 1,-1 1,57 11,-58-7,1-1,-1-1,50-3,-46-1,-1 2,59 8,-39-2,0-2,0-3,63-5,-10 1,910 2,-996 1,0 1,25 6,39 3,38-14,95 5,-199 1,-1 0,0 2,18 5,-20-4,-1-2,1 0,0-1,29 2,38 6,5 0,113 9,-80-9,-79-5,44-1,-8 5,-3 0,135 7,-40 1,-110-7,0-3,85 2,-106-9,48 9,-47-5,45 1,-64-5,0 1,24 5,39 3,-66-8,-1 0,0 0,1 2,23 8,-23-7,-1-1,0 0,1-1,23 2,19-5,-32-1,0 1,0 2,0 0,27 7,-32-5,1-1,-1 0,29-2,-28-1,1 1,44 8,11 13,44 8,68 12,-98-23,-65-12,1-1,-1-2,48 3,-51-6,51 8,-27-2,-32-5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0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2237,'6'-2,"0"1,0-1,0-1,0 1,0-1,-1 0,1-1,-1 1,0-1,7-6,12-7,-9 8,10-7,1 1,0 2,1 0,41-12,-50 19,-1-1,0 0,-1-1,0-1,0 0,-1-2,17-13,-16 13,48-39,-31 24,1 0,1 3,48-25,-50 33,48-25,81-48,-119 63,1 2,92-34,-80 35,-36 13,-1-1,35-25,11-6,-23 10,-36 26,0 0,0 0,1 0,-1 1,1 0,0 0,8-2,5-4,0-1,0-1,-1 0,0-2,-1 0,26-26,-44 39,115-96,107-55,-134 94,-79 53,13-12,2 2,0 0,0 2,1 1,1 1,37-11,-50 18,1-1,0 0,-1-1,23-14,-23 12,1 1,1 0,29-9,-17 7,-1 0,0-2,38-21,-31 15,38-29,-55 34,0 1,1 1,21-11,-22 13,-1-1,-1-1,0 0,0-1,-1 0,-1-1,20-25,-16 20,1 0,1 1,24-16,-3 2,-16 13,47-25,-1 0,-32 19,0 2,1 1,1 3,1 0,42-10,-37 11,-29 10,1 0,31-6,2 3,0-1,-1-3,53-21,-22-13,-69 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2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64,'1'-1,"-1"0,1 0,0 0,-1 0,1 0,0 0,0 0,0 0,0 0,0 0,0 0,0 0,0 1,0-1,0 0,0 1,0-1,0 1,1-1,-1 1,0 0,0 0,1-1,-1 1,0 0,1 0,0 0,44-3,-40 3,109-12,-36 2,-7 1,-28 3,52 0,492 7,-551 1,44 7,-44-4,47 1,71 4,6 1,-126-10,0 2,48 9,81 6,-71-9,-67-8,1 1,26 7,-25-5,-1 0,46-1,-43-2,58 8,-32-2,0-2,1-3,63-5,-7 0,-65 4,1 2,49 10,108 26,-154-32,0-3,0-1,65-7,-7 2,-81 1,1 2,0 1,37 9,105 13,-120-18,-31-2,0 0,25 10,35 6,-53-16,23 4,83 1,-114-8,0 1,33 7,0 1,-29-6,42 14,14 2,9-4,-41-6,1-3,63 3,-84-9,1 2,53 14,-52-11,-1 0,47 3,-32-7,65 11,-68-8,-1-3,76-4,-66 0,58 4,-92 0,0 1,0 1,0 0,-1 1,0 0,0 1,20 12,-18-11,-1 1,2-2,-1-1,1 0,-1-1,20 2,57 15,-5 17,-58-28,1 2,50 26,-62-27,0-1,1-1,1 0,-1-2,1 0,1-2,41 5,-55-10,-1 1,1-1,-1 1,1 0,-1 1,0 0,0 1,0-1,0 2,12 5,-1 0,0-1,0 0,28 6,36 14,-40-15,-35-11,-1-1,0 1,0 0,0 1,0 0,0 0,-1 0,12 9,-14-7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4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1,'11'1,"1"2,-1-1,0 1,0 1,0 0,0 1,14 8,20 8,-24-12,40 24,7 4,55 23,-65-30,95 35,-79-31,-17-6,89 44,102 61,-99-46,-106-59,49 42,-60-45,213 143,-10-31,-50-27,-142-79,-2 1,50 52,-77-71,1-1,1-1,20 13,29 21,45 37,-75-58,-24-17,0 1,0 0,-1 0,0 1,10 12,28 23,-12-13,-14-12,1-1,1-1,32 18,-29-19,-1 1,41 35,-28-22,-32-25,1 0,-1 0,0 1,-1 0,1 1,-1-1,5 9,-4-7,0 0,0 0,1-1,0 0,1 0,-1-1,17 10,-11-8,-2 1,24 20,-25-16,0 1,-1 0,0 1,8 17,5 8,18 36,-34-59,1 0,1 0,1-1,0 0,1-1,0 0,1-1,26 23,-33-33,1-1,0-1,0 1,0-1,0 0,0-1,0 1,1-1,8 0,-10-1,0 1,1-1,-1 1,0 0,1 1,-1-1,0 1,0 0,0 0,0 1,-1-1,1 1,6 6,-1-1,0 0,0 0,1-1,0 0,0-1,0 0,16 5,21 12,-28-11,0 1,-1 1,-1 1,24 24,13 11,-45-42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66,'16'-1,"-1"-1,30-6,27-4,-7 12,-26 0,0-1,53-10,-35 4,0 2,0 3,61 6,-5-2,310-2,-404-1,0-1,27-6,-26 4,-1 1,27-1,1436 5,-1464-1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0 196,'7'-3,"-1"0,0-1,-1 0,1 0,-1 0,1 0,-1-1,-1 0,1 0,-1 0,5-7,-3 3,1 0,-1 0,1 1,1 0,0 0,0 1,0 0,1 1,0-1,0 2,1-1,-1 1,1 1,20-7,-10 5,54-13,-69 17,1 2,0-1,0 1,0 0,-1 0,1 0,0 1,0 0,0 0,8 4,-13-5,1 1,0-1,0 1,-1 0,1 0,-1 0,1 0,-1 0,1 0,-1 0,1 1,-1-1,0 1,0-1,0 0,0 1,0 0,0-1,0 1,0 0,-1-1,1 1,-1 0,1 0,-1-1,0 1,0 0,1 0,-1 0,-1 0,1 0,0-1,0 1,-1 0,1 0,-1 0,1-1,-2 4,0-1,0 0,-1 0,1 0,-1 0,1 0,-1-1,0 0,-1 1,1-1,-1 0,1-1,-1 1,0 0,-7 2,4-2,1-1,-1 1,0 1,1-1,0 1,0 0,0 0,0 1,1 0,-10 11,1 0,9-12,0 1,1-1,0 1,0 0,0 1,1-1,0 1,0-1,0 1,1 0,0 0,0 0,0 0,1 1,0-1,0 0,0 10,1 26,1-23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10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0,'82'20,"6"-17,-62-3,0 1,0 1,32 6,-26-2,-1-2,1-2,55-2,-52-1,0 2,64 9,46 23,-105-16,-33-13,0-1,0 0,0 0,0-1,1 0,-1 0,12 1,35 0,88 9,-66-5,-53-6,0 1,27 6,-27-3,1-2,46 0,-46-3,-1 1,47 8,-32-3,2-1,-1-2,0-2,42-5,12 2,-44 1,-1 0,0 2,82 13,-35-5,-69-8,0 2,26 5,-29-4,0-1,25 0,-25-2,-1 1,29 6,-25-3,0-1,32 0,35 4,97 23,-132-21,-37-6,1-1,25 1,123 17,-133-21,1 2,0 1,-1 3,47 11,-47-10,2-1,-1-3,1 0,72-7,-16 2,-55 2,6-1,0 2,76 12,52 12,-98-18,-53-6,-1 1,30 6,4 4,69 6,-59-8,-40-5,52 1,-31-4,51 9,-31-2,-2 0,-40-4,0-2,29 1,-34-3,0 1,25 5,39 3,1032-9,-516-2,-582 2,1 0,28 8,-28-5,0-1,27 1,123 17,-66-10,-73-7,49 2,-45-4,1 2,53 11,-54-8,0-1,58 2,-50-6,56 9,-26-2,55 12,-109-18,-1 1,26 9,-28-8,-1 0,1-2,0 1,18 0,115 18,-121-19,0 0,-1 2,51 16,-52-13,1-1,1-1,-1-2,30 3,-25-5,0 2,45 11,-46-8,1-2,46 4,-44-6,1 1,47 12,24 4,-51-12,0 2,63 22,-52-11,-25-6,1-3,0-1,55 7,26 5,-31-4,33 11,-12-1,-97-27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7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1082,'-2'2,"-1"1,1 0,-1 0,1 0,0 0,0 0,0 0,1 0,-1 1,1-1,0 1,-1 3,-4 6,1-1,1 0,0 0,0 0,1 0,1 0,0 1,0 21,2 7,5 42,-5-82,0 1,0-1,0 0,0 0,0 0,0 0,0 0,1 0,-1 1,0-1,1 0,-1 0,0 0,1 0,0 0,-1 0,1 0,-1 0,1 0,0-1,0 1,0 0,-1 0,1-1,0 1,0 0,0-1,0 1,0-1,0 1,0-1,0 1,0-1,3 0,-3 0,1 0,0-1,0 1,-1-1,1 0,0 0,-1 0,1 0,0 0,-1 0,1 0,-1 0,0 0,1-1,-1 1,0-1,0 1,0-1,0 1,1-3,8-16,-2 0,0-1,-1 1,-1-2,-1 1,3-29,10-41,-19 91,1 0,0 0,0-1,0 1,0 0,0 0,0 0,1-1,-1 1,0 0,0 0,0 0,0 0,0-1,0 1,0 0,0 0,0 0,0 0,0 0,1-1,-1 1,0 0,0 0,0 0,0 0,0 0,1 0,-1 0,0-1,0 1,0 0,0 0,1 0,-1 0,0 0,0 0,0 0,0 0,1 0,-1 0,0 0,0 0,0 0,0 0,1 0,-1 0,0 0,0 0,0 0,0 1,1-1,-1 0,0 0,0 0,0 0,0 0,1 0,9 15,4 21,-10-13,1 1,1-1,2-1,16 38,-24-59,0 0,0 0,1 0,-1 0,0 0,1-1,-1 1,0 0,1 0,0 0,-1 0,1-1,-1 1,1 0,0-1,-1 1,1 0,0-1,0 1,0-1,-1 1,1-1,0 1,0-1,0 0,0 0,0 1,0-1,0 0,0 0,0 0,0 0,0 0,0 0,0 0,0 0,0 0,-1-1,1 1,0 0,0-1,0 1,0 0,0-1,0 1,-1-1,1 1,0-1,0 0,-1 1,1-1,0 0,-1 0,1 1,0-2,2-2,0 0,-1-1,0 1,1-1,-1 1,-1-1,1 0,-1 0,2-7,1-53,5-35,-6 65,5-32,-7 65,0-1,-1 0,1 1,0-1,0 1,1-1,-1 1,0 0,1-1,-1 1,1 0,0 0,0 0,0 0,0 0,0 1,0-1,0 1,5-3,-6 4,1 0,-1 0,0 0,1 0,-1 0,0 0,1 1,-1-1,0 0,0 1,1-1,-1 1,0-1,0 1,0 0,0-1,1 1,-1 0,0 0,0 0,-1 0,1 0,0 0,0 0,0 0,-1 0,1 1,0-1,-1 0,1 0,-1 0,0 1,1-1,-1 0,0 2,12 50,-8 108,21-263,24-74,-43 156,-6 17,1-1,0 0,1 0,-1 0,0 0,1 1,0-1,4-5,-4 15,-1 0,0 0,0 0,0 0,0 0,-1 6,-2 30,0-31,1 0,1 1,0-1,0 1,2-1,-1 0,1 1,4 13,-4-23,0 0,0 1,0-1,0 0,0 0,0 0,0 0,1 0,-1-1,1 1,-1-1,1 1,0-1,-1 0,1 0,0 0,0-1,0 1,0-1,0 1,0-1,-1 0,1 0,0 0,0-1,0 1,5-2,-3 2,0-1,0 0,0-1,0 1,0-1,0 0,0 0,-1 0,1-1,-1 1,1-1,-1 0,0-1,0 1,3-5,0-3,-2 0,1 0,-2-1,5-14,-6 16,0 0,1 0,0 1,0 0,1 0,0 0,8-10,-13 19,1 0,-1 0,0-1,0 1,0 0,0 0,1 0,-1 0,0 0,0-1,1 1,-1 0,0 0,0 0,0 0,1 0,-1 0,0 0,0 0,1 0,-1 0,0 0,0 0,1 0,-1 0,0 0,0 0,1 0,-1 0,0 0,0 1,0-1,1 0,-1 0,0 0,0 0,0 0,1 1,-1-1,0 0,0 0,0 0,0 0,1 1,-1-1,0 0,0 0,0 1,0-1,9 21,1 24,-10-42,6 30,-5-32,-1 0,0 1,1-1,-1 0,1 1,-1-1,1 0,-1 0,1 0,0 0,0 0,0 1,-1-1,1-1,0 1,0 0,0 0,1 0,-1 0,2 0,-2-1,-1 0,1-1,0 1,0 0,-1-1,1 1,-1-1,1 1,0-1,-1 1,1-1,-1 1,1-1,-1 0,1 1,-1-1,0 0,1 1,-1-1,0 0,1 0,-1 1,0-1,0-1,8-25,-6 21,8-28,7-43,-16 65,1 0,-1 0,-1 0,0 1,-1-1,0 0,-4-18,3 26,0 0,0 0,-1 1,1-1,-1 1,0 0,0 0,0 0,-1 0,1 0,0 1,-1-1,0 1,0 0,0 0,0 0,0 1,0-1,0 1,0 0,-6 0,8 0,0 0,-1 0,1 1,-1 0,1-1,-1 1,1 0,-1 0,1 0,-1 0,1 1,-1-1,1 1,0-1,-1 1,1 0,0 0,-1 0,1 0,0 1,0-1,0 0,0 1,0 0,0-1,1 1,-1 0,0 0,1 0,-1 0,1 0,0 0,0 0,0 1,0-1,-1 5,1-6,1 0,0 0,0 0,0 0,0 0,0 0,0 0,0 0,1 1,-1-1,0 0,0 0,1 0,-1 0,1 0,-1 0,1 0,-1 0,1 0,0-1,-1 1,1 0,0 0,0 0,1 0,0 1,1-1,-1 0,0 0,1 0,0 0,-1 0,1-1,-1 1,1-1,4 1,-2-1,0 0,0 0,0-1,0 1,0-1,0 0,0 0,0-1,-1 1,1-1,7-4,8-11,32-35,-36 34,1 1,33-26,28-14,102-100,-164 141,-2 0,0-1,-1-1,-1 0,18-35,-21 34,-1-1,-1 0,-1-1,0 0,-2 0,0 0,-2 0,0 0,-1-23,-1 43,0-1,0 0,0 1,-1-1,1 0,0 1,-1-1,1 0,-1 1,0-1,1 1,-1-1,0 1,0-1,0 1,0 0,0-1,0 1,-1 0,1 0,0 0,-1 0,1 0,0 0,-1 0,1 0,-1 1,0-1,1 1,-1-1,1 1,-1-1,0 1,1 0,-1 0,0 0,1 0,-1 0,0 0,1 0,-1 1,0-1,1 1,-1-1,0 1,1-1,-3 2,-3 1,1 0,-1 0,0 0,1 1,-1 0,1 1,1-1,-1 1,-8 9,-4 12,1 0,2 1,0 1,2 0,1 1,-9 31,12-21,2 0,1 1,2-1,2 1,1 0,7 51,-1-67,1-1,1 0,1-1,1 0,1 0,1-1,21 30,-26-41,33 46,-37-52,1-1,0 1,1-1,-1 0,0 0,1 0,0 0,0-1,0 0,0 1,7 1,-10-3,0-1,0 0,1 0,-1 0,0-1,0 1,0 0,0 0,0-1,0 1,1 0,-1-1,0 1,0-1,0 0,0 1,0-1,-1 0,1 1,0-1,0 0,0 0,-1 0,1 0,0 0,-1 0,1 0,-1 0,1 0,-1 0,1 0,-1 0,0 0,0 0,1-1,-1 1,0 0,0 0,0 0,0-2,1-56,-1 50,0-27,1 27,0-1,0 1,-1 0,-1 0,0 0,0 0,-1-1,0 1,0 1,-1-1,0 0,-4-8,3 14,1 1,0 0,-1 0,0 0,1 0,-1 0,0 1,0 0,0 0,0 0,0 0,0 0,0 1,0 0,0 0,0 0,0 0,-6 2,2-2,-8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3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22,'1419'0,"-1399"-1,0-1,25-6,39-3,658 12,-734-1,-1 1,1 0,0 0,15 4,-9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24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18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0,'-2'39,"-1"-1,-8 38,6-39,2 0,2 0,6 60,-5-95,0 0,0 0,1 0,-1 0,1 0,-1 0,1-1,0 1,0 0,0 0,0 0,0-1,0 1,0-1,1 1,-1-1,0 1,1-1,0 0,-1 1,1-1,0 0,1 1,2-1,-1 1,1-1,-1 0,1 0,0 0,-1-1,1 1,0-1,7-1,5-1,-1-1,0-1,0 0,28-11,-34 10,4 0,-1-1,0-1,0 0,14-11,-24 15,1 0,-1 0,0 0,0 0,0-1,0 0,-1 1,1-1,-1 0,0 0,-1 0,1-1,0 1,-1 0,0-1,0 1,0-9,-1 12,-1-65,1 65,0-1,0 1,0-1,0 1,-1-1,1 1,0 0,-1-1,1 1,-1-1,1 1,-1 0,0-1,1 1,-1 0,0-1,0 1,0 0,0 0,0 0,0 0,0 0,-1 0,1 0,0 1,0-1,-1 0,1 1,-1-1,1 1,0-1,-1 1,1-1,-1 1,1 0,-1 0,1 0,-1 0,-1 0,1 1,0 0,1 0,-1 0,0 0,1 1,-1-1,1 0,-1 1,1-1,-1 1,1-1,0 1,0 0,0-1,0 1,0 0,0 0,1 0,-1 0,1 0,-1 0,1 0,0 0,-1 0,1 3,-1 61,1-54,0 65,3 60,1-116,0 0,2 0,14 37,9 37,-27-86,-1-1,0 1,0-1,-1 1,0 0,-1-1,0 1,0-1,-3 12,-1-7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0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0,'2245'0,"-2238"0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2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1 715,'56'-20,"5"6,-37 8,-1 1,1 1,27-1,604 4,-304 3,-331-3,1-1,33-9,-32 7,0 0,24-1,74 7,51-4,-152-1,-1-1,1 0,26-11,-28 9,-1 0,1 2,0 0,27-3,61-9,-51 6,77-17,-105 22,42-15,-50 13,1 2,1 0,-1 0,24-1,44-7,-62 8,47-3,-49 6,-1 0,26-7,-26 4,1 1,25-1,75-8,-82 7,59-1,36 10,151-6,-215-10,-53 8,0 2,30-3,527 5,-278 3,-266-4,0-1,37-9,-17 2,-7 1,69-24,16-4,-124 36,34-8,0 2,1 2,45 0,-65 4,-1-1,35-8,35-3,-37 12,-22 2,-1-2,1-2,46-9,-35 6,0 0,0 3,0 2,53 4,2 0,-12-5,121-16,58-17,-187 23,-51 7,0 1,30 0,-39 4,-1 0,1-1,0 0,-1-2,0 0,1-1,-1 0,30-14,-30 12,0 1,0 1,0 0,0 1,17-1,30-6,-33 5,1 1,52 1,-53 3,0-1,59-11,-21 2,-46 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3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1,'2295'0,"-2288"0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5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0,'2287'0,"-2276"0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6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0 335,'4'-2,"-1"-1,0 1,1-1,-1 0,0 0,-1 0,1 0,0 0,-1-1,3-4,3-3,9-9,-2 0,0-2,-1 1,-1-2,-2 0,0 0,-1-1,8-32,2 1,-15 109,-7-12,-14 76,13-85,0-1,4 46,0-36,-1-24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8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43,'16'-1,"-1"-1,1 0,-1-2,31-9,-28 7,1 1,29-4,-45 9,0 0,1 0,-1 0,0 0,0 0,0 0,0 1,0 0,0-1,0 1,0 1,0-1,0 0,0 1,0-1,-1 1,1 0,-1 0,1 0,-1 0,0 0,1 0,-1 1,0-1,-1 1,1 0,0-1,-1 1,0 0,1 0,-1 0,0 0,-1 0,1 0,0 0,-1 0,0 1,0 2,1 1,-1 1,0-1,0 0,-1 0,0 0,0 0,0 0,-1 0,0 0,-1 0,0-1,0 1,0-1,0 1,-1-1,-6 7,-33 25,33-31,1 1,-1 0,1 1,1 0,0 0,0 1,1 0,-6 11,12-20,0 0,0 1,1-1,-1 1,1-1,-1 1,1-1,0 1,0-1,0 1,0 0,0-1,0 1,0-1,0 1,0-1,1 1,-1-1,1 1,-1-1,1 1,-1-1,1 1,0-1,0 0,0 1,0-1,0 0,0 0,0 0,0 0,0 0,1 0,-1 0,0 0,1 0,-1-1,0 1,1 0,-1-1,1 1,-1-1,1 0,-1 1,1-1,-1 0,3 0,11 2,0-1,1 0,28-2,-28 0,71-1,-69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89,'0'-4,"0"0,1 0,-1 1,1-1,0 0,0 1,0-1,1 1,-1-1,1 1,0 0,0 0,0-1,0 1,0 0,1 1,-1-1,1 0,0 1,0 0,0-1,0 1,0 0,0 1,1-1,-1 0,1 1,-1 0,7-2,-6 2,1 0,0 1,0-1,0 1,-1 0,1 0,0 0,0 0,0 1,-1 0,1 0,0 1,-1-1,1 1,-1 0,1 0,-1 0,0 1,0-1,0 1,0 0,6 7,-7-6,0 0,0 1,0-1,0 1,-1-1,0 1,0 0,0 0,0 0,-1 0,0 0,0 0,0 1,-1-1,0 0,0 8,-1-9,1-1,-1 0,0 0,0 0,0 0,0 0,-1 0,1 0,-1 0,0 0,1 0,-1-1,0 1,-1-1,1 0,0 1,-1-1,1 0,-1 0,0-1,0 1,0-1,0 1,0-1,0 0,0 0,-6 1,-8 2,-1 0,1 0,0 2,0 0,-18 11,89-12,-46-5,0 1,0 0,0 0,-1 1,1 0,-1 0,1 1,-1 0,0 1,0-1,0 1,-1 0,1 1,-1 0,0 0,0 0,-1 1,1 0,-1 0,0 0,-1 0,0 1,0 0,0 0,-1 0,0 0,0 1,-1-1,0 1,0-1,-1 1,0 0,0 0,-1 11,0-15,-1-1,1 0,-1 0,0-1,0 1,0 0,0 0,-1 0,1-1,-1 1,1 0,-1-1,0 0,0 1,0-1,0 0,0 0,-1 0,1 0,-1 0,1-1,-1 1,0-1,1 0,-1 1,0-1,0-1,0 1,0 0,0-1,-4 1,-13 1,0 0,0-2,-35-2,24 0,-8-2,26-1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1,'-11'12,"1"0,0 1,1 0,1 0,0 1,-8 18,-30 94,27-72,12-33,-8 22,-29 59,28-69,6-12,-1 1,-2-1,1-1,-20 23,31-42,0 0,0 0,0 0,-1 0,1 0,0 0,-1 0,1 0,0-1,-1 1,1-1,-1 1,1-1,-3 1,-5-1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0,'2'5,"0"-1,-1 0,1 0,1 0,-1-1,1 1,-1 0,1-1,0 0,0 1,5 3,13 15,103 173,-101-162,1-1,44 43,-27-32,138 138,-158-162,46 29,-58-42,30 19,-28-19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7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26 252,'0'725,"2"-687,7 41,-4-41,1 44,-5-26,-3 70,-1-115,-2-11,-7-20,-6-36,13 2,2-1,5-82,1 31,-5 28,4-85,1 143,1 1,11-35,5-22,-16 62,0-1,1 1,0 0,1 1,1 0,0 0,0 0,17-20,21-38,-36 52,14-26,-22 43,1-1,-1 1,0 0,1 0,0 0,0 0,-1 0,1 0,0 0,0 1,1-1,-1 1,4-3,-4 5,0-1,0 0,0 1,0-1,0 1,0 0,0 0,0 0,0 0,0 0,0 0,-1 0,1 1,0-1,-1 0,1 1,-1-1,0 1,0 0,1 0,-1-1,1 4,26 45,-1 41,-21-69,0 1,17 39,-7-32,-2 1,20 64,-26-70,21 45,2 5,-17-37,2 0,2-2,34 57,-45-83,0-1,1 0,0 0,1-1,0 0,0 0,12 7,-19-13,-1-1,1 0,0 0,0 0,0 0,0 0,0 0,0 0,0-1,0 1,0-1,0 1,0-1,1 0,-1 0,0 0,0 0,0 0,0 0,1-1,-1 1,0-1,0 1,0-1,0 0,0 0,0 0,0 0,-1 0,1 0,0-1,0 1,-1-1,1 1,-1-1,0 1,1-1,-1 0,0 0,0 0,0 0,0 0,0 0,0 0,-1 0,1-2,6-16,-1-1,-2 1,0-1,-1 0,0-21,-4-111,-2 57,3 73,2-8,-2 1,-1 0,-2 0,0 0,-2 0,-2 0,-14-41,6 28,1-1,3 0,1-1,-6-75,14 14,2 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68,'3'0,"6"0,4-3,3-2,4 0,-3-2,0-1,0 2,2 2,0 1,1 1,1 2,-4-4,0-1,-4-3,-4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3,'-31'-1,"18"0,0 1,0 0,1 1,-26 4,35-5,1 1,-1 0,0 0,1 0,-1 0,1 0,-1 1,1-1,0 1,0 0,-1-1,1 1,0 0,1 0,-1 1,0-1,1 0,-1 0,1 1,-1-1,1 1,0-1,0 1,1 0,-1-1,0 1,1 0,-1 3,-1 10,1 0,0 0,1 0,0 0,2 0,0 0,4 17,-5-31,-1-1,0 0,1 1,0-1,-1 0,1 0,0 1,-1-1,1 0,0 0,0 0,0 0,0 0,0 0,0 0,0 0,1-1,-1 1,0 0,0-1,1 1,-1-1,0 1,1-1,-1 1,0-1,1 0,-1 0,0 0,1 0,-1 0,1 0,-1 0,0 0,1 0,-1-1,1 1,-1-1,0 1,0-1,1 1,-1-1,0 0,0 0,0 1,1-1,0-2,3 0,0-1,-1 0,0-1,0 1,0 0,0-1,-1 0,1 0,4-11,-3 2,0-1,-1-1,0 1,2-22,-4 36,4 11,3 13,2 11,26 51,-24-58,0 2,14 53,4 46,-26-103,16 46,-7-26,-15-93,2 37,-1 0,0 0,0 0,-3-12,-2 6,1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4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1,'6'2,"0"0,0 0,-1 1,1 0,-1 0,1 0,-1 1,0 0,5 4,3 2,94 58,-84-55,45 17,-52-24,0 1,0 0,-1 1,0 0,-1 1,0 1,14 11,-12-7,1-1,1-1,33 17,-8-4,-18-12,0-1,49 15,-2 0,13 15,-52-25,39 16,-12-11,18 6,119 62,-185-83,13 8,2-1,0-1,44 14,-45-19,1 1,-2 1,47 25,-48-22,1-2,0-1,32 9,-30-11,-1 1,0 1,28 16,51 27,-76-38,26 18,6 10,-37-28,-2 1,38 35,-48-42,0 0,0 0,0-1,1 0,20 8,-12-6,-5-2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3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65,'1'-3,"0"0,0 0,0 0,0 1,0-1,1 0,-1 0,1 1,0-1,-1 1,1 0,0 0,1-1,-1 1,0 0,1 1,-1-1,1 0,-1 1,1-1,0 1,0 0,0 0,-1 0,1 0,4 0,0-1,0 0,1 0,-1 1,1 0,-1 0,1 1,-1 0,1 0,14 3,-17-1,0 0,0 1,0-1,-1 1,1 0,-1 0,1 1,-1-1,0 1,6 8,33 49,-30-42,-10-14,-1 1,1-1,-1 1,1 0,-2 0,1 0,-1 0,0 0,0 0,0 0,-1 0,0 0,0 1,-1-1,0 0,0 0,0 0,-1 0,-4 11,5-14,0 0,-1 0,0 0,1 0,-1-1,0 1,0-1,0 1,-1-1,1 0,-1 0,1 0,-1 0,0 0,1 0,-1-1,0 1,0-1,0 0,0 0,0 0,-1-1,1 1,0-1,0 1,0-1,-1 0,1 0,0 0,0-1,-1 1,1-1,0 0,0 0,0 0,0 0,0-1,-4-2,-61-39,57 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1,'-1'0,"-1"1,1-1,0 1,0 0,0-1,0 1,0 0,0 0,0-1,0 1,0 0,1 0,-1 0,0 0,1 0,-1 0,0 1,1-1,-1 0,1 0,0 0,-1 1,1-1,0 0,0 0,0 0,0 1,0-1,0 0,0 1,0-1,1 2,4 44,-2-33,2 1,0-1,12 25,5 13,-20-49,-1 0,1 0,0-1,-1 1,1-1,1 1,-1-1,0 0,0 0,1 0,-1 0,1 0,0 0,0-1,-1 1,1-1,0 0,0 0,0 0,0 0,0-1,1 1,-1-1,0 1,0-1,0 0,5-1,-5 1,0 0,0 0,1-1,-1 1,0-1,0 0,0 0,1 0,-1 0,0 0,0-1,-1 1,1-1,0 0,0 0,-1 0,1 0,-1-1,0 1,0 0,0-1,0 0,0 1,0-1,-1 0,3-4,-2-9,0 0,0 0,-2-1,0 1,-3-19,2 12,5 47,1 0,1-1,1 0,2 0,16 34,22 61,-46-114,-1 0,2-1,-1 1,0-1,1 0,0 1,-1-1,1 0,0 0,1 0,-1 0,1 0,-1-1,6 5,4-1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47,'1'23,"2"0,0 0,13 42,3 26,-34-124,10 4,-1-46,5 64,1 0,1 0,0 0,0 0,1 0,1 0,4-13,-5 21,0 1,0-1,0 1,0 0,0 0,0 0,0 0,1 0,-1 0,1 0,0 1,-1 0,1-1,0 1,0 0,0 0,0 1,0-1,0 1,0-1,0 1,0 0,0 0,0 0,0 1,0-1,0 1,0-1,0 1,0 0,0 0,-1 0,1 1,0-1,-1 1,1-1,-1 1,1 0,-1 0,0 0,4 5,1 5,-1 1,-1 0,0 0,5 20,-8-23,0 0,1-1,0 1,1-1,0 0,1 0,0 0,0 0,1-1,7 9,15-3,-13-10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1,'-2'66,"0"-44,0 0,2 0,1 0,1 0,0 0,12 42,-10-55,0 0,0-1,1 1,0-1,0 0,9 9,-12-15,0 0,0 0,0 1,0-2,0 1,0 0,1 0,-1-1,1 1,-1-1,1 0,0 0,-1 0,1 0,0 0,0 0,0-1,0 0,0 1,-1-1,1 0,0 0,0-1,5 0,-6 0,0-1,0 1,0-1,0 1,0-1,0 0,0 0,0 0,-1 0,1 0,-1 0,0 0,1-1,-1 1,0 0,0-1,-1 1,1-1,0 1,-1-1,0 1,1-1,-1 0,0 1,0-1,-1 1,1-1,-1-2,1 1,0 0,-1 0,1 0,-1 0,0 0,0 0,-1 0,1 0,-1 1,0-1,0 1,0-1,0 1,0 0,-1-1,1 1,-6-4,-8 0,1 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6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47,'2'26,"2"0,0 0,1 0,2-1,0 0,15 34,4 12,-20-44,-5-22,0 0,0 0,0 0,0-1,1 1,0 0,0-1,3 6,-4-10,-1 0,0 0,1-1,-1 1,0 0,0 0,1 0,-1 0,0-1,0 1,1 0,-1 0,0-1,0 1,1 0,-1 0,0-1,0 1,0 0,0-1,1 1,-1 0,0 0,0-1,0 1,0 0,0-1,0 1,0 0,0-1,0 1,0 0,0-1,0 1,0 0,0-1,0 1,-1 0,1-1,0 1,0-1,-1-20,-11-31,7 23,-2 1,-13-33,16 52,0 0,-1 0,0 1,0 0,-1 0,0 0,0 0,0 1,-1 0,-13-10,16 16,1-1,-1 0,1 1,-1 0,0 0,1 0,-8-1,9 2,-1 0,0-1,1 1,-1-1,1 0,-1 1,1-1,-1 0,1-1,0 1,-3-2,8 0,-1 0,1 0,1 0,-1 0,0 1,1-1,-1 1,6-3,-2 1,1-1,0 1,0 0,1 1,0 0,-1 0,1 1,0 0,0 1,1 0,-1 0,0 1,0 0,0 1,15 2,-13-2,0 0,0 0,0-1,0 0,1-1,-1-1,-1 0,1 0,11-4,-9-2,-3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2 121,'-2'96,"4"106,1-186,0 0,1 0,9 22,6 23,-2 8,-9-42,-2 0,6 54,-29-270,12 135,1 0,6-87,1 35,-4 79,0 5,2-1,0 1,5-29,-6 47,1 0,0 0,-1 0,2 0,-1 0,0 1,1-1,0 0,0 1,0-1,0 1,1 0,-1-1,1 1,0 1,-1-1,1 0,1 1,-1-1,0 1,1 0,-1 0,1 0,6-2,-7 4,-1 0,0 0,1 0,-1 1,0-1,0 1,0 0,1-1,-1 1,0 0,0 0,0 0,0 0,0 1,-1-1,1 0,0 1,0 0,-1-1,1 1,-1 0,0 0,1-1,-1 1,0 0,0 1,1 2,3 4,-1 0,0 1,-1-1,5 21,-3 10,-3 1,-1 0,-7 67,6-103,-1-1,0 1,-1-1,1 0,-1 1,0-1,0 0,0 0,0 0,-1 0,0 0,1-1,-1 1,-1-1,1 0,0 0,-7 5,7-7,1 1,-1-1,1 1,-1-1,1 0,-1 0,0 0,1 0,-1-1,0 1,0-1,1 0,-1 0,0 0,0 0,0 0,1 0,-1-1,0 1,0-1,1 0,-1 0,0 0,1 0,-1 0,1-1,0 1,-1-1,-3-3,5 4,1 1,-1-1,0 0,1 0,-1 0,0 0,1 0,-1 0,1 0,-1 0,1 0,0 0,-1 0,1 0,0 0,0 0,0 0,0-2,1-8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4,'-1'8,"0"-1,-1 1,0-1,0 1,0-1,-1 0,-5 9,4-7,0-1,1 1,0 0,-3 17,2-2,2 0,0 0,2 0,1 1,0-1,2 0,1 0,7 23,-9-43,0-1,1 0,-1 0,1-1,0 1,-1 0,1-1,0 0,1 0,-1 0,0 0,0 0,1 0,-1-1,1 0,0 0,-1 0,1 0,0 0,0-1,0 0,-1 1,1-1,0-1,6 0,-7 1,1 0,0 0,0-1,0 1,0-1,-1 0,1 0,0 0,-1 0,1-1,-1 1,1-1,-1 0,0 0,1-1,-1 1,0-1,-1 1,1-1,0 0,-1 0,0 0,1 0,-1 0,2-5,-1-7,-1-1,-1 0,0 0,-1-20,-1 19,1 0,1 0,6-31,-4 35,0 1,-1-1,0 0,-1 0,-2-25,1 35,0 0,0 0,-1 1,1-1,-1 0,0 1,0-1,0 1,0-1,-1 1,1-1,0 1,-1 0,0 0,1 0,-1 0,0 0,0 0,0 0,-1 1,1-1,0 1,-1-1,1 1,0 0,-1 0,0 0,1 0,-1 0,0 1,1-1,-1 1,-4 0,2-1,-51 2,53 0,1-1,-1 0,1 1,0 0,-1-1,1 1,0 0,0 0,0 0,0 1,0-1,0 0,0 1,0-1,0 1,1 0,-1 0,1 0,-1-1,-1 4,-2 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9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0 660,'17'-16,"14"-5,7-5,-1-3,-1 0,-2-3,42-48,-35 37,-28 27,-2 0,0-2,-1 1,0-1,-1-1,10-32,9-48,-26 91,0 0,-1 0,0 0,-1 0,1 0,-2-1,1 1,-1 0,0 0,-4-12,4 19,1-1,-1 1,0-1,1 1,-1-1,0 1,0-1,0 1,0-1,0 1,-1 0,1 0,0 0,0 0,-1 0,1 0,-1 0,1 0,-1 0,1 1,-1-1,0 0,1 1,-1 0,-2-1,1 1,-1 0,1 1,0-1,-1 1,1 0,-1 0,1 0,0 0,0 1,0-1,-6 5,-1 0,1 1,0 1,0 0,0 0,1 1,-10 13,10-9,0 0,1 0,0 0,1 1,0 0,2 0,-1 0,-3 30,-13 84,12-68,4-33,2-1,-1 31,2 62,6 122,-4-238,0 0,1 0,-1 0,1 0,0 1,0-1,0-1,0 1,1 0,-1 0,1 0,0-1,0 1,0-1,0 1,0-1,0 0,0 0,1 0,0 0,-1 0,1-1,0 1,-1-1,1 1,0-1,0 0,0 0,0-1,1 1,-1-1,0 1,0-1,0 0,0 0,0 0,7-2,-5 2,0-1,1 0,-1 0,0-1,0 1,0-1,0 0,-1-1,1 1,0-1,-1 0,0 0,1 0,-1-1,-1 1,1-1,0 0,-1 0,0 0,0-1,0 1,3-7,1-17,0 1,-2-1,-1-1,-2 1,0-1,-2 1,-6-49,6 74,-1 0,1 0,-1 0,0 0,0 0,0 0,-1 0,1 0,-1 0,1 0,-1 1,0-1,0 0,0 1,0 0,-1-1,1 1,-1 0,1 0,-1 1,0-1,0 1,0-1,0 1,-4-2,2 2,-1-1,1 1,-1 0,0 1,1-1,-1 1,0 0,1 0,-1 1,1 0,-1 0,1 0,-1 1,-5 2,9-3,-1 1,1-1,0 1,0 0,0 0,0 0,0 0,1 0,-1 0,1 1,-1-1,1 0,0 1,0-1,0 1,0-1,0 1,1 0,-1-1,1 1,0 0,0-1,0 5,-1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55,'2'37,"1"-1,9 44,-7-48,33 147,-37-176,0 0,0-1,0 0,0 1,0-1,1 0,-1 1,1-1,0 0,-1 0,1 0,0-1,0 1,0 0,1-1,-1 1,0-1,0 0,1 0,-1 0,1 0,-1 0,1 0,0-1,-1 1,1-1,-1 0,1 1,0-1,-1 0,1-1,0 1,-1 0,1-1,4-1,-3 1,0 0,0-1,0 1,-1-1,1 1,0-1,-1-1,1 1,-1 0,0-1,0 0,0 1,0-1,0 0,0-1,-1 1,0 0,1-1,-1 1,-1-1,1 0,0 0,0-4,8-54,-3-1,-2-86,-5 133,0 0,8 34,8 25,34 69,-48-108,1-1,0 1,1 0,-1-1,1 1,-1-1,1 0,0 0,0-1,1 1,-1-1,0 0,1 0,0 0,7 1,-6-1,0 0,0-1,0 0,0-1,0 1,0-1,0 0,0-1,0 1,0-1,0 0,7-3,-10 2,0 1,0-1,0-1,0 1,-1 0,1-1,-1 1,1-1,-1 0,0 0,0 0,-1 0,1 0,0 0,-1 0,1-4,18-65,-13 43,-1 8,0-1,-2 0,0 0,-2-1,1-24,4 78,1-1,20 47,15 27,-37-91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148 404,'10'54,"0"-4,-7-28,1 0,1-1,1 0,12 30,-1-4,-7-17,-5-20,-2 0,1 0,-2 0,1 1,1 14,-6-18,-4-16,-3-19,4-1,-2 0,-19-50,9 29,9 32,0-1,-2 2,0-1,-1 1,0 1,-2 0,0 0,0 2,-30-25,8 4,34 35,1 0,0 0,0 0,-1 0,1-1,0 1,0 0,0 0,-1 0,1-1,0 1,0 0,0 0,0-1,-1 1,1 0,0 0,0-1,0 1,0 0,0-1,0 1,0 0,0 0,0-1,0 1,0 0,0-1,0 1,0 0,0-1,0 1,0 0,0 0,0-1,1 1,-1 0,0 0,0-1,0 1,1 0,15-6,32 4,-36 2,25-4,0-1,63-19,-93 21,0 0,0 0,-1 0,1-1,-1 0,0 0,0-1,-1 1,8-9,20-16,-33 29,0 0,0 0,1 0,-1 0,0 0,0-1,0 1,0 0,1 0,-1 0,0 0,0 0,0 0,1 0,-1 0,0 0,0 0,0 0,1 0,-1 0,0 0,0 0,0 0,1 0,-1 0,0 0,0 0,0 0,0 0,1 0,-1 0,0 0,0 0,0 1,0-1,1 0,-1 0,0 0,0 0,0 0,0 0,0 1,1-1,1 14,-5 31,1-20,3-18,-1-1,1 0,0 1,0-1,1 0,0 0,0 0,1 0,-1 0,1-1,0 1,1-1,0 1,-1-1,2 0,-1-1,0 1,8 5,-8-7,1 0,-1-1,1 1,-1-1,1 0,0 0,0-1,0 1,0-1,0 0,0-1,0 1,0-1,0 0,0 0,0 0,0-1,1 0,-1 0,0 0,-1-1,1 0,6-2,-9 3,0-1,1 0,-1 1,0-1,0 0,0 0,0 0,-1 0,1-1,0 1,-1 0,1-1,-1 1,0-1,0 1,0-1,0 1,0-5,8-58,-5 26,23-74,-28 128,0-1,1 1,2 15,-1 15,-1-22,0-1,1 1,2 0,0 0,1-1,13 38,-11-34,0 1,-2 0,-1 1,-1-1,-2 0,-4 45,2 9,2-40,1-10,-1 1,-2-1,-10 54,10-74,-1 0,1 1,-2-1,1 0,-1 0,-10 17,13-26,0 0,-1 0,1 0,-1 0,0 0,0 0,1-1,-1 1,0-1,0 1,-1-1,1 0,0 0,0 0,-1 0,1 0,0 0,-1-1,1 1,-1-1,1 1,-1-1,1 0,0 0,-1 0,1-1,-1 1,1-1,-1 1,1-1,-1 0,1 1,-3-3,0 1,1 0,0-1,-1 0,1 0,0 0,1 0,-1-1,0 1,1-1,0 0,0 0,0 0,0-1,1 1,0 0,0-1,0 0,0 0,1 1,0-1,-2-10,0-10,1 1,1-1,3-30,-1 24,-1-8,-1 13,2-1,1 1,7-35,-7 53,0 0,1-1,0 1,0 0,1 0,0 1,1-1,-1 1,1 0,1 0,0 1,0-1,0 1,9-6,3-4,0-1,-1-1,28-38,7-8,-45 55,0-1,0 0,-1 0,-1-1,1 0,-2 0,1 0,-2 0,1-1,-2 0,3-19,37-117,-42 147,0-1,1 1,-1 0,0-1,0 1,1 0,-1 0,1-1,-1 1,1 0,0 0,-1 0,1 0,0 0,0 0,1-2,-1 3,0 0,-1 0,1 0,-1 0,1 0,-1 1,1-1,-1 0,1 0,-1 1,1-1,-1 0,0 1,1-1,-1 0,1 1,-1-1,0 1,1-1,-1 0,0 1,0-1,1 1,-1-1,0 1,0-1,1 2,18 54,-14-40,5 11,-4-8,2 0,12 24,-10-23,-2 1,0 0,-2 0,0 1,5 38,-5-28,-5-16,-6-22,-5-25,7 7,0-1,2 1,2-1,0 1,1-1,1 1,2-1,0 1,11-28,9-30,-19 61,0-1,2 1,15-32,-31 67,0-1,1 2,1-1,0 1,1 0,0 0,2 0,-1 0,0 25,3-14,0-8,0-1,1 0,2 0,5 33,-6-46,0-1,0 1,0-1,1 1,-1-1,1 0,0 1,0-1,0 0,1 0,-1 0,1-1,-1 1,1-1,0 1,0-1,0 0,0 0,1 0,-1 0,0-1,1 1,-1-1,1 0,0 0,-1 0,1-1,4 1,186 0,-91-3,-85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09.6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 2696,'0'504,"2"-475,1-1,1 1,14 45,-10-44,-2 0,0 0,1 37,-10 134,5 101,11-214,-7-54,2 56,-9 809,0-879,-1 1,-9 33,7-32,0 0,-1 24,3 601,5-314,-4-314,-1 0,-9 37,6-35,1 0,-1 27,-8 43,8-67,-3 46,10 60,-4 58,-11-106,8-54,-4 48,-4 28,8-72,-3 43,2-20,4-44,0-1,1 0,0 0,1 1,0-1,2 16,2-5,1 0,0 0,2-1,0 0,1 0,15 25,-18-61,-4-10,-2-3262,0 3268,-1 1,-9-37,6 35,1 0,-1-27,3 22,-11-50,2 19,3 2,0 9,-3-91,11 112,-1 0,-2 0,-8-43,-17-90,23 131,2-1,-1-49,3 48,-1 0,-8-46,3 28,1 0,3 1,6-94,0 33,-3 88,1-1,1 0,1 0,1 1,1 0,0 0,13-28,-15 38,1 1,1 0,-1 0,1 0,1 0,-1 1,1 0,1 0,-1 0,1 1,1 0,-1 0,1 1,0 0,0 0,0 1,17-6,3 0,43-21,17-6,-9 18,-63 16,0 0,-1-1,1 0,-1-1,0-1,0 0,21-13,-8 2,0 1,1 1,45-15,37-19,37-40,-118 71,1 1,0 1,1 2,44-13,-58 20,1-2,-1 0,27-18,27-14,20-11,-69 38,0 0,1 2,38-15,-41 19,0-2,0 0,22-15,-24 13,2 1,-1 0,26-8,-23 10,0-2,0 0,24-17,27-14,-44 26,48-35,-48 30,44-23,3-15,-69 54,13-7,1 0,29-11,-36 16,-2-1,1 0,-1-1,0-1,-1 0,18-19,-6 7,4-1,46-28,-47 33,-1 0,33-30,46-32,-89 67,0 0,22-12,-23 16,0 0,-1-2,23-21,-21 18,0 1,0 0,2 1,29-16,-26 17,-1-1,0-1,26-23,59-44,-89 67,0 2,0 0,1 0,24-10,-22 12,0-1,-1-1,26-20,-13 7,1 1,35-19,-31 22,58-47,-65 45,1 1,52-26,-47 28,63-46,-55 34,52-29,-69 45,1 0,0 0,1 2,1 1,0 2,33-8,-56 17,0-1,0 1,0-1,-1 0,1 0,-1 0,0-1,1 0,-1 0,0-1,-1 1,1-1,5-5,-10 8,0 1,0 0,0 0,1 0,-1 0,0-1,0 1,0 0,0 0,0 0,0-1,0 1,0 0,0 0,0 0,0-1,0 1,0 0,0 0,0 0,0 0,0-1,0 1,0 0,0 0,0 0,-1-1,1 1,0 0,0 0,0 0,0 0,0-1,0 1,-1 0,1 0,0 0,0 0,0 0,0 0,-1 0,1-1,0 1,0 0,0 0,0 0,-1 0,1 0,-16 0,-14 5,16 1,1 1,-1 0,1 1,0 1,-19 17,16-14,0 0,-29 17,35-23,1 0,0 1,0 0,-15 17,-8 5,1-3,13-10,0-2,-1 0,-39 22,37-24,1 1,1 1,0 1,0 1,2 1,-25 28,23-23,-2-1,0-1,-43 31,47-38,1 0,-23 22,24-20,0-1,-26 18,-84 65,76-65,8-5,-60 30,-23 15,44-23,60-36,0 0,-1-1,-1-1,-25 9,-4-1,-49 26,-30 12,112-50,1 2,-32 20,34-19,-1-1,0-1,-26 11,16-11,12-4,-1 0,1 1,0 1,0 0,1 1,0 0,0 1,-14 12,15-11,1-1,-1 0,-1-1,0-1,0 0,0-1,-17 5,10-3,0 1,-21 11,6-1,-70 25,68-30,-67 34,63-26,0-2,-52 16,43-18,-54 28,24-11,55-25,-44 23,45-20,0-1,-30 9,35-14,0 1,1 0,0 2,0 0,-22 16,22-13,0 0,-1-2,0 0,-26 8,-29 16,32-14,-54 19,28-12,38-12,1 1,-53 38,50-31,-20 17,35-26,0-1,-1-1,-23 13,20-15,1 0,0 2,1 0,0 2,0 0,-20 21,11-13,-10 9,36-29,1-1,-1 1,1 0,-1-1,1 1,0 0,0 0,0 0,0 0,0 0,0 0,0 0,1 1,-1-1,1 0,-1 4,1-5,1 0,-1 0,0 0,0 0,0 0,1 0,-1 0,0 0,1-1,-1 1,1 0,-1 0,1 0,-1-1,1 1,0 0,-1-1,1 1,0 0,0-1,-1 1,1-1,0 1,0-1,0 0,0 1,-1-1,1 0,0 0,0 1,0-1,0 0,0 0,0 0,0 0,0 0,0 0,0 0,0-1,0 1,-1 0,1 0,0-1,0 1,0-1,1 0,44-20,-43 19,203-97,-165 77,46-16,-57 27,-1-2,0-1,-2-1,42-29,14-11,-8 6,138-114,-147 109,3 3,109-62,-11 17,-43 25,326-184,-415 235,-21 12,0 0,-1-1,23-18,-22 15,0 1,1 1,23-12,15-11,-38 23,43-32,89-46,-68 59,-67 26,0-1,0 0,0 0,0-1,-1-1,0 0,0 0,19-16,-11 7,0 0,1 2,27-14,-7 4,-19 12,0 1,1 0,29-7,-27 9,0 0,41-22,-30 12,1 1,66-19,-11 3,137-81,-216 108,15-10,0 2,0 1,42-13,-42 18,0-1,-1-2,45-24,-38 18,61-23,-62 28,-1-2,49-28,-61 32,-1 0,28-9,-32 14,-1-1,1 0,-1-1,0 0,-1-1,18-14,-19 14,0 0,1 1,0 0,0 1,0 0,17-5,34-17,-39 16,1 1,51-15,-11 5,-48 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1 111,'50'0,"-17"2,1-3,-1 0,59-12,-66 9,1 0,49 0,-46 4,57-9,133-34,-73 22,-105 15,0 2,1 1,74 6,-22-1,47-4,152 5,-231 7,-44-6,1-1,26 1,76 7,8 0,-93-10,0 1,45 10,5-5,-64-7,-1 2,40 7,103 16,21-8,26 8,-171-18,74 24,-86-24,1-1,33 2,-24-3,131 12,-86-7,-62-8,-1 0,0 1,0 2,35 10,-31-7,0-1,41 6,-40-9,-1 1,46 16,-38-9,1-3,68 12,-69-16,1 2,-1 1,38 14,-50-10,1 0,-1 0,22 19,-9-6,-13-12,0 0,1-2,1 0,0-2,43 13,83 27,-129-43,0 1,0 1,-1 1,35 21,-32-17,33 17,-14-8,-1 2,45 35,-7-2,-52-39,0 1,35 34,-47-39,-1 1,22 30,-31-38,0-1,-1 1,0 1,0-1,-1 0,1 1,-2-1,1 1,-1 0,1 9,8 63,1 10,-14 62,6 120,0-252,1 0,1 0,1 0,1-1,12 24,-9-19,0 1,10 39,-15-46,2 1,0-1,1 0,17 26,-21-36,-1-2,-1-1,1 0,0 0,0 0,0 0,1-1,0 1,-1-1,2 0,-1 0,0 0,1-1,8 5,-13-8,1 0,-1 0,1-1,-1 1,0 0,1 0,-1-1,0 1,1 0,-1-1,0 1,1 0,-1-1,0 1,0 0,1-1,-1 1,0-1,0 1,0 0,0-1,1 1,-1-1,0 1,0-1,0 1,0-1,0 1,0-1,0 1,0 0,0-1,-1 1,1-1,0 1,0-1,0 1,0-1,-1 1,1 0,0-1,0 1,-1 0,1-1,-10-26,9 25,-16-42,5 10,-30-54,36 77,-22-31,28 42,0 0,0-1,-1 1,1 0,0-1,-1 1,1 0,0 0,-1-1,1 1,-1 0,1 0,0 0,-1 0,1 0,-1 0,1-1,-1 1,1 0,0 0,-1 0,1 0,-1 0,1 1,-1-1,1 0,0 0,-1 0,1 0,-1 0,1 1,0-1,-1 0,0 2,-1 0,1-1,0 1,0 0,0 0,1 0,-1 0,0 0,1-1,-1 1,1 0,0 3,-2 9,1 0,1 1,2 16,-1-21,0 1,0-1,-2 1,1-1,-1 1,-1-1,-2 13,3-22,1 1,-1-1,1 0,-1 1,0-1,1 0,-1 1,0-1,0 0,0 0,0 0,0 0,0 0,0 0,0 0,0 0,0 0,-1 0,1 0,0-1,-1 1,1-1,-1 1,-1 0,0-1,1 0,-1-1,1 1,0 0,-1-1,1 1,-1-1,1 0,0 0,0 0,-1 0,1 0,-3-2,-4-4,0-1,0 1,1-1,-15-18,-85-122,79 96,24 39,-2 1,0 0,0 1,-17-21,22 31,1-1,-1 1,1-1,0 0,-1 1,1-1,0 0,0 0,0 1,0-1,1 0,-1 0,0 0,1 0,-1-4,1 5,0 0,0 0,1 1,-1-1,0 0,1 0,-1 0,0 1,1-1,-1 0,1 0,-1 1,1-1,-1 1,1-1,0 0,-1 1,1-1,0 1,0-1,-1 1,1-1,0 1,0 0,1-1,2 0,0 0,1 0,-1 1,1-1,-1 1,1 0,-1 0,1 1,-1-1,0 1,1 0,7 3,11 6,1 0,-1 2,-1 1,34 25,71 74,-59-50,-67-60,0-1,-1 1,1-1,1 0,-1 1,0-1,0 0,0 1,1-1,-1 0,1 0,-1 0,1 0,-1-1,1 1,-1 0,1 0,0-1,-1 1,1-1,0 0,0 1,-1-1,1 0,0 0,0 0,-1 0,1-1,0 1,0 0,-1-1,1 1,0-1,-1 0,3 0,-2-1,-1 0,1 0,0 0,-1 0,0 0,1-1,-1 1,0 0,0-1,0 1,-1-1,1 1,0-1,-1 1,0-1,0 1,0-1,0 1,0-1,0 1,0-1,-1 0,1 1,-2-3,-23-69,18 58,1-1,1 1,0-1,2 0,-4-29,6 34,0 2,0-1,0 0,1 0,1 0,0 0,0 0,1 1,0-1,1 1,0-1,1 1,8-16,-5 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9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62,'-1'0,"-1"0,1 1,-1-1,1 1,-1 0,1-1,-1 1,1 0,0 0,-1 0,1 0,0 0,0 0,0 0,0 1,0-1,0 0,0 1,0-1,0 0,1 1,-1-1,1 1,-1-1,1 1,-1-1,1 4,-1-3,1-1,-1 1,1 0,0-1,0 1,0 0,0 0,0-1,0 1,0 0,0-1,1 1,-1 0,1-1,-1 1,1 0,0-1,-1 1,1-1,0 1,0-1,0 1,0-1,0 0,1 0,0 2,0-2,0 0,1 0,-1 0,0 0,0-1,1 1,-1 0,0-1,1 0,-1 0,0 1,1-1,-1-1,0 1,1 0,-1-1,0 1,1-1,-1 1,0-1,0 0,0 0,0 0,0-1,0 1,0 0,0-1,0 1,0-1,-1 1,1-1,0 0,-1 0,0 0,1 0,-1 0,0 0,0 0,0 0,0-3,1 1,-1 0,1 0,-1 1,0-1,0 0,-1 0,1 0,-1 0,0 0,0 0,0 0,0 0,-1 0,1 0,-1 0,0 1,-1-1,1 0,-1 0,1 1,-1-1,0 1,-4-5,6 7,-1 0,0 1,1-1,-1 0,0 0,1 1,-1-1,0 0,0 1,0-1,0 1,0 0,0-1,0 1,0-1,0 1,0 0,0 0,0 0,0 0,0 0,0 0,0 0,0 0,0 0,0 0,0 0,0 0,0 1,0-1,0 0,1 1,-1-1,0 1,0-1,0 1,0 0,0-1,1 1,-1 0,0-1,1 1,-1 0,0 0,1 0,-1 0,1 0,-1-1,1 1,0 0,-1 0,1 0,0 0,0 0,0 0,-1 0,1 0,0 0,1 2,0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23,'-1'0,"0"0,-1 1,1-1,0 1,0 0,1-1,-1 1,0 0,0-1,0 1,0 0,0 0,1 0,-1 0,0 0,1 0,-1 0,1 0,-1 0,1 0,0 0,-1 0,1 0,0 0,0 1,-1-1,1 0,0 0,0 0,0 0,1 0,-1 2,5 39,-3-40,0 1,0 0,0 0,0-1,0 1,1-1,-1 0,1 1,0-1,-1-1,1 1,0 0,0-1,0 1,0-1,1 0,-1 0,0 0,0 0,1-1,-1 1,0-1,1 0,-1 0,0 0,1 0,-1-1,6-1,-4 2,0-1,-1 0,1 0,0 0,-1-1,1 0,-1 1,1-2,-1 1,0 0,0-1,0 0,0 0,0 0,-1 0,1-1,-1 1,0-1,5-7,-7 8,0 0,0 0,0 0,-1 0,1 0,-1 0,0 0,0-1,0 1,0 0,0 0,-1 0,0 0,1 0,-1 0,-2-5,2 7,1-1,-1 1,0 0,0-1,0 1,0 0,0 0,0 0,-1-1,1 1,0 0,-1 1,1-1,0 0,-1 0,1 0,-1 1,1-1,-1 1,0-1,1 1,-1 0,1 0,-1 0,0 0,1 0,-1 0,0 0,1 0,-1 0,1 1,-1-1,-1 1,0 0,1 0,0 0,0 1,0-1,1 0,-1 1,0-1,0 1,1-1,-1 1,1 0,-1 0,1 0,0 0,0 0,0 0,0 0,0 0,0 0,1 0,-1 0,0 1,1-1,0 0,0 0,0 1,0 2,5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86,'0'2,"0"1,0-1,0 1,1-1,-1 1,1-1,-1 1,1-1,0 0,0 1,0-1,0 0,0 0,1 0,-1 0,1 0,-1 0,1 0,0 0,0-1,0 1,0-1,0 1,0-1,0 0,0 1,0-1,1-1,-1 1,0 0,4 0,-2 0,1 0,-1-1,1 1,-1-1,1-1,-1 1,1 0,-1-1,1 0,-1 0,1-1,-1 1,0-1,0 0,0 0,5-3,-6 3,1-1,-1 0,0 0,0 0,-1 0,1 0,-1-1,1 1,-1-1,0 1,0-1,-1 0,1 0,-1 0,0 0,0 0,0 0,0 0,0-7,-1 9,-1 0,1-1,0 1,-1 0,1-1,-1 1,0 0,0 0,1 0,-1 0,-1 0,1 0,0 0,0 0,-1 0,1 0,-1 1,0-1,1 1,-1-1,0 1,0 0,0-1,0 1,0 0,0 0,0 0,-1 1,1-1,0 0,0 1,-1 0,1-1,0 1,-1 0,-2 1,3-1,0 0,0 0,0 0,1 0,-1 1,0-1,0 1,0 0,1-1,-1 1,0 0,1 0,-1 0,1 0,-1 0,1 0,0 0,-1 1,1-1,0 1,0-1,0 1,0-1,0 1,0-1,0 1,1 0,-1-1,0 1,1 0,-1 0,1 0,0-1,0 1,0 0,0 0,0 0,0 0,0 0,1-1,-1 1,0 0,1 0,0-1,-1 1,1 0,0-1,0 1,0 0,0-1,0 1,0-1,1 0,-1 1,0-1,1 0,2 2,9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2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113 192,'0'31,"0"-1,0 1,-2 0,-9 46,6-50,2 0,-1 47,4-43,-9 56,0-23,8-49,-1 1,0-1,-1 0,-1 1,-11 27,9-25,5-16,1 1,-1-1,0 1,1-1,-1 1,0-1,-1 0,1 1,0-1,-1 0,1 0,-1 0,-2 2,4-4,-1 0,0 0,1 0,-1 0,1-1,-1 1,1 0,-1 0,1-1,0 1,-1 0,1-1,-1 1,1-1,0 1,-1 0,1-1,0 1,-1-1,1 1,0-1,-1 1,1-1,0 1,0-1,0 1,0-1,0 1,-1-1,1 1,0-1,0 0,0 1,1-1,-1 1,0-2,-3-23,3 25,-1-31,-2 7,2 0,0-1,2 1,1 0,1-1,11-46,0 36,-2 0,12-54,-8 10,12-76,-27 147,0 1,1-1,1 0,-1 1,7-14,-9 20,1 0,-1 0,1-1,-1 1,1 0,-1 0,1 0,0 0,-1 0,1 1,0-1,0 0,0 0,0 0,-1 1,1-1,0 0,0 1,1-1,-1 1,0-1,0 1,0-1,0 1,0 0,0 0,1 0,-1-1,0 1,0 0,0 1,0-1,1 0,-1 0,0 0,0 1,0-1,0 0,0 1,0-1,0 1,0-1,0 1,0 0,0-1,0 1,0 0,1 1,4 6,0 1,-1 0,0 0,0 1,-1-1,0 1,-1 0,4 20,2 0,3 9,1-1,37 72,-9-22,-34-69,1-1,0 0,1 0,23 30,20 8,-49-53,0-1,0 1,1-1,-1 1,0-1,1 0,0 0,-1-1,1 1,0-1,0 0,0 0,0 0,0 0,0-1,5 1,-7-2,-1 1,1-1,-1 0,1 0,0 0,-1 0,0 0,1 0,-1 0,0 0,1-1,-1 1,0 0,0-1,0 1,0-1,0 1,0-1,-1 0,1 1,0-1,-1 0,1 1,-1-1,0 0,0 0,0 0,0-2,1-59,-2 50,-2-59,4-261,3 303,13-47,4-20,-20 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49.7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717 1076,'-3'1,"1"0,-1 0,0 0,1 1,-1-1,1 0,0 1,-1 0,1 0,0-1,0 1,-3 4,1 5,25-15,-8-3,0 0,-1-1,1-1,-2 0,1 0,-1-1,-1-1,13-15,-23 26,1 0,-1-1,1 1,-1 0,1-1,-1 1,0-1,1 1,-1 0,0-1,1 1,-1-1,0 1,0-1,1 1,-1-1,0 1,0-1,0 1,0-1,1 1,-1-1,0 1,0-1,0 0,0 1,0-1,-1 1,1-1,0 1,0-1,0 0,-18-1,-29 11,44-8,-29 9,1 2,1 0,-45 27,22-12,26-15,-2-2,1-1,-1-1,0-1,-52 4,77-11,-10 2,0 0,-1-2,1 0,-1 0,1-1,-16-4,30 5,-1 0,0 0,1 0,-1 0,1 0,-1-1,1 1,-1 0,1 0,-1-1,1 1,-1 0,1 0,-1-1,1 1,0-1,-1 1,1 0,0-1,-1 1,1-1,0 1,-1-1,1 1,0-1,0 1,-1-1,1 1,0-1,0 1,0-1,0 0,0 1,0-1,0 1,0-1,15-19,28-10,217-123,-225 131,51-25,-84 46,0 0,1 0,-1 0,0 0,0 0,0-1,0 1,0-1,-1 0,1 1,0-1,-1 0,1 0,-1 0,0 0,0 0,2-4,-2 5,-1 1,0 0,-1-1,1 1,0 0,0-1,0 1,0 0,0-1,0 1,0 0,0-1,0 1,-1 0,1 0,0-1,0 1,0 0,-1 0,1-1,0 1,0 0,-1 0,1-1,0 1,-1 0,1 0,0 0,0 0,-1 0,1 0,0-1,-1 1,1 0,0 0,-1 0,1 0,-1 0,-28 7,-268 126,132-40,235-146,-29 20,75-44,30-7,-118 67,37-29,-5 3,-52 37,0 0,0-1,-1 0,1 0,-2 0,1-1,-1 0,0-1,-1 1,0-1,0 0,-1 0,0 0,-1-1,0 0,0 1,-1-1,2-19,-4 29,0 0,0 0,-1-1,1 1,0 0,0 0,0-1,0 1,0 0,0 0,0-1,0 1,0 0,-1 0,1-1,0 1,0 0,0 0,0 0,-1-1,1 1,0 0,0 0,-1 0,1 0,0 0,0-1,0 1,-1 0,1 0,0 0,-1 0,1 0,0 0,0 0,-1 0,1 0,0 0,-1 0,-16 4,-17 14,31-16,-165 100,72-54,-111 39,189-81,4 0,0-1,0-1,-1 0,-29 4,44-9,0 1,0 0,-1 0,1 0,0-1,-1 1,1 0,0 0,0-1,0 1,-1 0,1-1,0 1,0 0,0-1,0 1,-1 0,1-1,0 1,0 0,0-1,0 1,0 0,0-1,0 1,0-1,0 1,0 0,0-1,0 1,0 0,1-1,-1 1,0 0,0-1,0 1,0 0,1-1,-1 1,0 0,0 0,1-1,-1 1,0 0,0 0,1-1,-1 1,0 0,1 0,-1 0,19-26,-14 19,8-9,1 1,1 0,0 1,1 1,0 0,30-17,20-17,60-42,-10 20,-87 54,-1-1,0-1,-1-2,41-37,-67 56,0 0,0-1,-1 0,1 1,0-1,-1 1,1-1,-1 0,1 1,-1-1,1 0,-1 0,1 0,-1 1,0-1,1 0,-1 0,0 0,0 0,1 0,-1 1,0-1,0 0,0 0,0 0,0 0,-1 0,1 0,0-1,-2 1,1 0,0 0,0 0,-1 0,1 0,0 0,-1 0,1 0,-1 1,1-1,-1 1,0-1,1 1,-1 0,-1-1,-73-1,67 3,-10-1,1 1,-1 1,0 0,1 2,0 0,-23 9,-112 32,129-38,-14 4,0 1,1 3,0 1,-51 30,84-43,6-2,17-7,26-12,162-77,-130 64,115-50,-173 73,39-20,-56 28,0-1,-1 0,1 0,0-1,-1 1,1 0,-1-1,1 1,-1 0,1-1,-1 0,0 1,0-1,0 0,0 0,0 1,0-1,-1 0,1 0,0 0,-1 0,0 0,1-4,-2 5,1 0,-1-1,0 1,1 0,-1-1,0 1,0 0,0 0,0 0,0 0,0 0,-1 0,1 0,0 0,0 0,-1 0,1 1,0-1,-1 0,1 1,-1 0,1-1,-1 1,1 0,-1 0,1-1,-3 1,-48-1,43 1,-75 0,-91 3,103 7,-23 1,-20 3,59-6,47-7,0 1,0 0,1 0,-17 7,82-24,-24-3,1 3,0 1,1 1,66-14,-101 27,40-9,-38 9,0-1,0 0,0 1,0-1,0 0,0 0,0 0,-1 0,1 0,0 0,0 0,-1-1,1 1,-1-1,2-2,-3 3,0 0,0 0,0 1,0-1,0 0,0 0,0 0,-1 0,1 0,0 0,-1 1,1-1,-1 0,1 0,-1 0,1 1,-1-1,1 0,-1 1,0-1,1 0,-1 1,0-1,0 1,1-1,-1 1,0 0,0-1,0 1,0 0,-1-1,-29-9,-28 7,49 3,-1 0,0 0,0-1,-11-3,22 4,0 0,0 0,-1 0,1 0,0 0,0 0,-1 0,1 0,0 0,-1 0,1 0,0 0,0 0,-1 0,1 0,0-1,0 1,-1 0,1 0,0 0,0 0,0-1,-1 1,1 0,0 0,0 0,0-1,0 1,-1 0,1 0,0-1,0 1,0 0,0 0,0-1,0 1,0 0,0-1,0 1,0 0,0 0,0-1,0 1,0 0,12-10,22-3,-18 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1.4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1 434,'0'-1,"1"-1,0 1,0 0,0 0,0-1,0 1,0 0,0 0,0 0,0 0,1 1,-1-1,0 0,1 0,-1 1,0-1,1 1,-1-1,1 1,-1-1,1 1,-1 0,1 0,-1 0,1 0,1 0,43-2,-27 5,0 0,-1 1,1 1,31 13,-34-12,1 0,-1-1,1 0,1-2,30 4,93-9,-216 22,-47 3,145-27,0-1,0-1,-1 0,41-20,-47 20,1 0,1 1,-1 0,1 2,22-3,-18 4,-1-2,38-11,-7-9,-107 19,3 7,28 0,-1-1,-42-5,59-1,18-1,19-2,10 1,0-2,-1-1,0-3,38-17,-72 29,34-12,2 1,47-7,-45 12,78-27,-59 19,-52 14,0-1,0 1,0-2,0 1,0-1,-1 0,1-1,-1 0,0-1,12-8,-19 13,0-1,0 0,0 0,0 1,0-1,0 0,0 0,-1 0,1 0,0 0,0 0,-1-1,1 1,-1 0,1 0,-1 0,0-1,1 1,-1 0,0 0,0-1,0 1,0 0,0-1,0 1,0 0,0 0,0-1,-1 1,1 0,-1 0,1 0,-1-1,1 1,-1 0,1 0,-1 0,0 0,0 0,0 0,1 0,-1 0,0 0,0 1,0-1,-1 0,1 0,0 1,0-1,0 1,0-1,-1 1,1 0,0-1,-2 1,-6-3,-1 0,1 0,-1 1,0 0,-17 0,-20 1,-142 5,91 17,145-23,-33 3,-1-1,1-1,0 0,16-4,-15 2,0 0,0 1,18 1,-19 1,-1-1,1-1,20-4,-34 6,0 0,0 0,1 0,-1 1,0-1,0 0,0 0,0 0,1 0,-1 0,0 0,0 0,0 0,1 0,-1 0,0 0,0 0,0 0,1 0,-1 0,0-1,0 1,0 0,1 0,-1 0,0 0,0 0,0 0,0 0,0 0,1-1,-1 1,0 0,0 0,0 0,0 0,0-1,0 1,0 0,1 0,-1 0,0 0,0-1,0 1,0 0,0 0,0 0,0-1,0 1,0 0,0 0,0 0,0-1,0 1,0 0,0 0,0 0,-1-1,1 1,0 0,0 0,-17-6,-25 1,-123 7,-79-4,222-5,22 7,-1-1,1 1,0 0,0-1,0 1,0-1,0 1,0 0,0-1,0 1,0 0,0-1,0 1,0-1,0 1,0 0,0-1,0 1,0 0,0-1,1 1,-1 0,0-1,0 1,0 0,1-1,-1 1,0 0,1-1,-1 1,0 0,1-1,2-1,0 0,0-1,1 1,-1 1,1-1,-1 0,1 1,0 0,4-1,14-3,3 1,0-2,28-9,-44 9,-22 6,-19 5,-99 42,111-40,20-6,0-1,0 0,0 0,0 0,0 0,0 0,0 1,0-1,0 0,-1 0,1 0,0 0,0 1,0-1,0 0,0 0,0 0,0 0,0 1,0-1,0 0,0 0,0 0,0 0,1 1,-1-1,0 0,0 0,0 0,0 0,0 1,0-1,0 0,0 0,0 0,1 0,-1 0,0 0,0 1,0-1,0 0,0 0,1 0,-1 0,0 0,0 0,34 8,-16-7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4.58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361 957,'-74'-1,"-85"3,125 7,28-3,23-1,-5-5,0 0,-1-1,1 0,-1-1,1 0,-1-1,0 0,17-8,87-47,-43 19,21 7,-93 32,1 0,-1 0,0 0,0 0,1 0,-1 0,0 0,0 0,0 0,1 0,-1 0,0 0,0 0,0 0,1 0,-1 0,0-1,0 1,0 0,1 0,-1 0,0 0,0 0,0 0,0-1,1 1,-1 0,0 0,0 0,0 0,0-1,0 1,0 0,1 0,-1 0,0-1,0 1,0 0,0 0,0 0,0-1,0 1,0 0,0 0,0-1,0 1,0 0,0 0,0 0,0-1,0 1,0 0,-1 0,1 0,0-1,0 1,-17-5,-25 1,-115 6,-95-4,251 2,0 0,0 0,0 0,0 0,0 0,0 0,0 0,0 0,1-1,-1 1,0 0,0-1,0 1,0-1,0 1,0-1,0 1,1-1,-1 1,0-1,0 0,1 1,-1-1,0 0,0-1,1 1,0 0,0 0,1-1,-1 1,0 0,1 0,-1 0,1 0,-1 0,1 0,-1 0,1 0,0 0,-1 1,1-1,0 0,0 0,1-1,57-39,-48 35,21-15,-15 11,-1 0,-1-2,25-21,24-29,-50 50,9-12,-25 15,-18 6,7 4,0 1,0 0,0 1,1 0,-1 1,1 0,-19 11,-44 13,-30-7,131-27,0-2,0-1,47-23,-56 24,-6 2,0-1,-1 0,1 0,-2-1,1 0,-1-1,14-15,-20 20,1 0,-1 0,0-1,0 1,0-1,0 1,-1-1,0 0,0 0,0 0,-1 0,1 0,-1 0,-1-1,1 1,-1 0,0-1,0 1,0 0,-2-8,1 12,1 0,-1-1,0 1,0 0,-1 0,1-1,0 1,0 0,-1 0,1 0,0 1,-1-1,1 0,-1 0,1 1,-1-1,1 1,-1-1,1 1,-1 0,0-1,1 1,-1 0,1 0,-1 0,0 0,1 1,-1-1,0 0,1 1,-1-1,1 1,-1-1,1 1,-1 0,1 0,0 0,-1 0,1 0,0 0,0 0,-1 0,1 0,-2 3,3-4,0 0,0 0,0 1,0-1,0 0,0 0,0 0,0 1,0-1,-1 0,1 0,0 0,0 0,0 1,0-1,0 0,0 0,0 0,0 1,0-1,1 0,-1 0,0 0,0 1,0-1,0 0,0 0,0 0,0 0,0 1,0-1,1 0,-1 0,0 0,0 0,0 0,0 0,0 1,1-1,-1 0,0 0,0 0,0 0,0 0,1 0,-1 0,0 0,0 0,0 0,1 0,-1 0,0 0,1 0,16-3,17-9,-13-3,-1-1,0-1,-2-1,24-28,13-12,6-8,-60 65,1 0,-1 0,0 0,1 0,-1 0,0 0,0-1,0 1,0 0,0-1,0 1,0-1,0 1,-1-1,1 1,0-1,-1 0,0 1,1-1,-1-1,0 2,-1 0,1-1,0 1,-1 0,1 1,-1-1,0 0,1 0,-1 0,0 0,1 0,-1 1,0-1,0 0,0 0,0 1,0-1,0 1,0-1,0 1,0-1,-1 1,-4-2,0 0,0 1,0 0,0 0,0 1,0-1,0 1,0 1,-11 1,-8 5,1 2,1 0,-1 2,-32 20,41-24,0 0,0-1,-22 5,-29 13,111-28,-21-5,-1 0,45-25,10-6,-71 37,0-1,-1 0,0 0,0-1,0 1,0-1,9-11,-14 15,0 0,0 0,0-1,-1 1,1 0,0 0,-1 0,1-1,-1 1,1 0,-1-1,0 1,1 0,-1-1,0 1,0 0,0-1,0 1,0-3,-1 3,0 0,0-1,0 1,0 0,0 0,0 0,0 0,0 0,-1 0,1 0,0 0,-1 0,1 1,0-1,-1 0,1 1,-1-1,1 1,-1 0,1-1,-1 1,-2 0,-14-2,0 0,0 1,-1 1,1 1,0 0,-28 7,-107 34,104-27,87-26,-23 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6.25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182 490,'0'-2,"-1"1,1 0,-1 0,0 0,1 0,-1 0,0 0,0 0,0 0,0 0,0 0,0 0,0 1,0-1,0 0,0 1,0-1,0 1,-1-1,1 1,0 0,0-1,-1 1,1 0,0 0,-1 0,-1 0,-43-3,41 2,-96 2,132-2,0-2,33-6,95-25,16-28,-138 42,-31 9,-6 10,-1 0,0 1,0-1,0 1,0-1,0 1,0-1,0 1,0-1,0 1,0 0,0 0,0 0,0-1,0 1,0 0,0 0,-2 1,-12-1,1 2,0 0,-1 0,1 1,-19 7,-36 8,-106 2,105-15,92-9,-1-2,0 0,0-1,-1-1,0-1,34-20,-38 22,0 0,1 1,0 1,0 1,1 0,32-2,22-6,-50 9,0 0,0 1,22 2,-240-21,220 22,-1-1,1 0,-1-2,1-1,-1-1,0-1,32-11,-28 7,49-10,-11 3,-62 15,0 0,0 0,0 0,0 0,0-1,-1 1,1-1,0 0,2-2,-5 4,0 0,1-1,-1 1,0 0,0 0,0 0,0-1,1 1,-1 0,0 0,0 0,0-1,0 1,0 0,0 0,0-1,0 1,0 0,0 0,0-1,0 1,0 0,0-1,0 1,0 0,0 0,0-1,0 1,0 0,0 0,0 0,-1-1,1 1,0 0,0 0,0-1,-1 1,-19-6,-13 3,-51 3,58 1,55-1,-3 0,1 0,-1-2,0-1,0-1,0-1,28-10,-30 7,-17 6,1 0,-1 0,0-1,0 0,0 0,-1 0,1-1,-1 0,0-1,0 1,0-1,0 0,6-8,-12 12,1 1,-1-1,0 1,0-1,1 0,-1 1,0-1,0 1,0-1,1 0,-1 1,0-1,0 0,0 1,0-1,0 0,0 1,0-1,-1 0,1 1,0-1,0 1,0-1,-1 0,1 1,0-1,-1 1,1-1,0 1,-1-1,1 1,-1-1,1 1,-1-1,-27-9,-32 8,28 12,23-4,22-2,0-5,0-3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3.1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649 1123,'-41'0,"10"-1,-1 1,0 2,-53 10,-84 9,138-14,9-2,0 0,0 1,0 1,-37 18,32-13,22-11,1 0,0 1,0 0,0 0,0 0,0 0,-6 5,59-24,110-70,-80 49,-56 28,39-22,-16 7,29-18,-71 40,0 0,-1 0,1 0,-1-1,0 1,1-1,-1 1,-1-1,1 0,-1 0,0-1,1 1,-2 0,3-8,-4 12,0-1,-1 1,1-1,-1 1,1 0,0-1,-1 1,1 0,-1-1,1 1,-1 0,1-1,-1 1,1 0,-1 0,0-1,1 1,-1 0,1 0,-1 0,1 0,-1 0,0 0,1 0,-1 0,1 0,-1 0,0 0,1 1,-1-1,1 0,-1 0,1 0,-1 1,1-1,-1 1,-26 6,-9 11,29-14,0-1,0 1,0-1,0 0,0-1,-1 0,0 0,-10 1,-78 6,-63 3,138-11,1 1,-32 7,6-1,105-65,-34 36,1 2,38-23,6-4,-69 45,67-54,-65 52,0 0,0 0,0 0,0-1,-1 1,1-1,-1 1,0-1,0 0,0 0,-1 0,1 0,-1 0,0 0,0 0,0-1,0-5,-1 10,-1-1,1 1,0-1,0 1,0-1,0 1,0-1,0 1,-1 0,1-1,0 1,0 0,-1-1,1 1,0-1,-1 1,1 0,0 0,-1-1,1 1,0 0,-1 0,1-1,-1 1,1 0,-1 0,1 0,0 0,-1-1,1 1,-1 0,0 0,-21 4,-19 15,40-19,-10 6,-4 3,-1-1,0 0,0-1,-31 8,45-17,10-6,11-6,190-103,-98 55,-75 44,56-37,-82 48,60-49,-65 52,-1 0,0 0,0-1,-1 0,1 1,-1-1,0 0,0-1,-1 1,1 0,-1-1,2-9,-4 13,1 0,-1 0,0 0,0-1,0 1,-1 0,1 0,0 0,-1 0,1-1,-1 1,0 0,0 0,0 0,0 0,0 1,0-1,0 0,-1 0,1 1,-1-1,1 0,-1 1,1 0,-1-1,0 1,0 0,0 0,0 0,0 0,0 0,0 0,0 1,0-1,0 1,0-1,-3 1,-11-2,1 0,-1 1,0 1,-18 2,13-1,-29 2,-76 12,32-2,60-10,0 2,-65 18,175-44,-49 15,-1-1,1-1,-1-1,0-2,25-14,82-59,-99 65,-28 17,-1 0,0-1,0 1,0-1,0 0,0-1,-1 1,1-1,-1 0,0 0,0 0,4-7,-7 11,-1-1,0 0,1 1,-1-1,0 0,0 0,0 1,0-1,1 0,-1 0,0 1,0-1,0 0,0 1,-1-1,1 0,0 0,0 1,0-1,-1 0,1 1,0-1,-1 0,1 1,0-1,-1 0,1 1,-1-1,0 0,-24-9,-35 6,55 4,-56 3,-74 13,93-12,-78-3,80-2,60-1,0-2,-1 0,1-1,31-13,36-9,-82 26,3-1,0 1,1-2,-1 1,0-1,0 0,0 0,-1-1,1 0,9-8,-17 12,0-1,-1 1,1 0,0-1,0 1,-1-1,1 1,0-1,0 1,-1 0,1-1,-1 1,1 0,0-1,-1 1,1 0,-1 0,1-1,0 1,-1 0,1 0,-1 0,1 0,-1 0,1-1,-1 1,1 0,-1 0,1 0,-1 0,1 0,-1 0,1 1,-1-1,0 0,-23-2,-364 4,624-2,-218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3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140 2682,'15'-2,"1"-1,-1 0,1 0,-1-2,0 0,-1-1,1 0,-1-1,14-10,36-15,-29 15,57-38,4-3,-6 4,-58 32,41-19,-66 36,1 1,-1-1,-1-1,1 1,-1-1,8-9,32-27,66-33,90-55,9 17,26-19,-225 125,-1-1,1-1,18-18,22-17,-42 36,0 0,0-1,-1 0,12-15,-13 14,1 0,1 0,0 1,14-10,16-10,-25 18,1 0,0 1,0 1,29-12,-9 6,49-29,-13 6,-59 31,-1-1,-1 0,1-1,-2 0,1-1,15-18,34-30,-43 44,0 2,1 0,0 1,0 1,1 1,1 0,0 1,26-6,-25 10,0-2,-1 0,0-1,0-1,-1-1,0 0,-1-2,0 0,22-18,68-49,-91 64,2 0,0 2,28-15,-4 2,49-20,-71 36,0-1,-1 0,0-1,26-21,86-59,-86 61,-1 2,-20 12,0 0,-1-1,22-22,-33 29,0 0,1 0,0 1,15-7,-13 8,-1-1,-1-1,23-18,-23 16,1 1,1 1,18-10,-16 9,-1 0,20-16,-13 9,-1 2,34-18,10-7,9-8,-39 26,0-1,-1-2,38-37,-22 20,-116 96,44-32,-28 40,31-37,-33 33,7-10,-47 66,51-62,-54 56,-27-16,98-71,-44 29,-11 9,58-40,-1-2,-1 0,-24 13,-31 27,63-45,0 0,-1-1,-1 0,0-1,-28 12,-102 47,12-14,-65 22,171-65,-1 2,-49 30,-9 5,77-43,0 1,0 0,0 1,-10 9,-31 22,-24 10,58-36,0 0,-1-2,0 0,-23 9,23-12,2 1,-1 1,-21 15,24-15,1-1,-1-1,0 0,0 0,-1-1,-14 4,12-6,-23 5,0 2,1 2,-48 23,52-17,-2 1,-63 26,-50 27,105-56,1 2,-64 38,-48 30,-58 19,153-72,31-19,0 2,-48 37,53-36,-1 0,-43 21,5-2,-107 58,86-51,61-34,1 1,1 1,-1 1,2 1,-22 18,22-15,-1-2,-1 0,-37 18,26-14,-113 58,132-70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5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595 380,'-75'-1,"-84"3,91 8,43-5,-49 2,-119-8,831 1,-635 0,0 0,1-1,-1 1,0-1,1 0,-1 0,0 0,0 0,0-1,5-2,-7 4,-1 0,0-1,1 1,-1 0,0 0,1 0,-1-1,0 1,0 0,1-1,-1 1,0 0,0-1,0 1,1 0,-1-1,0 1,0 0,0-1,0 1,0-1,0 1,0 0,0-1,0 1,0 0,0-1,0 1,0-1,0 1,0 0,0-1,-22-12,-18 4,-1 1,0 2,0 2,-1 2,-46 3,80-1,3 0,2 0,1 0,-1 1,0-1,1-1,-1 1,0 0,1-1,-1 1,0-1,1 0,-1 0,1 0,-5-2,7 2,0 1,0-1,1 1,-1-1,0 1,0-1,1 1,-1-1,0 1,1 0,-1-1,1 1,-1-1,1 1,-1 0,0-1,1 1,-1 0,1 0,-1-1,1 1,0 0,-1 0,1 0,-1 0,1 0,-1 0,1 0,-1 0,1 0,0 0,-1 0,2 0,23-3,88 4,-82 1,1-2,0 0,43-8,-64 6,0-2,-1 1,1-2,-1 1,0-2,0 1,11-9,-18 12,-1 0,1 0,0-1,-1 1,1-1,-1 0,0 1,0-1,0 0,0-1,2-5,-3 7,-1 0,0 0,1 1,-1-1,0 0,0 0,0 0,-1 0,1 0,0 0,-1 0,1 0,-1 1,0-1,1 0,-1 0,0 1,0-1,0 0,0 1,0-1,-1 1,-1-3,0 2,-1-1,1 1,-1 0,1 0,-1 0,0 0,0 0,0 1,1 0,-2 0,1 0,0 0,0 0,-7 1,-68 2,45 0,-74-1,109-1,-1 0,126 3,132-6,-254 2,0 0,0 0,0 0,0 0,0-1,0 1,0-1,-1 0,1 0,5-4,-9 5,1 1,0-1,0 1,-1-1,1 0,-1 1,1-1,-1 0,1 0,-1 1,1-1,-1 0,1 0,-1 0,0 0,0 0,1 0,-1 1,0-1,0 0,0 0,0 0,0 0,0 0,0 0,0 0,-1 0,1 0,0 1,0-1,-1 0,1 0,-1 0,1 0,-1 1,1-1,-1 0,1 1,-1-1,0 0,1 1,-1-1,0 0,1 1,-1-1,0 1,0 0,0-1,1 1,-1-1,-1 1,-9-5,-1 0,1 1,-1 0,0 0,0 2,0-1,-1 2,-20-1,-91 4,99-1,65-2,76-14,-93 12,38-7,-57 9,-1 0,1 0,-1 0,1 0,-1-1,0 0,1 1,-1-1,0 0,0-1,0 1,4-4,-7 5,0 0,0 0,0 0,1 0,-1 0,0 0,0 0,0 0,-1 0,1 0,0 0,0 0,0 0,-1 0,1 0,-1 0,1 0,0 0,-1 0,0 0,1 0,-1 0,0 1,1-1,-1 0,0 1,0-1,1 0,-1 1,0-1,0 1,0-1,-1 0,4 2,12 4,22 14,-28-14,-1-1,1 0,-1-1,1 0,0 0,9 2,-17-5,0 0,0 0,0-1,0 1,0 0,0 0,0 0,0 0,0 0,0 0,0 0,0 0,0 0,0 0,0 0,0 0,0 0,0 0,0 0,0-1,0 1,1 0,-1 0,0 0,0 0,0 0,0 0,0 0,0 0,0 0,-11-5,3 2,-3-3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9.4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417 955,'-14'2,"0"0,0 1,1 1,-1 0,-15 7,2-1,12-6,1 1,0 0,0 1,1 1,0 0,-13 10,-22 6,46-22,0 0,0 0,0 0,-1 0,1-1,0 1,-1-1,1 1,0-1,-1 0,1 0,0 0,-1 0,1-1,-1 1,1-1,0 1,-4-2,5 1,1 0,0 0,0 0,0 0,0 1,0-1,0 0,0 0,0 0,0 0,0 0,0 1,1-1,-1 0,0 0,1 0,-1 1,0-1,1 0,-1 0,1 1,-1-1,1 0,0 1,-1-1,1 1,-1-1,1 1,1-2,27-22,-22 18,6-8,-1 0,-1-1,-1-1,0 0,15-32,-20 39,19-44,-15 32,1 1,23-35,-29 49,2-1,-1 1,1 0,0 0,0 1,1 0,0 0,-1 0,2 1,-1 0,12-5,-51 16,26-5,0 0,-1 1,2-1,-1 1,0 0,0 0,1 1,-6 4,7-3,-1 0,0 0,0-1,0 0,0 0,-1 0,1-1,-1 0,0 0,0 0,-9 2,15-5,0 0,0 0,-1 0,1 0,0 0,0 0,0 0,0 0,0 0,-1 0,1 0,0 0,0 0,0 0,0 0,0 0,0 0,-1 0,1-1,0 1,0 0,0 0,0 0,0 0,0 0,0 0,0-1,0 1,-1 0,1 0,0 0,0 0,0 0,0 0,0-1,0 1,0 0,0 0,0 0,0 0,0 0,0-1,0 1,0 0,0 0,0 0,0 0,0 0,1-1,-1 1,0 0,0 0,0 0,0 0,0 0,0-1,7-15,10-12,6 3,1 0,39-30,-38 33,-24 22,-1 0,0 0,0 0,1-1,-1 1,0 0,1 0,-1 0,0-1,0 1,1 0,-1 0,0 0,0-1,0 1,1 0,-1-1,0 1,0 0,0 0,0-1,0 1,0 0,1-1,-1 1,0 0,0-1,0 1,0 0,0-1,0 1,0 0,0-1,-1 1,1 0,0-1,0 1,0 0,0 0,0-1,0 1,-1 0,1-1,0 1,0 0,-20-6,-22 7,29 2,1 1,0 1,1 0,-1 0,1 1,0 1,0 0,-17 15,16-13,0 0,0-1,-1 0,0-1,-25 11,31-16,0-1,1 1,0 0,0 1,0-1,0 1,0 1,-11 7,83-25,-49 10,-1 0,1-1,-1-1,-1-1,1 0,-1-1,-1 0,20-15,5-10,-30 27,-1-1,1-1,-1 1,0-1,-1 0,0-1,6-9,5-3,-11 19,-8 17,-9 10,-1 0,0 0,-2-1,-22 30,-16 33,40-69,0-1,-1-1,-17 19,-10 13,18-28,-8 8,28-27,0 0,0 0,1 0,-1 0,0 0,1 0,-1 0,1 0,-1 0,1 1,0-1,-1 0,1 0,0 1,0-1,0 0,0 0,0 1,0-1,0 0,0 0,0 1,1-1,0 1,-1-1,0-1,0 0,0 1,1-1,-1 0,0 1,0-1,1 0,-1 1,0-1,0 0,1 0,-1 1,0-1,1 0,-1 0,0 1,1-1,-1 0,1 0,-1 0,0 0,1 0,-1 0,1 0,-1 0,0 0,1 0,-1 0,1 0,-1 0,0 0,1 0,0 0,16-11,9-17,-5-6,-2-1,-1-1,-2 0,19-61,-29 77,-3 7,1 1,0 0,1 0,6-12,-6 11,-1 0,0-1,-1 1,-1-1,0 0,-1 1,0-1,-1 0,-1 0,-3-23,3 34,0 0,0 0,0 0,0 0,0 0,0 0,-1 0,0 0,1 0,-1 1,0-1,0 1,-1-1,1 1,0 0,-1 0,1 0,-1 0,0 0,0 1,1-1,-1 1,0 0,-1 0,1 0,0 0,0 0,0 1,0-1,-1 1,1 0,0 0,0 0,-1 0,1 1,0-1,0 1,0 0,0 0,0 0,0 0,0 1,0-1,0 1,0 0,1-1,-1 1,0 1,1-1,0 0,0 0,0 1,0 0,0-1,0 1,0 0,-1 4,-34 133,12-43,18-72,1 0,1 0,1 0,-2 36,6-60,0 0,0 0,-1 0,1 0,0 0,0 0,0 0,0 0,0 0,1 0,-1 0,0 0,0 0,1 0,-1 0,0 0,1 0,-1 0,1 0,-1 0,1 0,0-1,-1 1,1 0,0 0,0-1,-1 1,1 0,1 0,-1-2,1 1,-1-1,1 0,-1 1,0-1,1 0,-1 0,0 0,0 0,1 0,-1 0,0 0,0 0,0-1,0 1,0-2,35-59,22-58,-46 96,-2 0,0-1,-2 0,0-1,-2 1,-1-1,-1 0,-1-1,-1 1,-1-1,-6-50,3 70,0 0,0 1,-1-1,0 1,0-1,-1 1,1 0,-1 0,0 1,-8-9,10 13,1-1,0 1,-1-1,0 1,1 0,-1 0,0-1,1 1,-1 0,0 1,0-1,0 0,0 1,0-1,0 1,-3-1,4 1,-1 1,1-1,0 1,-1-1,1 1,0 0,0-1,-1 1,1 0,0 0,0 0,0 0,0 0,0 0,0 0,0 0,0 0,1 1,-1-1,0 0,1 1,-1-1,1 0,-1 1,1-1,-1 3,-6 23,0 0,2 1,1-1,1 1,2 49,-1-50,-1 0,-10 34,8-32,14-106,-1 23,0-70,-7 88,0-38,-1 69,0 1,-1-1,0 1,1 0,-1 0,-1-1,1 1,-1 0,0 0,1 0,-2 0,-3-6,5 9,0 0,0 1,1-1,-1 0,0 0,0 0,0 1,0-1,0 1,0-1,0 1,0-1,-1 1,1-1,0 1,0 0,0 0,0-1,-1 1,1 0,0 0,0 0,0 1,-1-1,1 0,0 0,0 0,-2 2,0-1,0 1,0 0,0 0,0 1,0-1,1 0,-1 1,1 0,-4 5,-2 4,1 0,0 1,1-1,-5 16,5-4,2 0,-4 48,6-50,1-20,1 0,0 0,0-1,0 1,0 0,0 0,0-1,0 1,1 0,-1-1,1 1,-1 0,1-1,0 1,0 0,1 2,-1-3,0-1,-1 1,1-1,0 1,0-1,0 1,0-1,0 1,0-1,-1 0,1 1,0-1,0 0,0 0,0 0,0 0,0 0,0 0,0 0,0 0,2 0,0-1,0 0,-1 0,1 0,0 0,-1-1,1 1,-1-1,1 1,-1-1,0 0,1 0,-1 0,0 0,0-1,-1 1,1 0,0-1,1-3,7-15,1-4,0 0,8-32,-13 28,-2 0,0 1,-2-1,-1-39,1 90,1 0,1-1,1 0,15 39,44 91,-62-146,1 0,0 0,0 0,1-1,-1 1,1-1,0 0,0 0,1 0,-1-1,1 0,0 1,0-2,0 1,0-1,0 1,1-1,-1-1,12 3,-14-3,0-1,1 1,-1-1,1 0,-1 0,1 0,-1-1,1 1,-1-1,1 0,-1 0,0 0,1 0,-1-1,0 1,0-1,0 0,0 0,0 0,0 0,-1-1,1 1,-1-1,0 1,1-1,-1 0,0 0,-1 0,1 0,-1 0,1 0,1-6,7-31,-2 0,-1 0,-3-1,-1 1,-1-1,-9-79,7 119,0 0,0 0,1 0,-1 1,0-1,0 0,0 0,0 0,0 0,0 0,0 0,-1 1,1-1,0 0,0 0,-1 0,1 1,-1-1,1 0,0 0,-1 1,1-1,-1 0,0 1,1-1,-1 0,1 1,-3-2,-9 24,-5 45,11 1,-5 21,6-53,1 0,1 0,5 66,0-24,-2-76,0 0,0 1,0-1,0 1,0-1,0 0,1 1,-1-1,1 0,0 1,0-1,0 0,0 0,0 0,0 1,0-1,1-1,-1 1,1 0,2 3,-3-5,0 0,0 1,0-1,-1 0,1 0,0 1,0-1,0 0,0 0,0 0,-1 0,1 0,0 0,0-1,0 1,0 0,0 0,-1 0,1-1,0 1,1-1,21-23,-15 10,-1 0,-1 0,0-1,-2 0,1 0,-1 0,-1 0,1-26,7-26,-7 45,0 0,-2 0,-1-1,0 1,-6-41,1 54,-2 19,-2 19,2 70,7 110,2-67,-3 28,-1-244,2-87,15 93,-13 52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12.35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32 491,'-2'1,"-1"-1,1 1,-1-1,1 1,0 0,-1 0,1 0,0 0,0 0,-1 1,-1 1,2 3,22-11,57-23,-39 13,73-19,-78 23,-28 5,-22 1,-1 4,-83-2,92 3,1 1,0-1,-1 2,1-1,0 1,-1 0,1 1,0 0,-8 4,15-7,1 1,-1-1,1 0,0 0,-1 0,1 0,-1 1,1-1,-1 0,1 0,0 1,-1-1,1 0,0 1,-1-1,1 1,0-1,-1 0,1 1,0-1,0 1,-1-1,1 0,0 1,0-1,0 1,0-1,0 1,0-1,0 1,-1-1,2 1,-1-1,0 1,0-1,0 1,17 7,28-3,-28-5,-1-1,0 0,0-2,0 0,0 0,0-2,-1 0,0-1,0 0,19-11,51-16,-137 30,-6 16,55-12,1-1,0 1,-1 0,1 0,0 0,-1 0,1 0,0 1,0-1,0 1,0-1,0 1,0 0,0-1,1 1,-1 0,1 0,-1 0,1 1,-2 2,4-4,-1 0,0 0,1 0,-1 0,0-1,1 1,-1 0,1 0,0 0,-1-1,1 1,0 0,-1-1,1 1,0 0,0-1,-1 1,1-1,0 1,0-1,0 0,0 1,0-1,0 0,0 0,0 0,0 1,0-1,0 0,0 0,1-1,37 4,-35-3,12-1,0-1,1 0,-1-2,-1 1,22-9,42-9,-67 19,-1-1,0 0,18-7,-27 9,0 1,0-1,0 0,-1 0,1 1,0-1,0-1,0 1,-1 0,1 0,-1-1,1 1,-1 0,1-1,-1 0,0 1,0-1,0 0,0 1,0-1,0 0,0 0,-1 0,1 0,-1 0,1 0,0-4,-2 5,0-1,0 1,1 0,-1-1,0 1,0 0,0 0,0-1,0 1,-1 0,1 0,0 0,0 0,-1 1,1-1,0 0,-1 0,1 1,-1-1,1 1,-1-1,0 1,1 0,-1 0,1-1,-3 1,-48-2,43 3,3-1,-48 3,52-3,0 0,0 0,0 0,1 1,-1-1,0 1,1-1,-1 1,0-1,1 1,-1 0,1 0,-1 0,1 0,-1 0,1 0,0 0,-1 1,1-1,0 0,0 1,0-1,0 1,-1 2,2-3,0 0,1 0,-1 0,1-1,-1 1,1 0,-1 0,1 0,-1-1,1 1,0 0,-1 0,1-1,0 1,0-1,0 1,-1-1,1 1,0-1,0 1,0-1,0 0,0 1,0-1,0 0,0 0,0 0,0 0,0 0,0 0,1 0,38 3,-37-3,20 0,0 0,0-1,0-2,0 0,-1-1,1-2,-1 0,0-1,28-14,11-13,15-7,-52 26,-23 14,-1 1,0 0,0-1,1 1,-1-1,0 1,0-1,0 1,0-1,1 1,-1 0,0-1,0 1,0-1,0 1,0-1,0 1,0-1,-1 1,1-1,0 1,0-1,0 1,0-1,0 1,-1-1,1 1,0 0,-1-2,-1 1,-1-1,1 0,0 1,-1-1,1 1,-1 0,1 0,-1 0,0 0,0 0,1 0,-1 1,0-1,-5 1,-18-2,0 1,-1 2,-26 3,41-2,1 1,-1-1,1 2,0-1,0 2,0-1,1 2,0-1,-13 10,22-15,1 0,-1 0,0 1,1-1,-1 0,0 1,1-1,-1 0,1 1,-1-1,1 1,-1-1,1 1,-1-1,1 1,-1-1,1 1,-1 0,1-1,0 1,-1 0,1-1,0 1,0 0,0-1,-1 1,1 0,0-1,0 1,0 0,0 0,0-1,0 1,0 0,1-1,-1 1,0 0,0 0,1 0,1 1,0-1,0 0,0 0,1 0,-1 0,0 0,1 0,-1-1,1 1,-1-1,4 1,71 1,-65-4,0 0,0 0,0-1,0-1,-1 0,0-1,1 0,-2 0,1-1,-1 0,18-15,-27 21,-1-1,1 1,0-1,0 1,-1-1,1 1,0-1,-1 0,1 1,-1-1,1 0,-1 1,1-1,-1 0,1 0,-1 1,0-1,1 0,-1 0,0 0,0 0,0 0,0 1,0-1,0 0,0 0,0 0,0 0,0 0,0 0,0 1,-1-1,1 0,-1-1,0 1,-1-1,0 1,0 0,0 0,0-1,0 1,0 1,0-1,0 0,-1 0,1 1,-4-1,-75-3,78 4,-11 0,0 1,-1 0,1 1,0 0,0 1,0 1,1 0,-1 1,1 0,-20 12,33-17,0 0,-1 0,1 1,0-1,-1 0,1 0,0 0,0 0,-1 0,1 1,0-1,0 0,-1 0,1 1,0-1,0 0,0 0,-1 1,1-1,0 0,0 0,0 1,0-1,0 0,0 1,0-1,0 0,0 1,0-1,0 0,0 1,0-1,0 0,0 0,0 1,0-1,0 0,0 1,0-1,0 0,0 1,0-1,1 0,-1 0,0 1,0-1,19 7,24-3,-29-5,0-1,0 0,0 0,0-2,-1 0,1 0,-1-1,0-1,0 0,-1 0,21-16,33-15,-65 36,1 1,0-1,0 0,0 0,-1 0,1 0,0 0,-1 0,1-1,-1 1,1 0,-1-1,0 1,1-1,-1 0,0 1,0-1,0 0,0 0,-1 1,1-1,0 0,-1 0,1 0,-1 0,0 0,0 0,0 0,0 0,0 0,0 0,0 0,-1-3,-1 2,1 1,0 0,-1-1,1 1,-1 0,0 0,0 0,0 0,0 0,0 0,0 0,0 1,-1-1,1 1,-1 0,1 0,-1 0,1 0,-1 0,0 0,1 1,-1-1,-4 1,-5-1,1 1,0 0,-21 4,28-4,1 1,-1-1,1 1,0 0,-1 0,1 1,0-1,0 1,0 0,0-1,0 1,0 1,0-1,1 0,-1 1,-2 3,4-6,1 1,-1-1,1 1,0 0,0-1,-1 1,1-1,0 1,0-1,0 1,-1 0,1-1,0 1,0 0,0-1,0 1,0 0,0-1,0 1,0-1,1 1,-1 0,0-1,0 1,0-1,1 1,-1 0,0-1,1 1,-1 0,21 9,27-5,-47-5,14 0,-1 0,1-1,0-1,23-5,-31 5,-1 0,1 0,-1-1,0 0,0 0,0 0,-1-1,1 0,-1 0,0 0,0-1,7-7,-12 12,1-1,-1 1,0 0,0-1,1 1,-1 0,0-1,1 1,-1-1,0 1,0 0,0-1,1 1,-1-1,0 1,0-1,0 1,0-1,0 1,0-1,0 1,0-1,0 1,0-1,0 1,0 0,-1-1,1 1,0-1,0 1,0-1,-1 1,1-1,-18-7,-27 4,43 4,-19-1,-33 0,51 1,1 0,-1 0,0 1,0-1,0 1,0-1,0 1,0 0,1 0,-1 0,0 1,-4 2,7-3,0-1,0 1,1-1,-1 0,0 1,0-1,1 1,-1-1,0 1,1-1,-1 1,0-1,1 0,-1 1,0-1,1 0,-1 1,1-1,-1 0,1 0,-1 1,1-1,-1 0,1 0,-1 0,1 0,-1 0,1 0,-1 0,1 0,-1 0,1 0,-1 0,1 0,-1 0,2 0,23 3,-2-1,7 1,0-2,1-1,-1-1,42-7,-43-5,-20 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3.45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866 1064,'-29'2,"0"2,0 1,0 1,1 2,-30 11,51-17,-83 35,86-36,-21 5,1 0,0 2,1 1,-36 18,59-27,0 0,0 0,0 0,0 0,0 0,0 0,1 0,-1 0,0 0,0 0,0 0,0 0,0 0,0 0,0 0,0 0,1 0,-1 0,0 0,0 0,0 0,0 0,0 0,0 1,0-1,0 0,0 0,0 0,0 0,0 0,0 0,0 0,1 0,-1 0,0 0,0 1,0-1,0 0,0 0,0 0,0 0,0 0,0 0,0 0,0 0,0 1,0-1,-1 0,1 0,0 0,0 0,0 0,0 0,0 0,0 0,0 0,0 1,0-1,0 0,0 0,0 0,0 0,0 0,-1 0,1 0,0 0,0 0,0 0,15 2,18-2,110-42,-117 34,6-2,-1-2,53-27,-76 30,-20 9,-21 6,-12 8,-50 21,-21 8,80-31,25-7,-1-1,0-1,1 0,-1 0,-20 1,32-4,0 0,0 0,-1 0,1 0,0 0,0 0,-1 0,1 0,0 0,0 0,0 0,-1 0,1 0,0 0,0 0,-1 0,1 0,0-1,0 1,0 0,0 0,-1 0,1 0,0 0,0-1,0 1,0 0,-1 0,1 0,0 0,0-1,0 1,0 0,0 0,0 0,0-1,0 1,0 0,0 0,0-1,0 1,0 0,0 0,0 0,0-1,6-12,14-10,139-109,-150 124,-1 2,2-1,-1 1,18-8,-19 11,-1-1,0 0,0 0,-1 0,1-1,-1 1,0-2,0 1,0-1,7-10,-13 16,0 0,0 0,1-1,-1 1,0 0,0 0,0-1,0 1,0 0,0 0,0 0,0-1,0 1,0 0,0 0,-1-1,1 1,0 0,0 0,0 0,0-1,0 1,0 0,0 0,0 0,-1-1,1 1,0 0,0 0,0 0,0 0,-1 0,1-1,0 1,0 0,0 0,-1 0,1 0,0 0,0 0,-1 0,1 0,0 0,-1 0,-17-4,-16 4,21 3,1 0,-1 1,1 0,0 1,1 1,-1 0,-13 9,-41 19,33-16,29-15,0 0,0-1,0 1,0-1,0 0,-1 0,1 0,-1-1,1 0,-6 1,9-2,1 0,0 0,0 0,-1 0,1 0,0 0,0 0,-1 0,1 0,0 0,0 0,-1 0,1 0,0 0,0 0,0 0,-1 0,1-1,0 1,0 0,0 0,-1 0,1 0,0-1,0 1,0 0,0 0,-1 0,1-1,0 1,0 0,0 0,0 0,0-1,0 1,0 0,0 0,0-1,0 1,0 0,0 0,0-1,0 1,0 0,0 0,0-1,8-14,14-12,120-110,-85 89,68-44,-90 67,45-16,-126 37,31 4,1 1,0 1,0 0,0 0,0 2,0-1,1 2,-1 0,-14 8,-36 17,20-11,-64 40,-61 36,168-94,0 0,0-1,0 1,0 0,-1-1,1 1,0-1,0 1,-1-1,1 1,0-1,0 0,-1 0,1 0,0 0,-1 0,1 0,0 0,-3 0,4-1,-1 1,1-1,0 1,-1-1,1 0,0 1,-1-1,1 1,0-1,0 0,0 1,0-1,-1 0,1 1,0-1,0 0,0 1,0-1,0 0,1 1,-1-1,0 0,0 1,0-1,1 0,-1 0,2-3,-1-1,1 1,0 0,1 0,-1 0,1 0,-1 0,1 1,0-1,5-4,92-77,-70 58,0 1,59-38,28-7,-30 8,-80 54,-15 5,-18 7,5 8,0 0,1 2,0 0,1 1,-27 27,-25 18,40-34,-31 31,34-29,-37 28,-3 14,45-47,15-9,8-12,0-1,0 0,0 0,0 1,0-1,0 0,0 0,0 1,0-1,1 0,-1 0,0 0,0 1,0-1,0 0,0 0,0 0,1 1,-1-1,0 0,0 0,0 0,1 0,-1 1,0-1,0 0,0 0,1 0,-1 0,0 0,0 0,1 0,-1 0,0 0,0 0,1 0,-1 0,0 0,0 0,1 0,-1 0,0 0,0 0,1 0,-1 0,3-1,0 1,0-1,0 0,0 0,-1 0,1 0,0-1,-1 1,1-1,-1 0,1 1,-1-1,4-4,32-38,-18 20,63-66,54-55,109-100,-237 234,1-1,-1-1,-1 1,0-2,10-23,12-21,-23 48,-1-1,-1 1,0-1,0 0,-1-1,-1 1,0-1,0 0,-1 0,-1 0,0 0,-1 0,0 0,-2-18,2 29,0 1,0-1,0 1,-1-1,1 1,0-1,0 1,0-1,0 1,0-1,-1 1,1-1,0 1,0-1,-1 1,1 0,0-1,-1 1,1 0,0-1,-1 1,1 0,-1-1,1 1,-1 0,1 0,0-1,-1 1,1 0,-1 0,1 0,-2-1,-14 10,-15 26,28-31,-30 43,23-31,-2-1,0 0,-14 14,-228 184,196-157,47-44,-1 1,0-2,-27 20,23-19,1-2,14-11,1 0,0-1,0 1,0 0,0 0,0 0,0 0,0-1,0 1,0 0,0 0,1 0,-1 0,0 0,1 0,-1 0,1 0,-1 0,2-2,7-17,1 0,0 1,2 0,25-32,2-3,59-65,-26 41,-41 48,-25 24,-10 10,-37 33,-3-2,-59 38,20-16,-172 112,242-161,7-4,0 0,0-1,-1 0,1 0,-1 0,0-1,-7 2,13-4,1 0,-1 0,0 0,0 0,0 0,1 0,-1 0,0 0,0 0,0 0,1-1,-1 1,0 0,0 0,1-1,-1 1,0-1,1 1,-1 0,0-1,1 1,-1-1,1 0,-1 1,1-1,-1 0,0-1,0 0,1 0,0 0,-1 0,1 0,0 0,0 0,0 0,0 0,1 0,-1-1,0 1,1 0,0 1,0-4,3-3,-1-1,1 1,1 0,0 0,0 1,0-1,1 1,0 0,0 1,10-8,11-9,39-23,-51 36,83-43,-19 11,5 0,-65 34,-16 8,-1-1,1 0,-1 1,0-1,0 0,1 0,-1-1,0 1,0 0,0-1,0 1,3-4,-5 5,0 0,0 0,0-1,0 1,0 0,0 0,0 0,1 0,-1-1,0 1,0 0,0 0,0 0,0 0,0 0,0-1,0 1,0 0,0 0,0 0,0 0,0-1,-1 1,1 0,0 0,0 0,0 0,0-1,0 1,0 0,0 0,0 0,0 0,-1 0,1 0,0 0,0-1,0 1,0 0,0 0,0 0,-1 0,1 0,0 0,0 0,0 0,-1 0,-12-1,-12 4,-11 5,0 3,-58 24,21-5,39-19,23-9,1 1,0 0,1 1,-1 0,0 0,1 1,0 1,0-1,-12 12,21-17,0 0,0 0,0 0,1 0,-1 0,0 0,0 0,0 0,0 0,0 0,0 0,0 0,0 0,0 0,0 0,0 0,1 0,-1 0,0 0,0 0,0 0,0 0,0 0,0 0,0 0,0 0,0 0,0 0,0 0,0 0,0 1,0-1,0 0,1 0,-1 0,0 0,0 0,0 0,0 0,0 0,0 0,0 0,0 0,0 1,0-1,0 0,0 0,0 0,0 0,0 0,0 0,0 0,0 0,-1 0,1 0,0 0,0 1,0-1,0 0,14-4,16-8,166-119,-85 55,-110 76,-1 0,0 0,1 0,-1 0,1-1,-1 1,0 0,1 0,-1-1,0 1,1 0,-1-1,0 1,0 0,1-1,-1 1,0 0,0-1,0 1,1-1,-1 1,0 0,0-1,0 1,0-1,0 1,0-1,0 1,0 0,0-1,0 1,0-1,0 1,0-1,0 0,-16-3,-23 7,19 2,-28 8,-84 34,107-37,-54 13,109-21,-13-2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6.0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528 358,'-40'3,"1"2,0 1,0 2,-64 22,88-25,-34 10,-1-1,-63 7,79-11,27-4,25-2,18-3,0-2,63-11,-4 1,-54 6,47-12,28-3,-74 15,0-2,51-14,-88 18,-7 3,-18 1,-30 5,-192 53,205-50,-75 8,72-12,-17-1,46-5,0 1,-1 1,1 0,0 1,0 0,1 0,-20 8,75-28,55-13,-41 14,118-17,-140 31,-22 3,0-1,0 0,0-1,-1-1,1 0,0-1,24-11,-112 39,-68 37,102-48,-1-2,0-2,0-1,-58 3,115-14,1-1,-1-1,0-1,0 0,25-13,-13 6,43-14,-25 14,55-24,-82 31,0-1,0 2,30-4,39-10,-24 6,-54 12,1-1,-1 0,1 0,-1-2,20-7,-30 11,-1 0,0 0,0 0,1 0,-1 0,0-1,0 1,1 0,-1 0,0 0,0 0,1 0,-1 0,0 0,0 0,1-1,-1 1,0 0,0 0,0 0,0-1,1 1,-1 0,0 0,0 0,0-1,0 1,0 0,1 0,-1-1,0 1,0 0,0 0,0-1,0 1,0 0,0 0,0-1,0 1,0 0,0 0,0-1,0 1,0 0,0 0,-1-1,1 1,0 0,0 0,0-1,-1 1,-17-6,-24 1,-431 6,470-1,0 0,0 0,-1 0,1 0,0-1,0 0,0 0,0 0,0 0,0 0,0 0,-3-3,5 4,1 0,0-1,0 1,-1 0,1 0,0-1,0 1,-1 0,1-1,0 1,0 0,0-1,0 1,0 0,-1-1,1 1,0 0,0-1,0 1,0 0,0-1,0 1,0-1,0 1,0 0,0-1,1 1,-1 0,0-1,0 1,0 0,0-1,0 1,1-1,22-13,26-3,0 3,1 2,0 2,94-7,25-4,-146 15,-33 0,-40-2,-461 7,315 2,231-1,0-2,0-1,-1-2,46-12,-35 8,84-8,-70 11,276-36,-292 38,67 3,-82 2,-72 1,-57 12,-65 8,112-16,26-3,-52 11,176-12,-29-3,83-14,-111 11,0 2,44 4,52-3,-100-9,-33 8,-22 5,-14 6,7-2,0-2,-43 5,77-10,10 0,-1-1,0 0,0-1,0-1,0-1,0 0,-1-1,0 0,15-8,53-32,-133 45,33 5,0 1,1 1,0 1,0 0,1 1,0 1,0 1,1-1,1 2,0 0,0 1,-12 17,17-20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9.0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364 997,'-7'2,"0"0,0 0,1 1,-1 0,1 0,-1 0,1 1,0 0,1 0,-9 8,-11 7,-15-4,40-14,-1-1,1 0,-1 0,0 0,1 1,-1-1,0 0,1 0,-1 0,0 0,1 0,-1 0,0 0,1 0,-1-1,0 1,1 0,-1 0,0 0,1-1,-1 1,1 0,-1-1,1 1,-1 0,1-1,-1 1,1-1,-1 1,1-1,-1 1,1-1,0 1,-1-1,1 0,0 1,-1-1,1 1,0-1,0 0,0 1,0-1,-1 0,1 1,0-1,0 0,0 1,0-1,0 0,1 1,-1-1,0 0,0 1,0-1,1 1,-1-1,0 0,1 1,-1-1,3-4,0 0,0 0,0 1,0 0,1-1,0 1,0 0,8-6,19-21,62-86,-136 142,-76 58,80-56,-69 35,98-56,10-6,-1 1,1-1,-1 0,1 1,-1-1,1 0,-1 1,1-1,-1 0,1 0,-1 1,1-1,-1 0,1 0,-1 0,1 0,-1 0,1 0,-1 0,0 0,1 0,-1 0,1 0,-1 0,1 0,-1 0,1 0,-1-1,1 1,-1 0,1 0,-1-1,1 1,-1-1,2-19,18-24,-4 22,1 0,1 2,30-29,-24 26,36-45,-45 46,32-40,-43 58,0 0,0 1,0-1,1 1,-1 0,1 0,0 1,0-1,0 1,1 0,-1 0,5-2,-9 4,1 0,-1 0,0 0,0-1,0 1,1 0,-1 0,0 0,0 0,0 0,1 0,-1 0,0 0,0 0,0 0,1 0,-1 0,0 0,0 0,1 0,-1 0,0 0,0 0,0 0,1 0,-1 0,0 0,0 1,0-1,0 0,1 0,-1 0,0 0,0 0,0 1,0-1,1 0,-1 0,0 0,0 0,0 1,0-1,0 0,0 0,0 0,0 1,0-1,0 0,0 0,0 0,0 1,0-1,0 0,0 0,0 1,0-1,0 0,-10 18,-17 14,-4 0,-41 39,65-66,1 0,-1 0,0 0,0-1,-1 0,1 0,-1-1,0 0,-10 2,17-5,1 0,-1 0,0 0,0 0,1 0,-1 0,0-1,1 1,-1 0,0 0,1-1,-1 1,0 0,1-1,-1 1,1-1,-1 1,1-1,-1 1,1-1,-1 1,1-1,-1 0,1 1,0-1,-1 0,1 1,0-1,0 0,0 1,-1-1,1 0,0 0,0 1,0-1,0 0,0 1,0-1,0 0,0 0,0 1,1-1,-1 0,0 1,1-2,6-33,5 9,2 1,0 1,1 1,2 0,20-23,-14 21,44-38,-60 57,-7 6,1 0,-1-1,0 1,0 0,1 0,-1 0,0 0,1-1,-1 1,0 0,0 0,0-1,1 1,-1 0,0-1,0 1,0 0,0 0,1-1,-1 1,0 0,0-1,0 1,0 0,0-1,0 1,0 0,0-1,0 1,0 0,0-1,0 1,0 0,0-1,0 1,-1 0,1-1,0 1,0 0,0 0,0-1,-1 1,-16-7,-26 5,42 2,-9 0,0 1,0 0,0 1,0 0,0 1,0 0,1 1,-15 6,-70 48,49-29,43-28,0 0,1 0,-1 0,1 0,-1 0,1 1,-1-1,1 0,0 1,-1-1,1 0,0 1,-1 2,3-4,0 0,0 0,0 0,0 1,-1-1,1 0,0 0,0 0,0-1,0 1,0 0,0 0,0 0,0-1,0 1,-1 0,1-1,0 1,0-1,0 1,-1-1,1 1,0-1,-1 1,1-1,0-1,14-7,0-1,-1-1,0 0,-1-1,22-26,48-76,-70 96,88-112,-100 129,0 0,-1 1,1-1,0 0,0 0,-1 0,1 0,-1 0,1 0,-1 0,1 0,-1-1,0 1,1 0,-1 0,0 0,0 0,0-1,0 1,0 0,0 0,0 0,0 0,-1 0,1-1,0 1,-1 0,1 0,-2-2,1 2,-1 0,0 0,0 0,0 0,1 0,-1 0,0 0,0 0,-1 1,1-1,0 1,0 0,0 0,-4 0,-6 0,-1 0,1 1,0 1,-19 4,16 1,0-1,0 2,1 0,0 1,1 0,-1 1,2 1,-20 19,23-19,21-17,19-17,-3-1,-2 0,2 2,40-27,-49 36,0-1,27-27,-29 25,-15 14,-1 1,1-1,-1 1,1-1,-1 1,0-1,1 0,-1 0,0 1,0-1,-1 0,2-4,-2 5,0 1,1-1,-1 0,0 0,0 1,-1-1,1 0,0 0,0 1,0-1,0 0,-1 1,1-1,0 0,-1 1,1-1,0 0,-1 1,1-1,-1 0,1 1,-1-1,-1 0,0 0,0 0,0 0,-1 0,1 0,0 0,-1 1,1-1,-1 1,1-1,-1 1,1 0,-1 0,1 0,-1 1,1-1,-1 1,1-1,-1 1,-2 1,-51 21,38-15,0 0,-1-1,-24 5,43-13,0 0,0 0,0 1,0-1,0 0,0 0,1 1,-1-1,0 0,0 1,1-1,-1 0,0 1,1-1,-1 0,1 1,-1-1,0 1,1-1,0 0,-1 1,1-1,-1 1,1 0,0-1,0 0,20-22,-4 7,-2 1,0 0,1 1,1 1,0 0,26-14,-115 26,-121 2,193-1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31.2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253 470,'-45'16,"31"-9,-19 7,1 2,-31 21,33-25,26-10,0-1,-1 1,1 0,0 0,0 0,-7 5,14-5,-1-1,0 0,1 0,-1 0,1-1,0 1,-1-1,1 1,-1-1,1 0,0 0,3 0,14-2,-1-1,1-1,0 0,-1-2,0 0,0-1,-1-1,21-12,25-9,-15 6,-31 14,1 1,38-12,-66 24,0 1,1-1,0 1,-14 11,-35 21,26-20,-30 13,57-28,1-1,-1 0,0 0,1 0,-1 0,0 0,0-1,0 0,0 0,1 0,-1 0,0-1,-7-1,10 2,0 0,0-1,0 1,0-1,0 1,0-1,0 1,0-1,0 0,0 1,0-1,1 0,-1 0,0 1,0-1,1 0,-1 0,0 0,1 0,-1 0,1 0,-1 0,1 0,0-1,-1 1,1 0,0 0,0-1,0-1,1 0,-1 0,1 0,0 0,0 0,0 0,0 0,0 1,0-1,4-4,2-3,0 1,1 0,0 1,17-15,5 1,1 0,1 2,43-20,52-24,-110 59,-10 3,0 0,0-1,0 1,0-1,0 0,-1-1,0 0,1 0,-1 0,-1-1,8-6,-13 10,0 1,1 0,-1-1,0 1,0-1,0 1,0 0,0-1,0 1,0-1,0 1,0 0,0-1,0 1,0-1,0 1,0 0,-1-1,1 1,0-1,0 1,0 0,-1-1,1 1,0 0,0-1,-1 1,1 0,0-1,0 1,-1 0,1 0,0-1,-1 1,1 0,-1 0,1 0,0 0,-1-1,1 1,0 0,-1 0,1 0,-1 0,1 0,0 0,-1 0,1 0,-1 0,1 0,-1 0,1 0,0 1,-1-1,0 0,-26 3,27-3,-27 6,-1 1,1 1,1 1,0 1,0 2,1 1,-31 21,31-22,21-10,0 0,0 0,0 0,0 0,0 1,0-1,-4 6,8-8,0 1,0-1,0 1,1-1,-1 0,0 1,0-1,1 1,-1-1,0 0,1 1,-1-1,0 0,1 1,-1-1,1 0,-1 0,0 0,1 1,-1-1,1 0,-1 0,1 0,-1 0,1 0,-1 1,1-1,-1 0,0 0,1 0,-1 0,1-1,-1 1,1 0,0 0,22 1,-8-2,0-1,0-1,0 0,0-1,0-1,-1 0,0-1,0-1,19-12,53-21,-65 31,-1 0,22-15,-23 13,1 0,27-10,-22 15,-25 9,-13 7,-12 5,-1-2,-48 17,-9 5,61-27,1-1,-1-1,0-1,-1-1,-36 3,87-9,-11 2,-1-1,0-1,0-1,0 0,20-7,-4 0,1 1,43-7,-43 10,0-1,45-16,-32 9,-38 12,0 1,-1-1,0 0,1-1,-1 0,0 0,0 0,0-1,-1 0,1-1,-1 1,11-11,11-15,-23 26,0 0,-1-1,0 1,0-1,0 0,-1 0,1 0,3-8,2-3,-5 17,-4 1,-1-1,1 1,0 0,-1-1,0 1,1-1,-1 1,0-1,0 1,0-1,0 1,0-1,0 0,0 0,0 1,-1-1,-1 1,-20 15,0-2,-45 23,23-14,95-23,-39-4,1 0,-1 0,1-1,-1 0,0-1,-1-1,1 0,17-12,98-76,-126 93,1 1,0-1,0 1,-1-1,1 1,0-1,-1 1,1-1,0 0,-1 1,1-1,-1 0,1 0,-1 1,0-1,1 0,-1 0,0 0,1 1,-1-1,0 0,0 0,0 0,0 0,0 0,0 1,0-1,0 0,0 0,0 0,0 0,-1 0,1 1,-1-2,0 0,-1 1,0 0,0 0,0-1,0 1,0 0,0 1,0-1,0 0,0 0,0 1,0 0,-3-1,-75-3,77 4,-18 0,11-1,0 1,0 0,0 0,0 1,0 0,0 1,0 0,0 1,0 0,1 0,-1 1,1 0,0 1,-11 8,12-8,1 0,-1-1,0 1,0-2,-16 6,-8 4,84-10,-41-5,-1 0,0-1,0-1,0 0,16-8,4-2,-104 12,54 1,14 0,1 0,0 1,0 0,-1 0,1 0,0 1,0 0,0 0,0 0,-1 0,1 1,-7 3,11 0,5-2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6.92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7.40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3429,'5922'-3419,"-5906"3409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6.7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153 5575,'8'0,"0"1,0-1,0-1,0 0,0 0,0 0,0-1,-1 0,1 0,-1-1,1 0,-1-1,0 0,0 0,0 0,11-10,4-3,0 0,50-27,-48 32,-1-2,-1 0,32-29,50-36,-57 44,-38 30,-1 0,-1-1,1 1,-1-2,0 1,0-1,9-13,-6 7,0 1,1 0,1 1,23-18,10-10,-41 35,0 1,0-1,1 1,-1 0,1 1,0-1,0 1,0 0,0 0,0 1,9-3,63-1,-66 5,1 0,0 0,-1-1,1-1,-1 0,0 0,1-1,14-6,-21 5,1 0,-1 0,1 0,-1 0,0-1,-1 0,1 0,-1 0,0 0,6-12,30-68,-10 17,12-24,-25 48,-7 21,-2-1,0 0,-2 0,0 0,-2-1,-1 0,0-39,-2 43,1 1,8-35,-5 32,3-44,5-24,-8 67,3-46,-6-718,-4 385,2-1608,-2 1985,-1 0,-2 0,0 0,-1 0,-13-31,9 32,2-1,1-1,2 1,-6-52,11 64,0-15,-1-1,-2 1,-8-40,6 40,2 0,0-1,2 1,3-36,-3-59,-4 106,-2 22,-4 29,8 5,-13 75,4-61,2 1,3 0,-2 71,8-99,-1 1,-8 33,5-31,-3 46,6 713,5-384,-3 312,1-696,1 1,8 36,-5-35,-1 0,1 26,-4-28,-1 13,2-1,11 57,14 97,-22-157,-1 0,0 35,-3-33,2-1,6 31,-2-12,-2-1,-2 1,-6 89,1-30,1-78,2 0,2 0,10 53,-6-41,-2 1,-2 0,-1 0,-6 54,2 1,2 723,-1-802,0 0,-1-1,-1 1,-1-1,0 0,-13 32,11-42,0 0,-1-1,1 0,-1 0,-1-1,1 0,-1 0,0 0,0-1,-13 5,-15 9,-86 72,57-47,-2-2,-77 34,81-46,-74 22,102-36,0 0,1 3,-38 25,31-18,-42 35,38-25,20-15,-42 46,24-23,30-31,1 1,0 1,1-1,1 2,0 0,1 0,-12 28,14-27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3390,'5860'-3383,"-5848"3376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1,'0'5005,"0"-5018,0-2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0,'0'4990,"0"-4971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1,'0'4921,"0"-4902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1,'0'4882,"0"-4872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0,'0'4923,"0"-4904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3386,'5850'-3378,"-5837"3370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3415,'5902'-3407,"-5890"3399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3369,'5822'-3361,"-5809"3353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3333,'5759'-3325,"-5747"3318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27.4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1137,'6'-1,"-1"-1,1 0,-1 0,0 0,0-1,0 1,7-6,12-5,167-78,-174 83,10-3,-1 1,47-11,-50 15,0-1,-1-1,36-18,11-4,3 8,17-7,-80 25,165-80,-120 51,58-29,-93 51,-1 0,-1-1,31-28,-21 17,0 0,1 2,1 1,58-31,25-21,92-24,-64 25,4 3,-143 68,1-1,-1 1,0-1,0 1,0-1,1 0,-1 1,0-1,0 0,0 0,0 0,0 0,0 0,0 0,-1 0,1 0,0 0,-1-1,1 1,0 0,0-3,-2 3,1 1,-1-1,1 0,-1 0,0 1,0-1,1 0,-1 1,0-1,0 1,0-1,0 1,0-1,0 1,1 0,-1-1,0 1,0 0,0 0,0-1,-2 1,-66-3,67 3,-109 1,133-6,-1 0,0-2,0 0,30-16,35-12,-19 21,-76 20,0 0,1 0,0 0,1 1,-1 0,1 1,-11 14,3-1,0 0,-15 30,13-22,13-22,0-1,0 1,1-1,-1 1,2 0,-1 0,-2 12,3-5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3417 0,'-3404'1966,"3391"-1959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1858,'3206'-1851,"-3193"1844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0,'0'3418,"0"-3402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0,'0'3518,"0"-3503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0,'0'3523,"0"-3505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1938,'3343'-1930,"-3330"1922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1911,'3297'-1903,"-3284"1895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2030 716,'3'-1,"1"0,-1 0,1 0,-1 0,1-1,-1 0,5-2,10-5,151-48,-21 1,-127 48,9-6,41-26,-26 14,100-69,-122 80,31-25,-23 14,123-81,-48 44,-95 57,81-53,-50 31,-17 10,-19 12,0 1,1 0,0 1,0-1,0 1,8-3,-14 11,0 0,0 0,-1 0,0 0,0 0,0 0,0 4,-13 94,5-49,5-38,0 0,0 27,-9 107,11-93,2 55,17 26,-16-127,-1 0,2-1,-1 1,1-1,5 10,7 23,-9-15,24 100,-27-102,-1 0,-4 47,0-16,-4 39,-6 18,7-17,-1-7,0 1,7-40,-3 60,-5 284,9-239,-8-18,0-30,-1-36,2-5,-1-29,0 15,-1 17,2-25,2-9,-6 121,10-125,9 59,-3-8,-1-48,-4-27,-1-1,0 1,0 0,0 0,-1 0,0 0,0 0,-2 8,-2-5,-1-1,1 0,-1-1,-1 0,0 1,-12 11,8-7,7-11,0 1,0-1,0 0,0-1,0 1,-4 1,-10 6,4-1,-1-1,1 0,-16 4,14-5,0 1,-23 13,0 2,27-17,0 2,0-1,1 1,-17 16,12-11,0-1,-1 0,0-1,-1-1,-31 13,35-16,-19 7,19-8,0 1,-18 9,-14 6,10-6,14-4,-69 40,-25 24,101-66,1-1,0 0,0 1,1 0,0 1,1 1,-17 18,23-23,0-1,-1 1,0-1,0 0,-13 7,-4 4,9-7,-28 14,30-16,-42 23,-83 47,25-5,96-64,-1 0,1-1,-28 7,11-4,1 4,0 1,0 1,-29 21,60-36,-11 7,-10 5,0 1,-36 32,41-32,-30 21,-7 4,41-28,-1-2,0 0,-30 14,7-4,-98 50,51-32,45-21,-15 9,-53 22,84-36,0 1,1 1,-23 18,11-7,-68 53,90-67,-5 6,-1-1,0-1,-1-1,-35 19,29-21,-65 27,54-26,-44 18,60-22,-10 6,-17 11,25-11,16-10,0-1,0 1,1 0,0 0,0 0,-7 9,9-10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1,'0'56,"1"61,4 14,7-36,-5 60,-2-18,1-42,-12 90,-11-66,15-76,3 52,1-52,-4 50,-4 201,6-194,-6-41,0 54,-6 1,1 29,12-90,-3 66,-5 224,9-215,4-51,0 13,-1 118,-4-194,-1 3,0 0,-1 0,-1 0,-4 18,6-34,-4 12,1-1,0 1,1 0,0 0,1 14,0-26,1 0,0 0,0 0,0-1,0 1,0 0,1 0,-1 0,0 0,0 0,1 0,-1 0,0 0,1-1,-1 1,1 0,-1 0,1 0,-1-1,1 1,-1 0,1-1,0 1,0-1,-1 1,1-1,0 1,0-1,0 1,-1-1,1 1,0-1,0 0,0 0,1 1,2-1,0 0,0-1,0 1,0-1,0 1,0-1,5-2,-5 1,15-3,0-1,-1-1,0-1,22-13,-31 16,0 1,0 0,1 0,16-4,-15 6,-1-1,0-1,0 0,11-6,-14 6,1 1,0 0,13-4,-13 4,1 1,-1-2,11-5,32-17,-31 16,34-21,18-28,-54 46,32-16,-37 21,4-3,-14 9,0 0,0 0,0 0,0 0,0 1,0-1,5-1,20-8,-23 9,0-1,1 1,-1 0,0 1,11-3,-2 2,-1-1,1 0,-1-1,22-10,-7 3,-13 4,-1 0,0-1,22-17,10-5,103-48,-59 48,-49 12,-25 12,29-16,-9 2,-21 12,-1 0,19-14,42-34,10-14,-77 65,0 0,0 0,15-5,-14 6,-1 0,1-1,14-9,-8 3,0 1,28-13,8-6,-5 3,6 1,-34 17,31-19,-15 3,23-15,-50 35,-1 1,0 0,0 0,-1-1,0 1,1-1,-1 0,-1-1,8-7,-10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1196,'7'0,"0"-1,-1-1,1 1,0-1,10-5,16-3,5 1,-1-1,0-1,43-21,4-6,17-14,-47 21,-36 22,-1 0,0-2,-1 0,0 0,25-26,-23 19,1 1,1 1,37-24,-2 2,48-30,-79 53,130-88,-25 25,-89 58,84-47,-84 44,62-27,-49 25,8-2,-16 2,-25 16,-2-2,31-21,-30 19,0 0,23-10,12-9,29-15,8-5,-39 15,-49 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1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1048,'9'0,"1"-1,0 0,-1-1,1 0,-1 0,0-1,0 0,0-1,0 0,0 0,8-7,5-1,141-57,-115 47,-15 8,-1-2,38-24,28-14,-10 6,75-42,-60 37,143-85,-196 110,-24 16,-1-2,0-1,-1-2,22-19,-35 27,1 1,-1 0,1 0,1 2,12-7,-12 7,0 0,-1-1,0 0,-1-1,14-11,91-77,-110 90,12-15,-21 14,-13 3,-15 4,1 1,-59 9,23-1,22-6,34-3,0 0,0 0,0 2,-1-1,1 1,0 0,-17 7,142-34,-13-5,74-25,-165 51,-2 0,0 1,1 0,-1 0,17-2,-26 5,0 0,0 0,0 0,1 0,-1 0,0 0,0 0,0 0,0 0,1 0,-1 0,0 0,0 0,0 0,1 0,-1 0,0 0,0 0,0 0,0 0,0 1,1-1,-1 0,0 0,0 0,0 0,0 0,0 0,0 1,0-1,1 0,-1 0,0 0,0 0,0 1,0-1,0 0,0 0,0 0,0 0,0 1,0-1,0 0,0 0,0 0,0 1,0-1,0 0,0 0,0 0,0 0,0 1,-1-1,-7 14,-14 11,-11 9,-36 49,35-43,23-28,0 1,1-1,0 2,-14 27,18-28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22,'-28'-1,"20"0,0 1,0 0,0 0,0 0,0 1,0 0,0 1,0 0,0 0,1 0,-8 4,9-2,-6 2,1 1,0 0,0 1,1 0,-16 16,16-12,1 0,0 1,1 0,0 0,-10 26,14-26,0 0,-4 22,7-30,0 1,1-1,0 1,0-1,0 0,0 1,1-1,0 0,3 9,-3-12,0-1,0 1,0 0,1-1,-1 1,0-1,1 0,-1 1,1-1,0 0,-1 0,1 0,0 0,0 0,0 0,-1 0,1-1,0 1,0-1,0 1,0-1,0 0,0 0,0 0,0 0,0 0,0 0,4-2,4 1,-1-1,1 0,-1-1,15-6,9-6,-1-3,-1 0,-1-2,42-36,-66 51,0-1,0 1,-1-1,0-1,0 1,-1-1,1 0,-2 0,1 0,-1 0,0-1,3-12,-1 0,-3 14,0 1,0-1,-1 0,0 1,0-1,-1 0,0 0,0 1,0-1,0 0,-1 0,-2-7,3 13,0 0,0 0,0 0,0-1,0 1,0 0,0 0,0 0,0 0,0 0,0 0,0 0,-1-1,1 1,0 0,0 0,0 0,0 0,0 0,0 0,0 0,-1 0,1 0,0 0,0 0,0 0,0 0,0-1,0 1,-1 0,1 0,0 0,0 0,0 0,0 0,0 1,-1-1,1 0,0 0,0 0,0 0,0 0,0 0,0 0,-1 0,1 0,0 0,0 0,0 0,-6 9,-2 11,-4 83,0 24,9-78,-9 24,8-54,0 1,0 30,4-45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0 142,'2'-4,"0"1,-1 0,1-1,1 1,-1 0,0 0,1 0,-1 1,1-1,6-4,-1 0,13-14,48-35,-65 53,-1 1,1 0,0 0,0 0,0 0,-1 1,1 0,1-1,-1 1,0 1,0-1,0 1,7 0,-9 0,0 0,-1 1,1-1,0 1,0-1,-1 1,1 0,0 0,-1 0,1 0,-1 0,1 0,-1 0,0 1,1-1,-1 0,0 1,0-1,0 1,0 0,0-1,0 1,0 0,-1-1,1 1,-1 0,1 0,-1-1,0 1,1 0,-1 0,0 3,1 12,2 0,0-1,8 23,-9-32,-1-1,0 1,0-1,0 1,-1-1,0 1,0 0,0-1,-3 10,3-13,-1-1,1 1,-1-1,0 1,0-1,0 1,0-1,0 0,-1 0,1 1,-1-1,1 0,-1 0,0-1,0 1,0 0,0-1,0 1,0-1,-1 1,1-1,0 0,-1 0,1 0,0 0,-5 0,-5 1,1 1,-1 0,1 1,0 0,0 0,0 2,-13 7,23-12,0-1,1 1,-1-1,1 0,-1 1,0-1,1 0,-1 1,0-1,1 0,-1 0,0 0,0 0,1 1,-1-1,0 0,1 0,-1-1,0 1,0 0,1 0,-1 0,0 0,1 0,-1-1,-1 0,-2-3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33,'-1'0,"0"0,0 1,-1-1,1 1,0-1,0 0,0 1,0 0,0-1,0 1,0 0,0 0,0-1,0 1,0 0,0 0,0 0,1 0,-1 0,0 0,1 0,-1 0,1 0,-1 1,1-1,0 0,-1 0,1 0,0 1,0-1,0 0,0 2,-1 8,0 0,2 20,0-19,-1 3,-1-9,1 0,0 0,1 0,0 0,1 9,-1-13,-1-1,1 0,0 1,-1-1,1 0,0 1,0-1,0 0,0 0,0 0,0 0,0 0,0 0,0 0,1 0,-1 0,0 0,1-1,-1 1,0 0,1-1,-1 1,1-1,-1 0,1 1,2-1,6 1,1 0,-1 0,0-1,1-1,-1 1,1-2,-1 1,10-4,-18 4,-1-1,1 1,-1 0,0 0,0 0,1-1,-1 1,0-1,0 1,0-1,0 1,-1-1,1 0,0 0,-1 1,1-1,0-2,5-37,-5 30,3-39,-4 37,1-1,0 1,6-23,-7 39,-1 0,1 1,0-1,0 0,1 0,-1 0,1 1,-1-1,1 0,2 4,15 40,-8-24,-6-14,-1 0,-1-1,1 1,-2 0,2 14,-2-13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66,'0'3,"1"1,0-1,0 1,1-1,-1 1,3 3,2 6,-1 1,-1-1,-1 1,0 0,2 28,-6-65,-1 6,1 0,1 0,1 0,0 1,6-28,-6 40,1 0,0 0,0 0,0 0,1 0,-1 0,1 1,0-1,6-4,-9 7,1 0,0 0,0 0,0 1,0-1,0 0,0 1,0-1,0 1,0-1,0 1,0 0,1-1,-1 1,0 0,0 0,0 0,0 0,1 0,-1 0,0 0,0 0,0 0,0 0,1 1,-1-1,0 0,0 1,0-1,0 1,0-1,0 1,0 0,0-1,0 1,0 0,0 0,-1 0,2 1,2 4,1 0,-2 1,1 0,-1 0,0 0,3 10,-4-9,1-1,0 1,0-1,1 0,8 12,-6-13,0-2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1,'0'1,"-1"14,1-1,1 1,0-1,1 0,1 1,7 24,-6-29,-1 0,1 0,0-1,1 1,0-1,9 14,-12-22,-1 1,1 0,0 0,-1-1,1 1,0-1,0 0,0 1,0-1,0 0,0 0,1 0,-1 0,0-1,0 1,1-1,-1 1,0-1,1 0,-1 0,0 0,1 0,-1 0,0 0,1-1,-1 1,0-1,1 0,-1 0,0 0,3-1,-2-1,1 0,-1 0,0-1,0 1,0-1,0 0,-1 0,1 0,-1 0,0 0,0 0,-1 0,1-1,-1 1,0-1,0 1,-1-1,1 0,-1 1,0-1,0 0,-1-6,0 9,0 1,-1-1,1 0,0 1,-1-1,1 1,-1-1,1 1,-1 0,0 0,1 0,-1 0,0 0,0 0,0 0,0 0,0 1,0-1,-2 0,-1 0,1 1,0-1,0 1,0-1,-1 1,1 0,0 1,-6 0,2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0,'0'1,"1"-1,-1 0,1 1,-1-1,1 0,-1 1,1-1,-1 1,1-1,-1 1,1-1,-1 1,0-1,1 1,-1-1,0 1,1 0,-1-1,0 1,0 0,1 0,4 21,-3-14,3 9,3 34,-4-26,-2-9,11 79,-13-92,0-5,0-3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0 106,'10'-1,"1"0,-1 0,0-1,0 0,0-1,0 0,-1-1,1 0,-1 0,12-8,-13 8,30-18,-26 14,0 1,16-8,-3 5,-17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0,'1'12,"1"0,-1-1,2 1,0-1,5 14,-4-12,0 1,0-1,1 19,8 64,0-13,-8-45,-3-22,2 33,-4-47,0-4,0-4,0-2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13,'0'0,"0"-1,0 0,1 1,-1-1,1 0,-1 1,1-1,-1 1,1-1,-1 1,1-1,-1 1,1-1,-1 1,1 0,0-1,-1 1,1 0,0-1,-1 1,1 0,0 0,0 0,-1 0,1 0,0 0,1 0,24-2,-23 2,8-1,1 1,0 1,0 0,0 1,0 0,-1 0,1 1,-1 1,0 0,12 6,-18-5,-2-1,1 0,0 1,-1 0,0 0,0 0,0 0,-1 1,0-1,0 1,3 9,-6-13,1-1,0 1,0-1,0 0,-1 1,1-1,-1 1,1-1,-1 0,0 1,1-1,-1 0,0 0,0 1,0-1,0 0,-1 1,-25 22,11-11,9-7,0 0,-1-1,1 0,-1 0,0-1,0 0,-1 0,1-1,-1 0,0 0,-15 2,15-4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1821,'0'341,"2"-322,0 1,1-1,8 31,-5-30,-2 0,0 1,1 24,-7 91,4 68,6-145,-4-36,1 38,-5 546,-1-593,-1 0,-4 23,2-23,2 1,-1 16,2 406,2-212,-2-212,0 0,-6 25,4-24,0 0,-1 19,-4 28,4-44,-1 30,6 41,-2 39,-8-72,5-36,-1 32,-4 20,5-50,-1 30,1-14,2-30,1 0,0 0,1 0,0 0,0 0,2 11,0-4,1 0,1 0,0 0,1-1,0 0,11 18,-13-42,-2-6,-2-2205,0 2209,0 0,-6-25,4 24,0 0,0-19,1 16,-7-34,2 11,1 3,1 6,-3-61,8 75,0 0,-2 0,-5-29,-12-60,16 87,0 0,0-33,3 33,-1 0,-6-33,2 21,1-1,2 1,4-64,0 23,-2 59,1 0,0-1,1 1,1 0,0 0,1 0,7-19,-8 27,0-1,0 0,0 1,0 0,1-1,0 1,0 1,0-1,0 1,1-1,0 1,0 0,0 1,1 0,-1-1,1 2,11-5,2 0,28-14,13-4,-7 12,-42 11,0 0,-1 0,1-1,-1-1,0 0,0 0,14-9,-5 2,0 0,1 1,30-10,25-13,25-28,-80 49,1 1,0 0,1 2,29-9,-39 13,1-1,-1 0,19-13,17-9,14-6,-46 24,0 1,0 0,26-9,-28 13,0-2,0 0,15-10,-16 9,1 1,0 0,17-6,-16 6,1 0,-1 0,17-12,18-9,-29 16,31-22,-32 20,30-16,2-10,-46 37,8-5,1 0,20-8,-26 11,1 0,-1-1,0 0,-1 0,0-1,13-13,-5 6,3-2,31-19,-32 24,0-2,22-19,31-22,-61 45,1 1,15-9,-16 10,0 1,-1-1,16-15,-14 13,0 0,0 0,1 1,20-11,-18 12,-1-1,1-1,17-16,40-29,-60 46,-1 0,1 1,1 0,15-8,-14 9,0-1,-1 0,18-14,-9 4,0 2,25-13,-22 14,40-31,-45 30,2 1,34-18,-32 20,44-32,-38 23,35-20,-47 31,2 0,-1 0,1 1,0 1,1 1,22-5,-38 11,0 0,0 0,0 0,0 0,0-1,-1 0,1 1,-1-1,1-1,-1 1,0 0,0-1,4-3,-7 6,0 0,0-1,0 1,0 0,1 0,-1 0,0 0,0 0,0 0,0-1,0 1,0 0,0 0,0 0,0 0,0 0,0 0,0-1,0 1,0 0,0 0,0 0,0 0,0 0,0 0,0-1,-1 1,1 0,0 0,0 0,0 0,0 0,0 0,0 0,0-1,0 1,0 0,-1 0,1 0,0 0,0 0,0 0,0 0,0 0,0 0,-1 0,1 0,0 0,-11-1,-9 5,11 0,-1 1,1 0,1 0,-1 1,-13 11,12-8,-1-1,-20 11,25-15,-1 1,1-1,0 1,-10 11,-6 4,1-3,9-6,0-1,-1-1,-26 15,25-15,1 0,-1 0,1 1,1 1,0 0,-16 20,15-17,-1 1,0-2,-29 22,31-27,1 1,-15 15,16-14,0-1,-18 13,-56 43,50-43,7-3,-42 19,-14 10,29-15,40-23,0-2,0 0,0 0,-19 6,-1-2,-33 19,-21 7,76-33,0 1,-21 13,23-12,-1-1,0 0,-17 6,11-6,7-3,0 0,1 0,-1 1,1 0,0 1,0 0,0 0,-9 8,10-7,0 0,0-1,0 0,-1-1,0 0,0 0,-11 2,6-1,1 0,-15 8,4-1,-47 17,46-20,-45 23,43-18,-1-1,-35 10,30-11,-38 18,17-7,37-17,-30 16,32-14,-2-1,-19 7,23-10,0 1,1 0,0 1,0 0,-16 11,16-9,0-1,-1 1,1-2,-19 7,-19 10,22-10,-37 14,19-10,26-7,0 1,-35 26,33-22,-13 13,24-19,-1 0,0-1,-16 9,14-11,0 2,1-1,0 2,0 0,1 0,-15 15,8-9,-7 6,25-20,0 0,0 0,0 0,0 0,0 1,1-1,-1 0,0 1,0-1,1 0,-1 1,1-1,-1 1,1-1,0 1,-1 2,2-3,-1-1,0 1,0 0,0-1,0 1,0-1,1 1,-1 0,0-1,0 1,1-1,-1 1,1-1,-1 1,0-1,1 1,-1-1,1 1,-1-1,1 0,-1 1,1-1,-1 0,1 1,0-1,-1 0,1 0,-1 0,1 1,0-1,-1 0,1 0,-1 0,1 0,0 0,-1 0,1 0,0 0,-1 0,1-1,-1 1,1 0,0 0,-1 0,1-1,0 0,31-13,-31 13,138-66,-110 52,29-11,-38 19,0-2,-1 0,0-1,27-20,10-7,-5 4,93-77,-99 73,1 2,74-41,-7 12,-29 15,220-123,-280 158,-15 9,0 0,0-1,15-13,-14 11,0 1,0 0,15-8,11-7,-26 15,30-21,59-32,-46 41,-45 17,1-1,-1 1,0-1,-1-1,1 1,0-2,-1 1,13-11,-7 5,0 0,0 1,19-9,-5 2,-13 9,1 0,0 1,19-6,-18 7,0-1,28-14,-20 8,0 1,45-14,-8 3,94-55,-147 72,10-5,0 0,1 2,27-10,-28 12,0 0,0-1,30-16,-25 11,40-15,-42 19,1-1,32-20,-42 22,0 1,19-8,-21 11,-1-1,0 0,0 0,0-1,-1-1,12-8,-13 8,1 1,0 0,0 0,0 1,1 0,10-3,23-12,-25 11,0 0,34-9,-7 3,-33 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154 0,'-2'1,"-1"0,0-1,0 1,1 0,-1 1,1-1,-1 0,1 1,-1-1,1 1,0 0,0 0,0 0,0 0,0 0,0 0,1 0,-1 1,0-1,-1 5,-29 61,24-49,-8 29,14-39,-1-1,0 1,0 0,0-1,-1 0,-1 0,1 0,-9 10,4-9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94 1812,'11'-1,"-1"-1,1 0,-1-1,0 0,1 0,-2-1,1-1,0 1,9-7,24-11,-20 11,40-27,1-1,-3 2,-39 23,27-14,-44 25,0 0,0-1,0 1,-1-1,0 0,6-6,21-18,44-23,62-37,5 12,18-13,-152 83,0 1,0-1,12-12,15-12,-28 25,0-1,0 0,-1 0,8-10,-8 9,0 1,0-1,1 1,9-7,11-6,-17 11,1 1,0 0,0 0,19-7,-6 4,34-19,-9 3,-41 21,0 0,0-1,0 0,-1 0,0-1,10-11,24-22,-30 31,1 1,0 0,0 0,1 1,0 1,0 0,0 1,19-4,-18 6,0-1,-1 0,1-1,-1 0,0-1,0-1,-1 0,1 0,14-13,45-33,-60 44,1-1,-1 2,20-10,-2 1,32-14,-48 26,0-2,-1 0,1-1,17-13,58-41,-58 42,0 1,-14 9,0-1,-1-1,15-14,-23 19,1 0,1 1,-1-1,11-4,-10 6,1-1,-2 0,16-13,-15 11,0 0,1 1,11-7,-9 8,-2-2,15-10,-11 6,1 0,22-10,8-6,5-5,-26 18,0-2,-1-1,26-24,-14 13,-80 65,31-22,-19 27,20-25,-22 23,5-8,-32 46,35-42,-37 37,-18-11,66-47,-29 19,-8 6,39-27,-1-1,0 0,-16 9,-21 17,42-29,0-1,-1 0,0 0,0-1,-19 8,-69 32,8-10,-43 16,114-45,1 2,-35 20,-5 3,52-28,0 0,0 0,0 0,-7 7,-21 15,-16 7,40-25,-1 0,-1-1,0-1,-15 7,16-8,1 0,-1 1,-14 10,17-10,-1 0,1-1,-1 0,0-1,0 0,-10 3,8-4,-16 3,1 1,0 2,-32 15,35-11,-1 1,-43 17,-34 18,72-37,0 0,-43 27,-33 20,-39 12,103-48,21-12,1 0,-33 25,36-23,-1-2,-29 16,3-2,-71 39,57-34,42-23,0 0,0 1,1 1,0 0,-14 13,14-11,0 0,-1-1,-25 12,18-9,-77 39,89-47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 3766,'6'1,"-1"-1,0 0,1-1,-1 1,1-1,-1 0,0 0,1 0,-1-1,0 0,0 0,0 0,-1-1,1 0,0 0,7-6,3-3,0 1,34-18,-34 20,1 0,-1-1,21-19,35-24,-39 29,-27 21,1-1,-1 1,0-1,0-1,-1 1,1-1,6-8,-4 4,0 1,0 0,1 1,15-13,8-7,-28 25,0 0,-1-1,1 1,1 0,-1 1,0-1,0 0,1 1,-1 0,1 0,5-1,43-2,-44 4,0 0,-1 0,1-1,0 0,0 0,-1-1,1 0,9-4,-13 3,0 1,0-1,-1 0,1 0,-1 0,0 0,0 0,0-1,0 0,4-7,20-46,-7 11,8-17,-16 34,-6 13,0 0,-1 0,0 0,-2-1,0 1,-1-1,0-27,-1 30,0 1,6-25,-4 23,3-30,3-17,-6 46,3-31,-5-485,-3 259,2-1085,-1 1340,-1 0,-1 1,-1-1,0 1,-9-21,7 20,0 1,2-1,0 0,-3-35,7 44,0-11,-1 0,-1 0,-5-26,3 26,2 1,0-1,1 0,3-24,-3-40,-2 72,-2 15,-2 19,4 4,-8 50,3-41,2 1,1 0,-1 47,6-65,-2-1,-4 23,2-21,-1 31,3 481,4-258,-2 209,1-468,0-1,6 25,-4-24,0 0,1 18,-4-19,0 8,1 1,8 37,9 66,-14-106,-2 0,1 24,-2-24,1 1,4 21,-1-9,-2 0,-1 0,-4 61,1-21,0-52,2-1,1 1,7 35,-5-27,0 0,-2 1,-1-1,-3 37,0 1,2 488,-1-542,0 0,0-1,-1 1,0 0,-1 0,-9 20,8-27,0 0,0-1,-1 0,1 0,-1 0,0-1,-1 0,1 0,0 0,-10 3,-9 7,-59 47,39-30,-1-3,-52 23,54-30,-49 15,68-25,1 0,0 2,-26 17,21-12,-28 24,26-18,13-9,-28 30,16-14,20-22,1 1,0 0,0 0,1 1,1 0,0 0,-9 19,11-18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0 708,'7'0,"-1"-1,1 1,-1-1,1-1,-1 0,0 1,1-2,-1 1,0-1,-1 0,7-4,3-1,95-39,-78 33,-10 4,0-1,26-16,18-10,-7 5,52-28,-42 24,97-58,-132 76,-16 9,-1 0,-1-2,0 1,16-15,-25 19,1 0,0 1,0 0,0 0,10-3,-10 4,1 0,-1-1,0 0,0 0,8-8,63-52,-75 61,8-10,-14 9,-9 3,-10 1,1 2,-40 6,15-1,16-4,22-2,0 0,0 0,0 1,0 0,1 0,-1 1,-11 4,95-23,-8-3,50-17,-112 34,-1 0,1 1,-1 0,0 0,12-1,-18 3,0 0,0-1,0 1,0 0,0 0,0 0,1 0,-1 0,0 0,0 0,0 1,0-1,0 0,0 0,1 0,-1 0,0 0,0 0,0 0,0 0,0 0,0 0,0 0,0 0,1 0,-1 0,0 1,0-1,0 0,0 0,0 0,0 0,0 0,0 0,0 0,0 1,0-1,0 0,0 0,0 0,0 0,0 0,0 0,0 1,0-1,0 0,0 0,0 0,0 0,0 0,0 0,0 0,0 1,-6 8,-9 8,-7 6,-25 33,24-29,16-19,0 1,0-1,0 1,-9 19,12-19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104 0,'-2'1,"1"-1,-1 1,0-1,0 1,0 0,1 0,-1 0,0 0,1 0,-1 0,1 0,-1 0,1 1,0-1,-1 0,1 1,0 0,0-1,0 1,-1 2,-20 43,17-35,-6 20,9-26,1 0,-1 0,0 0,-1 0,0-1,0 1,0-1,-5 7,2-6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0,'0'4919,"0"-4919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0 141,'0'0,"0"-21,0-90,0 103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0,'0'3428,"0"-3414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0,'0'234,"0"-227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40,'-1'0,"0"0,0 0,0 0,0 0,0 1,0-1,0 0,0 1,0-1,0 1,0-1,0 1,0-1,0 1,0 0,1-1,-1 1,0 0,0 0,1 0,-2 1,1 1,-1 0,1 0,-1 0,1 0,0 0,-1 6,0 4,0 0,1 20,0-5,2 0,1 0,11 53,-12-75,1-1,0 1,0 0,1-1,-1 1,1-1,6 9,-7-12,-1 0,1 0,0 0,0 0,0-1,1 1,-1-1,0 1,1-1,-1 0,0 0,1 0,-1 0,1 0,0 0,-1-1,1 1,0-1,3 0,-1 1,0-1,-1-1,1 1,0-1,0 1,-1-1,1 0,-1-1,1 1,-1-1,1 0,-1 0,0-1,0 1,5-5,-4 3,0-1,0 0,0 0,-1 0,1-1,-1 1,-1-1,1 0,-1-1,4-8,3-12,8-32,-15 50,-1-6,1-1,-2 1,0 0,-1-1,-2-17,1-10,1 42,0-1,0 1,-1-1,1 1,0-1,0 1,-1-1,1 1,-1-1,1 1,-1 0,1-1,-1 1,0 0,0 0,0-1,0 1,0 0,0 0,0 0,0 0,0 0,0 0,-1 0,1 1,0-1,-1 0,1 1,0-1,-1 1,1-1,-4 1,-4-2,0 2,0-1,0 1,-15 2,-2 0,21-2,1 0,-1 1,1-1,-1 1,1 0,-1 1,-6 2,5-1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1 294,'5'-1,"1"-1,-1 0,0-1,0 1,0-1,0 0,0-1,8-6,-5 3,-1-1,1 0,-1 0,-1-1,0 0,0 0,0-1,-1 1,-1-1,0 0,0-1,-1 1,3-12,17-97,-24 114,-3 14,-5 17,6 33,4 64,1-36,-1-56,0-21,-1 1,0-1,0 1,-1-1,-4 19,3-23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2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1,'0'7226,"0"-7210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1.4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1 763,'0'-3,"0"-1,0 1,1 0,-1 0,1 0,0 0,0 0,0 0,0 0,1 0,-1 0,1 0,-1 0,1 1,0-1,0 1,1 0,-1-1,0 1,1 0,-1 0,1 0,0 1,3-3,8-2,0 1,0 0,0 0,18-2,21-7,-40 10,-1-1,1-1,-1 0,0-1,-1 0,1 0,-1-2,10-8,-8 5,2 1,0 0,26-14,-25 17,-1-2,0 0,26-22,-9 3,2 2,60-37,22-17,-98 67,1 1,1 2,36-17,-16 9,193-87,-189 75,1-2,-43 32,1 0,-1-1,0 1,1 0,-1 0,1 1,-1-1,1 0,-1 1,1 0,-1 0,1-1,0 1,-1 1,1-1,2 1,-3 0,1 0,-1 1,0-1,0 1,0 0,0 0,0 0,0 0,0 0,0 0,-1 0,1 1,-1-1,0 1,0-1,0 1,0-1,1 4,13 53,-14-54,34 200,-23-135,-7-42,-1 0,1 32,-6 18,0-20,2 0,14 93,-6-86,-4 0,-6 130,-1-70,2 378,-2-472,-10 57,7-56,-3 55,8-75,0-5,0 0,0 1,-1-1,0 0,0 0,-3 8,3-12,0-1,0 1,-1-1,1 0,-1 0,1 0,-1 0,0 0,0 0,0 0,0-1,0 1,-1-1,1 1,0-1,-1 0,1 0,-1 0,1 0,-5 1,-59 12,51-12,1 1,-1 0,1 1,0 0,0 1,0 1,1 0,0 1,-15 10,3 0,-1 0,0-2,-47 19,43-20,1 0,-51 35,-30 11,26-15,65-37,1 1,1 1,-1 0,2 1,-22 19,28-22,0-1,0 1,-1-1,-19 8,-27 20,40-25,-1 0,0-1,0 0,0-2,-1 0,0-1,-32 5,-28 10,75-20,-1 1,0 0,0 0,0 0,1 0,-1 1,1 0,0 0,0 0,0 0,-6 7,10-10,0 1,0-1,0 1,0-1,1 1,-1-1,0 1,0-1,0 1,0-1,0 1,1-1,-1 0,0 1,1-1,-1 1,0-1,1 0,-1 1,0-1,1 0,-1 1,0-1,1 0,-1 1,1-1,-1 0,1 0,-1 0,1 1,-1-1,1 0,-1 0,1 0,-1 0,1 0,-1 0,1 0,-1 0,1 0,-1 0,1 0,-1-1,0 1,1 0,0 0,27-2,185-60,-163 44,63-33,-59 25,-38 18,-1-1,27-21,-30 21,-1 0,1 1,0 1,0 0,23-8,-16 6,-1 0,-1 0,0-2,0 0,-1-1,25-23,0 0,-8 7,34-40,-50 49,2 0,-1 1,2 1,1 0,0 2,32-18,-45 28,1-1,-1 0,-1 0,1-1,-1 1,0-2,7-9,-6 7,1 1,-1 0,2 0,11-8,-12 10,-1 0,1-1,-1 0,0-1,-1 1,0-1,-1-1,7-11,-2 1,-1-1,-1 0,8-25,-12 17,0 0,-2 0,-1-1,-1 1,-5-48,1-8,3 44,1 4,-2 0,-1 0,-12-60,7 52,2-1,1 0,3 0,5-51,-1-9,-3-476,-1 561,-1 1,-9-34,7 32,0 0,-1-24,5-32,0 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65,'-4'0,"-1"1,1 0,-1 0,1 0,0 1,-1 0,1 0,0 0,0 0,0 0,1 1,-1-1,0 1,1 0,0 1,0-1,0 0,0 1,0 0,-3 6,-5 8,1 1,-15 39,20-42,1 0,1 1,1-1,0 1,1 0,0-1,5 32,-4-45,1-1,-1 1,1 0,0-1,0 1,0-1,1 1,-1-1,0 0,1 1,0-1,-1 0,1 0,0 0,0 0,0 0,0-1,1 1,-1-1,0 1,1-1,-1 0,1 0,-1 0,1 0,0 0,-1 0,1-1,0 0,0 1,3-1,-1 0,1 1,-1-1,1 0,-1-1,1 1,-1-1,1 0,-1-1,0 1,1-1,-1 0,0-1,0 1,8-6,-4 1,-1-1,0 0,0-1,-1 0,0 0,0 0,-1-1,0 0,-1 0,0-1,0 1,-1-1,-1 0,0 0,0-1,-1 1,0-16,1-4,3-46,-6 75,0-7,0 0,-1 0,0 0,0 1,-5-17,5 22,0 1,0 0,0 0,0 0,0 0,-1 0,1 0,-1 0,1 1,-1-1,0 0,0 1,0-1,0 1,0 0,0 0,0 0,0 0,0 0,0 0,-1 0,1 1,0-1,-1 1,1 0,0-1,-4 1,-6 0,1-1,-1 1,1 1,-1 0,0 1,1 0,0 1,0 0,-13 5,17-5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58,'0'-2,"0"0,0 0,1 0,-1 0,1 0,0 0,-1 0,1 0,0 1,0-1,0 0,0 1,1-1,-1 0,0 1,1 0,-1-1,1 1,-1 0,1 0,0-1,-1 1,1 1,3-2,1-1,0 1,0 0,0 0,1 0,-1 1,8-1,-11 2,15-2,1 1,0 1,0 0,26 5,-43-5,-1 1,0 0,1 0,-1-1,0 1,0 0,1 1,-1-1,0 0,0 0,0 0,0 1,0-1,-1 0,1 1,0-1,-1 1,1-1,-1 1,1-1,-1 1,1-1,-1 1,0-1,0 1,0 2,-3 49,3-45,-3 0,0 0,0 0,0-1,-1 1,0-1,-1 1,1-1,-12 12,-9 11,-43 53,-18 36,71-98,8-12,0 0,1 1,-8 17,13-27,1 1,0-1,0 1,-1-1,1 1,0-1,0 1,0 0,0-1,0 1,0-1,-1 1,1-1,1 1,-1-1,0 1,0 0,0-1,0 1,0-1,0 1,1-1,-1 1,0-1,0 1,1-1,-1 1,0-1,1 0,-1 1,0-1,1 1,0 0,1-1,0 1,-1 0,1-1,0 1,0-1,0 0,-1 0,1 1,0-1,3-1,5 0,0 0,19-6,-16 4,0 0,22-1,-24 4,-1-2,1 1,-1-1,0 0,15-6,-19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19,'1'-1,"-1"0,0 0,1 0,-1 0,1 0,-1 0,1 0,0 0,-1 0,1 1,0-1,0 0,-1 0,1 1,0-1,0 1,0-1,0 1,0-1,0 1,0-1,0 1,0 0,0-1,0 1,0 0,0 0,0 0,0 0,1 0,34 0,-34 0,1 0,-1 1,0-1,0 1,0-1,0 1,0 0,0 0,0 0,0 0,0 0,0 1,0-1,-1 1,1-1,0 1,1 2,-1-1,1 1,-1 0,-1-1,1 1,0 0,-1 0,0 0,2 7,-2 5,0-1,0 1,-4 28,2-37,0 0,0 0,-1 0,0-1,-1 1,1-1,-1 0,0 1,-1-1,0-1,0 1,0 0,0-1,-1 0,0 0,0-1,0 1,-7 3,14-6,0-1,0 0,-1 0,1 0,0 0,0 0,0 0,0 0,0 0,3 0,0 1,2 1,-1 0,0 1,0 0,0 0,-1 0,1 1,-1 0,0 0,0 0,-1 1,0-1,0 1,0 0,0 0,-1 1,0-1,-1 1,1-1,-1 1,-1 0,1 0,-1 0,0 0,-1 0,0 11,0-9,1-2,-2 0,1 1,-1-1,0 0,0 0,-3 9,3-14,0 0,0 0,0 0,0-1,0 1,-1 0,1-1,0 1,-1 0,0-1,1 0,-1 1,0-1,0 0,1 0,-1 0,0 0,0 0,0-1,0 1,0-1,-1 1,1-1,0 0,0 1,-2-1,2 0,-12 1,1 0,0-1,0 0,0-1,-23-4,31 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1,'-2'2,"-1"0,1 0,0 1,0-1,0 1,0-1,0 1,0 0,1 0,-1 0,1 0,-1 3,-5 23,2 0,1 0,0 35,3-39,0-5,2-1,3 33,-4-48,1 1,0 0,0 0,1-1,0 1,-1-1,2 1,-1-1,0 0,1 0,0 0,0 0,0 0,0-1,7 7,-7-8,0 0,-1 1,1-1,0 0,0-1,1 1,-1 0,0-1,0 0,1 0,-1 0,1 0,-1 0,1-1,-1 1,1-1,-1 0,1 0,0-1,-1 1,1-1,-1 1,1-1,-1 0,0-1,1 1,-1 0,0-1,0 0,0 0,3-2,4-2,-1-1,1 0,-2 0,1-1,-1 0,13-16,-17 17,-1 0,0 0,0 0,-1 0,1 0,-2-1,1 0,-1 1,0-1,-1 0,0 1,0-1,0 0,-1 1,-2-9,0 3,0 1,-1 0,-1 0,0 0,0 1,-1 0,-1 0,-11-15,17 23,-1 0,0 1,-1-1,1 1,0 0,-1-1,1 1,-1 0,1 1,-1-1,0 0,0 1,0-1,0 1,-6-2,2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0 242,'10'0,"0"-1,0 0,-1-1,1 0,0-1,-1 0,0-1,0 1,0-2,0 1,0-1,-1-1,0 1,0-2,-1 1,0-1,0 0,8-10,-7 4,0 0,0-1,-1 0,-1-1,0 1,-1-1,-1-1,4-23,-9 52,-1 1,-5 21,-2 11,1 3,5-30,0 0,0 28,-7 24,2 0,8-63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1,'-4'1,"1"1,-1 0,1 1,0-1,-1 0,1 1,1 0,-1 0,-5 6,3-4,0 2,0-1,1 0,-1 1,1 0,1 0,-1 0,1 1,0-1,1 1,0 0,0 0,-1 9,1 13,1 58,1-49,1-34,-1-1,1 1,-1-1,1 0,1 1,-1-1,1 0,-1 1,1-1,0 0,1-1,-1 1,1 0,0 0,0-1,0 0,0 0,0 0,1 0,-1 0,1 0,0-1,0 0,0 0,0 0,0 0,1-1,4 2,-7-3,3 2,0-1,0 0,1-1,-1 1,0-1,10 0,-13-1,0 0,0 1,0-1,0 0,0 0,0 0,-1 0,1 0,0-1,-1 1,1-1,-1 1,1-1,-1 1,0-1,0 0,1 1,-1-1,0 0,1-3,2-6,1 0,-1 0,-1-1,0 0,-1 1,1-17,-1-73,-3 55,1 44,0 0,0 0,0 1,0-1,0 0,-1 0,1 0,-1 0,1 0,-1 0,0 1,0-1,0 0,0 1,0-1,0 0,0 1,0 0,-1-1,1 1,-1 0,1-1,-1 1,1 0,-1 0,0 0,-3-1,-3 0,0 0,0 0,0 1,0 0,-12 0,-20-3,17 0,15 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0,'0'12,"-2"0,1 1,-2-2,0 1,0 0,-1 0,-5 10,-42 78,45-89,-1 2,-1-1,1 0,-2 0,-18 20,27-32,-1 0,1 1,0-1,0 0,-1 0,1 0,0 0,0 1,0-1,0 0,-1 0,1 1,0-1,0 0,0 0,0 1,0-1,0 0,0 0,0 1,0-1,0 0,0 0,0 1,0-1,0 0,0 1,0-1,0 0,0 0,0 1,0-1,0 0,0 0,0 1,0-1,1 0,-1 0,0 1,0-1,0 0,0 0,1 0,-1 1,18 6,24-2,-41-5,7 1,0 0,0-1,0 0,0-1,1 0,9-2,-15 2,1-1,-1 1,1-1,-1 0,0 0,1 0,-1 0,0 0,0-1,-1 0,1 1,-1-1,1 0,-1 0,3-5,-1 2,7-11,-1-1,9-20,-17 33,0 0,0 1,-1-1,0 0,0 0,0 0,0 0,-1-1,0 1,0 0,0 0,-1 0,-1-10,2 15,0 0,0 0,0 0,0 0,0 0,0-1,0 1,0 0,0 0,0 0,-1 0,1 0,0 0,0-1,0 1,0 0,0 0,0 0,0 0,0 0,0 0,0 0,0 0,-1 0,1-1,0 1,0 0,0 0,0 0,0 0,0 0,-1 0,1 0,0 0,0 0,0 0,0 0,0 0,0 0,-1 0,1 0,0 0,0 0,0 0,0 0,0 0,0 0,-1 0,1 0,0 1,0-1,0 0,0 0,0 0,0 0,0 0,-1 0,-6 11,-2 13,-21 88,1 9,29-121,-6 18,-1 0,-13 25,17-37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0 246,'7'0,"-1"-1,0 0,-1 0,1-1,0 1,0-1,0-1,5-2,43-27,-48 28,3-2,1 0,-1-1,-1 0,1-1,-1 0,0-1,-1 1,0-1,0-1,-1 1,0-1,5-14,-4 10,-3 8,-1-1,-1 1,1 0,-1-1,0 1,0-1,0-7,-9 23,-1 10,5-3,0 1,0 31,-3 19,-3-13,-8 35,14-72,0 0,1 1,1-1,1 28,0-33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26,'29'0,"-6"1,-1-1,0-1,1 0,-1-2,0-1,25-8,-44 11,0 0,-1 0,1 0,0 1,0-1,0 1,0-1,0 1,0 0,0 0,-1 0,1 1,4 0,-6 0,1-1,-1 1,0 0,1 0,-1 0,0 0,0 0,0 0,0 1,0-1,0 0,0 1,0-1,0 0,-1 1,1-1,-1 1,1-1,-1 1,1-1,-1 1,0-1,0 1,0 0,0 2,2 16,-1 1,-2-1,0 0,-4 28,2-40,-1-1,1 1,-1-1,0 0,-1 0,0-1,-10 12,-12 17,-19 25,23-32,18-22,1 0,0 1,0-1,0 1,-4 11,7-14,0-1,0 0,0 1,0-1,1 1,0-1,0 1,0-1,0 1,0-1,1 1,-1-1,1 0,2 7,-2-8,1 0,-1-1,0 1,1 0,-1-1,1 0,0 1,-1-1,1 0,0 0,0 0,0 0,0 0,0 0,0 0,0-1,0 1,0-1,0 0,0 1,0-1,0 0,0 0,4-1,3 1,0-1,0 0,0-1,13-3,-11 0,-1 1,1-2,-1 1,-1-2,1 1,10-11,-12 11,-1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15,'0'-1,"1"1,-1-1,1 0,-1 0,1 1,-1-1,1 0,-1 1,1-1,0 0,-1 1,1-1,0 1,0-1,-1 1,1 0,0-1,0 1,0 0,0-1,-1 1,1 0,0 0,0 0,0 0,0 0,1 0,29-2,-27 2,-1 0,0 0,0 0,0 0,0 1,0-1,0 1,-1 0,1-1,0 2,0-1,0 0,-1 0,1 1,0 0,-1-1,5 5,-4-2,0-1,0 1,0 0,0 1,-1-1,0 0,1 1,-2-1,3 9,0 0,-2 1,0 0,0 0,-2 0,1 0,-4 20,3-32,0 1,-1-1,1 1,-1-1,0 0,0 1,0-1,0 0,0 0,0 0,0 0,-1 0,1 0,-1 0,0 0,1-1,-4 4,1-3,0 0,0 1,0-1,-1-1,1 1,0-1,-1 1,-5 0,15-2,0 0,-1 0,1 0,0 1,-1 0,1 0,-1 0,1 1,-1-1,1 1,-1 0,0 0,0 1,0-1,0 1,-1 0,1 0,6 7,-5-5,0 0,-1 0,1 1,-1 0,0-1,0 1,-1 1,0-1,0 1,0-1,-1 1,3 12,-3-6,-1-1,0 1,-1-1,0 1,-1-1,-1 1,-2 12,3-23,-1 1,1-1,-1 0,1 0,-1 0,0 0,0 0,0 0,0-1,0 1,0-1,0 1,0-1,-1 0,1 0,-1 0,1 0,0 0,-1 0,0-1,1 1,-5-1,-9 1,1 0,-28-4,14 2,-11-2,30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4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1,'-1'0,"-1"1,1-1,0 1,0-1,0 1,0 0,0-1,0 1,0 0,0 0,0 0,0 0,0 0,1 0,-1 0,0 0,1 0,-1 0,1 0,-1 0,1 1,-1-1,1 0,0 0,0 0,-1 1,1 1,-5 41,5-40,-5 93,11 128,6-154,-7-51,-2 0,2 28,-4-20,-1-7,0-1,1 1,2-1,0 1,1-1,13 39,-5-24,-2 1,-1-1,5 51,-3-20,-2-21,-3 1,1 55,-8-73,0 0,3 0,0-1,1 1,2-1,1 0,13 36,-14-45,0 0,-2 1,0-1,-1 1,0-1,-2 1,0-1,-1 1,-1 0,-1-1,0 0,-7 20,5-12,3-17,1 0,-1 0,0 0,-1 0,0-1,-6 11,9-18,-1 0,0 1,0-1,0 0,1 0,-1 0,0 0,0-1,-1 1,1 0,0 0,0-1,0 1,0 0,-1-1,1 1,0-1,-1 0,-1 1,0-1,1 0,0-1,-1 1,1-1,-1 1,1-1,0 0,-1 0,1 0,0 0,0 0,0-1,-1 1,-2-3,-4-5,0 1,1-1,0 0,0-1,1 0,0 0,1-1,0 0,1 0,0 0,0-1,1 1,1-1,-3-18,0-11,1 0,3-80,0 4,6-83,8 129,-7 51,-1 1,1-30,-4 19,1-1,11-51,-6 35,-2-1,-2 1,-6-91,1 31,-1-12,6-131,2 228,0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1,'1'34,"-1"-5,-2 32,0-52,1 1,-1-1,0-1,-1 1,0 0,0 0,-8 13,8-17,0-1,0 1,1 0,0 0,0 1,0-1,1 0,-2 9,3-13,0 1,0-1,0 1,1-1,-1 1,0-1,1 1,-1-1,1 1,-1-1,1 0,0 1,0-1,0 0,-1 0,1 0,0 1,0-1,1 0,-1 0,0 0,0-1,0 1,1 0,-1 0,0-1,1 1,-1-1,1 1,-1-1,0 1,1-1,-1 0,1 0,2 0,2 2,0-2,1 1,-1-1,0 1,1-2,-1 1,0-1,0 0,9-2,-12 1,0 1,1 0,-1-1,0 0,0 0,0 0,0 0,-1 0,1-1,-1 1,1-1,-1 0,0 0,0 0,0 0,0 0,2-6,36-94,-33 88,-3 23,-3 31,-1-34,-2 75,4 101,10-122,-11-48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1,'-7'84,"3"-57,0 33,6-8,0-28,-1 0,-5 43,0-62,0-11,-1-14,4 14,0 0,1 0,0 0,0-1,1 1,0 0,0 0,4-11,-5 15,1 0,0-1,1 1,-1 0,0 0,1 0,-1 1,1-1,-1 0,1 0,0 1,0-1,0 1,0 0,0-1,0 1,0 0,0 0,0 0,1 1,-1-1,0 1,1-1,-1 1,5-1,-5 1,0 0,-1 0,1 1,0-1,-1 0,1 1,0-1,-1 1,1-1,-1 1,1 0,-1 0,1 0,-1-1,1 2,-1-1,0 0,0 0,1 0,-1 0,0 1,1 1,2 4,0 0,0 0,4 12,5 9,-8-21,-1 0,0 0,-1 0,0 1,0-1,-1 1,3 9,-5-14,1 0,-1 0,0 0,1 0,-1-1,-1 1,1 0,0 0,-1 0,1 0,-1 0,0-1,0 1,0 0,0-1,-1 1,1-1,-1 1,1-1,-1 1,0-1,-3 3,-109 86,106-85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55,'2'0,"2"-2,1-1,3 0,0-2,1 0,2 0,1 2,1 1,0-1,2-1,-1 1,-2-2,-1 0,1 1,-3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1,'-6'0,"-1"0,0 0,1 1,-1 0,1 0,-1 1,-9 3,13-4,1 1,0-1,-1 0,1 1,0 0,0-1,0 1,0 0,0 0,0 0,1 0,-1 0,1 1,-1-1,1 0,0 1,0-1,0 1,0-1,0 1,0 4,-5 23,3-15,0 0,-1 23,3-26,0-1,-1 0,-1 0,-4 15,3-15,1 1,0-1,1 1,-1 14,2 3,0-6,3 44,-1-61,0 0,0 0,0 0,1 0,0-1,0 1,0-1,1 1,0-1,0 0,0 0,6 7,-7-10,1 0,0 0,-1 0,1-1,0 1,0-1,0 1,0-1,0 0,0 0,0 0,1-1,-1 1,0-1,0 0,1 0,-1 0,0 0,1 0,-1-1,0 1,0-1,0 0,1 0,-1 0,0-1,0 1,-1-1,1 1,0-1,0 0,-1 0,1 0,-1-1,0 1,0-1,0 1,0-1,0 1,0-1,0 0,-1 0,2-4,8-28,-4 15,7-32,-13 47,0 0,-1 0,1 0,-1 0,0 0,-1-1,1 1,-1 0,0 0,0 1,-4-10,4 13,0-1,0 0,0 1,0-1,-1 1,1 0,-1-1,1 1,-1 0,1 0,-1 0,0 0,1 0,-1 0,0 1,0-1,0 0,0 1,0 0,1-1,-5 1,-5-1,0 1,-20 1,14 1,12-2,0 1,0-1,0 1,0 0,1 1,-1-1,1 1,-1 0,1 0,-1 1,1-1,0 1,0 0,0 0,1 0,-4 5,-2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1 228,'0'-2,"0"-1,0 1,1-1,0 1,-1 0,1-1,0 1,0-1,0 1,0 0,1 0,-1 0,1 0,-1 0,1 0,0 0,-1 0,1 0,3-1,5-4,1 0,21-10,8-4,-31 14,1 2,0-1,20-7,-21 10,0-1,-1 0,1 0,-1-1,0 0,11-10,3-7,-15 14,0 0,1 1,9-7,-17 14,1 0,-1-1,0 1,0 0,0 0,0 0,0 0,0 0,1 0,-1 0,0 0,0 0,0 0,0 0,0 0,1 0,-1 0,0 0,0 0,0 0,0 0,0 0,0 0,1 0,-1 1,0-1,0 0,0 0,0 0,0 0,0 0,0 0,1 0,-1 0,0 0,0 1,0-1,0 0,0 0,0 0,0 0,0 0,0 0,0 1,0-1,0 0,2 11,-1 13,-1-23,-2 30,-9 46,5-44,-1 0,-18 49,15-52,4-13,-15 33,15-39,2 2,-1-1,2 0,-1 1,2-1,-2 20,-5 21,6-40,3-9,-1 0,0-1,0 1,0 0,0 0,-1-1,1 1,-1-1,-2 4,-2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0 205,'3'-1,"0"0,0-1,-1 1,1 0,0-1,-1 0,0 1,1-1,-1 0,0 0,3-4,11-8,12-5,0-1,-1-1,-1-1,-1-2,25-30,-44 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204 433,'4'0,"0"-1,-1 1,1-1,-1 1,1-1,-1-1,1 1,-1 0,0-1,0 1,0-1,1 0,-2 0,1 0,0-1,0 1,-1-1,1 1,-1-1,0 0,3-4,3-6,-1-1,0-1,8-23,-2 6,-10 22,0 0,0 0,2-15,0-2,8-73,-11 93,-1 0,0 0,0 0,0 0,-1 0,0 0,-3-12,3 17,0 1,-1-1,1 1,-1-1,1 1,-1 0,0-1,1 1,-1 0,0-1,0 1,0 0,0 0,0 0,-1 0,1 0,0 0,0 0,-1 0,1 0,0 1,-1-1,1 0,-1 1,1 0,-1-1,1 1,-1 0,1-1,-1 1,1 0,-1 0,1 0,-1 1,0-1,1 0,-1 0,1 1,-1-1,-1 2,-1-1,0 1,0-1,0 1,0 0,1 0,-1 1,0-1,1 1,0 0,0 0,0 0,0 0,0 0,0 1,1-1,0 1,0 0,0-1,0 1,0 0,1 0,0 0,-1 1,0 6,-1 10,1 1,0 0,2 35,1-33,0 52,-2 106,-2-170,1 1,-2-1,1 0,-2 0,0 0,0-1,-1 1,0-1,-1 0,0-1,-1 0,0 0,-19 17,18-19,0-1,-1 0,-16 9,23-14,0 0,0 0,-1-1,1 0,-1 1,1-1,-1 0,1-1,-1 1,1 0,-1-1,1 0,-1 0,0 0,-6-2,9 1,-1 0,1 0,-1 0,1-1,-1 1,1 0,0-1,0 0,0 1,0-1,0 0,0 1,0-1,0 0,1 0,-1 0,1 1,-1-1,1 0,0 0,-1 0,1 0,1-3,-2-3,2 0,-1 0,1 0,3-12,-3 15,1 0,1 0,-1 0,1 1,-1-1,1 1,0 0,1 0,-1 0,6-5,46-33,-29 22,38-23,-44 31,0-1,19-18,-30 24,-2 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0,'-4'0,"0"1,-1-1,1 1,0 0,0 0,-1 0,1 1,0-1,0 1,0 0,1 0,-1 0,0 1,1 0,0-1,-1 1,1 0,0 0,0 1,-3 4,-1 3,1 0,-1 1,2 0,0 0,-6 20,8-16,0 0,1-1,1 1,1 0,2 26,0 4,-2-45,0 1,-1 0,1-1,1 1,-1 0,0-1,0 1,1-1,-1 1,1 0,-1-1,1 1,0-1,-1 1,1-1,0 1,0-1,0 0,0 0,0 1,1-1,-1 0,2 1,-2-1,1-1,0 1,0-1,0 0,0 1,-1-1,1 0,0 0,0 0,0-1,0 1,0 0,-1-1,1 1,0-1,0 0,0 1,-1-1,1 0,2-2,3-1,0-1,-1-1,1 1,-1-1,-1 0,1-1,-1 1,0-1,0 0,-1 0,4-9,-2 5,-2 0,1-1,-1 1,-1-1,0 1,-1-1,1-15,-3-14,-1 32,0-1,1 0,1 0,0 1,0-1,4-14,-5 24,0 1,0-1,0 0,0 0,0 0,0 0,0 0,0 0,0 0,0 0,0 0,1 0,-1 0,0 0,0 0,0 0,0 0,0 0,0 0,0 0,0 0,1 0,-1 0,0 0,0 0,0 0,0 0,0 0,0 0,0 0,0 0,0 0,1 0,-1 0,0 0,0 0,0 0,0 0,0 0,0 0,0 0,0 0,0-1,0 1,0 0,0 0,0 0,0 0,1 0,-1 0,0 0,0 0,0 0,0-1,0 1,0 0,0 0,0 0,3 15,-1 20,-3 13,0-14,1 1,10 66,-6-73,-1-1,-2 1,0-1,-5 35,4-55,-1 0,-1 0,1 0,-1 0,0 0,-5 10,5-14,1 0,-1 0,0 0,0-1,0 1,0-1,-1 1,1-1,-1 0,1 0,-1 0,0 0,0 0,0 0,-5 1,-6 2,0-2,0 0,0-1,-18 1,22-2,-2 0,1 1,-1 1,1 0,0 0,0 1,1 1,-1 0,1 0,0 1,-14 10,18-10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0,'0'366,"0"-353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0,'0'326,"0"-310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5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1150,'0'-2,"1"1,-1 0,1-1,-1 1,1 0,0-1,0 1,0 0,-1 0,1 0,0 0,1 0,-1 0,0 0,0 0,0 0,0 0,3 0,28-16,-24 13,6-3,281-133,-129 64,-108 49,-2-3,-1-2,69-53,-80 54,-20 14,-12 10,-1-1,0 0,14-14,14-15,-21 20,0-1,23-30,-31 38,1 0,0 1,1 0,0 0,0 2,1-1,0 2,0-1,18-4,-4-1,63-21,-74 29,0-1,0 0,0-2,0 0,-1 0,0-2,-1 0,27-21,78-63,-90 74,-24 16,1 0,-1 0,0 0,0-1,0 1,-1-1,1 0,-1-1,0 1,0-1,0 0,5-9,-9 13,0 0,0 1,0-1,-1 0,1 0,0 0,0 1,-1-1,1 0,0 0,-1 1,1-1,-1 0,1 1,-1-1,1 1,-1-1,1 0,-1 1,0-1,1 1,-1-1,0 1,0 0,1-1,-1 1,0 0,0 0,1-1,-1 1,0 0,0 0,-1 0,-32-4,31 4,-242 1,216 0,83-1,-9 1,61-7,-91 4,1 0,0-2,-1 0,0-1,0 0,0-1,22-13,2 1,5-2,-52 29,0 1,1 0,0 0,1 1,0 0,1 0,0 0,-6 19,-22 46,18-48,2 2,-15 47,-12 29,31-89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0,'0'289,"0"-273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78,'3'-2,"2"-1,3-2,3-1,1-1,2-1,0 0,0 0,0 0,0 0,0 0,-3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0 170,'284'-163,"-274"157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70,'2'-1,"2"-1,3-3,2 0,1-1,1 0,0 0,0-1,1 1,-1-1,0 1,0-1,-1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58,'2'-1,"2"-2,3-1,3-1,0-1,2-1,-1 1,0-1,1 0,-1 1,-2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1 193,'2'-1,"3"-2,2-1,3-2,1 0,1-1,0-1,-1 3</inkml:trace>
  <inkml:trace contextRef="#ctx0" brushRef="#br0" timeOffset="1">285 29,'3'-2,"2"-1,3-1,1-2,3-1,0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47,'3'-1,"1"-2,3-1,3-1,0-1,2-1,0 0,1 0,-2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44,'2'-1,"2"-2,3-1,3-1,3-3,1 0,0 0,-2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48,'2'-2,"4"-1,1-1,2-1,2-2,1 1,0-1,0 0,-1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24,'2'-1,"3"-2,2-1,1-1,2-1,-1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2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1 585,'8'-1,"1"0,-1 0,0-1,1 0,-1 0,0-1,0 0,13-7,63-42,-9 5,107-38,-129 59,-40 21,0-2,0 1,0-2,-1 1,21-18,-7 0,-13 12,0 0,0 1,2 0,-1 1,1 1,1 0,0 1,0 1,22-8,2 1,-2-2,53-29,-51 23,66-25,-105 48,1-1,-1 1,0-1,1 1,-1-1,0 1,1 0,-1 0,1 0,-1 0,0 0,1 0,-1 0,1 0,-1 1,0-1,1 0,-1 1,0 0,1-1,-1 1,0-1,2 3,-1-2,0 1,-1 0,1 0,-1 0,0 1,0-1,1 0,-1 0,-1 1,1-1,0 0,0 5,1 9,-1-1,0 1,-3 25,1-25,-3 426,6-417,0-1,11 47,-7-45,-1 1,2 33,-5 624,-5-331,5-257,-5 108,3-199,-1 0,1-1,-1 1,0 0,-1 0,1-1,-1 1,0-1,0 1,-1-1,1 0,-1 0,0 0,0 0,0 0,-1-1,1 0,-1 1,0-1,-5 3,-5 1,0 0,0-1,-1-1,0-1,-16 4,17-5,-32 10,25-7,0 0,-1-1,-33 2,28-4,-46 10,45-7,-45 4,53-7,0 1,1 1,-1 0,1 1,0 2,1 0,0 0,-26 18,-58 25,-154 72,237-113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17,'2'-2,"5"-1,3-3,0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0,'0'398,"0"-382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0,'0'1092,"0"-1080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1,'-3'0,"-1"3,0 4,1 4,0 3,2 2,0 2,1-3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1,'3'0,"1"3,0 4,-1 4,0 3,-2-1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1,'0'3,"0"4,0 4,-3 0,-1 1,0 2,1 1,0 2,2 0,0 1,1 1,0-1,0-3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1,3-1,2-4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 0,0-1,3-2,1-2,0 0,2-2,1 0,-2-2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 0,0 2,0 0,0 0,3-4,2 0,-1-1,-1-2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3,3 2,1-1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3881,'7'0,"0"-1,0 0,0 0,1 0,-1-1,-1 0,1-1,0 0,0 0,5-4,59-44,-29 19,-27 23,0 1,0 0,1 1,21-6,-24 9,0 0,-1 0,0-2,0 1,-1-2,1 1,-1-2,18-15,-18 12,1 1,-1 0,2 1,0 0,0 1,0 0,1 1,0 1,18-6,-8 5,-1 1,1 1,1 1,-1 1,27 1,-23-2,0 0,0-2,-1 0,0-2,-1-1,51-25,-38 17,55-23,-85 37,-1-1,0-1,0 0,-1 0,1 0,-1-1,0 0,0 0,-1-1,0 0,0 0,-1 0,5-9,10-16,25-61,-39 80,5-13,-2-1,0 1,-2-1,-1 0,4-49,-7-138,-4 123,-18-205,6 142,13 144,2 23,8 37,8-9,-8-18,14 46,0 18,20 91,-31-117,-6-33,-1 1,3 55,-13 114,1-169,-1 1,-1-1,-2 0,-17 45,19-58,1 0,1-1,-3 28,5-30,-1 0,0-1,-1 1,0-1,-9 23,9-31,1 0,0-1,-1 1,0 0,0-1,0 1,-1-1,1 0,-1 0,0 0,0-1,1 1,-2-1,1 0,0 0,0-1,-1 1,1-1,-1 0,-6 1,-34 3,0-2,0-2,-49-5,-10 0,62 4,-6-1,0 2,0 1,-80 16,91-10,0 2,1 1,1 1,-67 35,57-18,-58 48,-28 20,47-36,53-38,-41 25,62-44,10-6,20-17,40-22,69-4,-84 31,-1-2,42-21,-54 23,1 1,1 1,44-8,20-8,256-86,-279 88,86-42,-3 0,-64 22,0 0,142-51,-206 85,1 2,39-8,31-10,-88 23,3 0,-1 0,0-1,0 0,0-1,-1-1,0-1,0 0,-1 0,17-17,-16 14,0-1,2 2,-1 0,1 1,1 1,0 0,0 1,25-8,-31 11,0 0,0 0,-1-2,0 1,0-1,-1 0,0-1,0 0,-1-1,0 0,0 0,-1-1,9-15,-12 18,-1 0,0 0,0 0,0-1,-1 1,0-1,0 0,-1 1,0-1,0 0,-1 0,0 1,-1-1,1 0,-1 0,-1 1,0-1,0 0,0 1,-1 0,-5-10,5 10,-8-10,2 0,1 0,0 0,1-1,0 0,2 0,0-1,-4-34,5 10,-12-50,5 28,-4-8,8 46,2 1,-3-48,10-26,0 68,-1 0,-2 0,-1 0,-12-62,7 59,1 0,2 0,2 0,2-62,-2-46,-14 62,11 60,0 1,-1-27,-11-60,11 76,0 1,0-34,7-11,1 50,-2-1,-1 0,-1 0,-1 1,-6-27,2 20,1-1,2 0,1 1,3-59,-2-34,-13 43,-1-5,15 71,-1-19,-1 0,-13-58,10 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2,0-3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1 169,'282'-163,"-273"158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3,'3'-1,"0"-1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69,'3'-1,"2"-2,2-2,3 0,1-1,1-2,0 1,1 0,0 0,-1 0,0 0,-3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113 166,'-6'-1,"1"1,-1 1,1-1,-1 1,1 0,0 0,-1 0,1 1,0 0,0 0,0 0,-7 5,9-5,0 1,0 0,1 0,-1 0,1 0,0 0,-1 1,1-1,1 1,-1-1,0 1,1 0,0-1,0 1,0 0,0 0,0 8,0-1,0 0,1 1,0-1,0 0,3 14,-2-22,-1-1,1 1,0-1,0 0,0 1,0-1,0 0,0 0,0 0,1 0,-1 0,1 0,0 0,-1 0,1 0,0-1,0 1,0-1,0 1,1-1,-1 0,0 0,0 0,1 0,-1 0,1-1,-1 1,0-1,4 1,8 0,0 0,0 0,0-2,24-3,-32 3,-1 0,0-1,0 1,0-1,0 0,0-1,0 1,-1-1,1 0,-1 0,0 0,1-1,-2 0,1 1,4-7,4-8,-2-1,0 0,0-1,-2 0,-1-1,0 0,-2 0,0 0,2-25,-7 41,1 1,-1-1,0 0,0 0,-1 1,1-1,-1 0,0 0,0 1,-1-1,1 1,-1-1,0 1,0 0,-3-4,2 5,0 0,1 0,-1 1,0-1,0 1,0 0,-1 0,1 0,0 1,-1-1,0 1,1-1,-1 1,0 0,1 1,-1-1,0 1,-7-1,-5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63,'-3'0,"-1"0,1 0,-1 0,1 1,-1 0,1 0,-1 0,1 0,0 0,-1 1,1-1,0 1,0 0,0 0,0 0,1 0,-1 1,0-1,1 1,0-1,-1 1,1 0,0 0,1 0,-1 0,0 1,1-1,0 0,0 1,0-1,-1 4,-1 12,0 0,1 0,1 0,2 30,0-25,-1-20,0 1,0-1,0 0,1 0,-1 1,1-1,0 0,1 0,-1 0,1 0,-1 0,1 0,1 0,-1-1,0 1,1-1,0 0,0 1,0-1,0 0,0-1,0 1,1-1,0 1,-1-1,1 0,0 0,0-1,0 1,0-1,0 0,0 0,1 0,-1 0,0-1,0 0,1 0,-1 0,0 0,0-1,1 0,-1 1,0-2,0 1,0 0,0-1,0 0,0 0,0 0,-1 0,1-1,-1 1,5-5,-4 3,-1 0,0 1,0-1,0 0,0 0,-1-1,1 1,-1 0,0-1,0 0,-1 1,0-1,1 0,-2 0,2-8,-1-10,-1-1,-3-26,1 2,2 39,0-2,0 1,-1-1,-3-20,3 28,0 0,-1 0,1-1,0 1,-1 0,0 0,1 1,-1-1,0 0,-1 1,1-1,0 1,-1-1,1 1,-1 0,-4-3,-4-1,2-1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54,'-2'0,"0"1,-1-1,1 1,0-1,0 1,-1 0,1 0,0 0,0 0,0 0,0 0,0 1,0-1,0 1,1-1,-1 1,0 0,1-1,0 1,-1 0,1 0,0 0,0 0,0 0,0 1,0-1,0 0,1 0,-1 1,1-1,-1 3,-1 10,0 1,1-1,1 24,0-30,0 20,1 34,-1-59,1 1,0 0,0-1,0 1,0-1,1 1,0-1,0 1,0-1,3 5,-3-8,-1 1,1 0,0 0,0-1,0 1,0-1,0 1,0-1,0 0,0 0,0 0,1 0,-1 0,0 0,1-1,-1 1,0-1,1 0,-1 0,1 0,-1 0,1 0,-1 0,0 0,1-1,-1 0,1 1,-1-1,0 0,4-2,-2 2,0-1,0-1,0 1,-1-1,1 1,-1-1,1 0,-1 0,0 0,0-1,0 1,0-1,-1 0,0 0,3-6,1-6,-1-1,-1-1,-1 1,0 0,-2-1,0 1,0-1,-2 1,0-1,-5-22,5 36,-1 0,1 0,-1 0,0 0,0 0,-1 0,1 0,-1 0,0 1,0 0,0-1,0 1,0 0,-1 1,1-1,-6-3,0 2,1 0,-1 0,0 0,0 1,0 1,-15-4,10 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47,'-2'1,"-1"0,0 0,1 0,-1 0,1 0,-1 1,1-1,-1 1,1-1,0 1,0 0,0 0,0 0,-2 2,-24 33,21-22,1-1,0 0,1 1,1 0,0 0,1 1,-1 18,-1 112,6-128,-1-7,1-1,1 1,0-1,0 1,1-1,1 0,0 0,0 0,0-1,9 14,-11-21,-1 1,1 0,0-1,0 1,0-1,0 0,0 1,0-1,1 0,-1 0,1-1,-1 1,1 0,0-1,0 0,0 1,0-1,0 0,0-1,0 1,0 0,0-1,0 0,0 0,0 0,0 0,1 0,-1 0,0-1,0 0,0 1,0-1,0 0,0-1,-1 1,1 0,0-1,4-3,4-3,-1 0,0-1,0 0,-1-1,0 0,-1 0,0-1,0 0,-1-1,-1 1,7-19,-6 12,-1 0,0-1,-2 0,0 0,-2 0,0 0,0-24,-2 9,1 21,-1-1,-1 0,0 1,-3-17,2 26,1 0,0 0,-1 0,0 0,0 0,0 0,0 0,-1 1,1-1,-1 1,0-1,0 1,0 0,-1 0,1 1,-1-1,-4-2,-79-51,78 50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14,'-1'2,"1"0,-1 0,0 0,0 0,0 0,0 0,0 0,0 0,0 0,-1-1,-2 3,-8 14,5-1,2 1,0 1,0-1,2 1,-2 30,6 98,1-60,-3-42,-1-30,2 1,0 0,0-1,2 1,0 0,0-1,6 18,-7-31,0 0,-1-1,1 1,0 0,0-1,0 1,1-1,-1 1,0-1,0 1,1-1,-1 0,1 0,-1 1,1-1,0 0,-1 0,1-1,0 1,0 0,0-1,-1 1,1-1,0 1,0-1,0 0,0 0,0 0,0 0,0 0,0 0,-1-1,1 1,0 0,0-1,0 0,2 0,-1-1,0 1,1-1,-1 1,0-1,0 0,0 0,0 0,0-1,-1 1,1-1,-1 1,1-1,-1 0,0 0,0 0,0 0,-1-1,1 1,1-5,3-24,-3 18,0-1,1 1,0-1,1 1,11-22,-3 9,-2 0,-1 0,-2 0,0-2,-2 1,4-31,-9 50,1 0,-2 0,1 0,-1 0,0-1,-1 1,0 0,-1 0,1 0,-2 0,1 0,-2 1,1-1,-1 1,0-1,0 1,-1 1,0-1,-1 1,0 0,-12-12,16 16,0 1,-1 0,1 0,0 0,-1 0,1 0,-1 0,0 1,1-1,-1 1,0 0,0 0,0 0,0 0,0 0,-5 0,6 2,-1-1,1 0,-1 1,0 0,1 0,-1 0,1 0,0 0,-1 0,1 1,0-1,0 1,0 0,0-1,0 1,0 0,0 0,0 0,-1 3,-4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0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38 599,'-2'37,"-2"1,-8 38,5-37,-4 72,10-63,1-1,3 1,17 91,-15-113,-1 1,-2-1,0 30,-2-30,1-1,2 1,7 36,-2-19,-1-1,-3 2,-1-1,-6 75,4 73,15-111,-10-59,-2-1,3 27,-7 173,1 27,15-167,-11-58,0-1,1 24,11 79,-9-84,2 63,-8 687,-4-377,2-405,-1 4,1 1,1 0,0 0,6 21,-7-32,0-1,1 1,-1-1,1 1,-1-1,1 1,0-1,0 0,-1 1,1-1,0 0,0 0,0 1,0-1,1 0,-1 0,0 0,0-1,1 1,-1 0,0 0,1-1,-1 1,1 0,-1-1,1 0,-1 1,1-1,-1 0,1 0,-1 0,1 0,-1 0,1 0,-1 0,1 0,-1-1,1 1,-1-1,1 1,-1-1,1 1,-1-1,0 0,1 0,-1 0,0 1,0-1,2-2,24-11,1 1,0 1,0 2,1 1,0 1,1 2,36-4,79-20,-101 19,1 1,89-6,-90 12,-1-2,0-2,-1-2,77-29,-37 12,46-23,-41 14,-8 2,-52 22,0 0,55-15,-50 18,-1-1,38-18,-46 18,0 0,1 1,0 2,1 0,26-3,-18 6,-1-2,0-1,0-2,-1-1,0-2,29-15,-28 15,0 0,54-11,-76 21,45-10,-36 9,1 0,-1-2,0-1,0 0,-1-1,0-1,23-13,-1-4,1 2,0 2,59-21,-99 41,140-65,36 15,-162 47,6 0,-1-2,0 0,0-2,33-16,-36 16,1 1,0 1,0 0,1 1,28-3,0-1,5-5,-1-2,92-43,-59 23,-60 28,1-2,-2 0,1-2,-1-1,-1 0,-1-2,37-31,-54 41,12-10,0-2,24-34,-35 44,-1-1,0 0,0 0,-1-1,0 1,0-1,-1 1,-1-1,1 0,-1-13,0-365,-4 171,3-821,-1 1022,0 0,-2 0,0-1,0 2,-1-1,-1 0,-10-20,0-5,7 15,2 0,-7-50,1 1,0 18,1 12,2 0,3-1,-3-53,10 58,-2 1,-2 0,-12-58,8 55,2 1,2-1,4-69,0 60,-1 22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1,'-1'2,"0"1,0 0,0-1,0 1,-1 0,1-1,-1 0,1 1,-1-1,0 0,0 0,0 0,-4 3,-15 20,7 5,2-1,1 2,1-1,-7 42,13-42,-2 4,-1 65,6-95,1 0,0 1,1-1,-1 0,1 0,0 1,0-1,0 0,0 0,1 0,0 0,2 5,-2-8,0 1,0 0,0-1,0 1,0-1,0 0,1 1,-1-1,0 0,1 0,-1-1,0 1,1 0,-1-1,1 0,-1 1,1-1,0 0,-1 0,1-1,-1 1,4-1,-3 1,-1-1,1 1,0-1,0 1,0-1,-1 0,1 0,0-1,-1 1,1 0,-1-1,1 0,-1 1,0-1,1 0,-1 0,0 0,0 0,-1-1,1 1,2-5,0-3,0 1,0-1,-2 0,4-20,-4 20,0-1,1 1,0-1,5-9,-7 17,7-10,0-1,-2 0,1 0,-2-1,0 0,-1 0,0 0,-2 0,3-31,-4 23,0 8,-1 0,-1 1,-1-17,1 29,1 0,0 0,0 0,-1 0,1 0,-1 0,0 0,0 0,0 0,0 0,0 0,0 0,0 0,0 1,-1-1,1 1,-1-1,1 1,-1-1,0 1,0 0,1 0,-1-1,0 2,0-1,0 0,-3-1,3 2,1 0,-1 0,1 0,-1 1,1-1,-1 0,1 1,-1-1,1 1,0 0,-1-1,1 1,0 0,-1 0,1-1,0 1,0 0,0 0,0 1,0-1,0 0,0 0,0 0,0 1,1-1,-1 0,0 3,-2 1,-4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0 121,'198'-114,"-187"107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0 688,'17'-9,"5"-4</inkml:trace>
  <inkml:trace contextRef="#ctx0" brushRef="#br0" timeOffset="1">896 171,'285'-164,"-274"157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0,'-1'1,"-1"-1,1 1,0 0,-1-1,1 1,0 0,0 0,0 0,0 0,0 0,0 1,0-1,0 0,0 0,0 1,0-1,1 0,-1 1,0 1,-10 30,3 1,2 0,2 0,0 44,5 66,-1-141,0 0,1-1,0 1,-1-1,1 1,0-1,0 0,1 1,-1-1,0 0,1 0,-1 0,1 0,0 0,-1 0,1 0,0 0,0-1,1 1,-1-1,0 0,0 1,1-1,-1 0,0 0,1-1,-1 1,1 0,0-1,-1 0,1 1,4-1,-3 0,-1 0,0 0,1 0,-1-1,1 1,-1-1,0 0,1 0,-1 0,0 0,0-1,0 1,0-1,0 0,0 1,0-1,-1-1,1 1,-1 0,1-1,-1 1,0-1,0 0,3-5,1-7,-1-1,-1 1,0-1,-2 0,3-26,-6-85,0 53,1 72,0 0,0 0,0 0,0-1,0 1,-1 0,1 0,-1 0,1-1,-1 1,0 0,0 0,0 0,0 0,0 0,0 1,-1-1,1 0,-1 0,1 1,-3-3,1 3,-1-1,1 1,-1-1,0 1,1 0,-1 0,0 1,0-1,0 1,0 0,-6 0,-6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3,0 3,0-2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4,0 1,0 2,0 0,0 1,0 0,0 0,0-1,0 1,0-4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1,'-4'0,"1"0,-1 0,0 0,1 0,-1 1,0-1,1 1,-1 0,1 0,-1 0,1 1,-1-1,1 1,-4 2,5-1,0-1,0 1,0-1,1 1,-1 0,1 0,0 0,0 0,0 0,0 0,0 0,1 0,-1 0,1 0,0 0,0 1,0 2,3 214,-1-211,0 1,1-1,0 0,0 0,1 0,1-1,-1 1,1-1,0 0,1 0,0-1,14 14,-18-19,0-1,0 1,0 0,0-1,0 1,1-1,-1 0,0 1,1-1,-1 0,1-1,0 1,-1 0,1-1,-1 1,1-1,0 0,-1 0,1 0,0 0,-1-1,1 1,0-1,-1 1,1-1,-1 0,1 0,-1 0,1 0,-1-1,0 1,3-2,-1 0,0 0,-1-1,1 1,-1 0,1-1,-1 0,0 0,0 0,-1 0,1 0,-1-1,0 1,0-1,-1 0,1 1,1-10,-1-31,-3-53,-1 24,2 70,0 1,0-1,0 1,0-1,-1 1,0-1,0 1,0 0,0-1,0 1,0 0,-1 0,0 0,0 0,0 0,0 0,0 0,-4-3,2 3,-1 0,0 0,0 0,0 1,0 0,0-1,-1 2,1-1,0 1,-10-2,2 1,1 0,0-1,-19-7,19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0 105,'3'0,"2"-3,2-2,3-2,3 0,3 1,-2-1,0 0,0 1,-1-1,-1 1,1 0,2 3,-2-2,-3-4,-1 1,2 1,-1 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0 102,'0'-1,"1"-1,-1 1,1-1,-1 0,1 1,0-1,0 1,0 0,0-1,0 1,0 0,0-1,0 1,0 0,0 0,1 0,-1 0,0 0,2-1,35-18,-25 13,1 0,1 1,29-8,4-2,-37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44,'3'0,"4"0,4 0,0-3,1-1,2 0,-1-2,-1-1,2 2,0 1,-1-1,-3-1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2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0,'0'7281,"0"-7281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0 297,'503'-291,"-493"285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0,0 2,0 0,0 0,0 0,0-1,0-2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0,0-4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1 254,'430'-248,"-421"243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1 281,'476'-275,"-467"270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0 117,'3'0,"1"-3,3-1,4 1,-1-4,1 1,0-2,0 0,1 1,-1 0,1 0,-3-2,2 1,-2-1,1-2,1 0,0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44,'3'0,"2"-3,1-1,5 0,-1-2,1 0,3 0,1 2,-2-1,-3-1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71,'-2'88,"4"96,-1-182,-1 0,0-1,0 1,1 0,-1-1,1 1,-1 0,1-1,0 1,0-1,0 1,0-1,0 0,0 1,0-1,0 0,0 0,0 0,1 1,-1-1,1-1,-1 1,3 1,0 0,0-1,0 0,1 0,-1 0,1 0,-1-1,0 1,9-2,5-1,0 0,-1-2,26-8,-39 11,0-1,0 0,0 0,-1 0,1-1,-1 1,1-1,-1 0,0 0,0 0,5-7,25-43,-22 33,-6 12,-1-1,0 0,0-1,-1 1,0-1,0 0,1-16,-3 22,-1 0,0-1,0 1,0 0,0-1,-1 1,1 0,-1-1,0 1,0 0,-1 0,0 0,1 0,-1 0,0 0,-1 1,1-1,-1 1,-4-6,-6-1,0 1,0 1,-1 0,1 1,-2 0,1 1,-1 1,0 0,0 1,-20-3,32 7,0-1,0 1,0 0,0 0,0 0,0 0,0 0,1 1,-1 0,0-1,0 1,0 0,0 0,1 1,-1-1,-2 2,-2 2,1 0,0 1,1-1,-8 10,-15 15,25-28,1 1,0-1,0 0,1 1,-1-1,0 1,1-1,-1 1,1 0,0-1,-1 4,-1 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5,'-2'0,"-1"0,0 0,0 0,0 0,0 1,0-1,0 1,0 0,1-1,-1 1,0 0,1 1,-1-1,1 1,-1-1,1 1,-1 0,1-1,0 1,-4 4,4-1,0-1,0 1,0-1,0 1,1-1,0 1,0 0,0 0,1 0,-1 0,1 8,0 23,-2-14,2 0,1 0,6 38,-6-56,1 0,-1 0,1 0,0 0,0 0,0 0,1 0,-1-1,1 0,0 1,0-1,0 0,0 0,1 0,-1-1,1 1,-1-1,1 0,0 0,0 0,0-1,0 1,0-1,1 0,4 1,-6-2,1 0,-1 1,0-1,1 0,-1-1,0 1,1-1,-1 1,0-1,1 0,-1 0,0 0,0-1,0 1,0-1,0 1,0-1,-1 0,1 0,0-1,-1 1,0 0,1-1,-1 0,0 1,0-1,-1 0,1 0,-1 0,1 0,-1 0,2-6,5-23,8-49,-14 68,-1-1,-1 1,0-1,-1 1,0-1,-5-19,6 30,-1 1,0 0,0-1,0 1,-1 0,1 0,-1 0,1 0,-1 0,1 0,-1 0,0 1,0-1,0 0,0 1,0 0,0-1,0 1,-1 0,1 0,0 0,-1 1,1-1,-1 0,1 1,-3-1,-9 0,0 0,0 1,-24 3,10-1,12-2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18,'-17'53,"8"6,4-34,2 1,0 28,2-8,3 53,-2-97,1 0,0 0,-1 0,1 1,0-1,0 0,0 0,0 0,1-1,-1 1,1 0,-1 0,1-1,-1 1,1-1,0 1,0-1,0 0,0 0,0 1,0-1,0-1,0 1,0 0,0-1,0 1,1-1,-1 1,0-1,0 0,1 0,-1 0,0 0,3-1,0 1,-1 0,1 0,-1-1,1 0,-1 0,1 0,-1 0,1-1,-1 1,0-1,0 0,0-1,0 1,0-1,0 0,4-4,-3 1,0-1,-1 0,0 0,0-1,-1 1,1-1,-2 0,1 0,1-8,-2-4,0 1,-2-35,1 21,0 20,-1 0,0 0,-1 0,-4-21,4 31,0 0,0-1,0 1,-1 0,1 0,-1 0,0 0,1 1,-1-1,-1 0,1 1,0-1,-1 1,1 0,-1 0,1 0,-1 0,0 0,0 1,0-1,0 1,-6-2,-99-34,95 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1 209,'0'0,"0"-32,0-131,0 150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1,'0'325,"0"-310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30,'3'0,"4"0,4 0,3 0,0-3,-1-1,2 0,1 1,-3-2,1-1,-4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8,'4'0,"3"0,4 0,3 0,0-3,-4-1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1,'3'0,"4"0,-2 0,-2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1,'-3'0,"-4"0,-5 0,1 3,-1 1,1 3,0 0,-2-1,2 2,2-1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1,'-3'0,"-4"3,-4 1,-4 0,2 2,2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5,0-1,0 1,0 2,0-2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0,'0'273,"0"-259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0,0 1,0-3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43,'3'0,"4"0,4 0,0-4,1 0,-1-2,1-2,0 2,-1-2,-2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7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0,'0'5075,"0"-5055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58,'3'0,"1"-3,3-1,0-3,3 0,-2-2,2 0,-1-1,-2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1,'0'3,"0"4,0 4,0 3,0 3,0 1,0 0,0 1,0 0,0-1,0 1,-3-1,-1-2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4,3 0,1 2,0 1,-1 1,2 2,1 0,-2-2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35,'-2'1,"1"-1,0 1,-1 0,1 1,0-1,0 0,0 0,0 0,0 1,0-1,0 1,0-1,1 0,-1 1,0-1,1 1,-1 2,-10 29,-8 79,15-92,1 1,0 22,2-35,1 1,1 0,-1-1,1 1,1 0,0-1,4 14,-5-20,0-1,0 1,0 0,0-1,0 1,0-1,0 1,0-1,1 0,-1 1,1-1,-1 0,1 0,-1 0,1 0,0 0,-1 0,1-1,0 1,0-1,-1 1,1-1,0 1,0-1,0 0,0 0,0 0,0 0,-1 0,1-1,3 1,-2-1,0 0,-1 0,1 0,0 0,0 0,-1-1,1 1,-1-1,1 0,-1 0,0 1,1-1,-1-1,0 1,0 0,-1-1,1 1,0 0,0-4,2-5,0 1,-1-1,-1-1,2-20,4-15,7 4,-12 39,-1-1,0 1,0-1,0 0,-1 0,1 0,-1 0,0 0,-1 0,1 0,-1 0,0-1,-1 1,-1-9,0 7,0 0,0 0,-1 0,-1 0,1 0,-1 1,0 0,0 0,-1 0,0 0,0 0,0 1,-1 0,0 0,-11-7,6 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88,'-2'0,"0"1,0-1,0 1,0 0,0-1,0 1,1 0,-1 0,0 0,1 1,-1-1,1 0,-1 1,1-1,0 1,-1-1,1 1,0 0,0-1,0 1,0 0,1 0,-1 0,0-1,1 1,-1 3,-12 60,11-56,-1 25,1 1,1 0,5 38,-3-65,1 0,-1 0,2 0,-1 0,6 10,-7-15,0 0,0-1,1 1,-1-1,1 1,0-1,-1 0,1 1,0-1,0 0,0 0,1-1,-1 1,0 0,1-1,-1 1,1-1,3 2,-3-4,-1 1,0-1,0 1,0-1,0 0,0 0,0 0,0 0,0 0,0 0,0 0,0-1,-1 1,1-1,-1 1,1-1,-1 0,1 1,-1-1,0 0,0 0,1-3,23-47,-20 34,-1 0,2-26,-4 27,0 1,2 0,6-22,-3 20,-2 0,0 0,5-33,-9 45,0 0,-1 0,0 1,0-1,-1 0,1 0,-1 0,-1 1,1-1,-1 0,0 1,0 0,0-1,-1 1,0 0,-5-7,6 10,1 0,-1 1,-1-1,1 1,0-1,0 1,0 0,-1 0,1 0,-1 0,1 0,-1 1,1-1,-1 1,1-1,-1 1,1 0,-1 0,0 0,1 1,-1-1,1 0,-1 1,1 0,-1-1,1 1,-1 0,1 0,0 1,0-1,-1 0,1 1,0 0,0-1,0 1,1 0,-1 0,-2 3,-4 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20,'0'5,"-1"22,2 0,5 33,-4-52,0 1,0-1,1 0,0 0,0 0,1 0,0 0,1-1,-1 1,12 12,-11-15,0 0,0 0,0-1,1 0,0 0,0 0,0 0,0-1,0 0,11 3,-16-6,1 1,0-1,0 0,0 1,-1-1,1 0,0 0,0 0,0-1,-1 1,1 0,0-1,0 1,-1-1,1 0,0 1,-1-1,3-1,-3 0,1 0,0 0,-1 0,1 0,-1 0,1 0,-1 0,0 0,0-1,0 1,0 0,0-1,-1 1,1-1,-1 1,1-5,1-12,0-1,-1 1,-1 0,-1-1,-1 1,0 0,-10-36,10 52,1 1,0-1,-1 0,1 1,-1 0,0-1,0 1,0 0,0 0,0 0,0 0,-1 1,1-1,-1 0,1 1,-1 0,-4-2,0 1,0 0,0 0,0 0,0 1,-13 0,5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73,'-3'0,"0"1,0-1,0 1,0-1,0 1,0 0,0 0,1 0,-1 0,0 1,1-1,-1 1,1 0,-1 0,1 0,0 0,-1 0,1 0,0 0,1 1,-1-1,0 1,1-1,-1 1,1 0,0 0,0 0,0-1,0 1,0 6,-1 1,0 0,1 1,1-1,-1 0,2 0,-1 0,5 20,-4-27,2 14,1 0,1-1,0 1,1-1,1 0,15 24,-10-19,-9-14,1 0,0-1,1 1,-1-1,1 0,0 0,1 0,6 5,-12-11,1 1,0-1,0 1,0-1,0 1,0-1,0 0,0 0,0 1,0-1,0 0,0 0,0 0,0 0,0 0,0 0,0 0,0-1,0 1,0 0,0 0,0-1,0 1,0-1,0 1,0-1,1 0,0-1,0 0,0-1,0 1,0 0,-1-1,1 1,-1-1,1 1,1-6,0-2,1-1,-1 0,-1 0,1-13,-2-145,-2 83,1 79,-1 1,0-1,0 1,0 0,-1 0,1 0,-6-12,5 15,1 0,-1 0,0 0,0 0,0 0,0 0,-1 1,1-1,-1 1,1-1,-1 1,0 0,0 0,0 0,-6-2,-3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0,'0'310,"0"-296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0,'0'705,"0"-689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9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0,'0'346,"0"-335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11,'-3'0,"2"0,1-3,4-1,1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0,'3'0,"4"0,5 0,2 0,2 0,2 0,1 0,-3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70,'3'0,"4"0,1-3,3-1,1 0,3 1,1 1,-1-3,-1 0,-3-2,0 0,-2-3,1 2,2 1,-2 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5,'-1'1,"-1"-1,1 1,0 0,-1 0,1-1,0 1,0 0,0 0,-1 0,1 0,0 1,1-1,-1 0,0 0,0 1,0-1,1 0,-1 1,0 1,-11 30,8-4,2 1,0-1,5 48,-1-8,-2-66,-1-1,1 0,1 0,-1 1,0-1,0 0,1 0,-1 0,1 1,0-1,0 0,0 0,0 0,0 0,0 0,0 0,1-1,-1 1,0 0,1-1,0 1,-1-1,1 1,0-1,0 0,0 0,0 1,0-2,0 1,0 0,0 0,0-1,1 1,-1-1,0 1,0-1,0 0,1 0,-1 0,0 0,0 0,1-1,-1 1,0-1,0 0,0 1,0-1,1 0,-1 0,2-2,0 1,0 0,0-1,0 1,-1-1,1 1,-1-1,0 0,0-1,0 1,0 0,-1-1,1 0,-1 1,0-1,0 0,1-5,2-6,-1 1,-1-1,2-21,2-10,-5 39,-1-1,0 0,0 1,-1-14,0 18,0 1,-1-1,1 1,-1-1,0 1,1-1,-1 1,0 0,0-1,-1 1,1 0,0 0,-1 0,0 0,1 0,-1 0,-3-3,-6-4,1-1,0 1,-13-19,17 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3,'-4'0,"0"0,0 0,0 0,0 1,-1-1,1 1,0 0,0 0,0 0,0 1,1-1,-1 1,0 0,1 0,-1 1,1-1,-1 1,1-1,0 1,0 0,1 0,-1 1,0-1,1 0,0 1,0 0,0-1,0 1,1 0,-1 0,1 0,-1 5,-1 7,0 1,1 0,0 0,2 0,0 0,0 0,2 0,4 20,-5-32,1 0,0 0,0 0,1 0,-1 0,1 0,0-1,0 1,1-1,-1 0,1 0,0 0,0-1,0 1,1-1,-1 0,1 0,0-1,0 1,-1-1,2 0,-1 0,0-1,0 1,1-1,-1 0,0-1,1 1,-1-1,1 0,-1-1,0 1,1-1,-1 0,0 0,1-1,-1 0,0 0,0 0,0 0,0-1,-1 0,1 0,5-5,-2-1,-1 0,0-1,-1 0,0 0,0 0,-1-1,0 0,-1 0,-1 0,1-1,-2 1,0-1,0 0,-1 1,0-1,-1 0,-1 0,0 0,0 0,-1 1,0-1,-5-11,5 19,-1 1,1-1,-1 1,1 0,-1 0,0 0,0 0,-1 0,1 1,0-1,-1 1,0 0,1 0,-1 0,0 1,0-1,0 1,0 0,0 0,0 0,-1 1,1 0,0 0,0 0,0 0,-1 0,1 1,-7 1,-1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25,'4'0,"3"0,4 0,0-3,-2-4,1-1,-1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88,'0'-3,"3"-1,1-3,3 0,1-2,1 0,-1-1,2 1,-1 0,1 0,2 2,-1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0 153,'8'-1,"0"0,0-1,0-1,-1 1,1-1,-1-1,0 1,9-6,10-5,-19 10,0 0,0 0,0-1,-1-1,12-10,-12 9,0 1,1 0,0 1,0 0,10-6,12-13,-21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0,'0'7288,"0"-7261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09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59,'-2'0,"1"0,-1 0,1 1,-1-1,0 0,1 1,-1-1,1 1,0-1,-1 1,1 0,-1 0,1 0,0 0,0 0,-1 0,1 0,0 0,0 0,0 0,-1 2,0 2,-1-1,1 1,0-1,0 1,1 0,-3 9,1 5,1 0,0 30,2-8,1 1,2-1,16 78,-17-110,0-1,1 1,0-1,1 1,0-1,0 0,9 12,-10-17,-1 0,1 0,0 0,0-1,0 1,0-1,1 0,-1 0,1 0,-1 0,1 0,0-1,-1 1,1-1,0 0,0-1,0 1,0 0,5-1,-2 0,1 0,-1 0,0 0,0-1,-1 0,1-1,0 0,0 0,0 0,-1-1,0 0,1 0,-1 0,0-1,7-5,-5 2,-1 0,1 0,-1-1,-1 0,0 0,0 0,0-1,-1 0,0 0,5-14,5-18,12-45,-23 72,0-9,-1 1,-1-1,-1 0,-1 1,-2-27,-1-15,3 62,0 0,0-1,0 1,0 0,0 0,-1 0,1-1,-1 1,0 0,0 0,0 0,0 0,0 0,0 0,0 0,-1 1,1-1,0 0,-1 1,0-1,1 1,-1-1,0 1,0 0,0 0,0 0,0 0,0 0,0 0,0 0,0 1,-4-1,-8-1,1 1,0 0,-1 1,-21 3,-4 0,32-3,0 0,0 1,1 0,-1 0,0 1,1 0,-11 4,9-2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2,0 2,0 1,0-1,0 1,0 0,0-1,0 1,0-1,0 0,0 0,0-3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1,'0'326,"0"-311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0,0-1,0 1,0-1,0 1,0-1,0 0,0-3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0,0-3,0-2,0 1,0-3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8,'3'0,"4"0,4 0,3 0,3 0,0 0,2 0,0 0,-3-4,-5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84,'0'-3,"3"-1,1-3,3 0,1-3,1 2,3 1,-1-1,0 1,0-2,-1 2,0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1,'-3'0,"-1"3,0 4,-2 1,-1 2,2 3,1 1,2 3,0 0,2 1,0 1,0-1,0-2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2,3-1,1-1,0 1,-1 1,3-3,-1 1,0-1,-2 2,3-2,-1 0,-1 0,0-1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1 110,'3'0,"1"-3,-1-4,4-1,2 1,4 1,-1 0,0 0,-1-2,0-3,2 1,1 2,-1-1,-4-2,-2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1 106,'1'-3,"0"0,1 0,-1 1,1-1,0 0,0 1,0-1,0 1,1 0,-1 0,1 0,-1 0,1 0,0 0,-1 1,6-3,7-6,-5 4,1 0,0 1,1 0,-1 1,1 0,-1 1,1 0,16-2,21-5,-37 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1 436,'8'-3,"0"0,0 0,0 0,-1-1,1 0,-1-1,0 0,12-10,-7 4,-1-1,0 1,-1-2,0 0,-1 0,0-1,-1 0,-1 0,0 0,-1-1,0-1,-2 1,4-17,27-144,-36 169,-6 20,-5 25,7 48,6 98,2-56,-2-83,1-29,-1-1,-1 1,-1-1,0 1,-6 27,4-34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12,'-1'1,"-1"-1,1 1,-1-1,1 1,-1-1,1 1,0 0,-1 0,1-1,0 1,0 0,-1 0,1 0,0 0,0 1,0-1,0 0,0 0,1 1,-1-1,0 0,0 4,-14 35,14-34,-5 24,1 0,2 0,1 0,2 0,6 58,-6-84,1 0,-1 1,1-1,0 0,1 0,-1 1,1-1,-1 0,1 0,1 0,-1-1,0 1,1 0,0-1,0 0,0 0,0 0,0 0,1 0,-1 0,7 2,-6-2,1-2,0 1,0-1,-1 1,1-1,0 0,0-1,0 1,0-1,0 0,0-1,0 1,0-1,0 0,0 0,0 0,0-1,8-4,-10 5,0-1,0 0,-1 0,1 0,0-1,-1 1,0-1,1 1,-1-1,0 0,-1 0,1 0,2-4,17-50,-9 20,-9 29,0 0,-1-1,0 1,-1-1,0 1,0-1,0 1,-2-1,1 0,-1 1,0-1,0 1,-1-1,-1 1,1 0,-1 0,0 0,-1 0,0 0,0 1,-1-1,0 1,0 0,-1 1,0-1,0 1,0 1,-1-1,0 1,0 0,-15-8,9 6,10 5,0 0,0 1,0-1,0 1,-1-1,1 1,0 0,-1 1,1-1,-6 0,0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96,'-1'0,"-1"0,0 1,1-1,-1 1,0-1,1 1,-1 0,1-1,-1 1,1 0,-1 0,1 0,-1 0,1 0,0 1,0-1,0 0,-1 0,1 1,1-1,-1 1,0-1,0 1,0-1,1 1,-1 0,1-1,-1 1,1 0,0 0,0-1,-1 3,0 10,0 0,0-1,3 16,-2-13,0 10,-1-16,1 1,0-1,1 0,0 1,3 11,-3-19,0-1,0 1,0-1,0 0,1 1,-1-1,0 0,1 0,0 0,-1 0,1 0,0 0,0 0,0-1,0 1,0-1,1 1,-1-1,0 0,1 0,-1 0,1 0,-1 0,1-1,3 1,1 1,1-1,-1 0,0-1,0 0,1 0,-1 0,0-1,0 0,11-4,-14 4,0-1,-1 0,1 0,0 0,-1 0,0-1,1 1,-1-1,0 0,0 0,-1 0,1-1,0 1,-1 0,0-1,0 0,2-5,2-7,-1 1,-1-1,0 1,-1-1,-1 0,1-22,-3-4,-5-51,5 91,-1 0,1 0,-1 0,1 1,-1-1,0 0,0 0,0 1,0-1,0 0,0 1,0-1,-1 1,1-1,0 1,-1 0,1-1,-1 1,0 0,1 0,-1 0,0 0,0 0,1 1,-1-1,0 1,0-1,0 1,0-1,-3 1,-9-1,1 0,-1 1,-21 3,11-1,16-2,1 0,-1 0,1 1,0 0,-13 3,18-3,0-1,0 1,0 0,0 0,0 1,0-1,0 0,0 1,1-1,-1 1,0-1,1 1,0 0,-1 0,1 0,0 0,0 0,0 0,-1 2,-15 51,15-41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36,'-2'1,"0"-1,0 1,1 0,-1-1,0 1,0 0,1 0,-1 0,1 0,-1 0,1 1,-1-1,1 0,0 1,-1-1,1 1,0 0,0-1,-1 4,-19 38,18-37,-4 13,0 0,0 1,-5 31,11-41,0-1,0 0,0 1,1-1,1 0,0 1,0-1,1 0,0 0,4 11,-5-18,0 0,1 0,0 1,-1-1,1 0,0 0,0-1,0 1,0 0,0-1,1 1,-1-1,0 0,1 1,-1-1,1 0,-1-1,4 2,51 8,-53-10,-2 0,1-1,-1 1,0 0,1-1,-1 0,0 1,1-1,-1 0,0 0,0 0,0-1,0 1,0-1,0 1,0-1,0 1,-1-1,1 0,-1 0,1 0,-1 0,0 0,1 0,-1 0,0 0,-1-1,1 1,1-4,1-5,1 0,-2 1,0-1,2-22,-3 6,1-1,-1 0,-4-31,2 53,0 0,0 0,0 0,0 0,-1 1,0-1,0 0,-1 1,0-1,0 1,0 0,0 0,-1 0,0 0,-6-6,7 9,0 0,0 0,0 1,1-1,-2 1,1-1,0 1,0 0,0 0,0 1,-1-1,1 0,0 1,-1 0,1 0,0 0,-5 1,-4 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95,'3'0,"1"-3,3-1,4 0,-1-2,1 0,0-3,-1 1,3 2,-2-2,1 1,1 2,-2-2,1 1,-2-2,-3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89,'3'0,"4"-3,4-1,1-3,0 0,-1-3,-3-1,1 0,-2-1,2 2,1 2,0 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19,'3'0,"4"0,5 0,-1-3,1-5,-1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47,'3'0,"4"0,4 0,4 0,-2-3,1-1,0 0,2 1,-2-3,-1 1,-2-3,0 1,-2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11,'3'0,"4"0,4 0,0-3,2-1,-2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0,'0'3,"0"4,-3 1,-1 2,0 3,1 1,1 3,0 0,1 1,1 1,0-1,0 1,0-4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81,'3'0,"1"-4,3 0,1-3,1 0,3 1,2 1,-2-1,2 1,-3-3,-3-2,0 0,-1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96,'-6'1,"-1"0,0 0,1 1,-1 0,1 0,0 1,0-1,0 1,0 1,0-1,1 1,-1 0,1 0,0 1,0 0,0-1,1 2,0-1,0 0,-5 10,-7 12,1 1,-23 58,31-62,2 0,0 0,1 1,2 0,0-1,2 1,4 45,-3-66,0 0,0 0,0 0,0 0,1 0,0 0,0-1,0 1,0-1,0 1,1-1,-1 0,1 0,0 0,0 0,0-1,0 1,0-1,1 0,-1 0,1 0,0 0,0 0,-1-1,1 0,0 0,0 0,0 0,0 0,0-1,5 0,-1 1,0-1,1 1,-1-2,0 1,0-1,0-1,0 1,0-1,0-1,0 1,0-1,-1-1,0 1,12-9,-5 1,-2 0,0-1,0-1,-1 0,-1-1,0 0,-1 0,0-1,-1 0,-1-1,-1 0,0 0,-1 0,0 0,-2-1,0 0,1-23,1-6,3-68,-8 111,0-10,0 0,-1 0,0 0,-1 0,-7-24,8 33,0 1,-1 0,0 0,1 0,-1 0,0 0,-1 0,1 1,0-1,-1 1,1-1,-1 1,0 0,0 0,0 0,0 0,0 1,0-1,-1 1,1 0,0 0,-1 0,1 0,-1 1,1-1,-1 1,-4 0,-9-1,0 0,-1 2,1 0,0 0,0 2,0 0,0 1,1 0,-19 9,25-8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54,'3'0,"1"-3,3-1,4 0,2-2,3 0,1 0,-2-1,-1 1,1 0,1 3,-3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58,'3'0,"4"0,4 0,3 0,3 0,0 0,2 0,0 0,-4-3,0-1,-3-3,-1 0,1-2,2 0,1-1,-2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0,'4'0,"3"0,4 0,3 0,3 0,0 0,-1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79,'12'-1,"1"0,-1-1,0 0,0-1,0-1,0 0,0 0,-1-1,14-8,-19 10,72-28,-69 25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33,'0'-3,"3"-1,5 0,0-2,2 0,2 0,0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0,4 0,1 0,2 0,1 0,-1 0,1 0,-3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67,'3'0,"2"-3,2-1,3 0,3 1,0-3,0 1,1 0,2 2,-3-2,0-1,1 2,1 1,-2-3,0 1,-3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17,'3'0,"4"0,4 0,0-3,2-1,-5 0,-7 1,-7 1,-2 3,-2 3,-1 2,3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0 192,'321'-185,"-311"179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4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85,'0'-3,"1"0,-1 1,1-1,-1 0,1 0,0 0,1 0,-1 1,0-1,1 1,-1-1,1 1,0-1,0 1,0 0,0 0,0 0,0 0,1 0,-1 0,1 1,-1-1,1 1,4-2,1-1,1 1,1 0,-1 0,0 1,1 0,10-1,-16 3,24-3,0 1,0 2,0 1,39 5,-65-5,0 0,0 0,0 1,0-1,0 0,-1 1,1 0,0-1,-1 1,1 0,-1 0,1-1,-1 1,0 0,0 0,0 1,0-1,0 0,0 0,-1 0,1 1,-1-1,1 0,-1 1,0-1,0 5,-4 70,3-65,-3 0,0 0,0-1,-1 1,-1-1,0 0,-1 0,0-1,-17 19,-13 15,-62 79,-29 54,105-146,13-18,1 0,0 1,-13 27,21-41,1 1,0 0,-1 0,1-1,0 1,-1 0,1 0,0 0,0-1,0 1,0 0,0 0,0 0,0-1,0 1,0 0,0 0,0 0,0 0,1-1,-1 1,0 0,1 0,-1-1,0 1,1 0,-1-1,1 1,-1 0,1-1,0 1,-1-1,2 2,1-1,-1 0,1 0,-1 0,1-1,0 1,0-1,-1 0,1 1,0-1,4-1,8 0,0-2,28-6,-24 4,1 1,31-2,-35 5,-1-1,1 0,-1-1,0 0,21-9,-26 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85,'1'0,"3"-3,3-1,3-1,0-2,2 1,1-1,0-1,-1 1,0 0,2-1,1-1,-2 1,-2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0 135,'221'-127,"-208"120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0 344,'263'-151,"-253"145</inkml:trace>
  <inkml:trace contextRef="#ctx0" brushRef="#br0" timeOffset="1">482 67,'2'-2,"2"0,3-2,3-2,0 0,1 0,2-1,1-2,1 1,0-1,-2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53,'1'-1,"4"-1,2-3,2 0,2-1,0-1,2 0,-1 0,0 0,-2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76,'2'-1,"4"-2,1-1,2-2,2 0,1-1,-1 1,3-2,1-1,1 0,0 0,-4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0 211,'3'-1,"3"-3,3-1,2-2,2 0,0-1,0 1,0 0,0-1,0 1,0-1,-1 1,0 0,0 0,0 0,-2 1,1 0,-2 1</inkml:trace>
  <inkml:trace contextRef="#ctx0" brushRef="#br0" timeOffset="1">309 33,'2'-1,"4"-2,1-2,2 0,2-1,1-1,-3 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1,0 0,3-4,1 0,0-3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 0,0 1,0 0,0-3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1,0-1,0-2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5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28,'1'-2,"-1"1,1-1,0 1,-1 0,1-1,0 1,0 0,0-1,0 1,0 0,0 0,0 0,0 0,1 0,-1 0,0 0,1 0,-1 0,0 1,1-1,-1 0,1 1,-1-1,1 1,-1 0,1 0,0-1,-1 1,1 0,1 1,50-2,-50 1,0 1,1-1,-1 1,0 0,0 0,0 0,0 0,0 1,0 0,0-1,0 1,0 0,-1 0,1 0,-1 0,1 1,2 3,-2-1,0 0,0 1,0 0,0-1,-1 1,0 0,0 0,1 10,0 7,-2 0,0 0,-5 43,3-56,-1 0,0 0,-1 0,0 0,-1 0,0-1,0 0,-1 1,0-2,0 1,-1-1,0 1,-1-2,0 1,0-1,-1 0,0 0,-8 5,18-10,1 0,-1 0,1 0,0-1,0 1,-1-1,1 0,0 0,0 0,4 1,2 1,0 2,0 0,0 0,0 1,0 0,-1 0,0 1,0 0,-1 1,0 0,-1 0,1 0,-1 1,-1 0,0 0,0 0,-1 1,0 0,0-1,-1 1,-1 1,0-1,0 0,-1 1,0-1,-1 17,0-14,0-2,0-1,0 1,-1 0,-1 0,0-1,-4 13,5-20,0 0,-1 0,1 0,-1-1,0 1,0-1,0 1,0-1,-1 0,1 0,0 1,-1-2,1 1,-1 0,0-1,0 1,0-1,0 0,0 0,0 0,0 0,0 0,0-1,0 1,0-1,-4 0,4 0,-16 2,-1-1,1 0,-1-2,0 0,-32-7,44 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82 110,'191'-110,"-463"267,277-160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1 193,'323'-187,"-313"181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1,'0'322,"0"-311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1,'0'543,"0"-528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81,'3'0,"1"-3,3-1,1-3,1-1,3 2,-1-1,0 0,0-2,-4-2,1 1,0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34,'3'0,"1"-4,3 0,4 0,-1-2,1 0,3 1,-3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22,'0'-3,"3"-1,5-3,0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1,3-3,1-2,0 1,-1-2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7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1,'-4'3,"1"0,-1 1,1-1,0 1,0 0,0 0,0 0,1 0,0 0,0 0,0 1,-1 4,-7 34,2 0,2 0,0 52,5-58,0-8,1 0,6 47,-5-69,0 0,1 0,0 0,0 0,0 0,1-1,0 1,0-1,1 0,0 0,0 0,0 0,1-1,0 1,10 8,-11-11,0 1,0-1,0 0,1 0,-1-1,1 1,0-1,0 0,0 0,0 0,0-1,0 0,0 0,0 0,1-1,-1 1,0-1,0-1,1 1,-1-1,0 1,0-2,0 1,0 0,0-1,0 0,0 0,0-1,-1 1,1-1,4-4,5-2,0 0,0-2,-1 1,-1-2,1 0,18-24,-26 26,0 0,0 0,-1-1,-1 0,0 0,0 0,-1 0,0 0,-1-1,0 1,-1 0,0-1,-1 1,0-1,-4-11,1 4,-1 1,-1 0,0 1,-2-1,0 1,0 1,-2 0,-17-23,25 35,-1 0,0 0,0 1,-1-1,1 1,-1 0,0 0,1 0,-1 0,0 0,-1 1,1 0,0 0,-1 0,-8-2,3 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21 111,'-9'47,"1"-5,4 24,8 87,-4-151,0 0,0 1,0-1,1 0,-1 1,1-1,0 0,0 0,-1 1,1-1,1 0,-1 0,0 0,0 0,1 0,-1 0,1-1,0 1,-1 0,1-1,0 1,0-1,0 0,0 0,0 0,0 0,0 0,1 0,-1 0,0-1,0 1,1-1,-1 1,3-1,0 0,0 0,0-1,0 1,-1-1,1-1,0 1,-1 0,1-1,-1 0,1 0,-1 0,0-1,0 0,0 1,7-7,22-19,-26 23,0-1,0 0,0 0,-1 0,0-1,6-8,13-20,-18 26,-1 1,0-2,0 1,0-1,-1 1,3-12,10-19,-15 34,0 0,0-1,0 0,-1 0,0 1,0-1,1-13,-3 14,1 1,-2-1,1 0,-1 1,1-1,-1 1,-1-1,1 1,-1 0,0-1,0 1,-1 0,0 0,1 1,-2-1,1 1,0-1,-7-5,5 5,-1 1,0 0,0 0,0 0,0 1,0 0,-1 0,0 1,1 0,-1 0,0 0,0 1,0 0,-10 0,17 1,-13-1,0 0,0 2,0-1,0 2,-24 4,26-1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71,'-3'1,"1"-1,-1 1,0 0,1 0,-1 0,0 0,1 0,-1 1,1-1,0 1,0 0,-1-1,1 1,0 0,0 0,1 1,-1-1,0 0,1 0,-1 1,1-1,0 1,0 0,0-1,0 1,-1 4,-3 10,0 1,-3 32,7-43,-7 28,6-27,0 1,0-1,1 1,0 0,0 0,1 12,1-19,-1 0,1 0,-1 0,1 0,0 0,0 0,0-1,0 1,0 0,0-1,0 1,1 0,-1-1,0 1,1-1,-1 0,1 0,0 1,-1-1,1 0,0 0,0-1,0 1,0 0,0-1,0 1,0-1,0 1,0-1,0 0,0 0,4 0,0 0,1 1,0-1,-1-1,1 1,0-1,-1 0,1-1,-1 0,1 0,-1 0,0 0,0-1,0 0,0-1,0 1,-1-1,0 0,0-1,0 1,0-1,0 0,-1 0,0 0,0-1,-1 0,1 1,-1-1,3-9,-2 4,0-1,0 0,-1 0,0-1,-2 1,1-1,-1-13,1-1,4-4,-5 26,0 0,0 0,0 0,-1 0,1 1,-2-11,1 13,-1 0,1 1,-1-1,0 0,0 0,0 1,1-1,-2 1,1-1,0 1,0-1,0 1,-1 0,1-1,-1 1,1 0,-1 0,1 0,-1 0,0 0,1 0,-4 0,-35-14,27 12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77 113,'-2'1,"-1"0,0 1,0 0,0-1,1 1,-1 0,1 0,-1 1,1-1,0 0,0 1,0-1,0 1,1 0,-1 0,-1 4,-7 8,6-9,1 0,-1 1,1 0,1-1,-1 1,1 0,0 0,1 0,0 0,0 0,0 14,1 10,5 39,-5-69,1 2,-1 0,1 0,0-1,0 1,0 0,0 0,0-1,1 1,-1-1,1 1,0-1,-1 0,1 1,0-1,0 0,1 0,-1 0,0-1,1 1,-1-1,1 1,-1-1,1 0,0 0,-1 0,1 0,0 0,0-1,4 1,0 0,1 0,-1 0,0-1,0-1,1 1,-1-1,0 0,0-1,0 0,0 0,8-3,-9 0,-1 0,1 0,-1-1,0 1,0-1,-1 0,0-1,0 1,0-1,-1 1,4-12,7-10,-9 18,-1 0,0-1,-1 0,0 0,0 0,-1 0,-1 0,0 0,0 0,-1-1,-2-11,3-43,3 42,-2 19,-1 1,-1 0,1 0,-1-1,1 1,-2-9,1 11,-1 1,1 0,-1-1,1 1,-1 0,1 0,-1-1,0 1,0 0,0 0,0 0,0 0,0 0,0 0,0 0,0 0,0 1,0-1,-1 0,1 1,0-1,-1 0,1 1,0 0,-1-1,-1 1,-5-2,1 1,-1 0,1 0,-1 1,0 0,1 0,-1 1,0 0,-7 2,2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113 112,'-3'1,"0"-1,0 1,0-1,0 1,0 0,0 0,1 0,-1 1,0-1,1 1,-1-1,1 1,-1 0,1 0,0 0,0 0,0 0,0 1,0-1,-2 4,-4 8,0-1,-10 27,10-21,5-12,0 0,1 1,0-1,0 1,1-1,-1 1,2-1,-1 1,1 0,0 0,1-1,0 1,0 0,1-1,4 13,-5-15,1-1,0 0,0 0,1 1,0-1,-1-1,1 1,0 0,1-1,-1 1,1-1,-1 0,1 0,0-1,0 1,0-1,1 0,-1 0,0 0,1 0,-1-1,1 0,0 0,-1 0,11 0,-7-1,1 1,0-2,0 1,-1-1,1 0,13-5,-18 5,0-1,0 0,0 0,0 0,-1-1,1 1,-1-1,1 0,-1 0,0-1,0 1,0 0,-1-1,5-6,-2 0,72-132,-72 131,-1 0,0 0,-1-1,0 1,-1-1,0 1,0-24,-2 29,0 1,-1 0,0-1,0 1,0 0,0-1,-1 1,0 0,0 0,0 0,-1 1,1-1,-1 1,-1-1,1 1,0 0,-1 0,0 0,-8-6,7 7,-1 1,0 0,0 0,0 0,0 1,0-1,0 2,0-1,0 1,0-1,-13 3,10-2,-7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46,'3'0,"5"0,3 0,3 0,-1-3,1-1,1 0,0 1,2 1,0 1,-2-3,-1-1,-3-2,0 0,-2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1884,'-2'111,"4"121,1-217,0-1,0 0,1 0,1 0,7 13,11 39,-15-35,5 63,-6-28,-2-30,0 43,-6 662,0-719,-7 38,-2 21,11 642,-2-707,0 0,-6 23,3-22,1-1,0 23,-15 124,9-75,5-62,-1 41,4-59,1 0,0 0,1 0,-1 0,2 0,-1 0,1 0,0-1,1 1,0-1,6 13,-6-14,0 1,0 0,-1 0,3 11,10 26,-14-43,0-1,0 1,0 0,0-1,0 1,0-1,0 0,0 1,0-1,0 0,0 1,0-1,0 0,0 0,1 0,-1 0,0 0,0 0,0 0,0 0,0-1,1 1,-1 0,0-1,0 1,1-2,35-13,-33 13,110-63,-54 28,-28 12,-29 21,1 1,-1 0,1 0,-1 0,1 0,0 1,0-1,0 1,0 0,1 0,6-2,5 1,-1 0,0-2,0 0,0-1,-1 0,24-15,93-54,-96 55,-26 15,1 0,-1-1,15-12,-15 11,0 0,1 1,0 0,17-7,-15 7,0 0,0-1,12-8,-11 6,0 1,0 0,1 1,0 1,24-8,-20 8,-1-1,0 0,22-14,-25 13,-1 1,1 1,24-8,-22 9,1-2,23-12,74-47,-49 35,-54 27,1-1,-1-1,0 1,0-2,-1 0,0 0,12-11,0-2,1 1,1 1,1 1,0 1,37-16,-44 21,-1 0,0-1,26-24,-29 24,0 0,1 0,0 2,1 0,20-10,18-3,109-41,-64 38,-55 16,-1-2,43-18,-21 4,-37 16,-2-1,51-28,-25 10,-39 23,1-2,-1 1,20-16,-22 14,0 2,0 0,13-6,31-20,-5 1,-39 27,0-1,-1-1,18-14,-18 13,0 0,0 1,1 1,20-10,-20 11,0-1,0 0,-1 0,20-17,-16 12,1 0,0 0,30-14,-1 0,-37 20,1 0,-2 0,1 0,-1-1,1 0,-2 0,1-1,-1 0,0 0,0 0,-1 0,0-1,0 0,-1 0,0 0,0 0,-1 0,0 0,0-1,-1 1,0-1,-1-10,1-19,-3 0,-11-72,9 86,2 10,0 0,-1 0,-1 0,-9-22,9 22,0 1,1 0,0-1,1 1,1-1,0 0,1 0,2-16,-2 12,0 0,0 0,-2-1,-3-17,0 4,1 0,1 0,2 0,4-43,-1-4,-2-499,1 562,1 0,5-24,-4 24,0-1,1-22,-3 0,11-71,-6 44,-6 47,2-1,5-23,-2 10,-1 0,-2 0,-1 0,-4-38,1-8,2-282,1 344,1 0,4-21,4-34,-9-18,-4-145,0 216,0 1,-2 0,0 0,-8-18,-11-37,24 71,-1 0,0 0,0 0,0 0,0 0,0 0,0 0,0 0,-1 0,1 1,-1-1,1 0,-1 1,0 0,0-1,1 1,-1 0,0 0,0 0,0 0,0 0,0 0,-1 1,1-1,0 1,0-1,0 1,-1 0,1 0,0 0,0 0,0 0,-1 0,1 1,-2 0,-12 2,0 1,1 0,-26 11,30-11,-13 7,1 0,-27 18,-22 12,64-36,-1 0,1 0,-13 12,14-10,-1-1,0 0,0-1,-11 6,-81 43,49-24,30-17,-29 24,-6 3,44-32,-106 72,68-37,38-31,0-1,-1-1,0 0,-1 0,-24 12,23-14,0 0,-26 21,-17 9,20-19,-65 23,86-35,1 1,-23 14,24-13,-1 0,-25 9,-72 32,27-11,35-12,40-21,0 1,-1-2,1 1,-15 3,11-4,1 0,0 0,0 2,1 0,-16 10,-31 10,49-23,0 1,0 0,0 0,-19 14,16-10,0-1,0 0,-1-1,-23 9,-26 12,13-1,-61 36,-15 9,68-38,39-24,0 1,-28 21,14-7,-57 31,61-38,1-3,-18 13,2-2,37-23,1 1,-1 0,1 0,0 0,-7 7,-1 1,0-1,-1-1,-34 17,-12 7,25-11,-25 17,41-24,8-6,0 0,1 0,-17 20,25-25,-1-1,0 1,-1-1,1 0,-10 5,5-3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 2119,'-1'13,"0"1,-6 23,-2 24,8-38,3 154,6-123,-4-37,-2-1,2 23,-3-6,1 0,8 33,-3 20,-6-59,6 36,51 230,-55-265,-2-1,-2 46,0-40,3 37,3-33,2-1,13 39,-14-54,0 0,-2 1,-1 0,-1 0,-1 29,-1 455,-2-480,0-1,-13 50,9-50,1 1,-2 49,7-20,2-27,-2 0,-1 0,-2 0,-6 30,4-26,1 0,2 0,1 0,4 44,-1 2,-3-8,3 76,6-92,-4-38,-1 0,0 25,-3-33,1 27,-1-34,0 0,0 0,0 0,1 0,-1 0,0 0,0 0,1 0,-1 0,0-1,1 1,-1 0,1 0,-1 0,1-1,-1 1,1 0,0-1,-1 1,1 0,0-1,-1 1,1-1,0 1,0-1,0 1,-1-1,1 0,2 1,-1-2,0-1,0 0,0 1,0-1,0 0,0 0,0 0,-1 0,1 0,-1-1,1 1,-1 0,0-1,2-4,3-5,4-2,1 1,0 0,1 0,0 1,1 1,1 0,-1 0,2 2,21-12,97-45,-50 22,-22 8,-51 29,0 0,0 1,1 0,0 1,0 0,1 1,20-6,-24 8,1 0,-1-1,0 0,0-1,0 1,-1-2,1 1,8-8,-6 6,-1-1,1 2,0 0,14-6,127-51,-149 61,31-13,39-20,-9-1,-33 19,54-38,-51 30,-19 15,0-2,17-16,-20 18,0 0,1 0,0 1,23-10,6-5,63-52,-68 54,-28 18,-2-1,1 1,0-1,10-9,-8 6,1 1,0 0,0 1,0 0,1 0,0 1,0 1,0 0,13-2,-8 1,-1 0,0-1,0 0,15-8,-14 5,1 2,0 0,0 1,33-6,-12 3,-26 6,-1-1,1-1,-1 0,0 0,12-7,-7 3,-1 1,1 1,28-7,-27 9,-1-1,1-1,27-14,118-70,-125 71,-31 17,0-1,0 1,0-1,0-1,-1 1,1-1,-1 0,0-1,8-8,22-21,-29 29,0 0,0 0,-1-1,9-11,-7 8,0 1,1 0,-1 0,17-11,7-8,-16 14,1 1,28-18,18-14,-4 0,2 3,93-48,-149 86,29-16,-12 7,0 0,29-10,65-33,-66 31,90-59,-48 25,-49 31,47-40,-17-6,-65 65,0-1,-1 1,1-2,-2 1,7-14,-7 12,1 1,0 0,1 0,10-13,-13 19,-2 0,1 0,0 0,-1-1,0 1,0-1,0 1,0-1,-1 0,0 0,0 0,0 0,0-5,0-13,-4-38,1 20,4-68,-4-88,-7 143,5 38,2 0,-2-25,3-1178,3 577,-3 625,-1 0,-4-21,-4-34,11-309,-1 379,0 0,0 0,0 0,0-1,0 1,0 0,-1 0,1 0,-1 0,0-1,0 1,0 0,0 0,0 0,0 0,0 1,0-1,-1 0,1 0,-1 1,-2-3,1 3,-1-1,1 0,-1 1,0 0,0 0,0 0,0 0,0 1,0 0,1 0,-7 0,-46 0,-109 4,152-2,0 1,-1 1,1 0,0 0,1 2,-20 10,-41 15,52-23,-1 0,-28 17,-19 9,52-26,0 0,-18 13,19-10,-1-2,-22 10,-53 26,5-2,64-32,1 1,0 1,-31 25,31-22,0-1,0-1,-27 12,28-15,0 0,1 2,-32 26,5-3,-102 50,123-71,16-10,1 1,0 0,-14 12,8-6,-2-1,0 0,0-1,-1-1,-24 10,17-8,5-3,1-2,-41 9,43-12,1 1,-1 0,1 2,0-1,-23 14,19-9,0-1,-1 0,-31 7,-32 14,-101 37,157-56,-1-2,-33 7,-16 5,-104 42,148-50,-41 21,4 0,0 1,49-22,-43 17,-110 46,73-22,74-40,1 1,0 2,1 1,-42 38,35-28,-35 42,38-44,25-23,-1 1,1 0,1 1,-1-1,-6 9,-13 17,-52 49,53-57,7-7,-1 0,-19 12,27-19,0 1,0 0,1 0,1 0,0 1,-9 15,-13 19,25-39,1 1,0-1,0 1,1 0,0 0,0 0,0 0,1 0,0 1,0-1,0 12,5 72,-4-86,7 32,-3-20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0,'24'2,"-1"0,0 1,0 2,0 0,0 2,-1 0,0 2,25 12,-36-17,-1-1,1 0,0-1,0 0,0-1,17 0,36 6,63 11,107 37,-213-50,15 3,67 25,-85-27,1 0,0-2,38 5,-25-5,88 22,-87-16,2-2,-1-2,47 3,45 8,-47-6,-32-4,26 10,-56-12,-1 0,1-2,23 3,-12-4,-1 2,0 1,0 1,0 1,-1 1,42 20,-58-24,1-1,0 0,0 0,0-1,11 0,22 5,68 11,-81-13,-15-3,-1 1,1 0,-1 1,22 9,-19-6,1-2,-1 0,35 4,-45-8,43 6,-8-2,-1 3,51 15,-40-1,-40-16,1 0,0 0,22 5,-2-3,36 15,-23-7,235 57,-76-37,-147-28,-48-7,1 0,-1 1,0 0,0 1,0 0,11 5,-3-1,1-1,-1-1,1 0,0-2,25 2,44 8,55 23,-32-11,-72-17,0 1,42 16,-62-19,0-1,0-1,24 3,-10-2,-6 1,0 1,33 13,-12-3,93 18,-49-15,-53-10,75 23,-21-3,-49-16,45 20,-77-29,-1-1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0 359,'15'-1,"0"0,-1-1,0-1,1 0,-1-1,0-1,-1 0,1-1,-1 0,0-1,0 0,-1-1,0-1,-1 0,0 0,0-1,-1-1,12-14,-9 6,-2-1,1-1,-2 1,-1-2,-1 0,0 0,-2 0,6-37,-14 79,0 0,-9 32,-2 16,1 5,7-45,1 0,-1 42,-9 35,1 0,13-93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2445,'4225'-2439,"-4216"2433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0,'0'4760,"0"-4748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2446,'4228'-2440,"-4218"2434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1,'0'4697,"0"-4681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1,'0'4607,"0"-4591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2417,'4175'-2410,"-4165"2404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1,'0'4554,"0"-4551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1 504,'0'-500,"0"496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1,'0'4643,"0"-4628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1,'0'4668,"0"-4656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1,'-5'3,"0"-1,0 1,0 1,0-1,0 1,1 0,-1 0,1 0,-7 10,4-6,-1 1,1 0,0 1,1 0,0 0,0 1,1 0,1-1,0 2,0-1,1 0,0 1,0 14,-2 18,4 86,2-72,-1-51,1 0,0-1,0 1,1-1,-1 1,1-1,1 0,-1 1,1-1,0 0,1-1,-1 1,1-1,1 1,-1-1,0 0,1-1,0 1,0-1,1 0,-1 0,1-1,0 1,0-1,0 0,0-1,0 0,8 2,-11-3,5 1,-1-1,1 1,0-1,0 0,0-1,14-1,-19 0,-1 0,1 0,0 0,0 0,0-1,-1 1,1-1,0 0,-1 0,0 0,1 0,-1 0,0-1,0 1,0 0,0-1,-1 0,1 1,-1-1,2-4,4-9,0-1,-2 0,0 0,-1 0,0-1,1-23,-3-108,-3 81,1 66,0-1,0 0,0 0,0 0,-1 0,1 1,-1-1,0 0,0 0,0 1,0-1,0 0,-1 1,1 0,-1-1,0 1,1 0,-1-1,0 1,0 0,0 1,-1-1,1 0,0 0,-1 1,1 0,-6-3,-4 1,1 0,-1 0,0 1,-1 1,-16 0,-30-5,24 1,24 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1638,'2828'-1632,"-2818"1626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28,'2'-2,"3"-1,4-2,1-1,1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0 607,'1040'-600,"-1029"594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391 1,'-381'219,"371"-213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2371,'4094'-2364,"-4083"2358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2348,'4056'-2342,"-4047"2337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1 650,'0'7,"-1"7,1 1,1-1,0 1,0-1,2 0,-1 0,2 0,9 23,-9-21,0-1,0 1,-2-1,0 1,0 0,-2 0,0 0,-3 25,0 15,4-1,13 88,-10-96,-1 0,-5 52,1-21,-4-51,4-24,0 0,0 0,0 0,0 0,1 0,-1 0,1 0,0 0,0 0,0 0,0 0,1 0,-1 0,1 0,-1 0,3 3,-2-5,0-1,1 1,-1-1,1 1,-1-1,0 0,1 0,-1 1,1-1,-1 0,1 0,-1-1,1 1,-1 0,1 0,-1-1,1 1,-1 0,1-1,-1 0,0 1,3-2,33-19,-32 18,106-53,15-16,12-7,-105 65,-25 11,0 0,0-1,0 0,0 0,0-1,7-6,-5 4,1 0,0 1,0 1,1 0,-1 0,1 1,18-3,18-8,-42 13,2-1,-1 1,0-1,0-1,-1 1,1-1,6-5,-3 2,1 1,0 0,0 0,18-5,-17 6,0 0,-1 0,1-1,13-9,-16 9,-1 1,1 0,0 1,1 0,13-4,-13 5,-1-1,0 1,0-2,11-5,-17 8,0-1,0 1,0-1,0 0,-1 0,1 0,-1 0,1 0,-1-1,0 1,-1 0,1-1,-1 0,3-6,18-57,-15 50,-1 1,-1-1,0-1,-1 1,-1-1,1-26,-4 21,0-4,0 0,-2 0,-8-40,-9-59,16 104,0 0,1 0,2-29,0 29,0 0,-2 0,-5-31,3 31,1-2,1 1,2 0,2-29,-1 19,-3-35,2 67,0-1,0 1,0 0,0-1,0 1,-1-1,1 1,0 0,-1-1,1 1,-1 0,1 0,-1-1,0 1,0 0,1 0,-1 0,0 0,0 0,0 0,0 0,0 0,-1 0,1 0,0 1,0-1,0 0,-1 1,1-1,0 1,-1 0,1-1,0 1,-1 0,1 0,-1 0,1 0,0 0,-1 0,1 0,0 0,-1 0,1 1,-1-1,-1 2,-9 2,0 0,1 1,0 1,-14 8,8-4,-11 6,21-11,0-1,0 0,-1 0,1-1,-13 4,2-1,1 0,0 2,0 0,1 0,0 2,-17 12,-31 19,57-37,1 1,0 0,0 0,0 1,0-1,-4 8,-27 23,7-4,27-27,-1 0,1-1,-1 0,0 0,0 0,-1-1,1 1,-8 3,-4 2,-6 3,0-1,0-2,-47 15,46-18,-37 15,-19 6,57-21,0 2,0 0,0 1,1 2,-32 20,44-25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0 436,'1'13,"0"1,6 23,2 25,2 31,-3-41,-3-24,1-1,9 27,-8-34,-1 1,-1 0,-1 0,2 39,-7 393,1-451,0 0,0-1,-1 1,1 0,1 0,-1 0,0 0,0-1,1 1,-1 0,1 0,-1-1,1 1,0 0,0-1,0 1,0 0,0-1,0 0,2 3,-1-3,0-1,-1 0,1 0,0 0,0 0,-1 0,1 0,0 0,0-1,-1 1,1-1,0 1,-1-1,1 0,0 1,-1-1,1 0,-1 0,1 0,-1 0,2-3,107-82,-58 58,-40 23,0-1,0-1,15-11,70-49,-84 59,1-1,0 1,0 1,23-8,31-16,3-5,-41 21,54-34,-82 47,0 1,0-1,-1 0,1 0,0 1,-1-1,1 0,-1-1,1 1,-1 0,0 0,0 0,0-1,0 1,-1 0,1-1,-1 1,1-1,-1 1,0-1,0 1,0-1,-1-3,0-5,-2 0,0 0,0 0,-5-12,-8-30,13-39,4 70,-1 0,-1 0,-8-43,4 33,1 0,1 0,2 0,4-43,0-4,-5 10,4-78,0 138,-1 1,2 0,-1 0,1 0,6-12,-6 15,0-1,0 0,-1 0,0 0,0-1,0 1,-1 0,0-1,0-10,-1 16,0 1,0-1,0 0,0 1,-1-1,1 1,0-1,0 1,-1-1,1 1,0-1,-1 1,1-1,-1 1,1-1,-1 1,1-1,-1 1,1 0,-1-1,1 1,-1 0,1 0,-1-1,1 1,-1 0,0 0,1 0,-1 0,1 0,-1 0,0 0,1 0,-1 0,1 0,-1 0,0 0,1 0,-1 0,1 0,-1 1,1-1,-1 0,1 0,-1 1,0-1,1 0,-1 1,-34 18,28-14,-22 11,0 2,2 1,-30 25,-15 7,-23 24,44-45,-9 7,38-22,-38 21,7-6,44-24,-1-1,0-1,-20 6,21-7,0 0,0 1,0 0,0 0,-12 8,3 1,15-12,1 0,0 1,-1-1,1 1,0-1,0 1,0 0,0 0,0 0,0 0,0 0,1 1,-1-1,1 0,0 1,0-1,-1 1,2-1,-1 1,0 0,0-1,1 1,0 0,-1 4,0 229,4-109,-3 216,3-310,1-22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0,'39'15,"-28"-11,76 25,-59-22,36 16,-48-17,0-1,0-1,28 4,25 7,-6-2,-50-11,0 0,-1 0,1 2,20 7,-22-7,-1-1,1 0,0-1,0 0,20 1,23 4,90 11,-124-15,-1 0,24 0,-23-2,0 1,21 4,14 5,63 4,27 3,-98-10,14 2,-33-8,-1 2,43 10,4 2,179 37,-145-34,109 17,-172-27,19 0,-51-8,0 1,0 1,0-1,18 8,-17-5,-1-1,0-1,26 3,-3-2,0 2,-1 2,57 18,-67-18,0-1,1-1,42 3,-34-4,35 9,10 1,83 22,18-1,-106-19,-52-10,45 6,78 5,-90-10,-32-4,43 1,-41-3,-1 0,1 2,26 6,-27-4,0-1,1-2,30 2,-39-5,1 2,23 5,31 2,-19-9,-26-2,1 3,0 0,48 9,-55-6,1-2,0 0,26-1,-27-1,1 0,0 2,25 5,62 12,-87-16,0 0,1-1,31-2,-32 0,1 0,-1 1,33 7,-32-4,0-1,0-2,37 0,-37-2,0 1,0 1,40 8,-41-5,-1-1,1-1,35-2,-34 0,-1 0,1 2,30 5,-30-3,0-1,26 1,33 3,-32 0,0-3,1-2,49-5,-2 1,-21 0,83 4,-95 6,-37-3,44 0,-14-6,-27-1,0 2,1 1,-1 2,35 6,-47-5,1-1,27 0,-26-2,-1 1,21 4,104 12,-123-14,-1-2,1 0,25-1,-25-1,0 0,0 2,25 5,-26-4,0 0,39 0,-38-3,-1 1,39 6,-40-3,0-1,32-1,-32-1,1 0,33 7,-33-5,1 0,0-1,25-1,-29-1,-1 0,1 1,0 0,-1 2,1 0,17 6,-18-4,-1-1,1-1,0 0,1-1,21-1,-16 0,-1 1,27 5,-28-4,-1 0,23 0,-23-2,1 0,23 6,-10-2,0-1,0-1,1-3,36-3,9 1,-30 2,-19-2,0 3,1 0,53 10,-70-8,-1-1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0,'-1'18,"-1"0,-1 0,0 0,-2-1,1 1,-2-1,-8 16,-62 115,67-132,-1 3,-1-1,0 0,-2 0,-27 29,39-47,1 1,0-1,-1 0,1 0,0 1,-1-1,1 0,0 1,0-1,-1 0,1 1,0-1,0 0,0 1,-1-1,1 0,0 1,0-1,0 1,0-1,0 0,0 1,0-1,0 1,0-1,0 0,0 1,0-1,0 1,0-1,0 0,0 1,1-1,-1 1,0-1,0 0,0 1,1-1,-1 0,0 1,0-1,1 0,-1 0,1 1,24 9,38-2,-61-7,10 0,0 0,0-1,0 0,0-1,0 0,14-4,-20 3,-1 0,0 0,0-1,0 0,0 0,0 0,-1 0,1-1,-1 1,0-1,0 0,0-1,-1 1,1-1,2-6,0 2,11-17,-2 0,13-30,-25 49,0 0,-1 0,0-1,0 1,0 0,-1-1,0 1,0-1,-1 1,0-1,-1 0,1 1,-4-15,4 22,0 0,0 0,0-1,-1 1,1 0,0 0,0 0,0-1,0 1,0 0,0 0,0 0,0 0,0-1,0 1,0 0,0 0,-1 0,1 0,0 0,0-1,0 1,0 0,0 0,-1 0,1 0,0 0,0 0,0 0,-1 0,1 0,0-1,0 1,0 0,0 0,-1 0,1 0,0 0,0 0,0 0,-1 0,1 0,0 1,0-1,0 0,0 0,-1 0,1 0,0 0,0 0,0 0,0 0,-1 0,1 1,0-1,0 0,0 0,-11 16,-3 19,-29 132,-1 11,44-178,-9 27,-1-1,-19 39,23-56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1,'12'1,"1"0,-1 1,0 0,0 1,-1 0,1 1,-1 0,1 1,12 8,-16-9,15 6,43 11,0 0,25 5,4 2,-76-21,0-2,1-1,33 4,-29-5,0 1,28 8,-14-2,1-1,53 4,30 6,-87-13,2-2,69 0,-62-4,61 8,-29-1,1-3,77-6,-34 0,-17 0,111 4,-155 7,-41-5,1-2,19 1,169 15,-34 1,16-2,-127-16,86 12,-95-8,103-3,-105-4,1 3,61 8,93 18,-77-10,-35 0,-71-11,1-1,46 3,24 1,-61-4,41-1,51 5,3 0,-106-9,0 1,1 1,-1 1,0 1,30 10,-22-7,49 6,-39-7,4 0,-14-2,52 13,-53-10,1-1,36 2,-8-2,-6-1,-34-4,-1 1,1 1,29 7,-11 1,0-2,67 7,-69-11,0 1,35 12,45 9,50 5,-39 11,92 19,-102-43,-31-9,-12-3,8 2,-61-8,0 0,0 2,0 0,35 12,-14-2,0-1,52 7,-67-14,43 15,-48-13,7 0,1 0,31 2,26 5,-53-7,-17-4,0 0,0 1,21 9,-9-2,1-2,0-1,1-1,-1-2,37 3,-9-4,54 7,1 4,-48-6,-49-8,-1 0,1 1,-1 1,25 8,-28-8,0 0,0-1,0 0,0-1,1 1,10-2,39 7,-25 7,-30-11,0 0,0-1,1 0,-1 0,11 3,163 33,-162-36,-1 1,0 1,1 0,-1 1,-1 1,1 0,-1 1,0 1,-1 0,0 1,17 14,-23-14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1,'18'0,"4"-1,0 1,0 1,1 1,-1 1,0 1,38 12,-42-9,24 9,1-1,59 12,3-5,-68-9,-29-9,1 0,0-1,0-1,16 3,117 16,-83-11,62 18,-42-4,31 7,-25-12,74 13,-82-15,-60-12,1 0,0-2,34 3,92 12,-128-16,0 0,-1 1,1 0,15 7,37 7,-32-11,0 2,0 1,59 25,-62-23,0-1,50 9,-12-3,60 13,46 12,-73-16,21 6,-94-22,60 8,-84-16,258 50,-64-25,-177-23,36 11,-40-9,0 0,36 3,-19-4,60 13,-13-2,-20 3,-51-14,0 0,0 0,0-1,15 1,123 15,-84-12,-27-2,45 0,-64-4,41 7,18 1,53 9,30-5,-116-8,61 14,-10-3,-65-9,0-2,56 3,-70-7,-1 0,21 5,30 3,-45-7,-1 1,41 10,-42-7,-1-2,1 0,36 1,-42-4,1 0,23 6,31 2,-3-8,82 11,-68-7,-60-5,-1 1,42 8,45 10,-75-14,0-2,1 0,-1-2,36-5,11 2,-55 3,39 7,-39-4,41 2,296-7,-347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1,'669'0,"-653"0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1,'18'0,"-3"-1,1 1,-1 1,1 0,-1 1,1 0,-1 1,27 10,-8-1,40 10,11 4,-56-16,0 0,0-2,44 7,-33-9,64 20,-38-8,79 0,-117-13,38 2,-2-1,65 16,-84-18,1-1,74-5,-28 0,-44 1,-18 0,1 1,-1 2,54 9,106 25,-167-33,6 1,36-1,-39-3,49 8,-49-5,0 0,27-2,-30-1,-1 1,1 1,28 6,75 10,-65-6,69 3,-115-13,0 1,0 0,16 6,-18-4,0-2,0 1,0-2,22 2,18 0,67 13,-4-1,-29 1,-68-12,1 0,0-2,33 2,-20-5,-10-1,0 1,0 2,0 0,22 5,48 12,-56-13,63 18,-75-17,0-1,46 4,-31-5,118 9,-60-6,-78-8,0 1,-1 1,1 1,0 1,33 10,-40-10,-1-1,1 0,0-1,0-1,22 0,-18 0,1 0,25 5,-10 0,0-3,1 0,-1-2,37-4,9 0,-53 3,0 0,-1 0,0 2,43 7,76 28,-36-17,-18-4,91 20,-167-33,0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1999,'14'-1,"1"0,27-8,-6 2,186-44,-126 27,36-11,-65 4,-48 21,0 1,27-9,23-5,-33 10,38-7,-13 5,-26 6,48-5,8-3,-69 11,0 2,0 0,37-1,-33 4,48-9,-29 3,-17 2,53-16,9-3,3 10,68-15,-28-16,-103 36,-1-2,1-2,45-26,-5 3,-37 22,58-16,-56 20,48-20,-25 7,-44 18,0 0,0 0,0-2,-1 1,0-2,15-11,-19 13,0 0,1 0,0 1,1 0,20-7,29-13,-39 14,0 2,34-11,-38 15,0-1,-1 0,0-2,0 0,-1 0,16-12,-18 11,0 1,1 1,0 0,25-9,2-1,68-19,160-72,-200 84,-45 17,-1-2,0 0,-1-1,24-15,-34 19,-1 1,1 0,1 0,-1 1,1 1,20-4,-17 4,1 0,-1-2,19-7,-12 2,38-9,-42 14,-1 0,1-2,30-16,-29 14,-1 0,1 1,23-6,-23 8,0-1,-1-1,26-13,25-17,-41 23,-2 0,41-30,16-17,6-10,23 4,-104 63,-1 0,2 1,15-5,-17 7,0-1,0 0,0-1,0 0,11-8,-9 6,0 0,1 0,-1 1,18-6,-16 6,-1 0,1 0,20-13,-15 7,1 0,0 2,1 0,35-10,19-9,52-26,-115 48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0,'10'1,"-1"0,1 0,0 1,0 0,-1 0,1 1,12 6,63 37,-42-21,93 59,-35-20,-72-45,-16-11,1 0,0 0,0-1,17 5,31 16,-45-20,-1-1,23 7,38 11,97 43,-146-53,-1 0,35 26,-34-21,54 28,-39-24,14 6,-32-22,0 2,0 1,-2 1,1 1,-2 1,1 0,33 32,-22-20,-29-23,0 0,0 1,0 0,0 0,0 0,-1 1,7 7,-2 0,2 0,-1-1,1 0,1-1,0 0,20 11,30 27,57 71,-48-44,9-6,8 10,-62-56,0-2,1 0,59 33,-38-24,50 19,-78-37,1-1,0 0,31 9,-32-12,-6-2,0 1,19 13,17 9,33 22,3-6,-61-30,51 20,-72-33,1 1,0-1,-1 1,0 0,0 1,1-1,-2 1,1 0,6 8,22 19,-26-26,0 0,-1 0,0 0,9 12,11 11,-17-21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0 292,'35'1,"-9"-1,1 0,-1-1,50-10,-56 7,1 2,0 0,35 1,-35 1,1 0,-1-1,31-7,-6-1,-32 8,0-2,0 0,-1-1,18-7,-12 4,-1 2,1 0,0 0,1 2,-1 1,24-1,-15 1,-14 0,-1-1,1 0,-1-1,0 0,16-8,39-12,137-24,-174 40,1 2,0 1,65-2,-76 7,41-8,18-1,8-1,-62 6,41-1,-39 5,-3 1,-1-1,1-1,42-9,41-9,-97 17,0 0,0 0,0 1,1 0,-1 1,0 0,0 1,16 2,-15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1,'3'0,"1"3,3 1,0 3,3 0,1-1,3-1,2-2,1-1,1-2,1 0,-1 0,1 0,-1 0,-3-1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19,'0'0,"0"1,1 0,-1-1,0 1,0 0,0-1,0 1,0 0,0-1,-1 1,1 0,0-1,0 1,0-1,-1 1,1 0,0-1,0 1,-1-1,1 1,-1 0,1-1,0 1,-1-1,1 0,-1 1,1-1,-1 1,0-1,1 0,-1 1,1-1,-1 0,0 1,1-1,-1 0,0 0,1 0,-1 0,0 0,1 0,-1 0,0 0,1 0,-1 0,0 0,1 0,-2-1,-39-17,13 4,25 13,0 0,0 0,0 1,0-1,1 1,-1-1,0 1,0 0,0 0,0 0,0 1,0-1,0 1,0 0,0-1,1 1,-1 1,0-1,1 0,-1 1,0-1,1 1,0 0,-1-1,1 1,0 0,0 1,0-1,0 0,1 1,-1-1,0 1,1-1,0 1,0 0,0-1,0 1,0 0,0 0,1 0,-1 0,1 0,0 0,0 3,-8 46,5-43,1 1,0-1,1 1,0 0,1-1,-1 1,2-1,0 1,0 0,4 16,-3-24,-1 1,1-1,0 0,0 0,0 0,0 0,0 0,0 0,0-1,1 1,-1-1,1 0,-1 1,1-1,-1 0,1 0,0-1,0 1,-1-1,1 1,0-1,0 0,0 0,-1 0,1 0,0 0,2-2,0 2,0-1,0 1,0-1,-1-1,1 1,-1-1,1 0,-1 0,0 0,1 0,-1-1,0 0,-1 0,1 0,4-4,-4 0,0 1,0-1,-1 0,0 0,0 0,-1 0,0 0,0-1,-1 1,1-8,0-11,-3-41,0 29,0 104,2 79,8-91,-6-38,0 0,1 24,-5 340,1-375,0 0,-1-1,0 1,0-1,0 1,0-1,-1 1,0-1,0 0,-4 7,5-10,1 0,-1 0,1-1,-1 1,1 0,-1-1,0 1,0-1,1 1,-1 0,0-1,0 0,1 1,-1-1,0 1,0-1,0 0,0 0,0 0,0 1,0-1,-1 0,0-1,1 1,-1-1,1 0,-1 0,1 1,0-1,-1 0,1 0,0 0,-1-1,1 1,0 0,0 0,0-1,0 1,0 0,-1-3,-1-2,1 0,-1 0,1 0,0 0,1 0,-1-1,1 1,1 0,-1-8,3-64,1 33,-3 39,-1-3,2 1,-1-1,1 0,3-12,-3 18,0-1,1 0,0 1,0-1,0 1,0 0,0 0,1 0,-1 0,1 0,0 0,5-3,-1 0,0 0,0 0,0 0,-1-1,0 0,0 0,0-1,-1 0,0 0,-1 0,0 0,0-1,-1 0,0 0,-1 0,1 0,-2 0,1 0,-1 0,-1-15,0 6,0 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32,'-2'1,"0"-1,0 1,0 0,1 0,-1 0,0 0,1 0,-1 0,1 0,-1 0,1 1,-1-1,1 1,0-1,0 1,-1-1,1 1,0 0,1 0,-1-1,-1 5,-14 40,12-24,1 1,1 0,1-1,3 42,0-6,-2-47,1-1,0 0,1 1,0-1,0 0,1 0,1 0,-1-1,2 1,8 15,-12-24,0 1,0-1,0 0,0 0,0 0,0 0,0 0,0 0,1 0,-1 0,0-1,0 1,1 0,-1-1,1 1,-1-1,0 1,1-1,-1 0,1 0,-1 0,1 0,-1 0,1 0,2 0,-1-1,0 0,-1-1,1 1,0 0,-1-1,1 0,-1 0,1 0,-1 0,0 0,4-4,3-6,-1 0,0 0,-1 0,7-17,-9 14,-2-1,1 0,-2-1,0 1,-1 0,-1 0,0-1,-4-19,1-23,3 46,0 0,-1 0,-1 0,-4-16,5 26,0 0,1 0,-2 0,1 0,0 0,-1 0,1 0,-1 0,0 1,0-1,0 1,0-1,0 1,0 0,-1-1,1 1,-1 0,0 1,0-1,1 0,-1 1,-5-2,7 3,0 0,0 0,-1 0,1 0,0 0,0 0,0 1,0-1,-1 0,1 1,0-1,0 1,0-1,0 1,0-1,0 1,0 0,0-1,0 1,0 0,1 0,-1 0,0 0,0 0,1 0,-1 0,1 0,-1 0,1 0,-1 0,1 0,0 0,-1 0,1 1,0-1,0 0,0 2,-2 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5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1 364,'9'0,"0"-1,-1-1,1 0,0 0,0 0,-1-1,0-1,10-4,62-39,-73 42,8-4,-1-1,-1 0,0-1,0 0,-1-1,-1-1,0 0,-1 0,0-1,-1 0,0-1,8-20,-7 14,-5 12,0 0,-1-1,-1 1,1-1,-1 1,-1-1,2-10,-14 33,-2 15,7-4,1 0,-1 47,-4 28,-4-19,-12 52,20-107,1 1,1 0,1 0,2 39,0-46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1,'0'6,"1"-1,1 1,-1 0,1-1,0 1,1-1,-1 0,6 9,9 19,-13-17,0 0,-1 0,-1 0,-1 1,0-1,-1 19,1 32,1-53,0-1,1 1,0 0,8 18,-11-32,0 0,0 0,0 0,0 0,0 1,0-1,0 0,0 0,0 0,0 1,0-1,0 0,0 0,0 0,0 1,0-1,0 0,0 0,0 0,0 0,1 1,-1-1,0 0,0 0,0 0,0 0,0 0,1 0,-1 1,0-1,0 0,0 0,1 0,-1 0,0 0,0 0,0 0,0 0,1 0,-1 0,0 0,0 0,0 0,1 0,-1 0,0 0,0 0,0 0,1 0,-1 0,0 0,0 0,0 0,0-1,1 1,4-15,-2-21,-3 24,0 0,1-1,0 1,1-1,0 1,1 0,1 0,6-17,6-12,-13 31,0 0,1 1,1-1,-1 1,11-15,-15 23,1 0,-1 1,1-1,-1 0,1 1,-1-1,1 0,0 1,-1-1,1 1,0-1,0 1,-1-1,1 1,0-1,0 1,0 0,-1-1,1 1,0 0,0 0,0 0,0 0,0 0,0 0,-1 0,1 0,0 0,2 0,-2 1,0 0,1 0,-1 0,0 1,1-1,-1 0,0 1,0-1,0 0,0 1,0-1,0 1,1 3,1 3,0 1,-1-1,0 1,2 17,-4-17,4 42,-3-49,-1-1,0 0,0 0,0 0,0 0,1 1,-1-1,1 0,-1 0,1 0,-1 0,1 0,-1 0,1 0,0 0,0 0,0 0,-1-1,1 1,0 0,0 0,0-1,0 1,0-1,0 1,0-1,0 1,1-1,-1 1,0-1,0 0,0 0,0 0,3 0,-3 0,0-1,0 1,1-1,-1 0,0 0,0 0,0 0,0 0,0 0,-1 0,1 0,0 0,0 0,-1 0,1 0,0-1,-1 1,1 0,-1-1,0 1,1 0,-1-1,0-1,3-11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1,'-2'82,"4"89,0-161,-1-1,2 1,0-1,0 0,4 10,13 9,-19-27,0 0,0-1,0 1,0 0,0-1,0 1,0-1,0 1,0-1,0 1,0-1,0 0,0 0,0 1,1-1,-1 0,0 0,0 0,0 0,0 0,0-1,2 1,-1-1,0 0,0 0,-1 0,1-1,-1 1,1 0,-1-1,1 1,-1-1,0 1,1-1,-1 0,0 0,0 1,0-1,-1 0,1 0,0 0,-1 0,1 0,-1 0,0 0,1-4,0-56,-2 49,1-24,1 19,-1-1,0 0,-6-29,5 44,1 1,-1-1,0 0,-1 1,1-1,0 1,-1 0,0-1,0 1,0 0,0 0,0 0,-1 0,0 0,1 1,-1-1,0 1,0 0,0 0,0 0,-1 0,1 0,-6-1,8 3,0-1,1 1,-1 0,0 0,0 0,0 0,0 0,0 0,1 0,-1 0,0 0,0 0,0 0,0 1,0-1,1 0,-1 1,0-1,0 0,0 1,0 0,-6 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0,'-1'88,"3"96,7-131,0 13,-10-128,2-177,0 235,-1 0,1-1,0 1,0 0,1 0,-1-1,1 1,0 1,0-1,0 0,1 0,-1 1,6-6,-7 8,0 0,0 0,0 1,0-1,1 0,-1 0,0 1,1-1,-1 1,1-1,-1 1,0 0,1-1,-1 1,1 0,-1 0,1 0,-1 0,1 0,-1 0,1 1,-1-1,1 0,-1 1,0-1,1 1,-1-1,0 1,1 0,-1 0,0-1,0 1,0 0,0 0,0 0,0 0,0 1,0-1,0 0,0 0,0 0,0 2,16 21,0 0,-2 1,-1 1,16 41,-27-61,0 0,1 0,0 0,0 0,5 5,-5-7,0 1,0-1,-1 1,0 0,0 0,0 0,2 8,-2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47,'0'26,"-1"0,2 0,1 0,7 41,-3-43,1-1,1 0,1 0,20 35,-29-100,-14 5,9 28,1 0,0 0,1-1,-3-15,5 23,1 0,0 0,0 0,0 0,0-1,0 1,0 0,1 0,-1 0,1 0,-1 0,1 0,0 0,0 0,0 0,0 0,0 0,0 1,0-1,1 0,-1 1,0-1,1 1,0-1,-1 1,4-2,-1 0,0 0,-1-1,1 1,-1-1,1 0,-1 0,0 0,0-1,-1 1,0-1,1 1,-1-1,-1 0,1 0,-1 0,2-8,-1-6,0-1,-1-37,2 89,2 0,1-1,2 1,1-1,16 38,-24-68,-1 1,1 0,-1-1,1 1,0 0,0-1,0 1,-1-1,2 1,-1-1,0 1,0-1,0 0,1 0,-1 0,0 1,3 0,2-1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94 287,'3'0,"-1"0,1-1,-1 1,1 0,-1-1,1 0,-1 1,1-1,-1 0,1 0,-1 0,0-1,1 1,-1 0,0-1,0 0,0 1,0-1,2-3,-1 1,0-1,-1 1,1-1,-1 0,0 0,0 0,-1 0,1 0,0-6,0-9,0 0,-2 1,0-1,-3-23,2 38,0 0,0 1,0-1,0 1,-1-1,0 1,0 0,0-1,0 1,-1 0,0 0,0 1,0-1,0 0,0 1,-1 0,1 0,-6-4,7 6,0 0,0 0,0 0,-1 0,1 1,0-1,-1 0,1 1,0 0,-1-1,1 1,-1 0,1 0,0 0,-1 1,1-1,0 0,-1 1,1 0,0 0,-1-1,1 1,0 1,0-1,0 0,0 0,0 1,0-1,0 1,1 0,-1-1,0 1,1 0,-1 0,1 0,-2 3,-2 3,0 1,1-1,0 1,0 0,1 0,0 0,0 1,1-1,0 1,1-1,0 1,1 0,1 18,0-14,0 0,2 0,0 0,0-1,1 1,1-1,0 0,0 0,2-1,-1 0,2 0,0 0,12 13,-16-19,1-1,0 0,0 0,1 0,0-1,0 0,0 0,0 0,0-1,1 1,0-2,10 4,-15-6,1 0,-1 0,1-1,-1 1,0-1,1 0,-1 1,0-1,0 0,1 0,-1-1,0 1,0 0,0-1,0 1,3-4,29-37,-5 8,-21 27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3,'-1'0,"0"1,0 0,0-1,0 1,0-1,0 1,0 0,0 0,1-1,-1 1,0 0,1 0,-1 0,0 0,1 0,-1 0,1 0,0 0,-1 0,1 0,0 0,-1 0,1 0,0 0,0 0,0 0,0 2,-2 36,1-34,1 54,2 1,11 59,-9-54,-20-126,15 59,1 0,0-1,-1 1,1 0,1-1,-1 1,0-1,0 1,1 0,-1 0,1-1,0 1,0 0,0 0,0 0,0-1,0 1,0 1,1-1,-1 0,1 0,-1 0,1 1,0-1,0 1,0-1,0 1,0 0,2-2,19-14,-18 12,0-1,0 0,-1 0,0 0,0-1,0 1,5-14,16-51,-25 71,18-90,-18 76,-3 19,-5 24,5 22,6 85,-3-134,0 0,0 1,0-1,1 0,-1 1,1-1,-1 0,1 0,0 0,0 1,0-1,0 0,0 0,1 0,-1-1,0 1,1 0,0 0,3 2,1-3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40,'1'27,"2"-1,0 0,10 32,0 9,-9-36,-2 1,-1-1,-5 51,4-81,0 0,0 0,0 0,0 0,0 0,0 0,0 0,0 0,-1 0,1 0,0 0,0 0,-1-1,1 1,-1 0,1 0,-1 0,1-1,-1 1,0 0,1 0,-1-1,0 1,-1 0,1-1,0 0,1 0,-1 0,0 0,0-1,0 1,0 0,0-1,1 1,-1-1,0 1,0-1,1 1,-1-1,0 0,1 1,-1-1,1 0,-1 1,0-2,-3-3,1 0,-1 0,1-1,1 1,-1-1,-3-10,4 5,0 0,1 1,0-1,2-19,-1 26,1 0,-1 0,1 0,0 0,0 1,1-1,-1 0,1 1,0-1,0 1,0-1,0 1,0 0,1 0,-1 0,4-3,2 0,-2 1,1-2,-1 1,0-1,0 0,-1 0,1 0,-2-1,1 0,-1 0,0 0,-1-1,0 1,-1-1,1 0,-1 1,1-18,-3 9,1-27,-1 42,0-1,0 1,0 0,-1-1,1 1,-1 0,1 0,-1-1,0 1,0 0,0 0,0 0,-2-3,2 5,1 0,0 0,-1 1,1-1,-1 0,1 0,0 0,-1 0,1 1,-1-1,1 0,0 1,-1-1,1 0,0 0,0 1,-1-1,1 1,0-1,0 0,-1 1,1-1,0 1,0-1,0 0,0 1,0-1,-1 1,1-1,0 1,0-1,0 0,0 1,0-1,1 1,-1-1,0 1,-3 21,1 3,1 0,2 0,0-1,2 1,6 28,-3-26,-5-18,0-1,1 1,0-1,0 0,1 1,0-1,1-1,0 1,8 12,-12-20,1 0,-1 1,1-1,-1 0,1 1,-1-1,1 0,-1 0,1 0,0 1,-1-1,1 0,0 0,-1 0,1 0,-1 0,1 0,0 0,-1 0,1-1,-1 1,1 0,0 0,-1 0,1-1,-1 1,1 0,-1-1,1 1,-1 0,1-1,-1 1,1-1,-1 1,1 0,-1-1,0 1,1-1,-1 0,1 0,15-25,-14 23,6-12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108 333,'0'-1,"0"0,0-1,0 1,0 0,-1 0,1-1,-1 1,1 0,-1 0,1 0,-1 0,1-1,-1 1,0 0,0 0,0 0,0 1,1-1,-1 0,0 0,0 0,-1 1,1-1,0 0,0 1,0-1,0 1,-1 0,1-1,0 1,0 0,-3-1,2 1,0 0,-1 0,1 0,0 0,-1 0,1 0,0 0,0 1,-1-1,1 1,0 0,0 0,0-1,0 1,0 1,-4 1,2 2,1 0,0-1,0 1,0 1,0-1,1 0,0 0,0 1,0 0,1-1,-1 7,-7 66,10 138,0-212,-1 0,1 0,0 0,0 0,0 0,1 0,0 0,-1-1,1 1,1 0,-1-1,0 0,1 1,0-1,0 0,4 3,-6-5,1 0,-1 0,0 0,1 0,-1-1,1 1,-1-1,1 1,-1-1,1 0,-1 1,1-1,0 0,-1 0,1 0,-1 0,1 0,1-1,0 0,-1 0,0 0,0 0,0 0,0 0,0-1,0 1,0-1,-1 1,1-1,0 0,-1 0,1 0,-1 0,2-3,3-7,-1 0,-1-1,1 1,-2-1,0 0,-1 0,0 0,-1 0,0 0,-1-15,0 7,1-1,7-32,-6 42,0 1,0-1,-1 1,0-1,-1 0,-1-12,-3 17,-1 15,-2 17,6-12,0 1,1-1,1 1,1 0,0-1,0 1,1-1,1 0,0 0,1 0,1 0,0-1,0 0,1 0,0-1,15 17,-21-26,1-1,-1 1,1 0,0-1,-1 1,1-1,0 0,0 1,0-1,0 0,0 0,0 0,1-1,-1 1,0 0,0-1,0 0,1 1,-1-1,0 0,1 0,-1 0,0 0,0-1,1 1,-1-1,4-1,-3 1,0-1,0 1,0-1,-1 0,1 0,-1-1,1 1,-1 0,0-1,0 0,0 1,0-1,0 0,-1 0,1 0,-1 0,0 0,2-5,10-46,-10 35,2 1,0-1,1 1,1 0,15-28,-22 46,0-1,0 1,0 0,0 0,0-1,0 1,0 0,0 0,0 0,1-1,-1 1,0 0,0 0,0 0,0 0,0-1,1 1,-1 0,0 0,0 0,0 0,0 0,1-1,-1 1,0 0,0 0,0 0,1 0,-1 0,0 0,0 0,1 0,-1 0,0 0,0 0,0 0,1 0,-1 0,0 0,0 0,0 0,1 0,-1 0,0 0,1 1,2 11,-1 22,-2-32,0 3,0 0,1 1,0-1,0 0,0 0,0 0,1 0,0 0,0 0,4 6,-6-10,1 0,0 0,0 0,0 0,0 0,0 0,-1 0,2 0,-1-1,0 1,0 0,0-1,0 1,0-1,1 1,-1-1,0 1,2-1,-1 0,0 0,0 0,-1 0,1-1,0 1,-1-1,1 1,0-1,-1 0,1 0,-1 0,1 1,-1-2,1 1,-1 0,0 0,3-3,-1 1,-1-1,1 0,-1 0,0 1,0-2,0 1,0 0,-1 0,1-1,-1 1,0 0,0-1,-1-8,-1-67,-1 42,2 22,2 0,5-25,2-30,-8 57,-1-1,-1 0,0 0,-1 0,-1 1,0-1,-1 1,-9-25,11 37,0-1,-1 1,1-1,-1 1,1 0,-1 0,0 0,0 0,0 0,0 1,0-1,0 1,0 0,0 0,-1 0,1 0,0 0,-1 1,1 0,-1 0,1 0,-1 0,1 0,-6 1,6 0,-1-1,0 1,0-1,0 1,0 0,0 0,1 1,-1-1,0 1,1 0,-1 0,1 0,0 0,0 1,0-1,0 1,0 0,0 0,1 0,-4 5,1 6,0 0,1 0,-3 23,6-30,0 0,1 0,-1 0,1 0,1 0,0 0,0 0,0 0,4 9,-4-13,0 0,1 0,0 0,0-1,0 1,0-1,0 0,0 1,1-1,-1 0,1 0,0 0,-1-1,1 1,0-1,0 1,0-1,0 0,0 0,0 0,0-1,1 1,-1-1,0 0,5 0,-4 0,1 0,-1 0,1 0,-1-1,1 0,-1 0,0 0,1-1,-1 0,0 1,0-1,0-1,0 1,0 0,0-1,-1 0,5-4,-4 2,-1-1,1 0,-1 1,0-1,0-1,3-11,-4 11,1 0,-1 0,2 0,5-11,-8 18,-1-1,0 1,1-1,-1 0,0 1,1-1,-1 1,1-1,-1 1,1-1,-1 1,1-1,-1 1,1 0,-1-1,1 1,0 0,-1-1,1 1,-1 0,1 0,0-1,-1 1,1 0,0 0,0 0,-1 0,1 0,0 0,-1 0,2 1,-1-1,1 1,-1 0,0 1,0-1,0 0,0 0,0 0,0 1,0-1,-1 0,1 1,0-1,0 3,13 53,-13-55,24 147,-24-142,1 0,0 0,0 0,1 0,5 11,8 20,-12-25,1-2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1 126,'-1'20,"2"0,0 0,1 0,1 0,1-1,1 1,1-1,15 35,-13-31,-4-15,-3-30,-1 12,0 0,1 0,0 0,1 1,0-1,1 0,0 1,5-11,4-4,27-40,29-52,-66 113,0 0,0 0,0 0,0 0,-1 0,1 0,-1-1,0 1,0-1,0 1,1-7,-5 11,1 0,0 0,0 0,0 0,0 0,0 1,0-1,0 1,0-1,1 1,-3 2,-2 5,0 0,0 0,1 1,0 0,1 0,0 0,0 1,2-1,-1 1,-1 14,-2 3,4-20,0 1,1-1,0 1,0 0,1-1,0 1,2 15,-1-23,-1 1,1 0,-1 0,1-1,-1 1,1 0,0-1,0 1,0 0,0-1,0 1,0-1,0 0,1 1,-1-1,0 0,1 0,-1 0,1 0,0 0,-1 0,1 0,0 0,-1-1,1 1,0-1,0 1,-1-1,1 0,0 1,0-1,0 0,0 0,-1-1,1 1,0 0,0 0,0-1,-1 1,1-1,3-1,4-2,0 0,0-1,-1 0,1 0,-1-1,0 0,0-1,-1 1,0-2,0 1,8-13,-8 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1,'-3'0,"1"-1,-1 1,0 0,0 1,0-1,1 0,-1 1,0 0,1-1,-1 1,0 0,1 0,-1 1,1-1,0 0,-1 1,1 0,0-1,0 1,0 0,0 0,0 0,0 0,1 1,-2 2,0 1,1 1,0 0,0 0,1 0,0 0,0 0,1 0,0 13,-1 20,0-28,1 0,-1 0,2 0,0 0,0 1,6 17,-7-28,0-1,1 0,-1 1,1-1,-1 0,1 0,0 0,0 1,-1-1,1 0,0 0,0 0,0 0,0 0,0-1,0 1,1 0,-1 0,0-1,0 1,0-1,1 1,-1-1,0 1,1-1,-1 0,0 0,1 1,-1-1,1 0,-1 0,0-1,1 1,-1 0,0 0,1-1,-1 1,0 0,1-1,-1 1,0-1,0 0,2-1,2-1,1-1,-1 1,0-1,-1 0,1-1,-1 1,8-11,0-4,-1-1,0-1,-2 1,0-2,7-27,-13 41,0 0,0 1,1-1,0 1,7-9,5 70,-12-22,-4-27,0 0,0 0,1 0,-1 1,1-1,1 0,-1 0,1 0,0 0,0-1,0 1,0 0,1-1,0 0,5 6,1-3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39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5011,'8659'-4999,"-8639"4988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6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39,'42'0,"-8"1,-1-1,0-1,0-2,-1-1,1-2,37-11,-66 15,0 1,0 0,0-1,1 1,-1 0,0 1,0-1,1 1,-1 0,1 0,-1 0,0 1,6 1,-8-1,0 0,0 0,0 1,0-1,0 1,-1-1,1 1,0-1,-1 1,1 0,-1 0,0 0,0 0,0 0,0 0,0 0,0 1,0-1,0 0,-1 0,0 1,1-1,-1 0,0 1,0 3,2 24,-1 0,-1 0,-1 0,-8 42,5-61,-1 0,0 0,-1-1,0 1,-1-1,0-1,-16 18,-17 25,-28 37,34-48,27-32,0 0,1 0,0 1,1 0,-7 17,10-22,1 0,-1 0,1 0,0 0,1 1,-1-1,1 0,0 0,0 0,1 0,0 0,0 0,0 0,3 10,-2-12,0-1,0 1,0-1,0 0,0 1,1-1,-1 0,1-1,-1 1,1 0,0-1,0 1,-1-1,1 0,0 0,0 0,0 0,0 0,0-1,1 0,-1 1,0-1,0 0,6-1,4 0,1 0,-1-1,0 0,20-6,-17 1,-1 0,0-1,0 0,-1-1,0-1,16-14,-18 14,-1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1,'-1'0,"0"1,0-1,0 1,0-1,1 1,-1 0,0-1,0 1,0 0,0 0,1 0,-1-1,0 1,1 0,-1 0,1 0,-1 0,1 0,0 0,-1 0,1 0,0 0,0 1,-1-1,1 0,0 0,0 2,-2 36,1-34,1 21,0 0,1 1,2-1,0 0,2 0,10 29,11 54,-12-41,-9-25,-3-31,-2-34,-1-164,1 171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0,0 0,-1 1,1-1,1 0,-1 1,0-1,0 1,0-1,1 1,-1 0,1 0,-1 0,1-1,0 1,-1 1,1-1,0 0,-1 0,1 1,0-1,0 1,0-1,0 1,0 0,0 0,0-1,-1 1,5 1,-4-1,0 0,1 0,-1 0,1 0,-1 0,0 1,1-1,-1 1,0 0,1-1,-1 1,0 0,0 1,0-1,0 0,0 0,0 1,0-1,0 1,0 0,-1 0,1-1,-1 1,1 0,-1 0,0 1,0-1,2 4,0 19,-1 1,-2 0,0-1,-6 37,6-60,0-1,0 1,-1 0,1-1,0 1,-1-1,1 1,-1-1,0 1,1-1,-1 0,0 1,0-1,0 0,0 1,0-1,0 0,0 0,-1 0,1 0,0 0,0 0,-1 0,1-1,-1 1,1 0,-1-1,1 1,-1-1,1 0,-1 1,1-1,-1 0,0 0,1 0,-1 0,1 0,-1 0,0-1,1 1,-1 0,1-1,-1 1,1-1,-1 0,1 1,0-1,-2-1,-5-6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13,'0'25,"1"0,0 0,2 1,1-2,13 44,-4-17,-10-36,1-1,0 0,8 17,-12-31,0 0,0 0,0 0,0-1,0 1,0 0,0 0,0 0,0 0,0 0,1 0,-1 0,0-1,0 1,0 0,0 0,0 0,0 0,1 0,-1 0,0 0,0 0,0 0,0 0,0 0,1 0,-1 0,0 0,0 0,0 0,0 0,0 0,1 0,-1 0,0 0,0 0,0 0,0 0,0 0,0 0,1 0,-1 0,0 0,0 0,0 1,0-1,0 0,0 0,0 0,1 0,-1 0,0 0,0 0,0 1,0-1,0 0,0 0,0 0,0 0,0 0,0 0,0 1,0-1,0 0,0 0,0 0,0 1,4-20,-3-24,-2 31,0 0,-2 0,1 0,-1 0,-1 1,0-1,-1 1,0 0,0 0,-1 1,-1 0,0 0,0 0,-1 1,0 0,0 0,-1 1,-18-12,24 14,12 2,26 0,-18 3,-5-3,-1 0,1 0,18-11,-4 2,-15 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0,'-2'1,"1"-1,0 1,-1 0,1 0,0-1,0 1,-1 0,1 0,0 0,0 0,0 0,0 0,0 1,1-1,-1 0,0 0,0 1,1-1,-1 0,0 2,-10 30,7-4,2-1,0 1,2 0,5 36,-5-61,1 0,0 0,0 0,0 0,0 0,1 0,0-1,-1 1,1 0,1-1,-1 0,0 1,1-1,0 0,0 0,0 0,4 3,-5-5,0 0,0 1,0-1,0 0,1-1,-1 1,0 0,0-1,1 1,-1-1,0 1,1-1,-1 0,1 0,-1 0,0-1,1 1,-1 0,0-1,1 0,-1 1,0-1,0 0,1 0,-1 0,0-1,0 1,0 0,-1-1,1 1,2-3,-1 1,-1-1,1 1,-1 0,0-1,0 1,0-1,0 0,-1 0,0 0,1 0,0-4,6-52,-6 36,5-9,-5 24,0 1,0-1,-1 1,0-1,0 1,-2-13,1 19,-1-1,1 1,-1 0,0 0,0 0,0 0,0 1,0-1,0 0,0 0,-1 0,1 1,0-1,-1 1,0-1,1 1,-1 0,0 0,0-1,1 1,-1 0,0 1,0-1,0 0,0 0,0 1,-1-1,1 1,0 0,0 0,-2 0,-1-1,0 0,1 1,-1 0,0 0,1 1,-1-1,1 1,-1 0,1 0,-1 0,-5 3,8-3,-1 1,1-1,0 1,0 0,0 0,-1 0,2 0,-1 0,0 0,0 1,1-1,-1 1,1-1,0 1,0-1,0 1,0 0,0 0,0 2,-2 9,1-10,1 0,0 0,0 0,1 0,-1 1,1-1,0 5,0-8,1 1,-1-1,1 0,-1 0,1 0,-1 0,1 0,0 1,-1-1,1 0,0-1,0 1,0 0,0 0,0 0,0 0,0-1,0 1,0 0,0-1,0 1,0-1,1 0,-1 1,0-1,0 0,1 1,-1-1,2 0,20 2,-20-2,1 0,-1 0,1 0,-1 1,1-1,-1 1,1 0,-1 0,0 0,1 1,-1-1,0 1,0-1,0 1,0 0,0 0,2 3,-2-2,0 0,0 0,0-1,0 0,0 1,1-1,-1 0,1 0,0-1,-1 1,1-1,0 0,0 0,0 0,0 0,0-1,0 1,0-1,0 0,0-1,-1 1,1-1,0 1,0-1,0 0,0 0,0-1,4-2,4-4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70,'-2'4,"-1"-1,1 1,0 0,0-1,0 1,1 0,-1 0,1 0,0 0,0 0,1 0,-1 1,1-1,0 0,0 8,1 1,0-1,1 1,7 23,12 16,-21-52,0 0,0 0,0 1,0-1,1 0,-1 0,0 0,0 0,0 0,0 0,0 0,0 1,0-1,1 0,-1 0,0 0,0 0,0 0,0 0,0 0,0 0,1 0,-1 0,0 0,0 0,0 0,0 0,0 0,1 0,-1 0,0 0,0 0,0 0,0 0,0 0,1 0,-1 0,0 0,0 0,0 0,0 0,0 0,0-1,0 1,1 0,-1 0,0 0,0 0,0 0,0 0,6-11,1-12,-4 5,0-1,1 1,1 0,1 0,0 1,10-18,-3-2,-13 33,1 0,0-1,0 2,0-1,1 0,0 0,-1 0,1 1,0-1,1 1,-1-1,3-2,-4 6,-1 0,0-1,0 1,0 0,0 0,1 0,-1 0,0 0,0 0,0 0,1-1,-1 1,0 0,0 0,0 0,1 0,-1 0,0 0,0 0,0 0,1 0,-1 0,0 0,0 0,0 0,1 0,-1 0,0 1,0-1,0 0,1 0,-1 0,0 0,0 0,0 0,0 0,1 1,-1-1,0 0,0 0,0 0,0 0,0 1,0-1,1 0,3 15,-1 14,-1-13,0 0,2-1,0 1,1-1,0 0,13 23,-3-2,-14-34,0 0,0 0,0 0,0 0,1 0,-1 0,0 0,1 0,0-1,-1 1,1 0,0-1,0 1,0-1,0 0,0 0,0 0,0 0,4 1,-5-2,1 1,-1-1,0 0,0-1,1 1,-1 0,0 0,0 0,1-1,-1 1,0-1,0 1,0-1,0 1,1-1,-1 0,0 1,0-1,0 0,-1 0,1 0,0 0,0 0,0 0,-1 0,1 0,0 0,-1 0,1 0,-1-1,1 1,-1 0,0 0,0 0,1-1,-1 1,0-2,3-32,-3 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19,'1'36,"1"0,9 41,-3-32,-2 1,3-1,2 0,19 52,-24-72,-5-22,-1 0,0 0,1 1,0-1,0 0,0 0,0 0,1 0,-1 0,1 0,2 3,-4-6,1-1,-1 1,0 0,1 0,-1 0,1-1,-1 1,0 0,1 0,-1-1,0 1,1 0,-1-1,0 1,1-1,-1 1,0 0,0-1,1 1,-1-1,0 1,0-1,0 1,0-1,0 1,0-1,1 1,-1 0,0-1,0 1,-1-1,1 1,0-1,0 0,2-20,-3-158,3-45,-2 220,1 0,0 1,0-1,0 1,1 0,-1-1,1 1,0 0,0 0,0 0,0 0,0 0,1 0,-1 1,1-1,0 1,-1-1,1 1,1 0,-1 0,0 1,0-1,1 1,-1-1,0 1,1 0,0 0,-1 1,1-1,-1 1,1 0,0 0,-1 0,1 0,0 1,5 0,-7 1,0-1,0 1,0 0,0 0,0-1,0 1,-1 0,1 1,-1-1,1 0,-1 0,0 1,0-1,0 1,0-1,0 1,-1-1,1 1,-1-1,1 1,-1 0,0-1,0 1,0-1,-1 4,0 6,0 0,0 1,-1-1,-4 13,2-13,4-10,0 1,-1-1,1 1,-1-1,0 0,0 1,0-1,0 0,0 1,-1-1,1 0,0 0,-1 0,0 0,0 0,1 0,-1-1,0 1,0-1,-4 3,-5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24,'1'10,"1"1,0 0,0 0,1-1,5 12,4 18,-9-32,1-1,0 1,0-1,1 0,0 0,0 0,0-1,1 0,0 0,0 0,1-1,-1 0,1 0,1 0,-1-1,0 0,1-1,10 4,-16-7,-1 0,0 0,0 0,0 0,1 0,-1 0,0 0,0-1,0 1,0 0,0-1,0 1,1-1,-1 1,0-1,0 0,0 1,-1-1,1 0,0 0,0 1,0-1,0 0,-1 0,1 0,0 0,-1 0,1 0,-1 0,1 0,-1-1,0 1,1 0,-1 0,0 0,0 0,0-1,0 1,0-2,1-57,-1 50,1-34,0 30,-1-1,0 1,-1 0,0 0,-4-14,0 19,3 15,2 17,4-9,1 0,1 0,1-1,0 0,0 0,1-1,1 0,0 0,12 11,-11-15,-1-2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3 174,'-2'-31,"1"13,1 0,2-23,-1 37,-1 0,1 1,-1-1,1 1,0-1,1 1,-1-1,1 1,-1 0,1 0,0-1,0 1,0 1,1-1,-1 0,1 0,2-2,-4 5,0-1,0 1,-1-1,1 1,0 0,0-1,0 1,0 0,-1-1,1 1,0 0,0 0,0 0,0 0,0 0,0 0,0 0,0 0,0 0,0 0,-1 0,1 1,0-1,0 0,1 2,0-1,0 0,0 1,0-1,-1 1,1 0,-1 0,1-1,-1 1,0 0,2 3,-1 0,0-1,0 1,0-1,-1 1,0 0,1 0,-2-1,1 1,0 8,-2-10,0 0,0 0,1 0,0 0,-1 0,1 0,0 0,0 0,1 0,-1 0,1 0,-1 0,1 0,0-1,0 1,0 0,1 0,-1-1,0 1,1-1,0 1,0-1,0 0,0 1,0-1,0 0,0-1,1 1,-1 0,3 1,1 3,0 0,-1 0,0 0,-1 1,1 0,-1 0,0 0,-1 0,0 1,0 0,0-1,-1 1,-1 0,1 0,0 15,0-6,2-1,6 21,-5-22,0 0,-1 0,-1 0,0 0,-1 1,0-1,-1 17,-1-21,-1-1,0 1,-1 0,-3 12,4-21,1-1,0 1,-1 0,1 0,-1-1,1 1,-1 0,0-1,0 1,0-1,0 1,0-1,0 1,0-1,0 0,-1 1,1-1,0 0,-1 0,1 0,-1 0,1 0,-1 0,0-1,1 1,-1 0,0-1,1 1,-1-1,0 0,0 0,0 1,1-1,-3-1,1 1,1-1,0 0,0 0,0 0,0-1,0 1,0 0,0-1,1 0,-1 1,0-1,1 0,-1 0,1 1,0-1,-1 0,1-1,0 1,0 0,0 0,1 0,-1-1,1 1,-1 0,1-1,-1-2,0-10,0 0,1-29,1 29,0 6,0-1,1 1,0 0,0-1,1 1,5-9,-4 8,-1 1,0-1,0 0,-1 0,2-12,3-24,-3 34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0 129,'0'18,"1"0,0 0,1-1,1 1,0-1,12 34,5 5,14 34,-31-83,7 16,-18-37,3 6,1 0,0 0,1 0,0-1,0 0,-3-17,5 21,1-1,0 1,1 0,-1 0,1-1,0 1,0 0,1 0,-1 0,1 0,0 0,0 1,5-8,2-5,-1 0,0-1,-2 0,0-1,-1 1,0-1,-2 0,0 0,-2-1,0 1,-1 0,-4-33,-1 32,-1 29,-1 33,6-33,1 0,0-1,0 1,1 0,1-1,-1 1,1-1,0 1,1-1,0 0,1 0,-1 0,1 0,7 9,13 30,-22-41,1 1,0 0,0-1,0 0,1 0,0 0,0 0,1 0,6 6,-2-6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15,'-2'-1,"0"1,-1 0,1 0,0 1,0-1,0 0,0 1,0-1,0 1,0-1,0 1,0 0,0 0,0 0,1 0,-1 0,0 1,1-1,-1 0,0 1,1-1,-2 3,1 0,0 0,1 0,-1 0,1 0,0 1,0-1,1 0,-1 0,1 1,0 4,-1 8,0 0,0 1,1 0,1-1,1 1,0 0,9 32,-10-49,-1 0,1 1,-1-1,1 1,0-1,0 0,-1 1,1-1,0 0,0 0,0 0,1 0,-1 0,0 0,0 0,2 1,-2-2,-1 0,1 1,0-1,0 0,0 0,0 0,0 0,-1 0,1 0,0 0,0 0,0 0,0 0,-1-1,1 1,0 0,0 0,0-1,-1 1,1-1,1 0,0 0,0-1,0 0,0 0,0 0,-1 0,1 0,0-1,-1 1,0 0,1-1,-1 1,0-1,0 0,0 1,-1-1,1-3,5-36,0 4,2-66,-5 63,-3 41,0-1,0 1,0 0,0-1,1 1,-1-1,0 1,0 0,0-1,0 1,1 0,-1-1,0 1,0 0,1-1,-1 1,0 0,0 0,1-1,-1 1,0 0,1 0,-1 0,0-1,1 1,-1 0,1 0,-1 0,0 0,1 0,0 0,1 1,-1-1,0 1,0 0,0 0,0-1,0 1,0 0,0 0,-1 0,1 0,0 0,0 0,-1 0,2 2,25 48,-23-40,2 0,-1 0,2-1,-1 0,1 0,1-1,16 17,-7-11,-9-8,0 1,1-1,0-1,0 1,0-2,1 1,-1-1,1-1,12 4,-21-8,0 1,0-1,0 0,0-1,1 1,-1 0,0 0,0 0,0-1,0 1,0-1,0 1,0-1,0 1,0-1,0 1,0-1,0 0,0 1,0-1,-1 0,1 0,0 0,0 0,-1 0,1 0,-1 0,1 0,-1 0,1 0,-1 0,0 0,1 0,-1 0,0-1,0 1,0 0,0-1,2-12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3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0,0 0,-1 0,1 0,0 0,0 0,0 0,0 0,0 0,0 0,0 0,0 1,0-1,0 0,0 1,0-1,1 1,-1-1,0 1,0 0,1 0,-1-1,0 1,0 0,1 0,1 0,43-3,-41 3,0 0,-1 0,1 0,-1 1,1-1,-1 1,0 0,1 0,-1 1,0-1,0 1,0 0,0 0,0 0,0 1,-1-1,8 7,-7-4,1 1,0-1,-1 1,0 1,-1-1,1 0,-1 1,-1 0,4 11,-1 2,-1 0,-1 1,-1-1,-1 1,-1 0,-3 30,3-48,-1 1,1 0,-1-1,0 1,0-1,-1 0,1 1,-1-1,1 0,-1 0,0 0,0 0,-1 0,1 0,0-1,-1 1,-4 3,1-2,0-1,0 0,0 0,0 0,-1-1,1 0,-1 0,-7 1,20-3,1 0,0 0,0 1,0 0,0 0,0 1,-1 0,1 0,0 0,-1 1,0 0,0 0,0 1,0 0,0 0,-1 0,1 1,8 9,-7-7,1 1,-1 0,-1 0,0 1,0-1,0 1,-1 1,0-1,-1 1,0-1,-1 1,4 19,-4-11,-1 1,-1-1,-1 1,0-1,-1 1,-2-1,-3 20,4-34,0-1,0 0,-1 0,1 0,-1 0,1 0,-1 0,0-1,0 1,0-1,0 0,0 0,-1 0,1 0,-1 0,1-1,-1 0,0 1,1-1,-1-1,0 1,-7 0,-11 1,-1-2,-41-3,21 0,-16-1,45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7,'-1'1,"0"-1,0 1,0 0,0-1,0 1,0-1,0 1,1 0,-1 0,0 0,0-1,1 1,-1 0,1 0,-1 0,1 0,-1 0,1 0,-1 0,1 0,0 0,0 0,-1 0,1 1,0-1,0 0,0 1,-2 38,2-36,-1 10,0 0,1 0,1 0,0 0,1-1,1 1,0 0,1-1,0 0,1 0,0 0,11 18,-15-30,-1-1,0 1,0-1,0 1,0-1,1 1,-1-1,0 1,1-1,-1 1,0-1,1 0,-1 1,0-1,1 0,-1 1,1-1,-1 0,0 0,1 1,-1-1,1 0,-1 0,1 0,-1 1,1-1,-1 0,1 0,-1 0,1 0,-1 0,1 0,-1 0,1 0,-1 0,1 0,-1-1,1 1,-1 0,1 0,-1 0,1-1,-1 1,1 0,-1 0,1-1,-1 1,0-1,1 1,-1 0,0-1,1 1,-1 0,0-1,0 1,1-1,-1 1,0-1,0 1,0-1,1 1,-1-1,0 1,0-1,0 0,10-44,-9 35,7-23,-5 15,1-1,1 1,1 1,1-1,14-27,-18 39,1-1,-1 0,0 0,2-12,-8 36,1 0,0 1,1 19,1-29,0-1,1 1,0 0,0-1,0 1,1-1,0 1,1-1,0 0,5 10,-7-16,-1 0,1 0,-1 0,1 0,0 0,-1-1,1 1,0 0,0 0,-1-1,1 1,0-1,0 1,0-1,0 1,0-1,0 1,0-1,0 0,0 0,0 1,0-1,0 0,0 0,0 0,2 0,-1-1,-1 0,0 1,1-1,-1 0,0 0,0 1,0-1,1 0,-1 0,0 0,0-1,0 1,0 0,-1 0,1-1,0 1,0 0,0-3,4-9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49,'-1'1,"0"-1,0 1,0-1,0 1,0-1,0 1,0 0,1 0,-1-1,0 1,0 0,1 0,-1 0,1 0,-1 0,1 0,-1 0,1 0,-1 0,1 0,0 0,0 0,-1 0,1 0,0 0,0 0,0 2,-2 36,2-34,-1 16,-1-3,2 0,0-1,5 29,-5-43,0-1,1 1,-1 0,1 0,0 0,0-1,0 1,0 0,0-1,1 1,-1-1,1 0,-1 1,1-1,0 0,0 0,0 0,0 0,1 0,-1-1,0 1,1-1,-1 1,1-1,0 0,-1 0,1 0,5 1,-6-2,1 0,-1 0,1 0,-1-1,1 1,-1-1,0 0,0 0,1 1,-1-1,0-1,0 1,0 0,0 0,0-1,0 1,0-1,0 0,-1 0,1 1,-1-1,1 0,-1 0,0 0,1-1,0-3,2-1,-1 0,-1-1,1 1,-1-1,-1 1,0-1,1-9,-2 7,0-1,-1 1,0-1,-1 1,0 0,-1 0,0 0,-7-17,6 20,1 1,-1 0,1-1,-2 2,1-1,-1 0,0 1,0 0,0 0,-1 0,0 1,1 0,-11-6,13 9,0 1,0-1,0 0,1 1,-1 0,0-1,0 1,0 0,0 1,0-1,0 0,1 1,-1-1,0 1,0 0,0 0,1 0,-1 1,1-1,-1 1,1-1,-1 1,-2 2,3-2,-1 0,1 0,0 0,-1 1,1-1,0 1,0-1,1 1,-1 0,0-1,1 1,0 0,0 0,0 0,0 0,0 0,0 0,1 1,0-1,-1 0,1 4,3 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1 473,'2'-13,"0"0,1 1,0-1,1 1,1 0,0 0,0 1,9-13,-11 19,13-23,-1 1,12-34,-9 24,4-10,-18 34,-1-1,0 1,-1-1,0 1,0-17,-2 28,0 0,-1-1,1 1,0 0,-1-1,0 1,1 0,-1 0,0-1,0 1,0 0,0 0,-1 0,1 0,-1 0,-1-1,1 1,0 1,0 0,0 0,0 0,0 0,0 0,-1 1,1-1,0 1,-1-1,1 1,0 0,-1 0,1 0,-1 0,1 0,0 0,-1 1,-3 0,2 1,0-1,0 1,0-1,1 1,-1 0,0 0,1 1,-1-1,1 1,0 0,0-1,0 1,0 1,1-1,-1 0,1 1,-1-1,1 1,1 0,-1 0,0 0,1 0,0 0,0 0,-1 7,-2 12,2-1,0 1,3 36,0-35,-2 16,1 36,1-70,-1-1,1 0,0 0,1 0,-1 0,1 0,0 0,0-1,1 1,-1-1,6 8,-1-5,-1 1,1-2,0 1,0-1,14 9,-19-14,-1 0,1 0,0 0,-1 0,1-1,0 1,-1-1,1 1,0-1,0 0,0 1,-1-1,1 0,0 0,0 0,0-1,0 1,-1 0,1-1,0 1,0-1,-1 1,1-1,0 0,-1 0,1 0,-1 0,1 0,-1 0,1 0,-1 0,0-1,0 1,1-1,-1 1,0-1,1-2,4-8,0 0,-1 0,0 0,-1-1,-1 0,0 0,-1 0,0 0,0-17,-2 29,0-1,0 0,0 1,0-1,-1 1,1-1,-1 1,1-1,-1 1,1-1,-1 1,0-1,0 1,0 0,0-1,0 1,0 0,0 0,0 0,0 0,-1 0,1 0,0 0,-1 0,1 0,-1 0,1 1,-1-1,1 1,-1-1,1 1,-3-1,-5 0,0 0,0 1,0-1,-14 3,10-1,-3-1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1 733,'4'-5,"0"1,0-1,1 1,0 0,0 0,0 1,10-7,-14 10,81-42,-57 31,38-23,-3 0,-40 24,0-2,27-19,-27 17,0 1,1 2,0 0,45-16,6-3,-64 25,0 1,0-2,14-12,-15 12,1 0,0 0,0 0,10-4,38-21,-41 22,0 1,0 0,1 1,25-8,-23 9,-1 0,29-16,-2 2,-28 14,-1-1,-1 0,1-1,-1 0,0-1,-1-1,0 0,16-17,-28 26,0 1,-1-1,1 0,0 1,-1-1,1 0,-1 1,1-1,-1 0,1 0,-1 0,0 1,1-1,-1 0,0 0,0 0,0 0,0 0,1 0,-1 0,0 1,-1-1,1 0,0 0,0 0,0 0,0 0,-1 0,1 1,0-1,-1 0,1 0,-1 0,1 1,-1-1,1 0,-1 1,1-1,-1 0,0 1,1-1,-1 1,0-1,0 1,1-1,-1 1,0-1,0 1,0 0,0-1,0 1,1 0,-1 0,0 0,-2 0,-8-2,-1 0,1 1,-19 1,15 0,-1-2,0-1,-23-7,122 8,-71 2,0-1,0-1,0 0,0 0,0-1,16-7,64-34,-92 49,0-1,0 1,0-1,-1 1,1-1,-1 1,-1-1,-1 7,-18 60,-34 55,42-85,11-28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0,'-2'1,"0"-1,0 0,-1 1,1 0,0-1,0 1,0 0,0 0,0 0,0 0,0 0,0 1,1-1,-1 1,0-1,1 1,-1 0,1-1,0 1,-1 0,1 0,-2 4,-3 7,0 0,-6 23,0-2,4-15,-1 0,-1-1,-1 0,0 0,-2-1,-19 22,-6 10,37-49,1 0,0 0,-1 0,1 0,0-1,-1 1,1 0,0 0,-1 0,1-1,0 1,-1 0,1-1,0 1,0 0,-1-1,1 1,0 0,0-1,0 1,0 0,-1-1,1 1,0-1,0 1,0 0,0-1,0 1,0-1,0 1,0 0,0-1,0 1,0-1,0 1,1-1,-2-19,1 15,0 0,0-1,1 1,-1-1,2 1,-1 0,0 0,1 0,0 0,0 0,1 0,-1 0,1 0,0 1,0 0,1-1,-1 1,1 0,0 1,0-1,0 1,1 0,-1 0,1 0,0 0,-1 1,1 0,1 0,4-2,16-5,0 1,1 1,28-4,-53 11,-1 0,1 0,0 0,0 0,0 0,-1 0,1 1,0-1,-1 1,1-1,0 1,-1-1,1 1,0 0,-1 0,1 0,-1 0,1 0,-1 0,0 1,0-1,1 0,1 3,2 4,-1-1,1 1,5 16,9 15,68 72,-84-108,4 6,0-1,-1 1,0 0,0 1,6 15,-11-23,-1-1,1 1,-1-1,0 1,1-1,-1 1,0-1,0 1,0 0,0-1,0 1,-1-1,1 1,0-1,-1 1,1-1,-1 0,0 1,0 1,-1-1,0 0,0-1,1 1,-1-1,0 0,0 1,0-1,-1 0,1 0,0 0,0-1,-1 1,1 0,0-1,-1 0,-3 1,-95 14,53-7,-94 5,109-16,21-1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0 139,'4'-1,"-1"0,0 0,1 0,-1 0,0-1,0 1,0-1,0 0,4-2,17-9,62-10,28-10,35-16,-138 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0,'-1'4,"1"1,-1-1,0 0,0 0,-1 0,1 0,-1 0,0-1,0 1,0 0,-3 3,-34 41,24-32,4 0,0 1,1 0,1 0,-11 28,-7 15,14-27,11-27,0 0,0 0,-1-1,0 1,1 0,-5 4,-1-1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0,'83'90,"-51"-53,1-1,63 50,-28-45,-11-8,-46-25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1,0 0,0-1,0 1,0 0,0 0,-1-1,1 1,0 0,-1 0,1 0,-1 0,1 0,-1 0,1 0,-1 0,1 0,-1 0,0 0,0 0,0 0,0 0,1 0,-2 2,4 37,-3-36,0 19,0-15,0-1,0 1,0-1,1 1,0 0,4 13,-4-20,0 1,0-1,0 1,0-1,0 0,0 1,0-1,0 0,1 0,-1 0,0 0,1 0,-1 0,1 0,-1 0,1-1,-1 1,1 0,0-1,-1 1,1-1,0 0,0 0,-1 0,1 0,0 0,-1 0,1 0,0 0,0 0,-1-1,1 1,0-1,-1 1,4-3,70-13,-68 15,0 0,0 1,0 0,0 0,0 0,0 1,0 0,13 4,-18-3,1-1,0 1,-1 0,1 0,-1 1,1-1,-1 0,0 1,0-1,0 1,0 0,-1 0,3 4,18 46,-15-34,5 9,-2-4,13 42,-22-60,1 0,-1 0,0 0,-1 0,1 0,-1 0,0 0,-1 0,0 0,1 0,-2 0,-3 10,4-14,0 0,-1 0,1 0,-1 0,1 0,-1 0,0-1,0 1,0-1,0 1,0-1,0 0,0 0,0 0,0 0,-1 0,1 0,0-1,-1 1,1-1,-1 1,-2-1,-9 1,-1-1,-23-2,15 1,-33 7,18 0,35-6,1-1,0 1,0 0,0-1,0 1,0-1,0 0,0 0,0 1,1-1,-1 0,0-1,0 1,1 0,-1 0,1-1,-1 1,1-1,-1 0,1 1,0-1,0 0,0 0,0 1,0-1,0 0,0-3,-3-7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0 244,'36'-13,"-18"6,147-35,-164 42,13-4,0 0,0-1,0-1,16-8,54-25,-11 6,-57 25,-7 4,0 0,0-1,-1-1,1 1,-1-1,0-1,-1 0,9-9,-9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4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1,'1'51,"0"-8,-6 47,4-76,-1-1,-1 1,0-1,-1 0,-1 0,0 0,-11 20,11-26,1 0,0 0,1 0,0 1,0 0,0 0,1 0,-2 12,4-18,0 0,0 0,1 0,-1 1,0-1,1 0,0 0,-1 0,1 0,0 0,0 0,0 0,0 0,1 0,-1 0,0-1,1 1,-1 0,1-1,0 1,0-1,-1 0,1 1,0-1,0 0,0 0,0 0,0-1,0 1,1 0,-1-1,0 1,0-1,0 0,4 0,3 2,0-1,1 0,-1 0,0-1,1 0,-1-1,0 0,1-1,11-3,-16 3,0 0,0 0,-1 0,1-1,-1 0,1 0,-1 0,0-1,0 1,-1-1,1 0,-1 0,1 0,-1-1,-1 1,1-1,3-8,53-140,-48 130,-6 36,-3 45,-2-51,-3 111,5 151,16-183,-16-69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1,'0'58,"2"-14,-3 0,-12 82,0-18,5-35,7-59,1-11,0 0,0 0,0 0,0 0,-1 0,1 0,-1 0,0 0,0 0,0 0,0 0,-4 4,5-7,0 0,-1 0,1 0,-1-1,1 1,0 0,-1 0,1-1,-1 1,1 0,0 0,-1-1,1 1,0 0,-1-1,1 1,0-1,0 1,-1 0,1-1,0 1,0-1,0 1,0 0,0-1,-1 1,1-1,0 1,0-1,0 1,0-1,0 1,0-1,1 1,-1-1,-3-21,2 3,-1 6,1 1,1-1,0 1,0-1,2 1,-1 0,1-1,5-12,-5 22,0 0,0 1,0-1,0 0,1 1,-1-1,1 1,0 0,-1 0,1 0,0 0,0 0,1 1,-1-1,0 1,0 0,1 0,-1 0,1 0,4 0,10-1,0 1,28 0,-37 1,-4 0,0 0,0 0,0 0,0 0,0 1,0 0,0 0,0 0,0 0,-1 1,1 0,0 0,-1 0,0 1,1 0,-1-1,0 1,0 1,-1-1,1 1,-1-1,1 1,-1 0,-1 0,1 0,0 1,-1-1,3 7,31 61,-21-45,-2 1,12 33,-20-45,0-1,-1 1,-1-1,-1 1,1 23,-3-36,0 0,0 0,0 0,0 0,-1 0,0 0,1 0,-1 0,0 0,0 0,-1 0,1 0,-1-1,1 1,-1-1,0 1,0-1,0 1,0-1,0 0,-1 0,1 0,-1-1,1 1,-1 0,0-1,1 0,-1 1,0-1,0 0,0 0,0-1,0 1,0-1,-4 1,-25 0,-36-2,22 0,31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88,'11'-1,"0"-1,0 0,0 0,0-1,11-5,16-4,1 2,115-23,-111 22,-31 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1,'-1'20,"-1"0,0 1,-2-1,0 0,-1-1,-1 1,-10 22,3-5,-14 71,20-71,-2 0,-16 39,-3 4,24-69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0,'1'6,"0"0,-1 0,2 0,-1 0,1-1,0 1,0 0,1-1,-1 1,6 7,0-2,0 0,1 0,14 14,7 5,-18-17,1 0,21 15,-31-25,170 111,-74-64,-95-48,1 1,-1-1,1 0,0 0,10 2,-2-1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0,'-2'70,"4"78,-2-146,1 0,-1-1,1 1,-1 0,1 0,-1 0,1-1,0 1,0 0,0-1,0 1,0-1,0 1,1-1,-1 0,0 1,1-1,-1 0,1 0,-1 0,1 0,0 0,-1 0,1-1,0 1,0 0,0-1,-1 1,1-1,2 0,9 2,0-1,0-1,22-2,14 2,-40 2,0 0,-1 0,1 1,-1 0,1 0,-1 1,0 0,0 0,-1 1,1 0,7 8,-5-4,-2 0,1 1,-2 0,1 1,-1-1,-1 1,7 16,17 28,-23-44,-1 0,0 0,0 1,-2 0,1-1,-1 2,-1-1,0 0,2 21,-4-21,-1-4,1 0,-1 0,0 0,-1 0,0 0,-2 10,2-16,0 0,0 0,0 0,0-1,0 1,0 0,0 0,-1-1,1 1,-1-1,1 1,-1-1,0 1,1-1,-1 0,0 0,0 0,0 0,0 0,0-1,0 1,0 0,0-1,0 1,0-1,0 0,0 0,-3 0,-54-1,46 0,0 0,0 1,1 0,-1 1,-23 5,35-5,0-1,0 1,0-1,0 1,0-1,-1 0,1 1,0-1,0 0,-1 0,1 0,0 0,0 0,-1 0,1 0,0 0,0-1,0 1,-1 0,1-1,0 1,0-1,0 1,0-1,0 0,0 1,0-1,0 0,0 0,0 0,0 1,0-1,0 0,1 0,-2-2,-1-7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1 138,'16'-1,"0"-1,1-1,-1-1,0-1,-1 0,30-13,-23 8,0 2,29-8,-39 13,-1 0,-1-1,1-1,10-5,-13 5,1 1,0 0,0 0,0 1,1 0,16-2,19-4,-33 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0 129,'76'1,"84"-3,-142-1,0 0,0-2,0 0,18-9,37-9,-29 12,0 2,0 2,76-3,-91 9,0-1,44-9,-42 8,1 0,49 3,-48 1,68-7,-3-3,192 5,-148 7,239-3,-365 1,-1 1,1 0,-1 2,0 0,24 9,-18-5,0-2,22 4,-7-2,40 13,-43-11,55 9,-19-1,-55-14,0 0,0 0,0-1,23 1,32 5,6 0,-58-8,0 1,-1 1,1 0,16 7,44 7,-41-13,1 1,-1 2,0 1,66 25,-76-22,42 10,-41-14,43 19,-46-17,1 0,49 10,20 6,-62-16,-1-1,52 6,-44-8,48 13,20 3,-77-18,0 2,43 14,-15 0,-29-11,1 2,34 18,-29-11,1-3,41 13,-37-14,71 32,-83-37,-1 2,0 2,-1 0,-1 1,0 2,28 22,-21-17,49 24,-10-6,31 13,-46-25,-16-7,1-2,85 25,-53-21,-32-9,69 12,17 2,-8 0,-83-19,0 1,43 17,-45-13,1-2,51 9,77 2,-138-18,37 10,-43-9,0-1,0 0,36 1,-30-3,1 0,48 12,-49-8,0-1,45 2,-77-10,-1 1,1-2,1 1,-1-1,0 0,1-1,-8-6,-32-20,-71-33,66 41,41 20,1 0,1-1,-1 0,-15-10,24 14,0 0,-1 0,1 0,0 0,0 0,-1 0,1-1,0 1,0 0,-1 0,1 0,0 0,0-1,0 1,0 0,-1 0,1 0,0-1,0 1,0 0,0 0,0-1,0 1,-1 0,1 0,0-1,0 1,0 0,0-1,0 1,0 0,0 0,0-1,0 1,0 0,0 0,1-1,-1 1,0 0,0 0,0-1,0 1,0 0,0 0,1-1,15-5,20 3,-12 4,0 0,0 1,-1 1,1 1,-1 1,28 11,-42-11,1 0,-1 1,0 0,0 1,-1 0,0 0,0 1,-1 0,12 16,-8-10,1-1,18 17,-29-30,-1 0,1 0,0 1,-1-1,1 1,-1-1,1 1,-1-1,1 0,-1 1,1 0,-1-1,1 1,-1-1,1 1,-1 0,0-1,0 1,1 0,-1-1,0 1,0 0,0-1,0 1,1 0,-1 0,0-1,0 1,-1 0,1-1,0 2,-1-1,0 0,0 0,0-1,0 1,-1 0,1-1,0 1,0 0,0-1,-1 1,1-1,0 0,-1 1,1-1,-2 0,-61 2,57-2,-249-2,241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0,'-4'1,"1"0,0 0,0 0,0 0,0 0,1 1,-1-1,0 1,0-1,1 1,-1 0,1 0,0 1,0-1,-1 0,1 1,-2 3,-34 53,31-46,-20 26,-2 0,-41 42,66-75,0-1,-1 0,1 0,-1 0,0-1,-1 0,1 0,-1 0,0 0,0-1,0 0,0 0,-1-1,1 0,-9 2,47-4,0 1,63 10,16 5,-85-11,-7-1,-1 1,25 9,14 7,-34-13,0 1,-1 0,26 16,-37-19,0-1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0,'0'2393,"0"-2375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20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1292,'2224'-1284,"-2212"1277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1,'-11'124,"6"-83,-1 48,9-13,0-40,-3 0,-5 63,0-91,-1-18,-2-19,6 20,2 0,-1 0,1 0,1 0,0-1,0 1,0 0,6-16,-6 22,1-1,-1 1,1 0,0 0,0 0,0 0,0 1,1-1,-1 1,1-1,-1 1,1 0,0 0,0 0,0 0,0 0,0 1,1-1,-1 1,0 0,1 0,-1 0,0 0,1 1,7-1,-9 1,1 0,-1 0,1 1,-1-1,1 1,-1-1,0 1,1 0,-1 0,0 0,1 0,-1 0,0 0,0 1,0-1,0 1,0 0,0-1,0 1,-1 0,1 0,1 2,3 7,0-1,0 1,6 18,8 12,-14-31,0 0,0 1,-1 0,-1 0,0 0,0 0,2 14,-5-20,0-1,0 0,-1 0,0 1,0-1,0 0,0 1,-1-1,0 0,0 0,0 0,0 0,0 1,-1-2,0 1,0 0,0 0,0 0,-1-1,1 0,-1 1,-5 4,-160 125,155-123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3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0,'0'2673,"0"-2677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47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2170 1,'-2160'1247,"2151"-1242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0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1283,'2221'-1282,"-2296"1325,62-35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19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0,'0'2635,"0"-2628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1,'-4'4,"0"0,0 1,0-1,1 1,0 0,0 0,0 0,-3 10,5-12,-11 26,1 1,-12 57,-6 17,26-95,-1 5,-1 0,-1-1,0 1,-10 14,13-24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0,'2'6,"0"0,0-1,1 1,0-1,0 0,0 0,0 0,1 0,0 0,0-1,6 5,6 9,-6-6,0 0,1-1,0 0,1-1,1 0,-1-1,2 0,-1-1,1-1,29 12,-36-18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0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1,'-3'0,"1"1,-1 0,1 0,-1 0,1 0,0 0,0 1,-1-1,1 1,0-1,0 1,0 0,1 0,-1 0,0 0,1 0,-1 0,1 0,-1 0,1 1,0-1,0 1,0-1,0 4,-3 3,1 1,0 0,1 0,-2 20,4-26,1 1,-1 0,1-1,0 1,0-1,1 1,0-1,-1 0,1 1,0-1,1 0,-1 0,1 0,0-1,0 1,0-1,0 0,1 1,-1-1,1-1,7 5,-5-3,1 1,1-2,-1 1,1-1,-1 0,1 0,0-1,0 0,0-1,0 0,13 0,-18-1,-1-1,0 0,0 0,1 0,-1 0,0 0,0 0,0-1,0 1,0-1,0 1,-1-1,1 0,-1 0,1 0,-1 0,1 0,-1 0,0 0,0 0,0-1,0 1,-1 0,1 0,0-1,-1 1,0-1,1-3,0-2,0-1,0 1,-1-1,0 0,0 1,-3-17,3 24,0 0,0 0,0 0,0 0,-1 0,1 1,0-1,0 0,-1 0,1 0,0 0,-1 1,1-1,-1 0,1 1,-1-1,1 0,-1 1,1-1,-1 0,0 1,1-1,-1 1,0-1,0 1,1 0,-1-1,0 1,0 0,0-1,0 1,1 0,-1 0,0 0,0 0,0 0,0 0,0 0,1 0,-1 0,0 0,0 0,0 0,0 1,1-1,-1 0,0 1,0-1,0 1,1-1,-1 1,0 0,-2 1,1-1,0 1,0 0,0 1,0-1,0 0,0 1,1-1,-1 1,1-1,0 1,-1 0,1-1,-1 6,-1 29,2 1,4 47,-1-43,-4 57,2-96,-1 0,0 0,0 0,0 0,0 0,0 0,0 0,-1 0,0-1,1 1,-1-1,0 1,0-1,0 0,-1 1,1-1,0 0,-1-1,0 1,1 0,-1-1,-4 2,5-2,0 0,0 0,0-1,0 1,0-1,0 1,-1-1,1 0,0 0,0 0,-1 0,1 0,0 0,0-1,0 1,-1-1,1 1,0-1,0 0,0 0,0 0,0 0,0 0,1-1,-1 1,0 0,0-1,1 0,-1 1,1-1,-2-2,-1-2,0-1,0 1,0-1,1 0,0 0,1 0,-3-9,5 14,0-1,-1 1,1-1,0 1,0-1,0 1,0-1,1 1,-1-1,1 1,-1-1,1 1,0-1,0 1,0 0,0 0,1-1,-1 1,1 0,-1 0,1 0,-1 1,1-1,3-2,16-18,-18 18,-1 1,1 0,-1 0,1 1,0-1,0 0,0 1,1 0,-1 0,0 0,1 0,5-2,-2 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75,'0'-1,"1"0,0 0,-1 0,1 0,0 0,-1 0,1 0,0 0,0 0,0 0,0 1,0-1,0 0,0 1,0-1,0 0,0 1,1-1,-1 1,0 0,2-1,31-9,-28 9,16-5,0-1,37-17,-55 23,1-1,0 0,0 1,0 0,0 0,0 0,1 1,-1 0,8 0,-11 0,0 0,0 1,0-1,0 0,0 1,0-1,0 1,0 0,0-1,0 1,0 0,0 0,0 0,-1 1,1-1,0 0,-1 1,1-1,-1 1,0-1,1 1,-1 0,0-1,1 4,2 11,-1 1,-1-1,-1 1,0 0,-1-1,-3 21,1 15,1-44,0 1,0-1,-1 0,-1 1,1-1,-1 0,-1-1,1 1,-7 9,-2 3,-2 0,-16 19,28-38,1 0,0 1,-1-1,1 1,0-1,0 1,0-1,0 1,0 0,1-1,-1 1,0 0,1-1,-1 1,1 0,0 0,-1 0,1 0,0 0,0-1,0 4,2-4,-1 0,0 0,0 1,0-1,0 0,1 0,-1 0,1-1,-1 1,0 0,1 0,-1-1,1 1,0-1,-1 1,1-1,-1 0,1 0,0 0,-1 0,1 0,0 0,-1 0,3-1,2 1,0 0,0-1,0 0,-1-1,1 1,0-1,-1 0,1 0,-1-1,9-5,1 0,82-28,-92 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3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0 120,'1'-1,"0"0,-1 0,1 0,0 0,0 0,0 1,-1-1,1 0,0 0,0 1,0-1,0 1,0-1,1 1,-1-1,0 1,0 0,0 0,2-1,31-6,-27 5,39-11,0-3,68-32,-111 47,33-16,-32 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4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27 105,'-9'133,"1"35,3-141,2-27,2-16,3-29,2 1,3 0,1 0,21-64,-27 101,1 1,0-1,1 1,-1 0,1 1,0-1,1 0,-1 1,6-5,-6 7,-1 0,1 0,-1 0,1 0,0 0,0 1,0 0,0 0,1 0,-1 0,0 1,1 0,-1 0,7-1,-9 3,1 0,-1 0,0 0,0 0,-1 0,1 0,0 1,0-1,0 1,-1-1,1 1,-1 0,1 0,-1 0,0-1,0 1,0 0,0 1,0-1,0 0,-1 0,2 3,14 52,-12-35,-1 0,0 45,0-82,0-1,1 1,1 0,7-18,4-12,-13 34,1 2,0-1,1 0,9-13,-12 20,0 0,0 0,0 0,0 0,1 1,-1-1,1 1,0-1,0 1,0 0,0 0,0 0,0 1,0-1,1 1,6-2,-9 3,0 1,0-1,0 1,1 0,-1-1,0 1,0 0,0 0,0 0,0 0,0 0,0 0,0 0,-1 0,1 0,0 0,-1 1,1-1,-1 0,1 0,-1 1,1-1,-1 0,0 1,0-1,0 0,0 1,0 1,4 43,5 60,-9-99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82,'4'0,"0"-4,5-1,3 1,-1-3,3-1,1 2,3 1,1 2,1-2,1 0,1 0,-4-2,-1 0,-1 1,-1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1,'-1'4,"0"1,0-1,-1 1,1-1,-1 0,0 0,-5 8,-9 20,4 6,-3 0,-26 51,24-54,-4 6,7-14,1 1,-12 37,23-59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0,-1 1,1-1,0 1,-1-1,0 1,1 0,-1 0,0 0,-1 0,3 5,7 9,103 100,-58-63,-35-40,-16-11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9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38,'0'12,"0"1,1-1,0 0,1 0,1 1,6 19,-8-29,0 0,1 0,0 0,-1 0,1 0,0 0,1 0,-1 0,0-1,1 1,-1-1,1 0,0 0,0 0,0 0,0 0,0 0,0-1,0 0,1 1,-1-1,1-1,-1 1,0 0,1-1,-1 0,7 0,-4 1,-1-1,1-1,0 1,-1-1,1 0,0 0,-1-1,1 0,-1 0,0 0,10-5,-12 4,-1 1,1-1,-1 0,1 1,-1-1,0 0,0-1,0 1,-1 0,1 0,-1-1,0 1,0-1,0 1,0-1,0 0,-1 1,0-1,0-6,1 0,-2-55,-9 39,9 25,1 1,-1-1,0 1,1-1,-1 1,0-1,1 1,-1-1,0 1,0 0,0 0,1-1,-1 1,0 0,0 0,0 0,0 0,1 0,-1 0,0 0,0 0,0 0,0 0,1 0,-1 1,0-1,-1 1,0 0,-1 1,1-1,0 1,0 0,0 0,0 0,0 0,0 0,0 0,1 1,-1-1,1 1,-1-1,1 1,0-1,0 1,1 0,-1-1,0 1,1 0,-1 0,1 0,0-1,0 1,1 5,-1 10,2 0,6 30,-7-39,10 40,-6-28,-1-1,-1 1,1 35,-3-9,0-33,0 1,-1-1,-1 0,0 0,-1 0,0 0,-1 0,-8 22,9-32,0-1,0 1,0 0,-1-1,1 0,-1 0,0 0,1 0,-2 0,1 0,-4 2,5-4,1 0,0-1,-1 1,1 0,0-1,-1 0,1 1,-1-1,1 0,-1 0,1 0,-1 0,1 0,-1 0,1 0,-1 0,1 0,-1-1,1 1,-1-1,1 1,0-1,-1 0,1 1,0-1,-1 0,1 0,0 0,0 0,0 0,0 0,0 0,0 0,0-1,-1-1,-3-7,0 0,0 0,1 0,1 0,-1-1,2 0,-1 0,2 1,-1-1,2 0,-1 0,2 0,-1 0,3-13,-2 22,-1 0,1 0,0 0,0 0,0 0,0 0,0 0,1 0,-1 0,1 0,-1 0,1 1,-1-1,1 1,0-1,0 1,0 0,3-2,46-22,-23 13,37-37,-52 38,-9 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0 160,'1'-3,"0"-1,0 1,0 0,0 0,1 0,-1 0,1 1,-1-1,1 0,0 1,0-1,1 1,-1-1,0 1,1 0,-1 0,5-2,51-32,-54 33,10-5,74-36,-80 41,0 0,1 0,0 0,0 1,0 0,0 1,0 0,13 1,-21 0,-1 0,1 0,0 0,0 0,0 1,0-1,-1 0,1 0,0 1,0-1,0 1,-1-1,1 1,0-1,-1 1,1-1,0 1,-1-1,1 1,-1 0,1 0,-1-1,1 1,-1 0,0 0,1 1,1 27,-19 31,15-55,-11 25,0 0,-3-2,-18 29,-2 2,6-4,3 2,2 0,-28 98,39-122,11-28,1-1,0 1,0 0,0 0,0 0,1 0,-1 1,1-1,1 0,-1 10,2-14,0 0,0 0,0 0,0-1,0 1,0 0,0 0,0-1,1 1,-1-1,0 1,0-1,1 1,-1-1,0 0,1 0,-1 0,0 0,1 0,-1 0,1 0,-1 0,0 0,3-1,34-5,-24 1,-1 0,0-1,0-1,-1 0,0-1,0 0,11-11,17-11,-31 25,0 0,0 1,1 1,-1 0,1 0,11-2,-8 3,-6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0 167,'1'-3,"-1"0,1 1,-1-1,1 0,0 0,0 1,1-1,-1 1,0-1,1 1,0 0,-1-1,1 1,0 0,0 0,0 0,1 0,-1 0,0 1,1-1,-1 1,3-2,12-5,0 0,25-8,-8 4,17-8,56-15,-96 32,33-7,-37 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3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0 200,'1'20,"2"0,0 0,8 28,-6-27,0-1,-2 1,2 23,-5 45,0-53,0-31,0-11,2-27,1 1,2 0,1 0,2 0,11-31,-8 28,-9 25,1 1,1-1,0 0,0 1,1 0,10-14,-13 20,1 0,-1 0,1 0,0 1,0-1,1 1,-1 0,0 0,1 0,-1 0,1 1,0-1,-1 1,1 0,0 0,0 0,0 1,0-1,0 1,4 0,-3 1,-1-1,1 1,-1 0,0 1,1-1,-1 1,0 0,0 0,0 0,0 1,0-1,0 1,-1 0,1 0,-1 0,0 1,0-1,0 1,-1 0,1-1,-1 1,0 0,0 1,0-1,0 0,1 9,1-1,0 1,-2-1,1 1,-2 0,1 0,-2 0,0 0,-2 20,-2-44,2-14,13-22,-1 3,17-45,-22 75,1 0,0 1,1 0,1 0,0 1,0 0,14-15,-11 14,-7 9,-1-1,1 1,0 0,0 0,0 0,6-3,-9 7,-1-1,1 1,0 0,-1 0,1-1,-1 1,1 0,0 0,-1 0,1 0,0 0,-1 0,1 0,0 0,0 0,-1 0,1 0,0 0,-1 0,1 1,-1-1,2 1,-1 0,0 0,0 0,0 0,0 0,0 0,0 0,0 1,0-1,0 0,-1 1,1-1,-1 1,1-1,0 2,16 47,-12-37,0 1,-1-1,0 2,-1-1,0 0,-1 0,-1 17,-1-27,4 86,-4-82,2-1,-1 0,1 0,0 0,0 0,1 0,0-1,0 1,0-1,6 8,-5-10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3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15 1122,'-13'80,"11"12,4 67,11 53,-6-60,6 321,-13-384,13 17,-8 19,-2-71,-4 78,-3-109,3-17,0 0,0 0,1 0,0 0,0 0,1 10,-1-15,1 1,-1-1,1 1,-1-1,1 0,0 0,0 1,0-1,-1 0,1 0,0 0,0 0,1 0,-1 0,0 0,0 0,0 0,1-1,-1 1,0-1,1 1,-1 0,0-1,1 0,-1 1,1-1,-1 0,0 0,1 0,-1 0,1 0,2 0,43 1,-34 1,0-1,0-1,1 0,-1-1,0 0,0-1,25-7,-23 1,0-1,-1 0,0-1,-1-1,0 0,19-21,-25 25,10-8,1 1,1 1,0 0,1 1,35-15,4-2,74-30,-39 21,-59 18,1-1,71-31,88-24,-182 69,-1 0,0 0,20-16,-20 13,1 1,25-14,144-74,-174 92,10-6,-1-2,0 0,27-28,29-22,-46 41,-21 16,-1 1,2 0,-1 0,0 1,8-4,15-8,0-1,38-30,-54 36,0 0,-1 0,-1-1,0-1,-1 0,14-21,-19 26,0-1,0 0,-1 0,0 0,-1-1,0 1,0-1,-1 0,-1 1,1-1,-2 0,1 0,-2-16,-1-36,1 30,3-53,12-113,0 33,-8-134,-6 207,-14 7,1-463,13 454,0 92,0 1,0 0,-1 0,1 0,0 0,-1 0,1 0,-1 0,1 0,-1 0,0 0,1 0,-1 0,0 0,0 1,1-1,-1 0,0 0,0 1,0-1,0 1,0-1,0 0,0 1,0 0,0-1,0 1,-1 0,1 0,0-1,0 1,0 0,0 0,0 0,-1 0,1 1,0-1,-2 1,-58 9,37-5,-3-1,1 1,0 1,0 2,1 0,0 2,-36 19,30-10,0 2,-36 31,-29 21,-118 50,96-49,95-61,-46 17,-8 4,-73 35,87-42,-142 66,-18 8,202-89,0 0,-33 28,21-16,19-14,0 0,1 1,0 1,0 0,1 0,1 1,0 1,1 0,0 0,1 1,-12 29,-5 19,25-57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9.91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28 1374,'10'61,"7"19,-8 334,-10-272,-7-1,-10 9,16-121,-1 0,-7 32,-2 14,2 275,12-232,6 23,-6-78,12 77,-9-80,-5 115,-3-66,2-102,1 1,0 0,1 0,-1 0,2 0,-1 0,1-1,0 1,0 0,1-1,5 11,3 7,-11-23,1-1,-1 1,1 0,-1-1,1 1,-1-1,1 1,0-1,0 0,0 1,0-1,0 0,0 0,0 1,0-1,0 0,1 0,-1 0,0 0,1 0,-1-1,0 1,1 0,-1-1,1 1,0-1,-1 1,1-1,-1 0,1 0,0 0,-1 0,1 0,0 0,-1 0,1 0,2-1,11-1,1-2,-1 1,0-2,0 0,0-1,27-14,-30 14,120-56,-110 51,-1-1,0-1,33-27,-25 19,1 2,62-30,-76 40,64-27,-52 25,-1-1,-1-2,0 0,26-21,-40 27,-1 1,1 1,0 0,1 0,24-6,-22 7,-1 0,0 0,0-1,20-13,67-57,51-28,-123 86,-1 2,54-23,-35 18,163-80,-152 79,-41 16,-1-1,0 0,30-18,127-102,-85 81,-7 5,-74 38,0-1,0-1,-1 1,0-1,0 0,0 0,0-1,-1 0,0 0,0 0,0 0,-1-1,0 0,0 0,4-14,-1 2,-2-2,0 1,-2 0,0-1,-1 0,-1 0,-2-22,0 4,-2 0,-9-44,3 6,4-2,6-116,2 63,-3 107,-1-3,1 0,2-1,1 1,7-28,1 8,7-64,-15-90,-5 105,0 72,0 1,-8-34,-3-20,-5-13,1 15,-18-75,29 120,1 1,-2-58,6 9,2-71,9 89,-7 48,0-1,-1 1,-1-1,0 0,-1 0,0 0,-4-22,4 33,-1-1,0 1,0 0,0-1,-1 1,1 0,-1 0,1 0,-1 0,0 0,0 1,-1-1,1 1,0-1,-1 1,1 0,-1 0,-5-3,5 4,1 0,-1 0,0 1,1-1,-1 1,0 0,1 0,-1 0,0 0,1 0,-1 0,0 1,1 0,-1-1,0 1,1 0,-1 0,1 0,0 1,-1-1,1 0,0 1,-3 2,-121 105,97-82,11-13,0 0,-1-1,0-2,-1 0,0 0,-1-2,-33 10,-62 28,-34 12,39-30,-42 15,132-34,0 0,1 2,-20 13,18-10,-42 21,34-22,-24 9,-86 52,102-50,-1-2,-66 29,48-27,-96 61,139-76,1 1,1 0,-17 18,12-11,-2 4,1 0,-18 29,-8 11,-48 40,64-75,-58 45,62-53,13-13,6-4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4.17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1 820,'-1'60,"2"66,6-65,4 81,-2-1,-3-76,5 90,-11 913,0-1062,1 1,-1 0,1 0,1 0,-1-1,1 1,0-1,1 1,0-1,5 10,-7-16,0 0,0 0,-1 0,1 0,0 0,0 0,0 0,0-1,-1 1,1 0,0 0,0-1,0 1,-1 0,1-1,0 1,-1-1,1 1,0-1,-1 0,1 1,-1-1,1 1,-1-1,1-1,22-24,-15 16,35-35,-25 24,1 1,1 1,37-28,-42 39,0 0,30-11,-29 13,0-1,27-15,27-27,27-17,-70 50,1 1,0 1,59-19,44-16,37-1,-87 27,-58 18,0-1,39-16,101-54,-112 50,0-2,46-36,-94 62,0-1,-1 0,1 0,-1 0,0 0,0 0,0 0,0-1,-1 1,1-1,-1 1,0-1,0 0,0 1,-1-1,1-5,0-69,-1 53,0 9,0-15,0 1,-2 0,-1-1,-1 1,-9-31,7 42,2-1,0 1,2-1,0 1,0-25,-1-19,-6-42,-1 3,-6-122,18 149,-4-80,-7-21,1 124,5 38,0 0,1 0,1-16,9-138,-5 129,-2 1,-5-52,4 90,0-1,0 0,0 0,0 1,0-1,-1 0,1 0,0 1,-1-1,1 0,0 1,-1-1,1 0,-1 1,1-1,-1 1,1-1,-1 1,1-1,-1 1,0-1,1 1,-1-1,0 1,1 0,-1 0,0-1,0 1,1 0,-2 0,-30 2,-27 22,25-5,-37 28,-23 14,48-38,25-13,1 0,-35 25,12-4,-1-2,-69 33,59-33,-12 7,-82 31,18-29,13-5,62-11,-65 37,115-56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9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53 918,'-1'1,"0"0,0 0,0 0,0 1,0-1,0 0,0 1,0-1,1 1,-1-1,1 1,-1-1,1 1,-1-1,1 1,0 0,0 1,-6 32,-3 88,0 352,10-323,9-59,-2-28,-8-61,7 77,-6 152,-19-48,6-90,6-55,-2 63,8 373,1-467,0-1,0 1,1-1,0 0,0 0,1 1,4 7,8 26,-13-28,-1 0,0 0,0 0,-2 0,-2 23,1-25,1 0,0 0,1-1,0 1,0 0,2 0,0 0,4 17,-4-26,0 1,-1 0,2-1,-1 1,0-1,1 0,0 1,-1-1,1 0,1-1,-1 1,0-1,1 1,-1-1,1 0,-1 0,1 0,0-1,0 0,0 1,0-1,0 0,0-1,0 1,6-1,-3 0,1 0,-1 0,1-1,0 0,-1 0,0-1,1 0,-1 0,0-1,0 0,0 0,11-8,61-35,-56 34,0-1,27-21,120-98,-28 37,-122 81,1 1,42-19,-12 6,27-22,-48 29,51-26,-2 8,-37 16,77-27,-94 39,-1-1,1 0,-2-2,0-1,0-1,-1-1,39-35,-37 28,-3 2,1 0,1 2,26-17,6 12,-49 22,0-1,0 1,-1-2,1 1,-1 0,1-1,-1 0,0 0,0-1,0 1,0-1,-1 0,0-1,0 1,0-1,0 1,6-11,19-39,-22 44,-1-1,0 0,-1 0,0 0,-1-1,0 0,0 0,1-15,3-141,12 90,12-49,-29 103,-1 1,-1-1,-2-37,-1 35,2 1,5-48,-1 33,-1-1,-5-71,-1 25,2 59,-2 0,-6-35,6 48,-2-28,2 1,2-1,6-64,-3 70,7-210,0 71,-19 49,2 42,-17-93,17 133,6 30,1-1,0 0,3-19,-2-30,0 64,0 0,0 0,-1 0,1 1,0-1,-1 0,1 0,0 1,-1-1,1 0,-1 0,1 1,-1-1,1 0,-1 1,0-1,1 1,-1-1,0 1,1-1,-1 1,0 0,0-1,1 1,-1 0,0-1,0 1,0 0,0 0,1 0,-1 0,0 0,0 0,0 0,0 0,1 0,-1 0,0 0,0 0,0 1,0-1,1 0,-1 1,0-1,0 0,1 1,-1-1,-1 2,-47 26,38-21,-43 24,-59 44,89-58,-2-2,0 0,-45 17,46-22,-1 2,1 0,1 2,-27 20,37-22,-98 71,97-74,-1 0,0-1,0-1,0 0,-32 8,-2-5,19-4,-48 16,7 2,66-23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7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1,'-10'0,"0"0,0 1,0 0,1 0,-1 1,1 1,-16 5,22-7,-1 1,1 0,-1 0,1 1,0-1,0 1,0-1,0 1,0 0,1 0,-1 0,1 0,0 1,0-1,0 1,0-1,0 1,1 0,0 0,0 0,-1 5,-7 36,4-23,1 0,-2 35,5-40,-1 0,-1 0,-1-1,-7 22,6-21,0-1,1 1,1 0,-2 23,4 2,-1-7,6 64,-3-90,0 0,1-1,0 1,0-1,1 1,0-1,0 0,1 0,1 0,-1 0,1-1,8 10,-9-14,-1 0,1 0,0 0,0-1,1 1,-1-1,1 0,-1 0,1-1,-1 1,1-1,0 0,0-1,-1 1,1-1,0 0,0 0,0 0,0-1,0 1,-1-1,1 0,0-1,-1 1,1-1,-1 0,1 0,-1-1,0 1,0-1,0 0,0 0,-1 0,1 0,-1-1,1 0,-1 1,-1-1,1 0,0 0,-1-1,0 1,2-6,13-43,-7 24,11-48,-20 70,0-1,0 1,0-1,-1 1,0-1,-1 1,1-1,-2 1,1 0,-1-1,-4-11,4 16,1 1,-1-1,0 1,0 0,0 0,0 0,0 0,0 0,-1 0,1 1,0-1,-1 1,0 0,1-1,-1 1,0 0,1 1,-1-1,0 0,0 1,-5-1,-9 0,1 1,-29 2,19 0,18-1,1-1,0 2,0-1,0 1,0 0,0 0,0 1,1 0,-1 0,1 1,0-1,0 1,0 1,0-1,1 1,-6 6,-2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37.18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3106,'9'-9,"1"1,0 1,0 0,1 0,0 1,0 0,0 1,13-4,17-4,43-7,-15 4,27-1,-80 16,0 0,0-2,-1 0,1 0,-1-1,0-1,0-1,-1 0,1-1,23-15,-24 12,1 1,0 0,1 1,0 1,0 1,35-9,-36 11,1-1,-1 0,0 0,0-2,0 0,-1-1,0 0,24-19,-30 19,1 0,-1-1,0 0,8-13,-13 17,-1-1,0 1,1 0,-2-1,1 0,-1 1,1-1,-2 0,1 0,-1-9,0-38,-2 0,-11-59,-5-11,1-36,-1 18,13 91,1 0,7-81,-1 31,-2-306,19 266,-20-267,-18 267,17 92,-13-66,8 69,-4-84,14 57,-1 35,-1 1,-7-59,6 95,0-1,0 1,0 0,0 0,0 0,0-1,0 1,0 0,0 0,0-1,0 1,0 0,0 0,0-1,0 1,0 0,-1 0,1 0,0-1,0 1,0 0,0 0,-1 0,1 0,0-1,0 1,0 0,0 0,-1 0,1 0,0 0,0 0,-1 0,1 0,0 0,0-1,-1 1,1 0,0 0,0 0,0 0,-1 0,1 0,-1 1,-10 8,-8 16,19-25,-8 10,0 0,-1-1,0 0,0-1,-1 0,0 0,0-1,-1 0,0-1,-14 6,10-5,0 2,0 0,1 0,-21 19,21-17,1-1,-1-1,-1 0,0-1,-16 7,-28 16,-113 89,121-83,-73 34,66-41,46-27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42.4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0 658,'4'-1,"-1"0,1-1,-1 1,0-1,1 0,-1 0,0-1,-1 1,1-1,0 1,3-5,13-10,41-20,-33 22,0-2,-1-1,44-39,1-14,-58 59,1 0,1 0,16-9,-24 17,11-7,0 1,2 1,20-7,44-22,28-16,-67 35,141-44,-156 49,1-2,-2-1,0-2,28-23,-47 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3.67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0 527,'2'9,"1"-1,0 0,0-1,1 1,-1 0,2-1,-1 0,1 0,0 0,1-1,7 8,-1 0,8 11,39 37,-54-57,0 0,1-1,0 1,-1-1,2 0,-1-1,0 1,1-1,-1-1,1 1,0-1,0 0,14 2,-18-5,1 1,-1 0,1-1,-1 0,1 0,-1 0,1 0,-1 0,0-1,0 1,0-1,0 0,0 0,0 0,0-1,0 1,-1-1,1 1,2-5,4-5,-1-1,0-1,8-18,15-25,-1 5,-25 39,2 0,-1 1,2 0,14-18,-20 28,0 0,-1 0,1 0,0 0,1 1,-1-1,0 1,0-1,1 1,-1 0,1 0,-1 0,1 0,0 0,-1 1,1-1,-1 1,1 0,0 0,0 0,-1 0,1 0,0 0,-1 1,1 0,-1-1,1 1,0 0,1 1,0 0,0 1,-1 0,1-1,-1 1,0 0,0 0,0 1,0-1,4 7,19 19,-25-28,1 1,0 0,1 0,-1 0,1 0,-1 0,1-1,0 1,-1-1,1 0,0 0,4 1,-6-3,1 0,-1 1,0-1,0 0,1 0,-1 0,0 0,0-1,0 1,0 0,0 0,0-1,0 1,-1 0,1-1,0 1,-1-1,1 1,-1-1,1 1,-1-1,0-3,12-35,-9 26,1 0,0 1,1-1,1 1,8-16,-11 26,-1-1,1 1,0-1,0 1,0 0,1 0,-1 0,1 0,0 1,-1 0,1-1,0 1,0 1,1-1,-1 1,0-1,0 1,1 0,-1 1,1-1,6 1,-6 0,1 0,-1 1,1 0,-1 0,1 1,-1 0,1 0,-1 0,5 3,-8-4,0 1,1-1,-1 1,1-1,0 0,-1 0,1 0,0 0,-1 0,1-1,0 1,0-1,0 0,0 0,-1 0,1 0,0 0,0-1,0 1,-1-1,1 0,0 0,0 0,-1 0,1 0,-1-1,1 1,-1-1,0 1,0-1,4-4,1 0,0-1,0 1,-1-1,0-1,-1 1,1-1,-2 0,1 0,3-10,-2 4,3-6,0 0,-1-1,-2 1,0-1,-1-1,-1 1,-1-1,0-21,-3 26,-1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6.97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0 598,'1'6,"-1"-1,1 1,1-1,-1 0,1 1,0-1,0 0,0 0,1-1,0 1,0 0,0-1,0 1,1-1,0 0,0 0,0-1,0 1,0-1,1 0,0 0,-1 0,1-1,7 3,-7-3,0 1,0-1,0-1,0 1,1-1,-1 0,0 0,1-1,-1 1,0-1,1 0,-1-1,0 1,1-1,-1 0,0 0,0-1,0 0,0 0,0 0,0 0,0-1,-1 0,8-5,48-42,-43 38,-2-1,1-1,18-21,-30 31,-1 0,2 1,-1-1,0 1,1-1,0 2,-1-1,1 0,0 1,0 0,1 0,-1 0,6-1,-8 3,0-1,1 1,-1-1,0 1,0 0,0 0,0 0,0 0,0 1,1-1,-1 1,0 0,0 0,0 0,-1 0,1 1,0-1,0 1,-1-1,1 1,-1 0,1 0,-1 0,3 3,9 15,-8-10,1-1,0 0,0 0,1-1,12 11,-19-19,0 1,-1-1,1 0,-1 0,1 0,-1 0,1 0,-1 0,1 0,0 0,-1 0,1 0,-1 0,1 0,-1 0,1 0,0 0,-1-1,1 1,-1 0,1 0,-1-1,1 1,-1 0,1-1,-1 1,0 0,1-1,-1 1,1-1,-1 1,0-1,0 1,1-1,-1 1,0-1,0 1,1-1,-1 1,0-1,0 1,0-2,10-33,-6 19,-1 9,-1 1,1-1,1 1,-1-1,1 1,0 0,1 0,-1 1,1-1,0 1,0 0,1 0,0 1,-1-1,10-4,-4 5,0 0,0 1,-1 0,2 0,-1 1,0 1,0 0,1 0,12 2,-9-1,-1 1,0-1,0-1,25-3,-34 2,1 0,-1 1,1-2,-1 1,0-1,0 0,0 0,0 0,-1-1,0 1,1-1,4-6,4-8,-1 0,-1-1,-1 0,0-1,-2 0,0 0,-1-1,-1 0,6-42,-9 35,-1 1,-3-35,0 24,1 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6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61,'-1'0,"0"1,0-1,0 1,1-1,-1 1,0-1,0 1,1 0,-1-1,0 1,1 0,-1-1,0 1,1 0,-1 0,1 0,0 0,-1 0,1 0,0 0,-1-1,1 1,0 0,0 0,0 0,0 0,0 0,0 0,0 2,0 37,1-32,-3 45,0-39,1 0,0 0,2 0,-1 0,2 0,-1 0,2 0,0 0,9 22,-12-35,0 0,1 0,-1 0,1 0,-1 0,1 0,0 0,-1-1,1 1,0 0,0 0,-1-1,1 1,0 0,0-1,0 1,0-1,0 1,0-1,0 0,0 1,0-1,0 0,0 0,0 0,0 0,2 0,-1 0,0-1,0 0,0 0,0 0,0 0,0 0,-1 0,1 0,0-1,-1 1,1-1,2-2,6-8,-1-1,-1 1,8-16,-12 20,7-14,-1 0,-1 0,-1-1,-1 0,-1 0,-1-1,-1 0,-1 0,-1-30,-1 54,-1-1,0 1,0-1,0 1,0 0,0-1,0 1,0-1,0 1,0-1,0 1,0-1,0 1,0 0,0-1,0 1,0-1,0 1,0-1,-1 1,1 0,0-1,0 1,-1-1,1 1,0 0,0-1,-1 1,1 0,0-1,-1 1,1 0,-1-1,-8 14,-5 28,15 151,1-178,0 0,1-1,0 1,7 15,-8-24,0-1,0 0,0 0,1 0,0 0,-1 0,6 5,-7-8,0 0,0 0,0 0,1 0,-1-1,0 1,1 0,-1 0,0-1,1 1,-1-1,1 1,-1-1,1 0,-1 1,1-1,-1 0,1 0,-1 0,1 0,0-1,1 1,1-2,0 0,-1 0,1-1,0 1,-1-1,1 0,-1 0,0 0,0 0,0 0,-1-1,1 1,2-6,28-51,5-37,-34 86,-1-1,0 1,-1-1,-1 0,0 1,-1-22,-4 21,-3 18,-2 19,3 20,2-13,0 51,4-74,1 0,0 0,0 0,1 0,0 0,1 0,0 0,0-1,1 1,5 9,-8-17,-1 0,1 0,-1-1,1 1,0 0,-1 0,1 0,0-1,-1 1,1 0,0-1,0 1,0 0,0-1,-1 1,1-1,0 0,0 1,0-1,0 0,0 1,0-1,0 0,0 0,0 0,0 0,0 0,0 0,0 0,2-1,0 0,-1 0,1 0,-1-1,1 0,-1 1,0-1,1 0,-1 0,0 0,3-4,2-4,0 0,0 0,-1 0,6-15,8-31,18-84,-43 183,3 1,1-1,6 49,-5-87,1-1,0 0,0 0,0 0,0-1,0 1,1 0,0 0,0-1,0 1,4 5,-6-8,1-1,-1 1,1-1,-1 1,1-1,0 1,-1-1,1 0,0 1,-1-1,1 0,0 1,-1-1,1 0,0 0,0 0,-1 1,1-1,0 0,0 0,-1 0,1 0,1-1,0 1,-1-1,1 0,-1 0,1 0,-1 0,0 0,0 0,1 0,-1-1,0 1,0 0,0-1,0 1,-1 0,2-4,6-11,-1-1,0 0,-2-1,0 1,-1-1,-1 0,0 0,-1-1,-1 1,-1 0,-3-23,3 39,0 0,0 1,0-1,-1 1,1-1,0 0,-1 1,1-1,-1 1,0 0,1-1,-1 1,0-1,0 1,0 0,0 0,0-1,-2-1,2 3,0-1,0 1,0-1,-1 1,1 0,0 0,0-1,0 1,0 0,0 0,0 0,0 0,-1 0,1 1,0-1,0 0,0 0,0 1,0-1,-1 1,-2 1,1 0,0 0,0 0,0 0,0 0,1 1,-1-1,0 1,1-1,0 1,0 0,0 0,0 0,-3 7,5-9,-1-1,1 1,0-1,0 1,-1-1,1 1,0-1,0 1,0-1,0 1,-1-1,1 1,0-1,0 1,0-1,0 1,0 0,0-1,0 1,1-1,-1 1,0-1,0 1,0-1,1 1,-1-1,0 1,0-1,1 1,-1-1,0 1,1-1,-1 0,0 1,1-1,-1 0,1 1,23-5,23-24,-40 22,1 0,0 0,0 1,0 1,11-5,-18 8,0 1,0-1,0 1,0-1,0 1,0 0,1-1,-1 1,0 0,0 0,0 0,1 0,-1 0,0 0,0 0,0 0,0 1,1-1,-1 0,0 1,0-1,0 1,0-1,0 1,0 0,0-1,0 1,0 0,0-1,0 1,-1 0,1 0,0 0,0 0,-1 0,1 0,-1 0,1 0,-1 0,1 0,-1 1,0-1,1 0,-1 0,0 0,0 0,0 1,0-1,0 0,0 1,0 1,5 48,-5 101,-1-141,0 31,1-42,0 0,0 0,0 0,0 1,0-1,0 0,0 0,0 0,0 1,0-1,1 0,-1 0,0 0,0 0,0 1,0-1,0 0,0 0,1 0,-1 0,0 0,0 0,0 1,0-1,1 0,-1 0,0 0,0 0,0 0,1 0,-1 0,0 0,0 0,0 0,1 0,-1 0,0 0,0 0,0 0,1 0,-1 0,0 0,0 0,0 0,1 0,-1 0,0-1,0 1,0 0,18-20,1-8,6-7,-1-1,-3 0,0-2,17-46,-20 47,-18 37,0 0,0 0,0 0,0 0,0 0,0 0,0 0,0 0,0 0,1-1,-1 1,0 0,0 0,0 0,0 0,0 0,0 0,0 0,1 0,-1 0,0 0,0 0,0 0,0 0,0 0,0 0,1 0,-1 0,0 0,0 0,0 0,0 0,0 0,0 1,1-1,-1 0,0 0,0 0,0 0,0 0,0 0,0 0,0 0,0 0,0 0,0 1,1-1,-1 0,0 0,0 0,0 0,0 0,0 0,0 1,0-1,0 0,0 0,0 0,0 0,0 0,0 0,0 1,-1 23,-2 14,2 1,4 56,-3-92,1 0,-1 0,1 0,-1 0,1 0,0-1,0 1,0 0,1 0,2 4,-3-6,0 0,-1 0,1-1,0 1,0 0,0 0,0-1,0 1,0 0,0-1,0 1,0-1,0 1,0-1,0 0,0 1,1-1,-1 0,2 0,0 0,0-1,0 0,-1 0,1 0,0 0,-1 0,1 0,0-1,-1 0,0 1,1-1,-1 0,0 0,0 0,0 0,0 0,0-1,-1 1,1-1,1-2,5-11,0 0,-1-1,9-32,8-21,-16 46,-7 12,-1 12,0-1,0 1,0 0,0 0,0 0,0 0,0 0,0 0,0-1,-1 1,1 0,0 0,0 0,0 0,0 0,0 0,0 0,0 0,0-1,-1 1,1 0,0 0,0 0,0 0,0 0,0 0,0 0,-1 0,1 0,0 0,0 0,0 0,0 0,0 0,0 0,-1 0,1 0,0 0,0 0,0 0,0 0,0 0,0 0,-1 0,1 0,0 1,0-1,0 0,0 0,0 0,0 0,0 0,0 0,-1 0,1 0,0 0,0 1,0-1,0 0,-2 2,1 1,-1 0,1-1,-1 1,1 0,0-1,0 1,0 0,0 0,1 0,-1 0,1 6,-4 44,4-46,-1 17,-1-15,2 0,-1 0,1-1,0 1,0 0,1 0,1-1,-1 1,2 0,2 9,-3-16,0 1,0-1,1 0,-1 0,0 0,1 0,-1 0,1-1,0 1,-1-1,1 0,0 0,0 0,0 0,0 0,0 0,0-1,0 1,0-1,0 0,0 0,0 0,0-1,0 1,0-1,0 1,0-1,4-2,0 1,-1 0,1-1,0 0,-1 0,1 0,-1-1,0 0,0-1,0 1,8-10,1-4,-1-1,-1 0,12-25,-21 37,-1 0,0 0,0 0,-1 0,0 0,0-1,0 1,-1-1,-1 1,1-1,-1 0,0 1,-3-15,3 22,0-1,0 0,0 0,-1 0,1 0,0 0,-1 0,1 1,-1-1,1 0,-1 0,1 1,-1-1,1 0,-1 0,0 1,1-1,-1 1,0-1,0 1,1-1,-1 1,0-1,0 1,0 0,0-1,0 1,1 0,-1 0,0 0,0 0,0 0,0 0,0 0,0 0,0 0,0 0,0 0,1 0,-1 1,0-1,0 0,0 1,0-1,0 1,1-1,-1 1,0-1,0 1,1-1,-2 2,-2 1,0-1,1 2,-1-1,0 0,1 1,0-1,0 1,-4 6,3 0,-1 0,1 1,1 0,0-1,0 1,1 0,1 0,0 1,0-1,1 0,1 0,0 0,0 1,1-1,0 0,5 13,-5-21,0 0,1 0,-1 0,0 0,1 0,0-1,0 1,0-1,0 1,0-1,0 0,0 0,1-1,-1 1,1-1,-1 0,1 1,0-2,-1 1,1 0,0-1,0 1,-1-1,1 0,0-1,0 1,-1-1,8-1,3-1,1 0,-1-1,1-1,-1 0,26-15,-23 9,0-1,-1 0,22-24,-21 20,0 1,24-16,-56 99,12-54,-4 8,2 1,-4 34,14-110,-2 29,-1 0,-1-1,-1 1,-5-36,5 58,-1-1,0 0,0 0,0 1,0-1,-1 0,1 1,-1 0,1-1,-1 1,0 0,0-1,0 1,0 0,0 1,0-1,-1 0,1 1,-1-1,-3-1,0 1,0 0,0 0,0 0,0 1,0 0,0 1,-1-1,-7 1,99 1,46-2,-112-1,-1 0,1-1,-1-1,33-12,-47 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50.2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88 124,'2'0,"0"0,-1 0,1-1,-1 1,1 0,-1-1,1 0,-1 1,1-1,-1 0,0 0,1 0,-1 1,0-2,0 1,0 0,0 0,1 0,-2 0,1-1,0 1,0 0,0-1,0 1,-1-1,1 1,-1-1,1 1,-1-3,1 0,0 0,0 0,-1 0,0 0,0 0,0 0,0 0,-1 0,1 0,-1 0,-2-6,3 10,0-1,0 1,-1-1,1 1,0-1,0 1,-1-1,1 1,0-1,0 1,-1-1,1 1,-1-1,1 1,0 0,-1-1,1 1,-1 0,1-1,-1 1,1 0,-1-1,1 1,-1 0,0 0,1 0,-1 0,1 0,-1 0,1-1,-1 1,-1 1,-16 11,-9 24,18-16,1 0,0 1,2 0,0 1,-4 38,2-17,7-41,0 1,0-1,1 1,0 0,-1-1,1 1,0 0,0 0,0-1,1 1,-1 0,0-1,1 1,0-1,0 1,2 4,-1-5,-1-1,1 0,0 0,0 0,0 0,0 0,0 0,0 0,1-1,-1 1,0-1,0 1,0-1,1 0,-1 0,0 0,0 0,0 0,1-1,2 0,4-1,0 0,0-1,0 0,-1 0,1-1,-1 0,0 0,0-1,0 0,7-7,14-12,28-31,-41 39,-2 2,-1-1,18-26,-27 34,0 1,0-1,-1 1,1-1,-2 0,1 0,-1-1,0 1,2-14,-1 119,0-62,-3 59,-3-89,-2-17,-1-17,7 15,0 1,0 0,1-1,1 1,0 0,9-23,-9 28,1 0,-1 0,1 0,0 0,1 1,-1 0,1 0,1 0,-1 0,1 1,0 0,8-5,-13 9,0 1,0 0,0 0,0-1,0 1,0 0,0 0,0 0,0 0,0 0,0 0,1 0,-1 1,0-1,0 0,0 0,0 1,0-1,0 1,0-1,-1 1,1 0,0-1,0 1,0 0,0-1,-1 1,1 0,0 0,-1 0,1-1,0 1,-1 0,1 1,24 46,-13-24,16 32,-22-41,1 0,17 26,-22-37,1-1,-1 0,0-1,1 1,0 0,0-1,0 1,0-1,0 0,0 0,1 0,-1 0,0-1,1 1,0-1,-1 0,6 1,-6-4,0 1,0 0,0-1,-1 0,1 0,-1 0,1 0,-1 0,0 0,0-1,0 1,0-1,0 1,0-1,-1 0,3-4,14-18,-2 12,-1-2,-1 0,0 0,19-28,-30 37,0-1,0 1,-1-1,0 1,0-1,0 0,-1 0,0 0,0-7,0 17,-1 0,1 1,-1-1,1 0,0 0,0 0,1 0,-1 0,1 0,-1 0,1 0,0-1,0 1,4 4,40 35,-27-25,-17-15,-1-1,1 1,0-1,0 0,-1 0,1 0,0 0,0 0,0-1,0 1,0-1,0 1,0-1,0 1,0-1,0 0,1 0,-1 0,0 0,0-1,0 1,0-1,0 1,0-1,0 1,0-1,0 0,3-2,-1 1,-1-1,1 1,-1-1,1 0,-1 0,0-1,0 1,0-1,0 1,-1-1,0 0,3-5,0-5,-1-1,0 1,-1-1,1-21,-2 23,-8 187,2-128,2-12,-10 54,-15 58,26-141,-1 0,1 0,-1 0,0 0,0 0,-1 0,1-1,-1 1,0-1,-1 0,-6 8,9-12,0 1,0 0,0 0,0-1,0 1,0-1,0 1,0-1,0 1,-1-1,1 0,0 1,0-1,0 0,0 0,-1 0,1 0,0 0,0 0,0 0,-3-1,2 0,0 0,0 0,0-1,1 1,-1 0,0-1,0 0,1 1,-1-1,1 0,0 0,-1 0,1 0,0 0,-2-4,-1-2,0-1,1 0,0 0,0 0,1 0,0-1,1 1,-1-1,2 1,0-1,0 1,2-12,-1 15,0 0,1 0,0 0,1 0,-1 0,1 0,0 1,1-1,-1 1,1 0,0 0,0 0,1 1,-1-1,1 1,0 0,0 0,0 1,7-4,196-106,-198 107,0 0,0-1,-1 0,0 0,0-1,14-16,-19 18,0 1,-1-1,1 1,-1-1,0 0,-1-1,1 1,-1 0,0-1,-1 1,0-1,0 1,0-13,-1 19,0 1,0-1,0 0,0 0,-1 0,1 0,0 0,0 1,0-1,-1 0,1 0,0 0,0 0,-1 0,1 0,0 0,0 0,-1 0,1 0,0 0,0 0,-1 0,1 0,0 0,0 0,0 0,-1 0,1 0,0 0,0 0,-1-1,1 1,0 0,0 0,0 0,-1 0,1 0,0-1,0 1,0 0,0 0,0 0,-1-1,1 1,0 0,0 0,0 0,0-1,0 1,0 0,0 0,0-1,0 1,-10 23,10-17,0 1,1-1,0 1,0-1,0 1,1-1,0 0,0 1,1-1,0 0,6 10,-8-14,0-1,0 1,0-1,0 1,1-1,-1 0,0 1,1-1,-1 0,1 0,-1 0,1 0,0 0,-1 0,1-1,0 1,-1 0,1-1,0 0,0 1,0-1,0 0,-1 0,1 0,0 0,0 0,0 0,0 0,-1-1,1 1,0-1,0 0,0 1,-1-1,1 0,-1 0,1 0,0 0,-1 0,0 0,1 0,-1-1,0 1,1 0,1-4,0 2,21-26,-23 29,0-1,0 0,-1 0,1 0,-1 0,1 0,-1 0,1 0,-1 0,1 0,-1 0,0 0,1 0,-1 0,0 0,0 0,0 0,0 0,0-1,0 1,0 0,-1 0,1 0,0 0,0 0,-1 0,1 0,-2-2,2 3,-1 0,1 0,-1 0,1 0,-1 0,0 0,1 0,-1 0,1 0,-1 0,1 0,-1 0,1 0,-1 1,1-1,-1 0,1 0,-1 1,1-1,-1 0,1 1,-1-1,1 0,-1 1,1-1,0 1,-1-1,1 1,0-1,-1 0,1 1,0-1,0 1,0 0,-1-1,1 1,0-1,0 1,0-1,0 1,0-1,0 1,0 0,-8 26,-17 59,19-71,1 0,1 0,0 0,1 1,0 0,1-1,1 31,1-46,0 1,0 0,0-1,0 1,0-1,0 1,0 0,1-1,-1 1,0 0,0-1,1 1,-1-1,0 1,1-1,-1 1,0-1,1 1,-1-1,1 1,-1-1,1 0,-1 1,1-1,-1 1,1-1,-1 0,1 0,0 1,-1-1,1 0,1 0,22-7,17-23,-15 5,-1-1,-1-2,38-57,-44 46,-20 51,0 1,1 0,0-1,1 1,0 0,1 0,1 0,0-1,7 24,-7-32,1 0,0 1,0-1,0 0,0 0,1-1,0 1,0-1,0 0,7 5,-9-7,0 0,-1 0,1-1,-1 1,1 0,0-1,0 1,-1-1,1 0,0 1,0-1,0 0,-1 0,1 0,0-1,0 1,-1 0,1-1,0 1,0-1,-1 1,1-1,0 0,-1 0,1 0,-1 0,1 0,-1 0,0 0,1 0,-1 0,0-1,0 1,2-3,2-4,-1 1,1-1,-2 0,1-1,-1 1,0-1,-1 1,0-1,1-17,-1-8,-3-45,0 29,1 47,0 1,0-1,-1 1,1 0,0-1,-1 1,0-1,0 1,0 0,0 0,0-1,0 1,0 0,-1 0,1 0,-1 0,0 0,1 1,-1-1,0 0,0 1,0 0,0-1,0 1,0 0,-1 0,1 0,0 0,-1 0,1 1,0-1,-1 1,1-1,-1 1,1 0,-1 0,1 0,-1 0,1 1,-1-1,1 1,0-1,-1 1,1 0,0 0,0 0,-1 0,1 0,0 1,0-1,0 1,0-1,0 1,1 0,-1-1,0 1,1 0,0 0,-1 0,1 0,0 1,-2 3,1 0,0 0,1 0,-1 1,1-1,1 0,-1 1,1-1,0 0,1 1,1 11,-1-16,0 1,0-1,0 0,0 0,1 1,-1-1,0 0,1-1,0 1,-1 0,1 0,0-1,0 1,0-1,0 1,0-1,0 0,0 0,1 0,-1 0,0 0,1 0,-1-1,1 1,-1-1,0 1,1-1,-1 0,1 0,3-1,-2 1,0 0,-1 0,1-1,0 1,0-1,-1 0,1 0,0-1,-1 1,1-1,-1 1,0-1,1 0,4-4,14-9,-22 15,1-1,0 1,-1-1,1 0,0 1,-1-1,1 1,0 0,-1-1,1 1,0 0,0-1,0 1,-1 0,1 0,0 0,0 0,0-1,0 1,-1 0,1 0,0 1,0-1,0 0,0 0,-1 0,1 1,0-1,0 0,-1 1,1-1,0 0,0 1,-1-1,1 1,0-1,-1 1,1 0,-1-1,1 1,-1 0,2 0,4 41,-6-32,0-3,0-1,1 1,0 0,0-1,0 1,1-1,0 1,0-1,0 0,1 0,0 0,1 0,-1 0,1-1,0 1,0-1,1 0,-1 0,1-1,0 1,1-1,-1 0,1-1,0 1,-1-1,2 0,-1-1,0 1,0-1,1 0,-1-1,1 0,0 0,-1 0,11-1,12 1,-22 0,1 0,-1-1,1 0,-1 0,0-1,1 0,-1 0,0 0,1-1,-1 0,0-1,0 0,7-4,-10 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2.97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0,'108'11,"-49"-3,232 43,-87-18,-166-26,0-1,55 2,138 13,-79-5,135 15,61 14,5 8,-30-3,-313-49,367 46,-220-25,-6 0,61 5,46 1,-165-11,49 0,43 8,-36-6,-23-3,76 17,-28-3,57-4,-121-9,18 2,-82-16,0 3,-1 1,0 3,64 21,46 31,125 27,-94-44,-14-1,-65-17,-100-25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5.1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11,'1'-1,"0"0,0 0,-1 1,1-1,0 0,0 0,0 1,0-1,0 1,0-1,0 1,0-1,0 1,1 0,-1-1,0 1,0 0,0 0,0 0,1 0,-1 0,0 0,0 0,2 1,31 0,205 41,27-7,-159-26,-77-8,0 2,39 7,-47-6,0-2,1 0,26-1,33 2,129 3,-33-2,-20-3,-5-1,193 8,-168 1,120 0,-103 0,300-7,-249-4,-152 12,-20-2,197 19,-85-19,-109-1,81 4,31 6,13 1,3-9,-74 0,1 0,18 8,26-8,-35-1,-1 3,-68-3,121 0,-78 1,44 0,36-1,-53 8,-136-15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7.5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19,'47'-9,"3"0,-27 11,0 0,-1 2,40 11,-36-7,1-2,28 2,60 10,22 3,-73-10,392 45,-144-47,-82-1,-155-1,96 4,95 7,237-19,-305 10,1906-9,-1972 9,1544-9,-1669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1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3 332,'-2'109,"4"114,5-156,-2-27,0 44,13 195,-19 490,1-1437,2 638,7-44,-2 23,8-51,-7 53,4-97,-3 71,-7 60,1 0,-2 1,1-25,-3 34,1 0,-1 0,0 0,-1 0,1 0,-1 0,0 1,0-1,0 0,0 1,-1 0,0-1,0 1,-6-6,-4-3,-5-8,19 20,-1 0,1 0,-1 1,1-1,-1 0,1 0,0 1,-1-1,1 1,0-1,0 0,0 1,-1-1,1 1,0 0,0-1,0 1,0 0,0-1,0 1,0 0,0 0,-1 0,1 0,0 0,0 0,0 0,0 0,0 0,1 1,8-2,30-3,65-14,79-42,-31 5,-122 42,0-1,-1-2,35-23,-52 31,9-5,2 2,25-10,24-10,-30 10,-29 15,0-1,0 0,0-1,-1-1,0 0,0 0,11-13,-16 15,0 1,-1 0,2 1,-1 0,1 0,13-5,-14 7,-1 0,1-1,-1 0,1-1,-1 0,-1 0,1 0,6-7,-6 1,-10 10,1 2,1 0,0-1,0 1,0 0,0 0,0 0,0 0,1 0,-1 1,0-1,0 0,1 0,-1 0,1 1,-1 1,-7 30,2 0,1 1,1-1,3 68,1 675,-2-755,0 0,-1 0,-8 28,6-28,0 0,2 0,-2 30,4-10,0-19,1-1,0 1,2-1,0 1,8 26,-10-42,-6-10,-17-22,-1-1,19 23,-1-1,1 1,-1 0,0 1,-1-1,1 1,0 0,-1 1,-8-2,10 3,0 1,-1 0,1 0,0 0,-1 1,1 0,0 0,0 0,0 1,0 0,0 0,-8 4,-23 9,1-1,-56 12,73-21,-37 11,1 2,0 3,1 2,-63 37,70-32,-126 79,151-91,-61 38,75-50,-1 0,1-1,-1 0,1 0,-1 0,0-1,0-1,0 1,-12 0,20-2,-1 0,1 0,0 0,0 0,0 0,0 0,-1 0,1 0,0 0,0 0,0 0,0 0,-1 0,1 0,0 0,0-1,0 1,0 0,0 0,-1 0,1 0,0 0,0 0,0 0,0 0,0-1,0 1,-1 0,1 0,0 0,0 0,0 0,0-1,0 1,0 0,0 0,0 0,0 0,0-1,0 1,0 0,0 0,0 0,0 0,0-1,0 1,0 0,0 0,6-11,12-8,-8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1 338,'0'-4,"1"1,-1-1,1 0,0 1,0-1,0 0,0 1,1 0,0-1,-1 1,1 0,0 0,1 0,-1 0,0 0,1 0,0 0,0 1,4-3,8-6,0 1,33-14,11-9,-45 24,0 1,1 0,29-12,-30 15,-1 0,0-1,-1-1,1 0,-2 0,18-15,3-11,-22 21,1 1,0 0,15-10,-26 21,0 0,0 0,1 0,-1-1,0 1,0 0,0 0,1 0,-1 0,0 0,0 0,0 0,1 0,-1 0,0 0,0 0,0 0,1 0,-1 0,0 0,0 0,0 1,0-1,1 0,-1 0,0 0,0 0,0 0,0 0,1 0,-1 1,0-1,0 0,0 0,0 0,0 0,1 0,-1 1,0-1,0 0,0 0,0 0,0 1,0-1,0 0,0 0,3 17,-2 18,-1-34,-3 45,-13 69,8-66,-3 0,-26 72,22-77,6-19,-22 49,23-57,1 1,0 0,2 1,0-1,1 1,-2 28,-7 31,9-59,3-13,0 0,0-1,0 1,-1-1,0 1,0-1,0 1,-1-1,-3 5,-3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3.6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0,'24'3,"-1"0,0 2,0 0,-1 2,1 1,28 14,-2-2,96 26,-69-24,58 11,-93-24,69 23,-97-28,5 1,1-1,34 2,-8 0,0 3,64 22,-16-4,-39-12,-1-1,0-1,62 5,-30-8,88 23,-12-12,-23-3,-56-2,-36-6,49 4,43 3,-33 0,-91-14,0 0,0 1,-1 1,16 6,-14-4,1-1,27 6,54 12,-57-13,54 7,-27-7,124 39,-188-49,129 40,94 27,-197-59,-1 1,28 14,-25-11,41 14,63 30,-106-47,45 23,-48-21,55 20,-53-23,1 3,33 17,-39-16,0-2,1-1,44 12,-36-13,61 25,15 4,-95-34,20 4,0 2,33 14,-45-16,0 0,1-2,30 5,-31-8,-1 2,0 0,0 1,26 12,-36-13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5.53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2,'2'0,"4"0,1-1,-1 1,1 0,-1 0,1 1,-1-1,1 2,-1-1,0 1,1 0,-1 0,0 0,0 1,-1 0,1 0,-1 1,11 8,1 3,1-1,0-1,35 20,12 9,-22-14,47 23,-22-13,80 35,-28-16,19 12,17 23,-45-22,-95-59,30 22,1-2,85 40,2-5,151 73,-75-23,-56-47,-22-9,4 13,-111-59,44 32,-37-23,159 98,-87-51,210 156,-281-202,-16-11,0-1,1 0,23 10,9 2,-30-13,1-2,31 11,8 4,-45-18,-1 0,1 0,21 4,-24-8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7.6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1,'1'2,"-1"-1,1 0,0 0,0 0,0 1,0-1,0 0,1 0,-1 0,0-1,0 1,1 0,-1 0,0-1,1 1,-1 0,1-1,-1 0,4 1,33 9,-36-9,79 7,-62-8,1 2,27 5,0 2,0-2,1-2,80-2,761-3,-812-10,-33 2,1 1,-17 3,56-3,72-10,504 18,-484-20,902 20,-939 18,36-2,-19 1,-39-21,132 5,-128 15,-106-16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9.1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1,'33'-1,"0"2,0 1,0 2,63 14,286 104,-236-83,56 13,69 32,-89-16,-124-51,-42-13,0 0,0 1,0 1,14 8,-13-6,0-1,0-1,0 0,30 4,-26-5,1 1,32 12,185 75,-224-88,0 0,1-1,0-1,0 0,0-1,19 0,-13-1,0 1,29 7,-28-5,0 0,1-2,-1-1,32-1,-22-1,-18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14.6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0,2 0,-2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21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39 560,'0'54,"-2"-23,2 0,2 0,9 56,24 104,-31-171,-1 0,0 38,4 29,-1-41,-2 1,-1 0,-9 91,3-123,0-1,0 0,-2 1,0-2,-11 23,10-23,0 0,1 0,1 1,-1 0,2-1,-3 25,5-28,1 0,0 0,1 0,0 0,1 0,3 13,-5-22,1 1,-1-1,1 0,-1 1,1-1,0 0,0 1,0-1,0 0,0 0,0 0,0 0,0 0,0 0,1 0,-1 0,0 0,1 0,1 0,0 0,-1-1,0 0,1 0,-1 0,0 0,1-1,-1 1,0-1,0 1,1-1,-1 0,0 0,0 0,0 0,0 0,0 0,3-3,40-36,-38 33,1 0,-1 0,1 1,1 0,16-10,171-66,-112 45,-48 25,-28 10,0 0,0-1,-1 0,1-1,-1 1,1-2,-1 1,0-1,8-7,-8 7,0 0,-1 0,2 1,-1 0,0 1,1 0,0 0,-1 0,9-1,-6 2,-1-1,0 0,0 0,0-1,-1-1,13-7,-2 0,0 0,1 2,0 0,1 1,24-7,27-11,-19 9,-46 16,0 1,0-1,0-1,0 1,0-1,-1-1,1 1,-1-1,0 0,0 0,0-1,-1 0,10-10,-12 11,1-1,-1 1,-1-1,1 0,-1 0,0 0,0 0,0-1,-1 1,1 0,-1-1,-1 1,1-1,-1-8,-2-2,0 0,-1 1,-8-26,6 25,1 1,1-1,-3-32,8-144,-4-103,-6 229,4 36,-2-48,8-10,-4-120,3 207,-1 0,0-1,0 1,0-1,0 1,-1 0,1-1,0 1,0 0,-1-1,1 1,-1 0,1 0,-1-1,0 1,1 0,-1 0,0 0,0 0,0 0,0 0,0 0,0 0,0 0,0 0,0 1,0-1,0 0,-1 1,1-1,0 1,-1-1,1 1,0-1,-1 1,1 0,0 0,-1 0,1 0,0 0,-1 0,1 0,-1 0,1 1,0-1,0 0,-1 1,1-1,0 1,-1 0,0 0,-6 3,1 0,-1 0,1 1,0 0,1 0,-12 12,3-2,-2-1,1 0,-20 11,-36 30,65-49,1-2,-1 1,0-1,-1 0,1 0,-1-1,0 0,-11 2,10-2,1-1,-1 1,1 1,0 0,0 0,0 0,-9 8,-2 2,0-2,0 0,-1-1,-1-1,0 0,0-2,-1 0,0-2,-24 4,-12-1,25-5,0 1,1 2,-1 2,-47 18,66-22,0-1,0 0,0-1,0 0,-24 1,20-3,0 2,-27 6,33-5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1.1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101 156,'-4'0,"1"1,-1 1,1-1,0 0,-1 1,1 0,0-1,0 1,0 1,0-1,1 0,-1 1,1-1,-1 1,1 0,0 0,0 0,0 0,0 0,-1 4,-4 5,1 0,1 1,0-1,-4 16,6-14,0 0,1 0,1 1,1 27,0-38,0 0,0 0,1 0,-1 0,1 0,0 0,0 0,1-1,-1 1,1 0,0 0,0-1,0 0,0 1,1-1,-1 0,1 0,0 0,0 0,0-1,0 1,5 2,-7-4,1 0,0-1,0 1,0 0,0-1,0 1,0-1,0 0,0 0,0 0,0 0,0 0,0 0,0 0,0-1,0 1,0-1,0 1,0-1,0 0,3-1,-1-1,0 0,-1 0,1 0,-1 0,0-1,0 1,0-1,0 0,3-5,-1-1,0 0,-1-1,1 1,-2-1,0 1,0-1,1-18,-3 20,-1 0,0 0,0 0,-1 1,0-1,-1 0,0 0,0 1,-1-1,0 1,-1 0,0 0,0 0,0 1,-8-10,-24-22,-3-2,37 38,0 1,1-1,-1 1,0-1,1 0,0 0,0 0,0 0,0 0,0 0,1 0,-1 0,1 0,0-4,0 5,0 1,1 0,-1-1,1 1,0 0,-1 0,1-1,0 1,0 0,0 0,0 0,0 0,0 0,0 0,0 0,0 1,0-1,1 0,-1 0,0 1,0-1,1 1,-1-1,0 1,1 0,-1 0,1-1,-1 1,2 0,53-2,-37 2,74-8,102-3,-179 10,-11 0,0 0,1 1,-1-1,0 1,1 1,-1-1,0 1,1 0,6 2,-54 13,37-14,1 0,0 0,1 0,-1 1,0-1,1 1,-1 0,1 0,0 0,0 1,0-1,0 1,0-1,1 1,0 0,0 0,0 0,0 0,-2 9,-2 9,0 1,-4 37,6-30,-1 11,3 0,1-1,6 56,-5-95,0 1,0 0,0 0,0-1,0 1,1 0,-1-1,0 1,1 0,0-1,-1 1,1-1,0 1,-1-1,1 1,0-1,0 1,0-1,1 0,-1 0,0 1,0-1,1 0,-1 0,0 0,1 0,1 0,-1-1,-1 0,1 0,0-1,-1 1,1-1,-1 1,1-1,0 0,-1 1,0-1,1 0,-1 0,1 0,-1 0,0 0,0 0,0-1,0 1,0 0,0 0,0-1,0 1,0-1,0 1,-1-1,1 1,0-4,2 0,-1 0,0 0,0 0,-1 0,1-1,-1 1,0-1,-1 1,1-1,-1 0,-1-8,0 10,0 0,0 1,0-1,-1 0,1 1,-1 0,0-1,0 1,-1 0,1 0,0 0,-1 0,0 0,0 1,0-1,0 1,-5-4,6 5,1 0,-1 0,0 0,1 0,-1 0,0 0,0 0,0 1,0-1,0 1,0-1,0 1,0 0,0 0,0 0,0 0,0 0,0 0,0 0,-2 1,50 5,-33-5,0-1,0-1,0 0,-1 0,1-1,0-1,-1 0,0-1,0-1,0 1,13-9,5-2,-22 12,0 0,0 0,-1-1,1-1,-1 1,0-1,0 0,-1-1,0 0,0 0,0 0,6-8,-10 3,-8 12,-8 17,9 2,0 0,2 1,1-1,0 41,0-10,4-29,-2-21,0-1,0 0,0 0,0 0,0 1,0-1,0 0,1 0,-1 0,0 1,0-1,0 0,1 0,-1 0,0 0,0 1,0-1,1 0,-1 0,0 0,0 0,1 0,-1 0,0 0,0 0,1 0,-1 0,0 0,0 0,1 0,-1 0,0 0,0 0,1 0,-1 0,0 0,0 0,1 0,27-29,-9 2,-18 23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14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153 73,'-14'140,"12"-112,1-1,-2-1,-10 49,24-161,-7 50,-2-1,-2 0,-5-43,5 76,-1 0,0 0,-1 0,1 0,-1 0,1 1,-1-1,0 0,-1 1,1-1,-1 1,1 0,-1 0,0 0,0 0,0 1,-1-1,1 1,-4-2,1 0,0 1,0 0,0 0,0 1,-1 0,1 0,-1 0,1 1,-1 0,-13 0,99 14,-41-9,-24-2,1 0,-1-1,1-1,-1 0,1 0,-1-2,1 0,18-5,-19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6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93 0,'-7'80,"2"-32,1 0,3 0,9 87,-8-134,0-1,0 0,0 1,0-1,0 0,0 1,0-1,0 0,0 1,0-1,0 0,0 0,0 1,0-1,1 0,-1 1,0-1,0 0,0 0,0 1,1-1,-1 0,0 0,0 0,1 1,-1-1,0 0,0 0,1 0,-1 0,0 1,1-1,-1 0,0 0,0 0,1 0,-1 0,0 0,1 0,12-10,15-32,-20 30,-5 7,-1-1,1 1,-1-1,0 0,0 1,0-1,-1 0,0 0,0 0,-1 0,1 0,-1 0,-1-1,1 1,-1 0,0 0,-3-9,3 12,0 0,0 0,0 1,0-1,-1 0,1 0,-1 1,0-1,1 1,-1 0,-1-1,1 1,0 0,0 0,-1 0,1 1,-1-1,0 0,1 1,-1 0,0-1,0 1,0 0,0 1,0-1,0 1,0-1,0 1,0 0,0 0,0 0,0 0,0 1,0-1,0 1,-4 1,3 0,0 0,0 0,0 1,1-1,-1 1,1 0,-1 0,1 0,0 1,0-1,0 1,1-1,0 1,-1 0,1 0,0 0,1 1,-1-1,1 0,0 1,0-1,-1 6,2-5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4.33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68 197,'0'-3,"-1"1,1 0,0 0,0-1,1 1,-1 0,0 0,1 0,-1 0,1 0,0 0,-1 0,1 0,0 0,0 1,3-4,5-6,-1 0,1-1,-2 0,0 0,0-1,-1 0,-1 0,0 0,0-1,3-20,-15 314,7-199,1-59,0-21,-1 1,0 0,0-1,1 1,-1-1,0 1,-1-1,1 1,0-1,0 1,-1-1,1 1,-1-1,0 3,-1-3,1 1,-1-1,0 0,0 0,0 0,0 0,0 0,0-1,0 1,0-1,0 1,0-1,0 0,-4 1,-107 21,133-29,-17 6,0-1,0 1,0 0,0 0,1 0,-1 1,0-1,6 1,111 7,-41-1,-73-6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1 303,'4'-2,"0"1,0-1,0 0,0 0,0 0,-1-1,1 0,-1 1,1-1,-1 0,4-6,16-11,19-8,-1-1,-1-3,-2-1,-1-2,38-45,-67 69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5.2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12,'0'-1,"0"1,0 0,0-1,0 1,1-1,-1 1,0 0,0-1,0 1,1 0,-1 0,0-1,1 1,-1 0,0-1,1 1,-1 0,0 0,1 0,-1-1,0 1,1 0,-1 0,1 0,-1 0,0 0,1 0,-1 0,1 0,-1 0,1 0,-1 0,0 0,1 0,-1 0,1 0,-1 0,0 0,1 0,-1 1,0-1,1 0,-1 0,1 0,-1 1,1-1,0 1,0-1,0 1,0-1,0 1,0-1,0 1,0 0,0 0,0-1,0 1,-1 0,1 0,0 0,0 0,-1 0,1 0,-1 0,1 0,0 2,0 16,0 0,-3 27,2 29,0-74,0-1,0 1,0-1,0 1,0 0,0-1,0 1,0-1,0 1,0 0,0-1,1 1,-1-1,0 1,0 0,1-1,-1 1,0-1,1 1,-1-1,1 0,-1 1,0-1,1 1,-1-1,1 0,0 1,-1-1,1 0,-1 1,1-1,-1 0,2 0,19-9,12-26,-27 27,0-1,0 1,-1-1,0-1,0 1,-1 0,-1-1,1 0,-2 0,1 0,-1 0,-1-1,0 1,0-12,0 42,0 0,7 32,-6-45,0 0,0 0,0 0,0 0,1 0,1 0,-1-1,1 1,0-1,0 0,6 5,-3-7,-4-5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6.69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28 25,'-7'153,"7"-151,-1 26,1-27,0-1,0 1,0 0,-1 0,1 0,0 0,0 0,-1-1,1 1,0 0,-1 0,1 0,-1-1,1 1,-1 0,1-1,-1 1,1 0,-1-1,0 1,1-1,-1 1,0-1,0 1,-1 0,2-2,-1 1,0-1,1 0,-1 0,1 1,-1-1,1 0,-1 0,1 1,0-1,-1 0,1 0,0 0,0 0,0 1,0-1,-1 0,1 0,0 0,0 0,1 0,-1 0,0-1,0-29,0 26,1-11,0 1,1-1,0 0,2 0,0 1,11-28,-15 41,1 0,0 1,0-1,0 1,0-1,0 1,0-1,0 1,0 0,1 0,-1 0,0-1,1 1,-1 0,3 0,-4 0,1 1,0 0,0 0,0 0,0 0,0 0,0 0,-1 0,1 0,0 0,0 0,0 0,0 1,0-1,-1 0,1 0,0 1,0-1,0 1,-1-1,2 1,0 2,1-1,-1 0,0 1,0-1,0 1,-1-1,1 1,-1 0,1 0,-1 0,0 0,0 0,0 0,0 5,1 6,1 1,1-1,5 15,-7-24,0 0,0 1,1-1,0 0,0-1,0 1,0-1,1 1,-1-1,1 0,5 4,-7-7,-1 0,0-1,0 1,1-1,-1 1,1-1,-1 0,0 0,1 0,-1 1,1-1,-1 0,0-1,1 1,-1 0,1 0,-1-1,0 1,1 0,-1-1,0 0,1 1,-1-1,0 0,0 1,0-1,0 0,0 0,0 0,0 0,0 0,0 0,0-1,0 1,0 0,0-2,32-57,-24 41,-6 10,0 0,-1-1,-1 1,1 0,-1-17,0 1,-1 34,0 8,0 12,5 50,-4-71,1-1,0 1,0 0,0-1,1 1,0-1,0 0,1 0,0 0,0-1,8 9,-12-14,0 0,1-1,-1 1,1 0,-1-1,1 1,0-1,-1 1,1-1,-1 0,1 1,0-1,0 1,-1-1,1 0,0 0,-1 1,1-1,0 0,0 0,0 0,-1 0,1 0,0 0,0 0,-1 0,1 0,0 0,0 0,-1-1,3 1,-2-2,1 1,-1 0,1-1,-1 1,0-1,1 0,-1 1,0-1,0 0,0 0,1-3,1-4,0 1,-1 0,0-1,1-15,4-92,-7 162,2-1,3 1,9 45,-13-88,-1 0,1-1,0 1,0-1,0 1,0-1,0 1,1-1,-1 1,1-1,-1 0,1 0,0 0,2 2,0-2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7.73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1 113,'1'-4,"0"-1,0 0,1 1,-1-1,1 0,0 1,0 0,1 0,-1 0,1 0,0 0,0 0,1 0,-1 1,1 0,-1 0,1 0,8-5,-6 4,-1 0,2 1,-1-1,0 1,1 0,-1 1,1 0,0 0,0 0,0 1,0 0,11 0,-17 1,0 0,0 0,1 1,-1-1,0 0,0 1,0-1,0 1,0-1,0 1,0 0,0 0,0-1,0 1,0 0,0 0,0 0,-1 0,1 0,0 0,-1 0,1 0,0 2,6 36,-8-23,0 0,-7 28,0-17,-2-1,0 0,-23 38,19-35,8-19,-17 35,23-44,-1 0,0 0,1 0,0 0,-1 0,1 0,-1 0,1 0,0 0,0 1,0-1,0 0,0 0,0 0,0 0,0 0,0 0,0 1,0-1,1 0,-1 0,0 0,1 0,-1 0,1 0,0 0,-1 0,1 0,0 0,-1-1,1 1,2 2,3-3,0 1,0-1,1-1,-1 1,0-1,0 0,1 0,6-3,9 0,15-6,-33 8,0 0,0 1,0 0,1 0,-1 0,0 0,0 0,1 1,-1 0,0 0,1 0,-1 1,5 0,-4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0.59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130 328,'1'-7,"0"0,1 0,0 0,0 1,1-1,0 1,0-1,1 1,-1 0,10-11,-7 9,-1 0,0 0,0-1,0 0,4-13,-5 0,-1 0,-1 0,-1 0,-1 0,-3-32,3 53,0 0,0 1,0-1,0 0,0 1,0-1,0 1,-1-1,1 0,0 1,0-1,-1 0,1 1,0-1,-1 1,1-1,0 1,-1-1,1 1,-1-1,1 1,-1-1,1 1,-1 0,1-1,-1 1,0 0,1-1,-1 1,1 0,-1 0,0-1,1 1,-1 0,0 0,1 0,-1 0,0 0,1 0,-1 0,0 0,1 0,-1 1,1-1,-1 0,0 0,1 0,-1 1,0-1,1 0,-1 1,1-1,-1 1,1-1,-1 0,1 1,-1-1,1 1,0-1,-1 2,-3 0,0 1,1 0,0 1,-1-1,1 0,0 1,-3 5,-14 41,-19 78,21-64,-3 2,6-21,-18 90,32-130,0 5,0 0,0 0,1 0,0 0,1 11,0-20,-1 1,0-1,1 1,-1-1,0 0,1 1,0-1,-1 0,1 1,0-1,0 0,0 0,0 0,0 0,0 0,0 0,0 0,1 1,0-1,0-1,0 1,-1-1,1 0,0 1,0-1,0 0,-1 0,1 0,0-1,0 1,0 0,-1-1,1 1,0-1,0 1,-1-1,1 0,1-1,3-1,0-1,0 0,-1 0,0-1,0 1,0-1,0-1,-1 1,0 0,0-1,0 0,3-7,-5 9,0 1,-1-1,1 1,-1-1,1 0,-1 1,0-1,-1 0,1 0,-1 0,0 0,1 0,-2 1,1-1,0 0,-1 0,0 0,0 0,0 1,0-1,-1 0,-2-5,1 6,0 0,0 0,0 1,-1 0,1-1,0 1,-1 0,0 0,-4-1,6 2,0 0,1 1,-1-1,0 0,1 1,-1-1,0 1,0 0,1 0,-1 0,0 0,0 0,0 0,1 0,-1 0,0 1,0-1,1 0,-1 1,0 0,1-1,-1 1,-1 1,2 5,4-4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1.4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188 307,'-29'52,"6"16,21-63,1 1,0-1,0 0,1 1,0-1,0 1,0-1,1 0,-1 1,1-1,2 7,-3-12,1 1,-1 0,0-1,1 1,-1-1,0 1,1-1,-1 1,1-1,-1 1,1-1,-1 0,1 1,-1-1,1 1,-1-1,1 0,-1 0,1 1,0-1,-1 0,1 0,-1 0,1 0,0 1,-1-1,1 0,0 0,-1 0,2-1,23-9,13-23,-29 23,-1-1,0 0,-1-1,0 0,0 0,-2 0,1-1,-2 1,0-1,0-1,-1 1,-1 0,0-1,0-18,-2 18,1 5,-1 1,0-1,0 0,-1 1,0-1,0 1,-1-1,0 1,-1 0,0-1,0 1,0 1,-1-1,-1 0,-5-8,0 5,0-1,0 1,-1 1,-1 0,-22-15,30 22,-1 0,1 0,-1 0,0 1,0 0,0 0,0 0,0 1,-1-1,1 1,0 1,-1-1,1 1,0 0,-1 0,1 0,-1 1,1 0,-9 2,10 0,0-1,0 1,0 0,0 0,1 0,-1 0,1 1,0 0,0 0,0-1,1 2,-1-1,1 0,0 0,0 1,-2 6,3-9,0 0,1 0,-1-1,1 1,-1 0,1 0,0 0,0-1,0 1,0 0,0 0,0 0,0 0,0-1,1 1,-1 0,1 0,0 0,-1-1,1 1,0 0,0-1,0 1,0-1,0 1,0-1,0 0,1 1,-1-1,1 0,-1 0,1 0,-1 0,1 0,-1 0,1 0,0 0,-1-1,1 1,0-1,0 1,0-1,0 0,1 0,23 3,14 3,0-3,73-2,-111-2,1 1,-1-1,0 0,0 0,0 0,1 0,-1 0,0 0,0 0,0-1,0 1,-1-1,1 1,0-1,-1 0,1 0,-1 1,1-1,-1 0,0 0,1-4,2-1,-1-1,0 0,-1 1,3-17,-4 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2.25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102 19,'-1'-1,"0"-1,0 1,-1 0,1-1,0 1,0 0,-1 0,1 0,-1 0,1 0,-1 0,1 0,-1 1,1-1,-1 1,0-1,0 1,1-1,-1 1,0 0,1 0,-1 0,0 0,0 0,1 0,-5 1,4 0,0 1,0 0,0 0,-1-1,2 1,-1 0,0 1,0-1,1 0,-1 0,1 1,0-1,-1 1,1-1,-1 4,-3 10,1 1,0-1,1 1,-1 24,1-19,2-18,-1 0,2 0,-1 1,0-1,1 1,0-1,0 0,0 1,0-1,1 1,-1-1,1 0,2 6,-1-9,-1 0,1 0,-1 0,1 0,-1-1,1 1,0 0,0-1,-1 1,1-1,0 0,0 0,-1 1,1-1,0 0,0 0,0-1,-1 1,1 0,0-1,0 1,-1-1,1 1,0-1,-1 0,1 1,-1-1,1 0,-1 0,1 0,-1-1,1 1,-1 0,0 0,0-1,2-2,2-1,0-1,0 1,-1-1,0 0,0-1,0 1,4-12,-5 4,-1 0,0 0,0 0,-2-26,0 60,0-8,0 1,0 0,1 0,0-1,2 1,-1-1,1 1,1-1,0 0,10 18,-13-27,0-1,0 0,1 0,-1 1,1-1,0 0,-1 0,1 0,0-1,0 1,0 0,0-1,1 1,-1-1,0 0,5 2,-2-2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3.14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 46,'-7'133,"7"-106,0-13,8-41,-5 18,-3 5,1 0,0 0,0 0,1 0,-1 0,1 1,0-1,0 1,2-4,-2 5,1 1,-1-1,0 1,0 0,0 0,1 0,-1 0,0 0,1 1,-1-1,1 1,-1 0,1-1,-1 1,1 0,-1 1,4-1,-2 0,1-1,-1 0,0 0,1 0,-1 0,0-1,0 0,0 0,0 0,0 0,-1-1,1 1,-1-1,1 0,-1 0,0 0,4-5,-4 4,1 0,-1-1,0 1,0 0,-1-1,1 0,-1 0,0 0,0 0,-1 0,1 0,-1 0,0 0,0-7,-1 11,0 1,0 0,0-1,0 1,1 0,-1-1,0 1,0-1,0 1,0 0,0-1,0 1,-1 0,1-1,0 1,0-1,0 1,0 0,0-1,0 1,-1 0,1-1,0 1,0 0,0 0,-1-1,1 1,0 0,-1-1,1 1,0 0,0 0,-1 0,1-1,0 1,-1 0,1 0,-1 0,1 0,0 0,-1 0,1 0,0 0,-1 0,1 0,0 0,-1 0,1 0,-1 0,1 0,0 0,-1 0,1 0,0 0,-1 0,1 1,0-1,-1 0,1 0,-1 1,0 0,0 0,0 0,0 0,0 0,0 0,0 0,0 0,0 0,1 1,-1-1,0 0,1 0,-1 1,1-1,-1 1,1 1,-4 40,2-29,0 0,2 0,-1 0,2 0,0 0,5 27,-1-33,-2-5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4.5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53,'2'13,"0"-1,0 0,7 19,-5-18,5 42,-8-45,0-1,0 1,1-1,0 0,1 0,7 17,-15-68,1 30,2 5,-1 0,1 0,0 0,1 0,0 0,0 0,1-1,0 1,1-12,33 21,-10 2,-20-6,-1 1,0 0,1-1,-1 1,0-1,0 0,0 0,0 0,0-1,-1 1,1-1,-1 1,1-1,-1 0,0 0,0 0,0 0,1-5,3-1,-2-1,0 0,0 0,5-20,-17 114,8-78,0 1,0-1,1 1,0-1,0 1,0-1,1 1,0-1,1 0,-1 0,6 9,-7-13,0 0,0-1,1 1,-1-1,0 1,1-1,-1 1,1-1,-1 0,1 0,-1 0,1 0,0 0,0 0,0 0,-1 0,1-1,0 1,0-1,0 1,0-1,0 0,0 0,0 0,2 0,-1-1,0 0,0 0,0-1,0 1,0-1,0 0,0 0,-1 0,1 0,-1 0,1 0,-1-1,4-4,0-1,-1 0,1 0,-2-1,1 0,-1 0,0 0,-1-1,0 1,2-13,-4-2,-2 41,1-16,0 16,1 0,0 0,1-1,4 21,-5-33,0-1,0 1,0-1,0 0,1 1,-1-1,1 0,0 0,0 0,0 0,0 0,1-1,-1 1,1 0,-1-1,1 0,0 0,0 0,0 0,0 0,0-1,0 1,1-1,-1 0,1 0,-1 0,5 1,-7-3,1 0,-1 1,1-1,-1 0,1 0,-1 0,0 0,1 0,-1 0,0 0,0 0,0-1,0 1,0 0,0-1,0 1,-1-1,1 1,0-1,-1 1,1-1,-1 1,1-1,-1 0,0 1,0-1,0-2,7-51,-5 24,0 22,-1 1,-1-1,0 0,0 0,0 0,-4-16,3 22,0 1,-1-1,1 0,-1 1,1-1,-1 1,0-1,0 1,0 0,0-1,0 1,-1 0,1 1,-1-1,1 0,-1 1,1-1,-1 1,0 0,0 0,0 0,0 0,0 0,-5 0,4 1,-1-1,1 1,0 0,-1 0,1 0,-1 0,1 1,-1 0,1 0,-6 2,9-3,1 0,-1 1,0-1,0 0,0 1,1-1,-1 1,0-1,1 1,-1 0,0-1,1 1,-1 0,1-1,-1 1,1 0,0-1,-1 1,1 0,-1 0,1 0,0 1,0-1,0 1,0-1,1 1,-1-1,0 1,1-1,-1 1,1-1,0 0,-1 1,1-1,0 0,0 0,0 1,0-1,0 0,2 2,0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5.6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17 139,'-1'1,"0"0,0 0,-1 0,1 0,0 0,0 0,0 0,0 0,1 0,-1 1,0-1,0 0,1 1,-1-1,1 0,-1 1,1-1,0 1,-1-1,1 1,0-1,0 1,0-1,0 1,0-1,1 3,2 44,-3-46,1 0,-1 0,1 0,-1 0,1 0,0 0,0 0,0 0,0 0,0 0,0-1,1 1,-1 0,3 1,-4-2,1-1,0 0,-1 1,1-1,0 0,0 0,-1 0,1 0,0 0,-1 0,1 0,0 0,0 0,-1 0,1 0,0 0,-1-1,1 1,0 0,-1 0,1-1,0 1,-1 0,1-1,0 1,0-2,5-3,-1 0,0-1,-1 0,1 0,5-12,19-24,-23 34,-1 1,1-1,-1 0,-1 0,1 0,-2-1,1 1,-1-1,0 0,-1 0,0 0,0 0,0-19,-2 5,0 20,0 8,0 8,0-9,-1 10,1-1,0 0,1 0,0 0,2 1,-1-1,1-1,1 1,8 19,-10-28,0 0,0 0,0-1,0 1,1-1,-1 0,1 0,0 0,0 0,0 0,1 0,-1-1,0 0,1 1,0-1,-1-1,5 3,-6-4,-1 0,1 0,-1 1,0-1,1 0,-1 0,1 0,-1-1,1 1,-1 0,0-1,1 1,-1 0,0-1,1 0,-1 1,0-1,0 0,3-1,-2 0,0-1,0 1,0-1,0 1,-1-1,1 0,-1 0,1 0,-1 0,0 0,0 0,1-4,32-100,-17 59,-20 64,1 0,0 0,2 0,0 1,0-1,1 0,1 0,1 0,1-1,6 22,-1-26,-6-8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2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27 0,'-1'1,"0"0,1-1,-1 1,0 0,0 0,0 0,0 0,1 0,-1 0,1 0,-1 0,0 0,1 0,0 0,-1 0,1 1,0-1,0 0,-1 0,1 0,0 1,0-1,0 2,-1 30,-12 99,20 27,-7-142,5 44,-5-58,1-1,-1 1,1 0,-1-1,1 1,0-1,0 1,0-1,0 0,1 1,-1-1,0 0,1 0,0 0,0 0,-1 0,5 3,-5-5,0 0,1 1,-1-1,0 0,0 0,1 0,-1 0,0 0,0-1,1 1,-1 0,0-1,0 1,1 0,-1-1,0 0,0 1,0-1,0 1,0-1,0 0,0 0,0 0,0 0,0 0,-1 0,2-2,27-36,-20 26,6-8,-2 0,0-1,-1 0,16-44,-24 55,0-1,0-1,-1 1,-1 0,0-1,-1 1,0-1,-1 0,0 1,-1-1,-4-19,5 32,0-1,0 0,0 1,0-1,0 0,0 1,-1-1,1 0,0 1,0-1,-1 0,1 1,0-1,-1 1,1-1,-1 1,1-1,-1 1,1-1,-1 1,1-1,-1 1,0-1,-7 11,-1 25,3 58,7 119,-1-204,1 1,0 0,1 0,0-1,0 1,1-1,0 0,0 0,1 0,0 0,9 13,-12-20,0 0,1-1,-1 1,0-1,0 1,0-1,1 1,-1-1,0 0,1 0,-1 1,0-1,1 0,-1 0,0 0,1-1,-1 1,0 0,1 0,-1-1,0 1,0-1,1 1,-1-1,0 0,0 1,0-1,0 0,0 0,0 1,0-1,0 0,0 0,0 0,0-1,0 0,36-49,-29 39,6-11,-1-2,-2 1,0-2,-1 1,-2-1,-1-1,-1 1,5-44,-5 36,-4 28,0 0,-1 0,0 0,0 0,0 0,-1-1,0 1,0 0,-2-10,2 16,0-1,0 1,0 0,0 0,0-1,0 1,0 0,0-1,0 1,0 0,0 0,-1-1,1 1,0 0,0 0,0 0,0-1,-1 1,1 0,0 0,0 0,0-1,-1 1,1 0,0 0,0 0,-1 0,1 0,0 0,0-1,-1 1,1 0,0 0,-1 0,1 0,0 0,0 0,-1 0,1 0,0 0,0 0,-1 0,1 1,-1-1,-8 13,-3 18,-1 63,-2 177,15-258,-1-4,1 1,0-1,1 0,0 0,5 19,-6-27,0 0,1 0,-1 0,1 0,-1 0,1 0,0 0,-1-1,1 1,0 0,-1 0,1 0,0-1,0 1,0 0,0-1,0 1,0-1,0 1,0-1,0 1,0-1,1 0,0 0,1 0,-1 0,1 0,-1-1,1 0,-1 1,0-1,1 0,-1 0,0 0,0 0,1-1,-1 1,3-3,51-40,-49 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0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303 641,'5'0,"0"-1,0 0,1 0,-1 0,0 0,0-1,0 0,0 0,0 0,0 0,-1-1,1 0,-1 0,0 0,1-1,-1 1,-1-1,1 0,-1 0,1 0,2-6,6-11,-1 1,0-2,11-35,-4 10,-12 33,-2-1,0 0,3-22,0-2,14-110,-19 138,0 1,0 0,-1-1,-1 1,0 0,0-1,-3-17,3 26,-1 0,1 0,-1-1,0 1,0 0,0 0,0 0,0 0,0 0,-1 0,1 1,-1-1,1 0,-1 0,0 1,1 0,-1-1,0 1,0 0,0 0,0-1,0 2,0-1,-1 0,1 0,0 1,0-1,-1 1,1 0,0-1,0 1,-1 0,1 1,0-1,-1 0,1 1,0-1,0 1,-1-1,-1 2,-3 0,1 1,1-1,-1 1,0 0,1 0,-1 1,1-1,0 1,0 0,1 1,-1-1,1 1,0 0,0 0,0 0,1 1,0-1,0 1,0 0,1 0,0 0,0 0,0 0,0 10,-4 16,3 1,0-1,4 53,0-50,1 78,-5 155,0-249,-1-1,-1 0,-1 0,0 0,-1 0,-1-1,-1 0,0-1,-1 0,-1-1,-1 0,0 0,-28 25,27-29,0 0,-1-1,-25 14,34-21,1 0,-1-1,0 1,0-1,0-1,0 1,0-1,-1 0,1 0,0 0,-1 0,1-1,0 0,-1-1,-8 0,11-1,1 0,0 0,-1 1,1-1,0-1,0 1,1 0,-1 0,0-1,1 1,-1-1,1 1,0-1,0 0,0 1,0-1,0 0,1 0,-1 1,1-1,0 0,0 0,0-5,0-4,0 1,1-1,0 0,4-18,-2 23,0 0,0 0,1 0,-1 0,2 0,-1 1,1 0,0 0,0 0,8-7,67-50,-41 35,56-36,-65 46,-1-2,30-25,-47 34,-1 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9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261 2,'-4'0,"0"-1,1 1,-1 0,0 0,0 0,1 0,-1 1,0-1,0 1,1 0,-1 0,1 0,-1 1,1-1,0 1,-1 0,1 0,0 0,0 0,0 1,0-1,1 1,-1 0,1 0,0-1,-1 2,-1 3,-26 40,2 2,3 1,2 2,-18 55,37-97,-10 34,13-42,1-1,-1 1,1 0,0 0,-1-1,1 1,0 0,0 0,0 0,0-1,1 1,-1 0,0 0,1-1,-1 1,1 0,0 0,-1-1,2 3,-1-4,0 1,0-1,0 1,0-1,0 0,0 0,0 1,0-1,0 0,0 0,1 0,-1 0,0 0,0 0,0 0,0-1,0 1,0 0,0-1,0 1,0 0,0-1,0 1,-1-1,1 0,0 1,0-1,0 0,0 1,-1-1,2-1,30-31,-24 23,7-7,-1 0,0-1,-2 0,0-1,-1-1,-1 0,-1 0,0-1,-2 0,9-39,-16 57,1 1,-1 0,1 0,0-1,-1 1,1 0,0 0,1 0,-1 0,0 0,1 0,-1 0,1 1,-1-1,1 0,0 1,3-3,-4 4,-1-1,0 1,1 0,-1 0,1 0,-1 0,0 0,1 0,-1 0,1 0,-1 0,0 0,1 0,-1 0,1 0,-1 1,0-1,1 0,-1 0,1 0,-1 0,0 1,1-1,-1 0,0 0,1 1,-1-1,0 0,0 1,1-1,-1 0,0 1,5 26,-7 32,4 147,-3-205,1-1,0 1,0 0,0-1,0 1,0-1,0 1,0-1,1 1,-1 0,0-1,0 1,0-1,1 1,-1-1,0 1,0-1,1 1,-1-1,0 1,1-1,-1 0,1 1,-1-1,1 1,-1-1,0 0,1 1,-1-1,1 0,0 1,15-11,13-26,-28 34,1-1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2.4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62,'0'-1,"1"-1,0 1,0 0,0-1,0 1,0 0,0 0,1 0,-1 0,0 0,1 0,-1 0,1 0,-1 0,1 0,-1 1,1-1,-1 1,1-1,1 1,35-11,12-2,-40 10,0-1,-1 2,1-1,0 1,0 1,0 0,0 0,1 1,-1 0,0 0,0 2,14 2,-22-4,-1 1,0-1,0 1,0-1,0 1,0-1,0 1,0 0,0 0,0-1,0 1,0 0,-1 0,1 0,0 0,0 0,-1 0,1 0,-1 0,1 0,-1 0,1 0,-1 1,0-1,1 0,-1 0,0 0,0 1,0-1,0 0,0 0,0 0,0 1,-1 1,-2 4,1 1,-1-1,-1 0,-7 12,-6 17,4 0,-18 38,20-50,0 0,5-13,1-1,0 1,1 0,0 1,1-1,0 1,-2 20,5-32,0 1,0 0,0 0,0 0,0 0,1-1,-1 1,0 0,0 0,1 0,-1-1,0 1,1 0,-1-1,1 1,-1 0,1-1,-1 1,1 0,-1-1,1 1,0-1,-1 1,1-1,0 1,0-1,-1 0,1 1,1-1,31 1,28-20,-11 1,-44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2.9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2,'8'-1,"-1"1,0 0,0 0,0 0,0 1,0 0,0 1,0-1,-1 1,1 1,0-1,-1 1,1 0,-1 1,0-1,8 7,-4-2,0-2,0 1,0-1,20 7,-20-8,1-1,-1 2,0-1,-1 1,15 12,-11-7,2-1,-1 0,1-1,21 9,23 15,-1 0,-38-23,-1 1,26 19,90 61,-81-57,68 35,-23-12,-66-39,-24-14,0 1,-1 0,1 1,-1 0,12 11,-11-10,1 0,0 0,0-1,0 0,1 0,0-1,0-1,21 6,-16-5,-1 0,1 2,24 13,-28-14,0-1,0 0,0 0,1-1,19 3,33 12,-17 0,2-2,63 13,22 9,-96-29,1-2,74 6,-113-13,12 1,0 0,0 1,15 6,-17-5,0 0,1-1,0 0,15 0,94 16,1-2,69 18,-162-30,-1 2,1 0,35 16,-42-14,1-1,0-1,0-1,0 0,44 2,-43-6,-1 1,0 1,43 13,-42-9,1-2,0-1,27 2,29 2,29 0,-70-9,1 2,56 9,12-1,-13-3,-52-3,1-2,54-4,-48 0,57 5,-52 5,27 2,144 6,-181-16,0 2,57 9,-54-5,0-3,82-5,-33-1,-2 5,103-4,-139-6,-35 4,47-2,-38 7,-12 0,0 0,1-2,-1 0,0-2,0 0,0-1,26-10,27-6,-65 19,0-1,0 0,0-1,-1 0,1 0,-1-1,0 0,0-1,0 0,0-1,15-12,-19 14,0-1,1 1,0 1,0-1,0 1,0 0,7-2,12-6,-25 11,1 0,-1 0,0 0,0 0,0 0,1 0,-1 0,0-1,0 1,0 0,1 0,-1 0,0 0,0 0,0 0,1 0,-1 0,0 0,0-1,0 1,0 0,0 0,1 0,-1 0,0-1,0 1,0 0,0 0,0 0,0 0,0-1,0 1,0 0,0 0,0 0,0-1,0 1,0 0,0 0,0 0,0-1,0 1,0 0,0 0,0 0,0-1,0 1,0 0,0 0,0 0,0-1,-1 1,-13-5,-20 3,0 0,19 1,0 0,0 1,0 1,0 0,-17 5,32-7,-1 1,1 0,0 0,0 0,0 0,0 0,0 0,-1 0,1 0,0 0,0 0,0 0,0 0,-1 0,1 0,0 0,0 0,0 0,0 0,-1 0,1 0,0 0,0 0,0 1,0-1,0 0,-1 0,1 0,0 0,0 0,0 0,0 0,0 1,0-1,0 0,-1 0,1 0,0 0,0 0,0 1,0-1,0 0,0 0,0 0,0 0,0 1,0-1,0 0,0 0,0 0,0 0,0 1,0-1,0 0,0 0,0 0,0 0,0 0,0 1,1-1,-1 0,14 5,21-1,22-7,21 2,-77 2,0-1,0 1,-1-1,1 0,0 1,0 0,0-1,-1 1,1-1,0 1,-1 0,1 0,0-1,-1 1,1 0,-1 0,0 0,1-1,-1 1,1 0,-1 0,0 0,0 0,0 0,1 0,-1 0,0 0,0 0,0 0,0 0,-1 0,1 0,0 0,0-1,-1 3,-10 39,9-36,-2 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5.8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86,'1'8,"0"0,0 0,1 0,0 0,1 0,0 0,0-1,1 1,4 7,-5-18,-3-9,-2-13,-5 3,4 16,1 0,1 0,-1 0,1 0,0 0,0-1,0-7,2 12,-1 0,1 0,-1 1,1-1,-1 0,1 0,0 1,0-1,0 1,0-1,0 1,0-1,1 1,-1 0,0 0,1-1,-1 1,1 0,-1 0,1 0,0 1,-1-1,1 0,0 1,-1-1,1 1,0-1,0 1,0 0,3 0,85-16,-77 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1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1,'7'3,"1"1,-1 0,0 0,0 1,-1 0,1 1,6 7,1-1,0 1,-1 1,-1 0,-1 1,0 0,0 1,10 21,10 8,-4-9,2 9,40 46,-5-7,-45-52,-2 0,-1 2,-2 0,20 70,-13-38,36 150,-52-194,-1 0,0 25,3 16,11 93,-13-103,-2 0,-5 82,-1-31,6 26,-6 139,1-256,-1 0,0-1,-1 1,0-1,-1 0,-10 18,-6 15,20-44,1 0,0-1,0 1,-1 0,1-1,0 1,0 0,0-1,0 1,0 0,0-1,0 1,0 0,0-1,0 1,0 0,0 0,1-1,-1 1,0-1,0 1,1 0,0 0,4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3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92,'0'6,"-1"10,1-1,0 1,1 0,1-1,0 0,1 1,1-1,0 0,1 0,7 14,-11-71,-7 20,2 0,-4-43,7 57,1 0,0-1,1 1,0 0,0 0,1 0,-1 0,2 0,-1 0,1 1,6-12,-6 17,0 0,-1-1,1 1,0 0,1 1,-1-1,0 0,0 1,1 0,-1 0,1 0,-1 0,1 0,0 1,-1-1,1 1,0 0,-1 0,1 1,5 0,-2-1,8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1,'11'97,"-3"-38,-1-3,-3-20,1 47,13 48,-19-168,-1-1,5-43,-2 69,0 0,1 0,1 1,0-1,0 1,1 0,1 0,7-13,-12 23,4-6,0 1,0 0,0 0,1 0,-1 1,10-9,-12 13,-1 0,0 1,1-1,-1 0,0 1,1-1,-1 1,1 0,-1-1,1 1,-1 0,1 0,-1 0,1 0,-1 0,1 1,-1-1,1 0,-1 0,1 1,-1-1,1 1,-1 0,0-1,1 1,-1 0,0 0,0 0,0 0,1 0,-1 0,0 0,0 0,0 0,-1 1,1-1,0 0,1 2,13 17,-1 0,0 1,-1 0,-1 1,-2 0,0 1,-1 0,-1 1,5 25,-5-28,-2-37,-2-36,-3 39,0 0,1 0,0 0,0 0,2 0,-1 0,10-19,-11 28,0-1,0 1,0 0,1 0,-1 0,1 0,0 0,0 0,1 1,-1-1,1 1,-1 0,1 0,0 1,0-1,0 1,1 0,-1 0,1 0,-1 1,1-1,-1 1,11-1,-14 2,0 0,1 0,-1 0,1 0,-1 1,1-1,-1 0,0 1,1-1,-1 1,0 0,0-1,1 1,-1 0,0 0,0 0,0 0,0 0,0 0,0 0,0 0,0 0,0 1,-1-1,1 0,0 0,-1 1,1-1,-1 0,1 3,6 51,-5-23,5-8,1-1,18 39,-3-9,-22-51,0 0,-1 1,1-1,0 0,0 0,1 0,-1 0,0 0,1-1,-1 1,1 0,-1-1,1 1,0-1,0 1,0-1,-1 0,1 0,1 0,-1 0,0 0,0 0,0 0,0-1,1 1,-1-1,0 0,0 1,1-1,-1 0,0 0,1-1,-1 1,0 0,0-1,1 0,-1 1,0-1,0 0,4-2,0 0,-1 0,0-1,1 1,-1-1,0 0,-1 0,1-1,-1 0,0 0,0 0,0 0,-1 0,0-1,3-5,49-176,-53 177,-3 34,0 1,5 42,-2-55,0-1,1 1,0-1,1 1,0-1,1 0,0 0,1-1,0 1,0-1,1-1,1 1,0-1,0-1,15 13,-22-19,1-1,-1 0,1 0,-1 0,1 0,0 0,-1 0,1 0,0 0,-1-1,1 1,0-1,0 1,0-1,0 0,0 0,-1 0,1 0,0 0,0 0,0 0,0-1,0 1,0-1,-1 1,1-1,0 0,-1 1,1-1,0 0,-1 0,1 0,-1-1,1 1,-1 0,0 0,1-1,-1 1,0-1,0 1,0-1,0 0,0 1,1-4,4-9,-1 0,-1-1,0 1,4-25,-5 18,0 6,-1 1,0-1,-1 0,-1 0,0 0,-2 0,1 0,-8-29,8 40,0 1,0-1,0 0,-1 0,0 1,1-1,-1 1,0-1,0 1,-1 0,1 0,-1 0,0 0,1 0,-1 1,-1-1,1 1,0 0,0 0,-1 0,1 0,-1 1,0-1,1 1,-1 0,0 0,0 0,0 1,0-1,0 1,0 0,0 0,1 0,-1 1,0-1,0 1,0 0,-5 2,6-2,-1 0,1 1,0-1,0 1,0 0,0 0,0 0,0 0,0 0,1 1,-1-1,1 1,0 0,0 0,0 0,0 0,0 0,0 0,1 0,0 0,0 1,0-1,0 1,-1 4,2-6,0 1,0-1,0 1,0-1,0 1,0-1,1 0,-1 1,1-1,0 1,-1-1,1 0,0 0,0 1,1-1,-1 0,0 0,1 0,0 0,-1-1,1 1,0 0,0-1,0 1,0-1,0 1,0-1,0 0,0 0,0 0,1 0,-1 0,1-1,-1 1,4 0,4 1,0-1,0 0,0 0,0-1,0 0,0 0,12-3,-19 2,0 0,1 0,-1 0,0 0,0-1,0 1,0-1,0 0,0 1,-1-1,1-1,-1 1,1 0,-1-1,0 1,0-1,0 0,0 0,0 0,-1 1,1-2,-1 1,2-6,-3 43,1 1,8 50,34 29,-30-93,-5-14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0,'-2'1,"1"-1,0 0,-1 1,1-1,0 0,-1 1,1 0,0-1,-1 1,1 0,0 0,0 0,0 0,0 0,0 0,0 0,0 0,0 0,0 0,1 0,-1 1,0-1,1 0,-1 1,1-1,-1 2,-10 46,7-28,-6 14,-1 0,-18 38,21-56,7-13,-1 1,0 0,0-1,-1 0,1 1,-1-1,0 0,0 0,-5 4,-2-1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1,'0'8,"1"1,0-1,1 1,0-1,0 0,1 1,0-1,1 0,-1-1,6 8,8 12,28 33,-36-49,33 37,76 67,-88-88,-21-19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8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0,'-2'1,"0"-1,0 0,0 1,0 0,0-1,1 1,-1 0,0 0,0 0,1 0,-1 0,1 0,-1 1,1-1,-1 0,1 1,0-1,0 1,0 0,-1-1,2 1,-1 0,0 0,0 0,0-1,0 4,-15 62,10-37,1-4,1 0,2 0,0 0,2 1,2 27,0 12,-1-54,0-1,1 1,0-1,1 1,0-1,1 0,0 0,1 0,0-1,12 18,-1-4,1-1,2-1,26 26,-38-43,1 1,-1-1,1-1,0 1,14 5,19 10,-30-14,-2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2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353 0,'-7'1,"1"-1,0 1,-1 0,1 0,0 1,0 0,0 0,0 0,0 1,0 0,0 0,1 0,0 1,-1 0,1 0,1 0,-1 1,1-1,-1 1,-4 8,-1 3,0 0,1 2,1-1,0 1,-8 31,11-27,1 1,2 1,0-1,2 0,3 40,0 4,-4-64,1-1,0 1,0-1,0 1,0-1,1 1,-1-1,1 0,-1 1,1-1,0 0,0 1,0-1,0 0,1 0,-1 0,0 0,1 0,0 0,-1 0,1 0,0-1,2 2,-2-2,1 0,0 0,0-1,-1 1,1-1,0 0,0 0,-1 0,1 0,0 0,0-1,-1 1,1-1,0 0,-1 1,1-1,0-1,-1 1,1 0,3-3,4-3,0 0,0-1,-1-1,0 1,0-1,-1-1,0 0,-1 0,0 0,-1-1,6-13,-4 8,-1 0,0-1,-2 0,0 0,0 0,-2-1,2-22,-6-20,-1 46,2 0,0-1,0 1,2-1,-1 1,7-21,-8 35,0 0,0 0,0 1,0-1,0 0,0 0,0 0,0 0,1 0,-1 0,0 0,0 0,0 0,0 0,0 0,0 1,1-1,-1 0,0 0,0 0,0 0,0 0,0 0,1 0,-1 0,0 0,0-1,0 1,0 0,0 0,1 0,-1 0,0 0,0 0,0 0,0 0,0 0,0 0,1 0,-1 0,0-1,0 1,0 0,0 0,0 0,0 0,0 0,0 0,0-1,0 1,0 0,0 0,0 0,0 0,1 0,-1 0,0-1,0 1,4 22,-1 30,-4 19,-1-20,3 0,13 99,-8-109,-2-1,-1 1,-3 0,-5 50,4-80,0-1,-1 0,0 1,-1-1,0 0,-8 16,9-22,0 0,-1 1,0-1,0 0,0 0,0-1,-1 1,1-1,-1 1,0-1,0 0,0-1,0 1,-1-1,-8 4,-7 0,-1-1,1 0,-1-2,-26 1,31-3,-1 2,0 0,1 0,-1 2,1 0,0 1,0 1,0 0,1 1,0 0,-20 16,26-14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1,'-6'8,"1"1,-1 0,1 0,1 1,0 0,0 0,1 0,0 0,-2 18,-9 27,5-25,-8 47,4-15,9-43,3-13,0-1,0 1,-1-1,1 1,-1-1,-3 6,1-7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0,'0'7,"0"-1,1 1,0-1,0 0,1 1,0-1,0 0,0 0,1 0,-1 0,1 0,1-1,-1 1,8 7,2 1,1-1,0 0,28 18,-38-28,1 1,-1 0,0 0,0 0,0 0,-1 0,0 1,4 5,0 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0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0,'0'3,"0"4,0 3,0 4,0 2,0 1,0 1,0 0,0 0,0 0,0 0,0 0,0-1,0 1,-3-4,-1 0,0-4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1,'-16'52,"14"-38,1 1,0 0,1 0,3 23,-1-32,-1 1,1-1,0-1,0 1,1 0,-1 0,1-1,0 1,1-1,0 0,0 0,0-1,7 7,-9-8,0-1,1 1,0-1,0 1,0-1,0 0,0-1,0 1,0 0,1-1,-1 0,0 1,1-1,-1-1,1 1,0-1,-1 1,1-1,-1 0,1 0,0 0,-1-1,1 1,-1-1,1 0,-1 0,1 0,-1-1,0 1,1-1,4-3,-4 1,1 0,-1 0,0 0,0-1,0 0,0 0,-1 0,0 0,0 0,-1-1,1 1,-1-1,0 0,-1 0,1 0,-1 1,0-1,0-9,-2-23,1 34,0 24,-1-1,1 0,1 0,1 0,1 0,0 0,11 31,-8-27,0 0,-2 0,2 28,-2-16,0 50,-4-64,1 1,1 0,5 26,-2-12,-1-1,-1 1,-2 0,-5 40,2 11,-5-40,7-46,0-1,0 1,0 0,0-1,-1 1,1-1,0 1,0-1,-1 1,1-1,-1 1,1-1,0 1,-1-1,1 0,-1 1,1-1,-1 0,1 1,-1-1,1 0,-1 0,1 1,-1-1,-1 0,1 0,0-1,-1 1,1-1,0 1,0-1,0 1,0-1,-1 0,1 0,0 0,0 0,0 1,1-1,-1-1,0 1,0 0,-1-2,-5-9,0 0,1 0,0-1,1 0,1-1,-6-24,-16-41,23 70,-1 1,1-2,1 1,0 0,0 0,1-1,0 1,0-1,1 0,1 1,-1-1,1 1,1 0,0-1,6-16,-2 11,1 0,0 0,1 0,1 1,0 0,1 1,0 0,16-14,-4-3,-15 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1,'2'0,"-1"0,1 0,-1 0,1 1,-1-1,0 1,1-1,-1 1,1-1,-1 1,0 0,1 0,-1 0,0-1,0 1,0 0,1 1,-1-1,0 0,1 3,14 35,-13-21,0-1,-1 31,-3 57,1-90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57,'1'-3,"-1"1,0 0,0-1,1 1,0 0,-1-1,1 1,0 0,0 0,0 0,0 0,0 0,1 0,-1 0,1 0,-1 1,1-1,0 0,-1 1,1-1,0 1,0 0,0 0,0 0,0 0,1 0,-1 0,0 0,0 1,0-1,1 1,4-1,9-1,0 1,1 0,28 4,-17-2,-23-1,-1 1,1-1,-1 1,1 0,-1 0,1 0,-1 0,1 1,-1 0,0 0,0 0,0 1,0-1,0 1,-1 0,1 0,-1 0,0 0,0 1,0-1,0 1,0 0,2 4,-4-4,1-1,-1 1,0 0,0-1,0 1,0 0,-1 0,1 0,-1 0,0 0,0 0,-1 0,1-1,-1 1,0 0,0 0,0 0,0-1,-1 1,1 0,-1-1,0 0,0 1,0-1,-1 0,1 0,-5 4,-13 12,13-12,0 0,0 0,0 1,1 0,0 0,0 1,-7 14,9-13,-4 6,2 0,-8 30,13-41,0 1,0-1,0 1,1-1,0 1,1 0,-1-1,1 1,0-1,0 1,0-1,5 10,-4-12,0-1,0 1,0-1,0 0,0 0,0 0,0 0,1-1,-1 1,1-1,0 1,-1-1,1 0,0 0,0 0,0 0,-1 0,1-1,0 1,0-1,0 0,0 0,0 0,0 0,0-1,0 1,4-2,12-1,-1-1,34-12,-52 16,23-8,32-13,-44 13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15,'3'0,"4"0,3 0,4 0,2 0,1 0,1 0,0 0,0 0,0 0,-3-3,-1-1,0 0,-3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4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1,'0'3,"0"4,0 3,0 4,0 2,0 1,0 1,0 0,0 0,0 0,0 0,0-3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27,'-1'79,"3"86,4-139,-5-26,0-1,0 1,-1 0,1-1,0 1,-1 0,1-1,0 1,-1-1,1 1,0-1,-1 0,1 1,-1-1,1 0,-1 1,0-1,1 0,-1 1,0-1,1 0,-1 0,0 1,0-1,0 0,1 0,-1 0,0-1,6-20,0-1,4-43,-4 25,-5 34,0 0,0 0,1 1,0-1,0 0,1 1,0-1,5-9,-5 14,-1-1,1 0,0 1,-1 0,1-1,0 1,0 0,1 1,-1-1,0 0,1 1,-1 0,0 0,1 0,0 0,-1 1,1-1,5 1,-3-1,8 0,1 0,-1 1,20 1,-31 0,0-1,0 0,0 1,-1 0,1-1,0 1,0 0,-1 1,1-1,-1 0,1 1,-1-1,1 1,-1 0,0 0,0 0,0 0,0 0,0 0,-1 1,1-1,2 6,2 11,0 0,5 36,0 2,-12-65,0 1,1-1,0 0,0 1,1-1,0 0,0 1,1-1,0 1,0-1,1 1,0 0,0 0,1 0,0 1,0-1,0 1,1 0,0 0,0 0,1 1,-1 0,1 0,12-8,1 4,-11 5,1-1,0 2,0-1,1 1,-1 0,16-2,-22 5,-1 0,1 0,-1 1,1-1,-1 1,1-1,-1 1,0 0,1 0,-1 0,0 0,1 0,-1 0,0 1,0-1,0 1,0-1,0 1,-1 0,1 0,0 0,-1 0,0 0,1 0,-1 0,0 1,0-1,0 0,0 1,0-1,0 4,6 22,-1 0,-2 1,0-1,-2 1,-3 48,1-57,0-5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0,'2'1,"1"-1,-1 1,0-1,1 1,-1 0,0 0,0 0,1 0,-1 0,0 1,0-1,0 1,0-1,-1 1,1 0,0-1,-1 1,1 0,-1 0,3 4,25 54,-15-29,-4-11,-2 0,8 26,8 19,-20-54,-1-1,-1 1,0-1,0 1,-1 0,0 0,-1 11,7 51,-4-59,0 0,-1 0,0 0,-1 0,-1 0,0 0,-1 0,-1 0,0 0,-1 0,0 0,-1 0,-8 18,7-23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192C-72D1-47F1-A4DD-5DE8370DC972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9EC6-7A40-45FD-ACB5-98CDD6706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Коммутативность 3</a:t>
            </a:r>
            <a:r>
              <a:rPr lang="en-US" dirty="0"/>
              <a:t> – </a:t>
            </a:r>
            <a:r>
              <a:rPr lang="ru-RU" dirty="0"/>
              <a:t>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 err="1"/>
              <a:t>некоммутативность</a:t>
            </a:r>
            <a:r>
              <a:rPr lang="ru-RU" dirty="0"/>
              <a:t> 3 – 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– ассоциативность 2 – коммутативность 3 – дистрибутивность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существование противоположного элемента 3 – коммутативность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3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8866-D7F0-4488-B62E-18DBECBF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BC67BE-CF35-4A90-9FB6-DDBECF57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4E2F-D57A-435C-932F-06195A45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CE-9A61-43F9-85F9-B6729BF301CC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6E27E-6670-408D-B568-816933A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384EE-B6E4-4813-9032-6E41A847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0330E-A0EA-4ED0-ACFC-BC36ED17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44FD7C-9CD5-48D2-A316-AC4438FE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D985B-7109-471C-A8CE-53ABBCF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A101-4B24-4686-A0FF-166F22F90980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C985-2C41-477E-8D14-04179A0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7854-D1DA-42FD-856E-00F3B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734E9B-C72C-4E81-B36E-337503DB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67B6B-246B-411D-84F1-309433F8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0CA6F-6926-42CC-A47A-CC2A0AD3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FB8-A9B8-43D0-BF47-DE4627B982E7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81F11-C0EB-478F-92FE-9278AB8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0CE30-C655-4989-A08F-E629C05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D76E-7A07-4FD5-B68E-58F9500B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047F-0F24-4475-A273-6CC6B135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D2211-1F17-40B9-9732-83B00851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82A8-CE4B-47DA-A12E-DF570F54E520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CE518-6DDA-41F8-A662-FC7B499D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26DEA-5B21-4330-8F12-CEC891A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875-56F4-4B3F-8C83-6FE22D5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22309-0839-4EAD-B492-C547B7D2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928A7-EA41-47EA-A1FB-4F38B8C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92E-1E39-45FD-A896-B58194A1A4E5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112F-2369-4417-9882-E958145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F7FDF-EA1D-413C-BDD4-F115152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9E8D9-CE83-4651-A225-D3511B1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E0CEE-44CF-4834-BC7D-5BD4D09A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FC5C7-099D-4130-BF94-D1EFA1D5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327FB-9BBD-4853-9488-F1C3CD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830C-4AE3-441C-B8E4-CB2107DB57D8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6635-84E9-4E0E-9BF7-A377480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104D2-CA4D-42FF-8BC5-6A837C8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D3B4-6508-4EA8-AC8A-9E3F6DBE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407A8-C2F9-4B63-AE34-A28478FA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3D14-2F16-41E4-A497-78334AC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34B3D9-FFC0-4CA5-B2C5-00DC61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A75268-D706-4401-B8D1-265C5FA0C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367E01-68EC-46FB-A05C-161465A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D271-92AF-4459-87D3-227009D715EF}" type="datetime1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4FFFEF-FAB8-428F-9E4C-FC63DC7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F71491-B2DF-408E-AF9C-29E1FC2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0139E-5B5B-48E6-915D-983A79E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CA952B-CCE3-4022-8388-18E7EEF3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AA39-86E3-4F11-B083-640A1C3AA003}" type="datetime1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BDA9EE-ECDF-4946-92D8-BC5D257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C5E76-8A7E-4D94-8C06-C3B2265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F2B6BE-08AD-4D82-B275-ADE92A1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5C1-0C41-4ADE-95A8-1651BE68D7EF}" type="datetime1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D19009-EADE-4283-B922-6CA47B22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D0DC0-3B14-4051-860E-4964C2A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17341-FF58-4609-8B1A-8A22DF2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24624-52D5-49E4-A964-0ACC5A89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B784D-D3E4-43E7-9058-C2E6E4B7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BA468D-2944-4FEB-AC85-1284B73D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301-104A-41EF-A09E-7D9C2BA3ECD1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5833E-B82E-49B9-B433-6047F74C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28DB0-31CA-4BE3-AE2B-6145421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F4A89-BC4C-4401-8C39-9F9BDA91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E2DC96-68C6-456F-8BE3-2007739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1323E-012A-4D9B-A0F6-68D7FEC7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A7E66-D21B-47EB-93CE-07DB27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6C9F-D9F2-462A-82D6-0BE336AFB85E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BD99E-B7F0-45C0-AEBC-B7B5010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B5EA1-25AF-46E5-8526-51387A8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62169-D1EA-4924-B445-F3E451E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2BEE-B1FA-4137-BA8D-A9EE991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6845-D24C-4725-9A98-6F501EC9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F928-9182-424A-9CF1-BDC8FE3EE79D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68C1A-3D14-47D5-8D68-2340EC08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E7B6A-13C6-49FF-87C9-6B3AB3B7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customXml" Target="../ink/ink152.xml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customXml" Target="../ink/ink82.xml"/><Relationship Id="rId324" Type="http://schemas.openxmlformats.org/officeDocument/2006/relationships/image" Target="../media/image168.png"/><Relationship Id="rId366" Type="http://schemas.openxmlformats.org/officeDocument/2006/relationships/image" Target="../media/image189.png"/><Relationship Id="rId170" Type="http://schemas.openxmlformats.org/officeDocument/2006/relationships/image" Target="../media/image91.png"/><Relationship Id="rId226" Type="http://schemas.openxmlformats.org/officeDocument/2006/relationships/image" Target="../media/image119.png"/><Relationship Id="rId268" Type="http://schemas.openxmlformats.org/officeDocument/2006/relationships/image" Target="../media/image140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" Type="http://schemas.openxmlformats.org/officeDocument/2006/relationships/image" Target="../media/image10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image" Target="../media/image151.png"/><Relationship Id="rId304" Type="http://schemas.openxmlformats.org/officeDocument/2006/relationships/image" Target="../media/image158.png"/><Relationship Id="rId346" Type="http://schemas.openxmlformats.org/officeDocument/2006/relationships/image" Target="../media/image179.png"/><Relationship Id="rId85" Type="http://schemas.openxmlformats.org/officeDocument/2006/relationships/image" Target="../media/image49.png"/><Relationship Id="rId150" Type="http://schemas.openxmlformats.org/officeDocument/2006/relationships/customXml" Target="../ink/ink77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48" Type="http://schemas.openxmlformats.org/officeDocument/2006/relationships/image" Target="../media/image130.png"/><Relationship Id="rId12" Type="http://schemas.openxmlformats.org/officeDocument/2006/relationships/image" Target="../media/image13.png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customXml" Target="../ink/ink132.xml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image" Target="../media/image141.png"/><Relationship Id="rId326" Type="http://schemas.openxmlformats.org/officeDocument/2006/relationships/image" Target="../media/image169.png"/><Relationship Id="rId65" Type="http://schemas.openxmlformats.org/officeDocument/2006/relationships/image" Target="../media/image39.png"/><Relationship Id="rId130" Type="http://schemas.openxmlformats.org/officeDocument/2006/relationships/customXml" Target="../ink/ink67.xml"/><Relationship Id="rId368" Type="http://schemas.openxmlformats.org/officeDocument/2006/relationships/image" Target="../media/image190.png"/><Relationship Id="rId172" Type="http://schemas.openxmlformats.org/officeDocument/2006/relationships/image" Target="../media/image92.png"/><Relationship Id="rId228" Type="http://schemas.openxmlformats.org/officeDocument/2006/relationships/image" Target="../media/image120.png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7.png"/><Relationship Id="rId379" Type="http://schemas.openxmlformats.org/officeDocument/2006/relationships/customXml" Target="../ink/ink192.xml"/><Relationship Id="rId7" Type="http://schemas.openxmlformats.org/officeDocument/2006/relationships/image" Target="../media/image11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250" Type="http://schemas.openxmlformats.org/officeDocument/2006/relationships/image" Target="../media/image131.png"/><Relationship Id="rId292" Type="http://schemas.openxmlformats.org/officeDocument/2006/relationships/image" Target="../media/image152.png"/><Relationship Id="rId306" Type="http://schemas.openxmlformats.org/officeDocument/2006/relationships/image" Target="../media/image159.png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7.xml"/><Relationship Id="rId348" Type="http://schemas.openxmlformats.org/officeDocument/2006/relationships/image" Target="../media/image180.png"/><Relationship Id="rId152" Type="http://schemas.openxmlformats.org/officeDocument/2006/relationships/customXml" Target="../ink/ink78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61" Type="http://schemas.openxmlformats.org/officeDocument/2006/relationships/customXml" Target="../ink/ink133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7.png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91.png"/><Relationship Id="rId230" Type="http://schemas.openxmlformats.org/officeDocument/2006/relationships/image" Target="../media/image121.png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image" Target="../media/image142.png"/><Relationship Id="rId328" Type="http://schemas.openxmlformats.org/officeDocument/2006/relationships/image" Target="../media/image170.png"/><Relationship Id="rId132" Type="http://schemas.openxmlformats.org/officeDocument/2006/relationships/customXml" Target="../ink/ink68.xml"/><Relationship Id="rId174" Type="http://schemas.openxmlformats.org/officeDocument/2006/relationships/image" Target="../media/image93.png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36" Type="http://schemas.openxmlformats.org/officeDocument/2006/relationships/customXml" Target="../ink/ink20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78" Type="http://schemas.openxmlformats.org/officeDocument/2006/relationships/customXml" Target="../ink/ink41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customXml" Target="../ink/ink95.xml"/><Relationship Id="rId350" Type="http://schemas.openxmlformats.org/officeDocument/2006/relationships/image" Target="../media/image181.png"/><Relationship Id="rId9" Type="http://schemas.openxmlformats.org/officeDocument/2006/relationships/customXml" Target="../ink/ink6.xml"/><Relationship Id="rId210" Type="http://schemas.openxmlformats.org/officeDocument/2006/relationships/image" Target="../media/image111.png"/><Relationship Id="rId252" Type="http://schemas.openxmlformats.org/officeDocument/2006/relationships/image" Target="../media/image132.png"/><Relationship Id="rId294" Type="http://schemas.openxmlformats.org/officeDocument/2006/relationships/image" Target="../media/image153.png"/><Relationship Id="rId308" Type="http://schemas.openxmlformats.org/officeDocument/2006/relationships/image" Target="../media/image160.png"/><Relationship Id="rId47" Type="http://schemas.openxmlformats.org/officeDocument/2006/relationships/image" Target="../media/image30.png"/><Relationship Id="rId68" Type="http://schemas.openxmlformats.org/officeDocument/2006/relationships/customXml" Target="../ink/ink36.xml"/><Relationship Id="rId89" Type="http://schemas.openxmlformats.org/officeDocument/2006/relationships/image" Target="../media/image51.png"/><Relationship Id="rId112" Type="http://schemas.openxmlformats.org/officeDocument/2006/relationships/customXml" Target="../ink/ink58.xml"/><Relationship Id="rId133" Type="http://schemas.openxmlformats.org/officeDocument/2006/relationships/image" Target="../media/image73.png"/><Relationship Id="rId154" Type="http://schemas.openxmlformats.org/officeDocument/2006/relationships/image" Target="../media/image83.png"/><Relationship Id="rId175" Type="http://schemas.openxmlformats.org/officeDocument/2006/relationships/customXml" Target="../ink/ink90.xml"/><Relationship Id="rId340" Type="http://schemas.openxmlformats.org/officeDocument/2006/relationships/image" Target="../media/image176.png"/><Relationship Id="rId361" Type="http://schemas.openxmlformats.org/officeDocument/2006/relationships/customXml" Target="../ink/ink183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382" Type="http://schemas.openxmlformats.org/officeDocument/2006/relationships/image" Target="../media/image197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7.png"/><Relationship Id="rId263" Type="http://schemas.openxmlformats.org/officeDocument/2006/relationships/customXml" Target="../ink/ink134.xml"/><Relationship Id="rId284" Type="http://schemas.openxmlformats.org/officeDocument/2006/relationships/image" Target="../media/image148.png"/><Relationship Id="rId319" Type="http://schemas.openxmlformats.org/officeDocument/2006/relationships/customXml" Target="../ink/ink162.xml"/><Relationship Id="rId37" Type="http://schemas.openxmlformats.org/officeDocument/2006/relationships/image" Target="../media/image25.png"/><Relationship Id="rId58" Type="http://schemas.openxmlformats.org/officeDocument/2006/relationships/customXml" Target="../ink/ink31.xml"/><Relationship Id="rId79" Type="http://schemas.openxmlformats.org/officeDocument/2006/relationships/image" Target="../media/image46.png"/><Relationship Id="rId102" Type="http://schemas.openxmlformats.org/officeDocument/2006/relationships/customXml" Target="../ink/ink53.xml"/><Relationship Id="rId123" Type="http://schemas.openxmlformats.org/officeDocument/2006/relationships/image" Target="../media/image68.png"/><Relationship Id="rId144" Type="http://schemas.openxmlformats.org/officeDocument/2006/relationships/customXml" Target="../ink/ink74.xml"/><Relationship Id="rId330" Type="http://schemas.openxmlformats.org/officeDocument/2006/relationships/image" Target="../media/image171.png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9.png"/><Relationship Id="rId351" Type="http://schemas.openxmlformats.org/officeDocument/2006/relationships/customXml" Target="../ink/ink178.xml"/><Relationship Id="rId372" Type="http://schemas.openxmlformats.org/officeDocument/2006/relationships/image" Target="../media/image192.png"/><Relationship Id="rId211" Type="http://schemas.openxmlformats.org/officeDocument/2006/relationships/customXml" Target="../ink/ink108.xml"/><Relationship Id="rId232" Type="http://schemas.openxmlformats.org/officeDocument/2006/relationships/image" Target="../media/image122.png"/><Relationship Id="rId253" Type="http://schemas.openxmlformats.org/officeDocument/2006/relationships/customXml" Target="../ink/ink129.xml"/><Relationship Id="rId274" Type="http://schemas.openxmlformats.org/officeDocument/2006/relationships/image" Target="../media/image143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20.png"/><Relationship Id="rId48" Type="http://schemas.openxmlformats.org/officeDocument/2006/relationships/customXml" Target="../ink/ink26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9.xml"/><Relationship Id="rId320" Type="http://schemas.openxmlformats.org/officeDocument/2006/relationships/image" Target="../media/image166.png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94.png"/><Relationship Id="rId197" Type="http://schemas.openxmlformats.org/officeDocument/2006/relationships/customXml" Target="../ink/ink101.xml"/><Relationship Id="rId341" Type="http://schemas.openxmlformats.org/officeDocument/2006/relationships/customXml" Target="../ink/ink173.xml"/><Relationship Id="rId362" Type="http://schemas.openxmlformats.org/officeDocument/2006/relationships/image" Target="../media/image187.png"/><Relationship Id="rId383" Type="http://schemas.openxmlformats.org/officeDocument/2006/relationships/customXml" Target="../ink/ink194.xml"/><Relationship Id="rId201" Type="http://schemas.openxmlformats.org/officeDocument/2006/relationships/customXml" Target="../ink/ink103.xml"/><Relationship Id="rId222" Type="http://schemas.openxmlformats.org/officeDocument/2006/relationships/image" Target="../media/image117.png"/><Relationship Id="rId243" Type="http://schemas.openxmlformats.org/officeDocument/2006/relationships/customXml" Target="../ink/ink124.xml"/><Relationship Id="rId264" Type="http://schemas.openxmlformats.org/officeDocument/2006/relationships/image" Target="../media/image138.png"/><Relationship Id="rId285" Type="http://schemas.openxmlformats.org/officeDocument/2006/relationships/customXml" Target="../ink/ink145.xml"/><Relationship Id="rId17" Type="http://schemas.openxmlformats.org/officeDocument/2006/relationships/image" Target="../media/image15.png"/><Relationship Id="rId38" Type="http://schemas.openxmlformats.org/officeDocument/2006/relationships/customXml" Target="../ink/ink21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4.xml"/><Relationship Id="rId310" Type="http://schemas.openxmlformats.org/officeDocument/2006/relationships/image" Target="../media/image161.png"/><Relationship Id="rId70" Type="http://schemas.openxmlformats.org/officeDocument/2006/relationships/customXml" Target="../ink/ink37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image" Target="../media/image89.png"/><Relationship Id="rId187" Type="http://schemas.openxmlformats.org/officeDocument/2006/relationships/customXml" Target="../ink/ink96.xml"/><Relationship Id="rId331" Type="http://schemas.openxmlformats.org/officeDocument/2006/relationships/customXml" Target="../ink/ink168.xml"/><Relationship Id="rId352" Type="http://schemas.openxmlformats.org/officeDocument/2006/relationships/image" Target="../media/image182.png"/><Relationship Id="rId373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9.xml"/><Relationship Id="rId254" Type="http://schemas.openxmlformats.org/officeDocument/2006/relationships/image" Target="../media/image133.png"/><Relationship Id="rId28" Type="http://schemas.openxmlformats.org/officeDocument/2006/relationships/customXml" Target="../ink/ink16.xml"/><Relationship Id="rId49" Type="http://schemas.openxmlformats.org/officeDocument/2006/relationships/image" Target="../media/image31.png"/><Relationship Id="rId114" Type="http://schemas.openxmlformats.org/officeDocument/2006/relationships/customXml" Target="../ink/ink59.xml"/><Relationship Id="rId275" Type="http://schemas.openxmlformats.org/officeDocument/2006/relationships/customXml" Target="../ink/ink140.xml"/><Relationship Id="rId296" Type="http://schemas.openxmlformats.org/officeDocument/2006/relationships/image" Target="../media/image154.png"/><Relationship Id="rId300" Type="http://schemas.openxmlformats.org/officeDocument/2006/relationships/image" Target="../media/image156.png"/><Relationship Id="rId60" Type="http://schemas.openxmlformats.org/officeDocument/2006/relationships/customXml" Target="../ink/ink32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image" Target="../media/image84.png"/><Relationship Id="rId177" Type="http://schemas.openxmlformats.org/officeDocument/2006/relationships/customXml" Target="../ink/ink91.xml"/><Relationship Id="rId198" Type="http://schemas.openxmlformats.org/officeDocument/2006/relationships/image" Target="../media/image105.png"/><Relationship Id="rId321" Type="http://schemas.openxmlformats.org/officeDocument/2006/relationships/customXml" Target="../ink/ink163.xml"/><Relationship Id="rId342" Type="http://schemas.openxmlformats.org/officeDocument/2006/relationships/image" Target="../media/image177.png"/><Relationship Id="rId363" Type="http://schemas.openxmlformats.org/officeDocument/2006/relationships/customXml" Target="../ink/ink184.xml"/><Relationship Id="rId384" Type="http://schemas.openxmlformats.org/officeDocument/2006/relationships/image" Target="../media/image198.png"/><Relationship Id="rId202" Type="http://schemas.openxmlformats.org/officeDocument/2006/relationships/image" Target="../media/image107.png"/><Relationship Id="rId223" Type="http://schemas.openxmlformats.org/officeDocument/2006/relationships/customXml" Target="../ink/ink114.xml"/><Relationship Id="rId244" Type="http://schemas.openxmlformats.org/officeDocument/2006/relationships/image" Target="../media/image128.png"/><Relationship Id="rId18" Type="http://schemas.openxmlformats.org/officeDocument/2006/relationships/customXml" Target="../ink/ink11.xml"/><Relationship Id="rId39" Type="http://schemas.openxmlformats.org/officeDocument/2006/relationships/image" Target="../media/image26.png"/><Relationship Id="rId265" Type="http://schemas.openxmlformats.org/officeDocument/2006/relationships/customXml" Target="../ink/ink135.xml"/><Relationship Id="rId286" Type="http://schemas.openxmlformats.org/officeDocument/2006/relationships/image" Target="../media/image149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9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image" Target="../media/image100.png"/><Relationship Id="rId311" Type="http://schemas.openxmlformats.org/officeDocument/2006/relationships/customXml" Target="../ink/ink158.xml"/><Relationship Id="rId332" Type="http://schemas.openxmlformats.org/officeDocument/2006/relationships/image" Target="../media/image172.png"/><Relationship Id="rId353" Type="http://schemas.openxmlformats.org/officeDocument/2006/relationships/customXml" Target="../ink/ink179.xml"/><Relationship Id="rId374" Type="http://schemas.openxmlformats.org/officeDocument/2006/relationships/image" Target="../media/image193.png"/><Relationship Id="rId71" Type="http://schemas.openxmlformats.org/officeDocument/2006/relationships/image" Target="../media/image42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23.png"/><Relationship Id="rId2" Type="http://schemas.openxmlformats.org/officeDocument/2006/relationships/customXml" Target="../ink/ink2.xml"/><Relationship Id="rId29" Type="http://schemas.openxmlformats.org/officeDocument/2006/relationships/image" Target="../media/image21.png"/><Relationship Id="rId255" Type="http://schemas.openxmlformats.org/officeDocument/2006/relationships/customXml" Target="../ink/ink130.xml"/><Relationship Id="rId276" Type="http://schemas.openxmlformats.org/officeDocument/2006/relationships/image" Target="../media/image144.png"/><Relationship Id="rId297" Type="http://schemas.openxmlformats.org/officeDocument/2006/relationships/customXml" Target="../ink/ink151.xml"/><Relationship Id="rId40" Type="http://schemas.openxmlformats.org/officeDocument/2006/relationships/customXml" Target="../ink/ink22.xml"/><Relationship Id="rId115" Type="http://schemas.openxmlformats.org/officeDocument/2006/relationships/image" Target="../media/image64.png"/><Relationship Id="rId136" Type="http://schemas.openxmlformats.org/officeDocument/2006/relationships/customXml" Target="../ink/ink70.xml"/><Relationship Id="rId157" Type="http://schemas.openxmlformats.org/officeDocument/2006/relationships/customXml" Target="../ink/ink81.xml"/><Relationship Id="rId178" Type="http://schemas.openxmlformats.org/officeDocument/2006/relationships/image" Target="../media/image95.png"/><Relationship Id="rId301" Type="http://schemas.openxmlformats.org/officeDocument/2006/relationships/customXml" Target="../ink/ink153.xml"/><Relationship Id="rId322" Type="http://schemas.openxmlformats.org/officeDocument/2006/relationships/image" Target="../media/image167.png"/><Relationship Id="rId343" Type="http://schemas.openxmlformats.org/officeDocument/2006/relationships/customXml" Target="../ink/ink174.xml"/><Relationship Id="rId364" Type="http://schemas.openxmlformats.org/officeDocument/2006/relationships/image" Target="../media/image188.png"/><Relationship Id="rId61" Type="http://schemas.openxmlformats.org/officeDocument/2006/relationships/image" Target="../media/image37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19" Type="http://schemas.openxmlformats.org/officeDocument/2006/relationships/image" Target="../media/image16.png"/><Relationship Id="rId224" Type="http://schemas.openxmlformats.org/officeDocument/2006/relationships/image" Target="../media/image118.png"/><Relationship Id="rId245" Type="http://schemas.openxmlformats.org/officeDocument/2006/relationships/customXml" Target="../ink/ink125.xml"/><Relationship Id="rId266" Type="http://schemas.openxmlformats.org/officeDocument/2006/relationships/image" Target="../media/image139.png"/><Relationship Id="rId287" Type="http://schemas.openxmlformats.org/officeDocument/2006/relationships/customXml" Target="../ink/ink146.xml"/><Relationship Id="rId30" Type="http://schemas.openxmlformats.org/officeDocument/2006/relationships/customXml" Target="../ink/ink17.xml"/><Relationship Id="rId105" Type="http://schemas.openxmlformats.org/officeDocument/2006/relationships/image" Target="../media/image59.png"/><Relationship Id="rId126" Type="http://schemas.openxmlformats.org/officeDocument/2006/relationships/customXml" Target="../ink/ink65.xml"/><Relationship Id="rId147" Type="http://schemas.openxmlformats.org/officeDocument/2006/relationships/image" Target="../media/image80.png"/><Relationship Id="rId168" Type="http://schemas.openxmlformats.org/officeDocument/2006/relationships/image" Target="../media/image90.png"/><Relationship Id="rId312" Type="http://schemas.openxmlformats.org/officeDocument/2006/relationships/image" Target="../media/image162.png"/><Relationship Id="rId333" Type="http://schemas.openxmlformats.org/officeDocument/2006/relationships/customXml" Target="../ink/ink169.xml"/><Relationship Id="rId354" Type="http://schemas.openxmlformats.org/officeDocument/2006/relationships/image" Target="../media/image183.png"/><Relationship Id="rId51" Type="http://schemas.openxmlformats.org/officeDocument/2006/relationships/image" Target="../media/image32.png"/><Relationship Id="rId72" Type="http://schemas.openxmlformats.org/officeDocument/2006/relationships/customXml" Target="../ink/ink38.xml"/><Relationship Id="rId93" Type="http://schemas.openxmlformats.org/officeDocument/2006/relationships/image" Target="../media/image53.png"/><Relationship Id="rId189" Type="http://schemas.openxmlformats.org/officeDocument/2006/relationships/customXml" Target="../ink/ink97.xml"/><Relationship Id="rId375" Type="http://schemas.openxmlformats.org/officeDocument/2006/relationships/customXml" Target="../ink/ink190.xml"/><Relationship Id="rId3" Type="http://schemas.openxmlformats.org/officeDocument/2006/relationships/image" Target="../media/image9.png"/><Relationship Id="rId214" Type="http://schemas.openxmlformats.org/officeDocument/2006/relationships/image" Target="../media/image113.png"/><Relationship Id="rId235" Type="http://schemas.openxmlformats.org/officeDocument/2006/relationships/customXml" Target="../ink/ink120.xml"/><Relationship Id="rId256" Type="http://schemas.openxmlformats.org/officeDocument/2006/relationships/image" Target="../media/image134.png"/><Relationship Id="rId277" Type="http://schemas.openxmlformats.org/officeDocument/2006/relationships/customXml" Target="../ink/ink141.xml"/><Relationship Id="rId298" Type="http://schemas.openxmlformats.org/officeDocument/2006/relationships/image" Target="../media/image155.png"/><Relationship Id="rId116" Type="http://schemas.openxmlformats.org/officeDocument/2006/relationships/customXml" Target="../ink/ink60.xml"/><Relationship Id="rId137" Type="http://schemas.openxmlformats.org/officeDocument/2006/relationships/image" Target="../media/image75.png"/><Relationship Id="rId158" Type="http://schemas.openxmlformats.org/officeDocument/2006/relationships/image" Target="../media/image85.png"/><Relationship Id="rId302" Type="http://schemas.openxmlformats.org/officeDocument/2006/relationships/image" Target="../media/image157.png"/><Relationship Id="rId323" Type="http://schemas.openxmlformats.org/officeDocument/2006/relationships/customXml" Target="../ink/ink164.xml"/><Relationship Id="rId344" Type="http://schemas.openxmlformats.org/officeDocument/2006/relationships/image" Target="../media/image178.png"/><Relationship Id="rId20" Type="http://schemas.openxmlformats.org/officeDocument/2006/relationships/customXml" Target="../ink/ink12.xml"/><Relationship Id="rId41" Type="http://schemas.openxmlformats.org/officeDocument/2006/relationships/image" Target="../media/image27.png"/><Relationship Id="rId62" Type="http://schemas.openxmlformats.org/officeDocument/2006/relationships/customXml" Target="../ink/ink33.xml"/><Relationship Id="rId83" Type="http://schemas.openxmlformats.org/officeDocument/2006/relationships/image" Target="../media/image48.png"/><Relationship Id="rId179" Type="http://schemas.openxmlformats.org/officeDocument/2006/relationships/customXml" Target="../ink/ink92.xml"/><Relationship Id="rId365" Type="http://schemas.openxmlformats.org/officeDocument/2006/relationships/customXml" Target="../ink/ink185.xml"/><Relationship Id="rId386" Type="http://schemas.openxmlformats.org/officeDocument/2006/relationships/image" Target="../media/image199.png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5.xml"/><Relationship Id="rId246" Type="http://schemas.openxmlformats.org/officeDocument/2006/relationships/image" Target="../media/image129.png"/><Relationship Id="rId267" Type="http://schemas.openxmlformats.org/officeDocument/2006/relationships/customXml" Target="../ink/ink136.xml"/><Relationship Id="rId288" Type="http://schemas.openxmlformats.org/officeDocument/2006/relationships/image" Target="../media/image150.png"/><Relationship Id="rId106" Type="http://schemas.openxmlformats.org/officeDocument/2006/relationships/customXml" Target="../ink/ink55.xml"/><Relationship Id="rId127" Type="http://schemas.openxmlformats.org/officeDocument/2006/relationships/image" Target="../media/image70.png"/><Relationship Id="rId313" Type="http://schemas.openxmlformats.org/officeDocument/2006/relationships/customXml" Target="../ink/ink159.xml"/><Relationship Id="rId10" Type="http://schemas.openxmlformats.org/officeDocument/2006/relationships/image" Target="../media/image12.png"/><Relationship Id="rId31" Type="http://schemas.openxmlformats.org/officeDocument/2006/relationships/image" Target="../media/image22.png"/><Relationship Id="rId52" Type="http://schemas.openxmlformats.org/officeDocument/2006/relationships/customXml" Target="../ink/ink28.xml"/><Relationship Id="rId73" Type="http://schemas.openxmlformats.org/officeDocument/2006/relationships/image" Target="../media/image43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customXml" Target="../ink/ink87.xml"/><Relationship Id="rId334" Type="http://schemas.openxmlformats.org/officeDocument/2006/relationships/image" Target="../media/image173.png"/><Relationship Id="rId355" Type="http://schemas.openxmlformats.org/officeDocument/2006/relationships/customXml" Target="../ink/ink180.xml"/><Relationship Id="rId376" Type="http://schemas.openxmlformats.org/officeDocument/2006/relationships/image" Target="../media/image194.png"/><Relationship Id="rId4" Type="http://schemas.openxmlformats.org/officeDocument/2006/relationships/customXml" Target="../ink/ink3.xml"/><Relationship Id="rId180" Type="http://schemas.openxmlformats.org/officeDocument/2006/relationships/image" Target="../media/image96.png"/><Relationship Id="rId215" Type="http://schemas.openxmlformats.org/officeDocument/2006/relationships/customXml" Target="../ink/ink110.xml"/><Relationship Id="rId236" Type="http://schemas.openxmlformats.org/officeDocument/2006/relationships/image" Target="../media/image124.png"/><Relationship Id="rId257" Type="http://schemas.openxmlformats.org/officeDocument/2006/relationships/customXml" Target="../ink/ink131.xml"/><Relationship Id="rId278" Type="http://schemas.openxmlformats.org/officeDocument/2006/relationships/image" Target="../media/image145.png"/><Relationship Id="rId303" Type="http://schemas.openxmlformats.org/officeDocument/2006/relationships/customXml" Target="../ink/ink154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customXml" Target="../ink/ink175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image" Target="../media/image60.png"/><Relationship Id="rId289" Type="http://schemas.openxmlformats.org/officeDocument/2006/relationships/customXml" Target="../ink/ink147.xml"/><Relationship Id="rId11" Type="http://schemas.openxmlformats.org/officeDocument/2006/relationships/customXml" Target="../ink/ink7.xml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image" Target="../media/image163.png"/><Relationship Id="rId356" Type="http://schemas.openxmlformats.org/officeDocument/2006/relationships/image" Target="../media/image184.png"/><Relationship Id="rId95" Type="http://schemas.openxmlformats.org/officeDocument/2006/relationships/image" Target="../media/image54.png"/><Relationship Id="rId160" Type="http://schemas.openxmlformats.org/officeDocument/2006/relationships/image" Target="../media/image86.png"/><Relationship Id="rId216" Type="http://schemas.openxmlformats.org/officeDocument/2006/relationships/image" Target="../media/image114.png"/><Relationship Id="rId258" Type="http://schemas.openxmlformats.org/officeDocument/2006/relationships/image" Target="../media/image135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image" Target="../media/image146.png"/><Relationship Id="rId336" Type="http://schemas.openxmlformats.org/officeDocument/2006/relationships/image" Target="../media/image174.png"/><Relationship Id="rId75" Type="http://schemas.openxmlformats.org/officeDocument/2006/relationships/image" Target="../media/image44.png"/><Relationship Id="rId140" Type="http://schemas.openxmlformats.org/officeDocument/2006/relationships/customXml" Target="../ink/ink72.xml"/><Relationship Id="rId182" Type="http://schemas.openxmlformats.org/officeDocument/2006/relationships/image" Target="../media/image97.png"/><Relationship Id="rId378" Type="http://schemas.openxmlformats.org/officeDocument/2006/relationships/image" Target="../media/image195.png"/><Relationship Id="rId6" Type="http://schemas.openxmlformats.org/officeDocument/2006/relationships/customXml" Target="../ink/ink4.xml"/><Relationship Id="rId238" Type="http://schemas.openxmlformats.org/officeDocument/2006/relationships/image" Target="../media/image125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82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13" Type="http://schemas.openxmlformats.org/officeDocument/2006/relationships/customXml" Target="../ink/ink8.xml"/><Relationship Id="rId109" Type="http://schemas.openxmlformats.org/officeDocument/2006/relationships/image" Target="../media/image61.png"/><Relationship Id="rId260" Type="http://schemas.openxmlformats.org/officeDocument/2006/relationships/image" Target="../media/image136.png"/><Relationship Id="rId316" Type="http://schemas.openxmlformats.org/officeDocument/2006/relationships/image" Target="../media/image164.png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2.xml"/><Relationship Id="rId358" Type="http://schemas.openxmlformats.org/officeDocument/2006/relationships/image" Target="../media/image185.png"/><Relationship Id="rId162" Type="http://schemas.openxmlformats.org/officeDocument/2006/relationships/image" Target="../media/image87.png"/><Relationship Id="rId218" Type="http://schemas.openxmlformats.org/officeDocument/2006/relationships/image" Target="../media/image115.png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72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380" Type="http://schemas.openxmlformats.org/officeDocument/2006/relationships/image" Target="../media/image196.png"/><Relationship Id="rId240" Type="http://schemas.openxmlformats.org/officeDocument/2006/relationships/image" Target="../media/image126.png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2.xml"/><Relationship Id="rId282" Type="http://schemas.openxmlformats.org/officeDocument/2006/relationships/image" Target="../media/image147.png"/><Relationship Id="rId338" Type="http://schemas.openxmlformats.org/officeDocument/2006/relationships/image" Target="../media/image175.png"/><Relationship Id="rId8" Type="http://schemas.openxmlformats.org/officeDocument/2006/relationships/customXml" Target="../ink/ink5.xml"/><Relationship Id="rId142" Type="http://schemas.openxmlformats.org/officeDocument/2006/relationships/customXml" Target="../ink/ink73.xml"/><Relationship Id="rId184" Type="http://schemas.openxmlformats.org/officeDocument/2006/relationships/image" Target="../media/image98.png"/><Relationship Id="rId251" Type="http://schemas.openxmlformats.org/officeDocument/2006/relationships/customXml" Target="../ink/ink128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customXml" Target="../ink/ink46.xml"/><Relationship Id="rId111" Type="http://schemas.openxmlformats.org/officeDocument/2006/relationships/image" Target="../media/image62.png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86.png"/><Relationship Id="rId220" Type="http://schemas.openxmlformats.org/officeDocument/2006/relationships/image" Target="../media/image116.png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image" Target="../media/image137.png"/><Relationship Id="rId318" Type="http://schemas.openxmlformats.org/officeDocument/2006/relationships/image" Target="../media/image165.png"/><Relationship Id="rId99" Type="http://schemas.openxmlformats.org/officeDocument/2006/relationships/image" Target="../media/image56.png"/><Relationship Id="rId122" Type="http://schemas.openxmlformats.org/officeDocument/2006/relationships/customXml" Target="../ink/ink63.xml"/><Relationship Id="rId164" Type="http://schemas.openxmlformats.org/officeDocument/2006/relationships/image" Target="../media/image88.png"/><Relationship Id="rId371" Type="http://schemas.openxmlformats.org/officeDocument/2006/relationships/customXml" Target="../ink/ink188.xml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image" Target="../media/image17.png"/><Relationship Id="rId324" Type="http://schemas.openxmlformats.org/officeDocument/2006/relationships/customXml" Target="../ink/ink364.xml"/><Relationship Id="rId170" Type="http://schemas.openxmlformats.org/officeDocument/2006/relationships/image" Target="../media/image223.png"/><Relationship Id="rId226" Type="http://schemas.openxmlformats.org/officeDocument/2006/relationships/image" Target="../media/image250.png"/><Relationship Id="rId433" Type="http://schemas.openxmlformats.org/officeDocument/2006/relationships/image" Target="../media/image346.png"/><Relationship Id="rId268" Type="http://schemas.openxmlformats.org/officeDocument/2006/relationships/image" Target="../media/image269.png"/><Relationship Id="rId475" Type="http://schemas.openxmlformats.org/officeDocument/2006/relationships/image" Target="../media/image367.png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1.xml"/><Relationship Id="rId335" Type="http://schemas.openxmlformats.org/officeDocument/2006/relationships/customXml" Target="../ink/ink370.xml"/><Relationship Id="rId377" Type="http://schemas.openxmlformats.org/officeDocument/2006/relationships/image" Target="../media/image319.png"/><Relationship Id="rId500" Type="http://schemas.openxmlformats.org/officeDocument/2006/relationships/customXml" Target="../ink/ink456.xml"/><Relationship Id="rId5" Type="http://schemas.openxmlformats.org/officeDocument/2006/relationships/image" Target="../media/image10.png"/><Relationship Id="rId181" Type="http://schemas.openxmlformats.org/officeDocument/2006/relationships/customXml" Target="../ink/ink288.xml"/><Relationship Id="rId237" Type="http://schemas.openxmlformats.org/officeDocument/2006/relationships/customXml" Target="../ink/ink318.xml"/><Relationship Id="rId402" Type="http://schemas.openxmlformats.org/officeDocument/2006/relationships/image" Target="../media/image331.png"/><Relationship Id="rId279" Type="http://schemas.openxmlformats.org/officeDocument/2006/relationships/image" Target="../media/image273.png"/><Relationship Id="rId444" Type="http://schemas.openxmlformats.org/officeDocument/2006/relationships/customXml" Target="../ink/ink428.xml"/><Relationship Id="rId486" Type="http://schemas.openxmlformats.org/officeDocument/2006/relationships/customXml" Target="../ink/ink449.xml"/><Relationship Id="rId43" Type="http://schemas.openxmlformats.org/officeDocument/2006/relationships/image" Target="../media/image43.png"/><Relationship Id="rId139" Type="http://schemas.openxmlformats.org/officeDocument/2006/relationships/customXml" Target="../ink/ink267.xml"/><Relationship Id="rId290" Type="http://schemas.openxmlformats.org/officeDocument/2006/relationships/customXml" Target="../ink/ink347.xml"/><Relationship Id="rId304" Type="http://schemas.openxmlformats.org/officeDocument/2006/relationships/customXml" Target="../ink/ink354.xml"/><Relationship Id="rId346" Type="http://schemas.openxmlformats.org/officeDocument/2006/relationships/image" Target="../media/image306.png"/><Relationship Id="rId388" Type="http://schemas.openxmlformats.org/officeDocument/2006/relationships/image" Target="../media/image324.png"/><Relationship Id="rId511" Type="http://schemas.openxmlformats.org/officeDocument/2006/relationships/image" Target="../media/image385.png"/><Relationship Id="rId85" Type="http://schemas.openxmlformats.org/officeDocument/2006/relationships/customXml" Target="../ink/ink239.xml"/><Relationship Id="rId150" Type="http://schemas.openxmlformats.org/officeDocument/2006/relationships/image" Target="../media/image213.png"/><Relationship Id="rId192" Type="http://schemas.openxmlformats.org/officeDocument/2006/relationships/image" Target="../media/image234.png"/><Relationship Id="rId206" Type="http://schemas.openxmlformats.org/officeDocument/2006/relationships/customXml" Target="../ink/ink301.xml"/><Relationship Id="rId413" Type="http://schemas.openxmlformats.org/officeDocument/2006/relationships/image" Target="../media/image336.png"/><Relationship Id="rId248" Type="http://schemas.openxmlformats.org/officeDocument/2006/relationships/image" Target="../media/image260.png"/><Relationship Id="rId455" Type="http://schemas.openxmlformats.org/officeDocument/2006/relationships/image" Target="../media/image357.png"/><Relationship Id="rId497" Type="http://schemas.openxmlformats.org/officeDocument/2006/relationships/image" Target="../media/image37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image" Target="../media/image291.png"/><Relationship Id="rId357" Type="http://schemas.openxmlformats.org/officeDocument/2006/relationships/customXml" Target="../ink/ink382.xml"/><Relationship Id="rId54" Type="http://schemas.openxmlformats.org/officeDocument/2006/relationships/customXml" Target="../ink/ink223.xml"/><Relationship Id="rId96" Type="http://schemas.openxmlformats.org/officeDocument/2006/relationships/image" Target="../media/image93.png"/><Relationship Id="rId161" Type="http://schemas.openxmlformats.org/officeDocument/2006/relationships/customXml" Target="../ink/ink278.xml"/><Relationship Id="rId217" Type="http://schemas.openxmlformats.org/officeDocument/2006/relationships/image" Target="../media/image246.png"/><Relationship Id="rId399" Type="http://schemas.openxmlformats.org/officeDocument/2006/relationships/customXml" Target="../ink/ink405.xml"/><Relationship Id="rId259" Type="http://schemas.openxmlformats.org/officeDocument/2006/relationships/image" Target="../media/image265.png"/><Relationship Id="rId424" Type="http://schemas.openxmlformats.org/officeDocument/2006/relationships/customXml" Target="../ink/ink418.xml"/><Relationship Id="rId466" Type="http://schemas.openxmlformats.org/officeDocument/2006/relationships/customXml" Target="../ink/ink439.xml"/><Relationship Id="rId23" Type="http://schemas.openxmlformats.org/officeDocument/2006/relationships/image" Target="../media/image18.png"/><Relationship Id="rId119" Type="http://schemas.openxmlformats.org/officeDocument/2006/relationships/customXml" Target="../ink/ink256.xml"/><Relationship Id="rId270" Type="http://schemas.openxmlformats.org/officeDocument/2006/relationships/customXml" Target="../ink/ink336.xml"/><Relationship Id="rId326" Type="http://schemas.openxmlformats.org/officeDocument/2006/relationships/image" Target="../media/image296.png"/><Relationship Id="rId65" Type="http://schemas.openxmlformats.org/officeDocument/2006/relationships/image" Target="../media/image71.png"/><Relationship Id="rId130" Type="http://schemas.openxmlformats.org/officeDocument/2006/relationships/customXml" Target="../ink/ink262.xml"/><Relationship Id="rId368" Type="http://schemas.openxmlformats.org/officeDocument/2006/relationships/customXml" Target="../ink/ink389.xml"/><Relationship Id="rId172" Type="http://schemas.openxmlformats.org/officeDocument/2006/relationships/image" Target="../media/image224.png"/><Relationship Id="rId228" Type="http://schemas.openxmlformats.org/officeDocument/2006/relationships/image" Target="../media/image251.png"/><Relationship Id="rId435" Type="http://schemas.openxmlformats.org/officeDocument/2006/relationships/image" Target="../media/image347.png"/><Relationship Id="rId477" Type="http://schemas.openxmlformats.org/officeDocument/2006/relationships/image" Target="../media/image368.png"/><Relationship Id="rId281" Type="http://schemas.openxmlformats.org/officeDocument/2006/relationships/image" Target="../media/image274.png"/><Relationship Id="rId337" Type="http://schemas.openxmlformats.org/officeDocument/2006/relationships/customXml" Target="../ink/ink371.xml"/><Relationship Id="rId502" Type="http://schemas.openxmlformats.org/officeDocument/2006/relationships/customXml" Target="../ink/ink457.xml"/><Relationship Id="rId34" Type="http://schemas.openxmlformats.org/officeDocument/2006/relationships/customXml" Target="../ink/ink213.xml"/><Relationship Id="rId76" Type="http://schemas.openxmlformats.org/officeDocument/2006/relationships/image" Target="../media/image83.png"/><Relationship Id="rId141" Type="http://schemas.openxmlformats.org/officeDocument/2006/relationships/customXml" Target="../ink/ink268.xml"/><Relationship Id="rId379" Type="http://schemas.openxmlformats.org/officeDocument/2006/relationships/customXml" Target="../ink/ink395.xml"/><Relationship Id="rId7" Type="http://schemas.openxmlformats.org/officeDocument/2006/relationships/image" Target="../media/image11.png"/><Relationship Id="rId183" Type="http://schemas.openxmlformats.org/officeDocument/2006/relationships/customXml" Target="../ink/ink289.xml"/><Relationship Id="rId239" Type="http://schemas.openxmlformats.org/officeDocument/2006/relationships/customXml" Target="../ink/ink319.xml"/><Relationship Id="rId390" Type="http://schemas.openxmlformats.org/officeDocument/2006/relationships/image" Target="../media/image325.png"/><Relationship Id="rId404" Type="http://schemas.openxmlformats.org/officeDocument/2006/relationships/image" Target="../media/image332.png"/><Relationship Id="rId446" Type="http://schemas.openxmlformats.org/officeDocument/2006/relationships/customXml" Target="../ink/ink429.xml"/><Relationship Id="rId250" Type="http://schemas.openxmlformats.org/officeDocument/2006/relationships/image" Target="../media/image261.png"/><Relationship Id="rId292" Type="http://schemas.openxmlformats.org/officeDocument/2006/relationships/customXml" Target="../ink/ink348.xml"/><Relationship Id="rId306" Type="http://schemas.openxmlformats.org/officeDocument/2006/relationships/customXml" Target="../ink/ink355.xml"/><Relationship Id="rId488" Type="http://schemas.openxmlformats.org/officeDocument/2006/relationships/customXml" Target="../ink/ink450.xml"/><Relationship Id="rId45" Type="http://schemas.openxmlformats.org/officeDocument/2006/relationships/image" Target="../media/image44.png"/><Relationship Id="rId87" Type="http://schemas.openxmlformats.org/officeDocument/2006/relationships/customXml" Target="../ink/ink240.xml"/><Relationship Id="rId110" Type="http://schemas.openxmlformats.org/officeDocument/2006/relationships/image" Target="../media/image100.png"/><Relationship Id="rId348" Type="http://schemas.openxmlformats.org/officeDocument/2006/relationships/customXml" Target="../ink/ink377.xml"/><Relationship Id="rId513" Type="http://schemas.openxmlformats.org/officeDocument/2006/relationships/image" Target="../media/image386.png"/><Relationship Id="rId152" Type="http://schemas.openxmlformats.org/officeDocument/2006/relationships/image" Target="../media/image214.png"/><Relationship Id="rId194" Type="http://schemas.openxmlformats.org/officeDocument/2006/relationships/image" Target="../media/image235.png"/><Relationship Id="rId208" Type="http://schemas.openxmlformats.org/officeDocument/2006/relationships/customXml" Target="../ink/ink302.xml"/><Relationship Id="rId415" Type="http://schemas.openxmlformats.org/officeDocument/2006/relationships/image" Target="../media/image337.png"/><Relationship Id="rId457" Type="http://schemas.openxmlformats.org/officeDocument/2006/relationships/image" Target="../media/image358.png"/><Relationship Id="rId261" Type="http://schemas.openxmlformats.org/officeDocument/2006/relationships/image" Target="../media/image266.png"/><Relationship Id="rId499" Type="http://schemas.openxmlformats.org/officeDocument/2006/relationships/image" Target="../media/image379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image" Target="../media/image292.png"/><Relationship Id="rId359" Type="http://schemas.openxmlformats.org/officeDocument/2006/relationships/image" Target="../media/image311.png"/><Relationship Id="rId98" Type="http://schemas.openxmlformats.org/officeDocument/2006/relationships/image" Target="../media/image94.png"/><Relationship Id="rId121" Type="http://schemas.openxmlformats.org/officeDocument/2006/relationships/customXml" Target="../ink/ink257.xml"/><Relationship Id="rId163" Type="http://schemas.openxmlformats.org/officeDocument/2006/relationships/customXml" Target="../ink/ink279.xml"/><Relationship Id="rId219" Type="http://schemas.openxmlformats.org/officeDocument/2006/relationships/image" Target="../media/image247.png"/><Relationship Id="rId370" Type="http://schemas.openxmlformats.org/officeDocument/2006/relationships/customXml" Target="../ink/ink390.xml"/><Relationship Id="rId426" Type="http://schemas.openxmlformats.org/officeDocument/2006/relationships/customXml" Target="../ink/ink419.xml"/><Relationship Id="rId230" Type="http://schemas.openxmlformats.org/officeDocument/2006/relationships/image" Target="../media/image252.png"/><Relationship Id="rId468" Type="http://schemas.openxmlformats.org/officeDocument/2006/relationships/customXml" Target="../ink/ink440.xml"/><Relationship Id="rId25" Type="http://schemas.openxmlformats.org/officeDocument/2006/relationships/image" Target="../media/image19.png"/><Relationship Id="rId67" Type="http://schemas.openxmlformats.org/officeDocument/2006/relationships/image" Target="../media/image73.png"/><Relationship Id="rId272" Type="http://schemas.openxmlformats.org/officeDocument/2006/relationships/customXml" Target="../ink/ink337.xml"/><Relationship Id="rId328" Type="http://schemas.openxmlformats.org/officeDocument/2006/relationships/image" Target="../media/image297.png"/><Relationship Id="rId132" Type="http://schemas.openxmlformats.org/officeDocument/2006/relationships/customXml" Target="../ink/ink263.xml"/><Relationship Id="rId174" Type="http://schemas.openxmlformats.org/officeDocument/2006/relationships/image" Target="../media/image225.png"/><Relationship Id="rId381" Type="http://schemas.openxmlformats.org/officeDocument/2006/relationships/customXml" Target="../ink/ink396.xml"/><Relationship Id="rId241" Type="http://schemas.openxmlformats.org/officeDocument/2006/relationships/customXml" Target="../ink/ink320.xml"/><Relationship Id="rId437" Type="http://schemas.openxmlformats.org/officeDocument/2006/relationships/image" Target="../media/image348.png"/><Relationship Id="rId479" Type="http://schemas.openxmlformats.org/officeDocument/2006/relationships/image" Target="../media/image369.png"/><Relationship Id="rId36" Type="http://schemas.openxmlformats.org/officeDocument/2006/relationships/customXml" Target="../ink/ink214.xml"/><Relationship Id="rId283" Type="http://schemas.openxmlformats.org/officeDocument/2006/relationships/image" Target="../media/image275.png"/><Relationship Id="rId339" Type="http://schemas.openxmlformats.org/officeDocument/2006/relationships/customXml" Target="../ink/ink372.xml"/><Relationship Id="rId490" Type="http://schemas.openxmlformats.org/officeDocument/2006/relationships/customXml" Target="../ink/ink451.xml"/><Relationship Id="rId504" Type="http://schemas.openxmlformats.org/officeDocument/2006/relationships/customXml" Target="../ink/ink458.xml"/><Relationship Id="rId78" Type="http://schemas.openxmlformats.org/officeDocument/2006/relationships/image" Target="../media/image84.png"/><Relationship Id="rId101" Type="http://schemas.openxmlformats.org/officeDocument/2006/relationships/customXml" Target="../ink/ink247.xml"/><Relationship Id="rId143" Type="http://schemas.openxmlformats.org/officeDocument/2006/relationships/customXml" Target="../ink/ink269.xml"/><Relationship Id="rId185" Type="http://schemas.openxmlformats.org/officeDocument/2006/relationships/customXml" Target="../ink/ink290.xml"/><Relationship Id="rId350" Type="http://schemas.openxmlformats.org/officeDocument/2006/relationships/image" Target="../media/image307.png"/><Relationship Id="rId406" Type="http://schemas.openxmlformats.org/officeDocument/2006/relationships/image" Target="../media/image333.png"/><Relationship Id="rId9" Type="http://schemas.openxmlformats.org/officeDocument/2006/relationships/customXml" Target="../ink/ink200.xml"/><Relationship Id="rId210" Type="http://schemas.openxmlformats.org/officeDocument/2006/relationships/customXml" Target="../ink/ink303.xml"/><Relationship Id="rId392" Type="http://schemas.openxmlformats.org/officeDocument/2006/relationships/image" Target="../media/image326.png"/><Relationship Id="rId448" Type="http://schemas.openxmlformats.org/officeDocument/2006/relationships/customXml" Target="../ink/ink430.xml"/><Relationship Id="rId252" Type="http://schemas.openxmlformats.org/officeDocument/2006/relationships/image" Target="../media/image262.png"/><Relationship Id="rId294" Type="http://schemas.openxmlformats.org/officeDocument/2006/relationships/customXml" Target="../ink/ink349.xml"/><Relationship Id="rId308" Type="http://schemas.openxmlformats.org/officeDocument/2006/relationships/customXml" Target="../ink/ink356.xml"/><Relationship Id="rId515" Type="http://schemas.openxmlformats.org/officeDocument/2006/relationships/image" Target="../media/image387.png"/><Relationship Id="rId47" Type="http://schemas.openxmlformats.org/officeDocument/2006/relationships/image" Target="../media/image45.png"/><Relationship Id="rId89" Type="http://schemas.openxmlformats.org/officeDocument/2006/relationships/customXml" Target="../ink/ink241.xml"/><Relationship Id="rId112" Type="http://schemas.openxmlformats.org/officeDocument/2006/relationships/image" Target="../media/image101.png"/><Relationship Id="rId154" Type="http://schemas.openxmlformats.org/officeDocument/2006/relationships/image" Target="../media/image215.png"/><Relationship Id="rId361" Type="http://schemas.openxmlformats.org/officeDocument/2006/relationships/image" Target="../media/image312.png"/><Relationship Id="rId196" Type="http://schemas.openxmlformats.org/officeDocument/2006/relationships/image" Target="../media/image236.png"/><Relationship Id="rId417" Type="http://schemas.openxmlformats.org/officeDocument/2006/relationships/image" Target="../media/image338.png"/><Relationship Id="rId459" Type="http://schemas.openxmlformats.org/officeDocument/2006/relationships/image" Target="../media/image359.png"/><Relationship Id="rId16" Type="http://schemas.openxmlformats.org/officeDocument/2006/relationships/customXml" Target="../ink/ink204.xml"/><Relationship Id="rId221" Type="http://schemas.openxmlformats.org/officeDocument/2006/relationships/customXml" Target="../ink/ink309.xml"/><Relationship Id="rId263" Type="http://schemas.openxmlformats.org/officeDocument/2006/relationships/customXml" Target="../ink/ink332.xml"/><Relationship Id="rId319" Type="http://schemas.openxmlformats.org/officeDocument/2006/relationships/image" Target="../media/image293.png"/><Relationship Id="rId470" Type="http://schemas.openxmlformats.org/officeDocument/2006/relationships/customXml" Target="../ink/ink441.xml"/><Relationship Id="rId58" Type="http://schemas.openxmlformats.org/officeDocument/2006/relationships/customXml" Target="../ink/ink225.xml"/><Relationship Id="rId123" Type="http://schemas.openxmlformats.org/officeDocument/2006/relationships/image" Target="../media/image201.png"/><Relationship Id="rId330" Type="http://schemas.openxmlformats.org/officeDocument/2006/relationships/image" Target="../media/image298.png"/><Relationship Id="rId165" Type="http://schemas.openxmlformats.org/officeDocument/2006/relationships/customXml" Target="../ink/ink280.xml"/><Relationship Id="rId372" Type="http://schemas.openxmlformats.org/officeDocument/2006/relationships/customXml" Target="../ink/ink391.xml"/><Relationship Id="rId428" Type="http://schemas.openxmlformats.org/officeDocument/2006/relationships/customXml" Target="../ink/ink420.xml"/><Relationship Id="rId232" Type="http://schemas.openxmlformats.org/officeDocument/2006/relationships/customXml" Target="../ink/ink315.xml"/><Relationship Id="rId274" Type="http://schemas.openxmlformats.org/officeDocument/2006/relationships/customXml" Target="../ink/ink338.xml"/><Relationship Id="rId481" Type="http://schemas.openxmlformats.org/officeDocument/2006/relationships/image" Target="../media/image370.png"/><Relationship Id="rId27" Type="http://schemas.openxmlformats.org/officeDocument/2006/relationships/image" Target="../media/image20.png"/><Relationship Id="rId69" Type="http://schemas.openxmlformats.org/officeDocument/2006/relationships/image" Target="../media/image74.png"/><Relationship Id="rId134" Type="http://schemas.openxmlformats.org/officeDocument/2006/relationships/customXml" Target="../ink/ink264.xml"/><Relationship Id="rId80" Type="http://schemas.openxmlformats.org/officeDocument/2006/relationships/image" Target="../media/image85.png"/><Relationship Id="rId176" Type="http://schemas.openxmlformats.org/officeDocument/2006/relationships/image" Target="../media/image226.png"/><Relationship Id="rId341" Type="http://schemas.openxmlformats.org/officeDocument/2006/relationships/customXml" Target="../ink/ink373.xml"/><Relationship Id="rId383" Type="http://schemas.openxmlformats.org/officeDocument/2006/relationships/customXml" Target="../ink/ink397.xml"/><Relationship Id="rId439" Type="http://schemas.openxmlformats.org/officeDocument/2006/relationships/image" Target="../media/image349.png"/><Relationship Id="rId201" Type="http://schemas.openxmlformats.org/officeDocument/2006/relationships/customXml" Target="../ink/ink298.xml"/><Relationship Id="rId243" Type="http://schemas.openxmlformats.org/officeDocument/2006/relationships/customXml" Target="../ink/ink321.xml"/><Relationship Id="rId285" Type="http://schemas.openxmlformats.org/officeDocument/2006/relationships/image" Target="../media/image276.png"/><Relationship Id="rId450" Type="http://schemas.openxmlformats.org/officeDocument/2006/relationships/customXml" Target="../ink/ink431.xml"/><Relationship Id="rId506" Type="http://schemas.openxmlformats.org/officeDocument/2006/relationships/customXml" Target="../ink/ink459.xml"/><Relationship Id="rId38" Type="http://schemas.openxmlformats.org/officeDocument/2006/relationships/customXml" Target="../ink/ink215.xml"/><Relationship Id="rId103" Type="http://schemas.openxmlformats.org/officeDocument/2006/relationships/customXml" Target="../ink/ink248.xml"/><Relationship Id="rId310" Type="http://schemas.openxmlformats.org/officeDocument/2006/relationships/customXml" Target="../ink/ink357.xml"/><Relationship Id="rId492" Type="http://schemas.openxmlformats.org/officeDocument/2006/relationships/customXml" Target="../ink/ink452.xml"/><Relationship Id="rId91" Type="http://schemas.openxmlformats.org/officeDocument/2006/relationships/customXml" Target="../ink/ink242.xml"/><Relationship Id="rId145" Type="http://schemas.openxmlformats.org/officeDocument/2006/relationships/customXml" Target="../ink/ink270.xml"/><Relationship Id="rId187" Type="http://schemas.openxmlformats.org/officeDocument/2006/relationships/customXml" Target="../ink/ink291.xml"/><Relationship Id="rId352" Type="http://schemas.openxmlformats.org/officeDocument/2006/relationships/image" Target="../media/image308.png"/><Relationship Id="rId394" Type="http://schemas.openxmlformats.org/officeDocument/2006/relationships/image" Target="../media/image327.png"/><Relationship Id="rId408" Type="http://schemas.openxmlformats.org/officeDocument/2006/relationships/image" Target="../media/image334.png"/><Relationship Id="rId212" Type="http://schemas.openxmlformats.org/officeDocument/2006/relationships/customXml" Target="../ink/ink304.xml"/><Relationship Id="rId254" Type="http://schemas.openxmlformats.org/officeDocument/2006/relationships/image" Target="../media/image263.png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296" Type="http://schemas.openxmlformats.org/officeDocument/2006/relationships/customXml" Target="../ink/ink350.xml"/><Relationship Id="rId461" Type="http://schemas.openxmlformats.org/officeDocument/2006/relationships/image" Target="../media/image360.png"/><Relationship Id="rId517" Type="http://schemas.openxmlformats.org/officeDocument/2006/relationships/image" Target="../media/image388.png"/><Relationship Id="rId60" Type="http://schemas.openxmlformats.org/officeDocument/2006/relationships/customXml" Target="../ink/ink226.xml"/><Relationship Id="rId156" Type="http://schemas.openxmlformats.org/officeDocument/2006/relationships/image" Target="../media/image216.png"/><Relationship Id="rId198" Type="http://schemas.openxmlformats.org/officeDocument/2006/relationships/image" Target="../media/image237.png"/><Relationship Id="rId321" Type="http://schemas.openxmlformats.org/officeDocument/2006/relationships/image" Target="../media/image294.png"/><Relationship Id="rId363" Type="http://schemas.openxmlformats.org/officeDocument/2006/relationships/image" Target="../media/image313.png"/><Relationship Id="rId419" Type="http://schemas.openxmlformats.org/officeDocument/2006/relationships/image" Target="../media/image339.png"/><Relationship Id="rId223" Type="http://schemas.openxmlformats.org/officeDocument/2006/relationships/customXml" Target="../ink/ink310.xml"/><Relationship Id="rId430" Type="http://schemas.openxmlformats.org/officeDocument/2006/relationships/customXml" Target="../ink/ink421.xml"/><Relationship Id="rId18" Type="http://schemas.openxmlformats.org/officeDocument/2006/relationships/customXml" Target="../ink/ink205.xml"/><Relationship Id="rId265" Type="http://schemas.openxmlformats.org/officeDocument/2006/relationships/customXml" Target="../ink/ink333.xml"/><Relationship Id="rId472" Type="http://schemas.openxmlformats.org/officeDocument/2006/relationships/customXml" Target="../ink/ink442.xml"/><Relationship Id="rId125" Type="http://schemas.openxmlformats.org/officeDocument/2006/relationships/image" Target="../media/image202.png"/><Relationship Id="rId167" Type="http://schemas.openxmlformats.org/officeDocument/2006/relationships/customXml" Target="../ink/ink281.xml"/><Relationship Id="rId332" Type="http://schemas.openxmlformats.org/officeDocument/2006/relationships/image" Target="../media/image299.png"/><Relationship Id="rId374" Type="http://schemas.openxmlformats.org/officeDocument/2006/relationships/customXml" Target="../ink/ink392.xml"/><Relationship Id="rId71" Type="http://schemas.openxmlformats.org/officeDocument/2006/relationships/image" Target="../media/image81.png"/><Relationship Id="rId234" Type="http://schemas.openxmlformats.org/officeDocument/2006/relationships/customXml" Target="../ink/ink316.xml"/><Relationship Id="rId2" Type="http://schemas.openxmlformats.org/officeDocument/2006/relationships/customXml" Target="../ink/ink196.xml"/><Relationship Id="rId29" Type="http://schemas.openxmlformats.org/officeDocument/2006/relationships/image" Target="../media/image21.png"/><Relationship Id="rId276" Type="http://schemas.openxmlformats.org/officeDocument/2006/relationships/customXml" Target="../ink/ink339.xml"/><Relationship Id="rId441" Type="http://schemas.openxmlformats.org/officeDocument/2006/relationships/image" Target="../media/image350.png"/><Relationship Id="rId483" Type="http://schemas.openxmlformats.org/officeDocument/2006/relationships/image" Target="../media/image371.png"/><Relationship Id="rId40" Type="http://schemas.openxmlformats.org/officeDocument/2006/relationships/customXml" Target="../ink/ink216.xml"/><Relationship Id="rId136" Type="http://schemas.openxmlformats.org/officeDocument/2006/relationships/customXml" Target="../ink/ink265.xml"/><Relationship Id="rId178" Type="http://schemas.openxmlformats.org/officeDocument/2006/relationships/image" Target="../media/image227.png"/><Relationship Id="rId301" Type="http://schemas.openxmlformats.org/officeDocument/2006/relationships/image" Target="../media/image284.png"/><Relationship Id="rId343" Type="http://schemas.openxmlformats.org/officeDocument/2006/relationships/customXml" Target="../ink/ink374.xml"/><Relationship Id="rId82" Type="http://schemas.openxmlformats.org/officeDocument/2006/relationships/image" Target="../media/image86.png"/><Relationship Id="rId203" Type="http://schemas.openxmlformats.org/officeDocument/2006/relationships/customXml" Target="../ink/ink299.xml"/><Relationship Id="rId385" Type="http://schemas.openxmlformats.org/officeDocument/2006/relationships/customXml" Target="../ink/ink398.xml"/><Relationship Id="rId245" Type="http://schemas.openxmlformats.org/officeDocument/2006/relationships/customXml" Target="../ink/ink322.xml"/><Relationship Id="rId287" Type="http://schemas.openxmlformats.org/officeDocument/2006/relationships/image" Target="../media/image277.png"/><Relationship Id="rId410" Type="http://schemas.openxmlformats.org/officeDocument/2006/relationships/image" Target="../media/image335.png"/><Relationship Id="rId452" Type="http://schemas.openxmlformats.org/officeDocument/2006/relationships/customXml" Target="../ink/ink432.xml"/><Relationship Id="rId494" Type="http://schemas.openxmlformats.org/officeDocument/2006/relationships/customXml" Target="../ink/ink453.xml"/><Relationship Id="rId508" Type="http://schemas.openxmlformats.org/officeDocument/2006/relationships/customXml" Target="../ink/ink460.xml"/><Relationship Id="rId105" Type="http://schemas.openxmlformats.org/officeDocument/2006/relationships/customXml" Target="../ink/ink249.xml"/><Relationship Id="rId147" Type="http://schemas.openxmlformats.org/officeDocument/2006/relationships/customXml" Target="../ink/ink271.xml"/><Relationship Id="rId312" Type="http://schemas.openxmlformats.org/officeDocument/2006/relationships/customXml" Target="../ink/ink358.xml"/><Relationship Id="rId354" Type="http://schemas.openxmlformats.org/officeDocument/2006/relationships/image" Target="../media/image309.png"/><Relationship Id="rId51" Type="http://schemas.openxmlformats.org/officeDocument/2006/relationships/image" Target="../media/image47.png"/><Relationship Id="rId93" Type="http://schemas.openxmlformats.org/officeDocument/2006/relationships/customXml" Target="../ink/ink243.xml"/><Relationship Id="rId189" Type="http://schemas.openxmlformats.org/officeDocument/2006/relationships/customXml" Target="../ink/ink292.xml"/><Relationship Id="rId396" Type="http://schemas.openxmlformats.org/officeDocument/2006/relationships/image" Target="../media/image328.png"/><Relationship Id="rId214" Type="http://schemas.openxmlformats.org/officeDocument/2006/relationships/customXml" Target="../ink/ink305.xml"/><Relationship Id="rId256" Type="http://schemas.openxmlformats.org/officeDocument/2006/relationships/customXml" Target="../ink/ink328.xml"/><Relationship Id="rId298" Type="http://schemas.openxmlformats.org/officeDocument/2006/relationships/customXml" Target="../ink/ink351.xml"/><Relationship Id="rId421" Type="http://schemas.openxmlformats.org/officeDocument/2006/relationships/image" Target="../media/image340.png"/><Relationship Id="rId463" Type="http://schemas.openxmlformats.org/officeDocument/2006/relationships/image" Target="../media/image361.png"/><Relationship Id="rId519" Type="http://schemas.openxmlformats.org/officeDocument/2006/relationships/image" Target="../media/image389.png"/><Relationship Id="rId116" Type="http://schemas.openxmlformats.org/officeDocument/2006/relationships/image" Target="../media/image103.png"/><Relationship Id="rId158" Type="http://schemas.openxmlformats.org/officeDocument/2006/relationships/image" Target="../media/image217.png"/><Relationship Id="rId323" Type="http://schemas.openxmlformats.org/officeDocument/2006/relationships/image" Target="../media/image295.png"/><Relationship Id="rId20" Type="http://schemas.openxmlformats.org/officeDocument/2006/relationships/customXml" Target="../ink/ink206.xml"/><Relationship Id="rId62" Type="http://schemas.openxmlformats.org/officeDocument/2006/relationships/customXml" Target="../ink/ink227.xml"/><Relationship Id="rId365" Type="http://schemas.openxmlformats.org/officeDocument/2006/relationships/image" Target="../media/image314.png"/><Relationship Id="rId225" Type="http://schemas.openxmlformats.org/officeDocument/2006/relationships/customXml" Target="../ink/ink311.xml"/><Relationship Id="rId267" Type="http://schemas.openxmlformats.org/officeDocument/2006/relationships/customXml" Target="../ink/ink334.xml"/><Relationship Id="rId432" Type="http://schemas.openxmlformats.org/officeDocument/2006/relationships/customXml" Target="../ink/ink422.xml"/><Relationship Id="rId474" Type="http://schemas.openxmlformats.org/officeDocument/2006/relationships/customXml" Target="../ink/ink443.xml"/><Relationship Id="rId127" Type="http://schemas.openxmlformats.org/officeDocument/2006/relationships/image" Target="../media/image203.png"/><Relationship Id="rId31" Type="http://schemas.openxmlformats.org/officeDocument/2006/relationships/image" Target="../media/image22.png"/><Relationship Id="rId73" Type="http://schemas.openxmlformats.org/officeDocument/2006/relationships/image" Target="../media/image82.png"/><Relationship Id="rId169" Type="http://schemas.openxmlformats.org/officeDocument/2006/relationships/customXml" Target="../ink/ink282.xml"/><Relationship Id="rId334" Type="http://schemas.openxmlformats.org/officeDocument/2006/relationships/image" Target="../media/image300.png"/><Relationship Id="rId376" Type="http://schemas.openxmlformats.org/officeDocument/2006/relationships/customXml" Target="../ink/ink393.xml"/><Relationship Id="rId4" Type="http://schemas.openxmlformats.org/officeDocument/2006/relationships/customXml" Target="../ink/ink197.xml"/><Relationship Id="rId180" Type="http://schemas.openxmlformats.org/officeDocument/2006/relationships/image" Target="../media/image228.png"/><Relationship Id="rId236" Type="http://schemas.openxmlformats.org/officeDocument/2006/relationships/image" Target="../media/image254.png"/><Relationship Id="rId278" Type="http://schemas.openxmlformats.org/officeDocument/2006/relationships/customXml" Target="../ink/ink341.xml"/><Relationship Id="rId401" Type="http://schemas.openxmlformats.org/officeDocument/2006/relationships/customXml" Target="../ink/ink406.xml"/><Relationship Id="rId443" Type="http://schemas.openxmlformats.org/officeDocument/2006/relationships/image" Target="../media/image351.png"/><Relationship Id="rId303" Type="http://schemas.openxmlformats.org/officeDocument/2006/relationships/image" Target="../media/image285.png"/><Relationship Id="rId485" Type="http://schemas.openxmlformats.org/officeDocument/2006/relationships/image" Target="../media/image372.png"/><Relationship Id="rId42" Type="http://schemas.openxmlformats.org/officeDocument/2006/relationships/customXml" Target="../ink/ink217.xml"/><Relationship Id="rId84" Type="http://schemas.openxmlformats.org/officeDocument/2006/relationships/image" Target="../media/image87.png"/><Relationship Id="rId138" Type="http://schemas.openxmlformats.org/officeDocument/2006/relationships/image" Target="../media/image208.png"/><Relationship Id="rId345" Type="http://schemas.openxmlformats.org/officeDocument/2006/relationships/customXml" Target="../ink/ink375.xml"/><Relationship Id="rId387" Type="http://schemas.openxmlformats.org/officeDocument/2006/relationships/customXml" Target="../ink/ink399.xml"/><Relationship Id="rId510" Type="http://schemas.openxmlformats.org/officeDocument/2006/relationships/customXml" Target="../ink/ink461.xml"/><Relationship Id="rId191" Type="http://schemas.openxmlformats.org/officeDocument/2006/relationships/customXml" Target="../ink/ink293.xml"/><Relationship Id="rId205" Type="http://schemas.openxmlformats.org/officeDocument/2006/relationships/image" Target="../media/image240.png"/><Relationship Id="rId247" Type="http://schemas.openxmlformats.org/officeDocument/2006/relationships/customXml" Target="../ink/ink323.xml"/><Relationship Id="rId412" Type="http://schemas.openxmlformats.org/officeDocument/2006/relationships/customXml" Target="../ink/ink412.xml"/><Relationship Id="rId107" Type="http://schemas.openxmlformats.org/officeDocument/2006/relationships/customXml" Target="../ink/ink250.xml"/><Relationship Id="rId289" Type="http://schemas.openxmlformats.org/officeDocument/2006/relationships/image" Target="../media/image278.png"/><Relationship Id="rId454" Type="http://schemas.openxmlformats.org/officeDocument/2006/relationships/customXml" Target="../ink/ink433.xml"/><Relationship Id="rId496" Type="http://schemas.openxmlformats.org/officeDocument/2006/relationships/customXml" Target="../ink/ink454.xml"/><Relationship Id="rId11" Type="http://schemas.openxmlformats.org/officeDocument/2006/relationships/customXml" Target="../ink/ink201.xml"/><Relationship Id="rId53" Type="http://schemas.openxmlformats.org/officeDocument/2006/relationships/image" Target="../media/image48.png"/><Relationship Id="rId149" Type="http://schemas.openxmlformats.org/officeDocument/2006/relationships/customXml" Target="../ink/ink272.xml"/><Relationship Id="rId314" Type="http://schemas.openxmlformats.org/officeDocument/2006/relationships/customXml" Target="../ink/ink359.xml"/><Relationship Id="rId356" Type="http://schemas.openxmlformats.org/officeDocument/2006/relationships/image" Target="../media/image310.png"/><Relationship Id="rId398" Type="http://schemas.openxmlformats.org/officeDocument/2006/relationships/image" Target="../media/image329.png"/><Relationship Id="rId95" Type="http://schemas.openxmlformats.org/officeDocument/2006/relationships/customXml" Target="../ink/ink244.xml"/><Relationship Id="rId160" Type="http://schemas.openxmlformats.org/officeDocument/2006/relationships/image" Target="../media/image218.png"/><Relationship Id="rId216" Type="http://schemas.openxmlformats.org/officeDocument/2006/relationships/customXml" Target="../ink/ink306.xml"/><Relationship Id="rId423" Type="http://schemas.openxmlformats.org/officeDocument/2006/relationships/image" Target="../media/image341.png"/><Relationship Id="rId258" Type="http://schemas.openxmlformats.org/officeDocument/2006/relationships/customXml" Target="../ink/ink329.xml"/><Relationship Id="rId465" Type="http://schemas.openxmlformats.org/officeDocument/2006/relationships/image" Target="../media/image362.png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image" Target="../media/image141.png"/><Relationship Id="rId325" Type="http://schemas.openxmlformats.org/officeDocument/2006/relationships/customXml" Target="../ink/ink365.xml"/><Relationship Id="rId367" Type="http://schemas.openxmlformats.org/officeDocument/2006/relationships/customXml" Target="../ink/ink388.xml"/><Relationship Id="rId171" Type="http://schemas.openxmlformats.org/officeDocument/2006/relationships/customXml" Target="../ink/ink283.xml"/><Relationship Id="rId227" Type="http://schemas.openxmlformats.org/officeDocument/2006/relationships/customXml" Target="../ink/ink312.xml"/><Relationship Id="rId269" Type="http://schemas.openxmlformats.org/officeDocument/2006/relationships/customXml" Target="../ink/ink335.xml"/><Relationship Id="rId434" Type="http://schemas.openxmlformats.org/officeDocument/2006/relationships/customXml" Target="../ink/ink423.xml"/><Relationship Id="rId476" Type="http://schemas.openxmlformats.org/officeDocument/2006/relationships/customXml" Target="../ink/ink444.xml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280" Type="http://schemas.openxmlformats.org/officeDocument/2006/relationships/customXml" Target="../ink/ink342.xml"/><Relationship Id="rId336" Type="http://schemas.openxmlformats.org/officeDocument/2006/relationships/image" Target="../media/image301.png"/><Relationship Id="rId501" Type="http://schemas.openxmlformats.org/officeDocument/2006/relationships/image" Target="../media/image380.png"/><Relationship Id="rId75" Type="http://schemas.openxmlformats.org/officeDocument/2006/relationships/customXml" Target="../ink/ink234.xml"/><Relationship Id="rId140" Type="http://schemas.openxmlformats.org/officeDocument/2006/relationships/image" Target="../media/image209.png"/><Relationship Id="rId182" Type="http://schemas.openxmlformats.org/officeDocument/2006/relationships/image" Target="../media/image229.png"/><Relationship Id="rId378" Type="http://schemas.openxmlformats.org/officeDocument/2006/relationships/customXml" Target="../ink/ink394.xml"/><Relationship Id="rId403" Type="http://schemas.openxmlformats.org/officeDocument/2006/relationships/customXml" Target="../ink/ink407.xml"/><Relationship Id="rId6" Type="http://schemas.openxmlformats.org/officeDocument/2006/relationships/customXml" Target="../ink/ink198.xml"/><Relationship Id="rId238" Type="http://schemas.openxmlformats.org/officeDocument/2006/relationships/image" Target="../media/image255.png"/><Relationship Id="rId445" Type="http://schemas.openxmlformats.org/officeDocument/2006/relationships/image" Target="../media/image352.png"/><Relationship Id="rId487" Type="http://schemas.openxmlformats.org/officeDocument/2006/relationships/image" Target="../media/image373.png"/><Relationship Id="rId291" Type="http://schemas.openxmlformats.org/officeDocument/2006/relationships/image" Target="../media/image279.png"/><Relationship Id="rId305" Type="http://schemas.openxmlformats.org/officeDocument/2006/relationships/image" Target="../media/image286.png"/><Relationship Id="rId347" Type="http://schemas.openxmlformats.org/officeDocument/2006/relationships/customXml" Target="../ink/ink376.xml"/><Relationship Id="rId512" Type="http://schemas.openxmlformats.org/officeDocument/2006/relationships/customXml" Target="../ink/ink462.xml"/><Relationship Id="rId44" Type="http://schemas.openxmlformats.org/officeDocument/2006/relationships/customXml" Target="../ink/ink218.xml"/><Relationship Id="rId86" Type="http://schemas.openxmlformats.org/officeDocument/2006/relationships/image" Target="../media/image88.png"/><Relationship Id="rId151" Type="http://schemas.openxmlformats.org/officeDocument/2006/relationships/customXml" Target="../ink/ink273.xml"/><Relationship Id="rId389" Type="http://schemas.openxmlformats.org/officeDocument/2006/relationships/customXml" Target="../ink/ink400.xml"/><Relationship Id="rId193" Type="http://schemas.openxmlformats.org/officeDocument/2006/relationships/customXml" Target="../ink/ink294.xml"/><Relationship Id="rId207" Type="http://schemas.openxmlformats.org/officeDocument/2006/relationships/image" Target="../media/image241.png"/><Relationship Id="rId249" Type="http://schemas.openxmlformats.org/officeDocument/2006/relationships/customXml" Target="../ink/ink324.xml"/><Relationship Id="rId414" Type="http://schemas.openxmlformats.org/officeDocument/2006/relationships/customXml" Target="../ink/ink413.xml"/><Relationship Id="rId456" Type="http://schemas.openxmlformats.org/officeDocument/2006/relationships/customXml" Target="../ink/ink434.xml"/><Relationship Id="rId498" Type="http://schemas.openxmlformats.org/officeDocument/2006/relationships/customXml" Target="../ink/ink455.xml"/><Relationship Id="rId13" Type="http://schemas.openxmlformats.org/officeDocument/2006/relationships/customXml" Target="../ink/ink202.xml"/><Relationship Id="rId109" Type="http://schemas.openxmlformats.org/officeDocument/2006/relationships/customXml" Target="../ink/ink251.xml"/><Relationship Id="rId260" Type="http://schemas.openxmlformats.org/officeDocument/2006/relationships/customXml" Target="../ink/ink330.xml"/><Relationship Id="rId316" Type="http://schemas.openxmlformats.org/officeDocument/2006/relationships/customXml" Target="../ink/ink360.xml"/><Relationship Id="rId55" Type="http://schemas.openxmlformats.org/officeDocument/2006/relationships/image" Target="../media/image49.png"/><Relationship Id="rId97" Type="http://schemas.openxmlformats.org/officeDocument/2006/relationships/customXml" Target="../ink/ink245.xml"/><Relationship Id="rId120" Type="http://schemas.openxmlformats.org/officeDocument/2006/relationships/image" Target="../media/image200.png"/><Relationship Id="rId358" Type="http://schemas.openxmlformats.org/officeDocument/2006/relationships/customXml" Target="../ink/ink383.xml"/><Relationship Id="rId162" Type="http://schemas.openxmlformats.org/officeDocument/2006/relationships/image" Target="../media/image219.png"/><Relationship Id="rId218" Type="http://schemas.openxmlformats.org/officeDocument/2006/relationships/customXml" Target="../ink/ink307.xml"/><Relationship Id="rId425" Type="http://schemas.openxmlformats.org/officeDocument/2006/relationships/image" Target="../media/image342.png"/><Relationship Id="rId467" Type="http://schemas.openxmlformats.org/officeDocument/2006/relationships/image" Target="../media/image363.png"/><Relationship Id="rId271" Type="http://schemas.openxmlformats.org/officeDocument/2006/relationships/image" Target="../media/image270.png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05.png"/><Relationship Id="rId327" Type="http://schemas.openxmlformats.org/officeDocument/2006/relationships/customXml" Target="../ink/ink366.xml"/><Relationship Id="rId369" Type="http://schemas.openxmlformats.org/officeDocument/2006/relationships/image" Target="../media/image315.png"/><Relationship Id="rId173" Type="http://schemas.openxmlformats.org/officeDocument/2006/relationships/customXml" Target="../ink/ink284.xml"/><Relationship Id="rId229" Type="http://schemas.openxmlformats.org/officeDocument/2006/relationships/customXml" Target="../ink/ink313.xml"/><Relationship Id="rId380" Type="http://schemas.openxmlformats.org/officeDocument/2006/relationships/image" Target="../media/image320.png"/><Relationship Id="rId436" Type="http://schemas.openxmlformats.org/officeDocument/2006/relationships/customXml" Target="../ink/ink424.xml"/><Relationship Id="rId240" Type="http://schemas.openxmlformats.org/officeDocument/2006/relationships/image" Target="../media/image256.png"/><Relationship Id="rId478" Type="http://schemas.openxmlformats.org/officeDocument/2006/relationships/customXml" Target="../ink/ink445.xml"/><Relationship Id="rId35" Type="http://schemas.openxmlformats.org/officeDocument/2006/relationships/image" Target="../media/image24.png"/><Relationship Id="rId77" Type="http://schemas.openxmlformats.org/officeDocument/2006/relationships/customXml" Target="../ink/ink235.xml"/><Relationship Id="rId100" Type="http://schemas.openxmlformats.org/officeDocument/2006/relationships/image" Target="../media/image95.png"/><Relationship Id="rId282" Type="http://schemas.openxmlformats.org/officeDocument/2006/relationships/customXml" Target="../ink/ink343.xml"/><Relationship Id="rId338" Type="http://schemas.openxmlformats.org/officeDocument/2006/relationships/image" Target="../media/image302.png"/><Relationship Id="rId503" Type="http://schemas.openxmlformats.org/officeDocument/2006/relationships/image" Target="../media/image381.png"/><Relationship Id="rId8" Type="http://schemas.openxmlformats.org/officeDocument/2006/relationships/customXml" Target="../ink/ink199.xml"/><Relationship Id="rId142" Type="http://schemas.openxmlformats.org/officeDocument/2006/relationships/image" Target="../media/image7.png"/><Relationship Id="rId184" Type="http://schemas.openxmlformats.org/officeDocument/2006/relationships/image" Target="../media/image230.png"/><Relationship Id="rId391" Type="http://schemas.openxmlformats.org/officeDocument/2006/relationships/customXml" Target="../ink/ink401.xml"/><Relationship Id="rId405" Type="http://schemas.openxmlformats.org/officeDocument/2006/relationships/customXml" Target="../ink/ink408.xml"/><Relationship Id="rId447" Type="http://schemas.openxmlformats.org/officeDocument/2006/relationships/image" Target="../media/image353.png"/><Relationship Id="rId251" Type="http://schemas.openxmlformats.org/officeDocument/2006/relationships/customXml" Target="../ink/ink325.xml"/><Relationship Id="rId489" Type="http://schemas.openxmlformats.org/officeDocument/2006/relationships/image" Target="../media/image374.png"/><Relationship Id="rId46" Type="http://schemas.openxmlformats.org/officeDocument/2006/relationships/customXml" Target="../ink/ink219.xml"/><Relationship Id="rId293" Type="http://schemas.openxmlformats.org/officeDocument/2006/relationships/image" Target="../media/image280.png"/><Relationship Id="rId307" Type="http://schemas.openxmlformats.org/officeDocument/2006/relationships/image" Target="../media/image287.png"/><Relationship Id="rId349" Type="http://schemas.openxmlformats.org/officeDocument/2006/relationships/customXml" Target="../ink/ink378.xml"/><Relationship Id="rId514" Type="http://schemas.openxmlformats.org/officeDocument/2006/relationships/customXml" Target="../ink/ink463.xml"/><Relationship Id="rId88" Type="http://schemas.openxmlformats.org/officeDocument/2006/relationships/image" Target="../media/image89.png"/><Relationship Id="rId111" Type="http://schemas.openxmlformats.org/officeDocument/2006/relationships/customXml" Target="../ink/ink252.xml"/><Relationship Id="rId153" Type="http://schemas.openxmlformats.org/officeDocument/2006/relationships/customXml" Target="../ink/ink274.xml"/><Relationship Id="rId195" Type="http://schemas.openxmlformats.org/officeDocument/2006/relationships/customXml" Target="../ink/ink295.xml"/><Relationship Id="rId209" Type="http://schemas.openxmlformats.org/officeDocument/2006/relationships/image" Target="../media/image242.png"/><Relationship Id="rId360" Type="http://schemas.openxmlformats.org/officeDocument/2006/relationships/customXml" Target="../ink/ink384.xml"/><Relationship Id="rId416" Type="http://schemas.openxmlformats.org/officeDocument/2006/relationships/customXml" Target="../ink/ink414.xml"/><Relationship Id="rId220" Type="http://schemas.openxmlformats.org/officeDocument/2006/relationships/customXml" Target="../ink/ink308.xml"/><Relationship Id="rId458" Type="http://schemas.openxmlformats.org/officeDocument/2006/relationships/customXml" Target="../ink/ink435.xml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331.xml"/><Relationship Id="rId318" Type="http://schemas.openxmlformats.org/officeDocument/2006/relationships/customXml" Target="../ink/ink361.xml"/><Relationship Id="rId99" Type="http://schemas.openxmlformats.org/officeDocument/2006/relationships/customXml" Target="../ink/ink246.xml"/><Relationship Id="rId122" Type="http://schemas.openxmlformats.org/officeDocument/2006/relationships/customXml" Target="../ink/ink258.xml"/><Relationship Id="rId164" Type="http://schemas.openxmlformats.org/officeDocument/2006/relationships/image" Target="../media/image220.png"/><Relationship Id="rId371" Type="http://schemas.openxmlformats.org/officeDocument/2006/relationships/image" Target="../media/image316.png"/><Relationship Id="rId427" Type="http://schemas.openxmlformats.org/officeDocument/2006/relationships/image" Target="../media/image343.png"/><Relationship Id="rId469" Type="http://schemas.openxmlformats.org/officeDocument/2006/relationships/image" Target="../media/image364.png"/><Relationship Id="rId26" Type="http://schemas.openxmlformats.org/officeDocument/2006/relationships/customXml" Target="../ink/ink209.xml"/><Relationship Id="rId231" Type="http://schemas.openxmlformats.org/officeDocument/2006/relationships/customXml" Target="../ink/ink314.xml"/><Relationship Id="rId273" Type="http://schemas.openxmlformats.org/officeDocument/2006/relationships/image" Target="../media/image271.png"/><Relationship Id="rId329" Type="http://schemas.openxmlformats.org/officeDocument/2006/relationships/customXml" Target="../ink/ink367.xml"/><Relationship Id="rId480" Type="http://schemas.openxmlformats.org/officeDocument/2006/relationships/customXml" Target="../ink/ink446.xml"/><Relationship Id="rId68" Type="http://schemas.openxmlformats.org/officeDocument/2006/relationships/customXml" Target="../ink/ink230.xml"/><Relationship Id="rId133" Type="http://schemas.openxmlformats.org/officeDocument/2006/relationships/image" Target="../media/image206.png"/><Relationship Id="rId175" Type="http://schemas.openxmlformats.org/officeDocument/2006/relationships/customXml" Target="../ink/ink285.xml"/><Relationship Id="rId340" Type="http://schemas.openxmlformats.org/officeDocument/2006/relationships/image" Target="../media/image303.png"/><Relationship Id="rId200" Type="http://schemas.openxmlformats.org/officeDocument/2006/relationships/image" Target="../media/image238.png"/><Relationship Id="rId382" Type="http://schemas.openxmlformats.org/officeDocument/2006/relationships/image" Target="../media/image321.png"/><Relationship Id="rId438" Type="http://schemas.openxmlformats.org/officeDocument/2006/relationships/customXml" Target="../ink/ink425.xml"/><Relationship Id="rId242" Type="http://schemas.openxmlformats.org/officeDocument/2006/relationships/image" Target="../media/image257.png"/><Relationship Id="rId284" Type="http://schemas.openxmlformats.org/officeDocument/2006/relationships/customXml" Target="../ink/ink344.xml"/><Relationship Id="rId491" Type="http://schemas.openxmlformats.org/officeDocument/2006/relationships/image" Target="../media/image375.png"/><Relationship Id="rId505" Type="http://schemas.openxmlformats.org/officeDocument/2006/relationships/image" Target="../media/image382.png"/><Relationship Id="rId37" Type="http://schemas.openxmlformats.org/officeDocument/2006/relationships/image" Target="../media/image25.png"/><Relationship Id="rId79" Type="http://schemas.openxmlformats.org/officeDocument/2006/relationships/customXml" Target="../ink/ink236.xml"/><Relationship Id="rId102" Type="http://schemas.openxmlformats.org/officeDocument/2006/relationships/image" Target="../media/image96.png"/><Relationship Id="rId144" Type="http://schemas.openxmlformats.org/officeDocument/2006/relationships/image" Target="../media/image210.png"/><Relationship Id="rId90" Type="http://schemas.openxmlformats.org/officeDocument/2006/relationships/image" Target="../media/image90.png"/><Relationship Id="rId186" Type="http://schemas.openxmlformats.org/officeDocument/2006/relationships/image" Target="../media/image231.png"/><Relationship Id="rId351" Type="http://schemas.openxmlformats.org/officeDocument/2006/relationships/customXml" Target="../ink/ink379.xml"/><Relationship Id="rId393" Type="http://schemas.openxmlformats.org/officeDocument/2006/relationships/customXml" Target="../ink/ink402.xml"/><Relationship Id="rId407" Type="http://schemas.openxmlformats.org/officeDocument/2006/relationships/customXml" Target="../ink/ink409.xml"/><Relationship Id="rId449" Type="http://schemas.openxmlformats.org/officeDocument/2006/relationships/image" Target="../media/image354.png"/><Relationship Id="rId211" Type="http://schemas.openxmlformats.org/officeDocument/2006/relationships/image" Target="../media/image243.png"/><Relationship Id="rId253" Type="http://schemas.openxmlformats.org/officeDocument/2006/relationships/customXml" Target="../ink/ink326.xml"/><Relationship Id="rId295" Type="http://schemas.openxmlformats.org/officeDocument/2006/relationships/image" Target="../media/image281.png"/><Relationship Id="rId309" Type="http://schemas.openxmlformats.org/officeDocument/2006/relationships/image" Target="../media/image288.png"/><Relationship Id="rId460" Type="http://schemas.openxmlformats.org/officeDocument/2006/relationships/customXml" Target="../ink/ink436.xml"/><Relationship Id="rId516" Type="http://schemas.openxmlformats.org/officeDocument/2006/relationships/customXml" Target="../ink/ink464.xml"/><Relationship Id="rId48" Type="http://schemas.openxmlformats.org/officeDocument/2006/relationships/customXml" Target="../ink/ink220.xml"/><Relationship Id="rId113" Type="http://schemas.openxmlformats.org/officeDocument/2006/relationships/customXml" Target="../ink/ink253.xml"/><Relationship Id="rId320" Type="http://schemas.openxmlformats.org/officeDocument/2006/relationships/customXml" Target="../ink/ink362.xml"/><Relationship Id="rId155" Type="http://schemas.openxmlformats.org/officeDocument/2006/relationships/customXml" Target="../ink/ink275.xml"/><Relationship Id="rId197" Type="http://schemas.openxmlformats.org/officeDocument/2006/relationships/customXml" Target="../ink/ink296.xml"/><Relationship Id="rId362" Type="http://schemas.openxmlformats.org/officeDocument/2006/relationships/customXml" Target="../ink/ink385.xml"/><Relationship Id="rId418" Type="http://schemas.openxmlformats.org/officeDocument/2006/relationships/customXml" Target="../ink/ink415.xml"/><Relationship Id="rId222" Type="http://schemas.openxmlformats.org/officeDocument/2006/relationships/image" Target="../media/image248.png"/><Relationship Id="rId264" Type="http://schemas.openxmlformats.org/officeDocument/2006/relationships/image" Target="../media/image267.png"/><Relationship Id="rId471" Type="http://schemas.openxmlformats.org/officeDocument/2006/relationships/image" Target="../media/image365.png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259.xml"/><Relationship Id="rId70" Type="http://schemas.openxmlformats.org/officeDocument/2006/relationships/customXml" Target="../ink/ink231.xml"/><Relationship Id="rId166" Type="http://schemas.openxmlformats.org/officeDocument/2006/relationships/image" Target="../media/image221.png"/><Relationship Id="rId331" Type="http://schemas.openxmlformats.org/officeDocument/2006/relationships/customXml" Target="../ink/ink368.xml"/><Relationship Id="rId373" Type="http://schemas.openxmlformats.org/officeDocument/2006/relationships/image" Target="../media/image317.png"/><Relationship Id="rId429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53.png"/><Relationship Id="rId440" Type="http://schemas.openxmlformats.org/officeDocument/2006/relationships/customXml" Target="../ink/ink426.xml"/><Relationship Id="rId28" Type="http://schemas.openxmlformats.org/officeDocument/2006/relationships/customXml" Target="../ink/ink210.xml"/><Relationship Id="rId275" Type="http://schemas.openxmlformats.org/officeDocument/2006/relationships/image" Target="../media/image272.png"/><Relationship Id="rId300" Type="http://schemas.openxmlformats.org/officeDocument/2006/relationships/customXml" Target="../ink/ink352.xml"/><Relationship Id="rId482" Type="http://schemas.openxmlformats.org/officeDocument/2006/relationships/customXml" Target="../ink/ink447.xml"/><Relationship Id="rId81" Type="http://schemas.openxmlformats.org/officeDocument/2006/relationships/customXml" Target="../ink/ink237.xml"/><Relationship Id="rId135" Type="http://schemas.openxmlformats.org/officeDocument/2006/relationships/image" Target="../media/image207.png"/><Relationship Id="rId177" Type="http://schemas.openxmlformats.org/officeDocument/2006/relationships/customXml" Target="../ink/ink286.xml"/><Relationship Id="rId342" Type="http://schemas.openxmlformats.org/officeDocument/2006/relationships/image" Target="../media/image304.png"/><Relationship Id="rId384" Type="http://schemas.openxmlformats.org/officeDocument/2006/relationships/image" Target="../media/image322.png"/><Relationship Id="rId202" Type="http://schemas.openxmlformats.org/officeDocument/2006/relationships/image" Target="../media/image239.png"/><Relationship Id="rId244" Type="http://schemas.openxmlformats.org/officeDocument/2006/relationships/image" Target="../media/image258.png"/><Relationship Id="rId39" Type="http://schemas.openxmlformats.org/officeDocument/2006/relationships/image" Target="../media/image38.png"/><Relationship Id="rId286" Type="http://schemas.openxmlformats.org/officeDocument/2006/relationships/customXml" Target="../ink/ink345.xml"/><Relationship Id="rId451" Type="http://schemas.openxmlformats.org/officeDocument/2006/relationships/image" Target="../media/image355.png"/><Relationship Id="rId493" Type="http://schemas.openxmlformats.org/officeDocument/2006/relationships/image" Target="../media/image376.png"/><Relationship Id="rId507" Type="http://schemas.openxmlformats.org/officeDocument/2006/relationships/image" Target="../media/image383.png"/><Relationship Id="rId50" Type="http://schemas.openxmlformats.org/officeDocument/2006/relationships/customXml" Target="../ink/ink221.xml"/><Relationship Id="rId104" Type="http://schemas.openxmlformats.org/officeDocument/2006/relationships/image" Target="../media/image97.png"/><Relationship Id="rId146" Type="http://schemas.openxmlformats.org/officeDocument/2006/relationships/image" Target="../media/image211.png"/><Relationship Id="rId188" Type="http://schemas.openxmlformats.org/officeDocument/2006/relationships/image" Target="../media/image232.png"/><Relationship Id="rId311" Type="http://schemas.openxmlformats.org/officeDocument/2006/relationships/image" Target="../media/image289.png"/><Relationship Id="rId353" Type="http://schemas.openxmlformats.org/officeDocument/2006/relationships/customXml" Target="../ink/ink380.xml"/><Relationship Id="rId395" Type="http://schemas.openxmlformats.org/officeDocument/2006/relationships/customXml" Target="../ink/ink403.xml"/><Relationship Id="rId409" Type="http://schemas.openxmlformats.org/officeDocument/2006/relationships/customXml" Target="../ink/ink410.xml"/><Relationship Id="rId92" Type="http://schemas.openxmlformats.org/officeDocument/2006/relationships/image" Target="../media/image91.png"/><Relationship Id="rId213" Type="http://schemas.openxmlformats.org/officeDocument/2006/relationships/image" Target="../media/image244.png"/><Relationship Id="rId420" Type="http://schemas.openxmlformats.org/officeDocument/2006/relationships/customXml" Target="../ink/ink416.xml"/><Relationship Id="rId255" Type="http://schemas.openxmlformats.org/officeDocument/2006/relationships/customXml" Target="../ink/ink327.xml"/><Relationship Id="rId297" Type="http://schemas.openxmlformats.org/officeDocument/2006/relationships/image" Target="../media/image282.png"/><Relationship Id="rId462" Type="http://schemas.openxmlformats.org/officeDocument/2006/relationships/customXml" Target="../ink/ink437.xml"/><Relationship Id="rId518" Type="http://schemas.openxmlformats.org/officeDocument/2006/relationships/customXml" Target="../ink/ink465.xml"/><Relationship Id="rId115" Type="http://schemas.openxmlformats.org/officeDocument/2006/relationships/customXml" Target="../ink/ink254.xml"/><Relationship Id="rId157" Type="http://schemas.openxmlformats.org/officeDocument/2006/relationships/customXml" Target="../ink/ink276.xml"/><Relationship Id="rId322" Type="http://schemas.openxmlformats.org/officeDocument/2006/relationships/customXml" Target="../ink/ink363.xml"/><Relationship Id="rId364" Type="http://schemas.openxmlformats.org/officeDocument/2006/relationships/customXml" Target="../ink/ink386.xml"/><Relationship Id="rId61" Type="http://schemas.openxmlformats.org/officeDocument/2006/relationships/image" Target="../media/image69.png"/><Relationship Id="rId199" Type="http://schemas.openxmlformats.org/officeDocument/2006/relationships/customXml" Target="../ink/ink297.xml"/><Relationship Id="rId19" Type="http://schemas.openxmlformats.org/officeDocument/2006/relationships/image" Target="../media/image16.png"/><Relationship Id="rId224" Type="http://schemas.openxmlformats.org/officeDocument/2006/relationships/image" Target="../media/image249.png"/><Relationship Id="rId266" Type="http://schemas.openxmlformats.org/officeDocument/2006/relationships/image" Target="../media/image268.png"/><Relationship Id="rId431" Type="http://schemas.openxmlformats.org/officeDocument/2006/relationships/image" Target="../media/image345.png"/><Relationship Id="rId473" Type="http://schemas.openxmlformats.org/officeDocument/2006/relationships/image" Target="../media/image366.png"/><Relationship Id="rId30" Type="http://schemas.openxmlformats.org/officeDocument/2006/relationships/customXml" Target="../ink/ink211.xml"/><Relationship Id="rId126" Type="http://schemas.openxmlformats.org/officeDocument/2006/relationships/customXml" Target="../ink/ink260.xml"/><Relationship Id="rId168" Type="http://schemas.openxmlformats.org/officeDocument/2006/relationships/image" Target="../media/image222.png"/><Relationship Id="rId333" Type="http://schemas.openxmlformats.org/officeDocument/2006/relationships/customXml" Target="../ink/ink369.xml"/><Relationship Id="rId72" Type="http://schemas.openxmlformats.org/officeDocument/2006/relationships/customXml" Target="../ink/ink232.xml"/><Relationship Id="rId375" Type="http://schemas.openxmlformats.org/officeDocument/2006/relationships/image" Target="../media/image318.png"/><Relationship Id="rId3" Type="http://schemas.openxmlformats.org/officeDocument/2006/relationships/image" Target="../media/image9.png"/><Relationship Id="rId235" Type="http://schemas.openxmlformats.org/officeDocument/2006/relationships/customXml" Target="../ink/ink317.xml"/><Relationship Id="rId277" Type="http://schemas.openxmlformats.org/officeDocument/2006/relationships/customXml" Target="../ink/ink340.xml"/><Relationship Id="rId400" Type="http://schemas.openxmlformats.org/officeDocument/2006/relationships/image" Target="../media/image330.png"/><Relationship Id="rId442" Type="http://schemas.openxmlformats.org/officeDocument/2006/relationships/customXml" Target="../ink/ink427.xml"/><Relationship Id="rId484" Type="http://schemas.openxmlformats.org/officeDocument/2006/relationships/customXml" Target="../ink/ink448.xml"/><Relationship Id="rId137" Type="http://schemas.openxmlformats.org/officeDocument/2006/relationships/customXml" Target="../ink/ink266.xml"/><Relationship Id="rId302" Type="http://schemas.openxmlformats.org/officeDocument/2006/relationships/customXml" Target="../ink/ink353.xml"/><Relationship Id="rId344" Type="http://schemas.openxmlformats.org/officeDocument/2006/relationships/image" Target="../media/image305.png"/><Relationship Id="rId41" Type="http://schemas.openxmlformats.org/officeDocument/2006/relationships/image" Target="../media/image39.png"/><Relationship Id="rId83" Type="http://schemas.openxmlformats.org/officeDocument/2006/relationships/customXml" Target="../ink/ink238.xml"/><Relationship Id="rId179" Type="http://schemas.openxmlformats.org/officeDocument/2006/relationships/customXml" Target="../ink/ink287.xml"/><Relationship Id="rId386" Type="http://schemas.openxmlformats.org/officeDocument/2006/relationships/image" Target="../media/image323.png"/><Relationship Id="rId190" Type="http://schemas.openxmlformats.org/officeDocument/2006/relationships/image" Target="../media/image233.png"/><Relationship Id="rId204" Type="http://schemas.openxmlformats.org/officeDocument/2006/relationships/customXml" Target="../ink/ink300.xml"/><Relationship Id="rId246" Type="http://schemas.openxmlformats.org/officeDocument/2006/relationships/image" Target="../media/image259.png"/><Relationship Id="rId288" Type="http://schemas.openxmlformats.org/officeDocument/2006/relationships/customXml" Target="../ink/ink346.xml"/><Relationship Id="rId411" Type="http://schemas.openxmlformats.org/officeDocument/2006/relationships/customXml" Target="../ink/ink411.xml"/><Relationship Id="rId453" Type="http://schemas.openxmlformats.org/officeDocument/2006/relationships/image" Target="../media/image356.png"/><Relationship Id="rId509" Type="http://schemas.openxmlformats.org/officeDocument/2006/relationships/image" Target="../media/image384.png"/><Relationship Id="rId106" Type="http://schemas.openxmlformats.org/officeDocument/2006/relationships/image" Target="../media/image98.png"/><Relationship Id="rId313" Type="http://schemas.openxmlformats.org/officeDocument/2006/relationships/image" Target="../media/image290.png"/><Relationship Id="rId495" Type="http://schemas.openxmlformats.org/officeDocument/2006/relationships/image" Target="../media/image377.png"/><Relationship Id="rId10" Type="http://schemas.openxmlformats.org/officeDocument/2006/relationships/image" Target="../media/image12.png"/><Relationship Id="rId52" Type="http://schemas.openxmlformats.org/officeDocument/2006/relationships/customXml" Target="../ink/ink222.xml"/><Relationship Id="rId94" Type="http://schemas.openxmlformats.org/officeDocument/2006/relationships/image" Target="../media/image92.png"/><Relationship Id="rId148" Type="http://schemas.openxmlformats.org/officeDocument/2006/relationships/image" Target="../media/image212.png"/><Relationship Id="rId355" Type="http://schemas.openxmlformats.org/officeDocument/2006/relationships/customXml" Target="../ink/ink381.xml"/><Relationship Id="rId397" Type="http://schemas.openxmlformats.org/officeDocument/2006/relationships/customXml" Target="../ink/ink404.xml"/><Relationship Id="rId215" Type="http://schemas.openxmlformats.org/officeDocument/2006/relationships/image" Target="../media/image245.png"/><Relationship Id="rId257" Type="http://schemas.openxmlformats.org/officeDocument/2006/relationships/image" Target="../media/image264.png"/><Relationship Id="rId422" Type="http://schemas.openxmlformats.org/officeDocument/2006/relationships/customXml" Target="../ink/ink417.xml"/><Relationship Id="rId464" Type="http://schemas.openxmlformats.org/officeDocument/2006/relationships/customXml" Target="../ink/ink438.xml"/><Relationship Id="rId299" Type="http://schemas.openxmlformats.org/officeDocument/2006/relationships/image" Target="../media/image283.png"/><Relationship Id="rId63" Type="http://schemas.openxmlformats.org/officeDocument/2006/relationships/image" Target="../media/image70.png"/><Relationship Id="rId159" Type="http://schemas.openxmlformats.org/officeDocument/2006/relationships/customXml" Target="../ink/ink277.xml"/><Relationship Id="rId366" Type="http://schemas.openxmlformats.org/officeDocument/2006/relationships/customXml" Target="../ink/ink38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7.xml"/><Relationship Id="rId299" Type="http://schemas.openxmlformats.org/officeDocument/2006/relationships/customXml" Target="../ink/ink630.xml"/><Relationship Id="rId21" Type="http://schemas.openxmlformats.org/officeDocument/2006/relationships/image" Target="../media/image49.png"/><Relationship Id="rId63" Type="http://schemas.openxmlformats.org/officeDocument/2006/relationships/customXml" Target="../ink/ink497.xml"/><Relationship Id="rId159" Type="http://schemas.openxmlformats.org/officeDocument/2006/relationships/image" Target="../media/image85.png"/><Relationship Id="rId324" Type="http://schemas.openxmlformats.org/officeDocument/2006/relationships/image" Target="../media/image471.png"/><Relationship Id="rId170" Type="http://schemas.openxmlformats.org/officeDocument/2006/relationships/customXml" Target="../ink/ink557.xml"/><Relationship Id="rId226" Type="http://schemas.openxmlformats.org/officeDocument/2006/relationships/customXml" Target="../ink/ink589.xml"/><Relationship Id="rId268" Type="http://schemas.openxmlformats.org/officeDocument/2006/relationships/customXml" Target="../ink/ink612.xml"/><Relationship Id="rId32" Type="http://schemas.openxmlformats.org/officeDocument/2006/relationships/customXml" Target="../ink/ink481.xml"/><Relationship Id="rId74" Type="http://schemas.openxmlformats.org/officeDocument/2006/relationships/image" Target="../media/image14.png"/><Relationship Id="rId128" Type="http://schemas.openxmlformats.org/officeDocument/2006/relationships/image" Target="../media/image398.png"/><Relationship Id="rId335" Type="http://schemas.openxmlformats.org/officeDocument/2006/relationships/customXml" Target="../ink/ink648.xml"/><Relationship Id="rId5" Type="http://schemas.openxmlformats.org/officeDocument/2006/relationships/image" Target="../media/image9.png"/><Relationship Id="rId181" Type="http://schemas.openxmlformats.org/officeDocument/2006/relationships/image" Target="../media/image405.png"/><Relationship Id="rId237" Type="http://schemas.openxmlformats.org/officeDocument/2006/relationships/image" Target="../media/image432.png"/><Relationship Id="rId279" Type="http://schemas.openxmlformats.org/officeDocument/2006/relationships/customXml" Target="../ink/ink620.xml"/><Relationship Id="rId43" Type="http://schemas.openxmlformats.org/officeDocument/2006/relationships/image" Target="../media/image60.png"/><Relationship Id="rId139" Type="http://schemas.openxmlformats.org/officeDocument/2006/relationships/customXml" Target="../ink/ink539.xml"/><Relationship Id="rId290" Type="http://schemas.openxmlformats.org/officeDocument/2006/relationships/image" Target="../media/image454.png"/><Relationship Id="rId304" Type="http://schemas.openxmlformats.org/officeDocument/2006/relationships/image" Target="../media/image461.png"/><Relationship Id="rId346" Type="http://schemas.openxmlformats.org/officeDocument/2006/relationships/image" Target="../media/image482.png"/><Relationship Id="rId85" Type="http://schemas.openxmlformats.org/officeDocument/2006/relationships/image" Target="../media/image94.png"/><Relationship Id="rId150" Type="http://schemas.openxmlformats.org/officeDocument/2006/relationships/customXml" Target="../ink/ink546.xml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customXml" Target="../ink/ink600.xml"/><Relationship Id="rId12" Type="http://schemas.openxmlformats.org/officeDocument/2006/relationships/customXml" Target="../ink/ink471.xml"/><Relationship Id="rId108" Type="http://schemas.openxmlformats.org/officeDocument/2006/relationships/customXml" Target="../ink/ink522.xml"/><Relationship Id="rId315" Type="http://schemas.openxmlformats.org/officeDocument/2006/relationships/customXml" Target="../ink/ink638.xml"/><Relationship Id="rId54" Type="http://schemas.openxmlformats.org/officeDocument/2006/relationships/customXml" Target="../ink/ink492.xml"/><Relationship Id="rId96" Type="http://schemas.openxmlformats.org/officeDocument/2006/relationships/customXml" Target="../ink/ink515.xml"/><Relationship Id="rId161" Type="http://schemas.openxmlformats.org/officeDocument/2006/relationships/image" Target="../media/image86.png"/><Relationship Id="rId217" Type="http://schemas.openxmlformats.org/officeDocument/2006/relationships/image" Target="../media/image422.png"/><Relationship Id="rId259" Type="http://schemas.openxmlformats.org/officeDocument/2006/relationships/customXml" Target="../ink/ink606.xml"/><Relationship Id="rId23" Type="http://schemas.openxmlformats.org/officeDocument/2006/relationships/image" Target="../media/image50.png"/><Relationship Id="rId119" Type="http://schemas.openxmlformats.org/officeDocument/2006/relationships/customXml" Target="../ink/ink528.xml"/><Relationship Id="rId270" Type="http://schemas.openxmlformats.org/officeDocument/2006/relationships/customXml" Target="../ink/ink614.xml"/><Relationship Id="rId326" Type="http://schemas.openxmlformats.org/officeDocument/2006/relationships/image" Target="../media/image472.png"/><Relationship Id="rId65" Type="http://schemas.openxmlformats.org/officeDocument/2006/relationships/customXml" Target="../ink/ink498.xml"/><Relationship Id="rId130" Type="http://schemas.openxmlformats.org/officeDocument/2006/relationships/image" Target="../media/image399.png"/><Relationship Id="rId172" Type="http://schemas.openxmlformats.org/officeDocument/2006/relationships/customXml" Target="../ink/ink558.xml"/><Relationship Id="rId228" Type="http://schemas.openxmlformats.org/officeDocument/2006/relationships/customXml" Target="../ink/ink590.xml"/><Relationship Id="rId281" Type="http://schemas.openxmlformats.org/officeDocument/2006/relationships/customXml" Target="../ink/ink621.xml"/><Relationship Id="rId337" Type="http://schemas.openxmlformats.org/officeDocument/2006/relationships/customXml" Target="../ink/ink649.xml"/><Relationship Id="rId34" Type="http://schemas.openxmlformats.org/officeDocument/2006/relationships/customXml" Target="../ink/ink482.xml"/><Relationship Id="rId76" Type="http://schemas.openxmlformats.org/officeDocument/2006/relationships/image" Target="../media/image15.png"/><Relationship Id="rId141" Type="http://schemas.openxmlformats.org/officeDocument/2006/relationships/customXml" Target="../ink/ink540.xml"/><Relationship Id="rId7" Type="http://schemas.openxmlformats.org/officeDocument/2006/relationships/image" Target="../media/image18.png"/><Relationship Id="rId183" Type="http://schemas.openxmlformats.org/officeDocument/2006/relationships/image" Target="../media/image406.png"/><Relationship Id="rId239" Type="http://schemas.openxmlformats.org/officeDocument/2006/relationships/image" Target="../media/image433.png"/><Relationship Id="rId250" Type="http://schemas.openxmlformats.org/officeDocument/2006/relationships/image" Target="../media/image438.png"/><Relationship Id="rId292" Type="http://schemas.openxmlformats.org/officeDocument/2006/relationships/image" Target="../media/image455.png"/><Relationship Id="rId306" Type="http://schemas.openxmlformats.org/officeDocument/2006/relationships/image" Target="../media/image462.png"/><Relationship Id="rId45" Type="http://schemas.openxmlformats.org/officeDocument/2006/relationships/image" Target="../media/image61.png"/><Relationship Id="rId87" Type="http://schemas.openxmlformats.org/officeDocument/2006/relationships/image" Target="../media/image95.png"/><Relationship Id="rId110" Type="http://schemas.openxmlformats.org/officeDocument/2006/relationships/customXml" Target="../ink/ink523.xml"/><Relationship Id="rId348" Type="http://schemas.openxmlformats.org/officeDocument/2006/relationships/image" Target="../media/image483.png"/><Relationship Id="rId152" Type="http://schemas.openxmlformats.org/officeDocument/2006/relationships/customXml" Target="../ink/ink547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61" Type="http://schemas.openxmlformats.org/officeDocument/2006/relationships/customXml" Target="../ink/ink607.xml"/><Relationship Id="rId14" Type="http://schemas.openxmlformats.org/officeDocument/2006/relationships/customXml" Target="../ink/ink472.xml"/><Relationship Id="rId56" Type="http://schemas.openxmlformats.org/officeDocument/2006/relationships/customXml" Target="../ink/ink493.xml"/><Relationship Id="rId317" Type="http://schemas.openxmlformats.org/officeDocument/2006/relationships/customXml" Target="../ink/ink639.xml"/><Relationship Id="rId8" Type="http://schemas.openxmlformats.org/officeDocument/2006/relationships/customXml" Target="../ink/ink469.xml"/><Relationship Id="rId98" Type="http://schemas.openxmlformats.org/officeDocument/2006/relationships/customXml" Target="../ink/ink516.xml"/><Relationship Id="rId121" Type="http://schemas.openxmlformats.org/officeDocument/2006/relationships/customXml" Target="../ink/ink530.xml"/><Relationship Id="rId142" Type="http://schemas.openxmlformats.org/officeDocument/2006/relationships/customXml" Target="../ink/ink541.xml"/><Relationship Id="rId163" Type="http://schemas.openxmlformats.org/officeDocument/2006/relationships/image" Target="../media/image87.png"/><Relationship Id="rId184" Type="http://schemas.openxmlformats.org/officeDocument/2006/relationships/customXml" Target="../ink/ink567.xml"/><Relationship Id="rId219" Type="http://schemas.openxmlformats.org/officeDocument/2006/relationships/image" Target="../media/image423.png"/><Relationship Id="rId230" Type="http://schemas.openxmlformats.org/officeDocument/2006/relationships/customXml" Target="../ink/ink591.xml"/><Relationship Id="rId251" Type="http://schemas.openxmlformats.org/officeDocument/2006/relationships/customXml" Target="../ink/ink602.xml"/><Relationship Id="rId25" Type="http://schemas.openxmlformats.org/officeDocument/2006/relationships/image" Target="../media/image51.png"/><Relationship Id="rId46" Type="http://schemas.openxmlformats.org/officeDocument/2006/relationships/customXml" Target="../ink/ink488.xml"/><Relationship Id="rId67" Type="http://schemas.openxmlformats.org/officeDocument/2006/relationships/customXml" Target="../ink/ink499.xml"/><Relationship Id="rId272" Type="http://schemas.openxmlformats.org/officeDocument/2006/relationships/customXml" Target="../ink/ink616.xml"/><Relationship Id="rId293" Type="http://schemas.openxmlformats.org/officeDocument/2006/relationships/customXml" Target="../ink/ink627.xml"/><Relationship Id="rId307" Type="http://schemas.openxmlformats.org/officeDocument/2006/relationships/customXml" Target="../ink/ink634.xml"/><Relationship Id="rId328" Type="http://schemas.openxmlformats.org/officeDocument/2006/relationships/image" Target="../media/image473.png"/><Relationship Id="rId349" Type="http://schemas.openxmlformats.org/officeDocument/2006/relationships/customXml" Target="../ink/ink655.xml"/><Relationship Id="rId88" Type="http://schemas.openxmlformats.org/officeDocument/2006/relationships/customXml" Target="../ink/ink511.xml"/><Relationship Id="rId111" Type="http://schemas.openxmlformats.org/officeDocument/2006/relationships/image" Target="../media/image392.png"/><Relationship Id="rId132" Type="http://schemas.openxmlformats.org/officeDocument/2006/relationships/image" Target="../media/image400.png"/><Relationship Id="rId153" Type="http://schemas.openxmlformats.org/officeDocument/2006/relationships/image" Target="../media/image24.png"/><Relationship Id="rId174" Type="http://schemas.openxmlformats.org/officeDocument/2006/relationships/customXml" Target="../ink/ink559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220" Type="http://schemas.openxmlformats.org/officeDocument/2006/relationships/customXml" Target="../ink/ink586.xml"/><Relationship Id="rId241" Type="http://schemas.openxmlformats.org/officeDocument/2006/relationships/image" Target="../media/image434.png"/><Relationship Id="rId15" Type="http://schemas.openxmlformats.org/officeDocument/2006/relationships/image" Target="../media/image46.png"/><Relationship Id="rId36" Type="http://schemas.openxmlformats.org/officeDocument/2006/relationships/customXml" Target="../ink/ink483.xml"/><Relationship Id="rId57" Type="http://schemas.openxmlformats.org/officeDocument/2006/relationships/image" Target="../media/image81.png"/><Relationship Id="rId262" Type="http://schemas.openxmlformats.org/officeDocument/2006/relationships/image" Target="../media/image444.png"/><Relationship Id="rId283" Type="http://schemas.openxmlformats.org/officeDocument/2006/relationships/customXml" Target="../ink/ink622.xml"/><Relationship Id="rId318" Type="http://schemas.openxmlformats.org/officeDocument/2006/relationships/image" Target="../media/image468.png"/><Relationship Id="rId339" Type="http://schemas.openxmlformats.org/officeDocument/2006/relationships/customXml" Target="../ink/ink650.xml"/><Relationship Id="rId78" Type="http://schemas.openxmlformats.org/officeDocument/2006/relationships/image" Target="../media/image16.png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image" Target="../media/image395.png"/><Relationship Id="rId143" Type="http://schemas.openxmlformats.org/officeDocument/2006/relationships/customXml" Target="../ink/ink542.xml"/><Relationship Id="rId164" Type="http://schemas.openxmlformats.org/officeDocument/2006/relationships/customXml" Target="../ink/ink554.xml"/><Relationship Id="rId185" Type="http://schemas.openxmlformats.org/officeDocument/2006/relationships/image" Target="../media/image407.png"/><Relationship Id="rId350" Type="http://schemas.openxmlformats.org/officeDocument/2006/relationships/image" Target="../media/image484.png"/><Relationship Id="rId9" Type="http://schemas.openxmlformats.org/officeDocument/2006/relationships/image" Target="../media/image43.png"/><Relationship Id="rId210" Type="http://schemas.openxmlformats.org/officeDocument/2006/relationships/image" Target="../media/image419.png"/><Relationship Id="rId26" Type="http://schemas.openxmlformats.org/officeDocument/2006/relationships/customXml" Target="../ink/ink478.xml"/><Relationship Id="rId231" Type="http://schemas.openxmlformats.org/officeDocument/2006/relationships/image" Target="../media/image429.png"/><Relationship Id="rId252" Type="http://schemas.openxmlformats.org/officeDocument/2006/relationships/image" Target="../media/image439.png"/><Relationship Id="rId273" Type="http://schemas.openxmlformats.org/officeDocument/2006/relationships/image" Target="../media/image446.png"/><Relationship Id="rId294" Type="http://schemas.openxmlformats.org/officeDocument/2006/relationships/image" Target="../media/image456.png"/><Relationship Id="rId308" Type="http://schemas.openxmlformats.org/officeDocument/2006/relationships/image" Target="../media/image463.png"/><Relationship Id="rId329" Type="http://schemas.openxmlformats.org/officeDocument/2006/relationships/customXml" Target="../ink/ink645.xml"/><Relationship Id="rId47" Type="http://schemas.openxmlformats.org/officeDocument/2006/relationships/image" Target="../media/image62.png"/><Relationship Id="rId68" Type="http://schemas.openxmlformats.org/officeDocument/2006/relationships/customXml" Target="../ink/ink500.xml"/><Relationship Id="rId89" Type="http://schemas.openxmlformats.org/officeDocument/2006/relationships/image" Target="../media/image96.png"/><Relationship Id="rId112" Type="http://schemas.openxmlformats.org/officeDocument/2006/relationships/customXml" Target="../ink/ink524.xml"/><Relationship Id="rId133" Type="http://schemas.openxmlformats.org/officeDocument/2006/relationships/customXml" Target="../ink/ink536.xml"/><Relationship Id="rId154" Type="http://schemas.openxmlformats.org/officeDocument/2006/relationships/customXml" Target="../ink/ink548.xml"/><Relationship Id="rId175" Type="http://schemas.openxmlformats.org/officeDocument/2006/relationships/customXml" Target="../ink/ink560.xml"/><Relationship Id="rId340" Type="http://schemas.openxmlformats.org/officeDocument/2006/relationships/image" Target="../media/image479.png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customXml" Target="../ink/ink473.xml"/><Relationship Id="rId221" Type="http://schemas.openxmlformats.org/officeDocument/2006/relationships/image" Target="../media/image424.png"/><Relationship Id="rId242" Type="http://schemas.openxmlformats.org/officeDocument/2006/relationships/customXml" Target="../ink/ink597.xml"/><Relationship Id="rId263" Type="http://schemas.openxmlformats.org/officeDocument/2006/relationships/customXml" Target="../ink/ink608.xml"/><Relationship Id="rId284" Type="http://schemas.openxmlformats.org/officeDocument/2006/relationships/image" Target="../media/image451.png"/><Relationship Id="rId319" Type="http://schemas.openxmlformats.org/officeDocument/2006/relationships/customXml" Target="../ink/ink640.xml"/><Relationship Id="rId37" Type="http://schemas.openxmlformats.org/officeDocument/2006/relationships/image" Target="../media/image57.png"/><Relationship Id="rId58" Type="http://schemas.openxmlformats.org/officeDocument/2006/relationships/customXml" Target="../ink/ink494.xml"/><Relationship Id="rId79" Type="http://schemas.openxmlformats.org/officeDocument/2006/relationships/customXml" Target="../ink/ink506.xml"/><Relationship Id="rId102" Type="http://schemas.openxmlformats.org/officeDocument/2006/relationships/customXml" Target="../ink/ink518.xml"/><Relationship Id="rId123" Type="http://schemas.openxmlformats.org/officeDocument/2006/relationships/customXml" Target="../ink/ink531.xml"/><Relationship Id="rId144" Type="http://schemas.openxmlformats.org/officeDocument/2006/relationships/image" Target="../media/image19.png"/><Relationship Id="rId330" Type="http://schemas.openxmlformats.org/officeDocument/2006/relationships/image" Target="../media/image474.png"/><Relationship Id="rId90" Type="http://schemas.openxmlformats.org/officeDocument/2006/relationships/customXml" Target="../ink/ink512.xml"/><Relationship Id="rId165" Type="http://schemas.openxmlformats.org/officeDocument/2006/relationships/image" Target="../media/image88.png"/><Relationship Id="rId186" Type="http://schemas.openxmlformats.org/officeDocument/2006/relationships/customXml" Target="../ink/ink568.xml"/><Relationship Id="rId351" Type="http://schemas.openxmlformats.org/officeDocument/2006/relationships/customXml" Target="../ink/ink656.xml"/><Relationship Id="rId211" Type="http://schemas.openxmlformats.org/officeDocument/2006/relationships/customXml" Target="../ink/ink581.xml"/><Relationship Id="rId232" Type="http://schemas.openxmlformats.org/officeDocument/2006/relationships/customXml" Target="../ink/ink592.xml"/><Relationship Id="rId253" Type="http://schemas.openxmlformats.org/officeDocument/2006/relationships/customXml" Target="../ink/ink603.xml"/><Relationship Id="rId274" Type="http://schemas.openxmlformats.org/officeDocument/2006/relationships/customXml" Target="../ink/ink617.xml"/><Relationship Id="rId295" Type="http://schemas.openxmlformats.org/officeDocument/2006/relationships/customXml" Target="../ink/ink628.xml"/><Relationship Id="rId309" Type="http://schemas.openxmlformats.org/officeDocument/2006/relationships/customXml" Target="../ink/ink635.xml"/><Relationship Id="rId27" Type="http://schemas.openxmlformats.org/officeDocument/2006/relationships/image" Target="../media/image52.png"/><Relationship Id="rId48" Type="http://schemas.openxmlformats.org/officeDocument/2006/relationships/customXml" Target="../ink/ink489.xml"/><Relationship Id="rId69" Type="http://schemas.openxmlformats.org/officeDocument/2006/relationships/image" Target="../media/image12.png"/><Relationship Id="rId113" Type="http://schemas.openxmlformats.org/officeDocument/2006/relationships/image" Target="../media/image393.png"/><Relationship Id="rId134" Type="http://schemas.openxmlformats.org/officeDocument/2006/relationships/image" Target="../media/image401.png"/><Relationship Id="rId320" Type="http://schemas.openxmlformats.org/officeDocument/2006/relationships/image" Target="../media/image469.png"/><Relationship Id="rId80" Type="http://schemas.openxmlformats.org/officeDocument/2006/relationships/image" Target="../media/image17.png"/><Relationship Id="rId155" Type="http://schemas.openxmlformats.org/officeDocument/2006/relationships/customXml" Target="../ink/ink549.xml"/><Relationship Id="rId176" Type="http://schemas.openxmlformats.org/officeDocument/2006/relationships/customXml" Target="../ink/ink561.xml"/><Relationship Id="rId197" Type="http://schemas.openxmlformats.org/officeDocument/2006/relationships/customXml" Target="../ink/ink574.xml"/><Relationship Id="rId341" Type="http://schemas.openxmlformats.org/officeDocument/2006/relationships/customXml" Target="../ink/ink651.xml"/><Relationship Id="rId201" Type="http://schemas.openxmlformats.org/officeDocument/2006/relationships/customXml" Target="../ink/ink576.xml"/><Relationship Id="rId222" Type="http://schemas.openxmlformats.org/officeDocument/2006/relationships/customXml" Target="../ink/ink587.xml"/><Relationship Id="rId243" Type="http://schemas.openxmlformats.org/officeDocument/2006/relationships/image" Target="../media/image435.png"/><Relationship Id="rId264" Type="http://schemas.openxmlformats.org/officeDocument/2006/relationships/customXml" Target="../ink/ink609.xml"/><Relationship Id="rId285" Type="http://schemas.openxmlformats.org/officeDocument/2006/relationships/customXml" Target="../ink/ink623.xml"/><Relationship Id="rId17" Type="http://schemas.openxmlformats.org/officeDocument/2006/relationships/image" Target="../media/image47.png"/><Relationship Id="rId38" Type="http://schemas.openxmlformats.org/officeDocument/2006/relationships/customXml" Target="../ink/ink484.xml"/><Relationship Id="rId59" Type="http://schemas.openxmlformats.org/officeDocument/2006/relationships/image" Target="../media/image20.png"/><Relationship Id="rId103" Type="http://schemas.openxmlformats.org/officeDocument/2006/relationships/image" Target="../media/image103.png"/><Relationship Id="rId124" Type="http://schemas.openxmlformats.org/officeDocument/2006/relationships/image" Target="../media/image396.png"/><Relationship Id="rId310" Type="http://schemas.openxmlformats.org/officeDocument/2006/relationships/image" Target="../media/image464.png"/><Relationship Id="rId70" Type="http://schemas.openxmlformats.org/officeDocument/2006/relationships/customXml" Target="../ink/ink501.xml"/><Relationship Id="rId91" Type="http://schemas.openxmlformats.org/officeDocument/2006/relationships/image" Target="../media/image97.png"/><Relationship Id="rId145" Type="http://schemas.openxmlformats.org/officeDocument/2006/relationships/customXml" Target="../ink/ink543.xml"/><Relationship Id="rId166" Type="http://schemas.openxmlformats.org/officeDocument/2006/relationships/customXml" Target="../ink/ink555.xml"/><Relationship Id="rId187" Type="http://schemas.openxmlformats.org/officeDocument/2006/relationships/customXml" Target="../ink/ink569.xml"/><Relationship Id="rId331" Type="http://schemas.openxmlformats.org/officeDocument/2006/relationships/customXml" Target="../ink/ink646.xml"/><Relationship Id="rId352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20.png"/><Relationship Id="rId233" Type="http://schemas.openxmlformats.org/officeDocument/2006/relationships/image" Target="../media/image430.png"/><Relationship Id="rId254" Type="http://schemas.openxmlformats.org/officeDocument/2006/relationships/image" Target="../media/image440.png"/><Relationship Id="rId28" Type="http://schemas.openxmlformats.org/officeDocument/2006/relationships/customXml" Target="../ink/ink479.xml"/><Relationship Id="rId49" Type="http://schemas.openxmlformats.org/officeDocument/2006/relationships/image" Target="../media/image63.png"/><Relationship Id="rId114" Type="http://schemas.openxmlformats.org/officeDocument/2006/relationships/customXml" Target="../ink/ink525.xml"/><Relationship Id="rId275" Type="http://schemas.openxmlformats.org/officeDocument/2006/relationships/customXml" Target="../ink/ink618.xml"/><Relationship Id="rId296" Type="http://schemas.openxmlformats.org/officeDocument/2006/relationships/image" Target="../media/image457.png"/><Relationship Id="rId300" Type="http://schemas.openxmlformats.org/officeDocument/2006/relationships/image" Target="../media/image459.png"/><Relationship Id="rId60" Type="http://schemas.openxmlformats.org/officeDocument/2006/relationships/customXml" Target="../ink/ink495.xml"/><Relationship Id="rId81" Type="http://schemas.openxmlformats.org/officeDocument/2006/relationships/customXml" Target="../ink/ink507.xml"/><Relationship Id="rId135" Type="http://schemas.openxmlformats.org/officeDocument/2006/relationships/customXml" Target="../ink/ink537.xml"/><Relationship Id="rId156" Type="http://schemas.openxmlformats.org/officeDocument/2006/relationships/customXml" Target="../ink/ink550.xml"/><Relationship Id="rId177" Type="http://schemas.openxmlformats.org/officeDocument/2006/relationships/customXml" Target="../ink/ink562.xml"/><Relationship Id="rId198" Type="http://schemas.openxmlformats.org/officeDocument/2006/relationships/image" Target="../media/image413.png"/><Relationship Id="rId321" Type="http://schemas.openxmlformats.org/officeDocument/2006/relationships/customXml" Target="../ink/ink641.xml"/><Relationship Id="rId342" Type="http://schemas.openxmlformats.org/officeDocument/2006/relationships/image" Target="../media/image480.png"/><Relationship Id="rId202" Type="http://schemas.openxmlformats.org/officeDocument/2006/relationships/image" Target="../media/image415.png"/><Relationship Id="rId223" Type="http://schemas.openxmlformats.org/officeDocument/2006/relationships/image" Target="../media/image425.png"/><Relationship Id="rId244" Type="http://schemas.openxmlformats.org/officeDocument/2006/relationships/customXml" Target="../ink/ink598.xml"/><Relationship Id="rId18" Type="http://schemas.openxmlformats.org/officeDocument/2006/relationships/customXml" Target="../ink/ink474.xml"/><Relationship Id="rId39" Type="http://schemas.openxmlformats.org/officeDocument/2006/relationships/image" Target="../media/image58.png"/><Relationship Id="rId265" Type="http://schemas.openxmlformats.org/officeDocument/2006/relationships/image" Target="../media/image445.png"/><Relationship Id="rId286" Type="http://schemas.openxmlformats.org/officeDocument/2006/relationships/image" Target="../media/image452.png"/><Relationship Id="rId50" Type="http://schemas.openxmlformats.org/officeDocument/2006/relationships/customXml" Target="../ink/ink490.xml"/><Relationship Id="rId104" Type="http://schemas.openxmlformats.org/officeDocument/2006/relationships/customXml" Target="../ink/ink519.xml"/><Relationship Id="rId125" Type="http://schemas.openxmlformats.org/officeDocument/2006/relationships/customXml" Target="../ink/ink532.xml"/><Relationship Id="rId146" Type="http://schemas.openxmlformats.org/officeDocument/2006/relationships/customXml" Target="../ink/ink544.xml"/><Relationship Id="rId167" Type="http://schemas.openxmlformats.org/officeDocument/2006/relationships/image" Target="../media/image89.png"/><Relationship Id="rId188" Type="http://schemas.openxmlformats.org/officeDocument/2006/relationships/image" Target="../media/image408.png"/><Relationship Id="rId311" Type="http://schemas.openxmlformats.org/officeDocument/2006/relationships/customXml" Target="../ink/ink636.xml"/><Relationship Id="rId332" Type="http://schemas.openxmlformats.org/officeDocument/2006/relationships/image" Target="../media/image475.png"/><Relationship Id="rId71" Type="http://schemas.openxmlformats.org/officeDocument/2006/relationships/image" Target="../media/image13.png"/><Relationship Id="rId92" Type="http://schemas.openxmlformats.org/officeDocument/2006/relationships/customXml" Target="../ink/ink513.xml"/><Relationship Id="rId213" Type="http://schemas.openxmlformats.org/officeDocument/2006/relationships/customXml" Target="../ink/ink582.xml"/><Relationship Id="rId234" Type="http://schemas.openxmlformats.org/officeDocument/2006/relationships/customXml" Target="../ink/ink593.xml"/><Relationship Id="rId2" Type="http://schemas.openxmlformats.org/officeDocument/2006/relationships/customXml" Target="../ink/ink466.xml"/><Relationship Id="rId29" Type="http://schemas.openxmlformats.org/officeDocument/2006/relationships/image" Target="../media/image53.png"/><Relationship Id="rId255" Type="http://schemas.openxmlformats.org/officeDocument/2006/relationships/customXml" Target="../ink/ink604.xml"/><Relationship Id="rId276" Type="http://schemas.openxmlformats.org/officeDocument/2006/relationships/image" Target="../media/image447.png"/><Relationship Id="rId297" Type="http://schemas.openxmlformats.org/officeDocument/2006/relationships/customXml" Target="../ink/ink629.xml"/><Relationship Id="rId40" Type="http://schemas.openxmlformats.org/officeDocument/2006/relationships/customXml" Target="../ink/ink485.xml"/><Relationship Id="rId115" Type="http://schemas.openxmlformats.org/officeDocument/2006/relationships/customXml" Target="../ink/ink526.xml"/><Relationship Id="rId136" Type="http://schemas.openxmlformats.org/officeDocument/2006/relationships/image" Target="../media/image402.png"/><Relationship Id="rId157" Type="http://schemas.openxmlformats.org/officeDocument/2006/relationships/image" Target="../media/image84.png"/><Relationship Id="rId178" Type="http://schemas.openxmlformats.org/officeDocument/2006/relationships/customXml" Target="../ink/ink563.xml"/><Relationship Id="rId301" Type="http://schemas.openxmlformats.org/officeDocument/2006/relationships/customXml" Target="../ink/ink631.xml"/><Relationship Id="rId322" Type="http://schemas.openxmlformats.org/officeDocument/2006/relationships/image" Target="../media/image470.png"/><Relationship Id="rId343" Type="http://schemas.openxmlformats.org/officeDocument/2006/relationships/customXml" Target="../ink/ink652.xml"/><Relationship Id="rId61" Type="http://schemas.openxmlformats.org/officeDocument/2006/relationships/image" Target="../media/image83.png"/><Relationship Id="rId82" Type="http://schemas.openxmlformats.org/officeDocument/2006/relationships/customXml" Target="../ink/ink508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19" Type="http://schemas.openxmlformats.org/officeDocument/2006/relationships/image" Target="../media/image48.png"/><Relationship Id="rId224" Type="http://schemas.openxmlformats.org/officeDocument/2006/relationships/customXml" Target="../ink/ink588.xml"/><Relationship Id="rId245" Type="http://schemas.openxmlformats.org/officeDocument/2006/relationships/image" Target="../media/image436.png"/><Relationship Id="rId266" Type="http://schemas.openxmlformats.org/officeDocument/2006/relationships/customXml" Target="../ink/ink610.xml"/><Relationship Id="rId287" Type="http://schemas.openxmlformats.org/officeDocument/2006/relationships/customXml" Target="../ink/ink624.xml"/><Relationship Id="rId30" Type="http://schemas.openxmlformats.org/officeDocument/2006/relationships/customXml" Target="../ink/ink480.xml"/><Relationship Id="rId105" Type="http://schemas.openxmlformats.org/officeDocument/2006/relationships/customXml" Target="../ink/ink520.xml"/><Relationship Id="rId126" Type="http://schemas.openxmlformats.org/officeDocument/2006/relationships/image" Target="../media/image397.png"/><Relationship Id="rId147" Type="http://schemas.openxmlformats.org/officeDocument/2006/relationships/image" Target="../media/image21.png"/><Relationship Id="rId168" Type="http://schemas.openxmlformats.org/officeDocument/2006/relationships/customXml" Target="../ink/ink556.xml"/><Relationship Id="rId312" Type="http://schemas.openxmlformats.org/officeDocument/2006/relationships/image" Target="../media/image465.png"/><Relationship Id="rId333" Type="http://schemas.openxmlformats.org/officeDocument/2006/relationships/customXml" Target="../ink/ink647.xml"/><Relationship Id="rId51" Type="http://schemas.openxmlformats.org/officeDocument/2006/relationships/image" Target="../media/image64.png"/><Relationship Id="rId72" Type="http://schemas.openxmlformats.org/officeDocument/2006/relationships/customXml" Target="../ink/ink502.xml"/><Relationship Id="rId93" Type="http://schemas.openxmlformats.org/officeDocument/2006/relationships/image" Target="../media/image98.png"/><Relationship Id="rId189" Type="http://schemas.openxmlformats.org/officeDocument/2006/relationships/customXml" Target="../ink/ink570.xml"/><Relationship Id="rId3" Type="http://schemas.openxmlformats.org/officeDocument/2006/relationships/image" Target="../media/image7.png"/><Relationship Id="rId214" Type="http://schemas.openxmlformats.org/officeDocument/2006/relationships/image" Target="../media/image421.png"/><Relationship Id="rId235" Type="http://schemas.openxmlformats.org/officeDocument/2006/relationships/image" Target="../media/image431.png"/><Relationship Id="rId256" Type="http://schemas.openxmlformats.org/officeDocument/2006/relationships/image" Target="../media/image441.png"/><Relationship Id="rId277" Type="http://schemas.openxmlformats.org/officeDocument/2006/relationships/customXml" Target="../ink/ink619.xml"/><Relationship Id="rId298" Type="http://schemas.openxmlformats.org/officeDocument/2006/relationships/image" Target="../media/image458.png"/><Relationship Id="rId116" Type="http://schemas.openxmlformats.org/officeDocument/2006/relationships/image" Target="../media/image295.png"/><Relationship Id="rId137" Type="http://schemas.openxmlformats.org/officeDocument/2006/relationships/customXml" Target="../ink/ink538.xml"/><Relationship Id="rId158" Type="http://schemas.openxmlformats.org/officeDocument/2006/relationships/customXml" Target="../ink/ink551.xml"/><Relationship Id="rId302" Type="http://schemas.openxmlformats.org/officeDocument/2006/relationships/image" Target="../media/image460.png"/><Relationship Id="rId323" Type="http://schemas.openxmlformats.org/officeDocument/2006/relationships/customXml" Target="../ink/ink642.xml"/><Relationship Id="rId344" Type="http://schemas.openxmlformats.org/officeDocument/2006/relationships/image" Target="../media/image481.png"/><Relationship Id="rId20" Type="http://schemas.openxmlformats.org/officeDocument/2006/relationships/customXml" Target="../ink/ink475.xml"/><Relationship Id="rId41" Type="http://schemas.openxmlformats.org/officeDocument/2006/relationships/image" Target="../media/image59.png"/><Relationship Id="rId62" Type="http://schemas.openxmlformats.org/officeDocument/2006/relationships/customXml" Target="../ink/ink496.xml"/><Relationship Id="rId83" Type="http://schemas.openxmlformats.org/officeDocument/2006/relationships/image" Target="../media/image93.png"/><Relationship Id="rId179" Type="http://schemas.openxmlformats.org/officeDocument/2006/relationships/customXml" Target="../ink/ink564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image" Target="../media/image426.png"/><Relationship Id="rId246" Type="http://schemas.openxmlformats.org/officeDocument/2006/relationships/customXml" Target="../ink/ink599.xml"/><Relationship Id="rId267" Type="http://schemas.openxmlformats.org/officeDocument/2006/relationships/customXml" Target="../ink/ink611.xml"/><Relationship Id="rId288" Type="http://schemas.openxmlformats.org/officeDocument/2006/relationships/image" Target="../media/image453.png"/><Relationship Id="rId106" Type="http://schemas.openxmlformats.org/officeDocument/2006/relationships/customXml" Target="../ink/ink521.xml"/><Relationship Id="rId127" Type="http://schemas.openxmlformats.org/officeDocument/2006/relationships/customXml" Target="../ink/ink533.xml"/><Relationship Id="rId313" Type="http://schemas.openxmlformats.org/officeDocument/2006/relationships/customXml" Target="../ink/ink637.xml"/><Relationship Id="rId10" Type="http://schemas.openxmlformats.org/officeDocument/2006/relationships/customXml" Target="../ink/ink470.xml"/><Relationship Id="rId31" Type="http://schemas.openxmlformats.org/officeDocument/2006/relationships/image" Target="../media/image54.png"/><Relationship Id="rId52" Type="http://schemas.openxmlformats.org/officeDocument/2006/relationships/customXml" Target="../ink/ink491.xml"/><Relationship Id="rId73" Type="http://schemas.openxmlformats.org/officeDocument/2006/relationships/customXml" Target="../ink/ink503.xml"/><Relationship Id="rId94" Type="http://schemas.openxmlformats.org/officeDocument/2006/relationships/customXml" Target="../ink/ink514.xml"/><Relationship Id="rId148" Type="http://schemas.openxmlformats.org/officeDocument/2006/relationships/customXml" Target="../ink/ink545.xml"/><Relationship Id="rId169" Type="http://schemas.openxmlformats.org/officeDocument/2006/relationships/image" Target="../media/image90.png"/><Relationship Id="rId334" Type="http://schemas.openxmlformats.org/officeDocument/2006/relationships/image" Target="../media/image476.png"/><Relationship Id="rId4" Type="http://schemas.openxmlformats.org/officeDocument/2006/relationships/customXml" Target="../ink/ink467.xml"/><Relationship Id="rId180" Type="http://schemas.openxmlformats.org/officeDocument/2006/relationships/customXml" Target="../ink/ink565.xml"/><Relationship Id="rId215" Type="http://schemas.openxmlformats.org/officeDocument/2006/relationships/customXml" Target="../ink/ink583.xml"/><Relationship Id="rId236" Type="http://schemas.openxmlformats.org/officeDocument/2006/relationships/customXml" Target="../ink/ink594.xml"/><Relationship Id="rId257" Type="http://schemas.openxmlformats.org/officeDocument/2006/relationships/customXml" Target="../ink/ink605.xml"/><Relationship Id="rId278" Type="http://schemas.openxmlformats.org/officeDocument/2006/relationships/image" Target="../media/image448.png"/><Relationship Id="rId303" Type="http://schemas.openxmlformats.org/officeDocument/2006/relationships/customXml" Target="../ink/ink632.xml"/><Relationship Id="rId42" Type="http://schemas.openxmlformats.org/officeDocument/2006/relationships/customXml" Target="../ink/ink486.xml"/><Relationship Id="rId84" Type="http://schemas.openxmlformats.org/officeDocument/2006/relationships/customXml" Target="../ink/ink509.xml"/><Relationship Id="rId138" Type="http://schemas.openxmlformats.org/officeDocument/2006/relationships/image" Target="../media/image403.png"/><Relationship Id="rId345" Type="http://schemas.openxmlformats.org/officeDocument/2006/relationships/customXml" Target="../ink/ink653.xml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image" Target="../media/image437.png"/><Relationship Id="rId107" Type="http://schemas.openxmlformats.org/officeDocument/2006/relationships/image" Target="../media/image390.png"/><Relationship Id="rId289" Type="http://schemas.openxmlformats.org/officeDocument/2006/relationships/customXml" Target="../ink/ink625.xml"/><Relationship Id="rId11" Type="http://schemas.openxmlformats.org/officeDocument/2006/relationships/image" Target="../media/image44.png"/><Relationship Id="rId53" Type="http://schemas.openxmlformats.org/officeDocument/2006/relationships/image" Target="../media/image65.png"/><Relationship Id="rId149" Type="http://schemas.openxmlformats.org/officeDocument/2006/relationships/image" Target="../media/image22.png"/><Relationship Id="rId314" Type="http://schemas.openxmlformats.org/officeDocument/2006/relationships/image" Target="../media/image466.png"/><Relationship Id="rId95" Type="http://schemas.openxmlformats.org/officeDocument/2006/relationships/image" Target="../media/image99.png"/><Relationship Id="rId160" Type="http://schemas.openxmlformats.org/officeDocument/2006/relationships/customXml" Target="../ink/ink552.xml"/><Relationship Id="rId216" Type="http://schemas.openxmlformats.org/officeDocument/2006/relationships/customXml" Target="../ink/ink584.xml"/><Relationship Id="rId258" Type="http://schemas.openxmlformats.org/officeDocument/2006/relationships/image" Target="../media/image442.png"/><Relationship Id="rId22" Type="http://schemas.openxmlformats.org/officeDocument/2006/relationships/customXml" Target="../ink/ink476.xml"/><Relationship Id="rId64" Type="http://schemas.openxmlformats.org/officeDocument/2006/relationships/image" Target="../media/image10.png"/><Relationship Id="rId118" Type="http://schemas.openxmlformats.org/officeDocument/2006/relationships/image" Target="../media/image394.png"/><Relationship Id="rId325" Type="http://schemas.openxmlformats.org/officeDocument/2006/relationships/customXml" Target="../ink/ink643.xml"/><Relationship Id="rId171" Type="http://schemas.openxmlformats.org/officeDocument/2006/relationships/image" Target="../media/image91.png"/><Relationship Id="rId227" Type="http://schemas.openxmlformats.org/officeDocument/2006/relationships/image" Target="../media/image427.png"/><Relationship Id="rId269" Type="http://schemas.openxmlformats.org/officeDocument/2006/relationships/customXml" Target="../ink/ink613.xml"/><Relationship Id="rId33" Type="http://schemas.openxmlformats.org/officeDocument/2006/relationships/image" Target="../media/image55.png"/><Relationship Id="rId129" Type="http://schemas.openxmlformats.org/officeDocument/2006/relationships/customXml" Target="../ink/ink534.xml"/><Relationship Id="rId280" Type="http://schemas.openxmlformats.org/officeDocument/2006/relationships/image" Target="../media/image449.png"/><Relationship Id="rId336" Type="http://schemas.openxmlformats.org/officeDocument/2006/relationships/image" Target="../media/image477.png"/><Relationship Id="rId75" Type="http://schemas.openxmlformats.org/officeDocument/2006/relationships/customXml" Target="../ink/ink504.xml"/><Relationship Id="rId140" Type="http://schemas.openxmlformats.org/officeDocument/2006/relationships/image" Target="../media/image404.png"/><Relationship Id="rId182" Type="http://schemas.openxmlformats.org/officeDocument/2006/relationships/customXml" Target="../ink/ink566.xml"/><Relationship Id="rId6" Type="http://schemas.openxmlformats.org/officeDocument/2006/relationships/customXml" Target="../ink/ink468.xml"/><Relationship Id="rId238" Type="http://schemas.openxmlformats.org/officeDocument/2006/relationships/customXml" Target="../ink/ink595.xml"/><Relationship Id="rId291" Type="http://schemas.openxmlformats.org/officeDocument/2006/relationships/customXml" Target="../ink/ink626.xml"/><Relationship Id="rId305" Type="http://schemas.openxmlformats.org/officeDocument/2006/relationships/customXml" Target="../ink/ink633.xml"/><Relationship Id="rId347" Type="http://schemas.openxmlformats.org/officeDocument/2006/relationships/customXml" Target="../ink/ink654.xml"/><Relationship Id="rId44" Type="http://schemas.openxmlformats.org/officeDocument/2006/relationships/customXml" Target="../ink/ink487.xml"/><Relationship Id="rId86" Type="http://schemas.openxmlformats.org/officeDocument/2006/relationships/customXml" Target="../ink/ink510.xml"/><Relationship Id="rId151" Type="http://schemas.openxmlformats.org/officeDocument/2006/relationships/image" Target="../media/image2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1.xml"/><Relationship Id="rId13" Type="http://schemas.openxmlformats.org/officeDocument/2006/relationships/image" Target="../media/image45.png"/><Relationship Id="rId109" Type="http://schemas.openxmlformats.org/officeDocument/2006/relationships/image" Target="../media/image391.png"/><Relationship Id="rId260" Type="http://schemas.openxmlformats.org/officeDocument/2006/relationships/image" Target="../media/image443.png"/><Relationship Id="rId316" Type="http://schemas.openxmlformats.org/officeDocument/2006/relationships/image" Target="../media/image467.png"/><Relationship Id="rId55" Type="http://schemas.openxmlformats.org/officeDocument/2006/relationships/image" Target="../media/image66.png"/><Relationship Id="rId97" Type="http://schemas.openxmlformats.org/officeDocument/2006/relationships/image" Target="../media/image100.png"/><Relationship Id="rId120" Type="http://schemas.openxmlformats.org/officeDocument/2006/relationships/customXml" Target="../ink/ink529.xml"/><Relationship Id="rId162" Type="http://schemas.openxmlformats.org/officeDocument/2006/relationships/customXml" Target="../ink/ink553.xml"/><Relationship Id="rId218" Type="http://schemas.openxmlformats.org/officeDocument/2006/relationships/customXml" Target="../ink/ink585.xml"/><Relationship Id="rId271" Type="http://schemas.openxmlformats.org/officeDocument/2006/relationships/customXml" Target="../ink/ink615.xml"/><Relationship Id="rId24" Type="http://schemas.openxmlformats.org/officeDocument/2006/relationships/customXml" Target="../ink/ink477.xml"/><Relationship Id="rId66" Type="http://schemas.openxmlformats.org/officeDocument/2006/relationships/image" Target="../media/image11.png"/><Relationship Id="rId131" Type="http://schemas.openxmlformats.org/officeDocument/2006/relationships/customXml" Target="../ink/ink535.xml"/><Relationship Id="rId327" Type="http://schemas.openxmlformats.org/officeDocument/2006/relationships/customXml" Target="../ink/ink644.xml"/><Relationship Id="rId173" Type="http://schemas.openxmlformats.org/officeDocument/2006/relationships/image" Target="../media/image92.png"/><Relationship Id="rId229" Type="http://schemas.openxmlformats.org/officeDocument/2006/relationships/image" Target="../media/image428.png"/><Relationship Id="rId240" Type="http://schemas.openxmlformats.org/officeDocument/2006/relationships/customXml" Target="../ink/ink596.xml"/><Relationship Id="rId35" Type="http://schemas.openxmlformats.org/officeDocument/2006/relationships/image" Target="../media/image56.png"/><Relationship Id="rId77" Type="http://schemas.openxmlformats.org/officeDocument/2006/relationships/customXml" Target="../ink/ink505.xml"/><Relationship Id="rId100" Type="http://schemas.openxmlformats.org/officeDocument/2006/relationships/customXml" Target="../ink/ink517.xml"/><Relationship Id="rId282" Type="http://schemas.openxmlformats.org/officeDocument/2006/relationships/image" Target="../media/image450.png"/><Relationship Id="rId338" Type="http://schemas.openxmlformats.org/officeDocument/2006/relationships/image" Target="../media/image47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customXml" Target="../ink/ink65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5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8.xml"/><Relationship Id="rId671" Type="http://schemas.openxmlformats.org/officeDocument/2006/relationships/customXml" Target="../ink/ink1004.xml"/><Relationship Id="rId769" Type="http://schemas.openxmlformats.org/officeDocument/2006/relationships/customXml" Target="../ink/ink1053.xml"/><Relationship Id="rId21" Type="http://schemas.openxmlformats.org/officeDocument/2006/relationships/image" Target="../media/image17.png"/><Relationship Id="rId324" Type="http://schemas.openxmlformats.org/officeDocument/2006/relationships/customXml" Target="../ink/ink827.xml"/><Relationship Id="rId531" Type="http://schemas.openxmlformats.org/officeDocument/2006/relationships/customXml" Target="../ink/ink934.xml"/><Relationship Id="rId629" Type="http://schemas.openxmlformats.org/officeDocument/2006/relationships/customXml" Target="../ink/ink983.xml"/><Relationship Id="rId170" Type="http://schemas.openxmlformats.org/officeDocument/2006/relationships/image" Target="../media/image224.png"/><Relationship Id="rId268" Type="http://schemas.openxmlformats.org/officeDocument/2006/relationships/customXml" Target="../ink/ink797.xml"/><Relationship Id="rId475" Type="http://schemas.openxmlformats.org/officeDocument/2006/relationships/customXml" Target="../ink/ink906.xml"/><Relationship Id="rId682" Type="http://schemas.openxmlformats.org/officeDocument/2006/relationships/image" Target="../media/image568.png"/><Relationship Id="rId903" Type="http://schemas.openxmlformats.org/officeDocument/2006/relationships/customXml" Target="../ink/ink1066.xml"/><Relationship Id="rId32" Type="http://schemas.openxmlformats.org/officeDocument/2006/relationships/customXml" Target="../ink/ink675.xml"/><Relationship Id="rId128" Type="http://schemas.openxmlformats.org/officeDocument/2006/relationships/customXml" Target="../ink/ink724.xml"/><Relationship Id="rId335" Type="http://schemas.openxmlformats.org/officeDocument/2006/relationships/image" Target="../media/image301.png"/><Relationship Id="rId542" Type="http://schemas.openxmlformats.org/officeDocument/2006/relationships/image" Target="../media/image498.png"/><Relationship Id="rId181" Type="http://schemas.openxmlformats.org/officeDocument/2006/relationships/customXml" Target="../ink/ink751.xml"/><Relationship Id="rId402" Type="http://schemas.openxmlformats.org/officeDocument/2006/relationships/customXml" Target="../ink/ink869.xml"/><Relationship Id="rId279" Type="http://schemas.openxmlformats.org/officeDocument/2006/relationships/customXml" Target="../ink/ink804.xml"/><Relationship Id="rId486" Type="http://schemas.openxmlformats.org/officeDocument/2006/relationships/image" Target="../media/image373.png"/><Relationship Id="rId693" Type="http://schemas.openxmlformats.org/officeDocument/2006/relationships/customXml" Target="../ink/ink1015.xml"/><Relationship Id="rId707" Type="http://schemas.openxmlformats.org/officeDocument/2006/relationships/customXml" Target="../ink/ink1022.xml"/><Relationship Id="rId914" Type="http://schemas.openxmlformats.org/officeDocument/2006/relationships/image" Target="../media/image684.png"/><Relationship Id="rId43" Type="http://schemas.openxmlformats.org/officeDocument/2006/relationships/image" Target="../media/image43.png"/><Relationship Id="rId139" Type="http://schemas.openxmlformats.org/officeDocument/2006/relationships/customXml" Target="../ink/ink730.xml"/><Relationship Id="rId346" Type="http://schemas.openxmlformats.org/officeDocument/2006/relationships/customXml" Target="../ink/ink838.xml"/><Relationship Id="rId553" Type="http://schemas.openxmlformats.org/officeDocument/2006/relationships/customXml" Target="../ink/ink945.xml"/><Relationship Id="rId760" Type="http://schemas.openxmlformats.org/officeDocument/2006/relationships/image" Target="../media/image607.png"/><Relationship Id="rId192" Type="http://schemas.openxmlformats.org/officeDocument/2006/relationships/image" Target="../media/image235.png"/><Relationship Id="rId206" Type="http://schemas.openxmlformats.org/officeDocument/2006/relationships/customXml" Target="../ink/ink764.xml"/><Relationship Id="rId413" Type="http://schemas.openxmlformats.org/officeDocument/2006/relationships/customXml" Target="../ink/ink875.xml"/><Relationship Id="rId497" Type="http://schemas.openxmlformats.org/officeDocument/2006/relationships/customXml" Target="../ink/ink917.xml"/><Relationship Id="rId620" Type="http://schemas.openxmlformats.org/officeDocument/2006/relationships/image" Target="../media/image537.png"/><Relationship Id="rId718" Type="http://schemas.openxmlformats.org/officeDocument/2006/relationships/image" Target="../media/image586.png"/><Relationship Id="rId925" Type="http://schemas.openxmlformats.org/officeDocument/2006/relationships/customXml" Target="../ink/ink1077.xml"/><Relationship Id="rId357" Type="http://schemas.openxmlformats.org/officeDocument/2006/relationships/customXml" Target="../ink/ink845.xml"/><Relationship Id="rId54" Type="http://schemas.openxmlformats.org/officeDocument/2006/relationships/customXml" Target="../ink/ink686.xml"/><Relationship Id="rId217" Type="http://schemas.openxmlformats.org/officeDocument/2006/relationships/image" Target="../media/image247.png"/><Relationship Id="rId564" Type="http://schemas.openxmlformats.org/officeDocument/2006/relationships/image" Target="../media/image509.png"/><Relationship Id="rId771" Type="http://schemas.openxmlformats.org/officeDocument/2006/relationships/customXml" Target="../ink/ink1054.xml"/><Relationship Id="rId424" Type="http://schemas.openxmlformats.org/officeDocument/2006/relationships/image" Target="../media/image342.png"/><Relationship Id="rId631" Type="http://schemas.openxmlformats.org/officeDocument/2006/relationships/customXml" Target="../ink/ink984.xml"/><Relationship Id="rId729" Type="http://schemas.openxmlformats.org/officeDocument/2006/relationships/customXml" Target="../ink/ink1033.xml"/><Relationship Id="rId270" Type="http://schemas.openxmlformats.org/officeDocument/2006/relationships/image" Target="../media/image270.png"/><Relationship Id="rId65" Type="http://schemas.openxmlformats.org/officeDocument/2006/relationships/image" Target="../media/image71.png"/><Relationship Id="rId130" Type="http://schemas.openxmlformats.org/officeDocument/2006/relationships/customXml" Target="../ink/ink725.xml"/><Relationship Id="rId368" Type="http://schemas.openxmlformats.org/officeDocument/2006/relationships/image" Target="../media/image315.png"/><Relationship Id="rId575" Type="http://schemas.openxmlformats.org/officeDocument/2006/relationships/customXml" Target="../ink/ink956.xml"/><Relationship Id="rId782" Type="http://schemas.openxmlformats.org/officeDocument/2006/relationships/image" Target="../media/image618.png"/><Relationship Id="rId228" Type="http://schemas.openxmlformats.org/officeDocument/2006/relationships/image" Target="../media/image252.png"/><Relationship Id="rId435" Type="http://schemas.openxmlformats.org/officeDocument/2006/relationships/customXml" Target="../ink/ink886.xml"/><Relationship Id="rId642" Type="http://schemas.openxmlformats.org/officeDocument/2006/relationships/image" Target="../media/image548.png"/><Relationship Id="rId281" Type="http://schemas.openxmlformats.org/officeDocument/2006/relationships/customXml" Target="../ink/ink805.xml"/><Relationship Id="rId502" Type="http://schemas.openxmlformats.org/officeDocument/2006/relationships/image" Target="../media/image381.png"/><Relationship Id="rId76" Type="http://schemas.openxmlformats.org/officeDocument/2006/relationships/image" Target="../media/image83.png"/><Relationship Id="rId141" Type="http://schemas.openxmlformats.org/officeDocument/2006/relationships/customXml" Target="../ink/ink731.xml"/><Relationship Id="rId379" Type="http://schemas.openxmlformats.org/officeDocument/2006/relationships/image" Target="../media/image320.png"/><Relationship Id="rId586" Type="http://schemas.openxmlformats.org/officeDocument/2006/relationships/image" Target="../media/image520.png"/><Relationship Id="rId7" Type="http://schemas.openxmlformats.org/officeDocument/2006/relationships/image" Target="../media/image11.png"/><Relationship Id="rId239" Type="http://schemas.openxmlformats.org/officeDocument/2006/relationships/customXml" Target="../ink/ink782.xml"/><Relationship Id="rId446" Type="http://schemas.openxmlformats.org/officeDocument/2006/relationships/image" Target="../media/image353.png"/><Relationship Id="rId653" Type="http://schemas.openxmlformats.org/officeDocument/2006/relationships/customXml" Target="../ink/ink995.xml"/><Relationship Id="rId292" Type="http://schemas.openxmlformats.org/officeDocument/2006/relationships/image" Target="../media/image280.png"/><Relationship Id="rId306" Type="http://schemas.openxmlformats.org/officeDocument/2006/relationships/image" Target="../media/image287.png"/><Relationship Id="rId87" Type="http://schemas.openxmlformats.org/officeDocument/2006/relationships/customXml" Target="../ink/ink703.xml"/><Relationship Id="rId513" Type="http://schemas.openxmlformats.org/officeDocument/2006/relationships/customXml" Target="../ink/ink925.xml"/><Relationship Id="rId597" Type="http://schemas.openxmlformats.org/officeDocument/2006/relationships/customXml" Target="../ink/ink967.xml"/><Relationship Id="rId720" Type="http://schemas.openxmlformats.org/officeDocument/2006/relationships/image" Target="../media/image587.png"/><Relationship Id="rId152" Type="http://schemas.openxmlformats.org/officeDocument/2006/relationships/image" Target="../media/image215.png"/><Relationship Id="rId457" Type="http://schemas.openxmlformats.org/officeDocument/2006/relationships/customXml" Target="../ink/ink897.xml"/><Relationship Id="rId664" Type="http://schemas.openxmlformats.org/officeDocument/2006/relationships/image" Target="../media/image559.png"/><Relationship Id="rId14" Type="http://schemas.openxmlformats.org/officeDocument/2006/relationships/customXml" Target="../ink/ink666.xml"/><Relationship Id="rId317" Type="http://schemas.openxmlformats.org/officeDocument/2006/relationships/customXml" Target="../ink/ink823.xml"/><Relationship Id="rId524" Type="http://schemas.openxmlformats.org/officeDocument/2006/relationships/image" Target="../media/image489.png"/><Relationship Id="rId731" Type="http://schemas.openxmlformats.org/officeDocument/2006/relationships/customXml" Target="../ink/ink1034.xml"/><Relationship Id="rId98" Type="http://schemas.openxmlformats.org/officeDocument/2006/relationships/image" Target="../media/image94.png"/><Relationship Id="rId163" Type="http://schemas.openxmlformats.org/officeDocument/2006/relationships/customXml" Target="../ink/ink742.xml"/><Relationship Id="rId370" Type="http://schemas.openxmlformats.org/officeDocument/2006/relationships/image" Target="../media/image316.png"/><Relationship Id="rId230" Type="http://schemas.openxmlformats.org/officeDocument/2006/relationships/customXml" Target="../ink/ink777.xml"/><Relationship Id="rId468" Type="http://schemas.openxmlformats.org/officeDocument/2006/relationships/image" Target="../media/image364.png"/><Relationship Id="rId675" Type="http://schemas.openxmlformats.org/officeDocument/2006/relationships/customXml" Target="../ink/ink1006.xml"/><Relationship Id="rId25" Type="http://schemas.openxmlformats.org/officeDocument/2006/relationships/image" Target="../media/image19.png"/><Relationship Id="rId328" Type="http://schemas.openxmlformats.org/officeDocument/2006/relationships/customXml" Target="../ink/ink829.xml"/><Relationship Id="rId535" Type="http://schemas.openxmlformats.org/officeDocument/2006/relationships/customXml" Target="../ink/ink936.xml"/><Relationship Id="rId742" Type="http://schemas.openxmlformats.org/officeDocument/2006/relationships/image" Target="../media/image598.png"/><Relationship Id="rId174" Type="http://schemas.openxmlformats.org/officeDocument/2006/relationships/image" Target="../media/image226.png"/><Relationship Id="rId381" Type="http://schemas.openxmlformats.org/officeDocument/2006/relationships/image" Target="../media/image321.png"/><Relationship Id="rId602" Type="http://schemas.openxmlformats.org/officeDocument/2006/relationships/image" Target="../media/image528.png"/><Relationship Id="rId241" Type="http://schemas.openxmlformats.org/officeDocument/2006/relationships/customXml" Target="../ink/ink783.xml"/><Relationship Id="rId479" Type="http://schemas.openxmlformats.org/officeDocument/2006/relationships/customXml" Target="../ink/ink908.xml"/><Relationship Id="rId686" Type="http://schemas.openxmlformats.org/officeDocument/2006/relationships/image" Target="../media/image570.png"/><Relationship Id="rId907" Type="http://schemas.openxmlformats.org/officeDocument/2006/relationships/customXml" Target="../ink/ink1068.xml"/><Relationship Id="rId36" Type="http://schemas.openxmlformats.org/officeDocument/2006/relationships/customXml" Target="../ink/ink677.xml"/><Relationship Id="rId339" Type="http://schemas.openxmlformats.org/officeDocument/2006/relationships/image" Target="../media/image303.png"/><Relationship Id="rId546" Type="http://schemas.openxmlformats.org/officeDocument/2006/relationships/image" Target="../media/image500.png"/><Relationship Id="rId753" Type="http://schemas.openxmlformats.org/officeDocument/2006/relationships/customXml" Target="../ink/ink1045.xml"/><Relationship Id="rId101" Type="http://schemas.openxmlformats.org/officeDocument/2006/relationships/customXml" Target="../ink/ink710.xml"/><Relationship Id="rId185" Type="http://schemas.openxmlformats.org/officeDocument/2006/relationships/customXml" Target="../ink/ink753.xml"/><Relationship Id="rId406" Type="http://schemas.openxmlformats.org/officeDocument/2006/relationships/customXml" Target="../ink/ink871.xml"/><Relationship Id="rId392" Type="http://schemas.openxmlformats.org/officeDocument/2006/relationships/customXml" Target="../ink/ink864.xml"/><Relationship Id="rId613" Type="http://schemas.openxmlformats.org/officeDocument/2006/relationships/customXml" Target="../ink/ink975.xml"/><Relationship Id="rId697" Type="http://schemas.openxmlformats.org/officeDocument/2006/relationships/customXml" Target="../ink/ink1017.xml"/><Relationship Id="rId918" Type="http://schemas.openxmlformats.org/officeDocument/2006/relationships/image" Target="../media/image686.png"/><Relationship Id="rId252" Type="http://schemas.openxmlformats.org/officeDocument/2006/relationships/image" Target="../media/image263.png"/><Relationship Id="rId47" Type="http://schemas.openxmlformats.org/officeDocument/2006/relationships/image" Target="../media/image45.png"/><Relationship Id="rId112" Type="http://schemas.openxmlformats.org/officeDocument/2006/relationships/image" Target="../media/image101.png"/><Relationship Id="rId557" Type="http://schemas.openxmlformats.org/officeDocument/2006/relationships/customXml" Target="../ink/ink947.xml"/><Relationship Id="rId764" Type="http://schemas.openxmlformats.org/officeDocument/2006/relationships/image" Target="../media/image609.png"/><Relationship Id="rId196" Type="http://schemas.openxmlformats.org/officeDocument/2006/relationships/image" Target="../media/image237.png"/><Relationship Id="rId417" Type="http://schemas.openxmlformats.org/officeDocument/2006/relationships/customXml" Target="../ink/ink877.xml"/><Relationship Id="rId624" Type="http://schemas.openxmlformats.org/officeDocument/2006/relationships/image" Target="../media/image539.png"/><Relationship Id="rId263" Type="http://schemas.openxmlformats.org/officeDocument/2006/relationships/image" Target="../media/image267.png"/><Relationship Id="rId470" Type="http://schemas.openxmlformats.org/officeDocument/2006/relationships/image" Target="../media/image365.png"/><Relationship Id="rId929" Type="http://schemas.openxmlformats.org/officeDocument/2006/relationships/customXml" Target="../ink/ink1079.xml"/><Relationship Id="rId58" Type="http://schemas.openxmlformats.org/officeDocument/2006/relationships/customXml" Target="../ink/ink688.xml"/><Relationship Id="rId123" Type="http://schemas.openxmlformats.org/officeDocument/2006/relationships/image" Target="../media/image201.png"/><Relationship Id="rId330" Type="http://schemas.openxmlformats.org/officeDocument/2006/relationships/customXml" Target="../ink/ink830.xml"/><Relationship Id="rId568" Type="http://schemas.openxmlformats.org/officeDocument/2006/relationships/image" Target="../media/image511.png"/><Relationship Id="rId775" Type="http://schemas.openxmlformats.org/officeDocument/2006/relationships/customXml" Target="../ink/ink1056.xml"/><Relationship Id="rId428" Type="http://schemas.openxmlformats.org/officeDocument/2006/relationships/image" Target="../media/image344.png"/><Relationship Id="rId635" Type="http://schemas.openxmlformats.org/officeDocument/2006/relationships/customXml" Target="../ink/ink986.xml"/><Relationship Id="rId274" Type="http://schemas.openxmlformats.org/officeDocument/2006/relationships/image" Target="../media/image272.png"/><Relationship Id="rId481" Type="http://schemas.openxmlformats.org/officeDocument/2006/relationships/customXml" Target="../ink/ink909.xml"/><Relationship Id="rId702" Type="http://schemas.openxmlformats.org/officeDocument/2006/relationships/image" Target="../media/image578.png"/><Relationship Id="rId69" Type="http://schemas.openxmlformats.org/officeDocument/2006/relationships/image" Target="../media/image74.png"/><Relationship Id="rId134" Type="http://schemas.openxmlformats.org/officeDocument/2006/relationships/customXml" Target="../ink/ink727.xml"/><Relationship Id="rId579" Type="http://schemas.openxmlformats.org/officeDocument/2006/relationships/customXml" Target="../ink/ink958.xml"/><Relationship Id="rId786" Type="http://schemas.openxmlformats.org/officeDocument/2006/relationships/image" Target="../media/image620.png"/><Relationship Id="rId341" Type="http://schemas.openxmlformats.org/officeDocument/2006/relationships/image" Target="../media/image304.png"/><Relationship Id="rId439" Type="http://schemas.openxmlformats.org/officeDocument/2006/relationships/customXml" Target="../ink/ink888.xml"/><Relationship Id="rId646" Type="http://schemas.openxmlformats.org/officeDocument/2006/relationships/image" Target="../media/image550.png"/><Relationship Id="rId201" Type="http://schemas.openxmlformats.org/officeDocument/2006/relationships/customXml" Target="../ink/ink761.xml"/><Relationship Id="rId285" Type="http://schemas.openxmlformats.org/officeDocument/2006/relationships/customXml" Target="../ink/ink807.xml"/><Relationship Id="rId506" Type="http://schemas.openxmlformats.org/officeDocument/2006/relationships/image" Target="../media/image383.png"/><Relationship Id="rId492" Type="http://schemas.openxmlformats.org/officeDocument/2006/relationships/image" Target="../media/image376.png"/><Relationship Id="rId713" Type="http://schemas.openxmlformats.org/officeDocument/2006/relationships/customXml" Target="../ink/ink1025.xml"/><Relationship Id="rId920" Type="http://schemas.openxmlformats.org/officeDocument/2006/relationships/image" Target="../media/image687.png"/><Relationship Id="rId145" Type="http://schemas.openxmlformats.org/officeDocument/2006/relationships/customXml" Target="../ink/ink733.xml"/><Relationship Id="rId352" Type="http://schemas.openxmlformats.org/officeDocument/2006/relationships/customXml" Target="../ink/ink842.xml"/><Relationship Id="rId212" Type="http://schemas.openxmlformats.org/officeDocument/2006/relationships/customXml" Target="../ink/ink767.xml"/><Relationship Id="rId657" Type="http://schemas.openxmlformats.org/officeDocument/2006/relationships/customXml" Target="../ink/ink997.xml"/><Relationship Id="rId296" Type="http://schemas.openxmlformats.org/officeDocument/2006/relationships/image" Target="../media/image282.png"/><Relationship Id="rId517" Type="http://schemas.openxmlformats.org/officeDocument/2006/relationships/customXml" Target="../ink/ink927.xml"/><Relationship Id="rId724" Type="http://schemas.openxmlformats.org/officeDocument/2006/relationships/image" Target="../media/image589.png"/><Relationship Id="rId931" Type="http://schemas.openxmlformats.org/officeDocument/2006/relationships/customXml" Target="../ink/ink1080.xml"/><Relationship Id="rId60" Type="http://schemas.openxmlformats.org/officeDocument/2006/relationships/customXml" Target="../ink/ink689.xml"/><Relationship Id="rId156" Type="http://schemas.openxmlformats.org/officeDocument/2006/relationships/image" Target="../media/image217.png"/><Relationship Id="rId363" Type="http://schemas.openxmlformats.org/officeDocument/2006/relationships/customXml" Target="../ink/ink848.xml"/><Relationship Id="rId570" Type="http://schemas.openxmlformats.org/officeDocument/2006/relationships/image" Target="../media/image512.png"/><Relationship Id="rId223" Type="http://schemas.openxmlformats.org/officeDocument/2006/relationships/customXml" Target="../ink/ink773.xml"/><Relationship Id="rId430" Type="http://schemas.openxmlformats.org/officeDocument/2006/relationships/image" Target="../media/image345.png"/><Relationship Id="rId668" Type="http://schemas.openxmlformats.org/officeDocument/2006/relationships/image" Target="../media/image561.png"/><Relationship Id="rId18" Type="http://schemas.openxmlformats.org/officeDocument/2006/relationships/customXml" Target="../ink/ink668.xml"/><Relationship Id="rId528" Type="http://schemas.openxmlformats.org/officeDocument/2006/relationships/image" Target="../media/image491.png"/><Relationship Id="rId735" Type="http://schemas.openxmlformats.org/officeDocument/2006/relationships/customXml" Target="../ink/ink1036.xml"/><Relationship Id="rId167" Type="http://schemas.openxmlformats.org/officeDocument/2006/relationships/customXml" Target="../ink/ink744.xml"/><Relationship Id="rId374" Type="http://schemas.openxmlformats.org/officeDocument/2006/relationships/image" Target="../media/image318.png"/><Relationship Id="rId581" Type="http://schemas.openxmlformats.org/officeDocument/2006/relationships/customXml" Target="../ink/ink959.xml"/><Relationship Id="rId71" Type="http://schemas.openxmlformats.org/officeDocument/2006/relationships/image" Target="../media/image81.png"/><Relationship Id="rId234" Type="http://schemas.openxmlformats.org/officeDocument/2006/relationships/image" Target="../media/image254.png"/><Relationship Id="rId679" Type="http://schemas.openxmlformats.org/officeDocument/2006/relationships/customXml" Target="../ink/ink1008.xml"/><Relationship Id="rId2" Type="http://schemas.openxmlformats.org/officeDocument/2006/relationships/customXml" Target="../ink/ink659.xml"/><Relationship Id="rId29" Type="http://schemas.openxmlformats.org/officeDocument/2006/relationships/image" Target="../media/image21.png"/><Relationship Id="rId441" Type="http://schemas.openxmlformats.org/officeDocument/2006/relationships/customXml" Target="../ink/ink889.xml"/><Relationship Id="rId539" Type="http://schemas.openxmlformats.org/officeDocument/2006/relationships/customXml" Target="../ink/ink938.xml"/><Relationship Id="rId746" Type="http://schemas.openxmlformats.org/officeDocument/2006/relationships/image" Target="../media/image600.png"/><Relationship Id="rId178" Type="http://schemas.openxmlformats.org/officeDocument/2006/relationships/image" Target="../media/image228.png"/><Relationship Id="rId301" Type="http://schemas.openxmlformats.org/officeDocument/2006/relationships/customXml" Target="../ink/ink815.xml"/><Relationship Id="rId82" Type="http://schemas.openxmlformats.org/officeDocument/2006/relationships/image" Target="../media/image86.png"/><Relationship Id="rId385" Type="http://schemas.openxmlformats.org/officeDocument/2006/relationships/image" Target="../media/image323.png"/><Relationship Id="rId592" Type="http://schemas.openxmlformats.org/officeDocument/2006/relationships/image" Target="../media/image523.png"/><Relationship Id="rId606" Type="http://schemas.openxmlformats.org/officeDocument/2006/relationships/image" Target="../media/image530.png"/><Relationship Id="rId245" Type="http://schemas.openxmlformats.org/officeDocument/2006/relationships/customXml" Target="../ink/ink785.xml"/><Relationship Id="rId452" Type="http://schemas.openxmlformats.org/officeDocument/2006/relationships/image" Target="../media/image356.png"/><Relationship Id="rId897" Type="http://schemas.openxmlformats.org/officeDocument/2006/relationships/customXml" Target="../ink/ink1063.xml"/><Relationship Id="rId105" Type="http://schemas.openxmlformats.org/officeDocument/2006/relationships/customXml" Target="../ink/ink712.xml"/><Relationship Id="rId312" Type="http://schemas.openxmlformats.org/officeDocument/2006/relationships/image" Target="../media/image290.png"/><Relationship Id="rId757" Type="http://schemas.openxmlformats.org/officeDocument/2006/relationships/customXml" Target="../ink/ink1047.xml"/><Relationship Id="rId93" Type="http://schemas.openxmlformats.org/officeDocument/2006/relationships/customXml" Target="../ink/ink706.xml"/><Relationship Id="rId189" Type="http://schemas.openxmlformats.org/officeDocument/2006/relationships/customXml" Target="../ink/ink755.xml"/><Relationship Id="rId396" Type="http://schemas.openxmlformats.org/officeDocument/2006/relationships/customXml" Target="../ink/ink866.xml"/><Relationship Id="rId617" Type="http://schemas.openxmlformats.org/officeDocument/2006/relationships/customXml" Target="../ink/ink977.xml"/><Relationship Id="rId256" Type="http://schemas.openxmlformats.org/officeDocument/2006/relationships/image" Target="../media/image264.png"/><Relationship Id="rId463" Type="http://schemas.openxmlformats.org/officeDocument/2006/relationships/customXml" Target="../ink/ink900.xml"/><Relationship Id="rId670" Type="http://schemas.openxmlformats.org/officeDocument/2006/relationships/image" Target="../media/image562.png"/><Relationship Id="rId116" Type="http://schemas.openxmlformats.org/officeDocument/2006/relationships/image" Target="../media/image103.png"/><Relationship Id="rId323" Type="http://schemas.openxmlformats.org/officeDocument/2006/relationships/customXml" Target="../ink/ink826.xml"/><Relationship Id="rId530" Type="http://schemas.openxmlformats.org/officeDocument/2006/relationships/image" Target="../media/image492.png"/><Relationship Id="rId768" Type="http://schemas.openxmlformats.org/officeDocument/2006/relationships/image" Target="../media/image611.png"/><Relationship Id="rId20" Type="http://schemas.openxmlformats.org/officeDocument/2006/relationships/customXml" Target="../ink/ink669.xml"/><Relationship Id="rId628" Type="http://schemas.openxmlformats.org/officeDocument/2006/relationships/image" Target="../media/image541.png"/><Relationship Id="rId267" Type="http://schemas.openxmlformats.org/officeDocument/2006/relationships/image" Target="../media/image269.png"/><Relationship Id="rId474" Type="http://schemas.openxmlformats.org/officeDocument/2006/relationships/image" Target="../media/image367.png"/><Relationship Id="rId127" Type="http://schemas.openxmlformats.org/officeDocument/2006/relationships/image" Target="../media/image203.png"/><Relationship Id="rId681" Type="http://schemas.openxmlformats.org/officeDocument/2006/relationships/customXml" Target="../ink/ink1009.xml"/><Relationship Id="rId779" Type="http://schemas.openxmlformats.org/officeDocument/2006/relationships/customXml" Target="../ink/ink1058.xml"/><Relationship Id="rId902" Type="http://schemas.openxmlformats.org/officeDocument/2006/relationships/image" Target="../media/image678.png"/><Relationship Id="rId31" Type="http://schemas.openxmlformats.org/officeDocument/2006/relationships/image" Target="../media/image22.png"/><Relationship Id="rId334" Type="http://schemas.openxmlformats.org/officeDocument/2006/relationships/customXml" Target="../ink/ink832.xml"/><Relationship Id="rId541" Type="http://schemas.openxmlformats.org/officeDocument/2006/relationships/customXml" Target="../ink/ink939.xml"/><Relationship Id="rId639" Type="http://schemas.openxmlformats.org/officeDocument/2006/relationships/customXml" Target="../ink/ink988.xml"/><Relationship Id="rId180" Type="http://schemas.openxmlformats.org/officeDocument/2006/relationships/image" Target="../media/image229.png"/><Relationship Id="rId278" Type="http://schemas.openxmlformats.org/officeDocument/2006/relationships/image" Target="../media/image273.png"/><Relationship Id="rId401" Type="http://schemas.openxmlformats.org/officeDocument/2006/relationships/image" Target="../media/image331.png"/><Relationship Id="rId485" Type="http://schemas.openxmlformats.org/officeDocument/2006/relationships/customXml" Target="../ink/ink911.xml"/><Relationship Id="rId692" Type="http://schemas.openxmlformats.org/officeDocument/2006/relationships/image" Target="../media/image573.png"/><Relationship Id="rId706" Type="http://schemas.openxmlformats.org/officeDocument/2006/relationships/image" Target="../media/image580.png"/><Relationship Id="rId913" Type="http://schemas.openxmlformats.org/officeDocument/2006/relationships/customXml" Target="../ink/ink1071.xml"/><Relationship Id="rId42" Type="http://schemas.openxmlformats.org/officeDocument/2006/relationships/customXml" Target="../ink/ink680.xml"/><Relationship Id="rId138" Type="http://schemas.openxmlformats.org/officeDocument/2006/relationships/image" Target="../media/image208.png"/><Relationship Id="rId345" Type="http://schemas.openxmlformats.org/officeDocument/2006/relationships/image" Target="../media/image306.png"/><Relationship Id="rId552" Type="http://schemas.openxmlformats.org/officeDocument/2006/relationships/image" Target="../media/image503.png"/><Relationship Id="rId191" Type="http://schemas.openxmlformats.org/officeDocument/2006/relationships/customXml" Target="../ink/ink756.xml"/><Relationship Id="rId205" Type="http://schemas.openxmlformats.org/officeDocument/2006/relationships/image" Target="../media/image241.png"/><Relationship Id="rId412" Type="http://schemas.openxmlformats.org/officeDocument/2006/relationships/image" Target="../media/image336.png"/><Relationship Id="rId289" Type="http://schemas.openxmlformats.org/officeDocument/2006/relationships/customXml" Target="../ink/ink809.xml"/><Relationship Id="rId496" Type="http://schemas.openxmlformats.org/officeDocument/2006/relationships/image" Target="../media/image378.png"/><Relationship Id="rId717" Type="http://schemas.openxmlformats.org/officeDocument/2006/relationships/customXml" Target="../ink/ink1027.xml"/><Relationship Id="rId924" Type="http://schemas.openxmlformats.org/officeDocument/2006/relationships/image" Target="../media/image689.png"/><Relationship Id="rId53" Type="http://schemas.openxmlformats.org/officeDocument/2006/relationships/image" Target="../media/image48.png"/><Relationship Id="rId149" Type="http://schemas.openxmlformats.org/officeDocument/2006/relationships/customXml" Target="../ink/ink735.xml"/><Relationship Id="rId356" Type="http://schemas.openxmlformats.org/officeDocument/2006/relationships/customXml" Target="../ink/ink844.xml"/><Relationship Id="rId563" Type="http://schemas.openxmlformats.org/officeDocument/2006/relationships/customXml" Target="../ink/ink950.xml"/><Relationship Id="rId770" Type="http://schemas.openxmlformats.org/officeDocument/2006/relationships/image" Target="../media/image612.png"/><Relationship Id="rId216" Type="http://schemas.openxmlformats.org/officeDocument/2006/relationships/customXml" Target="../ink/ink769.xml"/><Relationship Id="rId423" Type="http://schemas.openxmlformats.org/officeDocument/2006/relationships/customXml" Target="../ink/ink880.xml"/><Relationship Id="rId630" Type="http://schemas.openxmlformats.org/officeDocument/2006/relationships/image" Target="../media/image542.png"/><Relationship Id="rId728" Type="http://schemas.openxmlformats.org/officeDocument/2006/relationships/image" Target="../media/image591.png"/><Relationship Id="rId64" Type="http://schemas.openxmlformats.org/officeDocument/2006/relationships/customXml" Target="../ink/ink691.xml"/><Relationship Id="rId367" Type="http://schemas.openxmlformats.org/officeDocument/2006/relationships/customXml" Target="../ink/ink851.xml"/><Relationship Id="rId574" Type="http://schemas.openxmlformats.org/officeDocument/2006/relationships/image" Target="../media/image514.png"/><Relationship Id="rId227" Type="http://schemas.openxmlformats.org/officeDocument/2006/relationships/customXml" Target="../ink/ink775.xml"/><Relationship Id="rId781" Type="http://schemas.openxmlformats.org/officeDocument/2006/relationships/customXml" Target="../ink/ink1059.xml"/><Relationship Id="rId434" Type="http://schemas.openxmlformats.org/officeDocument/2006/relationships/image" Target="../media/image347.png"/><Relationship Id="rId641" Type="http://schemas.openxmlformats.org/officeDocument/2006/relationships/customXml" Target="../ink/ink989.xml"/><Relationship Id="rId739" Type="http://schemas.openxmlformats.org/officeDocument/2006/relationships/customXml" Target="../ink/ink1038.xml"/><Relationship Id="rId280" Type="http://schemas.openxmlformats.org/officeDocument/2006/relationships/image" Target="../media/image274.png"/><Relationship Id="rId501" Type="http://schemas.openxmlformats.org/officeDocument/2006/relationships/customXml" Target="../ink/ink919.xml"/><Relationship Id="rId75" Type="http://schemas.openxmlformats.org/officeDocument/2006/relationships/customXml" Target="../ink/ink697.xml"/><Relationship Id="rId140" Type="http://schemas.openxmlformats.org/officeDocument/2006/relationships/image" Target="../media/image209.png"/><Relationship Id="rId378" Type="http://schemas.openxmlformats.org/officeDocument/2006/relationships/customXml" Target="../ink/ink857.xml"/><Relationship Id="rId585" Type="http://schemas.openxmlformats.org/officeDocument/2006/relationships/customXml" Target="../ink/ink961.xml"/><Relationship Id="rId6" Type="http://schemas.openxmlformats.org/officeDocument/2006/relationships/customXml" Target="../ink/ink661.xml"/><Relationship Id="rId238" Type="http://schemas.openxmlformats.org/officeDocument/2006/relationships/image" Target="../media/image256.png"/><Relationship Id="rId445" Type="http://schemas.openxmlformats.org/officeDocument/2006/relationships/customXml" Target="../ink/ink891.xml"/><Relationship Id="rId652" Type="http://schemas.openxmlformats.org/officeDocument/2006/relationships/image" Target="../media/image553.png"/><Relationship Id="rId291" Type="http://schemas.openxmlformats.org/officeDocument/2006/relationships/customXml" Target="../ink/ink810.xml"/><Relationship Id="rId305" Type="http://schemas.openxmlformats.org/officeDocument/2006/relationships/customXml" Target="../ink/ink817.xml"/><Relationship Id="rId512" Type="http://schemas.openxmlformats.org/officeDocument/2006/relationships/image" Target="../media/image386.png"/><Relationship Id="rId86" Type="http://schemas.openxmlformats.org/officeDocument/2006/relationships/image" Target="../media/image88.png"/><Relationship Id="rId151" Type="http://schemas.openxmlformats.org/officeDocument/2006/relationships/customXml" Target="../ink/ink736.xml"/><Relationship Id="rId389" Type="http://schemas.openxmlformats.org/officeDocument/2006/relationships/image" Target="../media/image325.png"/><Relationship Id="rId596" Type="http://schemas.openxmlformats.org/officeDocument/2006/relationships/image" Target="../media/image525.png"/><Relationship Id="rId193" Type="http://schemas.openxmlformats.org/officeDocument/2006/relationships/customXml" Target="../ink/ink757.xml"/><Relationship Id="rId207" Type="http://schemas.openxmlformats.org/officeDocument/2006/relationships/image" Target="../media/image242.png"/><Relationship Id="rId249" Type="http://schemas.openxmlformats.org/officeDocument/2006/relationships/customXml" Target="../ink/ink787.xml"/><Relationship Id="rId414" Type="http://schemas.openxmlformats.org/officeDocument/2006/relationships/image" Target="../media/image337.png"/><Relationship Id="rId456" Type="http://schemas.openxmlformats.org/officeDocument/2006/relationships/image" Target="../media/image358.png"/><Relationship Id="rId498" Type="http://schemas.openxmlformats.org/officeDocument/2006/relationships/image" Target="../media/image379.png"/><Relationship Id="rId621" Type="http://schemas.openxmlformats.org/officeDocument/2006/relationships/customXml" Target="../ink/ink979.xml"/><Relationship Id="rId663" Type="http://schemas.openxmlformats.org/officeDocument/2006/relationships/customXml" Target="../ink/ink1000.xml"/><Relationship Id="rId13" Type="http://schemas.openxmlformats.org/officeDocument/2006/relationships/customXml" Target="../ink/ink665.xml"/><Relationship Id="rId109" Type="http://schemas.openxmlformats.org/officeDocument/2006/relationships/customXml" Target="../ink/ink714.xml"/><Relationship Id="rId260" Type="http://schemas.openxmlformats.org/officeDocument/2006/relationships/image" Target="../media/image266.png"/><Relationship Id="rId316" Type="http://schemas.openxmlformats.org/officeDocument/2006/relationships/image" Target="../media/image292.png"/><Relationship Id="rId523" Type="http://schemas.openxmlformats.org/officeDocument/2006/relationships/customXml" Target="../ink/ink930.xml"/><Relationship Id="rId719" Type="http://schemas.openxmlformats.org/officeDocument/2006/relationships/customXml" Target="../ink/ink1028.xml"/><Relationship Id="rId926" Type="http://schemas.openxmlformats.org/officeDocument/2006/relationships/image" Target="../media/image690.png"/><Relationship Id="rId55" Type="http://schemas.openxmlformats.org/officeDocument/2006/relationships/image" Target="../media/image49.png"/><Relationship Id="rId97" Type="http://schemas.openxmlformats.org/officeDocument/2006/relationships/customXml" Target="../ink/ink708.xml"/><Relationship Id="rId120" Type="http://schemas.openxmlformats.org/officeDocument/2006/relationships/image" Target="../media/image200.png"/><Relationship Id="rId358" Type="http://schemas.openxmlformats.org/officeDocument/2006/relationships/image" Target="../media/image311.png"/><Relationship Id="rId565" Type="http://schemas.openxmlformats.org/officeDocument/2006/relationships/customXml" Target="../ink/ink951.xml"/><Relationship Id="rId730" Type="http://schemas.openxmlformats.org/officeDocument/2006/relationships/image" Target="../media/image592.png"/><Relationship Id="rId772" Type="http://schemas.openxmlformats.org/officeDocument/2006/relationships/image" Target="../media/image613.png"/><Relationship Id="rId162" Type="http://schemas.openxmlformats.org/officeDocument/2006/relationships/image" Target="../media/image220.png"/><Relationship Id="rId218" Type="http://schemas.openxmlformats.org/officeDocument/2006/relationships/customXml" Target="../ink/ink770.xml"/><Relationship Id="rId425" Type="http://schemas.openxmlformats.org/officeDocument/2006/relationships/customXml" Target="../ink/ink881.xml"/><Relationship Id="rId467" Type="http://schemas.openxmlformats.org/officeDocument/2006/relationships/customXml" Target="../ink/ink902.xml"/><Relationship Id="rId632" Type="http://schemas.openxmlformats.org/officeDocument/2006/relationships/image" Target="../media/image543.png"/><Relationship Id="rId271" Type="http://schemas.openxmlformats.org/officeDocument/2006/relationships/customXml" Target="../ink/ink799.xml"/><Relationship Id="rId674" Type="http://schemas.openxmlformats.org/officeDocument/2006/relationships/image" Target="../media/image564.png"/><Relationship Id="rId24" Type="http://schemas.openxmlformats.org/officeDocument/2006/relationships/customXml" Target="../ink/ink671.xml"/><Relationship Id="rId66" Type="http://schemas.openxmlformats.org/officeDocument/2006/relationships/customXml" Target="../ink/ink692.xml"/><Relationship Id="rId131" Type="http://schemas.openxmlformats.org/officeDocument/2006/relationships/image" Target="../media/image205.png"/><Relationship Id="rId327" Type="http://schemas.openxmlformats.org/officeDocument/2006/relationships/image" Target="../media/image297.png"/><Relationship Id="rId369" Type="http://schemas.openxmlformats.org/officeDocument/2006/relationships/customXml" Target="../ink/ink852.xml"/><Relationship Id="rId534" Type="http://schemas.openxmlformats.org/officeDocument/2006/relationships/image" Target="../media/image494.png"/><Relationship Id="rId576" Type="http://schemas.openxmlformats.org/officeDocument/2006/relationships/image" Target="../media/image515.png"/><Relationship Id="rId741" Type="http://schemas.openxmlformats.org/officeDocument/2006/relationships/customXml" Target="../ink/ink1039.xml"/><Relationship Id="rId783" Type="http://schemas.openxmlformats.org/officeDocument/2006/relationships/customXml" Target="../ink/ink1060.xml"/><Relationship Id="rId173" Type="http://schemas.openxmlformats.org/officeDocument/2006/relationships/customXml" Target="../ink/ink747.xml"/><Relationship Id="rId229" Type="http://schemas.openxmlformats.org/officeDocument/2006/relationships/customXml" Target="../ink/ink776.xml"/><Relationship Id="rId380" Type="http://schemas.openxmlformats.org/officeDocument/2006/relationships/customXml" Target="../ink/ink858.xml"/><Relationship Id="rId436" Type="http://schemas.openxmlformats.org/officeDocument/2006/relationships/image" Target="../media/image348.png"/><Relationship Id="rId601" Type="http://schemas.openxmlformats.org/officeDocument/2006/relationships/customXml" Target="../ink/ink969.xml"/><Relationship Id="rId643" Type="http://schemas.openxmlformats.org/officeDocument/2006/relationships/customXml" Target="../ink/ink990.xml"/><Relationship Id="rId240" Type="http://schemas.openxmlformats.org/officeDocument/2006/relationships/image" Target="../media/image257.png"/><Relationship Id="rId478" Type="http://schemas.openxmlformats.org/officeDocument/2006/relationships/image" Target="../media/image369.png"/><Relationship Id="rId685" Type="http://schemas.openxmlformats.org/officeDocument/2006/relationships/customXml" Target="../ink/ink1011.xml"/><Relationship Id="rId906" Type="http://schemas.openxmlformats.org/officeDocument/2006/relationships/image" Target="../media/image680.png"/><Relationship Id="rId35" Type="http://schemas.openxmlformats.org/officeDocument/2006/relationships/image" Target="../media/image24.png"/><Relationship Id="rId77" Type="http://schemas.openxmlformats.org/officeDocument/2006/relationships/customXml" Target="../ink/ink698.xml"/><Relationship Id="rId100" Type="http://schemas.openxmlformats.org/officeDocument/2006/relationships/image" Target="../media/image95.png"/><Relationship Id="rId282" Type="http://schemas.openxmlformats.org/officeDocument/2006/relationships/image" Target="../media/image275.png"/><Relationship Id="rId338" Type="http://schemas.openxmlformats.org/officeDocument/2006/relationships/customXml" Target="../ink/ink834.xml"/><Relationship Id="rId503" Type="http://schemas.openxmlformats.org/officeDocument/2006/relationships/customXml" Target="../ink/ink920.xml"/><Relationship Id="rId545" Type="http://schemas.openxmlformats.org/officeDocument/2006/relationships/customXml" Target="../ink/ink941.xml"/><Relationship Id="rId587" Type="http://schemas.openxmlformats.org/officeDocument/2006/relationships/customXml" Target="../ink/ink962.xml"/><Relationship Id="rId710" Type="http://schemas.openxmlformats.org/officeDocument/2006/relationships/image" Target="../media/image582.png"/><Relationship Id="rId752" Type="http://schemas.openxmlformats.org/officeDocument/2006/relationships/image" Target="../media/image603.png"/><Relationship Id="rId8" Type="http://schemas.openxmlformats.org/officeDocument/2006/relationships/customXml" Target="../ink/ink662.xml"/><Relationship Id="rId142" Type="http://schemas.openxmlformats.org/officeDocument/2006/relationships/image" Target="../media/image210.png"/><Relationship Id="rId184" Type="http://schemas.openxmlformats.org/officeDocument/2006/relationships/image" Target="../media/image231.png"/><Relationship Id="rId391" Type="http://schemas.openxmlformats.org/officeDocument/2006/relationships/image" Target="../media/image326.png"/><Relationship Id="rId405" Type="http://schemas.openxmlformats.org/officeDocument/2006/relationships/image" Target="../media/image333.png"/><Relationship Id="rId447" Type="http://schemas.openxmlformats.org/officeDocument/2006/relationships/customXml" Target="../ink/ink892.xml"/><Relationship Id="rId612" Type="http://schemas.openxmlformats.org/officeDocument/2006/relationships/image" Target="../media/image533.png"/><Relationship Id="rId251" Type="http://schemas.openxmlformats.org/officeDocument/2006/relationships/customXml" Target="../ink/ink788.xml"/><Relationship Id="rId489" Type="http://schemas.openxmlformats.org/officeDocument/2006/relationships/customXml" Target="../ink/ink913.xml"/><Relationship Id="rId654" Type="http://schemas.openxmlformats.org/officeDocument/2006/relationships/image" Target="../media/image554.png"/><Relationship Id="rId696" Type="http://schemas.openxmlformats.org/officeDocument/2006/relationships/image" Target="../media/image575.png"/><Relationship Id="rId917" Type="http://schemas.openxmlformats.org/officeDocument/2006/relationships/customXml" Target="../ink/ink1073.xml"/><Relationship Id="rId46" Type="http://schemas.openxmlformats.org/officeDocument/2006/relationships/customXml" Target="../ink/ink682.xml"/><Relationship Id="rId293" Type="http://schemas.openxmlformats.org/officeDocument/2006/relationships/customXml" Target="../ink/ink811.xml"/><Relationship Id="rId307" Type="http://schemas.openxmlformats.org/officeDocument/2006/relationships/customXml" Target="../ink/ink818.xml"/><Relationship Id="rId349" Type="http://schemas.openxmlformats.org/officeDocument/2006/relationships/image" Target="../media/image307.png"/><Relationship Id="rId514" Type="http://schemas.openxmlformats.org/officeDocument/2006/relationships/image" Target="../media/image387.png"/><Relationship Id="rId556" Type="http://schemas.openxmlformats.org/officeDocument/2006/relationships/image" Target="../media/image505.png"/><Relationship Id="rId721" Type="http://schemas.openxmlformats.org/officeDocument/2006/relationships/customXml" Target="../ink/ink1029.xml"/><Relationship Id="rId763" Type="http://schemas.openxmlformats.org/officeDocument/2006/relationships/customXml" Target="../ink/ink1050.xml"/><Relationship Id="rId88" Type="http://schemas.openxmlformats.org/officeDocument/2006/relationships/image" Target="../media/image89.png"/><Relationship Id="rId111" Type="http://schemas.openxmlformats.org/officeDocument/2006/relationships/customXml" Target="../ink/ink715.xml"/><Relationship Id="rId153" Type="http://schemas.openxmlformats.org/officeDocument/2006/relationships/customXml" Target="../ink/ink737.xml"/><Relationship Id="rId195" Type="http://schemas.openxmlformats.org/officeDocument/2006/relationships/customXml" Target="../ink/ink758.xml"/><Relationship Id="rId209" Type="http://schemas.openxmlformats.org/officeDocument/2006/relationships/image" Target="../media/image243.png"/><Relationship Id="rId360" Type="http://schemas.openxmlformats.org/officeDocument/2006/relationships/image" Target="../media/image312.png"/><Relationship Id="rId416" Type="http://schemas.openxmlformats.org/officeDocument/2006/relationships/image" Target="../media/image338.png"/><Relationship Id="rId598" Type="http://schemas.openxmlformats.org/officeDocument/2006/relationships/image" Target="../media/image526.png"/><Relationship Id="rId220" Type="http://schemas.openxmlformats.org/officeDocument/2006/relationships/image" Target="../media/image248.png"/><Relationship Id="rId458" Type="http://schemas.openxmlformats.org/officeDocument/2006/relationships/image" Target="../media/image359.png"/><Relationship Id="rId623" Type="http://schemas.openxmlformats.org/officeDocument/2006/relationships/customXml" Target="../ink/ink980.xml"/><Relationship Id="rId665" Type="http://schemas.openxmlformats.org/officeDocument/2006/relationships/customXml" Target="../ink/ink1001.xml"/><Relationship Id="rId928" Type="http://schemas.openxmlformats.org/officeDocument/2006/relationships/image" Target="../media/image691.png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794.xml"/><Relationship Id="rId318" Type="http://schemas.openxmlformats.org/officeDocument/2006/relationships/image" Target="../media/image293.png"/><Relationship Id="rId525" Type="http://schemas.openxmlformats.org/officeDocument/2006/relationships/customXml" Target="../ink/ink931.xml"/><Relationship Id="rId567" Type="http://schemas.openxmlformats.org/officeDocument/2006/relationships/customXml" Target="../ink/ink952.xml"/><Relationship Id="rId732" Type="http://schemas.openxmlformats.org/officeDocument/2006/relationships/image" Target="../media/image593.png"/><Relationship Id="rId99" Type="http://schemas.openxmlformats.org/officeDocument/2006/relationships/customXml" Target="../ink/ink709.xml"/><Relationship Id="rId122" Type="http://schemas.openxmlformats.org/officeDocument/2006/relationships/customXml" Target="../ink/ink721.xml"/><Relationship Id="rId164" Type="http://schemas.openxmlformats.org/officeDocument/2006/relationships/image" Target="../media/image221.png"/><Relationship Id="rId371" Type="http://schemas.openxmlformats.org/officeDocument/2006/relationships/customXml" Target="../ink/ink853.xml"/><Relationship Id="rId774" Type="http://schemas.openxmlformats.org/officeDocument/2006/relationships/image" Target="../media/image614.png"/><Relationship Id="rId427" Type="http://schemas.openxmlformats.org/officeDocument/2006/relationships/customXml" Target="../ink/ink882.xml"/><Relationship Id="rId469" Type="http://schemas.openxmlformats.org/officeDocument/2006/relationships/customXml" Target="../ink/ink903.xml"/><Relationship Id="rId634" Type="http://schemas.openxmlformats.org/officeDocument/2006/relationships/image" Target="../media/image544.png"/><Relationship Id="rId676" Type="http://schemas.openxmlformats.org/officeDocument/2006/relationships/image" Target="../media/image565.png"/><Relationship Id="rId26" Type="http://schemas.openxmlformats.org/officeDocument/2006/relationships/customXml" Target="../ink/ink672.xml"/><Relationship Id="rId231" Type="http://schemas.openxmlformats.org/officeDocument/2006/relationships/image" Target="../media/image253.png"/><Relationship Id="rId273" Type="http://schemas.openxmlformats.org/officeDocument/2006/relationships/customXml" Target="../ink/ink800.xml"/><Relationship Id="rId329" Type="http://schemas.openxmlformats.org/officeDocument/2006/relationships/image" Target="../media/image298.png"/><Relationship Id="rId480" Type="http://schemas.openxmlformats.org/officeDocument/2006/relationships/image" Target="../media/image370.png"/><Relationship Id="rId536" Type="http://schemas.openxmlformats.org/officeDocument/2006/relationships/image" Target="../media/image495.png"/><Relationship Id="rId701" Type="http://schemas.openxmlformats.org/officeDocument/2006/relationships/customXml" Target="../ink/ink1019.xml"/><Relationship Id="rId68" Type="http://schemas.openxmlformats.org/officeDocument/2006/relationships/customXml" Target="../ink/ink693.xml"/><Relationship Id="rId133" Type="http://schemas.openxmlformats.org/officeDocument/2006/relationships/image" Target="../media/image206.png"/><Relationship Id="rId175" Type="http://schemas.openxmlformats.org/officeDocument/2006/relationships/customXml" Target="../ink/ink748.xml"/><Relationship Id="rId340" Type="http://schemas.openxmlformats.org/officeDocument/2006/relationships/customXml" Target="../ink/ink835.xml"/><Relationship Id="rId578" Type="http://schemas.openxmlformats.org/officeDocument/2006/relationships/image" Target="../media/image516.png"/><Relationship Id="rId743" Type="http://schemas.openxmlformats.org/officeDocument/2006/relationships/customXml" Target="../ink/ink1040.xml"/><Relationship Id="rId785" Type="http://schemas.openxmlformats.org/officeDocument/2006/relationships/customXml" Target="../ink/ink1061.xml"/><Relationship Id="rId200" Type="http://schemas.openxmlformats.org/officeDocument/2006/relationships/image" Target="../media/image239.png"/><Relationship Id="rId382" Type="http://schemas.openxmlformats.org/officeDocument/2006/relationships/customXml" Target="../ink/ink859.xml"/><Relationship Id="rId438" Type="http://schemas.openxmlformats.org/officeDocument/2006/relationships/image" Target="../media/image349.png"/><Relationship Id="rId603" Type="http://schemas.openxmlformats.org/officeDocument/2006/relationships/customXml" Target="../ink/ink970.xml"/><Relationship Id="rId645" Type="http://schemas.openxmlformats.org/officeDocument/2006/relationships/customXml" Target="../ink/ink991.xml"/><Relationship Id="rId687" Type="http://schemas.openxmlformats.org/officeDocument/2006/relationships/customXml" Target="../ink/ink1012.xml"/><Relationship Id="rId908" Type="http://schemas.openxmlformats.org/officeDocument/2006/relationships/image" Target="../media/image681.png"/><Relationship Id="rId242" Type="http://schemas.openxmlformats.org/officeDocument/2006/relationships/image" Target="../media/image258.png"/><Relationship Id="rId284" Type="http://schemas.openxmlformats.org/officeDocument/2006/relationships/image" Target="../media/image276.png"/><Relationship Id="rId491" Type="http://schemas.openxmlformats.org/officeDocument/2006/relationships/customXml" Target="../ink/ink914.xml"/><Relationship Id="rId505" Type="http://schemas.openxmlformats.org/officeDocument/2006/relationships/customXml" Target="../ink/ink921.xml"/><Relationship Id="rId712" Type="http://schemas.openxmlformats.org/officeDocument/2006/relationships/image" Target="../media/image583.png"/><Relationship Id="rId37" Type="http://schemas.openxmlformats.org/officeDocument/2006/relationships/image" Target="../media/image25.png"/><Relationship Id="rId79" Type="http://schemas.openxmlformats.org/officeDocument/2006/relationships/customXml" Target="../ink/ink699.xml"/><Relationship Id="rId102" Type="http://schemas.openxmlformats.org/officeDocument/2006/relationships/image" Target="../media/image96.png"/><Relationship Id="rId144" Type="http://schemas.openxmlformats.org/officeDocument/2006/relationships/image" Target="../media/image211.png"/><Relationship Id="rId547" Type="http://schemas.openxmlformats.org/officeDocument/2006/relationships/customXml" Target="../ink/ink942.xml"/><Relationship Id="rId589" Type="http://schemas.openxmlformats.org/officeDocument/2006/relationships/customXml" Target="../ink/ink963.xml"/><Relationship Id="rId754" Type="http://schemas.openxmlformats.org/officeDocument/2006/relationships/image" Target="../media/image604.png"/><Relationship Id="rId90" Type="http://schemas.openxmlformats.org/officeDocument/2006/relationships/image" Target="../media/image90.png"/><Relationship Id="rId186" Type="http://schemas.openxmlformats.org/officeDocument/2006/relationships/image" Target="../media/image232.png"/><Relationship Id="rId351" Type="http://schemas.openxmlformats.org/officeDocument/2006/relationships/image" Target="../media/image308.png"/><Relationship Id="rId393" Type="http://schemas.openxmlformats.org/officeDocument/2006/relationships/image" Target="../media/image327.png"/><Relationship Id="rId407" Type="http://schemas.openxmlformats.org/officeDocument/2006/relationships/image" Target="../media/image334.png"/><Relationship Id="rId449" Type="http://schemas.openxmlformats.org/officeDocument/2006/relationships/customXml" Target="../ink/ink893.xml"/><Relationship Id="rId614" Type="http://schemas.openxmlformats.org/officeDocument/2006/relationships/image" Target="../media/image534.png"/><Relationship Id="rId656" Type="http://schemas.openxmlformats.org/officeDocument/2006/relationships/image" Target="../media/image555.png"/><Relationship Id="rId211" Type="http://schemas.openxmlformats.org/officeDocument/2006/relationships/image" Target="../media/image244.png"/><Relationship Id="rId253" Type="http://schemas.openxmlformats.org/officeDocument/2006/relationships/customXml" Target="../ink/ink789.xml"/><Relationship Id="rId295" Type="http://schemas.openxmlformats.org/officeDocument/2006/relationships/customXml" Target="../ink/ink812.xml"/><Relationship Id="rId309" Type="http://schemas.openxmlformats.org/officeDocument/2006/relationships/customXml" Target="../ink/ink819.xml"/><Relationship Id="rId460" Type="http://schemas.openxmlformats.org/officeDocument/2006/relationships/image" Target="../media/image360.png"/><Relationship Id="rId516" Type="http://schemas.openxmlformats.org/officeDocument/2006/relationships/image" Target="../media/image388.png"/><Relationship Id="rId698" Type="http://schemas.openxmlformats.org/officeDocument/2006/relationships/image" Target="../media/image576.png"/><Relationship Id="rId919" Type="http://schemas.openxmlformats.org/officeDocument/2006/relationships/customXml" Target="../ink/ink1074.xml"/><Relationship Id="rId48" Type="http://schemas.openxmlformats.org/officeDocument/2006/relationships/customXml" Target="../ink/ink683.xml"/><Relationship Id="rId113" Type="http://schemas.openxmlformats.org/officeDocument/2006/relationships/customXml" Target="../ink/ink716.xml"/><Relationship Id="rId320" Type="http://schemas.openxmlformats.org/officeDocument/2006/relationships/image" Target="../media/image294.png"/><Relationship Id="rId558" Type="http://schemas.openxmlformats.org/officeDocument/2006/relationships/image" Target="../media/image506.png"/><Relationship Id="rId723" Type="http://schemas.openxmlformats.org/officeDocument/2006/relationships/customXml" Target="../ink/ink1030.xml"/><Relationship Id="rId765" Type="http://schemas.openxmlformats.org/officeDocument/2006/relationships/customXml" Target="../ink/ink1051.xml"/><Relationship Id="rId930" Type="http://schemas.openxmlformats.org/officeDocument/2006/relationships/image" Target="../media/image692.png"/><Relationship Id="rId155" Type="http://schemas.openxmlformats.org/officeDocument/2006/relationships/customXml" Target="../ink/ink738.xml"/><Relationship Id="rId197" Type="http://schemas.openxmlformats.org/officeDocument/2006/relationships/customXml" Target="../ink/ink759.xml"/><Relationship Id="rId362" Type="http://schemas.openxmlformats.org/officeDocument/2006/relationships/image" Target="../media/image313.png"/><Relationship Id="rId418" Type="http://schemas.openxmlformats.org/officeDocument/2006/relationships/image" Target="../media/image339.png"/><Relationship Id="rId625" Type="http://schemas.openxmlformats.org/officeDocument/2006/relationships/customXml" Target="../ink/ink981.xml"/><Relationship Id="rId222" Type="http://schemas.openxmlformats.org/officeDocument/2006/relationships/image" Target="../media/image249.png"/><Relationship Id="rId264" Type="http://schemas.openxmlformats.org/officeDocument/2006/relationships/customXml" Target="../ink/ink795.xml"/><Relationship Id="rId471" Type="http://schemas.openxmlformats.org/officeDocument/2006/relationships/customXml" Target="../ink/ink904.xml"/><Relationship Id="rId667" Type="http://schemas.openxmlformats.org/officeDocument/2006/relationships/customXml" Target="../ink/ink1002.xml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722.xml"/><Relationship Id="rId527" Type="http://schemas.openxmlformats.org/officeDocument/2006/relationships/customXml" Target="../ink/ink932.xml"/><Relationship Id="rId569" Type="http://schemas.openxmlformats.org/officeDocument/2006/relationships/customXml" Target="../ink/ink953.xml"/><Relationship Id="rId734" Type="http://schemas.openxmlformats.org/officeDocument/2006/relationships/image" Target="../media/image594.png"/><Relationship Id="rId776" Type="http://schemas.openxmlformats.org/officeDocument/2006/relationships/image" Target="../media/image615.png"/><Relationship Id="rId70" Type="http://schemas.openxmlformats.org/officeDocument/2006/relationships/customXml" Target="../ink/ink694.xml"/><Relationship Id="rId166" Type="http://schemas.openxmlformats.org/officeDocument/2006/relationships/image" Target="../media/image222.png"/><Relationship Id="rId331" Type="http://schemas.openxmlformats.org/officeDocument/2006/relationships/image" Target="../media/image299.png"/><Relationship Id="rId373" Type="http://schemas.openxmlformats.org/officeDocument/2006/relationships/customXml" Target="../ink/ink854.xml"/><Relationship Id="rId429" Type="http://schemas.openxmlformats.org/officeDocument/2006/relationships/customXml" Target="../ink/ink883.xml"/><Relationship Id="rId580" Type="http://schemas.openxmlformats.org/officeDocument/2006/relationships/image" Target="../media/image517.png"/><Relationship Id="rId636" Type="http://schemas.openxmlformats.org/officeDocument/2006/relationships/image" Target="../media/image545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9.xml"/><Relationship Id="rId440" Type="http://schemas.openxmlformats.org/officeDocument/2006/relationships/image" Target="../media/image350.png"/><Relationship Id="rId678" Type="http://schemas.openxmlformats.org/officeDocument/2006/relationships/image" Target="../media/image566.png"/><Relationship Id="rId28" Type="http://schemas.openxmlformats.org/officeDocument/2006/relationships/customXml" Target="../ink/ink673.xml"/><Relationship Id="rId275" Type="http://schemas.openxmlformats.org/officeDocument/2006/relationships/customXml" Target="../ink/ink801.xml"/><Relationship Id="rId300" Type="http://schemas.openxmlformats.org/officeDocument/2006/relationships/image" Target="../media/image284.png"/><Relationship Id="rId482" Type="http://schemas.openxmlformats.org/officeDocument/2006/relationships/image" Target="../media/image371.png"/><Relationship Id="rId538" Type="http://schemas.openxmlformats.org/officeDocument/2006/relationships/image" Target="../media/image496.png"/><Relationship Id="rId703" Type="http://schemas.openxmlformats.org/officeDocument/2006/relationships/customXml" Target="../ink/ink1020.xml"/><Relationship Id="rId745" Type="http://schemas.openxmlformats.org/officeDocument/2006/relationships/customXml" Target="../ink/ink1041.xml"/><Relationship Id="rId910" Type="http://schemas.openxmlformats.org/officeDocument/2006/relationships/image" Target="../media/image682.png"/><Relationship Id="rId81" Type="http://schemas.openxmlformats.org/officeDocument/2006/relationships/customXml" Target="../ink/ink700.xml"/><Relationship Id="rId135" Type="http://schemas.openxmlformats.org/officeDocument/2006/relationships/image" Target="../media/image207.png"/><Relationship Id="rId177" Type="http://schemas.openxmlformats.org/officeDocument/2006/relationships/customXml" Target="../ink/ink749.xml"/><Relationship Id="rId342" Type="http://schemas.openxmlformats.org/officeDocument/2006/relationships/customXml" Target="../ink/ink836.xml"/><Relationship Id="rId384" Type="http://schemas.openxmlformats.org/officeDocument/2006/relationships/customXml" Target="../ink/ink860.xml"/><Relationship Id="rId591" Type="http://schemas.openxmlformats.org/officeDocument/2006/relationships/customXml" Target="../ink/ink964.xml"/><Relationship Id="rId605" Type="http://schemas.openxmlformats.org/officeDocument/2006/relationships/customXml" Target="../ink/ink971.xml"/><Relationship Id="rId787" Type="http://schemas.openxmlformats.org/officeDocument/2006/relationships/customXml" Target="../ink/ink1062.xml"/><Relationship Id="rId202" Type="http://schemas.openxmlformats.org/officeDocument/2006/relationships/customXml" Target="../ink/ink762.xml"/><Relationship Id="rId244" Type="http://schemas.openxmlformats.org/officeDocument/2006/relationships/image" Target="../media/image259.png"/><Relationship Id="rId647" Type="http://schemas.openxmlformats.org/officeDocument/2006/relationships/customXml" Target="../ink/ink992.xml"/><Relationship Id="rId689" Type="http://schemas.openxmlformats.org/officeDocument/2006/relationships/customXml" Target="../ink/ink1013.xml"/><Relationship Id="rId896" Type="http://schemas.openxmlformats.org/officeDocument/2006/relationships/image" Target="../media/image675.png"/><Relationship Id="rId39" Type="http://schemas.openxmlformats.org/officeDocument/2006/relationships/image" Target="../media/image38.png"/><Relationship Id="rId286" Type="http://schemas.openxmlformats.org/officeDocument/2006/relationships/image" Target="../media/image277.png"/><Relationship Id="rId451" Type="http://schemas.openxmlformats.org/officeDocument/2006/relationships/customXml" Target="../ink/ink894.xml"/><Relationship Id="rId493" Type="http://schemas.openxmlformats.org/officeDocument/2006/relationships/customXml" Target="../ink/ink915.xml"/><Relationship Id="rId507" Type="http://schemas.openxmlformats.org/officeDocument/2006/relationships/customXml" Target="../ink/ink922.xml"/><Relationship Id="rId549" Type="http://schemas.openxmlformats.org/officeDocument/2006/relationships/customXml" Target="../ink/ink943.xml"/><Relationship Id="rId714" Type="http://schemas.openxmlformats.org/officeDocument/2006/relationships/image" Target="../media/image584.png"/><Relationship Id="rId756" Type="http://schemas.openxmlformats.org/officeDocument/2006/relationships/image" Target="../media/image605.png"/><Relationship Id="rId921" Type="http://schemas.openxmlformats.org/officeDocument/2006/relationships/customXml" Target="../ink/ink1075.xml"/><Relationship Id="rId50" Type="http://schemas.openxmlformats.org/officeDocument/2006/relationships/customXml" Target="../ink/ink684.xml"/><Relationship Id="rId104" Type="http://schemas.openxmlformats.org/officeDocument/2006/relationships/image" Target="../media/image97.png"/><Relationship Id="rId146" Type="http://schemas.openxmlformats.org/officeDocument/2006/relationships/image" Target="../media/image212.png"/><Relationship Id="rId188" Type="http://schemas.openxmlformats.org/officeDocument/2006/relationships/image" Target="../media/image233.png"/><Relationship Id="rId311" Type="http://schemas.openxmlformats.org/officeDocument/2006/relationships/customXml" Target="../ink/ink820.xml"/><Relationship Id="rId353" Type="http://schemas.openxmlformats.org/officeDocument/2006/relationships/image" Target="../media/image309.png"/><Relationship Id="rId395" Type="http://schemas.openxmlformats.org/officeDocument/2006/relationships/image" Target="../media/image328.png"/><Relationship Id="rId409" Type="http://schemas.openxmlformats.org/officeDocument/2006/relationships/image" Target="../media/image335.png"/><Relationship Id="rId560" Type="http://schemas.openxmlformats.org/officeDocument/2006/relationships/image" Target="../media/image507.png"/><Relationship Id="rId92" Type="http://schemas.openxmlformats.org/officeDocument/2006/relationships/image" Target="../media/image91.png"/><Relationship Id="rId213" Type="http://schemas.openxmlformats.org/officeDocument/2006/relationships/image" Target="../media/image245.png"/><Relationship Id="rId420" Type="http://schemas.openxmlformats.org/officeDocument/2006/relationships/image" Target="../media/image340.png"/><Relationship Id="rId616" Type="http://schemas.openxmlformats.org/officeDocument/2006/relationships/image" Target="../media/image535.png"/><Relationship Id="rId658" Type="http://schemas.openxmlformats.org/officeDocument/2006/relationships/image" Target="../media/image556.png"/><Relationship Id="rId255" Type="http://schemas.openxmlformats.org/officeDocument/2006/relationships/customXml" Target="../ink/ink790.xml"/><Relationship Id="rId297" Type="http://schemas.openxmlformats.org/officeDocument/2006/relationships/customXml" Target="../ink/ink813.xml"/><Relationship Id="rId462" Type="http://schemas.openxmlformats.org/officeDocument/2006/relationships/image" Target="../media/image361.png"/><Relationship Id="rId518" Type="http://schemas.openxmlformats.org/officeDocument/2006/relationships/image" Target="../media/image389.png"/><Relationship Id="rId725" Type="http://schemas.openxmlformats.org/officeDocument/2006/relationships/customXml" Target="../ink/ink1031.xml"/><Relationship Id="rId932" Type="http://schemas.openxmlformats.org/officeDocument/2006/relationships/image" Target="../media/image693.png"/><Relationship Id="rId115" Type="http://schemas.openxmlformats.org/officeDocument/2006/relationships/customXml" Target="../ink/ink717.xml"/><Relationship Id="rId157" Type="http://schemas.openxmlformats.org/officeDocument/2006/relationships/customXml" Target="../ink/ink739.xml"/><Relationship Id="rId322" Type="http://schemas.openxmlformats.org/officeDocument/2006/relationships/image" Target="../media/image295.png"/><Relationship Id="rId364" Type="http://schemas.openxmlformats.org/officeDocument/2006/relationships/image" Target="../media/image314.png"/><Relationship Id="rId767" Type="http://schemas.openxmlformats.org/officeDocument/2006/relationships/customXml" Target="../ink/ink1052.xml"/><Relationship Id="rId61" Type="http://schemas.openxmlformats.org/officeDocument/2006/relationships/image" Target="../media/image69.png"/><Relationship Id="rId199" Type="http://schemas.openxmlformats.org/officeDocument/2006/relationships/customXml" Target="../ink/ink760.xml"/><Relationship Id="rId571" Type="http://schemas.openxmlformats.org/officeDocument/2006/relationships/customXml" Target="../ink/ink954.xml"/><Relationship Id="rId627" Type="http://schemas.openxmlformats.org/officeDocument/2006/relationships/customXml" Target="../ink/ink982.xml"/><Relationship Id="rId669" Type="http://schemas.openxmlformats.org/officeDocument/2006/relationships/customXml" Target="../ink/ink1003.xml"/><Relationship Id="rId19" Type="http://schemas.openxmlformats.org/officeDocument/2006/relationships/image" Target="../media/image16.png"/><Relationship Id="rId224" Type="http://schemas.openxmlformats.org/officeDocument/2006/relationships/image" Target="../media/image250.png"/><Relationship Id="rId266" Type="http://schemas.openxmlformats.org/officeDocument/2006/relationships/customXml" Target="../ink/ink796.xml"/><Relationship Id="rId431" Type="http://schemas.openxmlformats.org/officeDocument/2006/relationships/customXml" Target="../ink/ink884.xml"/><Relationship Id="rId473" Type="http://schemas.openxmlformats.org/officeDocument/2006/relationships/customXml" Target="../ink/ink905.xml"/><Relationship Id="rId529" Type="http://schemas.openxmlformats.org/officeDocument/2006/relationships/customXml" Target="../ink/ink933.xml"/><Relationship Id="rId680" Type="http://schemas.openxmlformats.org/officeDocument/2006/relationships/image" Target="../media/image567.png"/><Relationship Id="rId736" Type="http://schemas.openxmlformats.org/officeDocument/2006/relationships/image" Target="../media/image595.png"/><Relationship Id="rId901" Type="http://schemas.openxmlformats.org/officeDocument/2006/relationships/customXml" Target="../ink/ink1065.xml"/><Relationship Id="rId30" Type="http://schemas.openxmlformats.org/officeDocument/2006/relationships/customXml" Target="../ink/ink674.xml"/><Relationship Id="rId126" Type="http://schemas.openxmlformats.org/officeDocument/2006/relationships/customXml" Target="../ink/ink723.xml"/><Relationship Id="rId168" Type="http://schemas.openxmlformats.org/officeDocument/2006/relationships/image" Target="../media/image223.png"/><Relationship Id="rId333" Type="http://schemas.openxmlformats.org/officeDocument/2006/relationships/image" Target="../media/image300.png"/><Relationship Id="rId540" Type="http://schemas.openxmlformats.org/officeDocument/2006/relationships/image" Target="../media/image497.png"/><Relationship Id="rId778" Type="http://schemas.openxmlformats.org/officeDocument/2006/relationships/image" Target="../media/image616.png"/><Relationship Id="rId72" Type="http://schemas.openxmlformats.org/officeDocument/2006/relationships/customXml" Target="../ink/ink695.xml"/><Relationship Id="rId375" Type="http://schemas.openxmlformats.org/officeDocument/2006/relationships/customXml" Target="../ink/ink855.xml"/><Relationship Id="rId582" Type="http://schemas.openxmlformats.org/officeDocument/2006/relationships/image" Target="../media/image518.png"/><Relationship Id="rId638" Type="http://schemas.openxmlformats.org/officeDocument/2006/relationships/image" Target="../media/image546.png"/><Relationship Id="rId3" Type="http://schemas.openxmlformats.org/officeDocument/2006/relationships/image" Target="../media/image9.png"/><Relationship Id="rId235" Type="http://schemas.openxmlformats.org/officeDocument/2006/relationships/customXml" Target="../ink/ink780.xml"/><Relationship Id="rId277" Type="http://schemas.openxmlformats.org/officeDocument/2006/relationships/customXml" Target="../ink/ink803.xml"/><Relationship Id="rId400" Type="http://schemas.openxmlformats.org/officeDocument/2006/relationships/customXml" Target="../ink/ink868.xml"/><Relationship Id="rId442" Type="http://schemas.openxmlformats.org/officeDocument/2006/relationships/image" Target="../media/image351.png"/><Relationship Id="rId484" Type="http://schemas.openxmlformats.org/officeDocument/2006/relationships/image" Target="../media/image372.png"/><Relationship Id="rId705" Type="http://schemas.openxmlformats.org/officeDocument/2006/relationships/customXml" Target="../ink/ink1021.xml"/><Relationship Id="rId137" Type="http://schemas.openxmlformats.org/officeDocument/2006/relationships/customXml" Target="../ink/ink729.xml"/><Relationship Id="rId302" Type="http://schemas.openxmlformats.org/officeDocument/2006/relationships/image" Target="../media/image285.png"/><Relationship Id="rId344" Type="http://schemas.openxmlformats.org/officeDocument/2006/relationships/customXml" Target="../ink/ink837.xml"/><Relationship Id="rId691" Type="http://schemas.openxmlformats.org/officeDocument/2006/relationships/customXml" Target="../ink/ink1014.xml"/><Relationship Id="rId747" Type="http://schemas.openxmlformats.org/officeDocument/2006/relationships/customXml" Target="../ink/ink1042.xml"/><Relationship Id="rId912" Type="http://schemas.openxmlformats.org/officeDocument/2006/relationships/image" Target="../media/image683.png"/><Relationship Id="rId41" Type="http://schemas.openxmlformats.org/officeDocument/2006/relationships/image" Target="../media/image39.png"/><Relationship Id="rId83" Type="http://schemas.openxmlformats.org/officeDocument/2006/relationships/customXml" Target="../ink/ink701.xml"/><Relationship Id="rId179" Type="http://schemas.openxmlformats.org/officeDocument/2006/relationships/customXml" Target="../ink/ink750.xml"/><Relationship Id="rId386" Type="http://schemas.openxmlformats.org/officeDocument/2006/relationships/customXml" Target="../ink/ink861.xml"/><Relationship Id="rId551" Type="http://schemas.openxmlformats.org/officeDocument/2006/relationships/customXml" Target="../ink/ink944.xml"/><Relationship Id="rId593" Type="http://schemas.openxmlformats.org/officeDocument/2006/relationships/customXml" Target="../ink/ink965.xml"/><Relationship Id="rId607" Type="http://schemas.openxmlformats.org/officeDocument/2006/relationships/customXml" Target="../ink/ink972.xml"/><Relationship Id="rId649" Type="http://schemas.openxmlformats.org/officeDocument/2006/relationships/customXml" Target="../ink/ink993.xml"/><Relationship Id="rId190" Type="http://schemas.openxmlformats.org/officeDocument/2006/relationships/image" Target="../media/image234.png"/><Relationship Id="rId204" Type="http://schemas.openxmlformats.org/officeDocument/2006/relationships/customXml" Target="../ink/ink763.xml"/><Relationship Id="rId246" Type="http://schemas.openxmlformats.org/officeDocument/2006/relationships/image" Target="../media/image260.png"/><Relationship Id="rId288" Type="http://schemas.openxmlformats.org/officeDocument/2006/relationships/image" Target="../media/image278.png"/><Relationship Id="rId411" Type="http://schemas.openxmlformats.org/officeDocument/2006/relationships/customXml" Target="../ink/ink874.xml"/><Relationship Id="rId453" Type="http://schemas.openxmlformats.org/officeDocument/2006/relationships/customXml" Target="../ink/ink895.xml"/><Relationship Id="rId509" Type="http://schemas.openxmlformats.org/officeDocument/2006/relationships/customXml" Target="../ink/ink923.xml"/><Relationship Id="rId660" Type="http://schemas.openxmlformats.org/officeDocument/2006/relationships/image" Target="../media/image557.png"/><Relationship Id="rId898" Type="http://schemas.openxmlformats.org/officeDocument/2006/relationships/image" Target="../media/image676.png"/><Relationship Id="rId106" Type="http://schemas.openxmlformats.org/officeDocument/2006/relationships/image" Target="../media/image98.png"/><Relationship Id="rId313" Type="http://schemas.openxmlformats.org/officeDocument/2006/relationships/customXml" Target="../ink/ink821.xml"/><Relationship Id="rId495" Type="http://schemas.openxmlformats.org/officeDocument/2006/relationships/customXml" Target="../ink/ink916.xml"/><Relationship Id="rId716" Type="http://schemas.openxmlformats.org/officeDocument/2006/relationships/image" Target="../media/image585.png"/><Relationship Id="rId758" Type="http://schemas.openxmlformats.org/officeDocument/2006/relationships/image" Target="../media/image606.png"/><Relationship Id="rId923" Type="http://schemas.openxmlformats.org/officeDocument/2006/relationships/customXml" Target="../ink/ink1076.xml"/><Relationship Id="rId10" Type="http://schemas.openxmlformats.org/officeDocument/2006/relationships/image" Target="../media/image12.png"/><Relationship Id="rId52" Type="http://schemas.openxmlformats.org/officeDocument/2006/relationships/customXml" Target="../ink/ink685.xml"/><Relationship Id="rId94" Type="http://schemas.openxmlformats.org/officeDocument/2006/relationships/image" Target="../media/image92.png"/><Relationship Id="rId148" Type="http://schemas.openxmlformats.org/officeDocument/2006/relationships/image" Target="../media/image213.png"/><Relationship Id="rId355" Type="http://schemas.openxmlformats.org/officeDocument/2006/relationships/image" Target="../media/image310.png"/><Relationship Id="rId397" Type="http://schemas.openxmlformats.org/officeDocument/2006/relationships/image" Target="../media/image329.png"/><Relationship Id="rId520" Type="http://schemas.openxmlformats.org/officeDocument/2006/relationships/image" Target="../media/image487.png"/><Relationship Id="rId562" Type="http://schemas.openxmlformats.org/officeDocument/2006/relationships/image" Target="../media/image508.png"/><Relationship Id="rId618" Type="http://schemas.openxmlformats.org/officeDocument/2006/relationships/image" Target="../media/image536.png"/><Relationship Id="rId215" Type="http://schemas.openxmlformats.org/officeDocument/2006/relationships/image" Target="../media/image246.png"/><Relationship Id="rId257" Type="http://schemas.openxmlformats.org/officeDocument/2006/relationships/customXml" Target="../ink/ink791.xml"/><Relationship Id="rId422" Type="http://schemas.openxmlformats.org/officeDocument/2006/relationships/image" Target="../media/image341.png"/><Relationship Id="rId464" Type="http://schemas.openxmlformats.org/officeDocument/2006/relationships/image" Target="../media/image362.png"/><Relationship Id="rId299" Type="http://schemas.openxmlformats.org/officeDocument/2006/relationships/customXml" Target="../ink/ink814.xml"/><Relationship Id="rId727" Type="http://schemas.openxmlformats.org/officeDocument/2006/relationships/customXml" Target="../ink/ink1032.xml"/><Relationship Id="rId934" Type="http://schemas.openxmlformats.org/officeDocument/2006/relationships/image" Target="../media/image694.png"/><Relationship Id="rId63" Type="http://schemas.openxmlformats.org/officeDocument/2006/relationships/image" Target="../media/image70.png"/><Relationship Id="rId159" Type="http://schemas.openxmlformats.org/officeDocument/2006/relationships/customXml" Target="../ink/ink740.xml"/><Relationship Id="rId366" Type="http://schemas.openxmlformats.org/officeDocument/2006/relationships/customXml" Target="../ink/ink850.xml"/><Relationship Id="rId573" Type="http://schemas.openxmlformats.org/officeDocument/2006/relationships/customXml" Target="../ink/ink955.xml"/><Relationship Id="rId780" Type="http://schemas.openxmlformats.org/officeDocument/2006/relationships/image" Target="../media/image617.png"/><Relationship Id="rId226" Type="http://schemas.openxmlformats.org/officeDocument/2006/relationships/image" Target="../media/image251.png"/><Relationship Id="rId433" Type="http://schemas.openxmlformats.org/officeDocument/2006/relationships/customXml" Target="../ink/ink885.xml"/><Relationship Id="rId640" Type="http://schemas.openxmlformats.org/officeDocument/2006/relationships/image" Target="../media/image547.png"/><Relationship Id="rId738" Type="http://schemas.openxmlformats.org/officeDocument/2006/relationships/image" Target="../media/image596.png"/><Relationship Id="rId74" Type="http://schemas.openxmlformats.org/officeDocument/2006/relationships/customXml" Target="../ink/ink696.xml"/><Relationship Id="rId377" Type="http://schemas.openxmlformats.org/officeDocument/2006/relationships/customXml" Target="../ink/ink856.xml"/><Relationship Id="rId500" Type="http://schemas.openxmlformats.org/officeDocument/2006/relationships/image" Target="../media/image380.png"/><Relationship Id="rId584" Type="http://schemas.openxmlformats.org/officeDocument/2006/relationships/image" Target="../media/image519.png"/><Relationship Id="rId5" Type="http://schemas.openxmlformats.org/officeDocument/2006/relationships/image" Target="../media/image10.png"/><Relationship Id="rId237" Type="http://schemas.openxmlformats.org/officeDocument/2006/relationships/customXml" Target="../ink/ink781.xml"/><Relationship Id="rId444" Type="http://schemas.openxmlformats.org/officeDocument/2006/relationships/image" Target="../media/image352.png"/><Relationship Id="rId651" Type="http://schemas.openxmlformats.org/officeDocument/2006/relationships/customXml" Target="../ink/ink994.xml"/><Relationship Id="rId749" Type="http://schemas.openxmlformats.org/officeDocument/2006/relationships/customXml" Target="../ink/ink1043.xml"/><Relationship Id="rId290" Type="http://schemas.openxmlformats.org/officeDocument/2006/relationships/image" Target="../media/image279.png"/><Relationship Id="rId304" Type="http://schemas.openxmlformats.org/officeDocument/2006/relationships/image" Target="../media/image286.png"/><Relationship Id="rId388" Type="http://schemas.openxmlformats.org/officeDocument/2006/relationships/customXml" Target="../ink/ink862.xml"/><Relationship Id="rId511" Type="http://schemas.openxmlformats.org/officeDocument/2006/relationships/customXml" Target="../ink/ink924.xml"/><Relationship Id="rId609" Type="http://schemas.openxmlformats.org/officeDocument/2006/relationships/customXml" Target="../ink/ink973.xml"/><Relationship Id="rId85" Type="http://schemas.openxmlformats.org/officeDocument/2006/relationships/customXml" Target="../ink/ink702.xml"/><Relationship Id="rId150" Type="http://schemas.openxmlformats.org/officeDocument/2006/relationships/image" Target="../media/image214.png"/><Relationship Id="rId595" Type="http://schemas.openxmlformats.org/officeDocument/2006/relationships/customXml" Target="../ink/ink966.xml"/><Relationship Id="rId248" Type="http://schemas.openxmlformats.org/officeDocument/2006/relationships/image" Target="../media/image261.png"/><Relationship Id="rId455" Type="http://schemas.openxmlformats.org/officeDocument/2006/relationships/customXml" Target="../ink/ink896.xml"/><Relationship Id="rId662" Type="http://schemas.openxmlformats.org/officeDocument/2006/relationships/image" Target="../media/image55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customXml" Target="../ink/ink822.xml"/><Relationship Id="rId522" Type="http://schemas.openxmlformats.org/officeDocument/2006/relationships/image" Target="../media/image488.png"/><Relationship Id="rId96" Type="http://schemas.openxmlformats.org/officeDocument/2006/relationships/image" Target="../media/image93.png"/><Relationship Id="rId161" Type="http://schemas.openxmlformats.org/officeDocument/2006/relationships/customXml" Target="../ink/ink741.xml"/><Relationship Id="rId399" Type="http://schemas.openxmlformats.org/officeDocument/2006/relationships/image" Target="../media/image330.png"/><Relationship Id="rId259" Type="http://schemas.openxmlformats.org/officeDocument/2006/relationships/customXml" Target="../ink/ink792.xml"/><Relationship Id="rId466" Type="http://schemas.openxmlformats.org/officeDocument/2006/relationships/image" Target="../media/image363.png"/><Relationship Id="rId673" Type="http://schemas.openxmlformats.org/officeDocument/2006/relationships/customXml" Target="../ink/ink1005.xml"/><Relationship Id="rId23" Type="http://schemas.openxmlformats.org/officeDocument/2006/relationships/image" Target="../media/image18.png"/><Relationship Id="rId119" Type="http://schemas.openxmlformats.org/officeDocument/2006/relationships/customXml" Target="../ink/ink719.xml"/><Relationship Id="rId326" Type="http://schemas.openxmlformats.org/officeDocument/2006/relationships/customXml" Target="../ink/ink828.xml"/><Relationship Id="rId533" Type="http://schemas.openxmlformats.org/officeDocument/2006/relationships/customXml" Target="../ink/ink935.xml"/><Relationship Id="rId740" Type="http://schemas.openxmlformats.org/officeDocument/2006/relationships/image" Target="../media/image597.png"/><Relationship Id="rId172" Type="http://schemas.openxmlformats.org/officeDocument/2006/relationships/image" Target="../media/image225.png"/><Relationship Id="rId477" Type="http://schemas.openxmlformats.org/officeDocument/2006/relationships/customXml" Target="../ink/ink907.xml"/><Relationship Id="rId600" Type="http://schemas.openxmlformats.org/officeDocument/2006/relationships/image" Target="../media/image527.png"/><Relationship Id="rId684" Type="http://schemas.openxmlformats.org/officeDocument/2006/relationships/image" Target="../media/image569.png"/><Relationship Id="rId337" Type="http://schemas.openxmlformats.org/officeDocument/2006/relationships/image" Target="../media/image302.png"/><Relationship Id="rId905" Type="http://schemas.openxmlformats.org/officeDocument/2006/relationships/customXml" Target="../ink/ink1067.xml"/><Relationship Id="rId34" Type="http://schemas.openxmlformats.org/officeDocument/2006/relationships/customXml" Target="../ink/ink676.xml"/><Relationship Id="rId544" Type="http://schemas.openxmlformats.org/officeDocument/2006/relationships/image" Target="../media/image499.png"/><Relationship Id="rId751" Type="http://schemas.openxmlformats.org/officeDocument/2006/relationships/customXml" Target="../ink/ink1044.xml"/><Relationship Id="rId183" Type="http://schemas.openxmlformats.org/officeDocument/2006/relationships/customXml" Target="../ink/ink752.xml"/><Relationship Id="rId390" Type="http://schemas.openxmlformats.org/officeDocument/2006/relationships/customXml" Target="../ink/ink863.xml"/><Relationship Id="rId404" Type="http://schemas.openxmlformats.org/officeDocument/2006/relationships/customXml" Target="../ink/ink870.xml"/><Relationship Id="rId611" Type="http://schemas.openxmlformats.org/officeDocument/2006/relationships/customXml" Target="../ink/ink974.xml"/><Relationship Id="rId250" Type="http://schemas.openxmlformats.org/officeDocument/2006/relationships/image" Target="../media/image262.png"/><Relationship Id="rId488" Type="http://schemas.openxmlformats.org/officeDocument/2006/relationships/image" Target="../media/image374.png"/><Relationship Id="rId695" Type="http://schemas.openxmlformats.org/officeDocument/2006/relationships/customXml" Target="../ink/ink1016.xml"/><Relationship Id="rId709" Type="http://schemas.openxmlformats.org/officeDocument/2006/relationships/customXml" Target="../ink/ink1023.xml"/><Relationship Id="rId916" Type="http://schemas.openxmlformats.org/officeDocument/2006/relationships/image" Target="../media/image685.png"/><Relationship Id="rId45" Type="http://schemas.openxmlformats.org/officeDocument/2006/relationships/image" Target="../media/image44.png"/><Relationship Id="rId110" Type="http://schemas.openxmlformats.org/officeDocument/2006/relationships/image" Target="../media/image100.png"/><Relationship Id="rId348" Type="http://schemas.openxmlformats.org/officeDocument/2006/relationships/customXml" Target="../ink/ink840.xml"/><Relationship Id="rId555" Type="http://schemas.openxmlformats.org/officeDocument/2006/relationships/customXml" Target="../ink/ink946.xml"/><Relationship Id="rId762" Type="http://schemas.openxmlformats.org/officeDocument/2006/relationships/image" Target="../media/image608.png"/><Relationship Id="rId194" Type="http://schemas.openxmlformats.org/officeDocument/2006/relationships/image" Target="../media/image236.png"/><Relationship Id="rId208" Type="http://schemas.openxmlformats.org/officeDocument/2006/relationships/customXml" Target="../ink/ink765.xml"/><Relationship Id="rId415" Type="http://schemas.openxmlformats.org/officeDocument/2006/relationships/customXml" Target="../ink/ink876.xml"/><Relationship Id="rId622" Type="http://schemas.openxmlformats.org/officeDocument/2006/relationships/image" Target="../media/image538.png"/><Relationship Id="rId261" Type="http://schemas.openxmlformats.org/officeDocument/2006/relationships/customXml" Target="../ink/ink793.xml"/><Relationship Id="rId499" Type="http://schemas.openxmlformats.org/officeDocument/2006/relationships/customXml" Target="../ink/ink918.xml"/><Relationship Id="rId927" Type="http://schemas.openxmlformats.org/officeDocument/2006/relationships/customXml" Target="../ink/ink1078.xml"/><Relationship Id="rId56" Type="http://schemas.openxmlformats.org/officeDocument/2006/relationships/customXml" Target="../ink/ink687.xml"/><Relationship Id="rId359" Type="http://schemas.openxmlformats.org/officeDocument/2006/relationships/customXml" Target="../ink/ink846.xml"/><Relationship Id="rId566" Type="http://schemas.openxmlformats.org/officeDocument/2006/relationships/image" Target="../media/image510.png"/><Relationship Id="rId773" Type="http://schemas.openxmlformats.org/officeDocument/2006/relationships/customXml" Target="../ink/ink1055.xml"/><Relationship Id="rId121" Type="http://schemas.openxmlformats.org/officeDocument/2006/relationships/customXml" Target="../ink/ink720.xml"/><Relationship Id="rId219" Type="http://schemas.openxmlformats.org/officeDocument/2006/relationships/customXml" Target="../ink/ink771.xml"/><Relationship Id="rId426" Type="http://schemas.openxmlformats.org/officeDocument/2006/relationships/image" Target="../media/image343.png"/><Relationship Id="rId633" Type="http://schemas.openxmlformats.org/officeDocument/2006/relationships/customXml" Target="../ink/ink985.xml"/><Relationship Id="rId67" Type="http://schemas.openxmlformats.org/officeDocument/2006/relationships/image" Target="../media/image73.png"/><Relationship Id="rId272" Type="http://schemas.openxmlformats.org/officeDocument/2006/relationships/image" Target="../media/image271.png"/><Relationship Id="rId577" Type="http://schemas.openxmlformats.org/officeDocument/2006/relationships/customXml" Target="../ink/ink957.xml"/><Relationship Id="rId700" Type="http://schemas.openxmlformats.org/officeDocument/2006/relationships/image" Target="../media/image577.png"/><Relationship Id="rId132" Type="http://schemas.openxmlformats.org/officeDocument/2006/relationships/customXml" Target="../ink/ink726.xml"/><Relationship Id="rId784" Type="http://schemas.openxmlformats.org/officeDocument/2006/relationships/image" Target="../media/image619.png"/><Relationship Id="rId437" Type="http://schemas.openxmlformats.org/officeDocument/2006/relationships/customXml" Target="../ink/ink887.xml"/><Relationship Id="rId644" Type="http://schemas.openxmlformats.org/officeDocument/2006/relationships/image" Target="../media/image549.png"/><Relationship Id="rId283" Type="http://schemas.openxmlformats.org/officeDocument/2006/relationships/customXml" Target="../ink/ink806.xml"/><Relationship Id="rId490" Type="http://schemas.openxmlformats.org/officeDocument/2006/relationships/image" Target="../media/image375.png"/><Relationship Id="rId504" Type="http://schemas.openxmlformats.org/officeDocument/2006/relationships/image" Target="../media/image382.png"/><Relationship Id="rId711" Type="http://schemas.openxmlformats.org/officeDocument/2006/relationships/customXml" Target="../ink/ink1024.xml"/><Relationship Id="rId78" Type="http://schemas.openxmlformats.org/officeDocument/2006/relationships/image" Target="../media/image84.png"/><Relationship Id="rId143" Type="http://schemas.openxmlformats.org/officeDocument/2006/relationships/customXml" Target="../ink/ink732.xml"/><Relationship Id="rId350" Type="http://schemas.openxmlformats.org/officeDocument/2006/relationships/customXml" Target="../ink/ink841.xml"/><Relationship Id="rId588" Type="http://schemas.openxmlformats.org/officeDocument/2006/relationships/image" Target="../media/image521.png"/><Relationship Id="rId9" Type="http://schemas.openxmlformats.org/officeDocument/2006/relationships/customXml" Target="../ink/ink663.xml"/><Relationship Id="rId210" Type="http://schemas.openxmlformats.org/officeDocument/2006/relationships/customXml" Target="../ink/ink766.xml"/><Relationship Id="rId448" Type="http://schemas.openxmlformats.org/officeDocument/2006/relationships/image" Target="../media/image354.png"/><Relationship Id="rId655" Type="http://schemas.openxmlformats.org/officeDocument/2006/relationships/customXml" Target="../ink/ink996.xml"/><Relationship Id="rId294" Type="http://schemas.openxmlformats.org/officeDocument/2006/relationships/image" Target="../media/image281.png"/><Relationship Id="rId308" Type="http://schemas.openxmlformats.org/officeDocument/2006/relationships/image" Target="../media/image288.png"/><Relationship Id="rId515" Type="http://schemas.openxmlformats.org/officeDocument/2006/relationships/customXml" Target="../ink/ink926.xml"/><Relationship Id="rId722" Type="http://schemas.openxmlformats.org/officeDocument/2006/relationships/image" Target="../media/image588.png"/><Relationship Id="rId89" Type="http://schemas.openxmlformats.org/officeDocument/2006/relationships/customXml" Target="../ink/ink704.xml"/><Relationship Id="rId154" Type="http://schemas.openxmlformats.org/officeDocument/2006/relationships/image" Target="../media/image216.png"/><Relationship Id="rId361" Type="http://schemas.openxmlformats.org/officeDocument/2006/relationships/customXml" Target="../ink/ink847.xml"/><Relationship Id="rId599" Type="http://schemas.openxmlformats.org/officeDocument/2006/relationships/customXml" Target="../ink/ink968.xml"/><Relationship Id="rId459" Type="http://schemas.openxmlformats.org/officeDocument/2006/relationships/customXml" Target="../ink/ink898.xml"/><Relationship Id="rId666" Type="http://schemas.openxmlformats.org/officeDocument/2006/relationships/image" Target="../media/image560.png"/><Relationship Id="rId16" Type="http://schemas.openxmlformats.org/officeDocument/2006/relationships/customXml" Target="../ink/ink667.xml"/><Relationship Id="rId221" Type="http://schemas.openxmlformats.org/officeDocument/2006/relationships/customXml" Target="../ink/ink772.xml"/><Relationship Id="rId319" Type="http://schemas.openxmlformats.org/officeDocument/2006/relationships/customXml" Target="../ink/ink824.xml"/><Relationship Id="rId526" Type="http://schemas.openxmlformats.org/officeDocument/2006/relationships/image" Target="../media/image490.png"/><Relationship Id="rId733" Type="http://schemas.openxmlformats.org/officeDocument/2006/relationships/customXml" Target="../ink/ink1035.xml"/><Relationship Id="rId165" Type="http://schemas.openxmlformats.org/officeDocument/2006/relationships/customXml" Target="../ink/ink743.xml"/><Relationship Id="rId372" Type="http://schemas.openxmlformats.org/officeDocument/2006/relationships/image" Target="../media/image317.png"/><Relationship Id="rId677" Type="http://schemas.openxmlformats.org/officeDocument/2006/relationships/customXml" Target="../ink/ink1007.xml"/><Relationship Id="rId232" Type="http://schemas.openxmlformats.org/officeDocument/2006/relationships/customXml" Target="../ink/ink778.xml"/><Relationship Id="rId27" Type="http://schemas.openxmlformats.org/officeDocument/2006/relationships/image" Target="../media/image20.png"/><Relationship Id="rId537" Type="http://schemas.openxmlformats.org/officeDocument/2006/relationships/customXml" Target="../ink/ink937.xml"/><Relationship Id="rId744" Type="http://schemas.openxmlformats.org/officeDocument/2006/relationships/image" Target="../media/image599.png"/><Relationship Id="rId80" Type="http://schemas.openxmlformats.org/officeDocument/2006/relationships/image" Target="../media/image85.png"/><Relationship Id="rId176" Type="http://schemas.openxmlformats.org/officeDocument/2006/relationships/image" Target="../media/image227.png"/><Relationship Id="rId383" Type="http://schemas.openxmlformats.org/officeDocument/2006/relationships/image" Target="../media/image322.png"/><Relationship Id="rId590" Type="http://schemas.openxmlformats.org/officeDocument/2006/relationships/image" Target="../media/image522.png"/><Relationship Id="rId604" Type="http://schemas.openxmlformats.org/officeDocument/2006/relationships/image" Target="../media/image529.png"/><Relationship Id="rId243" Type="http://schemas.openxmlformats.org/officeDocument/2006/relationships/customXml" Target="../ink/ink784.xml"/><Relationship Id="rId450" Type="http://schemas.openxmlformats.org/officeDocument/2006/relationships/image" Target="../media/image355.png"/><Relationship Id="rId688" Type="http://schemas.openxmlformats.org/officeDocument/2006/relationships/image" Target="../media/image571.png"/><Relationship Id="rId909" Type="http://schemas.openxmlformats.org/officeDocument/2006/relationships/customXml" Target="../ink/ink1069.xml"/><Relationship Id="rId38" Type="http://schemas.openxmlformats.org/officeDocument/2006/relationships/customXml" Target="../ink/ink678.xml"/><Relationship Id="rId103" Type="http://schemas.openxmlformats.org/officeDocument/2006/relationships/customXml" Target="../ink/ink711.xml"/><Relationship Id="rId310" Type="http://schemas.openxmlformats.org/officeDocument/2006/relationships/image" Target="../media/image289.png"/><Relationship Id="rId548" Type="http://schemas.openxmlformats.org/officeDocument/2006/relationships/image" Target="../media/image501.png"/><Relationship Id="rId755" Type="http://schemas.openxmlformats.org/officeDocument/2006/relationships/customXml" Target="../ink/ink1046.xml"/><Relationship Id="rId91" Type="http://schemas.openxmlformats.org/officeDocument/2006/relationships/customXml" Target="../ink/ink705.xml"/><Relationship Id="rId187" Type="http://schemas.openxmlformats.org/officeDocument/2006/relationships/customXml" Target="../ink/ink754.xml"/><Relationship Id="rId394" Type="http://schemas.openxmlformats.org/officeDocument/2006/relationships/customXml" Target="../ink/ink865.xml"/><Relationship Id="rId408" Type="http://schemas.openxmlformats.org/officeDocument/2006/relationships/customXml" Target="../ink/ink872.xml"/><Relationship Id="rId615" Type="http://schemas.openxmlformats.org/officeDocument/2006/relationships/customXml" Target="../ink/ink976.xml"/><Relationship Id="rId254" Type="http://schemas.openxmlformats.org/officeDocument/2006/relationships/image" Target="../media/image7.png"/><Relationship Id="rId699" Type="http://schemas.openxmlformats.org/officeDocument/2006/relationships/customXml" Target="../ink/ink1018.xml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461" Type="http://schemas.openxmlformats.org/officeDocument/2006/relationships/customXml" Target="../ink/ink899.xml"/><Relationship Id="rId559" Type="http://schemas.openxmlformats.org/officeDocument/2006/relationships/customXml" Target="../ink/ink948.xml"/><Relationship Id="rId766" Type="http://schemas.openxmlformats.org/officeDocument/2006/relationships/image" Target="../media/image610.png"/><Relationship Id="rId198" Type="http://schemas.openxmlformats.org/officeDocument/2006/relationships/image" Target="../media/image238.png"/><Relationship Id="rId321" Type="http://schemas.openxmlformats.org/officeDocument/2006/relationships/customXml" Target="../ink/ink825.xml"/><Relationship Id="rId419" Type="http://schemas.openxmlformats.org/officeDocument/2006/relationships/customXml" Target="../ink/ink878.xml"/><Relationship Id="rId626" Type="http://schemas.openxmlformats.org/officeDocument/2006/relationships/image" Target="../media/image540.png"/><Relationship Id="rId265" Type="http://schemas.openxmlformats.org/officeDocument/2006/relationships/image" Target="../media/image268.png"/><Relationship Id="rId472" Type="http://schemas.openxmlformats.org/officeDocument/2006/relationships/image" Target="../media/image366.png"/><Relationship Id="rId900" Type="http://schemas.openxmlformats.org/officeDocument/2006/relationships/image" Target="../media/image677.png"/><Relationship Id="rId125" Type="http://schemas.openxmlformats.org/officeDocument/2006/relationships/image" Target="../media/image202.png"/><Relationship Id="rId332" Type="http://schemas.openxmlformats.org/officeDocument/2006/relationships/customXml" Target="../ink/ink831.xml"/><Relationship Id="rId777" Type="http://schemas.openxmlformats.org/officeDocument/2006/relationships/customXml" Target="../ink/ink1057.xml"/><Relationship Id="rId637" Type="http://schemas.openxmlformats.org/officeDocument/2006/relationships/customXml" Target="../ink/ink987.xml"/><Relationship Id="rId276" Type="http://schemas.openxmlformats.org/officeDocument/2006/relationships/customXml" Target="../ink/ink802.xml"/><Relationship Id="rId483" Type="http://schemas.openxmlformats.org/officeDocument/2006/relationships/customXml" Target="../ink/ink910.xml"/><Relationship Id="rId690" Type="http://schemas.openxmlformats.org/officeDocument/2006/relationships/image" Target="../media/image572.png"/><Relationship Id="rId704" Type="http://schemas.openxmlformats.org/officeDocument/2006/relationships/image" Target="../media/image579.png"/><Relationship Id="rId911" Type="http://schemas.openxmlformats.org/officeDocument/2006/relationships/customXml" Target="../ink/ink1070.xml"/><Relationship Id="rId40" Type="http://schemas.openxmlformats.org/officeDocument/2006/relationships/customXml" Target="../ink/ink679.xml"/><Relationship Id="rId136" Type="http://schemas.openxmlformats.org/officeDocument/2006/relationships/customXml" Target="../ink/ink728.xml"/><Relationship Id="rId343" Type="http://schemas.openxmlformats.org/officeDocument/2006/relationships/image" Target="../media/image305.png"/><Relationship Id="rId550" Type="http://schemas.openxmlformats.org/officeDocument/2006/relationships/image" Target="../media/image502.png"/><Relationship Id="rId203" Type="http://schemas.openxmlformats.org/officeDocument/2006/relationships/image" Target="../media/image240.png"/><Relationship Id="rId648" Type="http://schemas.openxmlformats.org/officeDocument/2006/relationships/image" Target="../media/image551.png"/><Relationship Id="rId287" Type="http://schemas.openxmlformats.org/officeDocument/2006/relationships/customXml" Target="../ink/ink808.xml"/><Relationship Id="rId410" Type="http://schemas.openxmlformats.org/officeDocument/2006/relationships/customXml" Target="../ink/ink873.xml"/><Relationship Id="rId494" Type="http://schemas.openxmlformats.org/officeDocument/2006/relationships/image" Target="../media/image377.png"/><Relationship Id="rId508" Type="http://schemas.openxmlformats.org/officeDocument/2006/relationships/image" Target="../media/image384.png"/><Relationship Id="rId715" Type="http://schemas.openxmlformats.org/officeDocument/2006/relationships/customXml" Target="../ink/ink1026.xml"/><Relationship Id="rId922" Type="http://schemas.openxmlformats.org/officeDocument/2006/relationships/image" Target="../media/image688.png"/><Relationship Id="rId147" Type="http://schemas.openxmlformats.org/officeDocument/2006/relationships/customXml" Target="../ink/ink734.xml"/><Relationship Id="rId354" Type="http://schemas.openxmlformats.org/officeDocument/2006/relationships/customXml" Target="../ink/ink843.xml"/><Relationship Id="rId51" Type="http://schemas.openxmlformats.org/officeDocument/2006/relationships/image" Target="../media/image47.png"/><Relationship Id="rId561" Type="http://schemas.openxmlformats.org/officeDocument/2006/relationships/customXml" Target="../ink/ink949.xml"/><Relationship Id="rId659" Type="http://schemas.openxmlformats.org/officeDocument/2006/relationships/customXml" Target="../ink/ink998.xml"/><Relationship Id="rId214" Type="http://schemas.openxmlformats.org/officeDocument/2006/relationships/customXml" Target="../ink/ink768.xml"/><Relationship Id="rId298" Type="http://schemas.openxmlformats.org/officeDocument/2006/relationships/image" Target="../media/image283.png"/><Relationship Id="rId421" Type="http://schemas.openxmlformats.org/officeDocument/2006/relationships/customXml" Target="../ink/ink879.xml"/><Relationship Id="rId519" Type="http://schemas.openxmlformats.org/officeDocument/2006/relationships/customXml" Target="../ink/ink928.xml"/><Relationship Id="rId158" Type="http://schemas.openxmlformats.org/officeDocument/2006/relationships/image" Target="../media/image218.png"/><Relationship Id="rId726" Type="http://schemas.openxmlformats.org/officeDocument/2006/relationships/image" Target="../media/image590.png"/><Relationship Id="rId933" Type="http://schemas.openxmlformats.org/officeDocument/2006/relationships/customXml" Target="../ink/ink1081.xml"/><Relationship Id="rId62" Type="http://schemas.openxmlformats.org/officeDocument/2006/relationships/customXml" Target="../ink/ink690.xml"/><Relationship Id="rId365" Type="http://schemas.openxmlformats.org/officeDocument/2006/relationships/customXml" Target="../ink/ink849.xml"/><Relationship Id="rId572" Type="http://schemas.openxmlformats.org/officeDocument/2006/relationships/image" Target="../media/image513.png"/><Relationship Id="rId225" Type="http://schemas.openxmlformats.org/officeDocument/2006/relationships/customXml" Target="../ink/ink774.xml"/><Relationship Id="rId432" Type="http://schemas.openxmlformats.org/officeDocument/2006/relationships/image" Target="../media/image346.png"/><Relationship Id="rId737" Type="http://schemas.openxmlformats.org/officeDocument/2006/relationships/customXml" Target="../ink/ink1037.xml"/><Relationship Id="rId73" Type="http://schemas.openxmlformats.org/officeDocument/2006/relationships/image" Target="../media/image82.png"/><Relationship Id="rId169" Type="http://schemas.openxmlformats.org/officeDocument/2006/relationships/customXml" Target="../ink/ink745.xml"/><Relationship Id="rId376" Type="http://schemas.openxmlformats.org/officeDocument/2006/relationships/image" Target="../media/image319.png"/><Relationship Id="rId583" Type="http://schemas.openxmlformats.org/officeDocument/2006/relationships/customXml" Target="../ink/ink960.xml"/><Relationship Id="rId4" Type="http://schemas.openxmlformats.org/officeDocument/2006/relationships/customXml" Target="../ink/ink660.xml"/><Relationship Id="rId236" Type="http://schemas.openxmlformats.org/officeDocument/2006/relationships/image" Target="../media/image255.png"/><Relationship Id="rId443" Type="http://schemas.openxmlformats.org/officeDocument/2006/relationships/customXml" Target="../ink/ink890.xml"/><Relationship Id="rId650" Type="http://schemas.openxmlformats.org/officeDocument/2006/relationships/image" Target="../media/image552.png"/><Relationship Id="rId303" Type="http://schemas.openxmlformats.org/officeDocument/2006/relationships/customXml" Target="../ink/ink816.xml"/><Relationship Id="rId748" Type="http://schemas.openxmlformats.org/officeDocument/2006/relationships/image" Target="../media/image601.png"/><Relationship Id="rId84" Type="http://schemas.openxmlformats.org/officeDocument/2006/relationships/image" Target="../media/image87.png"/><Relationship Id="rId387" Type="http://schemas.openxmlformats.org/officeDocument/2006/relationships/image" Target="../media/image324.png"/><Relationship Id="rId510" Type="http://schemas.openxmlformats.org/officeDocument/2006/relationships/image" Target="../media/image385.png"/><Relationship Id="rId594" Type="http://schemas.openxmlformats.org/officeDocument/2006/relationships/image" Target="../media/image524.png"/><Relationship Id="rId608" Type="http://schemas.openxmlformats.org/officeDocument/2006/relationships/image" Target="../media/image531.png"/><Relationship Id="rId247" Type="http://schemas.openxmlformats.org/officeDocument/2006/relationships/customXml" Target="../ink/ink786.xml"/><Relationship Id="rId899" Type="http://schemas.openxmlformats.org/officeDocument/2006/relationships/customXml" Target="../ink/ink1064.xml"/><Relationship Id="rId107" Type="http://schemas.openxmlformats.org/officeDocument/2006/relationships/customXml" Target="../ink/ink713.xml"/><Relationship Id="rId454" Type="http://schemas.openxmlformats.org/officeDocument/2006/relationships/image" Target="../media/image357.png"/><Relationship Id="rId661" Type="http://schemas.openxmlformats.org/officeDocument/2006/relationships/customXml" Target="../ink/ink999.xml"/><Relationship Id="rId759" Type="http://schemas.openxmlformats.org/officeDocument/2006/relationships/customXml" Target="../ink/ink1048.xml"/><Relationship Id="rId11" Type="http://schemas.openxmlformats.org/officeDocument/2006/relationships/customXml" Target="../ink/ink664.xml"/><Relationship Id="rId314" Type="http://schemas.openxmlformats.org/officeDocument/2006/relationships/image" Target="../media/image291.png"/><Relationship Id="rId398" Type="http://schemas.openxmlformats.org/officeDocument/2006/relationships/customXml" Target="../ink/ink867.xml"/><Relationship Id="rId521" Type="http://schemas.openxmlformats.org/officeDocument/2006/relationships/customXml" Target="../ink/ink929.xml"/><Relationship Id="rId619" Type="http://schemas.openxmlformats.org/officeDocument/2006/relationships/customXml" Target="../ink/ink978.xml"/><Relationship Id="rId95" Type="http://schemas.openxmlformats.org/officeDocument/2006/relationships/customXml" Target="../ink/ink707.xml"/><Relationship Id="rId160" Type="http://schemas.openxmlformats.org/officeDocument/2006/relationships/image" Target="../media/image219.png"/><Relationship Id="rId258" Type="http://schemas.openxmlformats.org/officeDocument/2006/relationships/image" Target="../media/image265.png"/><Relationship Id="rId465" Type="http://schemas.openxmlformats.org/officeDocument/2006/relationships/customXml" Target="../ink/ink901.xml"/><Relationship Id="rId672" Type="http://schemas.openxmlformats.org/officeDocument/2006/relationships/image" Target="../media/image563.png"/><Relationship Id="rId22" Type="http://schemas.openxmlformats.org/officeDocument/2006/relationships/customXml" Target="../ink/ink670.xml"/><Relationship Id="rId118" Type="http://schemas.openxmlformats.org/officeDocument/2006/relationships/image" Target="../media/image141.png"/><Relationship Id="rId325" Type="http://schemas.openxmlformats.org/officeDocument/2006/relationships/image" Target="../media/image296.png"/><Relationship Id="rId532" Type="http://schemas.openxmlformats.org/officeDocument/2006/relationships/image" Target="../media/image493.png"/><Relationship Id="rId171" Type="http://schemas.openxmlformats.org/officeDocument/2006/relationships/customXml" Target="../ink/ink746.xml"/><Relationship Id="rId269" Type="http://schemas.openxmlformats.org/officeDocument/2006/relationships/customXml" Target="../ink/ink798.xml"/><Relationship Id="rId476" Type="http://schemas.openxmlformats.org/officeDocument/2006/relationships/image" Target="../media/image368.png"/><Relationship Id="rId683" Type="http://schemas.openxmlformats.org/officeDocument/2006/relationships/customXml" Target="../ink/ink1010.xml"/><Relationship Id="rId904" Type="http://schemas.openxmlformats.org/officeDocument/2006/relationships/image" Target="../media/image679.png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336" Type="http://schemas.openxmlformats.org/officeDocument/2006/relationships/customXml" Target="../ink/ink833.xml"/><Relationship Id="rId543" Type="http://schemas.openxmlformats.org/officeDocument/2006/relationships/customXml" Target="../ink/ink940.xml"/><Relationship Id="rId182" Type="http://schemas.openxmlformats.org/officeDocument/2006/relationships/image" Target="../media/image230.png"/><Relationship Id="rId403" Type="http://schemas.openxmlformats.org/officeDocument/2006/relationships/image" Target="../media/image332.png"/><Relationship Id="rId750" Type="http://schemas.openxmlformats.org/officeDocument/2006/relationships/image" Target="../media/image602.png"/><Relationship Id="rId487" Type="http://schemas.openxmlformats.org/officeDocument/2006/relationships/customXml" Target="../ink/ink912.xml"/><Relationship Id="rId610" Type="http://schemas.openxmlformats.org/officeDocument/2006/relationships/image" Target="../media/image532.png"/><Relationship Id="rId694" Type="http://schemas.openxmlformats.org/officeDocument/2006/relationships/image" Target="../media/image574.png"/><Relationship Id="rId708" Type="http://schemas.openxmlformats.org/officeDocument/2006/relationships/image" Target="../media/image581.png"/><Relationship Id="rId915" Type="http://schemas.openxmlformats.org/officeDocument/2006/relationships/customXml" Target="../ink/ink1072.xml"/><Relationship Id="rId347" Type="http://schemas.openxmlformats.org/officeDocument/2006/relationships/customXml" Target="../ink/ink839.xml"/><Relationship Id="rId44" Type="http://schemas.openxmlformats.org/officeDocument/2006/relationships/customXml" Target="../ink/ink681.xml"/><Relationship Id="rId554" Type="http://schemas.openxmlformats.org/officeDocument/2006/relationships/image" Target="../media/image504.png"/><Relationship Id="rId761" Type="http://schemas.openxmlformats.org/officeDocument/2006/relationships/customXml" Target="../ink/ink10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4.png"/><Relationship Id="rId21" Type="http://schemas.openxmlformats.org/officeDocument/2006/relationships/image" Target="../media/image704.png"/><Relationship Id="rId42" Type="http://schemas.openxmlformats.org/officeDocument/2006/relationships/customXml" Target="../ink/ink1107.xml"/><Relationship Id="rId63" Type="http://schemas.openxmlformats.org/officeDocument/2006/relationships/image" Target="../media/image717.png"/><Relationship Id="rId84" Type="http://schemas.openxmlformats.org/officeDocument/2006/relationships/customXml" Target="../ink/ink1131.xml"/><Relationship Id="rId138" Type="http://schemas.openxmlformats.org/officeDocument/2006/relationships/customXml" Target="../ink/ink1158.xml"/><Relationship Id="rId159" Type="http://schemas.openxmlformats.org/officeDocument/2006/relationships/image" Target="../media/image764.png"/><Relationship Id="rId170" Type="http://schemas.openxmlformats.org/officeDocument/2006/relationships/customXml" Target="../ink/ink1174.xml"/><Relationship Id="rId191" Type="http://schemas.openxmlformats.org/officeDocument/2006/relationships/image" Target="../media/image780.png"/><Relationship Id="rId205" Type="http://schemas.openxmlformats.org/officeDocument/2006/relationships/image" Target="../media/image787.png"/><Relationship Id="rId226" Type="http://schemas.openxmlformats.org/officeDocument/2006/relationships/customXml" Target="../ink/ink1202.xml"/><Relationship Id="rId107" Type="http://schemas.openxmlformats.org/officeDocument/2006/relationships/image" Target="../media/image739.png"/><Relationship Id="rId11" Type="http://schemas.openxmlformats.org/officeDocument/2006/relationships/image" Target="../media/image699.png"/><Relationship Id="rId32" Type="http://schemas.openxmlformats.org/officeDocument/2006/relationships/customXml" Target="../ink/ink1100.xml"/><Relationship Id="rId53" Type="http://schemas.openxmlformats.org/officeDocument/2006/relationships/customXml" Target="../ink/ink1115.xml"/><Relationship Id="rId74" Type="http://schemas.openxmlformats.org/officeDocument/2006/relationships/customXml" Target="../ink/ink1126.xml"/><Relationship Id="rId128" Type="http://schemas.openxmlformats.org/officeDocument/2006/relationships/customXml" Target="../ink/ink1153.xml"/><Relationship Id="rId149" Type="http://schemas.openxmlformats.org/officeDocument/2006/relationships/image" Target="../media/image759.png"/><Relationship Id="rId5" Type="http://schemas.openxmlformats.org/officeDocument/2006/relationships/image" Target="../media/image696.png"/><Relationship Id="rId95" Type="http://schemas.openxmlformats.org/officeDocument/2006/relationships/image" Target="../media/image733.png"/><Relationship Id="rId160" Type="http://schemas.openxmlformats.org/officeDocument/2006/relationships/customXml" Target="../ink/ink1169.xml"/><Relationship Id="rId181" Type="http://schemas.openxmlformats.org/officeDocument/2006/relationships/image" Target="../media/image775.png"/><Relationship Id="rId216" Type="http://schemas.openxmlformats.org/officeDocument/2006/relationships/customXml" Target="../ink/ink1197.xml"/><Relationship Id="rId237" Type="http://schemas.openxmlformats.org/officeDocument/2006/relationships/image" Target="../media/image803.png"/><Relationship Id="rId22" Type="http://schemas.openxmlformats.org/officeDocument/2006/relationships/customXml" Target="../ink/ink1092.xml"/><Relationship Id="rId43" Type="http://schemas.openxmlformats.org/officeDocument/2006/relationships/image" Target="../media/image710.png"/><Relationship Id="rId64" Type="http://schemas.openxmlformats.org/officeDocument/2006/relationships/customXml" Target="../ink/ink1121.xml"/><Relationship Id="rId118" Type="http://schemas.openxmlformats.org/officeDocument/2006/relationships/customXml" Target="../ink/ink1148.xml"/><Relationship Id="rId139" Type="http://schemas.openxmlformats.org/officeDocument/2006/relationships/image" Target="../media/image7.png"/><Relationship Id="rId85" Type="http://schemas.openxmlformats.org/officeDocument/2006/relationships/image" Target="../media/image728.png"/><Relationship Id="rId150" Type="http://schemas.openxmlformats.org/officeDocument/2006/relationships/customXml" Target="../ink/ink1164.xml"/><Relationship Id="rId171" Type="http://schemas.openxmlformats.org/officeDocument/2006/relationships/image" Target="../media/image770.png"/><Relationship Id="rId192" Type="http://schemas.openxmlformats.org/officeDocument/2006/relationships/customXml" Target="../ink/ink1185.xml"/><Relationship Id="rId206" Type="http://schemas.openxmlformats.org/officeDocument/2006/relationships/customXml" Target="../ink/ink1192.xml"/><Relationship Id="rId227" Type="http://schemas.openxmlformats.org/officeDocument/2006/relationships/image" Target="../media/image798.png"/><Relationship Id="rId12" Type="http://schemas.openxmlformats.org/officeDocument/2006/relationships/customXml" Target="../ink/ink1087.xml"/><Relationship Id="rId33" Type="http://schemas.openxmlformats.org/officeDocument/2006/relationships/customXml" Target="../ink/ink1101.xml"/><Relationship Id="rId108" Type="http://schemas.openxmlformats.org/officeDocument/2006/relationships/customXml" Target="../ink/ink1143.xml"/><Relationship Id="rId129" Type="http://schemas.openxmlformats.org/officeDocument/2006/relationships/image" Target="../media/image750.png"/><Relationship Id="rId54" Type="http://schemas.openxmlformats.org/officeDocument/2006/relationships/customXml" Target="../ink/ink1116.xml"/><Relationship Id="rId75" Type="http://schemas.openxmlformats.org/officeDocument/2006/relationships/image" Target="../media/image723.png"/><Relationship Id="rId96" Type="http://schemas.openxmlformats.org/officeDocument/2006/relationships/customXml" Target="../ink/ink1137.xml"/><Relationship Id="rId140" Type="http://schemas.openxmlformats.org/officeDocument/2006/relationships/customXml" Target="../ink/ink1159.xml"/><Relationship Id="rId161" Type="http://schemas.openxmlformats.org/officeDocument/2006/relationships/image" Target="../media/image765.png"/><Relationship Id="rId182" Type="http://schemas.openxmlformats.org/officeDocument/2006/relationships/customXml" Target="../ink/ink1180.xml"/><Relationship Id="rId217" Type="http://schemas.openxmlformats.org/officeDocument/2006/relationships/image" Target="../media/image793.png"/><Relationship Id="rId6" Type="http://schemas.openxmlformats.org/officeDocument/2006/relationships/customXml" Target="../ink/ink1084.xml"/><Relationship Id="rId238" Type="http://schemas.openxmlformats.org/officeDocument/2006/relationships/customXml" Target="../ink/ink1208.xml"/><Relationship Id="rId23" Type="http://schemas.openxmlformats.org/officeDocument/2006/relationships/image" Target="../media/image705.png"/><Relationship Id="rId119" Type="http://schemas.openxmlformats.org/officeDocument/2006/relationships/image" Target="../media/image745.png"/><Relationship Id="rId44" Type="http://schemas.openxmlformats.org/officeDocument/2006/relationships/customXml" Target="../ink/ink1108.xml"/><Relationship Id="rId65" Type="http://schemas.openxmlformats.org/officeDocument/2006/relationships/image" Target="../media/image718.png"/><Relationship Id="rId86" Type="http://schemas.openxmlformats.org/officeDocument/2006/relationships/customXml" Target="../ink/ink1132.xml"/><Relationship Id="rId130" Type="http://schemas.openxmlformats.org/officeDocument/2006/relationships/customXml" Target="../ink/ink1154.xml"/><Relationship Id="rId151" Type="http://schemas.openxmlformats.org/officeDocument/2006/relationships/image" Target="../media/image760.png"/><Relationship Id="rId172" Type="http://schemas.openxmlformats.org/officeDocument/2006/relationships/customXml" Target="../ink/ink1175.xml"/><Relationship Id="rId193" Type="http://schemas.openxmlformats.org/officeDocument/2006/relationships/image" Target="../media/image781.png"/><Relationship Id="rId207" Type="http://schemas.openxmlformats.org/officeDocument/2006/relationships/image" Target="../media/image788.png"/><Relationship Id="rId228" Type="http://schemas.openxmlformats.org/officeDocument/2006/relationships/customXml" Target="../ink/ink1203.xml"/><Relationship Id="rId13" Type="http://schemas.openxmlformats.org/officeDocument/2006/relationships/image" Target="../media/image700.png"/><Relationship Id="rId109" Type="http://schemas.openxmlformats.org/officeDocument/2006/relationships/image" Target="../media/image740.png"/><Relationship Id="rId34" Type="http://schemas.openxmlformats.org/officeDocument/2006/relationships/customXml" Target="../ink/ink1102.xml"/><Relationship Id="rId55" Type="http://schemas.openxmlformats.org/officeDocument/2006/relationships/image" Target="../media/image713.png"/><Relationship Id="rId76" Type="http://schemas.openxmlformats.org/officeDocument/2006/relationships/customXml" Target="../ink/ink1127.xml"/><Relationship Id="rId97" Type="http://schemas.openxmlformats.org/officeDocument/2006/relationships/image" Target="../media/image734.png"/><Relationship Id="rId120" Type="http://schemas.openxmlformats.org/officeDocument/2006/relationships/customXml" Target="../ink/ink1149.xml"/><Relationship Id="rId141" Type="http://schemas.openxmlformats.org/officeDocument/2006/relationships/image" Target="../media/image755.png"/><Relationship Id="rId7" Type="http://schemas.openxmlformats.org/officeDocument/2006/relationships/image" Target="../media/image697.png"/><Relationship Id="rId162" Type="http://schemas.openxmlformats.org/officeDocument/2006/relationships/customXml" Target="../ink/ink1170.xml"/><Relationship Id="rId183" Type="http://schemas.openxmlformats.org/officeDocument/2006/relationships/image" Target="../media/image776.png"/><Relationship Id="rId218" Type="http://schemas.openxmlformats.org/officeDocument/2006/relationships/customXml" Target="../ink/ink1198.xml"/><Relationship Id="rId239" Type="http://schemas.openxmlformats.org/officeDocument/2006/relationships/image" Target="../media/image804.png"/><Relationship Id="rId24" Type="http://schemas.openxmlformats.org/officeDocument/2006/relationships/customXml" Target="../ink/ink1093.xml"/><Relationship Id="rId45" Type="http://schemas.openxmlformats.org/officeDocument/2006/relationships/customXml" Target="../ink/ink1109.xml"/><Relationship Id="rId66" Type="http://schemas.openxmlformats.org/officeDocument/2006/relationships/customXml" Target="../ink/ink1122.xml"/><Relationship Id="rId87" Type="http://schemas.openxmlformats.org/officeDocument/2006/relationships/image" Target="../media/image729.png"/><Relationship Id="rId110" Type="http://schemas.openxmlformats.org/officeDocument/2006/relationships/customXml" Target="../ink/ink1144.xml"/><Relationship Id="rId131" Type="http://schemas.openxmlformats.org/officeDocument/2006/relationships/image" Target="../media/image751.png"/><Relationship Id="rId152" Type="http://schemas.openxmlformats.org/officeDocument/2006/relationships/customXml" Target="../ink/ink1165.xml"/><Relationship Id="rId173" Type="http://schemas.openxmlformats.org/officeDocument/2006/relationships/image" Target="../media/image771.png"/><Relationship Id="rId194" Type="http://schemas.openxmlformats.org/officeDocument/2006/relationships/customXml" Target="../ink/ink1186.xml"/><Relationship Id="rId208" Type="http://schemas.openxmlformats.org/officeDocument/2006/relationships/customXml" Target="../ink/ink1193.xml"/><Relationship Id="rId229" Type="http://schemas.openxmlformats.org/officeDocument/2006/relationships/image" Target="../media/image799.png"/><Relationship Id="rId240" Type="http://schemas.openxmlformats.org/officeDocument/2006/relationships/customXml" Target="../ink/ink1209.xml"/><Relationship Id="rId14" Type="http://schemas.openxmlformats.org/officeDocument/2006/relationships/customXml" Target="../ink/ink1088.xml"/><Relationship Id="rId35" Type="http://schemas.openxmlformats.org/officeDocument/2006/relationships/customXml" Target="../ink/ink1103.xml"/><Relationship Id="rId56" Type="http://schemas.openxmlformats.org/officeDocument/2006/relationships/customXml" Target="../ink/ink1117.xml"/><Relationship Id="rId77" Type="http://schemas.openxmlformats.org/officeDocument/2006/relationships/image" Target="../media/image724.png"/><Relationship Id="rId100" Type="http://schemas.openxmlformats.org/officeDocument/2006/relationships/customXml" Target="../ink/ink1139.xml"/><Relationship Id="rId8" Type="http://schemas.openxmlformats.org/officeDocument/2006/relationships/customXml" Target="../ink/ink1085.xml"/><Relationship Id="rId98" Type="http://schemas.openxmlformats.org/officeDocument/2006/relationships/customXml" Target="../ink/ink1138.xml"/><Relationship Id="rId121" Type="http://schemas.openxmlformats.org/officeDocument/2006/relationships/image" Target="../media/image746.png"/><Relationship Id="rId142" Type="http://schemas.openxmlformats.org/officeDocument/2006/relationships/customXml" Target="../ink/ink1160.xml"/><Relationship Id="rId163" Type="http://schemas.openxmlformats.org/officeDocument/2006/relationships/image" Target="../media/image766.png"/><Relationship Id="rId184" Type="http://schemas.openxmlformats.org/officeDocument/2006/relationships/customXml" Target="../ink/ink1181.xml"/><Relationship Id="rId219" Type="http://schemas.openxmlformats.org/officeDocument/2006/relationships/image" Target="../media/image794.png"/><Relationship Id="rId230" Type="http://schemas.openxmlformats.org/officeDocument/2006/relationships/customXml" Target="../ink/ink1204.xml"/><Relationship Id="rId25" Type="http://schemas.openxmlformats.org/officeDocument/2006/relationships/image" Target="../media/image706.png"/><Relationship Id="rId46" Type="http://schemas.openxmlformats.org/officeDocument/2006/relationships/customXml" Target="../ink/ink1110.xml"/><Relationship Id="rId67" Type="http://schemas.openxmlformats.org/officeDocument/2006/relationships/image" Target="../media/image719.png"/><Relationship Id="rId88" Type="http://schemas.openxmlformats.org/officeDocument/2006/relationships/customXml" Target="../ink/ink1133.xml"/><Relationship Id="rId111" Type="http://schemas.openxmlformats.org/officeDocument/2006/relationships/image" Target="../media/image741.png"/><Relationship Id="rId132" Type="http://schemas.openxmlformats.org/officeDocument/2006/relationships/customXml" Target="../ink/ink1155.xml"/><Relationship Id="rId153" Type="http://schemas.openxmlformats.org/officeDocument/2006/relationships/image" Target="../media/image761.png"/><Relationship Id="rId174" Type="http://schemas.openxmlformats.org/officeDocument/2006/relationships/customXml" Target="../ink/ink1176.xml"/><Relationship Id="rId195" Type="http://schemas.openxmlformats.org/officeDocument/2006/relationships/image" Target="../media/image782.png"/><Relationship Id="rId209" Type="http://schemas.openxmlformats.org/officeDocument/2006/relationships/image" Target="../media/image789.png"/><Relationship Id="rId220" Type="http://schemas.openxmlformats.org/officeDocument/2006/relationships/customXml" Target="../ink/ink1199.xml"/><Relationship Id="rId241" Type="http://schemas.openxmlformats.org/officeDocument/2006/relationships/image" Target="../media/image805.png"/><Relationship Id="rId15" Type="http://schemas.openxmlformats.org/officeDocument/2006/relationships/image" Target="../media/image701.png"/><Relationship Id="rId36" Type="http://schemas.openxmlformats.org/officeDocument/2006/relationships/customXml" Target="../ink/ink1104.xml"/><Relationship Id="rId57" Type="http://schemas.openxmlformats.org/officeDocument/2006/relationships/image" Target="../media/image714.png"/><Relationship Id="rId106" Type="http://schemas.openxmlformats.org/officeDocument/2006/relationships/customXml" Target="../ink/ink1142.xml"/><Relationship Id="rId127" Type="http://schemas.openxmlformats.org/officeDocument/2006/relationships/image" Target="../media/image749.png"/><Relationship Id="rId10" Type="http://schemas.openxmlformats.org/officeDocument/2006/relationships/customXml" Target="../ink/ink1086.xml"/><Relationship Id="rId31" Type="http://schemas.openxmlformats.org/officeDocument/2006/relationships/customXml" Target="../ink/ink1099.xml"/><Relationship Id="rId52" Type="http://schemas.openxmlformats.org/officeDocument/2006/relationships/customXml" Target="../ink/ink1114.xml"/><Relationship Id="rId73" Type="http://schemas.openxmlformats.org/officeDocument/2006/relationships/image" Target="../media/image722.png"/><Relationship Id="rId78" Type="http://schemas.openxmlformats.org/officeDocument/2006/relationships/customXml" Target="../ink/ink1128.xml"/><Relationship Id="rId94" Type="http://schemas.openxmlformats.org/officeDocument/2006/relationships/customXml" Target="../ink/ink1136.xml"/><Relationship Id="rId99" Type="http://schemas.openxmlformats.org/officeDocument/2006/relationships/image" Target="../media/image735.png"/><Relationship Id="rId101" Type="http://schemas.openxmlformats.org/officeDocument/2006/relationships/image" Target="../media/image736.png"/><Relationship Id="rId122" Type="http://schemas.openxmlformats.org/officeDocument/2006/relationships/customXml" Target="../ink/ink1150.xml"/><Relationship Id="rId143" Type="http://schemas.openxmlformats.org/officeDocument/2006/relationships/image" Target="../media/image756.png"/><Relationship Id="rId148" Type="http://schemas.openxmlformats.org/officeDocument/2006/relationships/customXml" Target="../ink/ink1163.xml"/><Relationship Id="rId164" Type="http://schemas.openxmlformats.org/officeDocument/2006/relationships/customXml" Target="../ink/ink1171.xml"/><Relationship Id="rId169" Type="http://schemas.openxmlformats.org/officeDocument/2006/relationships/image" Target="../media/image769.png"/><Relationship Id="rId185" Type="http://schemas.openxmlformats.org/officeDocument/2006/relationships/image" Target="../media/image777.png"/><Relationship Id="rId4" Type="http://schemas.openxmlformats.org/officeDocument/2006/relationships/customXml" Target="../ink/ink1083.xml"/><Relationship Id="rId9" Type="http://schemas.openxmlformats.org/officeDocument/2006/relationships/image" Target="../media/image698.png"/><Relationship Id="rId180" Type="http://schemas.openxmlformats.org/officeDocument/2006/relationships/customXml" Target="../ink/ink1179.xml"/><Relationship Id="rId210" Type="http://schemas.openxmlformats.org/officeDocument/2006/relationships/customXml" Target="../ink/ink1194.xml"/><Relationship Id="rId215" Type="http://schemas.openxmlformats.org/officeDocument/2006/relationships/image" Target="../media/image792.png"/><Relationship Id="rId236" Type="http://schemas.openxmlformats.org/officeDocument/2006/relationships/customXml" Target="../ink/ink1207.xml"/><Relationship Id="rId26" Type="http://schemas.openxmlformats.org/officeDocument/2006/relationships/customXml" Target="../ink/ink1094.xml"/><Relationship Id="rId231" Type="http://schemas.openxmlformats.org/officeDocument/2006/relationships/image" Target="../media/image800.png"/><Relationship Id="rId47" Type="http://schemas.openxmlformats.org/officeDocument/2006/relationships/customXml" Target="../ink/ink1111.xml"/><Relationship Id="rId68" Type="http://schemas.openxmlformats.org/officeDocument/2006/relationships/customXml" Target="../ink/ink1123.xml"/><Relationship Id="rId89" Type="http://schemas.openxmlformats.org/officeDocument/2006/relationships/image" Target="../media/image730.png"/><Relationship Id="rId112" Type="http://schemas.openxmlformats.org/officeDocument/2006/relationships/customXml" Target="../ink/ink1145.xml"/><Relationship Id="rId133" Type="http://schemas.openxmlformats.org/officeDocument/2006/relationships/image" Target="../media/image752.png"/><Relationship Id="rId154" Type="http://schemas.openxmlformats.org/officeDocument/2006/relationships/customXml" Target="../ink/ink1166.xml"/><Relationship Id="rId175" Type="http://schemas.openxmlformats.org/officeDocument/2006/relationships/image" Target="../media/image772.png"/><Relationship Id="rId196" Type="http://schemas.openxmlformats.org/officeDocument/2006/relationships/customXml" Target="../ink/ink1187.xml"/><Relationship Id="rId200" Type="http://schemas.openxmlformats.org/officeDocument/2006/relationships/customXml" Target="../ink/ink1189.xml"/><Relationship Id="rId16" Type="http://schemas.openxmlformats.org/officeDocument/2006/relationships/customXml" Target="../ink/ink1089.xml"/><Relationship Id="rId221" Type="http://schemas.openxmlformats.org/officeDocument/2006/relationships/image" Target="../media/image795.png"/><Relationship Id="rId37" Type="http://schemas.openxmlformats.org/officeDocument/2006/relationships/image" Target="../media/image707.png"/><Relationship Id="rId58" Type="http://schemas.openxmlformats.org/officeDocument/2006/relationships/customXml" Target="../ink/ink1118.xml"/><Relationship Id="rId79" Type="http://schemas.openxmlformats.org/officeDocument/2006/relationships/image" Target="../media/image725.png"/><Relationship Id="rId102" Type="http://schemas.openxmlformats.org/officeDocument/2006/relationships/customXml" Target="../ink/ink1140.xml"/><Relationship Id="rId123" Type="http://schemas.openxmlformats.org/officeDocument/2006/relationships/image" Target="../media/image747.png"/><Relationship Id="rId144" Type="http://schemas.openxmlformats.org/officeDocument/2006/relationships/customXml" Target="../ink/ink1161.xml"/><Relationship Id="rId90" Type="http://schemas.openxmlformats.org/officeDocument/2006/relationships/customXml" Target="../ink/ink1134.xml"/><Relationship Id="rId165" Type="http://schemas.openxmlformats.org/officeDocument/2006/relationships/image" Target="../media/image767.png"/><Relationship Id="rId186" Type="http://schemas.openxmlformats.org/officeDocument/2006/relationships/customXml" Target="../ink/ink1182.xml"/><Relationship Id="rId211" Type="http://schemas.openxmlformats.org/officeDocument/2006/relationships/image" Target="../media/image790.png"/><Relationship Id="rId232" Type="http://schemas.openxmlformats.org/officeDocument/2006/relationships/customXml" Target="../ink/ink1205.xml"/><Relationship Id="rId27" Type="http://schemas.openxmlformats.org/officeDocument/2006/relationships/customXml" Target="../ink/ink1095.xml"/><Relationship Id="rId48" Type="http://schemas.openxmlformats.org/officeDocument/2006/relationships/image" Target="../media/image711.png"/><Relationship Id="rId69" Type="http://schemas.openxmlformats.org/officeDocument/2006/relationships/image" Target="../media/image720.png"/><Relationship Id="rId113" Type="http://schemas.openxmlformats.org/officeDocument/2006/relationships/image" Target="../media/image742.png"/><Relationship Id="rId134" Type="http://schemas.openxmlformats.org/officeDocument/2006/relationships/customXml" Target="../ink/ink1156.xml"/><Relationship Id="rId80" Type="http://schemas.openxmlformats.org/officeDocument/2006/relationships/customXml" Target="../ink/ink1129.xml"/><Relationship Id="rId155" Type="http://schemas.openxmlformats.org/officeDocument/2006/relationships/image" Target="../media/image762.png"/><Relationship Id="rId176" Type="http://schemas.openxmlformats.org/officeDocument/2006/relationships/customXml" Target="../ink/ink1177.xml"/><Relationship Id="rId197" Type="http://schemas.openxmlformats.org/officeDocument/2006/relationships/image" Target="../media/image783.png"/><Relationship Id="rId201" Type="http://schemas.openxmlformats.org/officeDocument/2006/relationships/image" Target="../media/image785.png"/><Relationship Id="rId222" Type="http://schemas.openxmlformats.org/officeDocument/2006/relationships/customXml" Target="../ink/ink1200.xml"/><Relationship Id="rId17" Type="http://schemas.openxmlformats.org/officeDocument/2006/relationships/image" Target="../media/image702.png"/><Relationship Id="rId38" Type="http://schemas.openxmlformats.org/officeDocument/2006/relationships/customXml" Target="../ink/ink1105.xml"/><Relationship Id="rId59" Type="http://schemas.openxmlformats.org/officeDocument/2006/relationships/image" Target="../media/image715.png"/><Relationship Id="rId103" Type="http://schemas.openxmlformats.org/officeDocument/2006/relationships/image" Target="../media/image737.png"/><Relationship Id="rId124" Type="http://schemas.openxmlformats.org/officeDocument/2006/relationships/customXml" Target="../ink/ink1151.xml"/><Relationship Id="rId70" Type="http://schemas.openxmlformats.org/officeDocument/2006/relationships/customXml" Target="../ink/ink1124.xml"/><Relationship Id="rId91" Type="http://schemas.openxmlformats.org/officeDocument/2006/relationships/image" Target="../media/image731.png"/><Relationship Id="rId145" Type="http://schemas.openxmlformats.org/officeDocument/2006/relationships/image" Target="../media/image757.png"/><Relationship Id="rId166" Type="http://schemas.openxmlformats.org/officeDocument/2006/relationships/customXml" Target="../ink/ink1172.xml"/><Relationship Id="rId187" Type="http://schemas.openxmlformats.org/officeDocument/2006/relationships/image" Target="../media/image7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5.xml"/><Relationship Id="rId233" Type="http://schemas.openxmlformats.org/officeDocument/2006/relationships/image" Target="../media/image801.png"/><Relationship Id="rId28" Type="http://schemas.openxmlformats.org/officeDocument/2006/relationships/customXml" Target="../ink/ink1096.xml"/><Relationship Id="rId49" Type="http://schemas.openxmlformats.org/officeDocument/2006/relationships/customXml" Target="../ink/ink1112.xml"/><Relationship Id="rId114" Type="http://schemas.openxmlformats.org/officeDocument/2006/relationships/customXml" Target="../ink/ink1146.xml"/><Relationship Id="rId60" Type="http://schemas.openxmlformats.org/officeDocument/2006/relationships/customXml" Target="../ink/ink1119.xml"/><Relationship Id="rId81" Type="http://schemas.openxmlformats.org/officeDocument/2006/relationships/image" Target="../media/image726.png"/><Relationship Id="rId135" Type="http://schemas.openxmlformats.org/officeDocument/2006/relationships/image" Target="../media/image753.png"/><Relationship Id="rId156" Type="http://schemas.openxmlformats.org/officeDocument/2006/relationships/customXml" Target="../ink/ink1167.xml"/><Relationship Id="rId177" Type="http://schemas.openxmlformats.org/officeDocument/2006/relationships/image" Target="../media/image773.png"/><Relationship Id="rId198" Type="http://schemas.openxmlformats.org/officeDocument/2006/relationships/customXml" Target="../ink/ink1188.xml"/><Relationship Id="rId202" Type="http://schemas.openxmlformats.org/officeDocument/2006/relationships/customXml" Target="../ink/ink1190.xml"/><Relationship Id="rId223" Type="http://schemas.openxmlformats.org/officeDocument/2006/relationships/image" Target="../media/image796.png"/><Relationship Id="rId18" Type="http://schemas.openxmlformats.org/officeDocument/2006/relationships/customXml" Target="../ink/ink1090.xml"/><Relationship Id="rId39" Type="http://schemas.openxmlformats.org/officeDocument/2006/relationships/image" Target="../media/image708.png"/><Relationship Id="rId50" Type="http://schemas.openxmlformats.org/officeDocument/2006/relationships/image" Target="../media/image712.png"/><Relationship Id="rId104" Type="http://schemas.openxmlformats.org/officeDocument/2006/relationships/customXml" Target="../ink/ink1141.xml"/><Relationship Id="rId125" Type="http://schemas.openxmlformats.org/officeDocument/2006/relationships/image" Target="../media/image748.png"/><Relationship Id="rId146" Type="http://schemas.openxmlformats.org/officeDocument/2006/relationships/customXml" Target="../ink/ink1162.xml"/><Relationship Id="rId167" Type="http://schemas.openxmlformats.org/officeDocument/2006/relationships/image" Target="../media/image768.png"/><Relationship Id="rId188" Type="http://schemas.openxmlformats.org/officeDocument/2006/relationships/customXml" Target="../ink/ink1183.xml"/><Relationship Id="rId71" Type="http://schemas.openxmlformats.org/officeDocument/2006/relationships/image" Target="../media/image721.png"/><Relationship Id="rId92" Type="http://schemas.openxmlformats.org/officeDocument/2006/relationships/customXml" Target="../ink/ink1135.xml"/><Relationship Id="rId213" Type="http://schemas.openxmlformats.org/officeDocument/2006/relationships/image" Target="../media/image791.png"/><Relationship Id="rId234" Type="http://schemas.openxmlformats.org/officeDocument/2006/relationships/customXml" Target="../ink/ink1206.xml"/><Relationship Id="rId2" Type="http://schemas.openxmlformats.org/officeDocument/2006/relationships/customXml" Target="../ink/ink1082.xml"/><Relationship Id="rId29" Type="http://schemas.openxmlformats.org/officeDocument/2006/relationships/customXml" Target="../ink/ink1097.xml"/><Relationship Id="rId40" Type="http://schemas.openxmlformats.org/officeDocument/2006/relationships/customXml" Target="../ink/ink1106.xml"/><Relationship Id="rId115" Type="http://schemas.openxmlformats.org/officeDocument/2006/relationships/image" Target="../media/image743.png"/><Relationship Id="rId136" Type="http://schemas.openxmlformats.org/officeDocument/2006/relationships/customXml" Target="../ink/ink1157.xml"/><Relationship Id="rId157" Type="http://schemas.openxmlformats.org/officeDocument/2006/relationships/image" Target="../media/image763.png"/><Relationship Id="rId178" Type="http://schemas.openxmlformats.org/officeDocument/2006/relationships/customXml" Target="../ink/ink1178.xml"/><Relationship Id="rId61" Type="http://schemas.openxmlformats.org/officeDocument/2006/relationships/image" Target="../media/image716.png"/><Relationship Id="rId82" Type="http://schemas.openxmlformats.org/officeDocument/2006/relationships/customXml" Target="../ink/ink1130.xml"/><Relationship Id="rId199" Type="http://schemas.openxmlformats.org/officeDocument/2006/relationships/image" Target="../media/image784.png"/><Relationship Id="rId203" Type="http://schemas.openxmlformats.org/officeDocument/2006/relationships/image" Target="../media/image786.png"/><Relationship Id="rId19" Type="http://schemas.openxmlformats.org/officeDocument/2006/relationships/image" Target="../media/image703.png"/><Relationship Id="rId224" Type="http://schemas.openxmlformats.org/officeDocument/2006/relationships/customXml" Target="../ink/ink1201.xml"/><Relationship Id="rId30" Type="http://schemas.openxmlformats.org/officeDocument/2006/relationships/customXml" Target="../ink/ink1098.xml"/><Relationship Id="rId105" Type="http://schemas.openxmlformats.org/officeDocument/2006/relationships/image" Target="../media/image738.png"/><Relationship Id="rId126" Type="http://schemas.openxmlformats.org/officeDocument/2006/relationships/customXml" Target="../ink/ink1152.xml"/><Relationship Id="rId147" Type="http://schemas.openxmlformats.org/officeDocument/2006/relationships/image" Target="../media/image758.png"/><Relationship Id="rId168" Type="http://schemas.openxmlformats.org/officeDocument/2006/relationships/customXml" Target="../ink/ink1173.xml"/><Relationship Id="rId51" Type="http://schemas.openxmlformats.org/officeDocument/2006/relationships/customXml" Target="../ink/ink1113.xml"/><Relationship Id="rId72" Type="http://schemas.openxmlformats.org/officeDocument/2006/relationships/customXml" Target="../ink/ink1125.xml"/><Relationship Id="rId93" Type="http://schemas.openxmlformats.org/officeDocument/2006/relationships/image" Target="../media/image732.png"/><Relationship Id="rId189" Type="http://schemas.openxmlformats.org/officeDocument/2006/relationships/image" Target="../media/image779.png"/><Relationship Id="rId3" Type="http://schemas.openxmlformats.org/officeDocument/2006/relationships/image" Target="../media/image695.png"/><Relationship Id="rId214" Type="http://schemas.openxmlformats.org/officeDocument/2006/relationships/customXml" Target="../ink/ink1196.xml"/><Relationship Id="rId235" Type="http://schemas.openxmlformats.org/officeDocument/2006/relationships/image" Target="../media/image802.png"/><Relationship Id="rId116" Type="http://schemas.openxmlformats.org/officeDocument/2006/relationships/customXml" Target="../ink/ink1147.xml"/><Relationship Id="rId137" Type="http://schemas.openxmlformats.org/officeDocument/2006/relationships/image" Target="../media/image754.png"/><Relationship Id="rId158" Type="http://schemas.openxmlformats.org/officeDocument/2006/relationships/customXml" Target="../ink/ink1168.xml"/><Relationship Id="rId20" Type="http://schemas.openxmlformats.org/officeDocument/2006/relationships/customXml" Target="../ink/ink1091.xml"/><Relationship Id="rId41" Type="http://schemas.openxmlformats.org/officeDocument/2006/relationships/image" Target="../media/image709.png"/><Relationship Id="rId62" Type="http://schemas.openxmlformats.org/officeDocument/2006/relationships/customXml" Target="../ink/ink1120.xml"/><Relationship Id="rId83" Type="http://schemas.openxmlformats.org/officeDocument/2006/relationships/image" Target="../media/image727.png"/><Relationship Id="rId179" Type="http://schemas.openxmlformats.org/officeDocument/2006/relationships/image" Target="../media/image774.png"/><Relationship Id="rId190" Type="http://schemas.openxmlformats.org/officeDocument/2006/relationships/customXml" Target="../ink/ink1184.xml"/><Relationship Id="rId204" Type="http://schemas.openxmlformats.org/officeDocument/2006/relationships/customXml" Target="../ink/ink1191.xml"/><Relationship Id="rId225" Type="http://schemas.openxmlformats.org/officeDocument/2006/relationships/image" Target="../media/image79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1" Type="http://schemas.openxmlformats.org/officeDocument/2006/relationships/image" Target="../media/image626.png"/><Relationship Id="rId170" Type="http://schemas.openxmlformats.org/officeDocument/2006/relationships/customXml" Target="../ink/ink1300.xml"/><Relationship Id="rId226" Type="http://schemas.openxmlformats.org/officeDocument/2006/relationships/customXml" Target="../ink/ink1336.xml"/><Relationship Id="rId433" Type="http://schemas.openxmlformats.org/officeDocument/2006/relationships/customXml" Target="../ink/ink1465.xml"/><Relationship Id="rId268" Type="http://schemas.openxmlformats.org/officeDocument/2006/relationships/customXml" Target="../ink/ink1357.xml"/><Relationship Id="rId475" Type="http://schemas.openxmlformats.org/officeDocument/2006/relationships/customXml" Target="../ink/ink1488.xml"/><Relationship Id="rId32" Type="http://schemas.openxmlformats.org/officeDocument/2006/relationships/customXml" Target="../ink/ink1229.xml"/><Relationship Id="rId74" Type="http://schemas.openxmlformats.org/officeDocument/2006/relationships/customXml" Target="../ink/ink1250.xml"/><Relationship Id="rId128" Type="http://schemas.openxmlformats.org/officeDocument/2006/relationships/customXml" Target="../ink/ink1277.xml"/><Relationship Id="rId335" Type="http://schemas.openxmlformats.org/officeDocument/2006/relationships/image" Target="../media/image904.png"/><Relationship Id="rId377" Type="http://schemas.openxmlformats.org/officeDocument/2006/relationships/image" Target="../media/image924.png"/><Relationship Id="rId500" Type="http://schemas.openxmlformats.org/officeDocument/2006/relationships/image" Target="../media/image957.png"/><Relationship Id="rId5" Type="http://schemas.openxmlformats.org/officeDocument/2006/relationships/image" Target="../media/image622.png"/><Relationship Id="rId181" Type="http://schemas.openxmlformats.org/officeDocument/2006/relationships/customXml" Target="../ink/ink1311.xml"/><Relationship Id="rId237" Type="http://schemas.openxmlformats.org/officeDocument/2006/relationships/image" Target="../media/image855.png"/><Relationship Id="rId402" Type="http://schemas.openxmlformats.org/officeDocument/2006/relationships/customXml" Target="../ink/ink1434.xml"/><Relationship Id="rId279" Type="http://schemas.openxmlformats.org/officeDocument/2006/relationships/image" Target="../media/image876.png"/><Relationship Id="rId444" Type="http://schemas.openxmlformats.org/officeDocument/2006/relationships/image" Target="../media/image929.png"/><Relationship Id="rId486" Type="http://schemas.openxmlformats.org/officeDocument/2006/relationships/image" Target="../media/image950.png"/><Relationship Id="rId43" Type="http://schemas.openxmlformats.org/officeDocument/2006/relationships/image" Target="../media/image637.png"/><Relationship Id="rId139" Type="http://schemas.openxmlformats.org/officeDocument/2006/relationships/image" Target="../media/image816.png"/><Relationship Id="rId290" Type="http://schemas.openxmlformats.org/officeDocument/2006/relationships/customXml" Target="../ink/ink1368.xml"/><Relationship Id="rId304" Type="http://schemas.openxmlformats.org/officeDocument/2006/relationships/customXml" Target="../ink/ink1375.xml"/><Relationship Id="rId346" Type="http://schemas.openxmlformats.org/officeDocument/2006/relationships/customXml" Target="../ink/ink1394.xml"/><Relationship Id="rId388" Type="http://schemas.openxmlformats.org/officeDocument/2006/relationships/customXml" Target="../ink/ink1420.xml"/><Relationship Id="rId511" Type="http://schemas.openxmlformats.org/officeDocument/2006/relationships/customXml" Target="../ink/ink1507.xml"/><Relationship Id="rId85" Type="http://schemas.openxmlformats.org/officeDocument/2006/relationships/image" Target="../media/image658.png"/><Relationship Id="rId150" Type="http://schemas.openxmlformats.org/officeDocument/2006/relationships/customXml" Target="../ink/ink1288.xml"/><Relationship Id="rId192" Type="http://schemas.openxmlformats.org/officeDocument/2006/relationships/customXml" Target="../ink/ink1319.xml"/><Relationship Id="rId206" Type="http://schemas.openxmlformats.org/officeDocument/2006/relationships/customXml" Target="../ink/ink1326.xml"/><Relationship Id="rId413" Type="http://schemas.openxmlformats.org/officeDocument/2006/relationships/customXml" Target="../ink/ink1445.xml"/><Relationship Id="rId248" Type="http://schemas.openxmlformats.org/officeDocument/2006/relationships/customXml" Target="../ink/ink1347.xml"/><Relationship Id="rId455" Type="http://schemas.openxmlformats.org/officeDocument/2006/relationships/customXml" Target="../ink/ink1478.xml"/><Relationship Id="rId497" Type="http://schemas.openxmlformats.org/officeDocument/2006/relationships/customXml" Target="../ink/ink1499.xml"/><Relationship Id="rId12" Type="http://schemas.openxmlformats.org/officeDocument/2006/relationships/customXml" Target="../ink/ink1216.xml"/><Relationship Id="rId108" Type="http://schemas.openxmlformats.org/officeDocument/2006/relationships/customXml" Target="../ink/ink1267.xml"/><Relationship Id="rId315" Type="http://schemas.openxmlformats.org/officeDocument/2006/relationships/image" Target="../media/image894.png"/><Relationship Id="rId357" Type="http://schemas.openxmlformats.org/officeDocument/2006/relationships/image" Target="../media/image914.png"/><Relationship Id="rId522" Type="http://schemas.openxmlformats.org/officeDocument/2006/relationships/image" Target="../media/image965.png"/><Relationship Id="rId54" Type="http://schemas.openxmlformats.org/officeDocument/2006/relationships/customXml" Target="../ink/ink1240.xml"/><Relationship Id="rId96" Type="http://schemas.openxmlformats.org/officeDocument/2006/relationships/customXml" Target="../ink/ink1261.xml"/><Relationship Id="rId161" Type="http://schemas.openxmlformats.org/officeDocument/2006/relationships/image" Target="../media/image827.png"/><Relationship Id="rId217" Type="http://schemas.openxmlformats.org/officeDocument/2006/relationships/image" Target="../media/image845.png"/><Relationship Id="rId399" Type="http://schemas.openxmlformats.org/officeDocument/2006/relationships/customXml" Target="../ink/ink1431.xml"/><Relationship Id="rId259" Type="http://schemas.openxmlformats.org/officeDocument/2006/relationships/image" Target="../media/image866.png"/><Relationship Id="rId424" Type="http://schemas.openxmlformats.org/officeDocument/2006/relationships/customXml" Target="../ink/ink1456.xml"/><Relationship Id="rId466" Type="http://schemas.openxmlformats.org/officeDocument/2006/relationships/image" Target="../media/image940.png"/><Relationship Id="rId23" Type="http://schemas.openxmlformats.org/officeDocument/2006/relationships/image" Target="../media/image627.png"/><Relationship Id="rId119" Type="http://schemas.openxmlformats.org/officeDocument/2006/relationships/image" Target="../media/image806.png"/><Relationship Id="rId270" Type="http://schemas.openxmlformats.org/officeDocument/2006/relationships/customXml" Target="../ink/ink1358.xml"/><Relationship Id="rId65" Type="http://schemas.openxmlformats.org/officeDocument/2006/relationships/image" Target="../media/image648.png"/><Relationship Id="rId130" Type="http://schemas.openxmlformats.org/officeDocument/2006/relationships/customXml" Target="../ink/ink1278.xml"/><Relationship Id="rId368" Type="http://schemas.openxmlformats.org/officeDocument/2006/relationships/customXml" Target="../ink/ink1406.xml"/><Relationship Id="rId172" Type="http://schemas.openxmlformats.org/officeDocument/2006/relationships/customXml" Target="../ink/ink1302.xml"/><Relationship Id="rId228" Type="http://schemas.openxmlformats.org/officeDocument/2006/relationships/customXml" Target="../ink/ink1337.xml"/><Relationship Id="rId435" Type="http://schemas.openxmlformats.org/officeDocument/2006/relationships/customXml" Target="../ink/ink1467.xml"/><Relationship Id="rId477" Type="http://schemas.openxmlformats.org/officeDocument/2006/relationships/customXml" Target="../ink/ink1489.xml"/><Relationship Id="rId281" Type="http://schemas.openxmlformats.org/officeDocument/2006/relationships/image" Target="../media/image877.png"/><Relationship Id="rId337" Type="http://schemas.openxmlformats.org/officeDocument/2006/relationships/image" Target="../media/image905.png"/><Relationship Id="rId502" Type="http://schemas.openxmlformats.org/officeDocument/2006/relationships/image" Target="../media/image958.png"/><Relationship Id="rId34" Type="http://schemas.openxmlformats.org/officeDocument/2006/relationships/customXml" Target="../ink/ink1230.xml"/><Relationship Id="rId76" Type="http://schemas.openxmlformats.org/officeDocument/2006/relationships/customXml" Target="../ink/ink1251.xml"/><Relationship Id="rId141" Type="http://schemas.openxmlformats.org/officeDocument/2006/relationships/image" Target="../media/image817.png"/><Relationship Id="rId379" Type="http://schemas.openxmlformats.org/officeDocument/2006/relationships/customXml" Target="../ink/ink1412.xml"/><Relationship Id="rId7" Type="http://schemas.openxmlformats.org/officeDocument/2006/relationships/image" Target="../media/image623.png"/><Relationship Id="rId183" Type="http://schemas.openxmlformats.org/officeDocument/2006/relationships/customXml" Target="../ink/ink1313.xml"/><Relationship Id="rId239" Type="http://schemas.openxmlformats.org/officeDocument/2006/relationships/image" Target="../media/image856.png"/><Relationship Id="rId390" Type="http://schemas.openxmlformats.org/officeDocument/2006/relationships/customXml" Target="../ink/ink1422.xml"/><Relationship Id="rId404" Type="http://schemas.openxmlformats.org/officeDocument/2006/relationships/customXml" Target="../ink/ink1436.xml"/><Relationship Id="rId446" Type="http://schemas.openxmlformats.org/officeDocument/2006/relationships/image" Target="../media/image930.png"/><Relationship Id="rId250" Type="http://schemas.openxmlformats.org/officeDocument/2006/relationships/customXml" Target="../ink/ink1348.xml"/><Relationship Id="rId292" Type="http://schemas.openxmlformats.org/officeDocument/2006/relationships/customXml" Target="../ink/ink1369.xml"/><Relationship Id="rId306" Type="http://schemas.openxmlformats.org/officeDocument/2006/relationships/customXml" Target="../ink/ink1376.xml"/><Relationship Id="rId488" Type="http://schemas.openxmlformats.org/officeDocument/2006/relationships/image" Target="../media/image951.png"/><Relationship Id="rId45" Type="http://schemas.openxmlformats.org/officeDocument/2006/relationships/image" Target="../media/image638.png"/><Relationship Id="rId87" Type="http://schemas.openxmlformats.org/officeDocument/2006/relationships/image" Target="../media/image659.png"/><Relationship Id="rId110" Type="http://schemas.openxmlformats.org/officeDocument/2006/relationships/customXml" Target="../ink/ink1268.xml"/><Relationship Id="rId348" Type="http://schemas.openxmlformats.org/officeDocument/2006/relationships/customXml" Target="../ink/ink1395.xml"/><Relationship Id="rId513" Type="http://schemas.openxmlformats.org/officeDocument/2006/relationships/customXml" Target="../ink/ink1508.xml"/><Relationship Id="rId152" Type="http://schemas.openxmlformats.org/officeDocument/2006/relationships/customXml" Target="../ink/ink1289.xml"/><Relationship Id="rId194" Type="http://schemas.openxmlformats.org/officeDocument/2006/relationships/customXml" Target="../ink/ink1320.xml"/><Relationship Id="rId208" Type="http://schemas.openxmlformats.org/officeDocument/2006/relationships/customXml" Target="../ink/ink1327.xml"/><Relationship Id="rId415" Type="http://schemas.openxmlformats.org/officeDocument/2006/relationships/customXml" Target="../ink/ink1447.xml"/><Relationship Id="rId457" Type="http://schemas.openxmlformats.org/officeDocument/2006/relationships/customXml" Target="../ink/ink1479.xml"/><Relationship Id="rId261" Type="http://schemas.openxmlformats.org/officeDocument/2006/relationships/image" Target="../media/image867.png"/><Relationship Id="rId499" Type="http://schemas.openxmlformats.org/officeDocument/2006/relationships/customXml" Target="../ink/ink1500.xml"/><Relationship Id="rId14" Type="http://schemas.openxmlformats.org/officeDocument/2006/relationships/customXml" Target="../ink/ink1218.xml"/><Relationship Id="rId56" Type="http://schemas.openxmlformats.org/officeDocument/2006/relationships/customXml" Target="../ink/ink1241.xml"/><Relationship Id="rId317" Type="http://schemas.openxmlformats.org/officeDocument/2006/relationships/image" Target="../media/image895.png"/><Relationship Id="rId359" Type="http://schemas.openxmlformats.org/officeDocument/2006/relationships/image" Target="../media/image915.png"/><Relationship Id="rId524" Type="http://schemas.openxmlformats.org/officeDocument/2006/relationships/image" Target="../media/image966.png"/><Relationship Id="rId98" Type="http://schemas.openxmlformats.org/officeDocument/2006/relationships/customXml" Target="../ink/ink1262.xml"/><Relationship Id="rId121" Type="http://schemas.openxmlformats.org/officeDocument/2006/relationships/image" Target="../media/image807.png"/><Relationship Id="rId163" Type="http://schemas.openxmlformats.org/officeDocument/2006/relationships/image" Target="../media/image828.png"/><Relationship Id="rId219" Type="http://schemas.openxmlformats.org/officeDocument/2006/relationships/image" Target="../media/image846.png"/><Relationship Id="rId370" Type="http://schemas.openxmlformats.org/officeDocument/2006/relationships/customXml" Target="../ink/ink1407.xml"/><Relationship Id="rId426" Type="http://schemas.openxmlformats.org/officeDocument/2006/relationships/customXml" Target="../ink/ink1458.xml"/><Relationship Id="rId230" Type="http://schemas.openxmlformats.org/officeDocument/2006/relationships/customXml" Target="../ink/ink1338.xml"/><Relationship Id="rId468" Type="http://schemas.openxmlformats.org/officeDocument/2006/relationships/image" Target="../media/image941.png"/><Relationship Id="rId25" Type="http://schemas.openxmlformats.org/officeDocument/2006/relationships/image" Target="../media/image628.png"/><Relationship Id="rId67" Type="http://schemas.openxmlformats.org/officeDocument/2006/relationships/image" Target="../media/image649.png"/><Relationship Id="rId272" Type="http://schemas.openxmlformats.org/officeDocument/2006/relationships/customXml" Target="../ink/ink1359.xml"/><Relationship Id="rId328" Type="http://schemas.openxmlformats.org/officeDocument/2006/relationships/customXml" Target="../ink/ink1385.xml"/><Relationship Id="rId132" Type="http://schemas.openxmlformats.org/officeDocument/2006/relationships/customXml" Target="../ink/ink1279.xml"/><Relationship Id="rId174" Type="http://schemas.openxmlformats.org/officeDocument/2006/relationships/customXml" Target="../ink/ink1304.xml"/><Relationship Id="rId381" Type="http://schemas.openxmlformats.org/officeDocument/2006/relationships/customXml" Target="../ink/ink1414.xml"/><Relationship Id="rId241" Type="http://schemas.openxmlformats.org/officeDocument/2006/relationships/image" Target="../media/image857.png"/><Relationship Id="rId437" Type="http://schemas.openxmlformats.org/officeDocument/2006/relationships/image" Target="../media/image926.png"/><Relationship Id="rId479" Type="http://schemas.openxmlformats.org/officeDocument/2006/relationships/customXml" Target="../ink/ink1490.xml"/><Relationship Id="rId36" Type="http://schemas.openxmlformats.org/officeDocument/2006/relationships/customXml" Target="../ink/ink1231.xml"/><Relationship Id="rId283" Type="http://schemas.openxmlformats.org/officeDocument/2006/relationships/image" Target="../media/image878.png"/><Relationship Id="rId339" Type="http://schemas.openxmlformats.org/officeDocument/2006/relationships/image" Target="../media/image906.png"/><Relationship Id="rId490" Type="http://schemas.openxmlformats.org/officeDocument/2006/relationships/image" Target="../media/image952.png"/><Relationship Id="rId504" Type="http://schemas.openxmlformats.org/officeDocument/2006/relationships/image" Target="../media/image959.png"/><Relationship Id="rId78" Type="http://schemas.openxmlformats.org/officeDocument/2006/relationships/customXml" Target="../ink/ink1252.xml"/><Relationship Id="rId101" Type="http://schemas.openxmlformats.org/officeDocument/2006/relationships/image" Target="../media/image666.png"/><Relationship Id="rId143" Type="http://schemas.openxmlformats.org/officeDocument/2006/relationships/image" Target="../media/image818.png"/><Relationship Id="rId185" Type="http://schemas.openxmlformats.org/officeDocument/2006/relationships/customXml" Target="../ink/ink1315.xml"/><Relationship Id="rId350" Type="http://schemas.openxmlformats.org/officeDocument/2006/relationships/customXml" Target="../ink/ink1396.xml"/><Relationship Id="rId406" Type="http://schemas.openxmlformats.org/officeDocument/2006/relationships/customXml" Target="../ink/ink1438.xml"/><Relationship Id="rId9" Type="http://schemas.openxmlformats.org/officeDocument/2006/relationships/image" Target="../media/image624.png"/><Relationship Id="rId210" Type="http://schemas.openxmlformats.org/officeDocument/2006/relationships/customXml" Target="../ink/ink1328.xml"/><Relationship Id="rId392" Type="http://schemas.openxmlformats.org/officeDocument/2006/relationships/customXml" Target="../ink/ink1424.xml"/><Relationship Id="rId448" Type="http://schemas.openxmlformats.org/officeDocument/2006/relationships/image" Target="../media/image931.png"/><Relationship Id="rId252" Type="http://schemas.openxmlformats.org/officeDocument/2006/relationships/customXml" Target="../ink/ink1349.xml"/><Relationship Id="rId294" Type="http://schemas.openxmlformats.org/officeDocument/2006/relationships/customXml" Target="../ink/ink1370.xml"/><Relationship Id="rId308" Type="http://schemas.openxmlformats.org/officeDocument/2006/relationships/customXml" Target="../ink/ink1377.xml"/><Relationship Id="rId515" Type="http://schemas.openxmlformats.org/officeDocument/2006/relationships/customXml" Target="../ink/ink1509.xml"/><Relationship Id="rId47" Type="http://schemas.openxmlformats.org/officeDocument/2006/relationships/image" Target="../media/image639.png"/><Relationship Id="rId89" Type="http://schemas.openxmlformats.org/officeDocument/2006/relationships/image" Target="../media/image660.png"/><Relationship Id="rId112" Type="http://schemas.openxmlformats.org/officeDocument/2006/relationships/customXml" Target="../ink/ink1269.xml"/><Relationship Id="rId154" Type="http://schemas.openxmlformats.org/officeDocument/2006/relationships/customXml" Target="../ink/ink1290.xml"/><Relationship Id="rId361" Type="http://schemas.openxmlformats.org/officeDocument/2006/relationships/image" Target="../media/image916.png"/><Relationship Id="rId196" Type="http://schemas.openxmlformats.org/officeDocument/2006/relationships/customXml" Target="../ink/ink1321.xml"/><Relationship Id="rId417" Type="http://schemas.openxmlformats.org/officeDocument/2006/relationships/customXml" Target="../ink/ink1449.xml"/><Relationship Id="rId459" Type="http://schemas.openxmlformats.org/officeDocument/2006/relationships/customXml" Target="../ink/ink1480.xml"/><Relationship Id="rId16" Type="http://schemas.openxmlformats.org/officeDocument/2006/relationships/customXml" Target="../ink/ink1220.xml"/><Relationship Id="rId221" Type="http://schemas.openxmlformats.org/officeDocument/2006/relationships/image" Target="../media/image847.png"/><Relationship Id="rId263" Type="http://schemas.openxmlformats.org/officeDocument/2006/relationships/image" Target="../media/image868.png"/><Relationship Id="rId319" Type="http://schemas.openxmlformats.org/officeDocument/2006/relationships/image" Target="../media/image896.png"/><Relationship Id="rId470" Type="http://schemas.openxmlformats.org/officeDocument/2006/relationships/image" Target="../media/image942.png"/><Relationship Id="rId58" Type="http://schemas.openxmlformats.org/officeDocument/2006/relationships/customXml" Target="../ink/ink1242.xml"/><Relationship Id="rId123" Type="http://schemas.openxmlformats.org/officeDocument/2006/relationships/image" Target="../media/image808.png"/><Relationship Id="rId330" Type="http://schemas.openxmlformats.org/officeDocument/2006/relationships/customXml" Target="../ink/ink1386.xml"/><Relationship Id="rId165" Type="http://schemas.openxmlformats.org/officeDocument/2006/relationships/image" Target="../media/image829.png"/><Relationship Id="rId372" Type="http://schemas.openxmlformats.org/officeDocument/2006/relationships/customXml" Target="../ink/ink1408.xml"/><Relationship Id="rId428" Type="http://schemas.openxmlformats.org/officeDocument/2006/relationships/customXml" Target="../ink/ink1460.xml"/><Relationship Id="rId232" Type="http://schemas.openxmlformats.org/officeDocument/2006/relationships/customXml" Target="../ink/ink1339.xml"/><Relationship Id="rId274" Type="http://schemas.openxmlformats.org/officeDocument/2006/relationships/customXml" Target="../ink/ink1360.xml"/><Relationship Id="rId481" Type="http://schemas.openxmlformats.org/officeDocument/2006/relationships/customXml" Target="../ink/ink1491.xml"/><Relationship Id="rId27" Type="http://schemas.openxmlformats.org/officeDocument/2006/relationships/image" Target="../media/image629.png"/><Relationship Id="rId69" Type="http://schemas.openxmlformats.org/officeDocument/2006/relationships/image" Target="../media/image650.png"/><Relationship Id="rId134" Type="http://schemas.openxmlformats.org/officeDocument/2006/relationships/customXml" Target="../ink/ink1280.xml"/><Relationship Id="rId80" Type="http://schemas.openxmlformats.org/officeDocument/2006/relationships/customXml" Target="../ink/ink1253.xml"/><Relationship Id="rId176" Type="http://schemas.openxmlformats.org/officeDocument/2006/relationships/customXml" Target="../ink/ink1306.xml"/><Relationship Id="rId341" Type="http://schemas.openxmlformats.org/officeDocument/2006/relationships/image" Target="../media/image907.png"/><Relationship Id="rId383" Type="http://schemas.openxmlformats.org/officeDocument/2006/relationships/customXml" Target="../ink/ink1415.xml"/><Relationship Id="rId439" Type="http://schemas.openxmlformats.org/officeDocument/2006/relationships/image" Target="../media/image927.png"/><Relationship Id="rId201" Type="http://schemas.openxmlformats.org/officeDocument/2006/relationships/image" Target="../media/image837.png"/><Relationship Id="rId243" Type="http://schemas.openxmlformats.org/officeDocument/2006/relationships/image" Target="../media/image858.png"/><Relationship Id="rId285" Type="http://schemas.openxmlformats.org/officeDocument/2006/relationships/image" Target="../media/image879.png"/><Relationship Id="rId450" Type="http://schemas.openxmlformats.org/officeDocument/2006/relationships/image" Target="../media/image932.png"/><Relationship Id="rId506" Type="http://schemas.openxmlformats.org/officeDocument/2006/relationships/image" Target="../media/image960.png"/><Relationship Id="rId38" Type="http://schemas.openxmlformats.org/officeDocument/2006/relationships/customXml" Target="../ink/ink1232.xml"/><Relationship Id="rId103" Type="http://schemas.openxmlformats.org/officeDocument/2006/relationships/image" Target="../media/image667.png"/><Relationship Id="rId310" Type="http://schemas.openxmlformats.org/officeDocument/2006/relationships/customXml" Target="../ink/ink1378.xml"/><Relationship Id="rId492" Type="http://schemas.openxmlformats.org/officeDocument/2006/relationships/image" Target="../media/image953.png"/><Relationship Id="rId91" Type="http://schemas.openxmlformats.org/officeDocument/2006/relationships/image" Target="../media/image661.png"/><Relationship Id="rId145" Type="http://schemas.openxmlformats.org/officeDocument/2006/relationships/image" Target="../media/image819.png"/><Relationship Id="rId187" Type="http://schemas.openxmlformats.org/officeDocument/2006/relationships/image" Target="../media/image830.png"/><Relationship Id="rId352" Type="http://schemas.openxmlformats.org/officeDocument/2006/relationships/customXml" Target="../ink/ink1398.xml"/><Relationship Id="rId394" Type="http://schemas.openxmlformats.org/officeDocument/2006/relationships/customXml" Target="../ink/ink1426.xml"/><Relationship Id="rId408" Type="http://schemas.openxmlformats.org/officeDocument/2006/relationships/customXml" Target="../ink/ink1440.xml"/><Relationship Id="rId212" Type="http://schemas.openxmlformats.org/officeDocument/2006/relationships/customXml" Target="../ink/ink1329.xml"/><Relationship Id="rId254" Type="http://schemas.openxmlformats.org/officeDocument/2006/relationships/customXml" Target="../ink/ink1350.xml"/><Relationship Id="rId49" Type="http://schemas.openxmlformats.org/officeDocument/2006/relationships/image" Target="../media/image640.png"/><Relationship Id="rId114" Type="http://schemas.openxmlformats.org/officeDocument/2006/relationships/customXml" Target="../ink/ink1270.xml"/><Relationship Id="rId296" Type="http://schemas.openxmlformats.org/officeDocument/2006/relationships/customXml" Target="../ink/ink1371.xml"/><Relationship Id="rId461" Type="http://schemas.openxmlformats.org/officeDocument/2006/relationships/customXml" Target="../ink/ink1481.xml"/><Relationship Id="rId517" Type="http://schemas.openxmlformats.org/officeDocument/2006/relationships/customXml" Target="../ink/ink1510.xml"/><Relationship Id="rId60" Type="http://schemas.openxmlformats.org/officeDocument/2006/relationships/customXml" Target="../ink/ink1243.xml"/><Relationship Id="rId156" Type="http://schemas.openxmlformats.org/officeDocument/2006/relationships/customXml" Target="../ink/ink1291.xml"/><Relationship Id="rId198" Type="http://schemas.openxmlformats.org/officeDocument/2006/relationships/customXml" Target="../ink/ink1322.xml"/><Relationship Id="rId321" Type="http://schemas.openxmlformats.org/officeDocument/2006/relationships/image" Target="../media/image897.png"/><Relationship Id="rId363" Type="http://schemas.openxmlformats.org/officeDocument/2006/relationships/image" Target="../media/image917.png"/><Relationship Id="rId419" Type="http://schemas.openxmlformats.org/officeDocument/2006/relationships/customXml" Target="../ink/ink1451.xml"/><Relationship Id="rId223" Type="http://schemas.openxmlformats.org/officeDocument/2006/relationships/image" Target="../media/image848.png"/><Relationship Id="rId430" Type="http://schemas.openxmlformats.org/officeDocument/2006/relationships/customXml" Target="../ink/ink1462.xml"/><Relationship Id="rId18" Type="http://schemas.openxmlformats.org/officeDocument/2006/relationships/customXml" Target="../ink/ink1222.xml"/><Relationship Id="rId265" Type="http://schemas.openxmlformats.org/officeDocument/2006/relationships/image" Target="../media/image869.png"/><Relationship Id="rId472" Type="http://schemas.openxmlformats.org/officeDocument/2006/relationships/image" Target="../media/image943.png"/><Relationship Id="rId125" Type="http://schemas.openxmlformats.org/officeDocument/2006/relationships/image" Target="../media/image809.png"/><Relationship Id="rId167" Type="http://schemas.openxmlformats.org/officeDocument/2006/relationships/customXml" Target="../ink/ink1297.xml"/><Relationship Id="rId332" Type="http://schemas.openxmlformats.org/officeDocument/2006/relationships/customXml" Target="../ink/ink1387.xml"/><Relationship Id="rId374" Type="http://schemas.openxmlformats.org/officeDocument/2006/relationships/customXml" Target="../ink/ink1409.xml"/><Relationship Id="rId71" Type="http://schemas.openxmlformats.org/officeDocument/2006/relationships/image" Target="../media/image651.png"/><Relationship Id="rId234" Type="http://schemas.openxmlformats.org/officeDocument/2006/relationships/customXml" Target="../ink/ink1340.xml"/><Relationship Id="rId2" Type="http://schemas.openxmlformats.org/officeDocument/2006/relationships/customXml" Target="../ink/ink1210.xml"/><Relationship Id="rId29" Type="http://schemas.openxmlformats.org/officeDocument/2006/relationships/image" Target="../media/image630.png"/><Relationship Id="rId276" Type="http://schemas.openxmlformats.org/officeDocument/2006/relationships/customXml" Target="../ink/ink1361.xml"/><Relationship Id="rId441" Type="http://schemas.openxmlformats.org/officeDocument/2006/relationships/customXml" Target="../ink/ink1471.xml"/><Relationship Id="rId483" Type="http://schemas.openxmlformats.org/officeDocument/2006/relationships/customXml" Target="../ink/ink1492.xml"/><Relationship Id="rId40" Type="http://schemas.openxmlformats.org/officeDocument/2006/relationships/customXml" Target="../ink/ink1233.xml"/><Relationship Id="rId136" Type="http://schemas.openxmlformats.org/officeDocument/2006/relationships/customXml" Target="../ink/ink1281.xml"/><Relationship Id="rId178" Type="http://schemas.openxmlformats.org/officeDocument/2006/relationships/customXml" Target="../ink/ink1308.xml"/><Relationship Id="rId301" Type="http://schemas.openxmlformats.org/officeDocument/2006/relationships/image" Target="../media/image887.png"/><Relationship Id="rId343" Type="http://schemas.openxmlformats.org/officeDocument/2006/relationships/image" Target="../media/image908.png"/><Relationship Id="rId82" Type="http://schemas.openxmlformats.org/officeDocument/2006/relationships/customXml" Target="../ink/ink1254.xml"/><Relationship Id="rId203" Type="http://schemas.openxmlformats.org/officeDocument/2006/relationships/image" Target="../media/image838.png"/><Relationship Id="rId385" Type="http://schemas.openxmlformats.org/officeDocument/2006/relationships/customXml" Target="../ink/ink1417.xml"/><Relationship Id="rId245" Type="http://schemas.openxmlformats.org/officeDocument/2006/relationships/image" Target="../media/image859.png"/><Relationship Id="rId287" Type="http://schemas.openxmlformats.org/officeDocument/2006/relationships/image" Target="../media/image880.png"/><Relationship Id="rId410" Type="http://schemas.openxmlformats.org/officeDocument/2006/relationships/customXml" Target="../ink/ink1442.xml"/><Relationship Id="rId452" Type="http://schemas.openxmlformats.org/officeDocument/2006/relationships/image" Target="../media/image933.png"/><Relationship Id="rId494" Type="http://schemas.openxmlformats.org/officeDocument/2006/relationships/image" Target="../media/image954.png"/><Relationship Id="rId508" Type="http://schemas.openxmlformats.org/officeDocument/2006/relationships/image" Target="../media/image961.png"/><Relationship Id="rId105" Type="http://schemas.openxmlformats.org/officeDocument/2006/relationships/image" Target="../media/image668.png"/><Relationship Id="rId147" Type="http://schemas.openxmlformats.org/officeDocument/2006/relationships/image" Target="../media/image820.png"/><Relationship Id="rId312" Type="http://schemas.openxmlformats.org/officeDocument/2006/relationships/customXml" Target="../ink/ink1379.xml"/><Relationship Id="rId354" Type="http://schemas.openxmlformats.org/officeDocument/2006/relationships/customXml" Target="../ink/ink1399.xml"/><Relationship Id="rId51" Type="http://schemas.openxmlformats.org/officeDocument/2006/relationships/image" Target="../media/image641.png"/><Relationship Id="rId93" Type="http://schemas.openxmlformats.org/officeDocument/2006/relationships/image" Target="../media/image662.png"/><Relationship Id="rId189" Type="http://schemas.openxmlformats.org/officeDocument/2006/relationships/image" Target="../media/image831.png"/><Relationship Id="rId396" Type="http://schemas.openxmlformats.org/officeDocument/2006/relationships/customXml" Target="../ink/ink1428.xml"/><Relationship Id="rId214" Type="http://schemas.openxmlformats.org/officeDocument/2006/relationships/customXml" Target="../ink/ink1330.xml"/><Relationship Id="rId256" Type="http://schemas.openxmlformats.org/officeDocument/2006/relationships/customXml" Target="../ink/ink1351.xml"/><Relationship Id="rId298" Type="http://schemas.openxmlformats.org/officeDocument/2006/relationships/customXml" Target="../ink/ink1372.xml"/><Relationship Id="rId421" Type="http://schemas.openxmlformats.org/officeDocument/2006/relationships/customXml" Target="../ink/ink1453.xml"/><Relationship Id="rId463" Type="http://schemas.openxmlformats.org/officeDocument/2006/relationships/customXml" Target="../ink/ink1482.xml"/><Relationship Id="rId519" Type="http://schemas.openxmlformats.org/officeDocument/2006/relationships/customXml" Target="../ink/ink1511.xml"/><Relationship Id="rId116" Type="http://schemas.openxmlformats.org/officeDocument/2006/relationships/customXml" Target="../ink/ink1271.xml"/><Relationship Id="rId158" Type="http://schemas.openxmlformats.org/officeDocument/2006/relationships/customXml" Target="../ink/ink1292.xml"/><Relationship Id="rId20" Type="http://schemas.openxmlformats.org/officeDocument/2006/relationships/customXml" Target="../ink/ink1223.xml"/><Relationship Id="rId62" Type="http://schemas.openxmlformats.org/officeDocument/2006/relationships/customXml" Target="../ink/ink1244.xml"/><Relationship Id="rId365" Type="http://schemas.openxmlformats.org/officeDocument/2006/relationships/image" Target="../media/image918.png"/><Relationship Id="rId225" Type="http://schemas.openxmlformats.org/officeDocument/2006/relationships/image" Target="../media/image849.png"/><Relationship Id="rId267" Type="http://schemas.openxmlformats.org/officeDocument/2006/relationships/image" Target="../media/image870.png"/><Relationship Id="rId432" Type="http://schemas.openxmlformats.org/officeDocument/2006/relationships/customXml" Target="../ink/ink1464.xml"/><Relationship Id="rId474" Type="http://schemas.openxmlformats.org/officeDocument/2006/relationships/image" Target="../media/image944.png"/><Relationship Id="rId127" Type="http://schemas.openxmlformats.org/officeDocument/2006/relationships/image" Target="../media/image810.png"/><Relationship Id="rId31" Type="http://schemas.openxmlformats.org/officeDocument/2006/relationships/image" Target="../media/image631.png"/><Relationship Id="rId73" Type="http://schemas.openxmlformats.org/officeDocument/2006/relationships/image" Target="../media/image652.png"/><Relationship Id="rId169" Type="http://schemas.openxmlformats.org/officeDocument/2006/relationships/customXml" Target="../ink/ink1299.xml"/><Relationship Id="rId334" Type="http://schemas.openxmlformats.org/officeDocument/2006/relationships/customXml" Target="../ink/ink1388.xml"/><Relationship Id="rId376" Type="http://schemas.openxmlformats.org/officeDocument/2006/relationships/customXml" Target="../ink/ink1410.xml"/><Relationship Id="rId4" Type="http://schemas.openxmlformats.org/officeDocument/2006/relationships/customXml" Target="../ink/ink1211.xml"/><Relationship Id="rId180" Type="http://schemas.openxmlformats.org/officeDocument/2006/relationships/customXml" Target="../ink/ink1310.xml"/><Relationship Id="rId236" Type="http://schemas.openxmlformats.org/officeDocument/2006/relationships/customXml" Target="../ink/ink1341.xml"/><Relationship Id="rId278" Type="http://schemas.openxmlformats.org/officeDocument/2006/relationships/customXml" Target="../ink/ink1362.xml"/><Relationship Id="rId401" Type="http://schemas.openxmlformats.org/officeDocument/2006/relationships/customXml" Target="../ink/ink1433.xml"/><Relationship Id="rId443" Type="http://schemas.openxmlformats.org/officeDocument/2006/relationships/customXml" Target="../ink/ink1472.xml"/><Relationship Id="rId303" Type="http://schemas.openxmlformats.org/officeDocument/2006/relationships/image" Target="../media/image888.png"/><Relationship Id="rId485" Type="http://schemas.openxmlformats.org/officeDocument/2006/relationships/customXml" Target="../ink/ink1493.xml"/><Relationship Id="rId42" Type="http://schemas.openxmlformats.org/officeDocument/2006/relationships/customXml" Target="../ink/ink1234.xml"/><Relationship Id="rId84" Type="http://schemas.openxmlformats.org/officeDocument/2006/relationships/customXml" Target="../ink/ink1255.xml"/><Relationship Id="rId138" Type="http://schemas.openxmlformats.org/officeDocument/2006/relationships/customXml" Target="../ink/ink1282.xml"/><Relationship Id="rId345" Type="http://schemas.openxmlformats.org/officeDocument/2006/relationships/image" Target="../media/image909.png"/><Relationship Id="rId387" Type="http://schemas.openxmlformats.org/officeDocument/2006/relationships/customXml" Target="../ink/ink1419.xml"/><Relationship Id="rId510" Type="http://schemas.openxmlformats.org/officeDocument/2006/relationships/customXml" Target="../ink/ink1506.xml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412" Type="http://schemas.openxmlformats.org/officeDocument/2006/relationships/customXml" Target="../ink/ink1444.xml"/><Relationship Id="rId107" Type="http://schemas.openxmlformats.org/officeDocument/2006/relationships/image" Target="../media/image669.png"/><Relationship Id="rId289" Type="http://schemas.openxmlformats.org/officeDocument/2006/relationships/image" Target="../media/image881.png"/><Relationship Id="rId454" Type="http://schemas.openxmlformats.org/officeDocument/2006/relationships/image" Target="../media/image934.png"/><Relationship Id="rId496" Type="http://schemas.openxmlformats.org/officeDocument/2006/relationships/image" Target="../media/image955.png"/><Relationship Id="rId11" Type="http://schemas.openxmlformats.org/officeDocument/2006/relationships/customXml" Target="../ink/ink1215.xml"/><Relationship Id="rId53" Type="http://schemas.openxmlformats.org/officeDocument/2006/relationships/image" Target="../media/image642.png"/><Relationship Id="rId149" Type="http://schemas.openxmlformats.org/officeDocument/2006/relationships/image" Target="../media/image821.png"/><Relationship Id="rId314" Type="http://schemas.openxmlformats.org/officeDocument/2006/relationships/customXml" Target="../ink/ink1380.xml"/><Relationship Id="rId356" Type="http://schemas.openxmlformats.org/officeDocument/2006/relationships/customXml" Target="../ink/ink1400.xml"/><Relationship Id="rId398" Type="http://schemas.openxmlformats.org/officeDocument/2006/relationships/customXml" Target="../ink/ink1430.xml"/><Relationship Id="rId521" Type="http://schemas.openxmlformats.org/officeDocument/2006/relationships/customXml" Target="../ink/ink1512.xml"/><Relationship Id="rId95" Type="http://schemas.openxmlformats.org/officeDocument/2006/relationships/image" Target="../media/image663.png"/><Relationship Id="rId160" Type="http://schemas.openxmlformats.org/officeDocument/2006/relationships/customXml" Target="../ink/ink1293.xml"/><Relationship Id="rId216" Type="http://schemas.openxmlformats.org/officeDocument/2006/relationships/customXml" Target="../ink/ink1331.xml"/><Relationship Id="rId423" Type="http://schemas.openxmlformats.org/officeDocument/2006/relationships/customXml" Target="../ink/ink1455.xml"/><Relationship Id="rId258" Type="http://schemas.openxmlformats.org/officeDocument/2006/relationships/customXml" Target="../ink/ink1352.xml"/><Relationship Id="rId465" Type="http://schemas.openxmlformats.org/officeDocument/2006/relationships/customXml" Target="../ink/ink1483.xml"/><Relationship Id="rId22" Type="http://schemas.openxmlformats.org/officeDocument/2006/relationships/customXml" Target="../ink/ink1224.xml"/><Relationship Id="rId64" Type="http://schemas.openxmlformats.org/officeDocument/2006/relationships/customXml" Target="../ink/ink1245.xml"/><Relationship Id="rId118" Type="http://schemas.openxmlformats.org/officeDocument/2006/relationships/customXml" Target="../ink/ink1272.xml"/><Relationship Id="rId367" Type="http://schemas.openxmlformats.org/officeDocument/2006/relationships/image" Target="../media/image919.png"/><Relationship Id="rId171" Type="http://schemas.openxmlformats.org/officeDocument/2006/relationships/customXml" Target="../ink/ink1301.xml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434" Type="http://schemas.openxmlformats.org/officeDocument/2006/relationships/customXml" Target="../ink/ink1466.xml"/><Relationship Id="rId476" Type="http://schemas.openxmlformats.org/officeDocument/2006/relationships/image" Target="../media/image945.png"/><Relationship Id="rId33" Type="http://schemas.openxmlformats.org/officeDocument/2006/relationships/image" Target="../media/image632.png"/><Relationship Id="rId129" Type="http://schemas.openxmlformats.org/officeDocument/2006/relationships/image" Target="../media/image811.png"/><Relationship Id="rId280" Type="http://schemas.openxmlformats.org/officeDocument/2006/relationships/customXml" Target="../ink/ink1363.xml"/><Relationship Id="rId336" Type="http://schemas.openxmlformats.org/officeDocument/2006/relationships/customXml" Target="../ink/ink1389.xml"/><Relationship Id="rId501" Type="http://schemas.openxmlformats.org/officeDocument/2006/relationships/customXml" Target="../ink/ink1501.xml"/><Relationship Id="rId75" Type="http://schemas.openxmlformats.org/officeDocument/2006/relationships/image" Target="../media/image653.png"/><Relationship Id="rId140" Type="http://schemas.openxmlformats.org/officeDocument/2006/relationships/customXml" Target="../ink/ink1283.xml"/><Relationship Id="rId182" Type="http://schemas.openxmlformats.org/officeDocument/2006/relationships/customXml" Target="../ink/ink1312.xml"/><Relationship Id="rId378" Type="http://schemas.openxmlformats.org/officeDocument/2006/relationships/customXml" Target="../ink/ink1411.xml"/><Relationship Id="rId403" Type="http://schemas.openxmlformats.org/officeDocument/2006/relationships/customXml" Target="../ink/ink1435.xml"/><Relationship Id="rId6" Type="http://schemas.openxmlformats.org/officeDocument/2006/relationships/customXml" Target="../ink/ink1212.xml"/><Relationship Id="rId238" Type="http://schemas.openxmlformats.org/officeDocument/2006/relationships/customXml" Target="../ink/ink1342.xml"/><Relationship Id="rId445" Type="http://schemas.openxmlformats.org/officeDocument/2006/relationships/customXml" Target="../ink/ink1473.xml"/><Relationship Id="rId487" Type="http://schemas.openxmlformats.org/officeDocument/2006/relationships/customXml" Target="../ink/ink1494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347" Type="http://schemas.openxmlformats.org/officeDocument/2006/relationships/image" Target="../media/image910.png"/><Relationship Id="rId512" Type="http://schemas.openxmlformats.org/officeDocument/2006/relationships/image" Target="../media/image962.png"/><Relationship Id="rId44" Type="http://schemas.openxmlformats.org/officeDocument/2006/relationships/customXml" Target="../ink/ink1235.xml"/><Relationship Id="rId86" Type="http://schemas.openxmlformats.org/officeDocument/2006/relationships/customXml" Target="../ink/ink1256.xml"/><Relationship Id="rId151" Type="http://schemas.openxmlformats.org/officeDocument/2006/relationships/image" Target="../media/image822.png"/><Relationship Id="rId389" Type="http://schemas.openxmlformats.org/officeDocument/2006/relationships/customXml" Target="../ink/ink1421.xml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49" Type="http://schemas.openxmlformats.org/officeDocument/2006/relationships/image" Target="../media/image861.png"/><Relationship Id="rId414" Type="http://schemas.openxmlformats.org/officeDocument/2006/relationships/customXml" Target="../ink/ink1446.xml"/><Relationship Id="rId456" Type="http://schemas.openxmlformats.org/officeDocument/2006/relationships/image" Target="../media/image935.png"/><Relationship Id="rId498" Type="http://schemas.openxmlformats.org/officeDocument/2006/relationships/image" Target="../media/image956.png"/><Relationship Id="rId13" Type="http://schemas.openxmlformats.org/officeDocument/2006/relationships/customXml" Target="../ink/ink1217.xml"/><Relationship Id="rId109" Type="http://schemas.openxmlformats.org/officeDocument/2006/relationships/image" Target="../media/image670.png"/><Relationship Id="rId260" Type="http://schemas.openxmlformats.org/officeDocument/2006/relationships/customXml" Target="../ink/ink1353.xml"/><Relationship Id="rId316" Type="http://schemas.openxmlformats.org/officeDocument/2006/relationships/customXml" Target="../ink/ink1381.xml"/><Relationship Id="rId523" Type="http://schemas.openxmlformats.org/officeDocument/2006/relationships/customXml" Target="../ink/ink1513.xml"/><Relationship Id="rId55" Type="http://schemas.openxmlformats.org/officeDocument/2006/relationships/image" Target="../media/image643.png"/><Relationship Id="rId97" Type="http://schemas.openxmlformats.org/officeDocument/2006/relationships/image" Target="../media/image664.png"/><Relationship Id="rId120" Type="http://schemas.openxmlformats.org/officeDocument/2006/relationships/customXml" Target="../ink/ink1273.xml"/><Relationship Id="rId358" Type="http://schemas.openxmlformats.org/officeDocument/2006/relationships/customXml" Target="../ink/ink1401.xml"/><Relationship Id="rId162" Type="http://schemas.openxmlformats.org/officeDocument/2006/relationships/customXml" Target="../ink/ink1294.xml"/><Relationship Id="rId218" Type="http://schemas.openxmlformats.org/officeDocument/2006/relationships/customXml" Target="../ink/ink1332.xml"/><Relationship Id="rId425" Type="http://schemas.openxmlformats.org/officeDocument/2006/relationships/customXml" Target="../ink/ink1457.xml"/><Relationship Id="rId467" Type="http://schemas.openxmlformats.org/officeDocument/2006/relationships/customXml" Target="../ink/ink1484.xml"/><Relationship Id="rId271" Type="http://schemas.openxmlformats.org/officeDocument/2006/relationships/image" Target="../media/image872.png"/><Relationship Id="rId24" Type="http://schemas.openxmlformats.org/officeDocument/2006/relationships/customXml" Target="../ink/ink1225.xml"/><Relationship Id="rId66" Type="http://schemas.openxmlformats.org/officeDocument/2006/relationships/customXml" Target="../ink/ink1246.xml"/><Relationship Id="rId131" Type="http://schemas.openxmlformats.org/officeDocument/2006/relationships/image" Target="../media/image812.png"/><Relationship Id="rId327" Type="http://schemas.openxmlformats.org/officeDocument/2006/relationships/image" Target="../media/image900.png"/><Relationship Id="rId369" Type="http://schemas.openxmlformats.org/officeDocument/2006/relationships/image" Target="../media/image920.png"/><Relationship Id="rId173" Type="http://schemas.openxmlformats.org/officeDocument/2006/relationships/customXml" Target="../ink/ink1303.xml"/><Relationship Id="rId229" Type="http://schemas.openxmlformats.org/officeDocument/2006/relationships/image" Target="../media/image851.png"/><Relationship Id="rId380" Type="http://schemas.openxmlformats.org/officeDocument/2006/relationships/customXml" Target="../ink/ink1413.xml"/><Relationship Id="rId436" Type="http://schemas.openxmlformats.org/officeDocument/2006/relationships/customXml" Target="../ink/ink1468.xml"/><Relationship Id="rId240" Type="http://schemas.openxmlformats.org/officeDocument/2006/relationships/customXml" Target="../ink/ink1343.xml"/><Relationship Id="rId478" Type="http://schemas.openxmlformats.org/officeDocument/2006/relationships/image" Target="../media/image946.png"/><Relationship Id="rId35" Type="http://schemas.openxmlformats.org/officeDocument/2006/relationships/image" Target="../media/image633.png"/><Relationship Id="rId77" Type="http://schemas.openxmlformats.org/officeDocument/2006/relationships/image" Target="../media/image654.png"/><Relationship Id="rId100" Type="http://schemas.openxmlformats.org/officeDocument/2006/relationships/customXml" Target="../ink/ink1263.xml"/><Relationship Id="rId282" Type="http://schemas.openxmlformats.org/officeDocument/2006/relationships/customXml" Target="../ink/ink1364.xml"/><Relationship Id="rId338" Type="http://schemas.openxmlformats.org/officeDocument/2006/relationships/customXml" Target="../ink/ink1390.xml"/><Relationship Id="rId503" Type="http://schemas.openxmlformats.org/officeDocument/2006/relationships/customXml" Target="../ink/ink1502.xml"/><Relationship Id="rId8" Type="http://schemas.openxmlformats.org/officeDocument/2006/relationships/customXml" Target="../ink/ink1213.xml"/><Relationship Id="rId142" Type="http://schemas.openxmlformats.org/officeDocument/2006/relationships/customXml" Target="../ink/ink1284.xml"/><Relationship Id="rId184" Type="http://schemas.openxmlformats.org/officeDocument/2006/relationships/customXml" Target="../ink/ink1314.xml"/><Relationship Id="rId391" Type="http://schemas.openxmlformats.org/officeDocument/2006/relationships/customXml" Target="../ink/ink1423.xml"/><Relationship Id="rId405" Type="http://schemas.openxmlformats.org/officeDocument/2006/relationships/customXml" Target="../ink/ink1437.xml"/><Relationship Id="rId447" Type="http://schemas.openxmlformats.org/officeDocument/2006/relationships/customXml" Target="../ink/ink1474.xml"/><Relationship Id="rId251" Type="http://schemas.openxmlformats.org/officeDocument/2006/relationships/image" Target="../media/image862.png"/><Relationship Id="rId489" Type="http://schemas.openxmlformats.org/officeDocument/2006/relationships/customXml" Target="../ink/ink1495.xml"/><Relationship Id="rId46" Type="http://schemas.openxmlformats.org/officeDocument/2006/relationships/customXml" Target="../ink/ink1236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image" Target="../media/image963.png"/><Relationship Id="rId88" Type="http://schemas.openxmlformats.org/officeDocument/2006/relationships/customXml" Target="../ink/ink1257.xml"/><Relationship Id="rId111" Type="http://schemas.openxmlformats.org/officeDocument/2006/relationships/image" Target="../media/image671.png"/><Relationship Id="rId153" Type="http://schemas.openxmlformats.org/officeDocument/2006/relationships/image" Target="../media/image823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1402.xml"/><Relationship Id="rId416" Type="http://schemas.openxmlformats.org/officeDocument/2006/relationships/customXml" Target="../ink/ink1448.xml"/><Relationship Id="rId220" Type="http://schemas.openxmlformats.org/officeDocument/2006/relationships/customXml" Target="../ink/ink1333.xml"/><Relationship Id="rId458" Type="http://schemas.openxmlformats.org/officeDocument/2006/relationships/image" Target="../media/image936.png"/><Relationship Id="rId15" Type="http://schemas.openxmlformats.org/officeDocument/2006/relationships/customXml" Target="../ink/ink1219.xml"/><Relationship Id="rId57" Type="http://schemas.openxmlformats.org/officeDocument/2006/relationships/image" Target="../media/image644.png"/><Relationship Id="rId262" Type="http://schemas.openxmlformats.org/officeDocument/2006/relationships/customXml" Target="../ink/ink1354.xml"/><Relationship Id="rId318" Type="http://schemas.openxmlformats.org/officeDocument/2006/relationships/customXml" Target="../ink/ink1382.xml"/><Relationship Id="rId99" Type="http://schemas.openxmlformats.org/officeDocument/2006/relationships/image" Target="../media/image665.png"/><Relationship Id="rId122" Type="http://schemas.openxmlformats.org/officeDocument/2006/relationships/customXml" Target="../ink/ink1274.xml"/><Relationship Id="rId164" Type="http://schemas.openxmlformats.org/officeDocument/2006/relationships/customXml" Target="../ink/ink1295.xml"/><Relationship Id="rId371" Type="http://schemas.openxmlformats.org/officeDocument/2006/relationships/image" Target="../media/image921.png"/><Relationship Id="rId427" Type="http://schemas.openxmlformats.org/officeDocument/2006/relationships/customXml" Target="../ink/ink1459.xml"/><Relationship Id="rId469" Type="http://schemas.openxmlformats.org/officeDocument/2006/relationships/customXml" Target="../ink/ink1485.xml"/><Relationship Id="rId26" Type="http://schemas.openxmlformats.org/officeDocument/2006/relationships/customXml" Target="../ink/ink1226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image" Target="../media/image947.png"/><Relationship Id="rId68" Type="http://schemas.openxmlformats.org/officeDocument/2006/relationships/customXml" Target="../ink/ink1247.xml"/><Relationship Id="rId133" Type="http://schemas.openxmlformats.org/officeDocument/2006/relationships/image" Target="../media/image813.png"/><Relationship Id="rId175" Type="http://schemas.openxmlformats.org/officeDocument/2006/relationships/customXml" Target="../ink/ink1305.xml"/><Relationship Id="rId340" Type="http://schemas.openxmlformats.org/officeDocument/2006/relationships/customXml" Target="../ink/ink1391.xml"/><Relationship Id="rId200" Type="http://schemas.openxmlformats.org/officeDocument/2006/relationships/customXml" Target="../ink/ink1323.xml"/><Relationship Id="rId382" Type="http://schemas.openxmlformats.org/officeDocument/2006/relationships/image" Target="../media/image925.png"/><Relationship Id="rId438" Type="http://schemas.openxmlformats.org/officeDocument/2006/relationships/customXml" Target="../ink/ink1469.xml"/><Relationship Id="rId242" Type="http://schemas.openxmlformats.org/officeDocument/2006/relationships/customXml" Target="../ink/ink1344.xml"/><Relationship Id="rId284" Type="http://schemas.openxmlformats.org/officeDocument/2006/relationships/customXml" Target="../ink/ink1365.xml"/><Relationship Id="rId491" Type="http://schemas.openxmlformats.org/officeDocument/2006/relationships/customXml" Target="../ink/ink1496.xml"/><Relationship Id="rId505" Type="http://schemas.openxmlformats.org/officeDocument/2006/relationships/customXml" Target="../ink/ink1503.xml"/><Relationship Id="rId37" Type="http://schemas.openxmlformats.org/officeDocument/2006/relationships/image" Target="../media/image634.png"/><Relationship Id="rId79" Type="http://schemas.openxmlformats.org/officeDocument/2006/relationships/image" Target="../media/image655.png"/><Relationship Id="rId102" Type="http://schemas.openxmlformats.org/officeDocument/2006/relationships/customXml" Target="../ink/ink1264.xml"/><Relationship Id="rId144" Type="http://schemas.openxmlformats.org/officeDocument/2006/relationships/customXml" Target="../ink/ink1285.xml"/><Relationship Id="rId90" Type="http://schemas.openxmlformats.org/officeDocument/2006/relationships/customXml" Target="../ink/ink1258.xml"/><Relationship Id="rId186" Type="http://schemas.openxmlformats.org/officeDocument/2006/relationships/customXml" Target="../ink/ink1316.xml"/><Relationship Id="rId351" Type="http://schemas.openxmlformats.org/officeDocument/2006/relationships/customXml" Target="../ink/ink1397.xml"/><Relationship Id="rId393" Type="http://schemas.openxmlformats.org/officeDocument/2006/relationships/customXml" Target="../ink/ink1425.xml"/><Relationship Id="rId407" Type="http://schemas.openxmlformats.org/officeDocument/2006/relationships/customXml" Target="../ink/ink1439.xml"/><Relationship Id="rId449" Type="http://schemas.openxmlformats.org/officeDocument/2006/relationships/customXml" Target="../ink/ink1475.xml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image" Target="../media/image937.png"/><Relationship Id="rId516" Type="http://schemas.openxmlformats.org/officeDocument/2006/relationships/image" Target="../media/image898.png"/><Relationship Id="rId48" Type="http://schemas.openxmlformats.org/officeDocument/2006/relationships/customXml" Target="../ink/ink1237.xml"/><Relationship Id="rId113" Type="http://schemas.openxmlformats.org/officeDocument/2006/relationships/image" Target="../media/image672.png"/><Relationship Id="rId320" Type="http://schemas.openxmlformats.org/officeDocument/2006/relationships/customXml" Target="../ink/ink1383.xml"/><Relationship Id="rId155" Type="http://schemas.openxmlformats.org/officeDocument/2006/relationships/image" Target="../media/image824.png"/><Relationship Id="rId197" Type="http://schemas.openxmlformats.org/officeDocument/2006/relationships/image" Target="../media/image835.png"/><Relationship Id="rId362" Type="http://schemas.openxmlformats.org/officeDocument/2006/relationships/customXml" Target="../ink/ink1403.xml"/><Relationship Id="rId418" Type="http://schemas.openxmlformats.org/officeDocument/2006/relationships/customXml" Target="../ink/ink1450.xml"/><Relationship Id="rId222" Type="http://schemas.openxmlformats.org/officeDocument/2006/relationships/customXml" Target="../ink/ink1334.xml"/><Relationship Id="rId264" Type="http://schemas.openxmlformats.org/officeDocument/2006/relationships/customXml" Target="../ink/ink1355.xml"/><Relationship Id="rId471" Type="http://schemas.openxmlformats.org/officeDocument/2006/relationships/customXml" Target="../ink/ink1486.xml"/><Relationship Id="rId17" Type="http://schemas.openxmlformats.org/officeDocument/2006/relationships/customXml" Target="../ink/ink1221.xml"/><Relationship Id="rId59" Type="http://schemas.openxmlformats.org/officeDocument/2006/relationships/image" Target="../media/image645.png"/><Relationship Id="rId124" Type="http://schemas.openxmlformats.org/officeDocument/2006/relationships/customXml" Target="../ink/ink1275.xml"/><Relationship Id="rId70" Type="http://schemas.openxmlformats.org/officeDocument/2006/relationships/customXml" Target="../ink/ink1248.xml"/><Relationship Id="rId166" Type="http://schemas.openxmlformats.org/officeDocument/2006/relationships/customXml" Target="../ink/ink1296.xml"/><Relationship Id="rId331" Type="http://schemas.openxmlformats.org/officeDocument/2006/relationships/image" Target="../media/image902.png"/><Relationship Id="rId373" Type="http://schemas.openxmlformats.org/officeDocument/2006/relationships/image" Target="../media/image922.png"/><Relationship Id="rId429" Type="http://schemas.openxmlformats.org/officeDocument/2006/relationships/customXml" Target="../ink/ink1461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853.png"/><Relationship Id="rId440" Type="http://schemas.openxmlformats.org/officeDocument/2006/relationships/customXml" Target="../ink/ink1470.xml"/><Relationship Id="rId28" Type="http://schemas.openxmlformats.org/officeDocument/2006/relationships/customXml" Target="../ink/ink1227.xml"/><Relationship Id="rId275" Type="http://schemas.openxmlformats.org/officeDocument/2006/relationships/image" Target="../media/image874.png"/><Relationship Id="rId300" Type="http://schemas.openxmlformats.org/officeDocument/2006/relationships/customXml" Target="../ink/ink1373.xml"/><Relationship Id="rId482" Type="http://schemas.openxmlformats.org/officeDocument/2006/relationships/image" Target="../media/image948.png"/><Relationship Id="rId81" Type="http://schemas.openxmlformats.org/officeDocument/2006/relationships/image" Target="../media/image656.png"/><Relationship Id="rId135" Type="http://schemas.openxmlformats.org/officeDocument/2006/relationships/image" Target="../media/image814.png"/><Relationship Id="rId177" Type="http://schemas.openxmlformats.org/officeDocument/2006/relationships/customXml" Target="../ink/ink1307.xml"/><Relationship Id="rId342" Type="http://schemas.openxmlformats.org/officeDocument/2006/relationships/customXml" Target="../ink/ink1392.xml"/><Relationship Id="rId384" Type="http://schemas.openxmlformats.org/officeDocument/2006/relationships/customXml" Target="../ink/ink1416.xml"/><Relationship Id="rId202" Type="http://schemas.openxmlformats.org/officeDocument/2006/relationships/customXml" Target="../ink/ink1324.xml"/><Relationship Id="rId244" Type="http://schemas.openxmlformats.org/officeDocument/2006/relationships/customXml" Target="../ink/ink1345.xml"/><Relationship Id="rId39" Type="http://schemas.openxmlformats.org/officeDocument/2006/relationships/image" Target="../media/image635.png"/><Relationship Id="rId286" Type="http://schemas.openxmlformats.org/officeDocument/2006/relationships/customXml" Target="../ink/ink1366.xml"/><Relationship Id="rId451" Type="http://schemas.openxmlformats.org/officeDocument/2006/relationships/customXml" Target="../ink/ink1476.xml"/><Relationship Id="rId493" Type="http://schemas.openxmlformats.org/officeDocument/2006/relationships/customXml" Target="../ink/ink1497.xml"/><Relationship Id="rId507" Type="http://schemas.openxmlformats.org/officeDocument/2006/relationships/customXml" Target="../ink/ink1504.xml"/><Relationship Id="rId50" Type="http://schemas.openxmlformats.org/officeDocument/2006/relationships/customXml" Target="../ink/ink1238.xml"/><Relationship Id="rId104" Type="http://schemas.openxmlformats.org/officeDocument/2006/relationships/customXml" Target="../ink/ink1265.xml"/><Relationship Id="rId146" Type="http://schemas.openxmlformats.org/officeDocument/2006/relationships/customXml" Target="../ink/ink1286.xml"/><Relationship Id="rId188" Type="http://schemas.openxmlformats.org/officeDocument/2006/relationships/customXml" Target="../ink/ink1317.xml"/><Relationship Id="rId311" Type="http://schemas.openxmlformats.org/officeDocument/2006/relationships/image" Target="../media/image892.png"/><Relationship Id="rId353" Type="http://schemas.openxmlformats.org/officeDocument/2006/relationships/image" Target="../media/image912.png"/><Relationship Id="rId395" Type="http://schemas.openxmlformats.org/officeDocument/2006/relationships/customXml" Target="../ink/ink1427.xml"/><Relationship Id="rId409" Type="http://schemas.openxmlformats.org/officeDocument/2006/relationships/customXml" Target="../ink/ink1441.xml"/><Relationship Id="rId92" Type="http://schemas.openxmlformats.org/officeDocument/2006/relationships/customXml" Target="../ink/ink1259.xml"/><Relationship Id="rId213" Type="http://schemas.openxmlformats.org/officeDocument/2006/relationships/image" Target="../media/image843.png"/><Relationship Id="rId420" Type="http://schemas.openxmlformats.org/officeDocument/2006/relationships/customXml" Target="../ink/ink1452.xml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image" Target="../media/image938.png"/><Relationship Id="rId518" Type="http://schemas.openxmlformats.org/officeDocument/2006/relationships/image" Target="../media/image899.png"/><Relationship Id="rId115" Type="http://schemas.openxmlformats.org/officeDocument/2006/relationships/image" Target="../media/image673.png"/><Relationship Id="rId157" Type="http://schemas.openxmlformats.org/officeDocument/2006/relationships/image" Target="../media/image825.png"/><Relationship Id="rId322" Type="http://schemas.openxmlformats.org/officeDocument/2006/relationships/customXml" Target="../ink/ink1384.xml"/><Relationship Id="rId364" Type="http://schemas.openxmlformats.org/officeDocument/2006/relationships/customXml" Target="../ink/ink1404.xml"/><Relationship Id="rId61" Type="http://schemas.openxmlformats.org/officeDocument/2006/relationships/image" Target="../media/image646.png"/><Relationship Id="rId199" Type="http://schemas.openxmlformats.org/officeDocument/2006/relationships/image" Target="../media/image836.png"/><Relationship Id="rId19" Type="http://schemas.openxmlformats.org/officeDocument/2006/relationships/image" Target="../media/image625.png"/><Relationship Id="rId224" Type="http://schemas.openxmlformats.org/officeDocument/2006/relationships/customXml" Target="../ink/ink1335.xml"/><Relationship Id="rId266" Type="http://schemas.openxmlformats.org/officeDocument/2006/relationships/customXml" Target="../ink/ink1356.xml"/><Relationship Id="rId431" Type="http://schemas.openxmlformats.org/officeDocument/2006/relationships/customXml" Target="../ink/ink1463.xml"/><Relationship Id="rId473" Type="http://schemas.openxmlformats.org/officeDocument/2006/relationships/customXml" Target="../ink/ink1487.xml"/><Relationship Id="rId30" Type="http://schemas.openxmlformats.org/officeDocument/2006/relationships/customXml" Target="../ink/ink1228.xml"/><Relationship Id="rId126" Type="http://schemas.openxmlformats.org/officeDocument/2006/relationships/customXml" Target="../ink/ink1276.xml"/><Relationship Id="rId168" Type="http://schemas.openxmlformats.org/officeDocument/2006/relationships/customXml" Target="../ink/ink1298.xml"/><Relationship Id="rId333" Type="http://schemas.openxmlformats.org/officeDocument/2006/relationships/image" Target="../media/image903.png"/><Relationship Id="rId72" Type="http://schemas.openxmlformats.org/officeDocument/2006/relationships/customXml" Target="../ink/ink1249.xml"/><Relationship Id="rId375" Type="http://schemas.openxmlformats.org/officeDocument/2006/relationships/image" Target="../media/image923.png"/><Relationship Id="rId3" Type="http://schemas.openxmlformats.org/officeDocument/2006/relationships/image" Target="../media/image621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1432.xml"/><Relationship Id="rId442" Type="http://schemas.openxmlformats.org/officeDocument/2006/relationships/image" Target="../media/image928.png"/><Relationship Id="rId484" Type="http://schemas.openxmlformats.org/officeDocument/2006/relationships/image" Target="../media/image949.png"/><Relationship Id="rId137" Type="http://schemas.openxmlformats.org/officeDocument/2006/relationships/image" Target="../media/image815.png"/><Relationship Id="rId302" Type="http://schemas.openxmlformats.org/officeDocument/2006/relationships/customXml" Target="../ink/ink1374.xml"/><Relationship Id="rId344" Type="http://schemas.openxmlformats.org/officeDocument/2006/relationships/customXml" Target="../ink/ink1393.xml"/><Relationship Id="rId41" Type="http://schemas.openxmlformats.org/officeDocument/2006/relationships/image" Target="../media/image636.png"/><Relationship Id="rId83" Type="http://schemas.openxmlformats.org/officeDocument/2006/relationships/image" Target="../media/image657.png"/><Relationship Id="rId179" Type="http://schemas.openxmlformats.org/officeDocument/2006/relationships/customXml" Target="../ink/ink1309.xml"/><Relationship Id="rId386" Type="http://schemas.openxmlformats.org/officeDocument/2006/relationships/customXml" Target="../ink/ink1418.xml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46" Type="http://schemas.openxmlformats.org/officeDocument/2006/relationships/customXml" Target="../ink/ink1346.xml"/><Relationship Id="rId288" Type="http://schemas.openxmlformats.org/officeDocument/2006/relationships/customXml" Target="../ink/ink1367.xml"/><Relationship Id="rId411" Type="http://schemas.openxmlformats.org/officeDocument/2006/relationships/customXml" Target="../ink/ink1443.xml"/><Relationship Id="rId453" Type="http://schemas.openxmlformats.org/officeDocument/2006/relationships/customXml" Target="../ink/ink1477.xml"/><Relationship Id="rId509" Type="http://schemas.openxmlformats.org/officeDocument/2006/relationships/customXml" Target="../ink/ink1505.xml"/><Relationship Id="rId106" Type="http://schemas.openxmlformats.org/officeDocument/2006/relationships/customXml" Target="../ink/ink1266.xml"/><Relationship Id="rId313" Type="http://schemas.openxmlformats.org/officeDocument/2006/relationships/image" Target="../media/image893.png"/><Relationship Id="rId495" Type="http://schemas.openxmlformats.org/officeDocument/2006/relationships/customXml" Target="../ink/ink1498.xml"/><Relationship Id="rId10" Type="http://schemas.openxmlformats.org/officeDocument/2006/relationships/customXml" Target="../ink/ink1214.xml"/><Relationship Id="rId52" Type="http://schemas.openxmlformats.org/officeDocument/2006/relationships/customXml" Target="../ink/ink1239.xml"/><Relationship Id="rId94" Type="http://schemas.openxmlformats.org/officeDocument/2006/relationships/customXml" Target="../ink/ink1260.xml"/><Relationship Id="rId148" Type="http://schemas.openxmlformats.org/officeDocument/2006/relationships/customXml" Target="../ink/ink1287.xml"/><Relationship Id="rId355" Type="http://schemas.openxmlformats.org/officeDocument/2006/relationships/image" Target="../media/image913.png"/><Relationship Id="rId397" Type="http://schemas.openxmlformats.org/officeDocument/2006/relationships/customXml" Target="../ink/ink1429.xml"/><Relationship Id="rId520" Type="http://schemas.openxmlformats.org/officeDocument/2006/relationships/image" Target="../media/image964.png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1454.xml"/><Relationship Id="rId464" Type="http://schemas.openxmlformats.org/officeDocument/2006/relationships/image" Target="../media/image939.png"/><Relationship Id="rId299" Type="http://schemas.openxmlformats.org/officeDocument/2006/relationships/image" Target="../media/image886.png"/><Relationship Id="rId63" Type="http://schemas.openxmlformats.org/officeDocument/2006/relationships/image" Target="../media/image647.png"/><Relationship Id="rId159" Type="http://schemas.openxmlformats.org/officeDocument/2006/relationships/image" Target="../media/image826.png"/><Relationship Id="rId366" Type="http://schemas.openxmlformats.org/officeDocument/2006/relationships/customXml" Target="../ink/ink14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1.xml"/><Relationship Id="rId671" Type="http://schemas.openxmlformats.org/officeDocument/2006/relationships/image" Target="../media/image1089.png"/><Relationship Id="rId769" Type="http://schemas.openxmlformats.org/officeDocument/2006/relationships/customXml" Target="../ink/ink1898.xml"/><Relationship Id="rId21" Type="http://schemas.openxmlformats.org/officeDocument/2006/relationships/customXml" Target="../ink/ink1523.xml"/><Relationship Id="rId324" Type="http://schemas.openxmlformats.org/officeDocument/2006/relationships/image" Target="../media/image9160.png"/><Relationship Id="rId531" Type="http://schemas.openxmlformats.org/officeDocument/2006/relationships/customXml" Target="../ink/ink1778.xml"/><Relationship Id="rId629" Type="http://schemas.openxmlformats.org/officeDocument/2006/relationships/image" Target="../media/image1068.png"/><Relationship Id="rId170" Type="http://schemas.openxmlformats.org/officeDocument/2006/relationships/image" Target="../media/image8390.png"/><Relationship Id="rId268" Type="http://schemas.openxmlformats.org/officeDocument/2006/relationships/image" Target="../media/image8880.png"/><Relationship Id="rId475" Type="http://schemas.openxmlformats.org/officeDocument/2006/relationships/customXml" Target="../ink/ink1750.xml"/><Relationship Id="rId682" Type="http://schemas.openxmlformats.org/officeDocument/2006/relationships/customXml" Target="../ink/ink1854.xml"/><Relationship Id="rId32" Type="http://schemas.openxmlformats.org/officeDocument/2006/relationships/image" Target="../media/image6390.png"/><Relationship Id="rId128" Type="http://schemas.openxmlformats.org/officeDocument/2006/relationships/image" Target="../media/image8180.png"/><Relationship Id="rId335" Type="http://schemas.openxmlformats.org/officeDocument/2006/relationships/customXml" Target="../ink/ink1680.xml"/><Relationship Id="rId542" Type="http://schemas.openxmlformats.org/officeDocument/2006/relationships/customXml" Target="../ink/ink1784.xml"/><Relationship Id="rId181" Type="http://schemas.openxmlformats.org/officeDocument/2006/relationships/customXml" Target="../ink/ink1603.xml"/><Relationship Id="rId402" Type="http://schemas.openxmlformats.org/officeDocument/2006/relationships/image" Target="../media/image9550.png"/><Relationship Id="rId279" Type="http://schemas.openxmlformats.org/officeDocument/2006/relationships/customXml" Target="../ink/ink1652.xml"/><Relationship Id="rId486" Type="http://schemas.openxmlformats.org/officeDocument/2006/relationships/image" Target="../media/image997.png"/><Relationship Id="rId693" Type="http://schemas.openxmlformats.org/officeDocument/2006/relationships/image" Target="../media/image1100.png"/><Relationship Id="rId707" Type="http://schemas.openxmlformats.org/officeDocument/2006/relationships/image" Target="../media/image1107.png"/><Relationship Id="rId43" Type="http://schemas.openxmlformats.org/officeDocument/2006/relationships/customXml" Target="../ink/ink1534.xml"/><Relationship Id="rId139" Type="http://schemas.openxmlformats.org/officeDocument/2006/relationships/customXml" Target="../ink/ink1582.xml"/><Relationship Id="rId346" Type="http://schemas.openxmlformats.org/officeDocument/2006/relationships/image" Target="../media/image9270.png"/><Relationship Id="rId553" Type="http://schemas.openxmlformats.org/officeDocument/2006/relationships/image" Target="../media/image1030.png"/><Relationship Id="rId760" Type="http://schemas.openxmlformats.org/officeDocument/2006/relationships/image" Target="../media/image1133.png"/><Relationship Id="rId192" Type="http://schemas.openxmlformats.org/officeDocument/2006/relationships/image" Target="../media/image8500.png"/><Relationship Id="rId206" Type="http://schemas.openxmlformats.org/officeDocument/2006/relationships/image" Target="../media/image8570.png"/><Relationship Id="rId413" Type="http://schemas.openxmlformats.org/officeDocument/2006/relationships/customXml" Target="../ink/ink1719.xml"/><Relationship Id="rId497" Type="http://schemas.openxmlformats.org/officeDocument/2006/relationships/customXml" Target="../ink/ink1761.xml"/><Relationship Id="rId620" Type="http://schemas.openxmlformats.org/officeDocument/2006/relationships/customXml" Target="../ink/ink1823.xml"/><Relationship Id="rId718" Type="http://schemas.openxmlformats.org/officeDocument/2006/relationships/customXml" Target="../ink/ink1872.xml"/><Relationship Id="rId357" Type="http://schemas.openxmlformats.org/officeDocument/2006/relationships/customXml" Target="../ink/ink1691.xml"/><Relationship Id="rId54" Type="http://schemas.openxmlformats.org/officeDocument/2006/relationships/image" Target="../media/image6500.png"/><Relationship Id="rId217" Type="http://schemas.openxmlformats.org/officeDocument/2006/relationships/customXml" Target="../ink/ink1621.xml"/><Relationship Id="rId564" Type="http://schemas.openxmlformats.org/officeDocument/2006/relationships/customXml" Target="../ink/ink1795.xml"/><Relationship Id="rId771" Type="http://schemas.openxmlformats.org/officeDocument/2006/relationships/customXml" Target="../ink/ink1899.xml"/><Relationship Id="rId424" Type="http://schemas.openxmlformats.org/officeDocument/2006/relationships/image" Target="../media/image9660.png"/><Relationship Id="rId631" Type="http://schemas.openxmlformats.org/officeDocument/2006/relationships/image" Target="../media/image1069.png"/><Relationship Id="rId729" Type="http://schemas.openxmlformats.org/officeDocument/2006/relationships/image" Target="../media/image1118.png"/><Relationship Id="rId270" Type="http://schemas.openxmlformats.org/officeDocument/2006/relationships/image" Target="../media/image8890.png"/><Relationship Id="rId65" Type="http://schemas.openxmlformats.org/officeDocument/2006/relationships/customXml" Target="../ink/ink1545.xml"/><Relationship Id="rId130" Type="http://schemas.openxmlformats.org/officeDocument/2006/relationships/image" Target="../media/image8190.png"/><Relationship Id="rId368" Type="http://schemas.openxmlformats.org/officeDocument/2006/relationships/image" Target="../media/image9380.png"/><Relationship Id="rId575" Type="http://schemas.openxmlformats.org/officeDocument/2006/relationships/image" Target="../media/image1041.png"/><Relationship Id="rId782" Type="http://schemas.openxmlformats.org/officeDocument/2006/relationships/image" Target="../media/image1144.png"/><Relationship Id="rId228" Type="http://schemas.openxmlformats.org/officeDocument/2006/relationships/image" Target="../media/image8680.png"/><Relationship Id="rId435" Type="http://schemas.openxmlformats.org/officeDocument/2006/relationships/customXml" Target="../ink/ink1730.xml"/><Relationship Id="rId642" Type="http://schemas.openxmlformats.org/officeDocument/2006/relationships/customXml" Target="../ink/ink1834.xml"/><Relationship Id="rId281" Type="http://schemas.openxmlformats.org/officeDocument/2006/relationships/customXml" Target="../ink/ink1653.xml"/><Relationship Id="rId502" Type="http://schemas.openxmlformats.org/officeDocument/2006/relationships/image" Target="../media/image1005.png"/><Relationship Id="rId76" Type="http://schemas.openxmlformats.org/officeDocument/2006/relationships/image" Target="../media/image6610.png"/><Relationship Id="rId141" Type="http://schemas.openxmlformats.org/officeDocument/2006/relationships/customXml" Target="../ink/ink1583.xml"/><Relationship Id="rId379" Type="http://schemas.openxmlformats.org/officeDocument/2006/relationships/customXml" Target="../ink/ink1702.xml"/><Relationship Id="rId586" Type="http://schemas.openxmlformats.org/officeDocument/2006/relationships/customXml" Target="../ink/ink1806.xml"/><Relationship Id="rId793" Type="http://schemas.openxmlformats.org/officeDocument/2006/relationships/customXml" Target="../ink/ink1910.xml"/><Relationship Id="rId7" Type="http://schemas.openxmlformats.org/officeDocument/2006/relationships/customXml" Target="../ink/ink1516.xml"/><Relationship Id="rId239" Type="http://schemas.openxmlformats.org/officeDocument/2006/relationships/customXml" Target="../ink/ink1632.xml"/><Relationship Id="rId446" Type="http://schemas.openxmlformats.org/officeDocument/2006/relationships/image" Target="../media/image977.png"/><Relationship Id="rId653" Type="http://schemas.openxmlformats.org/officeDocument/2006/relationships/image" Target="../media/image1080.png"/><Relationship Id="rId292" Type="http://schemas.openxmlformats.org/officeDocument/2006/relationships/image" Target="../media/image9000.png"/><Relationship Id="rId306" Type="http://schemas.openxmlformats.org/officeDocument/2006/relationships/image" Target="../media/image9070.png"/><Relationship Id="rId87" Type="http://schemas.openxmlformats.org/officeDocument/2006/relationships/customXml" Target="../ink/ink1556.xml"/><Relationship Id="rId513" Type="http://schemas.openxmlformats.org/officeDocument/2006/relationships/customXml" Target="../ink/ink1769.xml"/><Relationship Id="rId597" Type="http://schemas.openxmlformats.org/officeDocument/2006/relationships/image" Target="../media/image1052.png"/><Relationship Id="rId720" Type="http://schemas.openxmlformats.org/officeDocument/2006/relationships/customXml" Target="../ink/ink1873.xml"/><Relationship Id="rId152" Type="http://schemas.openxmlformats.org/officeDocument/2006/relationships/image" Target="../media/image8300.png"/><Relationship Id="rId457" Type="http://schemas.openxmlformats.org/officeDocument/2006/relationships/customXml" Target="../ink/ink1741.xml"/><Relationship Id="rId664" Type="http://schemas.openxmlformats.org/officeDocument/2006/relationships/customXml" Target="../ink/ink1845.xml"/><Relationship Id="rId14" Type="http://schemas.openxmlformats.org/officeDocument/2006/relationships/image" Target="../media/image6300.png"/><Relationship Id="rId317" Type="http://schemas.openxmlformats.org/officeDocument/2006/relationships/customXml" Target="../ink/ink1671.xml"/><Relationship Id="rId524" Type="http://schemas.openxmlformats.org/officeDocument/2006/relationships/image" Target="../media/image1016.png"/><Relationship Id="rId731" Type="http://schemas.openxmlformats.org/officeDocument/2006/relationships/image" Target="../media/image1119.png"/><Relationship Id="rId98" Type="http://schemas.openxmlformats.org/officeDocument/2006/relationships/image" Target="../media/image6720.png"/><Relationship Id="rId163" Type="http://schemas.openxmlformats.org/officeDocument/2006/relationships/customXml" Target="../ink/ink1594.xml"/><Relationship Id="rId370" Type="http://schemas.openxmlformats.org/officeDocument/2006/relationships/image" Target="../media/image9390.png"/><Relationship Id="rId230" Type="http://schemas.openxmlformats.org/officeDocument/2006/relationships/image" Target="../media/image8690.png"/><Relationship Id="rId468" Type="http://schemas.openxmlformats.org/officeDocument/2006/relationships/image" Target="../media/image988.png"/><Relationship Id="rId675" Type="http://schemas.openxmlformats.org/officeDocument/2006/relationships/image" Target="../media/image1091.png"/><Relationship Id="rId25" Type="http://schemas.openxmlformats.org/officeDocument/2006/relationships/customXml" Target="../ink/ink1525.xml"/><Relationship Id="rId328" Type="http://schemas.openxmlformats.org/officeDocument/2006/relationships/image" Target="../media/image9180.png"/><Relationship Id="rId535" Type="http://schemas.openxmlformats.org/officeDocument/2006/relationships/image" Target="../media/image1021.png"/><Relationship Id="rId742" Type="http://schemas.openxmlformats.org/officeDocument/2006/relationships/image" Target="../media/image1124.png"/><Relationship Id="rId174" Type="http://schemas.openxmlformats.org/officeDocument/2006/relationships/image" Target="../media/image8410.png"/><Relationship Id="rId381" Type="http://schemas.openxmlformats.org/officeDocument/2006/relationships/customXml" Target="../ink/ink1703.xml"/><Relationship Id="rId602" Type="http://schemas.openxmlformats.org/officeDocument/2006/relationships/customXml" Target="../ink/ink1814.xml"/><Relationship Id="rId241" Type="http://schemas.openxmlformats.org/officeDocument/2006/relationships/customXml" Target="../ink/ink1633.xml"/><Relationship Id="rId479" Type="http://schemas.openxmlformats.org/officeDocument/2006/relationships/customXml" Target="../ink/ink1752.xml"/><Relationship Id="rId686" Type="http://schemas.openxmlformats.org/officeDocument/2006/relationships/customXml" Target="../ink/ink1856.xml"/><Relationship Id="rId36" Type="http://schemas.openxmlformats.org/officeDocument/2006/relationships/image" Target="../media/image6410.png"/><Relationship Id="rId339" Type="http://schemas.openxmlformats.org/officeDocument/2006/relationships/customXml" Target="../ink/ink1682.xml"/><Relationship Id="rId546" Type="http://schemas.openxmlformats.org/officeDocument/2006/relationships/customXml" Target="../ink/ink1786.xml"/><Relationship Id="rId753" Type="http://schemas.openxmlformats.org/officeDocument/2006/relationships/customXml" Target="../ink/ink1890.xml"/><Relationship Id="rId101" Type="http://schemas.openxmlformats.org/officeDocument/2006/relationships/customXml" Target="../ink/ink1563.xml"/><Relationship Id="rId185" Type="http://schemas.openxmlformats.org/officeDocument/2006/relationships/customXml" Target="../ink/ink1605.xml"/><Relationship Id="rId406" Type="http://schemas.openxmlformats.org/officeDocument/2006/relationships/image" Target="../media/image9570.png"/><Relationship Id="rId392" Type="http://schemas.openxmlformats.org/officeDocument/2006/relationships/image" Target="../media/image9500.png"/><Relationship Id="rId613" Type="http://schemas.openxmlformats.org/officeDocument/2006/relationships/image" Target="../media/image1060.png"/><Relationship Id="rId697" Type="http://schemas.openxmlformats.org/officeDocument/2006/relationships/image" Target="../media/image1102.png"/><Relationship Id="rId252" Type="http://schemas.openxmlformats.org/officeDocument/2006/relationships/image" Target="../media/image8800.png"/><Relationship Id="rId47" Type="http://schemas.openxmlformats.org/officeDocument/2006/relationships/customXml" Target="../ink/ink1536.xml"/><Relationship Id="rId112" Type="http://schemas.openxmlformats.org/officeDocument/2006/relationships/image" Target="../media/image8100.png"/><Relationship Id="rId557" Type="http://schemas.openxmlformats.org/officeDocument/2006/relationships/image" Target="../media/image1032.png"/><Relationship Id="rId764" Type="http://schemas.openxmlformats.org/officeDocument/2006/relationships/image" Target="../media/image1135.png"/><Relationship Id="rId196" Type="http://schemas.openxmlformats.org/officeDocument/2006/relationships/image" Target="../media/image8520.png"/><Relationship Id="rId417" Type="http://schemas.openxmlformats.org/officeDocument/2006/relationships/customXml" Target="../ink/ink1721.xml"/><Relationship Id="rId624" Type="http://schemas.openxmlformats.org/officeDocument/2006/relationships/customXml" Target="../ink/ink1825.xml"/><Relationship Id="rId263" Type="http://schemas.openxmlformats.org/officeDocument/2006/relationships/customXml" Target="../ink/ink1644.xml"/><Relationship Id="rId470" Type="http://schemas.openxmlformats.org/officeDocument/2006/relationships/image" Target="../media/image989.png"/><Relationship Id="rId58" Type="http://schemas.openxmlformats.org/officeDocument/2006/relationships/image" Target="../media/image6520.png"/><Relationship Id="rId123" Type="http://schemas.openxmlformats.org/officeDocument/2006/relationships/customXml" Target="../ink/ink1574.xml"/><Relationship Id="rId330" Type="http://schemas.openxmlformats.org/officeDocument/2006/relationships/image" Target="../media/image9190.png"/><Relationship Id="rId568" Type="http://schemas.openxmlformats.org/officeDocument/2006/relationships/customXml" Target="../ink/ink1797.xml"/><Relationship Id="rId775" Type="http://schemas.openxmlformats.org/officeDocument/2006/relationships/customXml" Target="../ink/ink1901.xml"/><Relationship Id="rId428" Type="http://schemas.openxmlformats.org/officeDocument/2006/relationships/image" Target="../media/image9680.png"/><Relationship Id="rId635" Type="http://schemas.openxmlformats.org/officeDocument/2006/relationships/image" Target="../media/image1071.png"/><Relationship Id="rId274" Type="http://schemas.openxmlformats.org/officeDocument/2006/relationships/image" Target="../media/image8910.png"/><Relationship Id="rId481" Type="http://schemas.openxmlformats.org/officeDocument/2006/relationships/customXml" Target="../ink/ink1753.xml"/><Relationship Id="rId702" Type="http://schemas.openxmlformats.org/officeDocument/2006/relationships/customXml" Target="../ink/ink1864.xml"/><Relationship Id="rId69" Type="http://schemas.openxmlformats.org/officeDocument/2006/relationships/customXml" Target="../ink/ink1547.xml"/><Relationship Id="rId134" Type="http://schemas.openxmlformats.org/officeDocument/2006/relationships/image" Target="../media/image8210.png"/><Relationship Id="rId579" Type="http://schemas.openxmlformats.org/officeDocument/2006/relationships/image" Target="../media/image1043.png"/><Relationship Id="rId786" Type="http://schemas.openxmlformats.org/officeDocument/2006/relationships/image" Target="../media/image1146.png"/><Relationship Id="rId341" Type="http://schemas.openxmlformats.org/officeDocument/2006/relationships/customXml" Target="../ink/ink1683.xml"/><Relationship Id="rId439" Type="http://schemas.openxmlformats.org/officeDocument/2006/relationships/customXml" Target="../ink/ink1732.xml"/><Relationship Id="rId646" Type="http://schemas.openxmlformats.org/officeDocument/2006/relationships/customXml" Target="../ink/ink1836.xml"/><Relationship Id="rId201" Type="http://schemas.openxmlformats.org/officeDocument/2006/relationships/customXml" Target="../ink/ink1613.xml"/><Relationship Id="rId285" Type="http://schemas.openxmlformats.org/officeDocument/2006/relationships/customXml" Target="../ink/ink1655.xml"/><Relationship Id="rId506" Type="http://schemas.openxmlformats.org/officeDocument/2006/relationships/image" Target="../media/image1007.png"/><Relationship Id="rId492" Type="http://schemas.openxmlformats.org/officeDocument/2006/relationships/image" Target="../media/image1000.png"/><Relationship Id="rId713" Type="http://schemas.openxmlformats.org/officeDocument/2006/relationships/image" Target="../media/image1110.png"/><Relationship Id="rId145" Type="http://schemas.openxmlformats.org/officeDocument/2006/relationships/customXml" Target="../ink/ink1585.xml"/><Relationship Id="rId352" Type="http://schemas.openxmlformats.org/officeDocument/2006/relationships/image" Target="../media/image9300.png"/><Relationship Id="rId212" Type="http://schemas.openxmlformats.org/officeDocument/2006/relationships/image" Target="../media/image8600.png"/><Relationship Id="rId657" Type="http://schemas.openxmlformats.org/officeDocument/2006/relationships/image" Target="../media/image1082.png"/><Relationship Id="rId296" Type="http://schemas.openxmlformats.org/officeDocument/2006/relationships/image" Target="../media/image9020.png"/><Relationship Id="rId517" Type="http://schemas.openxmlformats.org/officeDocument/2006/relationships/customXml" Target="../ink/ink1771.xml"/><Relationship Id="rId724" Type="http://schemas.openxmlformats.org/officeDocument/2006/relationships/customXml" Target="../ink/ink1875.xml"/><Relationship Id="rId60" Type="http://schemas.openxmlformats.org/officeDocument/2006/relationships/image" Target="../media/image6530.png"/><Relationship Id="rId156" Type="http://schemas.openxmlformats.org/officeDocument/2006/relationships/image" Target="../media/image8320.png"/><Relationship Id="rId363" Type="http://schemas.openxmlformats.org/officeDocument/2006/relationships/customXml" Target="../ink/ink1694.xml"/><Relationship Id="rId570" Type="http://schemas.openxmlformats.org/officeDocument/2006/relationships/customXml" Target="../ink/ink1798.xml"/><Relationship Id="rId223" Type="http://schemas.openxmlformats.org/officeDocument/2006/relationships/customXml" Target="../ink/ink1624.xml"/><Relationship Id="rId430" Type="http://schemas.openxmlformats.org/officeDocument/2006/relationships/image" Target="../media/image9690.png"/><Relationship Id="rId668" Type="http://schemas.openxmlformats.org/officeDocument/2006/relationships/customXml" Target="../ink/ink1847.xml"/><Relationship Id="rId18" Type="http://schemas.openxmlformats.org/officeDocument/2006/relationships/image" Target="../media/image6320.png"/><Relationship Id="rId528" Type="http://schemas.openxmlformats.org/officeDocument/2006/relationships/image" Target="../media/image1018.png"/><Relationship Id="rId735" Type="http://schemas.openxmlformats.org/officeDocument/2006/relationships/image" Target="../media/image1121.png"/><Relationship Id="rId167" Type="http://schemas.openxmlformats.org/officeDocument/2006/relationships/customXml" Target="../ink/ink1596.xml"/><Relationship Id="rId374" Type="http://schemas.openxmlformats.org/officeDocument/2006/relationships/image" Target="../media/image9410.png"/><Relationship Id="rId581" Type="http://schemas.openxmlformats.org/officeDocument/2006/relationships/image" Target="../media/image1044.png"/><Relationship Id="rId71" Type="http://schemas.openxmlformats.org/officeDocument/2006/relationships/customXml" Target="../ink/ink1548.xml"/><Relationship Id="rId234" Type="http://schemas.openxmlformats.org/officeDocument/2006/relationships/image" Target="../media/image8710.png"/><Relationship Id="rId679" Type="http://schemas.openxmlformats.org/officeDocument/2006/relationships/image" Target="../media/image1093.png"/><Relationship Id="rId2" Type="http://schemas.openxmlformats.org/officeDocument/2006/relationships/image" Target="../media/image970.png"/><Relationship Id="rId29" Type="http://schemas.openxmlformats.org/officeDocument/2006/relationships/customXml" Target="../ink/ink1527.xml"/><Relationship Id="rId441" Type="http://schemas.openxmlformats.org/officeDocument/2006/relationships/customXml" Target="../ink/ink1733.xml"/><Relationship Id="rId539" Type="http://schemas.openxmlformats.org/officeDocument/2006/relationships/image" Target="../media/image1023.png"/><Relationship Id="rId746" Type="http://schemas.openxmlformats.org/officeDocument/2006/relationships/image" Target="../media/image1126.png"/><Relationship Id="rId178" Type="http://schemas.openxmlformats.org/officeDocument/2006/relationships/image" Target="../media/image8430.png"/><Relationship Id="rId301" Type="http://schemas.openxmlformats.org/officeDocument/2006/relationships/customXml" Target="../ink/ink1663.xml"/><Relationship Id="rId82" Type="http://schemas.openxmlformats.org/officeDocument/2006/relationships/image" Target="../media/image6640.png"/><Relationship Id="rId385" Type="http://schemas.openxmlformats.org/officeDocument/2006/relationships/customXml" Target="../ink/ink1705.xml"/><Relationship Id="rId592" Type="http://schemas.openxmlformats.org/officeDocument/2006/relationships/customXml" Target="../ink/ink1809.xml"/><Relationship Id="rId606" Type="http://schemas.openxmlformats.org/officeDocument/2006/relationships/customXml" Target="../ink/ink1816.xml"/><Relationship Id="rId245" Type="http://schemas.openxmlformats.org/officeDocument/2006/relationships/customXml" Target="../ink/ink1635.xml"/><Relationship Id="rId452" Type="http://schemas.openxmlformats.org/officeDocument/2006/relationships/image" Target="../media/image980.png"/><Relationship Id="rId105" Type="http://schemas.openxmlformats.org/officeDocument/2006/relationships/customXml" Target="../ink/ink1565.xml"/><Relationship Id="rId312" Type="http://schemas.openxmlformats.org/officeDocument/2006/relationships/image" Target="../media/image9100.png"/><Relationship Id="rId757" Type="http://schemas.openxmlformats.org/officeDocument/2006/relationships/customXml" Target="../ink/ink1892.xml"/><Relationship Id="rId93" Type="http://schemas.openxmlformats.org/officeDocument/2006/relationships/customXml" Target="../ink/ink1559.xml"/><Relationship Id="rId189" Type="http://schemas.openxmlformats.org/officeDocument/2006/relationships/customXml" Target="../ink/ink1607.xml"/><Relationship Id="rId396" Type="http://schemas.openxmlformats.org/officeDocument/2006/relationships/image" Target="../media/image9520.png"/><Relationship Id="rId617" Type="http://schemas.openxmlformats.org/officeDocument/2006/relationships/image" Target="../media/image1062.png"/><Relationship Id="rId256" Type="http://schemas.openxmlformats.org/officeDocument/2006/relationships/image" Target="../media/image8820.png"/><Relationship Id="rId463" Type="http://schemas.openxmlformats.org/officeDocument/2006/relationships/customXml" Target="../ink/ink1744.xml"/><Relationship Id="rId670" Type="http://schemas.openxmlformats.org/officeDocument/2006/relationships/customXml" Target="../ink/ink1848.xml"/><Relationship Id="rId116" Type="http://schemas.openxmlformats.org/officeDocument/2006/relationships/image" Target="../media/image8120.png"/><Relationship Id="rId323" Type="http://schemas.openxmlformats.org/officeDocument/2006/relationships/customXml" Target="../ink/ink1674.xml"/><Relationship Id="rId530" Type="http://schemas.openxmlformats.org/officeDocument/2006/relationships/image" Target="../media/image1019.png"/><Relationship Id="rId768" Type="http://schemas.openxmlformats.org/officeDocument/2006/relationships/image" Target="../media/image1137.png"/><Relationship Id="rId20" Type="http://schemas.openxmlformats.org/officeDocument/2006/relationships/image" Target="../media/image6330.png"/><Relationship Id="rId628" Type="http://schemas.openxmlformats.org/officeDocument/2006/relationships/customXml" Target="../ink/ink1827.xml"/><Relationship Id="rId267" Type="http://schemas.openxmlformats.org/officeDocument/2006/relationships/customXml" Target="../ink/ink1646.xml"/><Relationship Id="rId474" Type="http://schemas.openxmlformats.org/officeDocument/2006/relationships/image" Target="../media/image991.png"/><Relationship Id="rId127" Type="http://schemas.openxmlformats.org/officeDocument/2006/relationships/customXml" Target="../ink/ink1576.xml"/><Relationship Id="rId681" Type="http://schemas.openxmlformats.org/officeDocument/2006/relationships/image" Target="../media/image1094.png"/><Relationship Id="rId779" Type="http://schemas.openxmlformats.org/officeDocument/2006/relationships/customXml" Target="../ink/ink1903.xml"/><Relationship Id="rId31" Type="http://schemas.openxmlformats.org/officeDocument/2006/relationships/customXml" Target="../ink/ink1528.xml"/><Relationship Id="rId334" Type="http://schemas.openxmlformats.org/officeDocument/2006/relationships/image" Target="../media/image9210.png"/><Relationship Id="rId541" Type="http://schemas.openxmlformats.org/officeDocument/2006/relationships/image" Target="../media/image1024.png"/><Relationship Id="rId639" Type="http://schemas.openxmlformats.org/officeDocument/2006/relationships/image" Target="../media/image1073.png"/><Relationship Id="rId180" Type="http://schemas.openxmlformats.org/officeDocument/2006/relationships/image" Target="../media/image8440.png"/><Relationship Id="rId278" Type="http://schemas.openxmlformats.org/officeDocument/2006/relationships/image" Target="../media/image8930.png"/><Relationship Id="rId401" Type="http://schemas.openxmlformats.org/officeDocument/2006/relationships/customXml" Target="../ink/ink1713.xml"/><Relationship Id="rId485" Type="http://schemas.openxmlformats.org/officeDocument/2006/relationships/customXml" Target="../ink/ink1755.xml"/><Relationship Id="rId692" Type="http://schemas.openxmlformats.org/officeDocument/2006/relationships/customXml" Target="../ink/ink1859.xml"/><Relationship Id="rId706" Type="http://schemas.openxmlformats.org/officeDocument/2006/relationships/customXml" Target="../ink/ink1866.xml"/><Relationship Id="rId42" Type="http://schemas.openxmlformats.org/officeDocument/2006/relationships/image" Target="../media/image6440.png"/><Relationship Id="rId138" Type="http://schemas.openxmlformats.org/officeDocument/2006/relationships/image" Target="../media/image8230.png"/><Relationship Id="rId345" Type="http://schemas.openxmlformats.org/officeDocument/2006/relationships/customXml" Target="../ink/ink1685.xml"/><Relationship Id="rId552" Type="http://schemas.openxmlformats.org/officeDocument/2006/relationships/customXml" Target="../ink/ink1789.xml"/><Relationship Id="rId191" Type="http://schemas.openxmlformats.org/officeDocument/2006/relationships/customXml" Target="../ink/ink1608.xml"/><Relationship Id="rId205" Type="http://schemas.openxmlformats.org/officeDocument/2006/relationships/customXml" Target="../ink/ink1615.xml"/><Relationship Id="rId412" Type="http://schemas.openxmlformats.org/officeDocument/2006/relationships/image" Target="../media/image9600.png"/><Relationship Id="rId289" Type="http://schemas.openxmlformats.org/officeDocument/2006/relationships/customXml" Target="../ink/ink1657.xml"/><Relationship Id="rId496" Type="http://schemas.openxmlformats.org/officeDocument/2006/relationships/image" Target="../media/image1002.png"/><Relationship Id="rId717" Type="http://schemas.openxmlformats.org/officeDocument/2006/relationships/image" Target="../media/image1112.png"/><Relationship Id="rId53" Type="http://schemas.openxmlformats.org/officeDocument/2006/relationships/customXml" Target="../ink/ink1539.xml"/><Relationship Id="rId149" Type="http://schemas.openxmlformats.org/officeDocument/2006/relationships/customXml" Target="../ink/ink1587.xml"/><Relationship Id="rId356" Type="http://schemas.openxmlformats.org/officeDocument/2006/relationships/image" Target="../media/image9320.png"/><Relationship Id="rId563" Type="http://schemas.openxmlformats.org/officeDocument/2006/relationships/image" Target="../media/image1035.png"/><Relationship Id="rId770" Type="http://schemas.openxmlformats.org/officeDocument/2006/relationships/image" Target="../media/image1138.png"/><Relationship Id="rId216" Type="http://schemas.openxmlformats.org/officeDocument/2006/relationships/image" Target="../media/image8620.png"/><Relationship Id="rId423" Type="http://schemas.openxmlformats.org/officeDocument/2006/relationships/customXml" Target="../ink/ink1724.xml"/><Relationship Id="rId630" Type="http://schemas.openxmlformats.org/officeDocument/2006/relationships/customXml" Target="../ink/ink1828.xml"/><Relationship Id="rId728" Type="http://schemas.openxmlformats.org/officeDocument/2006/relationships/customXml" Target="../ink/ink1877.xml"/><Relationship Id="rId22" Type="http://schemas.openxmlformats.org/officeDocument/2006/relationships/image" Target="../media/image6340.png"/><Relationship Id="rId64" Type="http://schemas.openxmlformats.org/officeDocument/2006/relationships/image" Target="../media/image6550.png"/><Relationship Id="rId118" Type="http://schemas.openxmlformats.org/officeDocument/2006/relationships/image" Target="../media/image8130.png"/><Relationship Id="rId325" Type="http://schemas.openxmlformats.org/officeDocument/2006/relationships/customXml" Target="../ink/ink1675.xml"/><Relationship Id="rId367" Type="http://schemas.openxmlformats.org/officeDocument/2006/relationships/customXml" Target="../ink/ink1696.xml"/><Relationship Id="rId532" Type="http://schemas.openxmlformats.org/officeDocument/2006/relationships/image" Target="../media/image1020.png"/><Relationship Id="rId574" Type="http://schemas.openxmlformats.org/officeDocument/2006/relationships/customXml" Target="../ink/ink1800.xml"/><Relationship Id="rId171" Type="http://schemas.openxmlformats.org/officeDocument/2006/relationships/customXml" Target="../ink/ink1598.xml"/><Relationship Id="rId227" Type="http://schemas.openxmlformats.org/officeDocument/2006/relationships/customXml" Target="../ink/ink1626.xml"/><Relationship Id="rId781" Type="http://schemas.openxmlformats.org/officeDocument/2006/relationships/customXml" Target="../ink/ink1904.xml"/><Relationship Id="rId269" Type="http://schemas.openxmlformats.org/officeDocument/2006/relationships/customXml" Target="../ink/ink1647.xml"/><Relationship Id="rId434" Type="http://schemas.openxmlformats.org/officeDocument/2006/relationships/image" Target="../media/image971.png"/><Relationship Id="rId476" Type="http://schemas.openxmlformats.org/officeDocument/2006/relationships/image" Target="../media/image992.png"/><Relationship Id="rId641" Type="http://schemas.openxmlformats.org/officeDocument/2006/relationships/image" Target="../media/image1074.png"/><Relationship Id="rId683" Type="http://schemas.openxmlformats.org/officeDocument/2006/relationships/image" Target="../media/image1095.png"/><Relationship Id="rId739" Type="http://schemas.openxmlformats.org/officeDocument/2006/relationships/customXml" Target="../ink/ink1883.xml"/><Relationship Id="rId33" Type="http://schemas.openxmlformats.org/officeDocument/2006/relationships/customXml" Target="../ink/ink1529.xml"/><Relationship Id="rId129" Type="http://schemas.openxmlformats.org/officeDocument/2006/relationships/customXml" Target="../ink/ink1577.xml"/><Relationship Id="rId280" Type="http://schemas.openxmlformats.org/officeDocument/2006/relationships/image" Target="../media/image8940.png"/><Relationship Id="rId336" Type="http://schemas.openxmlformats.org/officeDocument/2006/relationships/image" Target="../media/image9220.png"/><Relationship Id="rId501" Type="http://schemas.openxmlformats.org/officeDocument/2006/relationships/customXml" Target="../ink/ink1763.xml"/><Relationship Id="rId543" Type="http://schemas.openxmlformats.org/officeDocument/2006/relationships/image" Target="../media/image1025.png"/><Relationship Id="rId75" Type="http://schemas.openxmlformats.org/officeDocument/2006/relationships/customXml" Target="../ink/ink1550.xml"/><Relationship Id="rId140" Type="http://schemas.openxmlformats.org/officeDocument/2006/relationships/image" Target="../media/image8240.png"/><Relationship Id="rId182" Type="http://schemas.openxmlformats.org/officeDocument/2006/relationships/image" Target="../media/image8450.png"/><Relationship Id="rId378" Type="http://schemas.openxmlformats.org/officeDocument/2006/relationships/image" Target="../media/image9430.png"/><Relationship Id="rId403" Type="http://schemas.openxmlformats.org/officeDocument/2006/relationships/customXml" Target="../ink/ink1714.xml"/><Relationship Id="rId585" Type="http://schemas.openxmlformats.org/officeDocument/2006/relationships/image" Target="../media/image1046.png"/><Relationship Id="rId750" Type="http://schemas.openxmlformats.org/officeDocument/2006/relationships/image" Target="../media/image1128.png"/><Relationship Id="rId792" Type="http://schemas.openxmlformats.org/officeDocument/2006/relationships/image" Target="../media/image1149.png"/><Relationship Id="rId6" Type="http://schemas.openxmlformats.org/officeDocument/2006/relationships/image" Target="../media/image6260.png"/><Relationship Id="rId238" Type="http://schemas.openxmlformats.org/officeDocument/2006/relationships/image" Target="../media/image8730.png"/><Relationship Id="rId445" Type="http://schemas.openxmlformats.org/officeDocument/2006/relationships/customXml" Target="../ink/ink1735.xml"/><Relationship Id="rId487" Type="http://schemas.openxmlformats.org/officeDocument/2006/relationships/customXml" Target="../ink/ink1756.xml"/><Relationship Id="rId610" Type="http://schemas.openxmlformats.org/officeDocument/2006/relationships/customXml" Target="../ink/ink1818.xml"/><Relationship Id="rId652" Type="http://schemas.openxmlformats.org/officeDocument/2006/relationships/customXml" Target="../ink/ink1839.xml"/><Relationship Id="rId694" Type="http://schemas.openxmlformats.org/officeDocument/2006/relationships/customXml" Target="../ink/ink1860.xml"/><Relationship Id="rId708" Type="http://schemas.openxmlformats.org/officeDocument/2006/relationships/customXml" Target="../ink/ink1867.xml"/><Relationship Id="rId291" Type="http://schemas.openxmlformats.org/officeDocument/2006/relationships/customXml" Target="../ink/ink1658.xml"/><Relationship Id="rId305" Type="http://schemas.openxmlformats.org/officeDocument/2006/relationships/customXml" Target="../ink/ink1665.xml"/><Relationship Id="rId347" Type="http://schemas.openxmlformats.org/officeDocument/2006/relationships/customXml" Target="../ink/ink1686.xml"/><Relationship Id="rId512" Type="http://schemas.openxmlformats.org/officeDocument/2006/relationships/image" Target="../media/image1010.png"/><Relationship Id="rId44" Type="http://schemas.openxmlformats.org/officeDocument/2006/relationships/image" Target="../media/image6450.png"/><Relationship Id="rId86" Type="http://schemas.openxmlformats.org/officeDocument/2006/relationships/image" Target="../media/image6660.png"/><Relationship Id="rId151" Type="http://schemas.openxmlformats.org/officeDocument/2006/relationships/customXml" Target="../ink/ink1588.xml"/><Relationship Id="rId389" Type="http://schemas.openxmlformats.org/officeDocument/2006/relationships/customXml" Target="../ink/ink1707.xml"/><Relationship Id="rId554" Type="http://schemas.openxmlformats.org/officeDocument/2006/relationships/customXml" Target="../ink/ink1790.xml"/><Relationship Id="rId596" Type="http://schemas.openxmlformats.org/officeDocument/2006/relationships/customXml" Target="../ink/ink1811.xml"/><Relationship Id="rId761" Type="http://schemas.openxmlformats.org/officeDocument/2006/relationships/customXml" Target="../ink/ink1894.xml"/><Relationship Id="rId193" Type="http://schemas.openxmlformats.org/officeDocument/2006/relationships/customXml" Target="../ink/ink1609.xml"/><Relationship Id="rId207" Type="http://schemas.openxmlformats.org/officeDocument/2006/relationships/customXml" Target="../ink/ink1616.xml"/><Relationship Id="rId249" Type="http://schemas.openxmlformats.org/officeDocument/2006/relationships/customXml" Target="../ink/ink1637.xml"/><Relationship Id="rId414" Type="http://schemas.openxmlformats.org/officeDocument/2006/relationships/image" Target="../media/image9610.png"/><Relationship Id="rId456" Type="http://schemas.openxmlformats.org/officeDocument/2006/relationships/image" Target="../media/image982.png"/><Relationship Id="rId498" Type="http://schemas.openxmlformats.org/officeDocument/2006/relationships/image" Target="../media/image1003.png"/><Relationship Id="rId621" Type="http://schemas.openxmlformats.org/officeDocument/2006/relationships/image" Target="../media/image1064.png"/><Relationship Id="rId663" Type="http://schemas.openxmlformats.org/officeDocument/2006/relationships/image" Target="../media/image1085.png"/><Relationship Id="rId13" Type="http://schemas.openxmlformats.org/officeDocument/2006/relationships/customXml" Target="../ink/ink1519.xml"/><Relationship Id="rId109" Type="http://schemas.openxmlformats.org/officeDocument/2006/relationships/customXml" Target="../ink/ink1567.xml"/><Relationship Id="rId260" Type="http://schemas.openxmlformats.org/officeDocument/2006/relationships/image" Target="../media/image8840.png"/><Relationship Id="rId316" Type="http://schemas.openxmlformats.org/officeDocument/2006/relationships/image" Target="../media/image9120.png"/><Relationship Id="rId523" Type="http://schemas.openxmlformats.org/officeDocument/2006/relationships/customXml" Target="../ink/ink1774.xml"/><Relationship Id="rId719" Type="http://schemas.openxmlformats.org/officeDocument/2006/relationships/image" Target="../media/image1113.png"/><Relationship Id="rId55" Type="http://schemas.openxmlformats.org/officeDocument/2006/relationships/customXml" Target="../ink/ink1540.xml"/><Relationship Id="rId97" Type="http://schemas.openxmlformats.org/officeDocument/2006/relationships/customXml" Target="../ink/ink1561.xml"/><Relationship Id="rId120" Type="http://schemas.openxmlformats.org/officeDocument/2006/relationships/image" Target="../media/image8140.png"/><Relationship Id="rId358" Type="http://schemas.openxmlformats.org/officeDocument/2006/relationships/image" Target="../media/image9330.png"/><Relationship Id="rId565" Type="http://schemas.openxmlformats.org/officeDocument/2006/relationships/image" Target="../media/image1036.png"/><Relationship Id="rId730" Type="http://schemas.openxmlformats.org/officeDocument/2006/relationships/customXml" Target="../ink/ink1878.xml"/><Relationship Id="rId772" Type="http://schemas.openxmlformats.org/officeDocument/2006/relationships/image" Target="../media/image1139.png"/><Relationship Id="rId162" Type="http://schemas.openxmlformats.org/officeDocument/2006/relationships/image" Target="../media/image8350.png"/><Relationship Id="rId218" Type="http://schemas.openxmlformats.org/officeDocument/2006/relationships/image" Target="../media/image8630.png"/><Relationship Id="rId425" Type="http://schemas.openxmlformats.org/officeDocument/2006/relationships/customXml" Target="../ink/ink1725.xml"/><Relationship Id="rId467" Type="http://schemas.openxmlformats.org/officeDocument/2006/relationships/customXml" Target="../ink/ink1746.xml"/><Relationship Id="rId632" Type="http://schemas.openxmlformats.org/officeDocument/2006/relationships/customXml" Target="../ink/ink1829.xml"/><Relationship Id="rId271" Type="http://schemas.openxmlformats.org/officeDocument/2006/relationships/customXml" Target="../ink/ink1648.xml"/><Relationship Id="rId674" Type="http://schemas.openxmlformats.org/officeDocument/2006/relationships/customXml" Target="../ink/ink1850.xml"/><Relationship Id="rId24" Type="http://schemas.openxmlformats.org/officeDocument/2006/relationships/image" Target="../media/image6350.png"/><Relationship Id="rId66" Type="http://schemas.openxmlformats.org/officeDocument/2006/relationships/image" Target="../media/image6560.png"/><Relationship Id="rId131" Type="http://schemas.openxmlformats.org/officeDocument/2006/relationships/customXml" Target="../ink/ink1578.xml"/><Relationship Id="rId327" Type="http://schemas.openxmlformats.org/officeDocument/2006/relationships/customXml" Target="../ink/ink1676.xml"/><Relationship Id="rId369" Type="http://schemas.openxmlformats.org/officeDocument/2006/relationships/customXml" Target="../ink/ink1697.xml"/><Relationship Id="rId534" Type="http://schemas.openxmlformats.org/officeDocument/2006/relationships/customXml" Target="../ink/ink1780.xml"/><Relationship Id="rId576" Type="http://schemas.openxmlformats.org/officeDocument/2006/relationships/customXml" Target="../ink/ink1801.xml"/><Relationship Id="rId741" Type="http://schemas.openxmlformats.org/officeDocument/2006/relationships/customXml" Target="../ink/ink1884.xml"/><Relationship Id="rId783" Type="http://schemas.openxmlformats.org/officeDocument/2006/relationships/customXml" Target="../ink/ink1905.xml"/><Relationship Id="rId173" Type="http://schemas.openxmlformats.org/officeDocument/2006/relationships/customXml" Target="../ink/ink1599.xml"/><Relationship Id="rId229" Type="http://schemas.openxmlformats.org/officeDocument/2006/relationships/customXml" Target="../ink/ink1627.xml"/><Relationship Id="rId380" Type="http://schemas.openxmlformats.org/officeDocument/2006/relationships/image" Target="../media/image9440.png"/><Relationship Id="rId436" Type="http://schemas.openxmlformats.org/officeDocument/2006/relationships/image" Target="../media/image972.png"/><Relationship Id="rId601" Type="http://schemas.openxmlformats.org/officeDocument/2006/relationships/image" Target="../media/image1054.png"/><Relationship Id="rId643" Type="http://schemas.openxmlformats.org/officeDocument/2006/relationships/image" Target="../media/image1075.png"/><Relationship Id="rId240" Type="http://schemas.openxmlformats.org/officeDocument/2006/relationships/image" Target="../media/image8740.png"/><Relationship Id="rId478" Type="http://schemas.openxmlformats.org/officeDocument/2006/relationships/image" Target="../media/image993.png"/><Relationship Id="rId685" Type="http://schemas.openxmlformats.org/officeDocument/2006/relationships/image" Target="../media/image1096.png"/><Relationship Id="rId35" Type="http://schemas.openxmlformats.org/officeDocument/2006/relationships/customXml" Target="../ink/ink1530.xml"/><Relationship Id="rId77" Type="http://schemas.openxmlformats.org/officeDocument/2006/relationships/customXml" Target="../ink/ink1551.xml"/><Relationship Id="rId100" Type="http://schemas.openxmlformats.org/officeDocument/2006/relationships/image" Target="../media/image6730.png"/><Relationship Id="rId282" Type="http://schemas.openxmlformats.org/officeDocument/2006/relationships/image" Target="../media/image8950.png"/><Relationship Id="rId338" Type="http://schemas.openxmlformats.org/officeDocument/2006/relationships/image" Target="../media/image9230.png"/><Relationship Id="rId503" Type="http://schemas.openxmlformats.org/officeDocument/2006/relationships/customXml" Target="../ink/ink1764.xml"/><Relationship Id="rId545" Type="http://schemas.openxmlformats.org/officeDocument/2006/relationships/image" Target="../media/image1026.png"/><Relationship Id="rId587" Type="http://schemas.openxmlformats.org/officeDocument/2006/relationships/image" Target="../media/image1047.png"/><Relationship Id="rId710" Type="http://schemas.openxmlformats.org/officeDocument/2006/relationships/customXml" Target="../ink/ink1868.xml"/><Relationship Id="rId752" Type="http://schemas.openxmlformats.org/officeDocument/2006/relationships/image" Target="../media/image1129.png"/><Relationship Id="rId8" Type="http://schemas.openxmlformats.org/officeDocument/2006/relationships/image" Target="../media/image6270.png"/><Relationship Id="rId142" Type="http://schemas.openxmlformats.org/officeDocument/2006/relationships/image" Target="../media/image8250.png"/><Relationship Id="rId184" Type="http://schemas.openxmlformats.org/officeDocument/2006/relationships/image" Target="../media/image8460.png"/><Relationship Id="rId391" Type="http://schemas.openxmlformats.org/officeDocument/2006/relationships/customXml" Target="../ink/ink1708.xml"/><Relationship Id="rId405" Type="http://schemas.openxmlformats.org/officeDocument/2006/relationships/customXml" Target="../ink/ink1715.xml"/><Relationship Id="rId447" Type="http://schemas.openxmlformats.org/officeDocument/2006/relationships/customXml" Target="../ink/ink1736.xml"/><Relationship Id="rId612" Type="http://schemas.openxmlformats.org/officeDocument/2006/relationships/customXml" Target="../ink/ink1819.xml"/><Relationship Id="rId794" Type="http://schemas.openxmlformats.org/officeDocument/2006/relationships/image" Target="../media/image1150.png"/><Relationship Id="rId251" Type="http://schemas.openxmlformats.org/officeDocument/2006/relationships/customXml" Target="../ink/ink1638.xml"/><Relationship Id="rId489" Type="http://schemas.openxmlformats.org/officeDocument/2006/relationships/customXml" Target="../ink/ink1757.xml"/><Relationship Id="rId654" Type="http://schemas.openxmlformats.org/officeDocument/2006/relationships/customXml" Target="../ink/ink1840.xml"/><Relationship Id="rId696" Type="http://schemas.openxmlformats.org/officeDocument/2006/relationships/customXml" Target="../ink/ink1861.xml"/><Relationship Id="rId46" Type="http://schemas.openxmlformats.org/officeDocument/2006/relationships/image" Target="../media/image6460.png"/><Relationship Id="rId293" Type="http://schemas.openxmlformats.org/officeDocument/2006/relationships/customXml" Target="../ink/ink1659.xml"/><Relationship Id="rId307" Type="http://schemas.openxmlformats.org/officeDocument/2006/relationships/customXml" Target="../ink/ink1666.xml"/><Relationship Id="rId349" Type="http://schemas.openxmlformats.org/officeDocument/2006/relationships/customXml" Target="../ink/ink1687.xml"/><Relationship Id="rId514" Type="http://schemas.openxmlformats.org/officeDocument/2006/relationships/image" Target="../media/image1011.png"/><Relationship Id="rId556" Type="http://schemas.openxmlformats.org/officeDocument/2006/relationships/customXml" Target="../ink/ink1791.xml"/><Relationship Id="rId721" Type="http://schemas.openxmlformats.org/officeDocument/2006/relationships/image" Target="../media/image1114.png"/><Relationship Id="rId763" Type="http://schemas.openxmlformats.org/officeDocument/2006/relationships/customXml" Target="../ink/ink1895.xml"/><Relationship Id="rId88" Type="http://schemas.openxmlformats.org/officeDocument/2006/relationships/image" Target="../media/image6670.png"/><Relationship Id="rId111" Type="http://schemas.openxmlformats.org/officeDocument/2006/relationships/customXml" Target="../ink/ink1568.xml"/><Relationship Id="rId153" Type="http://schemas.openxmlformats.org/officeDocument/2006/relationships/customXml" Target="../ink/ink1589.xml"/><Relationship Id="rId195" Type="http://schemas.openxmlformats.org/officeDocument/2006/relationships/customXml" Target="../ink/ink1610.xml"/><Relationship Id="rId209" Type="http://schemas.openxmlformats.org/officeDocument/2006/relationships/customXml" Target="../ink/ink1617.xml"/><Relationship Id="rId360" Type="http://schemas.openxmlformats.org/officeDocument/2006/relationships/image" Target="../media/image9340.png"/><Relationship Id="rId416" Type="http://schemas.openxmlformats.org/officeDocument/2006/relationships/image" Target="../media/image9620.png"/><Relationship Id="rId598" Type="http://schemas.openxmlformats.org/officeDocument/2006/relationships/customXml" Target="../ink/ink1812.xml"/><Relationship Id="rId220" Type="http://schemas.openxmlformats.org/officeDocument/2006/relationships/image" Target="../media/image8640.png"/><Relationship Id="rId458" Type="http://schemas.openxmlformats.org/officeDocument/2006/relationships/image" Target="../media/image983.png"/><Relationship Id="rId623" Type="http://schemas.openxmlformats.org/officeDocument/2006/relationships/image" Target="../media/image1065.png"/><Relationship Id="rId665" Type="http://schemas.openxmlformats.org/officeDocument/2006/relationships/image" Target="../media/image1086.png"/><Relationship Id="rId15" Type="http://schemas.openxmlformats.org/officeDocument/2006/relationships/customXml" Target="../ink/ink1520.xml"/><Relationship Id="rId57" Type="http://schemas.openxmlformats.org/officeDocument/2006/relationships/customXml" Target="../ink/ink1541.xml"/><Relationship Id="rId262" Type="http://schemas.openxmlformats.org/officeDocument/2006/relationships/image" Target="../media/image8850.png"/><Relationship Id="rId318" Type="http://schemas.openxmlformats.org/officeDocument/2006/relationships/image" Target="../media/image9130.png"/><Relationship Id="rId525" Type="http://schemas.openxmlformats.org/officeDocument/2006/relationships/customXml" Target="../ink/ink1775.xml"/><Relationship Id="rId567" Type="http://schemas.openxmlformats.org/officeDocument/2006/relationships/image" Target="../media/image1037.png"/><Relationship Id="rId732" Type="http://schemas.openxmlformats.org/officeDocument/2006/relationships/customXml" Target="../ink/ink1879.xml"/><Relationship Id="rId99" Type="http://schemas.openxmlformats.org/officeDocument/2006/relationships/customXml" Target="../ink/ink1562.xml"/><Relationship Id="rId122" Type="http://schemas.openxmlformats.org/officeDocument/2006/relationships/image" Target="../media/image8150.png"/><Relationship Id="rId164" Type="http://schemas.openxmlformats.org/officeDocument/2006/relationships/image" Target="../media/image8360.png"/><Relationship Id="rId371" Type="http://schemas.openxmlformats.org/officeDocument/2006/relationships/customXml" Target="../ink/ink1698.xml"/><Relationship Id="rId774" Type="http://schemas.openxmlformats.org/officeDocument/2006/relationships/image" Target="../media/image1140.png"/><Relationship Id="rId427" Type="http://schemas.openxmlformats.org/officeDocument/2006/relationships/customXml" Target="../ink/ink1726.xml"/><Relationship Id="rId469" Type="http://schemas.openxmlformats.org/officeDocument/2006/relationships/customXml" Target="../ink/ink1747.xml"/><Relationship Id="rId634" Type="http://schemas.openxmlformats.org/officeDocument/2006/relationships/customXml" Target="../ink/ink1830.xml"/><Relationship Id="rId676" Type="http://schemas.openxmlformats.org/officeDocument/2006/relationships/customXml" Target="../ink/ink1851.xml"/><Relationship Id="rId26" Type="http://schemas.openxmlformats.org/officeDocument/2006/relationships/image" Target="../media/image6360.png"/><Relationship Id="rId231" Type="http://schemas.openxmlformats.org/officeDocument/2006/relationships/customXml" Target="../ink/ink1628.xml"/><Relationship Id="rId273" Type="http://schemas.openxmlformats.org/officeDocument/2006/relationships/customXml" Target="../ink/ink1649.xml"/><Relationship Id="rId329" Type="http://schemas.openxmlformats.org/officeDocument/2006/relationships/customXml" Target="../ink/ink1677.xml"/><Relationship Id="rId480" Type="http://schemas.openxmlformats.org/officeDocument/2006/relationships/image" Target="../media/image994.png"/><Relationship Id="rId536" Type="http://schemas.openxmlformats.org/officeDocument/2006/relationships/customXml" Target="../ink/ink1781.xml"/><Relationship Id="rId701" Type="http://schemas.openxmlformats.org/officeDocument/2006/relationships/image" Target="../media/image1104.png"/><Relationship Id="rId68" Type="http://schemas.openxmlformats.org/officeDocument/2006/relationships/image" Target="../media/image6570.png"/><Relationship Id="rId133" Type="http://schemas.openxmlformats.org/officeDocument/2006/relationships/customXml" Target="../ink/ink1579.xml"/><Relationship Id="rId175" Type="http://schemas.openxmlformats.org/officeDocument/2006/relationships/customXml" Target="../ink/ink1600.xml"/><Relationship Id="rId340" Type="http://schemas.openxmlformats.org/officeDocument/2006/relationships/image" Target="../media/image9240.png"/><Relationship Id="rId578" Type="http://schemas.openxmlformats.org/officeDocument/2006/relationships/customXml" Target="../ink/ink1802.xml"/><Relationship Id="rId743" Type="http://schemas.openxmlformats.org/officeDocument/2006/relationships/customXml" Target="../ink/ink1885.xml"/><Relationship Id="rId785" Type="http://schemas.openxmlformats.org/officeDocument/2006/relationships/customXml" Target="../ink/ink1906.xml"/><Relationship Id="rId200" Type="http://schemas.openxmlformats.org/officeDocument/2006/relationships/image" Target="../media/image8540.png"/><Relationship Id="rId382" Type="http://schemas.openxmlformats.org/officeDocument/2006/relationships/image" Target="../media/image9450.png"/><Relationship Id="rId438" Type="http://schemas.openxmlformats.org/officeDocument/2006/relationships/image" Target="../media/image973.png"/><Relationship Id="rId603" Type="http://schemas.openxmlformats.org/officeDocument/2006/relationships/image" Target="../media/image1055.png"/><Relationship Id="rId645" Type="http://schemas.openxmlformats.org/officeDocument/2006/relationships/image" Target="../media/image1076.png"/><Relationship Id="rId687" Type="http://schemas.openxmlformats.org/officeDocument/2006/relationships/image" Target="../media/image1097.png"/><Relationship Id="rId242" Type="http://schemas.openxmlformats.org/officeDocument/2006/relationships/image" Target="../media/image8750.png"/><Relationship Id="rId284" Type="http://schemas.openxmlformats.org/officeDocument/2006/relationships/image" Target="../media/image8960.png"/><Relationship Id="rId491" Type="http://schemas.openxmlformats.org/officeDocument/2006/relationships/customXml" Target="../ink/ink1758.xml"/><Relationship Id="rId505" Type="http://schemas.openxmlformats.org/officeDocument/2006/relationships/customXml" Target="../ink/ink1765.xml"/><Relationship Id="rId712" Type="http://schemas.openxmlformats.org/officeDocument/2006/relationships/customXml" Target="../ink/ink1869.xml"/><Relationship Id="rId37" Type="http://schemas.openxmlformats.org/officeDocument/2006/relationships/customXml" Target="../ink/ink1531.xml"/><Relationship Id="rId79" Type="http://schemas.openxmlformats.org/officeDocument/2006/relationships/customXml" Target="../ink/ink1552.xml"/><Relationship Id="rId102" Type="http://schemas.openxmlformats.org/officeDocument/2006/relationships/image" Target="../media/image6740.png"/><Relationship Id="rId144" Type="http://schemas.openxmlformats.org/officeDocument/2006/relationships/image" Target="../media/image8260.png"/><Relationship Id="rId547" Type="http://schemas.openxmlformats.org/officeDocument/2006/relationships/image" Target="../media/image1027.png"/><Relationship Id="rId589" Type="http://schemas.openxmlformats.org/officeDocument/2006/relationships/image" Target="../media/image1048.png"/><Relationship Id="rId754" Type="http://schemas.openxmlformats.org/officeDocument/2006/relationships/image" Target="../media/image1130.png"/><Relationship Id="rId796" Type="http://schemas.openxmlformats.org/officeDocument/2006/relationships/image" Target="../media/image1151.png"/><Relationship Id="rId90" Type="http://schemas.openxmlformats.org/officeDocument/2006/relationships/image" Target="../media/image6680.png"/><Relationship Id="rId186" Type="http://schemas.openxmlformats.org/officeDocument/2006/relationships/image" Target="../media/image8470.png"/><Relationship Id="rId351" Type="http://schemas.openxmlformats.org/officeDocument/2006/relationships/customXml" Target="../ink/ink1688.xml"/><Relationship Id="rId393" Type="http://schemas.openxmlformats.org/officeDocument/2006/relationships/customXml" Target="../ink/ink1709.xml"/><Relationship Id="rId407" Type="http://schemas.openxmlformats.org/officeDocument/2006/relationships/customXml" Target="../ink/ink1716.xml"/><Relationship Id="rId449" Type="http://schemas.openxmlformats.org/officeDocument/2006/relationships/customXml" Target="../ink/ink1737.xml"/><Relationship Id="rId614" Type="http://schemas.openxmlformats.org/officeDocument/2006/relationships/customXml" Target="../ink/ink1820.xml"/><Relationship Id="rId656" Type="http://schemas.openxmlformats.org/officeDocument/2006/relationships/customXml" Target="../ink/ink1841.xml"/><Relationship Id="rId211" Type="http://schemas.openxmlformats.org/officeDocument/2006/relationships/customXml" Target="../ink/ink1618.xml"/><Relationship Id="rId253" Type="http://schemas.openxmlformats.org/officeDocument/2006/relationships/customXml" Target="../ink/ink1639.xml"/><Relationship Id="rId295" Type="http://schemas.openxmlformats.org/officeDocument/2006/relationships/customXml" Target="../ink/ink1660.xml"/><Relationship Id="rId309" Type="http://schemas.openxmlformats.org/officeDocument/2006/relationships/customXml" Target="../ink/ink1667.xml"/><Relationship Id="rId460" Type="http://schemas.openxmlformats.org/officeDocument/2006/relationships/image" Target="../media/image984.png"/><Relationship Id="rId516" Type="http://schemas.openxmlformats.org/officeDocument/2006/relationships/image" Target="../media/image1012.png"/><Relationship Id="rId698" Type="http://schemas.openxmlformats.org/officeDocument/2006/relationships/customXml" Target="../ink/ink1862.xml"/><Relationship Id="rId48" Type="http://schemas.openxmlformats.org/officeDocument/2006/relationships/image" Target="../media/image6470.png"/><Relationship Id="rId113" Type="http://schemas.openxmlformats.org/officeDocument/2006/relationships/customXml" Target="../ink/ink1569.xml"/><Relationship Id="rId320" Type="http://schemas.openxmlformats.org/officeDocument/2006/relationships/image" Target="../media/image9140.png"/><Relationship Id="rId558" Type="http://schemas.openxmlformats.org/officeDocument/2006/relationships/customXml" Target="../ink/ink1792.xml"/><Relationship Id="rId723" Type="http://schemas.openxmlformats.org/officeDocument/2006/relationships/image" Target="../media/image1115.png"/><Relationship Id="rId765" Type="http://schemas.openxmlformats.org/officeDocument/2006/relationships/customXml" Target="../ink/ink1896.xml"/><Relationship Id="rId155" Type="http://schemas.openxmlformats.org/officeDocument/2006/relationships/customXml" Target="../ink/ink1590.xml"/><Relationship Id="rId197" Type="http://schemas.openxmlformats.org/officeDocument/2006/relationships/customXml" Target="../ink/ink1611.xml"/><Relationship Id="rId362" Type="http://schemas.openxmlformats.org/officeDocument/2006/relationships/image" Target="../media/image9350.png"/><Relationship Id="rId418" Type="http://schemas.openxmlformats.org/officeDocument/2006/relationships/image" Target="../media/image9630.png"/><Relationship Id="rId625" Type="http://schemas.openxmlformats.org/officeDocument/2006/relationships/image" Target="../media/image1066.png"/><Relationship Id="rId222" Type="http://schemas.openxmlformats.org/officeDocument/2006/relationships/image" Target="../media/image8650.png"/><Relationship Id="rId264" Type="http://schemas.openxmlformats.org/officeDocument/2006/relationships/image" Target="../media/image8860.png"/><Relationship Id="rId471" Type="http://schemas.openxmlformats.org/officeDocument/2006/relationships/customXml" Target="../ink/ink1748.xml"/><Relationship Id="rId667" Type="http://schemas.openxmlformats.org/officeDocument/2006/relationships/image" Target="../media/image1087.png"/><Relationship Id="rId17" Type="http://schemas.openxmlformats.org/officeDocument/2006/relationships/customXml" Target="../ink/ink1521.xml"/><Relationship Id="rId59" Type="http://schemas.openxmlformats.org/officeDocument/2006/relationships/customXml" Target="../ink/ink1542.xml"/><Relationship Id="rId124" Type="http://schemas.openxmlformats.org/officeDocument/2006/relationships/image" Target="../media/image8160.png"/><Relationship Id="rId527" Type="http://schemas.openxmlformats.org/officeDocument/2006/relationships/customXml" Target="../ink/ink1776.xml"/><Relationship Id="rId569" Type="http://schemas.openxmlformats.org/officeDocument/2006/relationships/image" Target="../media/image1038.png"/><Relationship Id="rId734" Type="http://schemas.openxmlformats.org/officeDocument/2006/relationships/customXml" Target="../ink/ink1880.xml"/><Relationship Id="rId776" Type="http://schemas.openxmlformats.org/officeDocument/2006/relationships/image" Target="../media/image1141.png"/><Relationship Id="rId70" Type="http://schemas.openxmlformats.org/officeDocument/2006/relationships/image" Target="../media/image6580.png"/><Relationship Id="rId166" Type="http://schemas.openxmlformats.org/officeDocument/2006/relationships/image" Target="../media/image8370.png"/><Relationship Id="rId331" Type="http://schemas.openxmlformats.org/officeDocument/2006/relationships/customXml" Target="../ink/ink1678.xml"/><Relationship Id="rId373" Type="http://schemas.openxmlformats.org/officeDocument/2006/relationships/customXml" Target="../ink/ink1699.xml"/><Relationship Id="rId429" Type="http://schemas.openxmlformats.org/officeDocument/2006/relationships/customXml" Target="../ink/ink1727.xml"/><Relationship Id="rId580" Type="http://schemas.openxmlformats.org/officeDocument/2006/relationships/customXml" Target="../ink/ink1803.xml"/><Relationship Id="rId636" Type="http://schemas.openxmlformats.org/officeDocument/2006/relationships/customXml" Target="../ink/ink1831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629.xml"/><Relationship Id="rId440" Type="http://schemas.openxmlformats.org/officeDocument/2006/relationships/image" Target="../media/image974.png"/><Relationship Id="rId678" Type="http://schemas.openxmlformats.org/officeDocument/2006/relationships/customXml" Target="../ink/ink1852.xml"/><Relationship Id="rId28" Type="http://schemas.openxmlformats.org/officeDocument/2006/relationships/image" Target="../media/image6370.png"/><Relationship Id="rId275" Type="http://schemas.openxmlformats.org/officeDocument/2006/relationships/customXml" Target="../ink/ink1650.xml"/><Relationship Id="rId300" Type="http://schemas.openxmlformats.org/officeDocument/2006/relationships/image" Target="../media/image9040.png"/><Relationship Id="rId482" Type="http://schemas.openxmlformats.org/officeDocument/2006/relationships/image" Target="../media/image995.png"/><Relationship Id="rId538" Type="http://schemas.openxmlformats.org/officeDocument/2006/relationships/customXml" Target="../ink/ink1782.xml"/><Relationship Id="rId703" Type="http://schemas.openxmlformats.org/officeDocument/2006/relationships/image" Target="../media/image1105.png"/><Relationship Id="rId745" Type="http://schemas.openxmlformats.org/officeDocument/2006/relationships/customXml" Target="../ink/ink1886.xml"/><Relationship Id="rId81" Type="http://schemas.openxmlformats.org/officeDocument/2006/relationships/customXml" Target="../ink/ink1553.xml"/><Relationship Id="rId135" Type="http://schemas.openxmlformats.org/officeDocument/2006/relationships/customXml" Target="../ink/ink1580.xml"/><Relationship Id="rId177" Type="http://schemas.openxmlformats.org/officeDocument/2006/relationships/customXml" Target="../ink/ink1601.xml"/><Relationship Id="rId342" Type="http://schemas.openxmlformats.org/officeDocument/2006/relationships/image" Target="../media/image9250.png"/><Relationship Id="rId384" Type="http://schemas.openxmlformats.org/officeDocument/2006/relationships/image" Target="../media/image9460.png"/><Relationship Id="rId591" Type="http://schemas.openxmlformats.org/officeDocument/2006/relationships/image" Target="../media/image1049.png"/><Relationship Id="rId605" Type="http://schemas.openxmlformats.org/officeDocument/2006/relationships/image" Target="../media/image1056.png"/><Relationship Id="rId787" Type="http://schemas.openxmlformats.org/officeDocument/2006/relationships/customXml" Target="../ink/ink1907.xml"/><Relationship Id="rId202" Type="http://schemas.openxmlformats.org/officeDocument/2006/relationships/image" Target="../media/image8550.png"/><Relationship Id="rId244" Type="http://schemas.openxmlformats.org/officeDocument/2006/relationships/image" Target="../media/image8760.png"/><Relationship Id="rId647" Type="http://schemas.openxmlformats.org/officeDocument/2006/relationships/image" Target="../media/image1077.png"/><Relationship Id="rId689" Type="http://schemas.openxmlformats.org/officeDocument/2006/relationships/image" Target="../media/image1098.png"/><Relationship Id="rId39" Type="http://schemas.openxmlformats.org/officeDocument/2006/relationships/customXml" Target="../ink/ink1532.xml"/><Relationship Id="rId286" Type="http://schemas.openxmlformats.org/officeDocument/2006/relationships/image" Target="../media/image8970.png"/><Relationship Id="rId451" Type="http://schemas.openxmlformats.org/officeDocument/2006/relationships/customXml" Target="../ink/ink1738.xml"/><Relationship Id="rId493" Type="http://schemas.openxmlformats.org/officeDocument/2006/relationships/customXml" Target="../ink/ink1759.xml"/><Relationship Id="rId507" Type="http://schemas.openxmlformats.org/officeDocument/2006/relationships/customXml" Target="../ink/ink1766.xml"/><Relationship Id="rId549" Type="http://schemas.openxmlformats.org/officeDocument/2006/relationships/image" Target="../media/image1028.png"/><Relationship Id="rId714" Type="http://schemas.openxmlformats.org/officeDocument/2006/relationships/customXml" Target="../ink/ink1870.xml"/><Relationship Id="rId756" Type="http://schemas.openxmlformats.org/officeDocument/2006/relationships/image" Target="../media/image1131.png"/><Relationship Id="rId50" Type="http://schemas.openxmlformats.org/officeDocument/2006/relationships/image" Target="../media/image6480.png"/><Relationship Id="rId104" Type="http://schemas.openxmlformats.org/officeDocument/2006/relationships/image" Target="../media/image8060.png"/><Relationship Id="rId146" Type="http://schemas.openxmlformats.org/officeDocument/2006/relationships/image" Target="../media/image8270.png"/><Relationship Id="rId188" Type="http://schemas.openxmlformats.org/officeDocument/2006/relationships/image" Target="../media/image8480.png"/><Relationship Id="rId311" Type="http://schemas.openxmlformats.org/officeDocument/2006/relationships/customXml" Target="../ink/ink1668.xml"/><Relationship Id="rId353" Type="http://schemas.openxmlformats.org/officeDocument/2006/relationships/customXml" Target="../ink/ink1689.xml"/><Relationship Id="rId395" Type="http://schemas.openxmlformats.org/officeDocument/2006/relationships/customXml" Target="../ink/ink1710.xml"/><Relationship Id="rId409" Type="http://schemas.openxmlformats.org/officeDocument/2006/relationships/customXml" Target="../ink/ink1717.xml"/><Relationship Id="rId560" Type="http://schemas.openxmlformats.org/officeDocument/2006/relationships/customXml" Target="../ink/ink1793.xml"/><Relationship Id="rId92" Type="http://schemas.openxmlformats.org/officeDocument/2006/relationships/image" Target="../media/image6690.png"/><Relationship Id="rId213" Type="http://schemas.openxmlformats.org/officeDocument/2006/relationships/customXml" Target="../ink/ink1619.xml"/><Relationship Id="rId420" Type="http://schemas.openxmlformats.org/officeDocument/2006/relationships/image" Target="../media/image9640.png"/><Relationship Id="rId616" Type="http://schemas.openxmlformats.org/officeDocument/2006/relationships/customXml" Target="../ink/ink1821.xml"/><Relationship Id="rId658" Type="http://schemas.openxmlformats.org/officeDocument/2006/relationships/customXml" Target="../ink/ink1842.xml"/><Relationship Id="rId255" Type="http://schemas.openxmlformats.org/officeDocument/2006/relationships/customXml" Target="../ink/ink1640.xml"/><Relationship Id="rId297" Type="http://schemas.openxmlformats.org/officeDocument/2006/relationships/customXml" Target="../ink/ink1661.xml"/><Relationship Id="rId462" Type="http://schemas.openxmlformats.org/officeDocument/2006/relationships/image" Target="../media/image985.png"/><Relationship Id="rId518" Type="http://schemas.openxmlformats.org/officeDocument/2006/relationships/image" Target="../media/image1013.png"/><Relationship Id="rId725" Type="http://schemas.openxmlformats.org/officeDocument/2006/relationships/image" Target="../media/image1116.png"/><Relationship Id="rId115" Type="http://schemas.openxmlformats.org/officeDocument/2006/relationships/customXml" Target="../ink/ink1570.xml"/><Relationship Id="rId157" Type="http://schemas.openxmlformats.org/officeDocument/2006/relationships/customXml" Target="../ink/ink1591.xml"/><Relationship Id="rId322" Type="http://schemas.openxmlformats.org/officeDocument/2006/relationships/image" Target="../media/image9150.png"/><Relationship Id="rId364" Type="http://schemas.openxmlformats.org/officeDocument/2006/relationships/image" Target="../media/image9360.png"/><Relationship Id="rId767" Type="http://schemas.openxmlformats.org/officeDocument/2006/relationships/customXml" Target="../ink/ink1897.xml"/><Relationship Id="rId61" Type="http://schemas.openxmlformats.org/officeDocument/2006/relationships/customXml" Target="../ink/ink1543.xml"/><Relationship Id="rId199" Type="http://schemas.openxmlformats.org/officeDocument/2006/relationships/customXml" Target="../ink/ink1612.xml"/><Relationship Id="rId571" Type="http://schemas.openxmlformats.org/officeDocument/2006/relationships/image" Target="../media/image1039.png"/><Relationship Id="rId627" Type="http://schemas.openxmlformats.org/officeDocument/2006/relationships/image" Target="../media/image1067.png"/><Relationship Id="rId669" Type="http://schemas.openxmlformats.org/officeDocument/2006/relationships/image" Target="../media/image1088.png"/><Relationship Id="rId19" Type="http://schemas.openxmlformats.org/officeDocument/2006/relationships/customXml" Target="../ink/ink1522.xml"/><Relationship Id="rId224" Type="http://schemas.openxmlformats.org/officeDocument/2006/relationships/image" Target="../media/image8660.png"/><Relationship Id="rId266" Type="http://schemas.openxmlformats.org/officeDocument/2006/relationships/image" Target="../media/image8870.png"/><Relationship Id="rId431" Type="http://schemas.openxmlformats.org/officeDocument/2006/relationships/customXml" Target="../ink/ink1728.xml"/><Relationship Id="rId473" Type="http://schemas.openxmlformats.org/officeDocument/2006/relationships/customXml" Target="../ink/ink1749.xml"/><Relationship Id="rId529" Type="http://schemas.openxmlformats.org/officeDocument/2006/relationships/customXml" Target="../ink/ink1777.xml"/><Relationship Id="rId680" Type="http://schemas.openxmlformats.org/officeDocument/2006/relationships/customXml" Target="../ink/ink1853.xml"/><Relationship Id="rId736" Type="http://schemas.openxmlformats.org/officeDocument/2006/relationships/customXml" Target="../ink/ink1881.xml"/><Relationship Id="rId30" Type="http://schemas.openxmlformats.org/officeDocument/2006/relationships/image" Target="../media/image6380.png"/><Relationship Id="rId126" Type="http://schemas.openxmlformats.org/officeDocument/2006/relationships/image" Target="../media/image8170.png"/><Relationship Id="rId168" Type="http://schemas.openxmlformats.org/officeDocument/2006/relationships/image" Target="../media/image8380.png"/><Relationship Id="rId333" Type="http://schemas.openxmlformats.org/officeDocument/2006/relationships/customXml" Target="../ink/ink1679.xml"/><Relationship Id="rId540" Type="http://schemas.openxmlformats.org/officeDocument/2006/relationships/customXml" Target="../ink/ink1783.xml"/><Relationship Id="rId778" Type="http://schemas.openxmlformats.org/officeDocument/2006/relationships/image" Target="../media/image1142.png"/><Relationship Id="rId72" Type="http://schemas.openxmlformats.org/officeDocument/2006/relationships/image" Target="../media/image6590.png"/><Relationship Id="rId375" Type="http://schemas.openxmlformats.org/officeDocument/2006/relationships/customXml" Target="../ink/ink1700.xml"/><Relationship Id="rId582" Type="http://schemas.openxmlformats.org/officeDocument/2006/relationships/customXml" Target="../ink/ink1804.xml"/><Relationship Id="rId638" Type="http://schemas.openxmlformats.org/officeDocument/2006/relationships/customXml" Target="../ink/ink1832.xml"/><Relationship Id="rId3" Type="http://schemas.openxmlformats.org/officeDocument/2006/relationships/customXml" Target="../ink/ink1514.xml"/><Relationship Id="rId235" Type="http://schemas.openxmlformats.org/officeDocument/2006/relationships/customXml" Target="../ink/ink1630.xml"/><Relationship Id="rId277" Type="http://schemas.openxmlformats.org/officeDocument/2006/relationships/customXml" Target="../ink/ink1651.xml"/><Relationship Id="rId400" Type="http://schemas.openxmlformats.org/officeDocument/2006/relationships/image" Target="../media/image9540.png"/><Relationship Id="rId442" Type="http://schemas.openxmlformats.org/officeDocument/2006/relationships/image" Target="../media/image975.png"/><Relationship Id="rId484" Type="http://schemas.openxmlformats.org/officeDocument/2006/relationships/image" Target="../media/image996.png"/><Relationship Id="rId705" Type="http://schemas.openxmlformats.org/officeDocument/2006/relationships/image" Target="../media/image1106.png"/><Relationship Id="rId137" Type="http://schemas.openxmlformats.org/officeDocument/2006/relationships/customXml" Target="../ink/ink1581.xml"/><Relationship Id="rId302" Type="http://schemas.openxmlformats.org/officeDocument/2006/relationships/image" Target="../media/image9050.png"/><Relationship Id="rId344" Type="http://schemas.openxmlformats.org/officeDocument/2006/relationships/image" Target="../media/image9260.png"/><Relationship Id="rId691" Type="http://schemas.openxmlformats.org/officeDocument/2006/relationships/image" Target="../media/image1099.png"/><Relationship Id="rId747" Type="http://schemas.openxmlformats.org/officeDocument/2006/relationships/customXml" Target="../ink/ink1887.xml"/><Relationship Id="rId789" Type="http://schemas.openxmlformats.org/officeDocument/2006/relationships/customXml" Target="../ink/ink1908.xml"/><Relationship Id="rId41" Type="http://schemas.openxmlformats.org/officeDocument/2006/relationships/customXml" Target="../ink/ink1533.xml"/><Relationship Id="rId83" Type="http://schemas.openxmlformats.org/officeDocument/2006/relationships/customXml" Target="../ink/ink1554.xml"/><Relationship Id="rId179" Type="http://schemas.openxmlformats.org/officeDocument/2006/relationships/customXml" Target="../ink/ink1602.xml"/><Relationship Id="rId386" Type="http://schemas.openxmlformats.org/officeDocument/2006/relationships/image" Target="../media/image9470.png"/><Relationship Id="rId551" Type="http://schemas.openxmlformats.org/officeDocument/2006/relationships/image" Target="../media/image1029.png"/><Relationship Id="rId593" Type="http://schemas.openxmlformats.org/officeDocument/2006/relationships/image" Target="../media/image1050.png"/><Relationship Id="rId607" Type="http://schemas.openxmlformats.org/officeDocument/2006/relationships/image" Target="../media/image1057.png"/><Relationship Id="rId649" Type="http://schemas.openxmlformats.org/officeDocument/2006/relationships/image" Target="../media/image1078.png"/><Relationship Id="rId190" Type="http://schemas.openxmlformats.org/officeDocument/2006/relationships/image" Target="../media/image8490.png"/><Relationship Id="rId204" Type="http://schemas.openxmlformats.org/officeDocument/2006/relationships/image" Target="../media/image8560.png"/><Relationship Id="rId246" Type="http://schemas.openxmlformats.org/officeDocument/2006/relationships/image" Target="../media/image8770.png"/><Relationship Id="rId288" Type="http://schemas.openxmlformats.org/officeDocument/2006/relationships/image" Target="../media/image8980.png"/><Relationship Id="rId411" Type="http://schemas.openxmlformats.org/officeDocument/2006/relationships/customXml" Target="../ink/ink1718.xml"/><Relationship Id="rId453" Type="http://schemas.openxmlformats.org/officeDocument/2006/relationships/customXml" Target="../ink/ink1739.xml"/><Relationship Id="rId509" Type="http://schemas.openxmlformats.org/officeDocument/2006/relationships/customXml" Target="../ink/ink1767.xml"/><Relationship Id="rId660" Type="http://schemas.openxmlformats.org/officeDocument/2006/relationships/customXml" Target="../ink/ink1843.xml"/><Relationship Id="rId106" Type="http://schemas.openxmlformats.org/officeDocument/2006/relationships/image" Target="../media/image8070.png"/><Relationship Id="rId313" Type="http://schemas.openxmlformats.org/officeDocument/2006/relationships/customXml" Target="../ink/ink1669.xml"/><Relationship Id="rId495" Type="http://schemas.openxmlformats.org/officeDocument/2006/relationships/customXml" Target="../ink/ink1760.xml"/><Relationship Id="rId716" Type="http://schemas.openxmlformats.org/officeDocument/2006/relationships/customXml" Target="../ink/ink1871.xml"/><Relationship Id="rId758" Type="http://schemas.openxmlformats.org/officeDocument/2006/relationships/image" Target="../media/image1132.png"/><Relationship Id="rId10" Type="http://schemas.openxmlformats.org/officeDocument/2006/relationships/image" Target="../media/image6280.png"/><Relationship Id="rId52" Type="http://schemas.openxmlformats.org/officeDocument/2006/relationships/image" Target="../media/image6490.png"/><Relationship Id="rId94" Type="http://schemas.openxmlformats.org/officeDocument/2006/relationships/image" Target="../media/image6700.png"/><Relationship Id="rId148" Type="http://schemas.openxmlformats.org/officeDocument/2006/relationships/image" Target="../media/image8280.png"/><Relationship Id="rId355" Type="http://schemas.openxmlformats.org/officeDocument/2006/relationships/customXml" Target="../ink/ink1690.xml"/><Relationship Id="rId397" Type="http://schemas.openxmlformats.org/officeDocument/2006/relationships/customXml" Target="../ink/ink1711.xml"/><Relationship Id="rId520" Type="http://schemas.openxmlformats.org/officeDocument/2006/relationships/image" Target="../media/image1014.png"/><Relationship Id="rId562" Type="http://schemas.openxmlformats.org/officeDocument/2006/relationships/customXml" Target="../ink/ink1794.xml"/><Relationship Id="rId618" Type="http://schemas.openxmlformats.org/officeDocument/2006/relationships/customXml" Target="../ink/ink1822.xml"/><Relationship Id="rId215" Type="http://schemas.openxmlformats.org/officeDocument/2006/relationships/customXml" Target="../ink/ink1620.xml"/><Relationship Id="rId257" Type="http://schemas.openxmlformats.org/officeDocument/2006/relationships/customXml" Target="../ink/ink1641.xml"/><Relationship Id="rId422" Type="http://schemas.openxmlformats.org/officeDocument/2006/relationships/image" Target="../media/image9650.png"/><Relationship Id="rId464" Type="http://schemas.openxmlformats.org/officeDocument/2006/relationships/image" Target="../media/image986.png"/><Relationship Id="rId299" Type="http://schemas.openxmlformats.org/officeDocument/2006/relationships/customXml" Target="../ink/ink1662.xml"/><Relationship Id="rId727" Type="http://schemas.openxmlformats.org/officeDocument/2006/relationships/image" Target="../media/image1117.png"/><Relationship Id="rId63" Type="http://schemas.openxmlformats.org/officeDocument/2006/relationships/customXml" Target="../ink/ink1544.xml"/><Relationship Id="rId159" Type="http://schemas.openxmlformats.org/officeDocument/2006/relationships/customXml" Target="../ink/ink1592.xml"/><Relationship Id="rId366" Type="http://schemas.openxmlformats.org/officeDocument/2006/relationships/image" Target="../media/image9370.png"/><Relationship Id="rId573" Type="http://schemas.openxmlformats.org/officeDocument/2006/relationships/image" Target="../media/image1040.png"/><Relationship Id="rId780" Type="http://schemas.openxmlformats.org/officeDocument/2006/relationships/image" Target="../media/image1143.png"/><Relationship Id="rId226" Type="http://schemas.openxmlformats.org/officeDocument/2006/relationships/image" Target="../media/image8670.png"/><Relationship Id="rId433" Type="http://schemas.openxmlformats.org/officeDocument/2006/relationships/customXml" Target="../ink/ink1729.xml"/><Relationship Id="rId640" Type="http://schemas.openxmlformats.org/officeDocument/2006/relationships/customXml" Target="../ink/ink1833.xml"/><Relationship Id="rId738" Type="http://schemas.openxmlformats.org/officeDocument/2006/relationships/customXml" Target="../ink/ink1882.xml"/><Relationship Id="rId74" Type="http://schemas.openxmlformats.org/officeDocument/2006/relationships/image" Target="../media/image6600.png"/><Relationship Id="rId377" Type="http://schemas.openxmlformats.org/officeDocument/2006/relationships/customXml" Target="../ink/ink1701.xml"/><Relationship Id="rId500" Type="http://schemas.openxmlformats.org/officeDocument/2006/relationships/image" Target="../media/image1004.png"/><Relationship Id="rId584" Type="http://schemas.openxmlformats.org/officeDocument/2006/relationships/customXml" Target="../ink/ink1805.xml"/><Relationship Id="rId5" Type="http://schemas.openxmlformats.org/officeDocument/2006/relationships/customXml" Target="../ink/ink1515.xml"/><Relationship Id="rId237" Type="http://schemas.openxmlformats.org/officeDocument/2006/relationships/customXml" Target="../ink/ink1631.xml"/><Relationship Id="rId791" Type="http://schemas.openxmlformats.org/officeDocument/2006/relationships/customXml" Target="../ink/ink1909.xml"/><Relationship Id="rId444" Type="http://schemas.openxmlformats.org/officeDocument/2006/relationships/image" Target="../media/image976.png"/><Relationship Id="rId651" Type="http://schemas.openxmlformats.org/officeDocument/2006/relationships/image" Target="../media/image1079.png"/><Relationship Id="rId749" Type="http://schemas.openxmlformats.org/officeDocument/2006/relationships/customXml" Target="../ink/ink1888.xml"/><Relationship Id="rId290" Type="http://schemas.openxmlformats.org/officeDocument/2006/relationships/image" Target="../media/image8990.png"/><Relationship Id="rId304" Type="http://schemas.openxmlformats.org/officeDocument/2006/relationships/image" Target="../media/image9060.png"/><Relationship Id="rId388" Type="http://schemas.openxmlformats.org/officeDocument/2006/relationships/image" Target="../media/image9480.png"/><Relationship Id="rId511" Type="http://schemas.openxmlformats.org/officeDocument/2006/relationships/customXml" Target="../ink/ink1768.xml"/><Relationship Id="rId609" Type="http://schemas.openxmlformats.org/officeDocument/2006/relationships/image" Target="../media/image1058.png"/><Relationship Id="rId85" Type="http://schemas.openxmlformats.org/officeDocument/2006/relationships/customXml" Target="../ink/ink1555.xml"/><Relationship Id="rId150" Type="http://schemas.openxmlformats.org/officeDocument/2006/relationships/image" Target="../media/image8290.png"/><Relationship Id="rId595" Type="http://schemas.openxmlformats.org/officeDocument/2006/relationships/image" Target="../media/image1051.png"/><Relationship Id="rId248" Type="http://schemas.openxmlformats.org/officeDocument/2006/relationships/image" Target="../media/image8780.png"/><Relationship Id="rId455" Type="http://schemas.openxmlformats.org/officeDocument/2006/relationships/customXml" Target="../ink/ink1740.xml"/><Relationship Id="rId662" Type="http://schemas.openxmlformats.org/officeDocument/2006/relationships/customXml" Target="../ink/ink1844.xml"/><Relationship Id="rId12" Type="http://schemas.openxmlformats.org/officeDocument/2006/relationships/image" Target="../media/image6290.png"/><Relationship Id="rId108" Type="http://schemas.openxmlformats.org/officeDocument/2006/relationships/image" Target="../media/image8080.png"/><Relationship Id="rId315" Type="http://schemas.openxmlformats.org/officeDocument/2006/relationships/customXml" Target="../ink/ink1670.xml"/><Relationship Id="rId522" Type="http://schemas.openxmlformats.org/officeDocument/2006/relationships/image" Target="../media/image1015.png"/><Relationship Id="rId96" Type="http://schemas.openxmlformats.org/officeDocument/2006/relationships/image" Target="../media/image6710.png"/><Relationship Id="rId161" Type="http://schemas.openxmlformats.org/officeDocument/2006/relationships/customXml" Target="../ink/ink1593.xml"/><Relationship Id="rId399" Type="http://schemas.openxmlformats.org/officeDocument/2006/relationships/customXml" Target="../ink/ink1712.xml"/><Relationship Id="rId259" Type="http://schemas.openxmlformats.org/officeDocument/2006/relationships/customXml" Target="../ink/ink1642.xml"/><Relationship Id="rId466" Type="http://schemas.openxmlformats.org/officeDocument/2006/relationships/image" Target="../media/image987.png"/><Relationship Id="rId673" Type="http://schemas.openxmlformats.org/officeDocument/2006/relationships/image" Target="../media/image1090.png"/><Relationship Id="rId23" Type="http://schemas.openxmlformats.org/officeDocument/2006/relationships/customXml" Target="../ink/ink1524.xml"/><Relationship Id="rId119" Type="http://schemas.openxmlformats.org/officeDocument/2006/relationships/customXml" Target="../ink/ink1572.xml"/><Relationship Id="rId326" Type="http://schemas.openxmlformats.org/officeDocument/2006/relationships/image" Target="../media/image9170.png"/><Relationship Id="rId533" Type="http://schemas.openxmlformats.org/officeDocument/2006/relationships/customXml" Target="../ink/ink1779.xml"/><Relationship Id="rId740" Type="http://schemas.openxmlformats.org/officeDocument/2006/relationships/image" Target="../media/image1123.png"/><Relationship Id="rId172" Type="http://schemas.openxmlformats.org/officeDocument/2006/relationships/image" Target="../media/image8400.png"/><Relationship Id="rId477" Type="http://schemas.openxmlformats.org/officeDocument/2006/relationships/customXml" Target="../ink/ink1751.xml"/><Relationship Id="rId600" Type="http://schemas.openxmlformats.org/officeDocument/2006/relationships/customXml" Target="../ink/ink1813.xml"/><Relationship Id="rId684" Type="http://schemas.openxmlformats.org/officeDocument/2006/relationships/customXml" Target="../ink/ink1855.xml"/><Relationship Id="rId337" Type="http://schemas.openxmlformats.org/officeDocument/2006/relationships/customXml" Target="../ink/ink1681.xml"/><Relationship Id="rId34" Type="http://schemas.openxmlformats.org/officeDocument/2006/relationships/image" Target="../media/image6400.png"/><Relationship Id="rId544" Type="http://schemas.openxmlformats.org/officeDocument/2006/relationships/customXml" Target="../ink/ink1785.xml"/><Relationship Id="rId751" Type="http://schemas.openxmlformats.org/officeDocument/2006/relationships/customXml" Target="../ink/ink1889.xml"/><Relationship Id="rId183" Type="http://schemas.openxmlformats.org/officeDocument/2006/relationships/customXml" Target="../ink/ink1604.xml"/><Relationship Id="rId390" Type="http://schemas.openxmlformats.org/officeDocument/2006/relationships/image" Target="../media/image9490.png"/><Relationship Id="rId404" Type="http://schemas.openxmlformats.org/officeDocument/2006/relationships/image" Target="../media/image9560.png"/><Relationship Id="rId611" Type="http://schemas.openxmlformats.org/officeDocument/2006/relationships/image" Target="../media/image1059.png"/><Relationship Id="rId250" Type="http://schemas.openxmlformats.org/officeDocument/2006/relationships/image" Target="../media/image8790.png"/><Relationship Id="rId488" Type="http://schemas.openxmlformats.org/officeDocument/2006/relationships/image" Target="../media/image998.png"/><Relationship Id="rId695" Type="http://schemas.openxmlformats.org/officeDocument/2006/relationships/image" Target="../media/image1101.png"/><Relationship Id="rId709" Type="http://schemas.openxmlformats.org/officeDocument/2006/relationships/image" Target="../media/image1108.png"/><Relationship Id="rId45" Type="http://schemas.openxmlformats.org/officeDocument/2006/relationships/customXml" Target="../ink/ink1535.xml"/><Relationship Id="rId110" Type="http://schemas.openxmlformats.org/officeDocument/2006/relationships/image" Target="../media/image8090.png"/><Relationship Id="rId348" Type="http://schemas.openxmlformats.org/officeDocument/2006/relationships/image" Target="../media/image9280.png"/><Relationship Id="rId555" Type="http://schemas.openxmlformats.org/officeDocument/2006/relationships/image" Target="../media/image1031.png"/><Relationship Id="rId762" Type="http://schemas.openxmlformats.org/officeDocument/2006/relationships/image" Target="../media/image1134.png"/><Relationship Id="rId194" Type="http://schemas.openxmlformats.org/officeDocument/2006/relationships/image" Target="../media/image8510.png"/><Relationship Id="rId208" Type="http://schemas.openxmlformats.org/officeDocument/2006/relationships/image" Target="../media/image8580.png"/><Relationship Id="rId415" Type="http://schemas.openxmlformats.org/officeDocument/2006/relationships/customXml" Target="../ink/ink1720.xml"/><Relationship Id="rId622" Type="http://schemas.openxmlformats.org/officeDocument/2006/relationships/customXml" Target="../ink/ink1824.xml"/><Relationship Id="rId261" Type="http://schemas.openxmlformats.org/officeDocument/2006/relationships/customXml" Target="../ink/ink1643.xml"/><Relationship Id="rId499" Type="http://schemas.openxmlformats.org/officeDocument/2006/relationships/customXml" Target="../ink/ink1762.xml"/><Relationship Id="rId56" Type="http://schemas.openxmlformats.org/officeDocument/2006/relationships/image" Target="../media/image6510.png"/><Relationship Id="rId359" Type="http://schemas.openxmlformats.org/officeDocument/2006/relationships/customXml" Target="../ink/ink1692.xml"/><Relationship Id="rId566" Type="http://schemas.openxmlformats.org/officeDocument/2006/relationships/customXml" Target="../ink/ink1796.xml"/><Relationship Id="rId773" Type="http://schemas.openxmlformats.org/officeDocument/2006/relationships/customXml" Target="../ink/ink1900.xml"/><Relationship Id="rId121" Type="http://schemas.openxmlformats.org/officeDocument/2006/relationships/customXml" Target="../ink/ink1573.xml"/><Relationship Id="rId219" Type="http://schemas.openxmlformats.org/officeDocument/2006/relationships/customXml" Target="../ink/ink1622.xml"/><Relationship Id="rId426" Type="http://schemas.openxmlformats.org/officeDocument/2006/relationships/image" Target="../media/image9670.png"/><Relationship Id="rId633" Type="http://schemas.openxmlformats.org/officeDocument/2006/relationships/image" Target="../media/image1070.png"/><Relationship Id="rId67" Type="http://schemas.openxmlformats.org/officeDocument/2006/relationships/customXml" Target="../ink/ink1546.xml"/><Relationship Id="rId272" Type="http://schemas.openxmlformats.org/officeDocument/2006/relationships/image" Target="../media/image8900.png"/><Relationship Id="rId577" Type="http://schemas.openxmlformats.org/officeDocument/2006/relationships/image" Target="../media/image1042.png"/><Relationship Id="rId700" Type="http://schemas.openxmlformats.org/officeDocument/2006/relationships/customXml" Target="../ink/ink1863.xml"/><Relationship Id="rId132" Type="http://schemas.openxmlformats.org/officeDocument/2006/relationships/image" Target="../media/image8200.png"/><Relationship Id="rId784" Type="http://schemas.openxmlformats.org/officeDocument/2006/relationships/image" Target="../media/image1145.png"/><Relationship Id="rId437" Type="http://schemas.openxmlformats.org/officeDocument/2006/relationships/customXml" Target="../ink/ink1731.xml"/><Relationship Id="rId644" Type="http://schemas.openxmlformats.org/officeDocument/2006/relationships/customXml" Target="../ink/ink1835.xml"/><Relationship Id="rId283" Type="http://schemas.openxmlformats.org/officeDocument/2006/relationships/customXml" Target="../ink/ink1654.xml"/><Relationship Id="rId490" Type="http://schemas.openxmlformats.org/officeDocument/2006/relationships/image" Target="../media/image999.png"/><Relationship Id="rId504" Type="http://schemas.openxmlformats.org/officeDocument/2006/relationships/image" Target="../media/image1006.png"/><Relationship Id="rId711" Type="http://schemas.openxmlformats.org/officeDocument/2006/relationships/image" Target="../media/image1109.png"/><Relationship Id="rId78" Type="http://schemas.openxmlformats.org/officeDocument/2006/relationships/image" Target="../media/image6620.png"/><Relationship Id="rId143" Type="http://schemas.openxmlformats.org/officeDocument/2006/relationships/customXml" Target="../ink/ink1584.xml"/><Relationship Id="rId350" Type="http://schemas.openxmlformats.org/officeDocument/2006/relationships/image" Target="../media/image9290.png"/><Relationship Id="rId588" Type="http://schemas.openxmlformats.org/officeDocument/2006/relationships/customXml" Target="../ink/ink1807.xml"/><Relationship Id="rId795" Type="http://schemas.openxmlformats.org/officeDocument/2006/relationships/customXml" Target="../ink/ink1911.xml"/><Relationship Id="rId9" Type="http://schemas.openxmlformats.org/officeDocument/2006/relationships/customXml" Target="../ink/ink1517.xml"/><Relationship Id="rId210" Type="http://schemas.openxmlformats.org/officeDocument/2006/relationships/image" Target="../media/image8590.png"/><Relationship Id="rId448" Type="http://schemas.openxmlformats.org/officeDocument/2006/relationships/image" Target="../media/image978.png"/><Relationship Id="rId655" Type="http://schemas.openxmlformats.org/officeDocument/2006/relationships/image" Target="../media/image1081.png"/><Relationship Id="rId294" Type="http://schemas.openxmlformats.org/officeDocument/2006/relationships/image" Target="../media/image9010.png"/><Relationship Id="rId308" Type="http://schemas.openxmlformats.org/officeDocument/2006/relationships/image" Target="../media/image9080.png"/><Relationship Id="rId515" Type="http://schemas.openxmlformats.org/officeDocument/2006/relationships/customXml" Target="../ink/ink1770.xml"/><Relationship Id="rId722" Type="http://schemas.openxmlformats.org/officeDocument/2006/relationships/customXml" Target="../ink/ink1874.xml"/><Relationship Id="rId89" Type="http://schemas.openxmlformats.org/officeDocument/2006/relationships/customXml" Target="../ink/ink1557.xml"/><Relationship Id="rId154" Type="http://schemas.openxmlformats.org/officeDocument/2006/relationships/image" Target="../media/image8310.png"/><Relationship Id="rId361" Type="http://schemas.openxmlformats.org/officeDocument/2006/relationships/customXml" Target="../ink/ink1693.xml"/><Relationship Id="rId599" Type="http://schemas.openxmlformats.org/officeDocument/2006/relationships/image" Target="../media/image1053.png"/><Relationship Id="rId459" Type="http://schemas.openxmlformats.org/officeDocument/2006/relationships/customXml" Target="../ink/ink1742.xml"/><Relationship Id="rId666" Type="http://schemas.openxmlformats.org/officeDocument/2006/relationships/customXml" Target="../ink/ink1846.xml"/><Relationship Id="rId16" Type="http://schemas.openxmlformats.org/officeDocument/2006/relationships/image" Target="../media/image6310.png"/><Relationship Id="rId221" Type="http://schemas.openxmlformats.org/officeDocument/2006/relationships/customXml" Target="../ink/ink1623.xml"/><Relationship Id="rId319" Type="http://schemas.openxmlformats.org/officeDocument/2006/relationships/customXml" Target="../ink/ink1672.xml"/><Relationship Id="rId526" Type="http://schemas.openxmlformats.org/officeDocument/2006/relationships/image" Target="../media/image1017.png"/><Relationship Id="rId733" Type="http://schemas.openxmlformats.org/officeDocument/2006/relationships/image" Target="../media/image1120.png"/><Relationship Id="rId165" Type="http://schemas.openxmlformats.org/officeDocument/2006/relationships/customXml" Target="../ink/ink1595.xml"/><Relationship Id="rId372" Type="http://schemas.openxmlformats.org/officeDocument/2006/relationships/image" Target="../media/image9400.png"/><Relationship Id="rId677" Type="http://schemas.openxmlformats.org/officeDocument/2006/relationships/image" Target="../media/image1092.png"/><Relationship Id="rId232" Type="http://schemas.openxmlformats.org/officeDocument/2006/relationships/image" Target="../media/image8700.png"/><Relationship Id="rId27" Type="http://schemas.openxmlformats.org/officeDocument/2006/relationships/customXml" Target="../ink/ink1526.xml"/><Relationship Id="rId537" Type="http://schemas.openxmlformats.org/officeDocument/2006/relationships/image" Target="../media/image1022.png"/><Relationship Id="rId744" Type="http://schemas.openxmlformats.org/officeDocument/2006/relationships/image" Target="../media/image1125.png"/><Relationship Id="rId80" Type="http://schemas.openxmlformats.org/officeDocument/2006/relationships/image" Target="../media/image6630.png"/><Relationship Id="rId176" Type="http://schemas.openxmlformats.org/officeDocument/2006/relationships/image" Target="../media/image8420.png"/><Relationship Id="rId383" Type="http://schemas.openxmlformats.org/officeDocument/2006/relationships/customXml" Target="../ink/ink1704.xml"/><Relationship Id="rId590" Type="http://schemas.openxmlformats.org/officeDocument/2006/relationships/customXml" Target="../ink/ink1808.xml"/><Relationship Id="rId604" Type="http://schemas.openxmlformats.org/officeDocument/2006/relationships/customXml" Target="../ink/ink1815.xml"/><Relationship Id="rId243" Type="http://schemas.openxmlformats.org/officeDocument/2006/relationships/customXml" Target="../ink/ink1634.xml"/><Relationship Id="rId450" Type="http://schemas.openxmlformats.org/officeDocument/2006/relationships/image" Target="../media/image979.png"/><Relationship Id="rId688" Type="http://schemas.openxmlformats.org/officeDocument/2006/relationships/customXml" Target="../ink/ink1857.xml"/><Relationship Id="rId38" Type="http://schemas.openxmlformats.org/officeDocument/2006/relationships/image" Target="../media/image6420.png"/><Relationship Id="rId103" Type="http://schemas.openxmlformats.org/officeDocument/2006/relationships/customXml" Target="../ink/ink1564.xml"/><Relationship Id="rId310" Type="http://schemas.openxmlformats.org/officeDocument/2006/relationships/image" Target="../media/image9090.png"/><Relationship Id="rId548" Type="http://schemas.openxmlformats.org/officeDocument/2006/relationships/customXml" Target="../ink/ink1787.xml"/><Relationship Id="rId755" Type="http://schemas.openxmlformats.org/officeDocument/2006/relationships/customXml" Target="../ink/ink1891.xml"/><Relationship Id="rId91" Type="http://schemas.openxmlformats.org/officeDocument/2006/relationships/customXml" Target="../ink/ink1558.xml"/><Relationship Id="rId187" Type="http://schemas.openxmlformats.org/officeDocument/2006/relationships/customXml" Target="../ink/ink1606.xml"/><Relationship Id="rId394" Type="http://schemas.openxmlformats.org/officeDocument/2006/relationships/image" Target="../media/image9510.png"/><Relationship Id="rId408" Type="http://schemas.openxmlformats.org/officeDocument/2006/relationships/image" Target="../media/image9580.png"/><Relationship Id="rId615" Type="http://schemas.openxmlformats.org/officeDocument/2006/relationships/image" Target="../media/image1061.png"/><Relationship Id="rId254" Type="http://schemas.openxmlformats.org/officeDocument/2006/relationships/image" Target="../media/image8810.png"/><Relationship Id="rId699" Type="http://schemas.openxmlformats.org/officeDocument/2006/relationships/image" Target="../media/image1103.png"/><Relationship Id="rId49" Type="http://schemas.openxmlformats.org/officeDocument/2006/relationships/customXml" Target="../ink/ink1537.xml"/><Relationship Id="rId114" Type="http://schemas.openxmlformats.org/officeDocument/2006/relationships/image" Target="../media/image8110.png"/><Relationship Id="rId461" Type="http://schemas.openxmlformats.org/officeDocument/2006/relationships/customXml" Target="../ink/ink1743.xml"/><Relationship Id="rId559" Type="http://schemas.openxmlformats.org/officeDocument/2006/relationships/image" Target="../media/image1033.png"/><Relationship Id="rId766" Type="http://schemas.openxmlformats.org/officeDocument/2006/relationships/image" Target="../media/image1136.png"/><Relationship Id="rId198" Type="http://schemas.openxmlformats.org/officeDocument/2006/relationships/image" Target="../media/image8530.png"/><Relationship Id="rId321" Type="http://schemas.openxmlformats.org/officeDocument/2006/relationships/customXml" Target="../ink/ink1673.xml"/><Relationship Id="rId419" Type="http://schemas.openxmlformats.org/officeDocument/2006/relationships/customXml" Target="../ink/ink1722.xml"/><Relationship Id="rId626" Type="http://schemas.openxmlformats.org/officeDocument/2006/relationships/customXml" Target="../ink/ink1826.xml"/><Relationship Id="rId265" Type="http://schemas.openxmlformats.org/officeDocument/2006/relationships/customXml" Target="../ink/ink1645.xml"/><Relationship Id="rId472" Type="http://schemas.openxmlformats.org/officeDocument/2006/relationships/image" Target="../media/image990.png"/><Relationship Id="rId125" Type="http://schemas.openxmlformats.org/officeDocument/2006/relationships/customXml" Target="../ink/ink1575.xml"/><Relationship Id="rId332" Type="http://schemas.openxmlformats.org/officeDocument/2006/relationships/image" Target="../media/image9200.png"/><Relationship Id="rId777" Type="http://schemas.openxmlformats.org/officeDocument/2006/relationships/customXml" Target="../ink/ink1902.xml"/><Relationship Id="rId637" Type="http://schemas.openxmlformats.org/officeDocument/2006/relationships/image" Target="../media/image1072.png"/><Relationship Id="rId276" Type="http://schemas.openxmlformats.org/officeDocument/2006/relationships/image" Target="../media/image8920.png"/><Relationship Id="rId483" Type="http://schemas.openxmlformats.org/officeDocument/2006/relationships/customXml" Target="../ink/ink1754.xml"/><Relationship Id="rId690" Type="http://schemas.openxmlformats.org/officeDocument/2006/relationships/customXml" Target="../ink/ink1858.xml"/><Relationship Id="rId704" Type="http://schemas.openxmlformats.org/officeDocument/2006/relationships/customXml" Target="../ink/ink1865.xml"/><Relationship Id="rId40" Type="http://schemas.openxmlformats.org/officeDocument/2006/relationships/image" Target="../media/image6430.png"/><Relationship Id="rId136" Type="http://schemas.openxmlformats.org/officeDocument/2006/relationships/image" Target="../media/image8220.png"/><Relationship Id="rId343" Type="http://schemas.openxmlformats.org/officeDocument/2006/relationships/customXml" Target="../ink/ink1684.xml"/><Relationship Id="rId550" Type="http://schemas.openxmlformats.org/officeDocument/2006/relationships/customXml" Target="../ink/ink1788.xml"/><Relationship Id="rId788" Type="http://schemas.openxmlformats.org/officeDocument/2006/relationships/image" Target="../media/image1147.png"/><Relationship Id="rId203" Type="http://schemas.openxmlformats.org/officeDocument/2006/relationships/customXml" Target="../ink/ink1614.xml"/><Relationship Id="rId648" Type="http://schemas.openxmlformats.org/officeDocument/2006/relationships/customXml" Target="../ink/ink1837.xml"/><Relationship Id="rId287" Type="http://schemas.openxmlformats.org/officeDocument/2006/relationships/customXml" Target="../ink/ink1656.xml"/><Relationship Id="rId410" Type="http://schemas.openxmlformats.org/officeDocument/2006/relationships/image" Target="../media/image9590.png"/><Relationship Id="rId494" Type="http://schemas.openxmlformats.org/officeDocument/2006/relationships/image" Target="../media/image1001.png"/><Relationship Id="rId508" Type="http://schemas.openxmlformats.org/officeDocument/2006/relationships/image" Target="../media/image1008.png"/><Relationship Id="rId715" Type="http://schemas.openxmlformats.org/officeDocument/2006/relationships/image" Target="../media/image1111.png"/><Relationship Id="rId147" Type="http://schemas.openxmlformats.org/officeDocument/2006/relationships/customXml" Target="../ink/ink1586.xml"/><Relationship Id="rId354" Type="http://schemas.openxmlformats.org/officeDocument/2006/relationships/image" Target="../media/image9310.png"/><Relationship Id="rId51" Type="http://schemas.openxmlformats.org/officeDocument/2006/relationships/customXml" Target="../ink/ink1538.xml"/><Relationship Id="rId561" Type="http://schemas.openxmlformats.org/officeDocument/2006/relationships/image" Target="../media/image1034.png"/><Relationship Id="rId659" Type="http://schemas.openxmlformats.org/officeDocument/2006/relationships/image" Target="../media/image1083.png"/><Relationship Id="rId214" Type="http://schemas.openxmlformats.org/officeDocument/2006/relationships/image" Target="../media/image8610.png"/><Relationship Id="rId298" Type="http://schemas.openxmlformats.org/officeDocument/2006/relationships/image" Target="../media/image9030.png"/><Relationship Id="rId421" Type="http://schemas.openxmlformats.org/officeDocument/2006/relationships/customXml" Target="../ink/ink1723.xml"/><Relationship Id="rId519" Type="http://schemas.openxmlformats.org/officeDocument/2006/relationships/customXml" Target="../ink/ink1772.xml"/><Relationship Id="rId158" Type="http://schemas.openxmlformats.org/officeDocument/2006/relationships/image" Target="../media/image8330.png"/><Relationship Id="rId726" Type="http://schemas.openxmlformats.org/officeDocument/2006/relationships/customXml" Target="../ink/ink1876.xml"/><Relationship Id="rId62" Type="http://schemas.openxmlformats.org/officeDocument/2006/relationships/image" Target="../media/image6540.png"/><Relationship Id="rId365" Type="http://schemas.openxmlformats.org/officeDocument/2006/relationships/customXml" Target="../ink/ink1695.xml"/><Relationship Id="rId572" Type="http://schemas.openxmlformats.org/officeDocument/2006/relationships/customXml" Target="../ink/ink1799.xml"/><Relationship Id="rId225" Type="http://schemas.openxmlformats.org/officeDocument/2006/relationships/customXml" Target="../ink/ink1625.xml"/><Relationship Id="rId432" Type="http://schemas.openxmlformats.org/officeDocument/2006/relationships/image" Target="../media/image9700.png"/><Relationship Id="rId737" Type="http://schemas.openxmlformats.org/officeDocument/2006/relationships/image" Target="../media/image1122.png"/><Relationship Id="rId73" Type="http://schemas.openxmlformats.org/officeDocument/2006/relationships/customXml" Target="../ink/ink1549.xml"/><Relationship Id="rId169" Type="http://schemas.openxmlformats.org/officeDocument/2006/relationships/customXml" Target="../ink/ink1597.xml"/><Relationship Id="rId376" Type="http://schemas.openxmlformats.org/officeDocument/2006/relationships/image" Target="../media/image9420.png"/><Relationship Id="rId583" Type="http://schemas.openxmlformats.org/officeDocument/2006/relationships/image" Target="../media/image1045.png"/><Relationship Id="rId790" Type="http://schemas.openxmlformats.org/officeDocument/2006/relationships/image" Target="../media/image1148.png"/><Relationship Id="rId4" Type="http://schemas.openxmlformats.org/officeDocument/2006/relationships/image" Target="../media/image6250.png"/><Relationship Id="rId236" Type="http://schemas.openxmlformats.org/officeDocument/2006/relationships/image" Target="../media/image8720.png"/><Relationship Id="rId443" Type="http://schemas.openxmlformats.org/officeDocument/2006/relationships/customXml" Target="../ink/ink1734.xml"/><Relationship Id="rId650" Type="http://schemas.openxmlformats.org/officeDocument/2006/relationships/customXml" Target="../ink/ink1838.xml"/><Relationship Id="rId303" Type="http://schemas.openxmlformats.org/officeDocument/2006/relationships/customXml" Target="../ink/ink1664.xml"/><Relationship Id="rId748" Type="http://schemas.openxmlformats.org/officeDocument/2006/relationships/image" Target="../media/image1127.png"/><Relationship Id="rId84" Type="http://schemas.openxmlformats.org/officeDocument/2006/relationships/image" Target="../media/image6650.png"/><Relationship Id="rId387" Type="http://schemas.openxmlformats.org/officeDocument/2006/relationships/customXml" Target="../ink/ink1706.xml"/><Relationship Id="rId510" Type="http://schemas.openxmlformats.org/officeDocument/2006/relationships/image" Target="../media/image1009.png"/><Relationship Id="rId594" Type="http://schemas.openxmlformats.org/officeDocument/2006/relationships/customXml" Target="../ink/ink1810.xml"/><Relationship Id="rId608" Type="http://schemas.openxmlformats.org/officeDocument/2006/relationships/customXml" Target="../ink/ink1817.xml"/><Relationship Id="rId247" Type="http://schemas.openxmlformats.org/officeDocument/2006/relationships/customXml" Target="../ink/ink1636.xml"/><Relationship Id="rId107" Type="http://schemas.openxmlformats.org/officeDocument/2006/relationships/customXml" Target="../ink/ink1566.xml"/><Relationship Id="rId454" Type="http://schemas.openxmlformats.org/officeDocument/2006/relationships/image" Target="../media/image981.png"/><Relationship Id="rId661" Type="http://schemas.openxmlformats.org/officeDocument/2006/relationships/image" Target="../media/image1084.png"/><Relationship Id="rId759" Type="http://schemas.openxmlformats.org/officeDocument/2006/relationships/customXml" Target="../ink/ink1893.xml"/><Relationship Id="rId11" Type="http://schemas.openxmlformats.org/officeDocument/2006/relationships/customXml" Target="../ink/ink1518.xml"/><Relationship Id="rId314" Type="http://schemas.openxmlformats.org/officeDocument/2006/relationships/image" Target="../media/image9110.png"/><Relationship Id="rId398" Type="http://schemas.openxmlformats.org/officeDocument/2006/relationships/image" Target="../media/image9530.png"/><Relationship Id="rId521" Type="http://schemas.openxmlformats.org/officeDocument/2006/relationships/customXml" Target="../ink/ink1773.xml"/><Relationship Id="rId619" Type="http://schemas.openxmlformats.org/officeDocument/2006/relationships/image" Target="../media/image1063.png"/><Relationship Id="rId95" Type="http://schemas.openxmlformats.org/officeDocument/2006/relationships/customXml" Target="../ink/ink1560.xml"/><Relationship Id="rId160" Type="http://schemas.openxmlformats.org/officeDocument/2006/relationships/image" Target="../media/image8340.png"/><Relationship Id="rId258" Type="http://schemas.openxmlformats.org/officeDocument/2006/relationships/image" Target="../media/image8830.png"/><Relationship Id="rId465" Type="http://schemas.openxmlformats.org/officeDocument/2006/relationships/customXml" Target="../ink/ink1745.xml"/><Relationship Id="rId672" Type="http://schemas.openxmlformats.org/officeDocument/2006/relationships/customXml" Target="../ink/ink1849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8.png"/><Relationship Id="rId299" Type="http://schemas.openxmlformats.org/officeDocument/2006/relationships/image" Target="../media/image1289.png"/><Relationship Id="rId21" Type="http://schemas.openxmlformats.org/officeDocument/2006/relationships/customXml" Target="../ink/ink1921.xml"/><Relationship Id="rId63" Type="http://schemas.openxmlformats.org/officeDocument/2006/relationships/customXml" Target="../ink/ink1942.xml"/><Relationship Id="rId159" Type="http://schemas.openxmlformats.org/officeDocument/2006/relationships/image" Target="../media/image1219.png"/><Relationship Id="rId170" Type="http://schemas.openxmlformats.org/officeDocument/2006/relationships/customXml" Target="../ink/ink1996.xml"/><Relationship Id="rId226" Type="http://schemas.openxmlformats.org/officeDocument/2006/relationships/customXml" Target="../ink/ink2024.xml"/><Relationship Id="rId268" Type="http://schemas.openxmlformats.org/officeDocument/2006/relationships/customXml" Target="../ink/ink2045.xml"/><Relationship Id="rId32" Type="http://schemas.openxmlformats.org/officeDocument/2006/relationships/image" Target="../media/image1157.png"/><Relationship Id="rId74" Type="http://schemas.openxmlformats.org/officeDocument/2006/relationships/image" Target="../media/image1178.png"/><Relationship Id="rId128" Type="http://schemas.openxmlformats.org/officeDocument/2006/relationships/customXml" Target="../ink/ink1975.xml"/><Relationship Id="rId5" Type="http://schemas.openxmlformats.org/officeDocument/2006/relationships/customXml" Target="../ink/ink1913.xml"/><Relationship Id="rId181" Type="http://schemas.openxmlformats.org/officeDocument/2006/relationships/image" Target="../media/image1230.png"/><Relationship Id="rId237" Type="http://schemas.openxmlformats.org/officeDocument/2006/relationships/image" Target="../media/image1258.png"/><Relationship Id="rId279" Type="http://schemas.openxmlformats.org/officeDocument/2006/relationships/image" Target="../media/image1279.png"/><Relationship Id="rId43" Type="http://schemas.openxmlformats.org/officeDocument/2006/relationships/customXml" Target="../ink/ink1932.xml"/><Relationship Id="rId139" Type="http://schemas.openxmlformats.org/officeDocument/2006/relationships/image" Target="../media/image1209.png"/><Relationship Id="rId290" Type="http://schemas.openxmlformats.org/officeDocument/2006/relationships/customXml" Target="../ink/ink2056.xml"/><Relationship Id="rId304" Type="http://schemas.openxmlformats.org/officeDocument/2006/relationships/customXml" Target="../ink/ink2063.xml"/><Relationship Id="rId85" Type="http://schemas.openxmlformats.org/officeDocument/2006/relationships/customXml" Target="../ink/ink1953.xml"/><Relationship Id="rId150" Type="http://schemas.openxmlformats.org/officeDocument/2006/relationships/customXml" Target="../ink/ink1986.xml"/><Relationship Id="rId192" Type="http://schemas.openxmlformats.org/officeDocument/2006/relationships/customXml" Target="../ink/ink2007.xml"/><Relationship Id="rId206" Type="http://schemas.openxmlformats.org/officeDocument/2006/relationships/customXml" Target="../ink/ink2014.xml"/><Relationship Id="rId248" Type="http://schemas.openxmlformats.org/officeDocument/2006/relationships/customXml" Target="../ink/ink2035.xml"/><Relationship Id="rId12" Type="http://schemas.openxmlformats.org/officeDocument/2006/relationships/image" Target="../media/image11470.png"/><Relationship Id="rId108" Type="http://schemas.openxmlformats.org/officeDocument/2006/relationships/customXml" Target="../ink/ink1965.xml"/><Relationship Id="rId54" Type="http://schemas.openxmlformats.org/officeDocument/2006/relationships/image" Target="../media/image1168.png"/><Relationship Id="rId96" Type="http://schemas.openxmlformats.org/officeDocument/2006/relationships/image" Target="../media/image1189.png"/><Relationship Id="rId161" Type="http://schemas.openxmlformats.org/officeDocument/2006/relationships/image" Target="../media/image1220.png"/><Relationship Id="rId217" Type="http://schemas.openxmlformats.org/officeDocument/2006/relationships/image" Target="../media/image1248.png"/><Relationship Id="rId259" Type="http://schemas.openxmlformats.org/officeDocument/2006/relationships/image" Target="../media/image1269.png"/><Relationship Id="rId23" Type="http://schemas.openxmlformats.org/officeDocument/2006/relationships/customXml" Target="../ink/ink1922.xml"/><Relationship Id="rId119" Type="http://schemas.openxmlformats.org/officeDocument/2006/relationships/image" Target="../media/image1199.png"/><Relationship Id="rId270" Type="http://schemas.openxmlformats.org/officeDocument/2006/relationships/customXml" Target="../ink/ink2046.xml"/><Relationship Id="rId44" Type="http://schemas.openxmlformats.org/officeDocument/2006/relationships/image" Target="../media/image1163.png"/><Relationship Id="rId65" Type="http://schemas.openxmlformats.org/officeDocument/2006/relationships/customXml" Target="../ink/ink1943.xml"/><Relationship Id="rId86" Type="http://schemas.openxmlformats.org/officeDocument/2006/relationships/image" Target="../media/image1184.png"/><Relationship Id="rId130" Type="http://schemas.openxmlformats.org/officeDocument/2006/relationships/customXml" Target="../ink/ink1976.xml"/><Relationship Id="rId151" Type="http://schemas.openxmlformats.org/officeDocument/2006/relationships/image" Target="../media/image1215.png"/><Relationship Id="rId172" Type="http://schemas.openxmlformats.org/officeDocument/2006/relationships/customXml" Target="../ink/ink1997.xml"/><Relationship Id="rId193" Type="http://schemas.openxmlformats.org/officeDocument/2006/relationships/image" Target="../media/image1236.png"/><Relationship Id="rId207" Type="http://schemas.openxmlformats.org/officeDocument/2006/relationships/image" Target="../media/image1243.png"/><Relationship Id="rId228" Type="http://schemas.openxmlformats.org/officeDocument/2006/relationships/customXml" Target="../ink/ink2025.xml"/><Relationship Id="rId249" Type="http://schemas.openxmlformats.org/officeDocument/2006/relationships/image" Target="../media/image1264.png"/><Relationship Id="rId13" Type="http://schemas.openxmlformats.org/officeDocument/2006/relationships/customXml" Target="../ink/ink1917.xml"/><Relationship Id="rId109" Type="http://schemas.openxmlformats.org/officeDocument/2006/relationships/image" Target="../media/image1194.png"/><Relationship Id="rId260" Type="http://schemas.openxmlformats.org/officeDocument/2006/relationships/customXml" Target="../ink/ink2041.xml"/><Relationship Id="rId281" Type="http://schemas.openxmlformats.org/officeDocument/2006/relationships/image" Target="../media/image1280.png"/><Relationship Id="rId34" Type="http://schemas.openxmlformats.org/officeDocument/2006/relationships/image" Target="../media/image1158.png"/><Relationship Id="rId55" Type="http://schemas.openxmlformats.org/officeDocument/2006/relationships/customXml" Target="../ink/ink1938.xml"/><Relationship Id="rId76" Type="http://schemas.openxmlformats.org/officeDocument/2006/relationships/image" Target="../media/image1179.png"/><Relationship Id="rId97" Type="http://schemas.openxmlformats.org/officeDocument/2006/relationships/customXml" Target="../ink/ink1959.xml"/><Relationship Id="rId120" Type="http://schemas.openxmlformats.org/officeDocument/2006/relationships/customXml" Target="../ink/ink1971.xml"/><Relationship Id="rId141" Type="http://schemas.openxmlformats.org/officeDocument/2006/relationships/image" Target="../media/image1210.png"/><Relationship Id="rId7" Type="http://schemas.openxmlformats.org/officeDocument/2006/relationships/customXml" Target="../ink/ink1914.xml"/><Relationship Id="rId162" Type="http://schemas.openxmlformats.org/officeDocument/2006/relationships/customXml" Target="../ink/ink1992.xml"/><Relationship Id="rId183" Type="http://schemas.openxmlformats.org/officeDocument/2006/relationships/image" Target="../media/image1231.png"/><Relationship Id="rId218" Type="http://schemas.openxmlformats.org/officeDocument/2006/relationships/customXml" Target="../ink/ink2020.xml"/><Relationship Id="rId239" Type="http://schemas.openxmlformats.org/officeDocument/2006/relationships/image" Target="../media/image1259.png"/><Relationship Id="rId250" Type="http://schemas.openxmlformats.org/officeDocument/2006/relationships/customXml" Target="../ink/ink2036.xml"/><Relationship Id="rId271" Type="http://schemas.openxmlformats.org/officeDocument/2006/relationships/image" Target="../media/image1275.png"/><Relationship Id="rId292" Type="http://schemas.openxmlformats.org/officeDocument/2006/relationships/customXml" Target="../ink/ink2057.xml"/><Relationship Id="rId306" Type="http://schemas.openxmlformats.org/officeDocument/2006/relationships/customXml" Target="../ink/ink2064.xml"/><Relationship Id="rId24" Type="http://schemas.openxmlformats.org/officeDocument/2006/relationships/image" Target="../media/image1153.png"/><Relationship Id="rId45" Type="http://schemas.openxmlformats.org/officeDocument/2006/relationships/customXml" Target="../ink/ink1933.xml"/><Relationship Id="rId66" Type="http://schemas.openxmlformats.org/officeDocument/2006/relationships/image" Target="../media/image1174.png"/><Relationship Id="rId87" Type="http://schemas.openxmlformats.org/officeDocument/2006/relationships/customXml" Target="../ink/ink1954.xml"/><Relationship Id="rId110" Type="http://schemas.openxmlformats.org/officeDocument/2006/relationships/customXml" Target="../ink/ink1966.xml"/><Relationship Id="rId131" Type="http://schemas.openxmlformats.org/officeDocument/2006/relationships/image" Target="../media/image1205.png"/><Relationship Id="rId152" Type="http://schemas.openxmlformats.org/officeDocument/2006/relationships/customXml" Target="../ink/ink1987.xml"/><Relationship Id="rId173" Type="http://schemas.openxmlformats.org/officeDocument/2006/relationships/image" Target="../media/image1226.png"/><Relationship Id="rId194" Type="http://schemas.openxmlformats.org/officeDocument/2006/relationships/customXml" Target="../ink/ink2008.xml"/><Relationship Id="rId208" Type="http://schemas.openxmlformats.org/officeDocument/2006/relationships/customXml" Target="../ink/ink2015.xml"/><Relationship Id="rId229" Type="http://schemas.openxmlformats.org/officeDocument/2006/relationships/image" Target="../media/image1254.png"/><Relationship Id="rId240" Type="http://schemas.openxmlformats.org/officeDocument/2006/relationships/customXml" Target="../ink/ink2031.xml"/><Relationship Id="rId261" Type="http://schemas.openxmlformats.org/officeDocument/2006/relationships/image" Target="../media/image1270.png"/><Relationship Id="rId14" Type="http://schemas.openxmlformats.org/officeDocument/2006/relationships/image" Target="../media/image11480.png"/><Relationship Id="rId35" Type="http://schemas.openxmlformats.org/officeDocument/2006/relationships/customXml" Target="../ink/ink1928.xml"/><Relationship Id="rId56" Type="http://schemas.openxmlformats.org/officeDocument/2006/relationships/image" Target="../media/image1169.png"/><Relationship Id="rId77" Type="http://schemas.openxmlformats.org/officeDocument/2006/relationships/customXml" Target="../ink/ink1949.xml"/><Relationship Id="rId100" Type="http://schemas.openxmlformats.org/officeDocument/2006/relationships/image" Target="../media/image1191.png"/><Relationship Id="rId282" Type="http://schemas.openxmlformats.org/officeDocument/2006/relationships/customXml" Target="../ink/ink2052.xml"/><Relationship Id="rId8" Type="http://schemas.openxmlformats.org/officeDocument/2006/relationships/image" Target="../media/image11450.png"/><Relationship Id="rId98" Type="http://schemas.openxmlformats.org/officeDocument/2006/relationships/image" Target="../media/image1190.png"/><Relationship Id="rId121" Type="http://schemas.openxmlformats.org/officeDocument/2006/relationships/image" Target="../media/image1200.png"/><Relationship Id="rId142" Type="http://schemas.openxmlformats.org/officeDocument/2006/relationships/customXml" Target="../ink/ink1982.xml"/><Relationship Id="rId163" Type="http://schemas.openxmlformats.org/officeDocument/2006/relationships/image" Target="../media/image1221.png"/><Relationship Id="rId184" Type="http://schemas.openxmlformats.org/officeDocument/2006/relationships/customXml" Target="../ink/ink2003.xml"/><Relationship Id="rId219" Type="http://schemas.openxmlformats.org/officeDocument/2006/relationships/image" Target="../media/image1249.png"/><Relationship Id="rId230" Type="http://schemas.openxmlformats.org/officeDocument/2006/relationships/customXml" Target="../ink/ink2026.xml"/><Relationship Id="rId251" Type="http://schemas.openxmlformats.org/officeDocument/2006/relationships/image" Target="../media/image1265.png"/><Relationship Id="rId25" Type="http://schemas.openxmlformats.org/officeDocument/2006/relationships/customXml" Target="../ink/ink1923.xml"/><Relationship Id="rId46" Type="http://schemas.openxmlformats.org/officeDocument/2006/relationships/image" Target="../media/image1164.png"/><Relationship Id="rId67" Type="http://schemas.openxmlformats.org/officeDocument/2006/relationships/customXml" Target="../ink/ink1944.xml"/><Relationship Id="rId272" Type="http://schemas.openxmlformats.org/officeDocument/2006/relationships/customXml" Target="../ink/ink2047.xml"/><Relationship Id="rId293" Type="http://schemas.openxmlformats.org/officeDocument/2006/relationships/image" Target="../media/image1286.png"/><Relationship Id="rId307" Type="http://schemas.openxmlformats.org/officeDocument/2006/relationships/image" Target="../media/image1293.png"/><Relationship Id="rId88" Type="http://schemas.openxmlformats.org/officeDocument/2006/relationships/image" Target="../media/image1185.png"/><Relationship Id="rId111" Type="http://schemas.openxmlformats.org/officeDocument/2006/relationships/image" Target="../media/image1195.png"/><Relationship Id="rId132" Type="http://schemas.openxmlformats.org/officeDocument/2006/relationships/customXml" Target="../ink/ink1977.xml"/><Relationship Id="rId153" Type="http://schemas.openxmlformats.org/officeDocument/2006/relationships/image" Target="../media/image1216.png"/><Relationship Id="rId174" Type="http://schemas.openxmlformats.org/officeDocument/2006/relationships/customXml" Target="../ink/ink1998.xml"/><Relationship Id="rId195" Type="http://schemas.openxmlformats.org/officeDocument/2006/relationships/image" Target="../media/image1237.png"/><Relationship Id="rId209" Type="http://schemas.openxmlformats.org/officeDocument/2006/relationships/image" Target="../media/image1244.png"/><Relationship Id="rId220" Type="http://schemas.openxmlformats.org/officeDocument/2006/relationships/customXml" Target="../ink/ink2021.xml"/><Relationship Id="rId241" Type="http://schemas.openxmlformats.org/officeDocument/2006/relationships/image" Target="../media/image1260.png"/><Relationship Id="rId15" Type="http://schemas.openxmlformats.org/officeDocument/2006/relationships/customXml" Target="../ink/ink1918.xml"/><Relationship Id="rId36" Type="http://schemas.openxmlformats.org/officeDocument/2006/relationships/image" Target="../media/image1159.png"/><Relationship Id="rId57" Type="http://schemas.openxmlformats.org/officeDocument/2006/relationships/customXml" Target="../ink/ink1939.xml"/><Relationship Id="rId262" Type="http://schemas.openxmlformats.org/officeDocument/2006/relationships/customXml" Target="../ink/ink2042.xml"/><Relationship Id="rId283" Type="http://schemas.openxmlformats.org/officeDocument/2006/relationships/image" Target="../media/image1281.png"/><Relationship Id="rId78" Type="http://schemas.openxmlformats.org/officeDocument/2006/relationships/image" Target="../media/image1180.png"/><Relationship Id="rId99" Type="http://schemas.openxmlformats.org/officeDocument/2006/relationships/customXml" Target="../ink/ink1960.xml"/><Relationship Id="rId101" Type="http://schemas.openxmlformats.org/officeDocument/2006/relationships/customXml" Target="../ink/ink1961.xml"/><Relationship Id="rId122" Type="http://schemas.openxmlformats.org/officeDocument/2006/relationships/customXml" Target="../ink/ink1972.xml"/><Relationship Id="rId143" Type="http://schemas.openxmlformats.org/officeDocument/2006/relationships/image" Target="../media/image1211.png"/><Relationship Id="rId164" Type="http://schemas.openxmlformats.org/officeDocument/2006/relationships/customXml" Target="../ink/ink1993.xml"/><Relationship Id="rId185" Type="http://schemas.openxmlformats.org/officeDocument/2006/relationships/image" Target="../media/image1232.png"/><Relationship Id="rId9" Type="http://schemas.openxmlformats.org/officeDocument/2006/relationships/customXml" Target="../ink/ink1915.xml"/><Relationship Id="rId210" Type="http://schemas.openxmlformats.org/officeDocument/2006/relationships/customXml" Target="../ink/ink2016.xml"/><Relationship Id="rId26" Type="http://schemas.openxmlformats.org/officeDocument/2006/relationships/image" Target="../media/image1154.png"/><Relationship Id="rId231" Type="http://schemas.openxmlformats.org/officeDocument/2006/relationships/image" Target="../media/image1255.png"/><Relationship Id="rId252" Type="http://schemas.openxmlformats.org/officeDocument/2006/relationships/customXml" Target="../ink/ink2037.xml"/><Relationship Id="rId273" Type="http://schemas.openxmlformats.org/officeDocument/2006/relationships/image" Target="../media/image1276.png"/><Relationship Id="rId294" Type="http://schemas.openxmlformats.org/officeDocument/2006/relationships/customXml" Target="../ink/ink2058.xml"/><Relationship Id="rId308" Type="http://schemas.openxmlformats.org/officeDocument/2006/relationships/customXml" Target="../ink/ink2065.xml"/><Relationship Id="rId47" Type="http://schemas.openxmlformats.org/officeDocument/2006/relationships/customXml" Target="../ink/ink1934.xml"/><Relationship Id="rId68" Type="http://schemas.openxmlformats.org/officeDocument/2006/relationships/image" Target="../media/image1175.png"/><Relationship Id="rId89" Type="http://schemas.openxmlformats.org/officeDocument/2006/relationships/customXml" Target="../ink/ink1955.xml"/><Relationship Id="rId112" Type="http://schemas.openxmlformats.org/officeDocument/2006/relationships/customXml" Target="../ink/ink1967.xml"/><Relationship Id="rId133" Type="http://schemas.openxmlformats.org/officeDocument/2006/relationships/image" Target="../media/image1206.png"/><Relationship Id="rId154" Type="http://schemas.openxmlformats.org/officeDocument/2006/relationships/customXml" Target="../ink/ink1988.xml"/><Relationship Id="rId175" Type="http://schemas.openxmlformats.org/officeDocument/2006/relationships/image" Target="../media/image1227.png"/><Relationship Id="rId196" Type="http://schemas.openxmlformats.org/officeDocument/2006/relationships/customXml" Target="../ink/ink2009.xml"/><Relationship Id="rId200" Type="http://schemas.openxmlformats.org/officeDocument/2006/relationships/customXml" Target="../ink/ink2011.xml"/><Relationship Id="rId16" Type="http://schemas.openxmlformats.org/officeDocument/2006/relationships/image" Target="../media/image11490.png"/><Relationship Id="rId221" Type="http://schemas.openxmlformats.org/officeDocument/2006/relationships/image" Target="../media/image1250.png"/><Relationship Id="rId242" Type="http://schemas.openxmlformats.org/officeDocument/2006/relationships/customXml" Target="../ink/ink2032.xml"/><Relationship Id="rId263" Type="http://schemas.openxmlformats.org/officeDocument/2006/relationships/image" Target="../media/image1271.png"/><Relationship Id="rId284" Type="http://schemas.openxmlformats.org/officeDocument/2006/relationships/customXml" Target="../ink/ink2053.xml"/><Relationship Id="rId37" Type="http://schemas.openxmlformats.org/officeDocument/2006/relationships/customXml" Target="../ink/ink1929.xml"/><Relationship Id="rId58" Type="http://schemas.openxmlformats.org/officeDocument/2006/relationships/image" Target="../media/image1170.png"/><Relationship Id="rId79" Type="http://schemas.openxmlformats.org/officeDocument/2006/relationships/customXml" Target="../ink/ink1950.xml"/><Relationship Id="rId102" Type="http://schemas.openxmlformats.org/officeDocument/2006/relationships/image" Target="../media/image1192.png"/><Relationship Id="rId123" Type="http://schemas.openxmlformats.org/officeDocument/2006/relationships/image" Target="../media/image1201.png"/><Relationship Id="rId144" Type="http://schemas.openxmlformats.org/officeDocument/2006/relationships/customXml" Target="../ink/ink1983.xml"/><Relationship Id="rId90" Type="http://schemas.openxmlformats.org/officeDocument/2006/relationships/image" Target="../media/image1186.png"/><Relationship Id="rId165" Type="http://schemas.openxmlformats.org/officeDocument/2006/relationships/image" Target="../media/image1222.png"/><Relationship Id="rId186" Type="http://schemas.openxmlformats.org/officeDocument/2006/relationships/customXml" Target="../ink/ink2004.xml"/><Relationship Id="rId211" Type="http://schemas.openxmlformats.org/officeDocument/2006/relationships/image" Target="../media/image1245.png"/><Relationship Id="rId232" Type="http://schemas.openxmlformats.org/officeDocument/2006/relationships/customXml" Target="../ink/ink2027.xml"/><Relationship Id="rId253" Type="http://schemas.openxmlformats.org/officeDocument/2006/relationships/image" Target="../media/image1266.png"/><Relationship Id="rId274" Type="http://schemas.openxmlformats.org/officeDocument/2006/relationships/customXml" Target="../ink/ink2048.xml"/><Relationship Id="rId295" Type="http://schemas.openxmlformats.org/officeDocument/2006/relationships/image" Target="../media/image1287.png"/><Relationship Id="rId309" Type="http://schemas.openxmlformats.org/officeDocument/2006/relationships/image" Target="../media/image1294.png"/><Relationship Id="rId27" Type="http://schemas.openxmlformats.org/officeDocument/2006/relationships/customXml" Target="../ink/ink1924.xml"/><Relationship Id="rId48" Type="http://schemas.openxmlformats.org/officeDocument/2006/relationships/image" Target="../media/image1165.png"/><Relationship Id="rId69" Type="http://schemas.openxmlformats.org/officeDocument/2006/relationships/customXml" Target="../ink/ink1945.xml"/><Relationship Id="rId113" Type="http://schemas.openxmlformats.org/officeDocument/2006/relationships/image" Target="../media/image1196.png"/><Relationship Id="rId134" Type="http://schemas.openxmlformats.org/officeDocument/2006/relationships/customXml" Target="../ink/ink1978.xml"/><Relationship Id="rId80" Type="http://schemas.openxmlformats.org/officeDocument/2006/relationships/image" Target="../media/image1181.png"/><Relationship Id="rId155" Type="http://schemas.openxmlformats.org/officeDocument/2006/relationships/image" Target="../media/image1217.png"/><Relationship Id="rId176" Type="http://schemas.openxmlformats.org/officeDocument/2006/relationships/customXml" Target="../ink/ink1999.xml"/><Relationship Id="rId197" Type="http://schemas.openxmlformats.org/officeDocument/2006/relationships/image" Target="../media/image1238.png"/><Relationship Id="rId201" Type="http://schemas.openxmlformats.org/officeDocument/2006/relationships/image" Target="../media/image1240.png"/><Relationship Id="rId222" Type="http://schemas.openxmlformats.org/officeDocument/2006/relationships/customXml" Target="../ink/ink2022.xml"/><Relationship Id="rId243" Type="http://schemas.openxmlformats.org/officeDocument/2006/relationships/image" Target="../media/image1261.png"/><Relationship Id="rId264" Type="http://schemas.openxmlformats.org/officeDocument/2006/relationships/customXml" Target="../ink/ink2043.xml"/><Relationship Id="rId285" Type="http://schemas.openxmlformats.org/officeDocument/2006/relationships/image" Target="../media/image1282.png"/><Relationship Id="rId17" Type="http://schemas.openxmlformats.org/officeDocument/2006/relationships/customXml" Target="../ink/ink1919.xml"/><Relationship Id="rId38" Type="http://schemas.openxmlformats.org/officeDocument/2006/relationships/image" Target="../media/image1160.png"/><Relationship Id="rId59" Type="http://schemas.openxmlformats.org/officeDocument/2006/relationships/customXml" Target="../ink/ink1940.xml"/><Relationship Id="rId103" Type="http://schemas.openxmlformats.org/officeDocument/2006/relationships/customXml" Target="../ink/ink1962.xml"/><Relationship Id="rId124" Type="http://schemas.openxmlformats.org/officeDocument/2006/relationships/customXml" Target="../ink/ink1973.xml"/><Relationship Id="rId70" Type="http://schemas.openxmlformats.org/officeDocument/2006/relationships/image" Target="../media/image1176.png"/><Relationship Id="rId91" Type="http://schemas.openxmlformats.org/officeDocument/2006/relationships/customXml" Target="../ink/ink1956.xml"/><Relationship Id="rId145" Type="http://schemas.openxmlformats.org/officeDocument/2006/relationships/image" Target="../media/image1212.png"/><Relationship Id="rId166" Type="http://schemas.openxmlformats.org/officeDocument/2006/relationships/customXml" Target="../ink/ink1994.xml"/><Relationship Id="rId187" Type="http://schemas.openxmlformats.org/officeDocument/2006/relationships/image" Target="../media/image12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17.xml"/><Relationship Id="rId233" Type="http://schemas.openxmlformats.org/officeDocument/2006/relationships/image" Target="../media/image1256.png"/><Relationship Id="rId254" Type="http://schemas.openxmlformats.org/officeDocument/2006/relationships/customXml" Target="../ink/ink2038.xml"/><Relationship Id="rId28" Type="http://schemas.openxmlformats.org/officeDocument/2006/relationships/image" Target="../media/image1155.png"/><Relationship Id="rId49" Type="http://schemas.openxmlformats.org/officeDocument/2006/relationships/customXml" Target="../ink/ink1935.xml"/><Relationship Id="rId114" Type="http://schemas.openxmlformats.org/officeDocument/2006/relationships/customXml" Target="../ink/ink1968.xml"/><Relationship Id="rId275" Type="http://schemas.openxmlformats.org/officeDocument/2006/relationships/image" Target="../media/image1277.png"/><Relationship Id="rId296" Type="http://schemas.openxmlformats.org/officeDocument/2006/relationships/customXml" Target="../ink/ink2059.xml"/><Relationship Id="rId300" Type="http://schemas.openxmlformats.org/officeDocument/2006/relationships/customXml" Target="../ink/ink2061.xml"/><Relationship Id="rId60" Type="http://schemas.openxmlformats.org/officeDocument/2006/relationships/image" Target="../media/image1171.png"/><Relationship Id="rId81" Type="http://schemas.openxmlformats.org/officeDocument/2006/relationships/customXml" Target="../ink/ink1951.xml"/><Relationship Id="rId135" Type="http://schemas.openxmlformats.org/officeDocument/2006/relationships/image" Target="../media/image1207.png"/><Relationship Id="rId156" Type="http://schemas.openxmlformats.org/officeDocument/2006/relationships/customXml" Target="../ink/ink1989.xml"/><Relationship Id="rId177" Type="http://schemas.openxmlformats.org/officeDocument/2006/relationships/image" Target="../media/image1228.png"/><Relationship Id="rId198" Type="http://schemas.openxmlformats.org/officeDocument/2006/relationships/customXml" Target="../ink/ink2010.xml"/><Relationship Id="rId202" Type="http://schemas.openxmlformats.org/officeDocument/2006/relationships/customXml" Target="../ink/ink2012.xml"/><Relationship Id="rId223" Type="http://schemas.openxmlformats.org/officeDocument/2006/relationships/image" Target="../media/image1251.png"/><Relationship Id="rId244" Type="http://schemas.openxmlformats.org/officeDocument/2006/relationships/customXml" Target="../ink/ink2033.xml"/><Relationship Id="rId18" Type="http://schemas.openxmlformats.org/officeDocument/2006/relationships/image" Target="../media/image11500.png"/><Relationship Id="rId39" Type="http://schemas.openxmlformats.org/officeDocument/2006/relationships/customXml" Target="../ink/ink1930.xml"/><Relationship Id="rId265" Type="http://schemas.openxmlformats.org/officeDocument/2006/relationships/image" Target="../media/image1272.png"/><Relationship Id="rId286" Type="http://schemas.openxmlformats.org/officeDocument/2006/relationships/customXml" Target="../ink/ink2054.xml"/><Relationship Id="rId50" Type="http://schemas.openxmlformats.org/officeDocument/2006/relationships/image" Target="../media/image1166.png"/><Relationship Id="rId104" Type="http://schemas.openxmlformats.org/officeDocument/2006/relationships/image" Target="../media/image8840.png"/><Relationship Id="rId125" Type="http://schemas.openxmlformats.org/officeDocument/2006/relationships/image" Target="../media/image1202.png"/><Relationship Id="rId146" Type="http://schemas.openxmlformats.org/officeDocument/2006/relationships/customXml" Target="../ink/ink1984.xml"/><Relationship Id="rId167" Type="http://schemas.openxmlformats.org/officeDocument/2006/relationships/image" Target="../media/image1223.png"/><Relationship Id="rId188" Type="http://schemas.openxmlformats.org/officeDocument/2006/relationships/customXml" Target="../ink/ink2005.xml"/><Relationship Id="rId71" Type="http://schemas.openxmlformats.org/officeDocument/2006/relationships/customXml" Target="../ink/ink1946.xml"/><Relationship Id="rId92" Type="http://schemas.openxmlformats.org/officeDocument/2006/relationships/image" Target="../media/image1187.png"/><Relationship Id="rId213" Type="http://schemas.openxmlformats.org/officeDocument/2006/relationships/image" Target="../media/image1246.png"/><Relationship Id="rId234" Type="http://schemas.openxmlformats.org/officeDocument/2006/relationships/customXml" Target="../ink/ink2028.xml"/><Relationship Id="rId2" Type="http://schemas.openxmlformats.org/officeDocument/2006/relationships/image" Target="../media/image1152.png"/><Relationship Id="rId29" Type="http://schemas.openxmlformats.org/officeDocument/2006/relationships/customXml" Target="../ink/ink1925.xml"/><Relationship Id="rId255" Type="http://schemas.openxmlformats.org/officeDocument/2006/relationships/image" Target="../media/image1267.png"/><Relationship Id="rId276" Type="http://schemas.openxmlformats.org/officeDocument/2006/relationships/customXml" Target="../ink/ink2049.xml"/><Relationship Id="rId297" Type="http://schemas.openxmlformats.org/officeDocument/2006/relationships/image" Target="../media/image1288.png"/><Relationship Id="rId40" Type="http://schemas.openxmlformats.org/officeDocument/2006/relationships/image" Target="../media/image1161.png"/><Relationship Id="rId115" Type="http://schemas.openxmlformats.org/officeDocument/2006/relationships/image" Target="../media/image1197.png"/><Relationship Id="rId136" Type="http://schemas.openxmlformats.org/officeDocument/2006/relationships/customXml" Target="../ink/ink1979.xml"/><Relationship Id="rId157" Type="http://schemas.openxmlformats.org/officeDocument/2006/relationships/image" Target="../media/image1218.png"/><Relationship Id="rId178" Type="http://schemas.openxmlformats.org/officeDocument/2006/relationships/customXml" Target="../ink/ink2000.xml"/><Relationship Id="rId301" Type="http://schemas.openxmlformats.org/officeDocument/2006/relationships/image" Target="../media/image1290.png"/><Relationship Id="rId61" Type="http://schemas.openxmlformats.org/officeDocument/2006/relationships/customXml" Target="../ink/ink1941.xml"/><Relationship Id="rId82" Type="http://schemas.openxmlformats.org/officeDocument/2006/relationships/image" Target="../media/image1182.png"/><Relationship Id="rId199" Type="http://schemas.openxmlformats.org/officeDocument/2006/relationships/image" Target="../media/image1239.png"/><Relationship Id="rId203" Type="http://schemas.openxmlformats.org/officeDocument/2006/relationships/image" Target="../media/image1241.png"/><Relationship Id="rId19" Type="http://schemas.openxmlformats.org/officeDocument/2006/relationships/customXml" Target="../ink/ink1920.xml"/><Relationship Id="rId224" Type="http://schemas.openxmlformats.org/officeDocument/2006/relationships/customXml" Target="../ink/ink2023.xml"/><Relationship Id="rId245" Type="http://schemas.openxmlformats.org/officeDocument/2006/relationships/image" Target="../media/image1262.png"/><Relationship Id="rId266" Type="http://schemas.openxmlformats.org/officeDocument/2006/relationships/customXml" Target="../ink/ink2044.xml"/><Relationship Id="rId287" Type="http://schemas.openxmlformats.org/officeDocument/2006/relationships/image" Target="../media/image1283.png"/><Relationship Id="rId30" Type="http://schemas.openxmlformats.org/officeDocument/2006/relationships/image" Target="../media/image1156.png"/><Relationship Id="rId105" Type="http://schemas.openxmlformats.org/officeDocument/2006/relationships/customXml" Target="../ink/ink1963.xml"/><Relationship Id="rId126" Type="http://schemas.openxmlformats.org/officeDocument/2006/relationships/customXml" Target="../ink/ink1974.xml"/><Relationship Id="rId147" Type="http://schemas.openxmlformats.org/officeDocument/2006/relationships/image" Target="../media/image1213.png"/><Relationship Id="rId168" Type="http://schemas.openxmlformats.org/officeDocument/2006/relationships/customXml" Target="../ink/ink1995.xml"/><Relationship Id="rId51" Type="http://schemas.openxmlformats.org/officeDocument/2006/relationships/customXml" Target="../ink/ink1936.xml"/><Relationship Id="rId72" Type="http://schemas.openxmlformats.org/officeDocument/2006/relationships/image" Target="../media/image1177.png"/><Relationship Id="rId93" Type="http://schemas.openxmlformats.org/officeDocument/2006/relationships/customXml" Target="../ink/ink1957.xml"/><Relationship Id="rId189" Type="http://schemas.openxmlformats.org/officeDocument/2006/relationships/image" Target="../media/image1234.png"/><Relationship Id="rId3" Type="http://schemas.openxmlformats.org/officeDocument/2006/relationships/customXml" Target="../ink/ink1912.xml"/><Relationship Id="rId214" Type="http://schemas.openxmlformats.org/officeDocument/2006/relationships/customXml" Target="../ink/ink2018.xml"/><Relationship Id="rId235" Type="http://schemas.openxmlformats.org/officeDocument/2006/relationships/image" Target="../media/image1257.png"/><Relationship Id="rId256" Type="http://schemas.openxmlformats.org/officeDocument/2006/relationships/customXml" Target="../ink/ink2039.xml"/><Relationship Id="rId277" Type="http://schemas.openxmlformats.org/officeDocument/2006/relationships/image" Target="../media/image1278.png"/><Relationship Id="rId298" Type="http://schemas.openxmlformats.org/officeDocument/2006/relationships/customXml" Target="../ink/ink2060.xml"/><Relationship Id="rId116" Type="http://schemas.openxmlformats.org/officeDocument/2006/relationships/customXml" Target="../ink/ink1969.xml"/><Relationship Id="rId137" Type="http://schemas.openxmlformats.org/officeDocument/2006/relationships/image" Target="../media/image1208.png"/><Relationship Id="rId158" Type="http://schemas.openxmlformats.org/officeDocument/2006/relationships/customXml" Target="../ink/ink1990.xml"/><Relationship Id="rId302" Type="http://schemas.openxmlformats.org/officeDocument/2006/relationships/customXml" Target="../ink/ink2062.xml"/><Relationship Id="rId20" Type="http://schemas.openxmlformats.org/officeDocument/2006/relationships/image" Target="../media/image11510.png"/><Relationship Id="rId41" Type="http://schemas.openxmlformats.org/officeDocument/2006/relationships/customXml" Target="../ink/ink1931.xml"/><Relationship Id="rId62" Type="http://schemas.openxmlformats.org/officeDocument/2006/relationships/image" Target="../media/image1172.png"/><Relationship Id="rId83" Type="http://schemas.openxmlformats.org/officeDocument/2006/relationships/customXml" Target="../ink/ink1952.xml"/><Relationship Id="rId179" Type="http://schemas.openxmlformats.org/officeDocument/2006/relationships/image" Target="../media/image1229.png"/><Relationship Id="rId190" Type="http://schemas.openxmlformats.org/officeDocument/2006/relationships/customXml" Target="../ink/ink2006.xml"/><Relationship Id="rId204" Type="http://schemas.openxmlformats.org/officeDocument/2006/relationships/customXml" Target="../ink/ink2013.xml"/><Relationship Id="rId225" Type="http://schemas.openxmlformats.org/officeDocument/2006/relationships/image" Target="../media/image1252.png"/><Relationship Id="rId246" Type="http://schemas.openxmlformats.org/officeDocument/2006/relationships/customXml" Target="../ink/ink2034.xml"/><Relationship Id="rId267" Type="http://schemas.openxmlformats.org/officeDocument/2006/relationships/image" Target="../media/image1273.png"/><Relationship Id="rId288" Type="http://schemas.openxmlformats.org/officeDocument/2006/relationships/customXml" Target="../ink/ink2055.xml"/><Relationship Id="rId106" Type="http://schemas.openxmlformats.org/officeDocument/2006/relationships/customXml" Target="../ink/ink1964.xml"/><Relationship Id="rId127" Type="http://schemas.openxmlformats.org/officeDocument/2006/relationships/image" Target="../media/image1203.png"/><Relationship Id="rId10" Type="http://schemas.openxmlformats.org/officeDocument/2006/relationships/image" Target="../media/image11460.png"/><Relationship Id="rId31" Type="http://schemas.openxmlformats.org/officeDocument/2006/relationships/customXml" Target="../ink/ink1926.xml"/><Relationship Id="rId52" Type="http://schemas.openxmlformats.org/officeDocument/2006/relationships/image" Target="../media/image1167.png"/><Relationship Id="rId73" Type="http://schemas.openxmlformats.org/officeDocument/2006/relationships/customXml" Target="../ink/ink1947.xml"/><Relationship Id="rId94" Type="http://schemas.openxmlformats.org/officeDocument/2006/relationships/image" Target="../media/image1188.png"/><Relationship Id="rId148" Type="http://schemas.openxmlformats.org/officeDocument/2006/relationships/customXml" Target="../ink/ink1985.xml"/><Relationship Id="rId169" Type="http://schemas.openxmlformats.org/officeDocument/2006/relationships/image" Target="../media/image1224.png"/><Relationship Id="rId4" Type="http://schemas.openxmlformats.org/officeDocument/2006/relationships/image" Target="../media/image11430.png"/><Relationship Id="rId180" Type="http://schemas.openxmlformats.org/officeDocument/2006/relationships/customXml" Target="../ink/ink2001.xml"/><Relationship Id="rId215" Type="http://schemas.openxmlformats.org/officeDocument/2006/relationships/image" Target="../media/image1247.png"/><Relationship Id="rId236" Type="http://schemas.openxmlformats.org/officeDocument/2006/relationships/customXml" Target="../ink/ink2029.xml"/><Relationship Id="rId257" Type="http://schemas.openxmlformats.org/officeDocument/2006/relationships/image" Target="../media/image1268.png"/><Relationship Id="rId278" Type="http://schemas.openxmlformats.org/officeDocument/2006/relationships/customXml" Target="../ink/ink2050.xml"/><Relationship Id="rId303" Type="http://schemas.openxmlformats.org/officeDocument/2006/relationships/image" Target="../media/image1291.png"/><Relationship Id="rId42" Type="http://schemas.openxmlformats.org/officeDocument/2006/relationships/image" Target="../media/image1162.png"/><Relationship Id="rId84" Type="http://schemas.openxmlformats.org/officeDocument/2006/relationships/image" Target="../media/image1183.png"/><Relationship Id="rId138" Type="http://schemas.openxmlformats.org/officeDocument/2006/relationships/customXml" Target="../ink/ink1980.xml"/><Relationship Id="rId191" Type="http://schemas.openxmlformats.org/officeDocument/2006/relationships/image" Target="../media/image1235.png"/><Relationship Id="rId205" Type="http://schemas.openxmlformats.org/officeDocument/2006/relationships/image" Target="../media/image1242.png"/><Relationship Id="rId247" Type="http://schemas.openxmlformats.org/officeDocument/2006/relationships/image" Target="../media/image1263.png"/><Relationship Id="rId107" Type="http://schemas.openxmlformats.org/officeDocument/2006/relationships/image" Target="../media/image1193.png"/><Relationship Id="rId289" Type="http://schemas.openxmlformats.org/officeDocument/2006/relationships/image" Target="../media/image1284.png"/><Relationship Id="rId11" Type="http://schemas.openxmlformats.org/officeDocument/2006/relationships/customXml" Target="../ink/ink1916.xml"/><Relationship Id="rId53" Type="http://schemas.openxmlformats.org/officeDocument/2006/relationships/customXml" Target="../ink/ink1937.xml"/><Relationship Id="rId149" Type="http://schemas.openxmlformats.org/officeDocument/2006/relationships/image" Target="../media/image1214.png"/><Relationship Id="rId95" Type="http://schemas.openxmlformats.org/officeDocument/2006/relationships/customXml" Target="../ink/ink1958.xml"/><Relationship Id="rId160" Type="http://schemas.openxmlformats.org/officeDocument/2006/relationships/customXml" Target="../ink/ink1991.xml"/><Relationship Id="rId216" Type="http://schemas.openxmlformats.org/officeDocument/2006/relationships/customXml" Target="../ink/ink2019.xml"/><Relationship Id="rId258" Type="http://schemas.openxmlformats.org/officeDocument/2006/relationships/customXml" Target="../ink/ink2040.xml"/><Relationship Id="rId22" Type="http://schemas.openxmlformats.org/officeDocument/2006/relationships/image" Target="../media/image11520.png"/><Relationship Id="rId64" Type="http://schemas.openxmlformats.org/officeDocument/2006/relationships/image" Target="../media/image1173.png"/><Relationship Id="rId118" Type="http://schemas.openxmlformats.org/officeDocument/2006/relationships/customXml" Target="../ink/ink1970.xml"/><Relationship Id="rId171" Type="http://schemas.openxmlformats.org/officeDocument/2006/relationships/image" Target="../media/image1225.png"/><Relationship Id="rId227" Type="http://schemas.openxmlformats.org/officeDocument/2006/relationships/image" Target="../media/image1253.png"/><Relationship Id="rId269" Type="http://schemas.openxmlformats.org/officeDocument/2006/relationships/image" Target="../media/image1274.png"/><Relationship Id="rId33" Type="http://schemas.openxmlformats.org/officeDocument/2006/relationships/customXml" Target="../ink/ink1927.xml"/><Relationship Id="rId129" Type="http://schemas.openxmlformats.org/officeDocument/2006/relationships/image" Target="../media/image1204.png"/><Relationship Id="rId280" Type="http://schemas.openxmlformats.org/officeDocument/2006/relationships/customXml" Target="../ink/ink2051.xml"/><Relationship Id="rId75" Type="http://schemas.openxmlformats.org/officeDocument/2006/relationships/customXml" Target="../ink/ink1948.xml"/><Relationship Id="rId140" Type="http://schemas.openxmlformats.org/officeDocument/2006/relationships/customXml" Target="../ink/ink1981.xml"/><Relationship Id="rId182" Type="http://schemas.openxmlformats.org/officeDocument/2006/relationships/customXml" Target="../ink/ink2002.xml"/><Relationship Id="rId6" Type="http://schemas.openxmlformats.org/officeDocument/2006/relationships/image" Target="../media/image11440.png"/><Relationship Id="rId238" Type="http://schemas.openxmlformats.org/officeDocument/2006/relationships/customXml" Target="../ink/ink2030.xml"/><Relationship Id="rId291" Type="http://schemas.openxmlformats.org/officeDocument/2006/relationships/image" Target="../media/image1285.png"/><Relationship Id="rId305" Type="http://schemas.openxmlformats.org/officeDocument/2006/relationships/image" Target="../media/image129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Операции над матрицами, слои свертки, слои </a:t>
            </a:r>
            <a:r>
              <a:rPr lang="ru-RU" dirty="0" err="1"/>
              <a:t>подвыборки</a:t>
            </a:r>
            <a:r>
              <a:rPr lang="ru-RU" dirty="0"/>
              <a:t>, </a:t>
            </a:r>
            <a:r>
              <a:rPr lang="ru-RU" dirty="0" err="1"/>
              <a:t>сверточные</a:t>
            </a:r>
            <a:r>
              <a:rPr lang="ru-RU" dirty="0"/>
              <a:t> нейронные сети и задачи,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581DE-5CBD-42C4-A75E-7F7240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14:cNvPr>
              <p14:cNvContentPartPr/>
              <p14:nvPr/>
            </p14:nvContentPartPr>
            <p14:xfrm>
              <a:off x="1210585" y="1638667"/>
              <a:ext cx="3164400" cy="1827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585" y="1630027"/>
                <a:ext cx="318204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14:cNvPr>
              <p14:cNvContentPartPr/>
              <p14:nvPr/>
            </p14:nvContentPartPr>
            <p14:xfrm>
              <a:off x="1256665" y="4286827"/>
              <a:ext cx="3129480" cy="18068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665" y="4277827"/>
                <a:ext cx="31471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14:cNvPr>
              <p14:cNvContentPartPr/>
              <p14:nvPr/>
            </p14:nvContentPartPr>
            <p14:xfrm>
              <a:off x="4343305" y="1646947"/>
              <a:ext cx="360" cy="2667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305" y="1638307"/>
                <a:ext cx="18000" cy="26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14:cNvPr>
              <p14:cNvContentPartPr/>
              <p14:nvPr/>
            </p14:nvContentPartPr>
            <p14:xfrm>
              <a:off x="1828345" y="3103147"/>
              <a:ext cx="360" cy="26694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705" y="3094507"/>
                <a:ext cx="18000" cy="26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14:cNvPr>
              <p14:cNvContentPartPr/>
              <p14:nvPr/>
            </p14:nvContentPartPr>
            <p14:xfrm>
              <a:off x="2550145" y="2681947"/>
              <a:ext cx="360" cy="26330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1145" y="2673307"/>
                <a:ext cx="1800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14:cNvPr>
              <p14:cNvContentPartPr/>
              <p14:nvPr/>
            </p14:nvContentPartPr>
            <p14:xfrm>
              <a:off x="3272305" y="2296747"/>
              <a:ext cx="360" cy="26074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305" y="2288107"/>
                <a:ext cx="18000" cy="26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14:cNvPr>
              <p14:cNvContentPartPr/>
              <p14:nvPr/>
            </p14:nvContentPartPr>
            <p14:xfrm>
              <a:off x="3885745" y="1924147"/>
              <a:ext cx="360" cy="26337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6745" y="1915147"/>
                <a:ext cx="1800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14:cNvPr>
              <p14:cNvContentPartPr/>
              <p14:nvPr/>
            </p14:nvContentPartPr>
            <p14:xfrm>
              <a:off x="1226425" y="2293867"/>
              <a:ext cx="3124800" cy="1804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7785" y="2285227"/>
                <a:ext cx="31424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14:cNvPr>
              <p14:cNvContentPartPr/>
              <p14:nvPr/>
            </p14:nvContentPartPr>
            <p14:xfrm>
              <a:off x="1209505" y="2910187"/>
              <a:ext cx="3151800" cy="1819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0505" y="2901187"/>
                <a:ext cx="3169440" cy="18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14:cNvPr>
              <p14:cNvContentPartPr/>
              <p14:nvPr/>
            </p14:nvContentPartPr>
            <p14:xfrm>
              <a:off x="1215625" y="3534787"/>
              <a:ext cx="3109680" cy="1795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6625" y="3525787"/>
                <a:ext cx="312732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14:cNvPr>
              <p14:cNvContentPartPr/>
              <p14:nvPr/>
            </p14:nvContentPartPr>
            <p14:xfrm>
              <a:off x="1255225" y="3885427"/>
              <a:ext cx="3075480" cy="17758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6225" y="3876787"/>
                <a:ext cx="309312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14:cNvPr>
              <p14:cNvContentPartPr/>
              <p14:nvPr/>
            </p14:nvContentPartPr>
            <p14:xfrm>
              <a:off x="5399185" y="2720467"/>
              <a:ext cx="1820880" cy="1051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0545" y="2711827"/>
                <a:ext cx="18385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14:cNvPr>
              <p14:cNvContentPartPr/>
              <p14:nvPr/>
            </p14:nvContentPartPr>
            <p14:xfrm>
              <a:off x="5588185" y="4529827"/>
              <a:ext cx="1715400" cy="99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9545" y="4520827"/>
                <a:ext cx="17330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14:cNvPr>
              <p14:cNvContentPartPr/>
              <p14:nvPr/>
            </p14:nvContentPartPr>
            <p14:xfrm>
              <a:off x="7201345" y="2742067"/>
              <a:ext cx="360" cy="1829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345" y="2733427"/>
                <a:ext cx="1800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14:cNvPr>
              <p14:cNvContentPartPr/>
              <p14:nvPr/>
            </p14:nvContentPartPr>
            <p14:xfrm>
              <a:off x="6010105" y="3439747"/>
              <a:ext cx="360" cy="188280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1465" y="3430747"/>
                <a:ext cx="18000" cy="19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14:cNvPr>
              <p14:cNvContentPartPr/>
              <p14:nvPr/>
            </p14:nvContentPartPr>
            <p14:xfrm>
              <a:off x="6515545" y="3115027"/>
              <a:ext cx="360" cy="18874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6545" y="3106027"/>
                <a:ext cx="180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14:cNvPr>
              <p14:cNvContentPartPr/>
              <p14:nvPr/>
            </p14:nvContentPartPr>
            <p14:xfrm>
              <a:off x="5419705" y="3343627"/>
              <a:ext cx="1788840" cy="10328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0705" y="3334627"/>
                <a:ext cx="180648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14:cNvPr>
              <p14:cNvContentPartPr/>
              <p14:nvPr/>
            </p14:nvContentPartPr>
            <p14:xfrm>
              <a:off x="5437345" y="3948067"/>
              <a:ext cx="1764360" cy="1018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345" y="3939067"/>
                <a:ext cx="17820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14:cNvPr>
              <p14:cNvContentPartPr/>
              <p14:nvPr/>
            </p14:nvContentPartPr>
            <p14:xfrm>
              <a:off x="5446875" y="2727250"/>
              <a:ext cx="1788480" cy="28555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7875" y="2718610"/>
                <a:ext cx="1806120" cy="28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14:cNvPr>
              <p14:cNvContentPartPr/>
              <p14:nvPr/>
            </p14:nvContentPartPr>
            <p14:xfrm>
              <a:off x="1187195" y="2279235"/>
              <a:ext cx="2118960" cy="3033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195" y="2270235"/>
                <a:ext cx="2136600" cy="30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14:cNvPr>
              <p14:cNvContentPartPr/>
              <p14:nvPr/>
            </p14:nvContentPartPr>
            <p14:xfrm>
              <a:off x="1191155" y="2267715"/>
              <a:ext cx="2095920" cy="1197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2155" y="2258715"/>
                <a:ext cx="211356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14:cNvPr>
              <p14:cNvContentPartPr/>
              <p14:nvPr/>
            </p14:nvContentPartPr>
            <p14:xfrm>
              <a:off x="1803840" y="1908395"/>
              <a:ext cx="2129040" cy="31395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4840" y="1899395"/>
                <a:ext cx="2146680" cy="31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14:cNvPr>
              <p14:cNvContentPartPr/>
              <p14:nvPr/>
            </p14:nvContentPartPr>
            <p14:xfrm>
              <a:off x="3232560" y="2288795"/>
              <a:ext cx="3933000" cy="487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3920" y="2279795"/>
                <a:ext cx="3950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14:cNvPr>
              <p14:cNvContentPartPr/>
              <p14:nvPr/>
            </p14:nvContentPartPr>
            <p14:xfrm>
              <a:off x="5404080" y="3736715"/>
              <a:ext cx="2685600" cy="92448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95440" y="3727715"/>
                <a:ext cx="270324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14:cNvPr>
              <p14:cNvContentPartPr/>
              <p14:nvPr/>
            </p14:nvContentPartPr>
            <p14:xfrm>
              <a:off x="8097960" y="4348715"/>
              <a:ext cx="563760" cy="3258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9320" y="4340075"/>
                <a:ext cx="581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14:cNvPr>
              <p14:cNvContentPartPr/>
              <p14:nvPr/>
            </p14:nvContentPartPr>
            <p14:xfrm>
              <a:off x="8121000" y="5071235"/>
              <a:ext cx="540720" cy="31248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2000" y="5062595"/>
                <a:ext cx="55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14:cNvPr>
              <p14:cNvContentPartPr/>
              <p14:nvPr/>
            </p14:nvContentPartPr>
            <p14:xfrm>
              <a:off x="8100840" y="4660835"/>
              <a:ext cx="360" cy="73296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2200" y="4652195"/>
                <a:ext cx="180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14:cNvPr>
              <p14:cNvContentPartPr/>
              <p14:nvPr/>
            </p14:nvContentPartPr>
            <p14:xfrm>
              <a:off x="8662800" y="4318115"/>
              <a:ext cx="360" cy="7610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4160" y="4309475"/>
                <a:ext cx="180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14:cNvPr>
              <p14:cNvContentPartPr/>
              <p14:nvPr/>
            </p14:nvContentPartPr>
            <p14:xfrm>
              <a:off x="8671440" y="4091315"/>
              <a:ext cx="459720" cy="941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2800" y="4082315"/>
                <a:ext cx="4773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14:cNvPr>
              <p14:cNvContentPartPr/>
              <p14:nvPr/>
            </p14:nvContentPartPr>
            <p14:xfrm>
              <a:off x="8090400" y="4345475"/>
              <a:ext cx="604440" cy="100980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1760" y="4336835"/>
                <a:ext cx="6220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14:cNvPr>
              <p14:cNvContentPartPr/>
              <p14:nvPr/>
            </p14:nvContentPartPr>
            <p14:xfrm>
              <a:off x="7176000" y="2727275"/>
              <a:ext cx="1433520" cy="164088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67360" y="2718635"/>
                <a:ext cx="1451160" cy="165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449952A-E709-4CC0-A042-AD1C0847A984}"/>
              </a:ext>
            </a:extLst>
          </p:cNvPr>
          <p:cNvGrpSpPr/>
          <p:nvPr/>
        </p:nvGrpSpPr>
        <p:grpSpPr>
          <a:xfrm>
            <a:off x="1213320" y="1503235"/>
            <a:ext cx="6876000" cy="4110880"/>
            <a:chOff x="1213320" y="1503235"/>
            <a:chExt cx="6876000" cy="4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14:cNvPr>
                <p14:cNvContentPartPr/>
                <p14:nvPr/>
              </p14:nvContentPartPr>
              <p14:xfrm>
                <a:off x="5385055" y="3771970"/>
                <a:ext cx="1152360" cy="1833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6055" y="3763330"/>
                  <a:ext cx="1170000" cy="18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14:cNvPr>
                <p14:cNvContentPartPr/>
                <p14:nvPr/>
              </p14:nvContentPartPr>
              <p14:xfrm>
                <a:off x="5398015" y="3115690"/>
                <a:ext cx="1137600" cy="6375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9015" y="3107050"/>
                  <a:ext cx="11552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14:cNvPr>
                <p14:cNvContentPartPr/>
                <p14:nvPr/>
              </p14:nvContentPartPr>
              <p14:xfrm>
                <a:off x="1232400" y="5250875"/>
                <a:ext cx="4192200" cy="294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23760" y="5241875"/>
                  <a:ext cx="4209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14:cNvPr>
                <p14:cNvContentPartPr/>
                <p14:nvPr/>
              </p14:nvContentPartPr>
              <p14:xfrm>
                <a:off x="3270720" y="4107875"/>
                <a:ext cx="2103840" cy="237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2080" y="4099235"/>
                  <a:ext cx="2121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14:cNvPr>
                <p14:cNvContentPartPr/>
                <p14:nvPr/>
              </p14:nvContentPartPr>
              <p14:xfrm>
                <a:off x="1213320" y="3460595"/>
                <a:ext cx="4170960" cy="3632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04680" y="3451595"/>
                  <a:ext cx="4188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14:cNvPr>
                <p14:cNvContentPartPr/>
                <p14:nvPr/>
              </p14:nvContentPartPr>
              <p14:xfrm>
                <a:off x="5509440" y="3176155"/>
                <a:ext cx="210600" cy="2541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0800" y="3167515"/>
                  <a:ext cx="228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14:cNvPr>
                <p14:cNvContentPartPr/>
                <p14:nvPr/>
              </p14:nvContentPartPr>
              <p14:xfrm>
                <a:off x="5737680" y="3080755"/>
                <a:ext cx="134640" cy="1616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8680" y="3072115"/>
                  <a:ext cx="152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14:cNvPr>
                <p14:cNvContentPartPr/>
                <p14:nvPr/>
              </p14:nvContentPartPr>
              <p14:xfrm>
                <a:off x="5907960" y="3037195"/>
                <a:ext cx="122760" cy="1152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8960" y="3028195"/>
                  <a:ext cx="140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14:cNvPr>
                <p14:cNvContentPartPr/>
                <p14:nvPr/>
              </p14:nvContentPartPr>
              <p14:xfrm>
                <a:off x="6061320" y="2975275"/>
                <a:ext cx="96120" cy="108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52680" y="2966635"/>
                  <a:ext cx="11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14:cNvPr>
                <p14:cNvContentPartPr/>
                <p14:nvPr/>
              </p14:nvContentPartPr>
              <p14:xfrm>
                <a:off x="6201000" y="2908315"/>
                <a:ext cx="89280" cy="1227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2360" y="2899675"/>
                  <a:ext cx="106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14:cNvPr>
                <p14:cNvContentPartPr/>
                <p14:nvPr/>
              </p14:nvContentPartPr>
              <p14:xfrm>
                <a:off x="6315480" y="2864035"/>
                <a:ext cx="2592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6840" y="2855035"/>
                  <a:ext cx="43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14:cNvPr>
                <p14:cNvContentPartPr/>
                <p14:nvPr/>
              </p14:nvContentPartPr>
              <p14:xfrm>
                <a:off x="6258600" y="2833435"/>
                <a:ext cx="133920" cy="56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9600" y="2824435"/>
                  <a:ext cx="1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14:cNvPr>
                <p14:cNvContentPartPr/>
                <p14:nvPr/>
              </p14:nvContentPartPr>
              <p14:xfrm>
                <a:off x="6410880" y="2794195"/>
                <a:ext cx="38520" cy="2340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1880" y="2785555"/>
                  <a:ext cx="5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14:cNvPr>
                <p14:cNvContentPartPr/>
                <p14:nvPr/>
              </p14:nvContentPartPr>
              <p14:xfrm>
                <a:off x="6417000" y="2787355"/>
                <a:ext cx="119880" cy="114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8360" y="2778355"/>
                  <a:ext cx="137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14:cNvPr>
                <p14:cNvContentPartPr/>
                <p14:nvPr/>
              </p14:nvContentPartPr>
              <p14:xfrm>
                <a:off x="1540260" y="2697715"/>
                <a:ext cx="126720" cy="281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1260" y="2688715"/>
                  <a:ext cx="14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14:cNvPr>
                <p14:cNvContentPartPr/>
                <p14:nvPr/>
              </p14:nvContentPartPr>
              <p14:xfrm>
                <a:off x="1591020" y="2889595"/>
                <a:ext cx="88200" cy="320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82380" y="2880595"/>
                  <a:ext cx="105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14:cNvPr>
                <p14:cNvContentPartPr/>
                <p14:nvPr/>
              </p14:nvContentPartPr>
              <p14:xfrm>
                <a:off x="1748340" y="2616355"/>
                <a:ext cx="91080" cy="280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39340" y="2607355"/>
                  <a:ext cx="108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14:cNvPr>
                <p14:cNvContentPartPr/>
                <p14:nvPr/>
              </p14:nvContentPartPr>
              <p14:xfrm>
                <a:off x="1750140" y="2758195"/>
                <a:ext cx="90360" cy="619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140" y="2749195"/>
                  <a:ext cx="10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14:cNvPr>
                <p14:cNvContentPartPr/>
                <p14:nvPr/>
              </p14:nvContentPartPr>
              <p14:xfrm>
                <a:off x="1889820" y="2584675"/>
                <a:ext cx="55080" cy="2610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0820" y="2576035"/>
                  <a:ext cx="7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14:cNvPr>
                <p14:cNvContentPartPr/>
                <p14:nvPr/>
              </p14:nvContentPartPr>
              <p14:xfrm>
                <a:off x="1876860" y="2553355"/>
                <a:ext cx="97200" cy="10224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68220" y="2544715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14:cNvPr>
                <p14:cNvContentPartPr/>
                <p14:nvPr/>
              </p14:nvContentPartPr>
              <p14:xfrm>
                <a:off x="2028420" y="2457595"/>
                <a:ext cx="7560" cy="147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9780" y="2448955"/>
                  <a:ext cx="2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14:cNvPr>
                <p14:cNvContentPartPr/>
                <p14:nvPr/>
              </p14:nvContentPartPr>
              <p14:xfrm>
                <a:off x="1984860" y="2416915"/>
                <a:ext cx="103320" cy="54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5860" y="2408275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14:cNvPr>
                <p14:cNvContentPartPr/>
                <p14:nvPr/>
              </p14:nvContentPartPr>
              <p14:xfrm>
                <a:off x="2149740" y="2353195"/>
                <a:ext cx="87480" cy="1814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1100" y="2344555"/>
                  <a:ext cx="105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14:cNvPr>
                <p14:cNvContentPartPr/>
                <p14:nvPr/>
              </p14:nvContentPartPr>
              <p14:xfrm>
                <a:off x="2149740" y="2458675"/>
                <a:ext cx="75600" cy="18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1100" y="2450035"/>
                  <a:ext cx="93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14:cNvPr>
                <p14:cNvContentPartPr/>
                <p14:nvPr/>
              </p14:nvContentPartPr>
              <p14:xfrm>
                <a:off x="2352780" y="2159515"/>
                <a:ext cx="180720" cy="279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43780" y="2150875"/>
                  <a:ext cx="198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14:cNvPr>
                <p14:cNvContentPartPr/>
                <p14:nvPr/>
              </p14:nvContentPartPr>
              <p14:xfrm>
                <a:off x="2593620" y="2094355"/>
                <a:ext cx="91080" cy="144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84980" y="2085715"/>
                  <a:ext cx="10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14:cNvPr>
                <p14:cNvContentPartPr/>
                <p14:nvPr/>
              </p14:nvContentPartPr>
              <p14:xfrm>
                <a:off x="2708820" y="2060875"/>
                <a:ext cx="102600" cy="2318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9820" y="2052235"/>
                  <a:ext cx="12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14:cNvPr>
                <p14:cNvContentPartPr/>
                <p14:nvPr/>
              </p14:nvContentPartPr>
              <p14:xfrm>
                <a:off x="2809620" y="1994275"/>
                <a:ext cx="108000" cy="1281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00980" y="1985635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14:cNvPr>
                <p14:cNvContentPartPr/>
                <p14:nvPr/>
              </p14:nvContentPartPr>
              <p14:xfrm>
                <a:off x="2960820" y="1503235"/>
                <a:ext cx="478440" cy="5086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2180" y="1494595"/>
                  <a:ext cx="496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14:cNvPr>
                <p14:cNvContentPartPr/>
                <p14:nvPr/>
              </p14:nvContentPartPr>
              <p14:xfrm>
                <a:off x="5404080" y="5356355"/>
                <a:ext cx="2685240" cy="2577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5440" y="5347355"/>
                  <a:ext cx="2702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14:cNvPr>
                <p14:cNvContentPartPr/>
                <p14:nvPr/>
              </p14:nvContentPartPr>
              <p14:xfrm>
                <a:off x="7242600" y="4546715"/>
                <a:ext cx="840600" cy="4258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3960" y="4538075"/>
                  <a:ext cx="85824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14:cNvPr>
              <p14:cNvContentPartPr/>
              <p14:nvPr/>
            </p14:nvContentPartPr>
            <p14:xfrm>
              <a:off x="5954880" y="2471675"/>
              <a:ext cx="1757520" cy="27691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45880" y="2463035"/>
                <a:ext cx="1775160" cy="27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14:cNvPr>
              <p14:cNvContentPartPr/>
              <p14:nvPr/>
            </p14:nvContentPartPr>
            <p14:xfrm>
              <a:off x="6021120" y="4276715"/>
              <a:ext cx="1586520" cy="9817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12480" y="4267715"/>
                <a:ext cx="16041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14:cNvPr>
              <p14:cNvContentPartPr/>
              <p14:nvPr/>
            </p14:nvContentPartPr>
            <p14:xfrm>
              <a:off x="7235400" y="2482835"/>
              <a:ext cx="513000" cy="221868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26760" y="2473835"/>
                <a:ext cx="530640" cy="22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14:cNvPr>
              <p14:cNvContentPartPr/>
              <p14:nvPr/>
            </p14:nvContentPartPr>
            <p14:xfrm>
              <a:off x="2200800" y="3382075"/>
              <a:ext cx="763560" cy="40932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91800" y="3373075"/>
                <a:ext cx="78120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2B77CCF-9ED1-45BD-A95C-142F4FBF3B6B}"/>
              </a:ext>
            </a:extLst>
          </p:cNvPr>
          <p:cNvGrpSpPr/>
          <p:nvPr/>
        </p:nvGrpSpPr>
        <p:grpSpPr>
          <a:xfrm>
            <a:off x="6240720" y="3834395"/>
            <a:ext cx="643320" cy="377640"/>
            <a:chOff x="6240720" y="3834395"/>
            <a:chExt cx="6433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14:cNvPr>
                <p14:cNvContentPartPr/>
                <p14:nvPr/>
              </p14:nvContentPartPr>
              <p14:xfrm>
                <a:off x="6240720" y="3834395"/>
                <a:ext cx="643320" cy="377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2080" y="3825755"/>
                  <a:ext cx="660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14:cNvPr>
                <p14:cNvContentPartPr/>
                <p14:nvPr/>
              </p14:nvContentPartPr>
              <p14:xfrm>
                <a:off x="6817800" y="3876155"/>
                <a:ext cx="55440" cy="968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9160" y="3867155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D82F2D71-CCA5-4DB8-AEF9-3CB0AB4E21EC}"/>
              </a:ext>
            </a:extLst>
          </p:cNvPr>
          <p:cNvGrpSpPr/>
          <p:nvPr/>
        </p:nvGrpSpPr>
        <p:grpSpPr>
          <a:xfrm>
            <a:off x="8347440" y="4091315"/>
            <a:ext cx="821880" cy="999000"/>
            <a:chOff x="8347440" y="4091315"/>
            <a:chExt cx="821880" cy="9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14:cNvPr>
                <p14:cNvContentPartPr/>
                <p14:nvPr/>
              </p14:nvContentPartPr>
              <p14:xfrm>
                <a:off x="8661720" y="4091315"/>
                <a:ext cx="507600" cy="9990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3080" y="4082315"/>
                  <a:ext cx="52524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14:cNvPr>
                <p14:cNvContentPartPr/>
                <p14:nvPr/>
              </p14:nvContentPartPr>
              <p14:xfrm>
                <a:off x="8661000" y="4346555"/>
                <a:ext cx="78840" cy="6649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2000" y="4337915"/>
                  <a:ext cx="96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14:cNvPr>
                <p14:cNvContentPartPr/>
                <p14:nvPr/>
              </p14:nvContentPartPr>
              <p14:xfrm>
                <a:off x="8347440" y="4457075"/>
                <a:ext cx="650520" cy="414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38800" y="4448435"/>
                  <a:ext cx="66816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14:cNvPr>
              <p14:cNvContentPartPr/>
              <p14:nvPr/>
            </p14:nvContentPartPr>
            <p14:xfrm>
              <a:off x="9136705" y="3867427"/>
              <a:ext cx="422280" cy="94032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8065" y="3858787"/>
                <a:ext cx="43992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14:cNvPr>
              <p14:cNvContentPartPr/>
              <p14:nvPr/>
            </p14:nvContentPartPr>
            <p14:xfrm>
              <a:off x="8750785" y="4437307"/>
              <a:ext cx="924480" cy="14259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1785" y="4428667"/>
                <a:ext cx="94212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14:cNvPr>
              <p14:cNvContentPartPr/>
              <p14:nvPr/>
            </p14:nvContentPartPr>
            <p14:xfrm>
              <a:off x="8124745" y="4451707"/>
              <a:ext cx="1494360" cy="155988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16105" y="4443067"/>
                <a:ext cx="1512000" cy="15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7ECC20B8-9DF3-429C-9C4B-447D3E8571F3}"/>
              </a:ext>
            </a:extLst>
          </p:cNvPr>
          <p:cNvGrpSpPr/>
          <p:nvPr/>
        </p:nvGrpSpPr>
        <p:grpSpPr>
          <a:xfrm>
            <a:off x="1202665" y="1533547"/>
            <a:ext cx="9608760" cy="4959328"/>
            <a:chOff x="1202665" y="1533547"/>
            <a:chExt cx="9608760" cy="49593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14:cNvPr>
                <p14:cNvContentPartPr/>
                <p14:nvPr/>
              </p14:nvContentPartPr>
              <p14:xfrm>
                <a:off x="1202665" y="3487987"/>
                <a:ext cx="360" cy="2621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4025" y="3478987"/>
                  <a:ext cx="18000" cy="26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14:cNvPr>
                <p14:cNvContentPartPr/>
                <p14:nvPr/>
              </p14:nvContentPartPr>
              <p14:xfrm>
                <a:off x="1202665" y="6059827"/>
                <a:ext cx="360" cy="752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4025" y="605118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14:cNvPr>
                <p14:cNvContentPartPr/>
                <p14:nvPr/>
              </p14:nvContentPartPr>
              <p14:xfrm>
                <a:off x="5404225" y="3776707"/>
                <a:ext cx="360" cy="18345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5225" y="3767707"/>
                  <a:ext cx="18000" cy="18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14:cNvPr>
                <p14:cNvContentPartPr/>
                <p14:nvPr/>
              </p14:nvContentPartPr>
              <p14:xfrm>
                <a:off x="5404225" y="5473387"/>
                <a:ext cx="360" cy="128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95225" y="546438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14:cNvPr>
                <p14:cNvContentPartPr/>
                <p14:nvPr/>
              </p14:nvContentPartPr>
              <p14:xfrm>
                <a:off x="5670480" y="3787595"/>
                <a:ext cx="136080" cy="203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1840" y="3778595"/>
                  <a:ext cx="153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14:cNvPr>
                <p14:cNvContentPartPr/>
                <p14:nvPr/>
              </p14:nvContentPartPr>
              <p14:xfrm>
                <a:off x="6213720" y="3489875"/>
                <a:ext cx="84240" cy="2250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05080" y="3481235"/>
                  <a:ext cx="101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14:cNvPr>
                <p14:cNvContentPartPr/>
                <p14:nvPr/>
              </p14:nvContentPartPr>
              <p14:xfrm>
                <a:off x="6769560" y="3197915"/>
                <a:ext cx="140040" cy="2307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60920" y="3188915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14:cNvPr>
                <p14:cNvContentPartPr/>
                <p14:nvPr/>
              </p14:nvContentPartPr>
              <p14:xfrm>
                <a:off x="5724120" y="4306715"/>
                <a:ext cx="148680" cy="2732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15480" y="4298075"/>
                  <a:ext cx="166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14:cNvPr>
                <p14:cNvContentPartPr/>
                <p14:nvPr/>
              </p14:nvContentPartPr>
              <p14:xfrm>
                <a:off x="6195000" y="4113035"/>
                <a:ext cx="91080" cy="2880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86000" y="4104395"/>
                  <a:ext cx="108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14:cNvPr>
                <p14:cNvContentPartPr/>
                <p14:nvPr/>
              </p14:nvContentPartPr>
              <p14:xfrm>
                <a:off x="6908160" y="3751235"/>
                <a:ext cx="133920" cy="2142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9520" y="3742595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14:cNvPr>
                <p14:cNvContentPartPr/>
                <p14:nvPr/>
              </p14:nvContentPartPr>
              <p14:xfrm>
                <a:off x="5718720" y="4884515"/>
                <a:ext cx="124560" cy="2095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09720" y="4875875"/>
                  <a:ext cx="14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14:cNvPr>
                <p14:cNvContentPartPr/>
                <p14:nvPr/>
              </p14:nvContentPartPr>
              <p14:xfrm>
                <a:off x="6251520" y="4684715"/>
                <a:ext cx="101160" cy="2127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2880" y="4676075"/>
                  <a:ext cx="11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14:cNvPr>
                <p14:cNvContentPartPr/>
                <p14:nvPr/>
              </p14:nvContentPartPr>
              <p14:xfrm>
                <a:off x="6760920" y="4337315"/>
                <a:ext cx="126000" cy="2502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52280" y="4328315"/>
                  <a:ext cx="143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14:cNvPr>
                <p14:cNvContentPartPr/>
                <p14:nvPr/>
              </p14:nvContentPartPr>
              <p14:xfrm>
                <a:off x="1439820" y="3508955"/>
                <a:ext cx="133920" cy="237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1180" y="3500315"/>
                  <a:ext cx="151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14:cNvPr>
                <p14:cNvContentPartPr/>
                <p14:nvPr/>
              </p14:nvContentPartPr>
              <p14:xfrm>
                <a:off x="2148660" y="3123395"/>
                <a:ext cx="162720" cy="2610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40020" y="3114395"/>
                  <a:ext cx="180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14:cNvPr>
                <p14:cNvContentPartPr/>
                <p14:nvPr/>
              </p14:nvContentPartPr>
              <p14:xfrm>
                <a:off x="2788740" y="2770955"/>
                <a:ext cx="117000" cy="27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79740" y="2762315"/>
                  <a:ext cx="134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14:cNvPr>
                <p14:cNvContentPartPr/>
                <p14:nvPr/>
              </p14:nvContentPartPr>
              <p14:xfrm>
                <a:off x="1482300" y="4150475"/>
                <a:ext cx="118080" cy="2739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73300" y="4141835"/>
                  <a:ext cx="135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14:cNvPr>
                <p14:cNvContentPartPr/>
                <p14:nvPr/>
              </p14:nvContentPartPr>
              <p14:xfrm>
                <a:off x="2201940" y="3784715"/>
                <a:ext cx="84240" cy="2844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92940" y="3776075"/>
                  <a:ext cx="101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14:cNvPr>
                <p14:cNvContentPartPr/>
                <p14:nvPr/>
              </p14:nvContentPartPr>
              <p14:xfrm>
                <a:off x="2209860" y="3763115"/>
                <a:ext cx="84600" cy="295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00860" y="3754115"/>
                  <a:ext cx="10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14:cNvPr>
                <p14:cNvContentPartPr/>
                <p14:nvPr/>
              </p14:nvContentPartPr>
              <p14:xfrm>
                <a:off x="2978460" y="3335075"/>
                <a:ext cx="109080" cy="276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69820" y="3326435"/>
                  <a:ext cx="126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14:cNvPr>
                <p14:cNvContentPartPr/>
                <p14:nvPr/>
              </p14:nvContentPartPr>
              <p14:xfrm>
                <a:off x="1485540" y="4699475"/>
                <a:ext cx="168840" cy="3254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76900" y="4690475"/>
                  <a:ext cx="186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14:cNvPr>
                <p14:cNvContentPartPr/>
                <p14:nvPr/>
              </p14:nvContentPartPr>
              <p14:xfrm>
                <a:off x="1523700" y="4826555"/>
                <a:ext cx="127440" cy="1090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5060" y="4817915"/>
                  <a:ext cx="14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14:cNvPr>
                <p14:cNvContentPartPr/>
                <p14:nvPr/>
              </p14:nvContentPartPr>
              <p14:xfrm>
                <a:off x="2093220" y="4285835"/>
                <a:ext cx="192960" cy="38268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4580" y="4276835"/>
                  <a:ext cx="210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14:cNvPr>
                <p14:cNvContentPartPr/>
                <p14:nvPr/>
              </p14:nvContentPartPr>
              <p14:xfrm>
                <a:off x="2821860" y="3876155"/>
                <a:ext cx="159480" cy="337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2860" y="3867155"/>
                  <a:ext cx="177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14:cNvPr>
                <p14:cNvContentPartPr/>
                <p14:nvPr/>
              </p14:nvContentPartPr>
              <p14:xfrm>
                <a:off x="1956360" y="6099755"/>
                <a:ext cx="134280" cy="2880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47720" y="6091115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14:cNvPr>
                <p14:cNvContentPartPr/>
                <p14:nvPr/>
              </p14:nvContentPartPr>
              <p14:xfrm>
                <a:off x="2175240" y="6223235"/>
                <a:ext cx="15120" cy="241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66600" y="6214595"/>
                  <a:ext cx="3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14:cNvPr>
                <p14:cNvContentPartPr/>
                <p14:nvPr/>
              </p14:nvContentPartPr>
              <p14:xfrm>
                <a:off x="2336880" y="6155195"/>
                <a:ext cx="174600" cy="2124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27880" y="6146195"/>
                  <a:ext cx="192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14:cNvPr>
                <p14:cNvContentPartPr/>
                <p14:nvPr/>
              </p14:nvContentPartPr>
              <p14:xfrm>
                <a:off x="2693280" y="6175355"/>
                <a:ext cx="6120" cy="2127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84640" y="6166715"/>
                  <a:ext cx="2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14:cNvPr>
                <p14:cNvContentPartPr/>
                <p14:nvPr/>
              </p14:nvContentPartPr>
              <p14:xfrm>
                <a:off x="2623080" y="6261755"/>
                <a:ext cx="160920" cy="47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14440" y="6252755"/>
                  <a:ext cx="17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14:cNvPr>
                <p14:cNvContentPartPr/>
                <p14:nvPr/>
              </p14:nvContentPartPr>
              <p14:xfrm>
                <a:off x="2937720" y="6137195"/>
                <a:ext cx="169560" cy="2397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29080" y="6128195"/>
                  <a:ext cx="187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14:cNvPr>
                <p14:cNvContentPartPr/>
                <p14:nvPr/>
              </p14:nvContentPartPr>
              <p14:xfrm>
                <a:off x="2964720" y="6127835"/>
                <a:ext cx="77760" cy="554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55720" y="6119195"/>
                  <a:ext cx="9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14:cNvPr>
                <p14:cNvContentPartPr/>
                <p14:nvPr/>
              </p14:nvContentPartPr>
              <p14:xfrm>
                <a:off x="3159480" y="6242315"/>
                <a:ext cx="14400" cy="21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50480" y="6233675"/>
                  <a:ext cx="3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14:cNvPr>
                <p14:cNvContentPartPr/>
                <p14:nvPr/>
              </p14:nvContentPartPr>
              <p14:xfrm>
                <a:off x="3241920" y="6167795"/>
                <a:ext cx="145440" cy="20412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33280" y="6159155"/>
                  <a:ext cx="163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14:cNvPr>
                <p14:cNvContentPartPr/>
                <p14:nvPr/>
              </p14:nvContentPartPr>
              <p14:xfrm>
                <a:off x="3583200" y="6137195"/>
                <a:ext cx="11520" cy="21492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74560" y="6128555"/>
                  <a:ext cx="2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14:cNvPr>
                <p14:cNvContentPartPr/>
                <p14:nvPr/>
              </p14:nvContentPartPr>
              <p14:xfrm>
                <a:off x="3527760" y="6232235"/>
                <a:ext cx="75240" cy="291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9120" y="6223595"/>
                  <a:ext cx="9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14:cNvPr>
                <p14:cNvContentPartPr/>
                <p14:nvPr/>
              </p14:nvContentPartPr>
              <p14:xfrm>
                <a:off x="3761400" y="6146555"/>
                <a:ext cx="91440" cy="2217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52760" y="6137555"/>
                  <a:ext cx="109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14:cNvPr>
                <p14:cNvContentPartPr/>
                <p14:nvPr/>
              </p14:nvContentPartPr>
              <p14:xfrm>
                <a:off x="3928080" y="6223235"/>
                <a:ext cx="37440" cy="590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9080" y="6214595"/>
                  <a:ext cx="55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14:cNvPr>
                <p14:cNvContentPartPr/>
                <p14:nvPr/>
              </p14:nvContentPartPr>
              <p14:xfrm>
                <a:off x="4135800" y="6167075"/>
                <a:ext cx="107640" cy="2282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27160" y="6158075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14:cNvPr>
                <p14:cNvContentPartPr/>
                <p14:nvPr/>
              </p14:nvContentPartPr>
              <p14:xfrm>
                <a:off x="4371600" y="6213515"/>
                <a:ext cx="5040" cy="1670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62960" y="6204875"/>
                  <a:ext cx="2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14:cNvPr>
                <p14:cNvContentPartPr/>
                <p14:nvPr/>
              </p14:nvContentPartPr>
              <p14:xfrm>
                <a:off x="4337400" y="6272555"/>
                <a:ext cx="77400" cy="270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28760" y="6263915"/>
                  <a:ext cx="9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14:cNvPr>
                <p14:cNvContentPartPr/>
                <p14:nvPr/>
              </p14:nvContentPartPr>
              <p14:xfrm>
                <a:off x="4496520" y="6194435"/>
                <a:ext cx="80280" cy="2664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7880" y="6185795"/>
                  <a:ext cx="97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14:cNvPr>
                <p14:cNvContentPartPr/>
                <p14:nvPr/>
              </p14:nvContentPartPr>
              <p14:xfrm>
                <a:off x="4680480" y="6304235"/>
                <a:ext cx="39960" cy="48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71840" y="6295235"/>
                  <a:ext cx="5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14:cNvPr>
                <p14:cNvContentPartPr/>
                <p14:nvPr/>
              </p14:nvContentPartPr>
              <p14:xfrm>
                <a:off x="4880640" y="6184715"/>
                <a:ext cx="170280" cy="3081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71640" y="6176075"/>
                  <a:ext cx="187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14:cNvPr>
                <p14:cNvContentPartPr/>
                <p14:nvPr/>
              </p14:nvContentPartPr>
              <p14:xfrm>
                <a:off x="5145960" y="6232595"/>
                <a:ext cx="11880" cy="2088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36960" y="6223955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14:cNvPr>
                <p14:cNvContentPartPr/>
                <p14:nvPr/>
              </p14:nvContentPartPr>
              <p14:xfrm>
                <a:off x="5089800" y="6308555"/>
                <a:ext cx="94320" cy="100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81160" y="6299915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14:cNvPr>
                <p14:cNvContentPartPr/>
                <p14:nvPr/>
              </p14:nvContentPartPr>
              <p14:xfrm>
                <a:off x="5371680" y="6165995"/>
                <a:ext cx="92520" cy="2876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3040" y="6157355"/>
                  <a:ext cx="110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14:cNvPr>
                <p14:cNvContentPartPr/>
                <p14:nvPr/>
              </p14:nvContentPartPr>
              <p14:xfrm>
                <a:off x="5404080" y="6146915"/>
                <a:ext cx="94680" cy="385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95440" y="6138275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14:cNvPr>
                <p14:cNvContentPartPr/>
                <p14:nvPr/>
              </p14:nvContentPartPr>
              <p14:xfrm>
                <a:off x="5578680" y="6294875"/>
                <a:ext cx="14400" cy="1872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70040" y="6286235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14:cNvPr>
                <p14:cNvContentPartPr/>
                <p14:nvPr/>
              </p14:nvContentPartPr>
              <p14:xfrm>
                <a:off x="5661480" y="6156275"/>
                <a:ext cx="199440" cy="28728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52840" y="6147635"/>
                  <a:ext cx="217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14:cNvPr>
                <p14:cNvContentPartPr/>
                <p14:nvPr/>
              </p14:nvContentPartPr>
              <p14:xfrm>
                <a:off x="5975760" y="6204155"/>
                <a:ext cx="360" cy="1706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7120" y="6195515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14:cNvPr>
                <p14:cNvContentPartPr/>
                <p14:nvPr/>
              </p14:nvContentPartPr>
              <p14:xfrm>
                <a:off x="5899440" y="6251315"/>
                <a:ext cx="151560" cy="291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90800" y="6242675"/>
                  <a:ext cx="16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14:cNvPr>
                <p14:cNvContentPartPr/>
                <p14:nvPr/>
              </p14:nvContentPartPr>
              <p14:xfrm>
                <a:off x="6146040" y="6174995"/>
                <a:ext cx="143280" cy="261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37400" y="6165995"/>
                  <a:ext cx="160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14:cNvPr>
                <p14:cNvContentPartPr/>
                <p14:nvPr/>
              </p14:nvContentPartPr>
              <p14:xfrm>
                <a:off x="6337560" y="6261035"/>
                <a:ext cx="44280" cy="302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8920" y="6252395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14:cNvPr>
                <p14:cNvContentPartPr/>
                <p14:nvPr/>
              </p14:nvContentPartPr>
              <p14:xfrm>
                <a:off x="6375720" y="6223235"/>
                <a:ext cx="3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67080" y="621459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14:cNvPr>
                <p14:cNvContentPartPr/>
                <p14:nvPr/>
              </p14:nvContentPartPr>
              <p14:xfrm>
                <a:off x="6459240" y="6191555"/>
                <a:ext cx="157320" cy="2145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0240" y="6182915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14:cNvPr>
                <p14:cNvContentPartPr/>
                <p14:nvPr/>
              </p14:nvContentPartPr>
              <p14:xfrm>
                <a:off x="6785400" y="6232595"/>
                <a:ext cx="360" cy="13284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76760" y="6223955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14:cNvPr>
                <p14:cNvContentPartPr/>
                <p14:nvPr/>
              </p14:nvContentPartPr>
              <p14:xfrm>
                <a:off x="6709080" y="6298835"/>
                <a:ext cx="132840" cy="10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0440" y="6290195"/>
                  <a:ext cx="150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14:cNvPr>
                <p14:cNvContentPartPr/>
                <p14:nvPr/>
              </p14:nvContentPartPr>
              <p14:xfrm>
                <a:off x="6880440" y="6184715"/>
                <a:ext cx="88920" cy="2084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800" y="6176075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14:cNvPr>
                <p14:cNvContentPartPr/>
                <p14:nvPr/>
              </p14:nvContentPartPr>
              <p14:xfrm>
                <a:off x="6888000" y="6289835"/>
                <a:ext cx="10620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79360" y="6281195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14:cNvPr>
                <p14:cNvContentPartPr/>
                <p14:nvPr/>
              </p14:nvContentPartPr>
              <p14:xfrm>
                <a:off x="7055400" y="6280115"/>
                <a:ext cx="18360" cy="36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046400" y="6271475"/>
                  <a:ext cx="36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14:cNvPr>
                <p14:cNvContentPartPr/>
                <p14:nvPr/>
              </p14:nvContentPartPr>
              <p14:xfrm>
                <a:off x="7118760" y="6181475"/>
                <a:ext cx="128520" cy="2156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10120" y="6172475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14:cNvPr>
                <p14:cNvContentPartPr/>
                <p14:nvPr/>
              </p14:nvContentPartPr>
              <p14:xfrm>
                <a:off x="7328280" y="6165995"/>
                <a:ext cx="360" cy="1612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19640" y="6157355"/>
                  <a:ext cx="1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14:cNvPr>
                <p14:cNvContentPartPr/>
                <p14:nvPr/>
              </p14:nvContentPartPr>
              <p14:xfrm>
                <a:off x="7290120" y="6241955"/>
                <a:ext cx="55080" cy="100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81480" y="6233315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14:cNvPr>
                <p14:cNvContentPartPr/>
                <p14:nvPr/>
              </p14:nvContentPartPr>
              <p14:xfrm>
                <a:off x="7440960" y="6144755"/>
                <a:ext cx="89640" cy="2293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31960" y="6136115"/>
                  <a:ext cx="10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14:cNvPr>
                <p14:cNvContentPartPr/>
                <p14:nvPr/>
              </p14:nvContentPartPr>
              <p14:xfrm>
                <a:off x="7594320" y="6223235"/>
                <a:ext cx="31680" cy="5364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85680" y="6214595"/>
                  <a:ext cx="49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14:cNvPr>
                <p14:cNvContentPartPr/>
                <p14:nvPr/>
              </p14:nvContentPartPr>
              <p14:xfrm>
                <a:off x="7707720" y="6146915"/>
                <a:ext cx="146880" cy="2286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98720" y="6138275"/>
                  <a:ext cx="164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14:cNvPr>
                <p14:cNvContentPartPr/>
                <p14:nvPr/>
              </p14:nvContentPartPr>
              <p14:xfrm>
                <a:off x="7975920" y="6185075"/>
                <a:ext cx="20160" cy="19908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66920" y="6176435"/>
                  <a:ext cx="3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14:cNvPr>
                <p14:cNvContentPartPr/>
                <p14:nvPr/>
              </p14:nvContentPartPr>
              <p14:xfrm>
                <a:off x="7909320" y="6270755"/>
                <a:ext cx="14220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00680" y="6262115"/>
                  <a:ext cx="15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14:cNvPr>
                <p14:cNvContentPartPr/>
                <p14:nvPr/>
              </p14:nvContentPartPr>
              <p14:xfrm>
                <a:off x="8164200" y="6156275"/>
                <a:ext cx="175320" cy="27648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55200" y="6147275"/>
                  <a:ext cx="192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14:cNvPr>
                <p14:cNvContentPartPr/>
                <p14:nvPr/>
              </p14:nvContentPartPr>
              <p14:xfrm>
                <a:off x="8395680" y="6280115"/>
                <a:ext cx="45720" cy="4428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87040" y="6271475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14:cNvPr>
                <p14:cNvContentPartPr/>
                <p14:nvPr/>
              </p14:nvContentPartPr>
              <p14:xfrm>
                <a:off x="8528520" y="6146915"/>
                <a:ext cx="125640" cy="29448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19880" y="6138275"/>
                  <a:ext cx="14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14:cNvPr>
                <p14:cNvContentPartPr/>
                <p14:nvPr/>
              </p14:nvContentPartPr>
              <p14:xfrm>
                <a:off x="8751505" y="6242347"/>
                <a:ext cx="214920" cy="50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42865" y="6233707"/>
                  <a:ext cx="232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14:cNvPr>
                <p14:cNvContentPartPr/>
                <p14:nvPr/>
              </p14:nvContentPartPr>
              <p14:xfrm>
                <a:off x="8823865" y="6326587"/>
                <a:ext cx="203040" cy="25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14865" y="6317947"/>
                  <a:ext cx="22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14:cNvPr>
                <p14:cNvContentPartPr/>
                <p14:nvPr/>
              </p14:nvContentPartPr>
              <p14:xfrm>
                <a:off x="8219425" y="4726747"/>
                <a:ext cx="150480" cy="4107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785" y="4717747"/>
                  <a:ext cx="168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14:cNvPr>
                <p14:cNvContentPartPr/>
                <p14:nvPr/>
              </p14:nvContentPartPr>
              <p14:xfrm>
                <a:off x="8414545" y="4618747"/>
                <a:ext cx="163800" cy="3891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5545" y="4610107"/>
                  <a:ext cx="181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14:cNvPr>
                <p14:cNvContentPartPr/>
                <p14:nvPr/>
              </p14:nvContentPartPr>
              <p14:xfrm>
                <a:off x="8125825" y="5109067"/>
                <a:ext cx="592200" cy="7448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17185" y="5100427"/>
                  <a:ext cx="6098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14:cNvPr>
                <p14:cNvContentPartPr/>
                <p14:nvPr/>
              </p14:nvContentPartPr>
              <p14:xfrm>
                <a:off x="8186305" y="5569867"/>
                <a:ext cx="686880" cy="48312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77665" y="5561227"/>
                  <a:ext cx="7045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14:cNvPr>
                <p14:cNvContentPartPr/>
                <p14:nvPr/>
              </p14:nvContentPartPr>
              <p14:xfrm>
                <a:off x="8679145" y="4861027"/>
                <a:ext cx="543240" cy="6966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70505" y="4852387"/>
                  <a:ext cx="5608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14:cNvPr>
                <p14:cNvContentPartPr/>
                <p14:nvPr/>
              </p14:nvContentPartPr>
              <p14:xfrm>
                <a:off x="9160825" y="4728547"/>
                <a:ext cx="434880" cy="5410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51825" y="4719907"/>
                  <a:ext cx="452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14:cNvPr>
                <p14:cNvContentPartPr/>
                <p14:nvPr/>
              </p14:nvContentPartPr>
              <p14:xfrm>
                <a:off x="4599985" y="1671067"/>
                <a:ext cx="194040" cy="4467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91345" y="1662427"/>
                  <a:ext cx="211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14:cNvPr>
                <p14:cNvContentPartPr/>
                <p14:nvPr/>
              </p14:nvContentPartPr>
              <p14:xfrm>
                <a:off x="4660825" y="1611307"/>
                <a:ext cx="276120" cy="8424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51825" y="1602667"/>
                  <a:ext cx="29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14:cNvPr>
                <p14:cNvContentPartPr/>
                <p14:nvPr/>
              </p14:nvContentPartPr>
              <p14:xfrm>
                <a:off x="4997785" y="1731187"/>
                <a:ext cx="84240" cy="14544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8785" y="1722547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14:cNvPr>
                <p14:cNvContentPartPr/>
                <p14:nvPr/>
              </p14:nvContentPartPr>
              <p14:xfrm>
                <a:off x="4937665" y="1719307"/>
                <a:ext cx="176400" cy="1717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28665" y="1710667"/>
                  <a:ext cx="194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14:cNvPr>
                <p14:cNvContentPartPr/>
                <p14:nvPr/>
              </p14:nvContentPartPr>
              <p14:xfrm>
                <a:off x="5166265" y="1635427"/>
                <a:ext cx="194040" cy="32760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57625" y="1626427"/>
                  <a:ext cx="211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14:cNvPr>
                <p14:cNvContentPartPr/>
                <p14:nvPr/>
              </p14:nvContentPartPr>
              <p14:xfrm>
                <a:off x="5178145" y="1533547"/>
                <a:ext cx="403560" cy="10224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69505" y="1524547"/>
                  <a:ext cx="42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14:cNvPr>
                <p14:cNvContentPartPr/>
                <p14:nvPr/>
              </p14:nvContentPartPr>
              <p14:xfrm>
                <a:off x="9881545" y="4305187"/>
                <a:ext cx="182880" cy="26784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72545" y="4296547"/>
                  <a:ext cx="20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14:cNvPr>
                <p14:cNvContentPartPr/>
                <p14:nvPr/>
              </p14:nvContentPartPr>
              <p14:xfrm>
                <a:off x="10147585" y="4354147"/>
                <a:ext cx="192960" cy="20844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38585" y="4345507"/>
                  <a:ext cx="210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14:cNvPr>
                <p14:cNvContentPartPr/>
                <p14:nvPr/>
              </p14:nvContentPartPr>
              <p14:xfrm>
                <a:off x="10147225" y="4318147"/>
                <a:ext cx="221760" cy="2588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38225" y="4309507"/>
                  <a:ext cx="239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14:cNvPr>
                <p14:cNvContentPartPr/>
                <p14:nvPr/>
              </p14:nvContentPartPr>
              <p14:xfrm>
                <a:off x="10490665" y="4257667"/>
                <a:ext cx="320760" cy="3628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81665" y="4248667"/>
                  <a:ext cx="338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14:cNvPr>
                <p14:cNvContentPartPr/>
                <p14:nvPr/>
              </p14:nvContentPartPr>
              <p14:xfrm>
                <a:off x="5564065" y="1817587"/>
                <a:ext cx="4680360" cy="24170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55065" y="1808587"/>
                  <a:ext cx="4698000" cy="24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14:cNvPr>
                <p14:cNvContentPartPr/>
                <p14:nvPr/>
              </p14:nvContentPartPr>
              <p14:xfrm>
                <a:off x="10135345" y="4065067"/>
                <a:ext cx="231840" cy="2016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26345" y="4056067"/>
                  <a:ext cx="249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AB9FB3F-10C5-4E79-BB77-A951DBE99144}"/>
              </a:ext>
            </a:extLst>
          </p:cNvPr>
          <p:cNvGrpSpPr/>
          <p:nvPr/>
        </p:nvGrpSpPr>
        <p:grpSpPr>
          <a:xfrm>
            <a:off x="9374665" y="5508307"/>
            <a:ext cx="1037520" cy="851040"/>
            <a:chOff x="9374665" y="5508307"/>
            <a:chExt cx="103752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14:cNvPr>
                <p14:cNvContentPartPr/>
                <p14:nvPr/>
              </p14:nvContentPartPr>
              <p14:xfrm>
                <a:off x="9374665" y="5762107"/>
                <a:ext cx="171720" cy="21816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65665" y="5753107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14:cNvPr>
                <p14:cNvContentPartPr/>
                <p14:nvPr/>
              </p14:nvContentPartPr>
              <p14:xfrm>
                <a:off x="9641425" y="5784787"/>
                <a:ext cx="123840" cy="1479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32785" y="5776147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14:cNvPr>
                <p14:cNvContentPartPr/>
                <p14:nvPr/>
              </p14:nvContentPartPr>
              <p14:xfrm>
                <a:off x="9437305" y="6177187"/>
                <a:ext cx="130320" cy="18216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28305" y="6168187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14:cNvPr>
                <p14:cNvContentPartPr/>
                <p14:nvPr/>
              </p14:nvContentPartPr>
              <p14:xfrm>
                <a:off x="9473665" y="6291307"/>
                <a:ext cx="143280" cy="378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65025" y="6282667"/>
                  <a:ext cx="16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14:cNvPr>
                <p14:cNvContentPartPr/>
                <p14:nvPr/>
              </p14:nvContentPartPr>
              <p14:xfrm>
                <a:off x="9664825" y="6123187"/>
                <a:ext cx="123840" cy="18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56185" y="6114187"/>
                  <a:ext cx="141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14:cNvPr>
                <p14:cNvContentPartPr/>
                <p14:nvPr/>
              </p14:nvContentPartPr>
              <p14:xfrm>
                <a:off x="9798385" y="6050827"/>
                <a:ext cx="86400" cy="278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9385" y="6041827"/>
                  <a:ext cx="10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14:cNvPr>
                <p14:cNvContentPartPr/>
                <p14:nvPr/>
              </p14:nvContentPartPr>
              <p14:xfrm>
                <a:off x="9910345" y="6043627"/>
                <a:ext cx="169200" cy="1828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01705" y="6034987"/>
                  <a:ext cx="186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14:cNvPr>
                <p14:cNvContentPartPr/>
                <p14:nvPr/>
              </p14:nvContentPartPr>
              <p14:xfrm>
                <a:off x="10121665" y="5975947"/>
                <a:ext cx="241200" cy="196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3025" y="5966947"/>
                  <a:ext cx="25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14:cNvPr>
                <p14:cNvContentPartPr/>
                <p14:nvPr/>
              </p14:nvContentPartPr>
              <p14:xfrm>
                <a:off x="9822505" y="5560867"/>
                <a:ext cx="128160" cy="3355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13505" y="5551867"/>
                  <a:ext cx="145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14:cNvPr>
                <p14:cNvContentPartPr/>
                <p14:nvPr/>
              </p14:nvContentPartPr>
              <p14:xfrm>
                <a:off x="10050385" y="5508307"/>
                <a:ext cx="361800" cy="3736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41745" y="5499307"/>
                  <a:ext cx="37944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Группа 257">
            <a:extLst>
              <a:ext uri="{FF2B5EF4-FFF2-40B4-BE49-F238E27FC236}">
                <a16:creationId xmlns:a16="http://schemas.microsoft.com/office/drawing/2014/main" id="{CE97FF5B-D719-4DBF-BDA4-3C0B317268E5}"/>
              </a:ext>
            </a:extLst>
          </p:cNvPr>
          <p:cNvGrpSpPr/>
          <p:nvPr/>
        </p:nvGrpSpPr>
        <p:grpSpPr>
          <a:xfrm>
            <a:off x="8331025" y="5099347"/>
            <a:ext cx="723240" cy="1156320"/>
            <a:chOff x="8331025" y="5099347"/>
            <a:chExt cx="723240" cy="11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14:cNvPr>
                <p14:cNvContentPartPr/>
                <p14:nvPr/>
              </p14:nvContentPartPr>
              <p14:xfrm>
                <a:off x="8426425" y="5124547"/>
                <a:ext cx="590400" cy="1090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17425" y="5115547"/>
                  <a:ext cx="6080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14:cNvPr>
                <p14:cNvContentPartPr/>
                <p14:nvPr/>
              </p14:nvContentPartPr>
              <p14:xfrm>
                <a:off x="8346145" y="5113747"/>
                <a:ext cx="708120" cy="114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37505" y="5105107"/>
                  <a:ext cx="725760" cy="11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14:cNvPr>
                <p14:cNvContentPartPr/>
                <p14:nvPr/>
              </p14:nvContentPartPr>
              <p14:xfrm>
                <a:off x="8331025" y="5099347"/>
                <a:ext cx="255960" cy="19404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22025" y="5090707"/>
                  <a:ext cx="2736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14:cNvPr>
              <p14:cNvContentPartPr/>
              <p14:nvPr/>
            </p14:nvContentPartPr>
            <p14:xfrm>
              <a:off x="8347585" y="5107987"/>
              <a:ext cx="671400" cy="110196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338945" y="5098987"/>
                <a:ext cx="6890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14:cNvPr>
              <p14:cNvContentPartPr/>
              <p14:nvPr/>
            </p14:nvContentPartPr>
            <p14:xfrm>
              <a:off x="1218300" y="5079395"/>
              <a:ext cx="601560" cy="33084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209300" y="5070395"/>
                <a:ext cx="6192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68860EC8-C1D0-43CD-A9F8-BF3C95939444}"/>
              </a:ext>
            </a:extLst>
          </p:cNvPr>
          <p:cNvGrpSpPr/>
          <p:nvPr/>
        </p:nvGrpSpPr>
        <p:grpSpPr>
          <a:xfrm>
            <a:off x="1653540" y="5369555"/>
            <a:ext cx="4336200" cy="639720"/>
            <a:chOff x="1653540" y="5369555"/>
            <a:chExt cx="43362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14:cNvPr>
                <p14:cNvContentPartPr/>
                <p14:nvPr/>
              </p14:nvContentPartPr>
              <p14:xfrm>
                <a:off x="1653540" y="5369555"/>
                <a:ext cx="3443400" cy="34380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44540" y="5360915"/>
                  <a:ext cx="3461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14:cNvPr>
                <p14:cNvContentPartPr/>
                <p14:nvPr/>
              </p14:nvContentPartPr>
              <p14:xfrm>
                <a:off x="5432820" y="5401235"/>
                <a:ext cx="556920" cy="3272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24180" y="5392235"/>
                  <a:ext cx="574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14:cNvPr>
                <p14:cNvContentPartPr/>
                <p14:nvPr/>
              </p14:nvContentPartPr>
              <p14:xfrm>
                <a:off x="4998660" y="5659355"/>
                <a:ext cx="365040" cy="2376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89660" y="5650355"/>
                  <a:ext cx="38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14:cNvPr>
                <p14:cNvContentPartPr/>
                <p14:nvPr/>
              </p14:nvContentPartPr>
              <p14:xfrm>
                <a:off x="2338980" y="5583035"/>
                <a:ext cx="323640" cy="19332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330340" y="5574395"/>
                  <a:ext cx="341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14:cNvPr>
                <p14:cNvContentPartPr/>
                <p14:nvPr/>
              </p14:nvContentPartPr>
              <p14:xfrm>
                <a:off x="2697540" y="5723435"/>
                <a:ext cx="113760" cy="11196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88540" y="5714435"/>
                  <a:ext cx="131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14:cNvPr>
                <p14:cNvContentPartPr/>
                <p14:nvPr/>
              </p14:nvContentPartPr>
              <p14:xfrm>
                <a:off x="2956380" y="5804075"/>
                <a:ext cx="40680" cy="5436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7380" y="5795075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14:cNvPr>
                <p14:cNvContentPartPr/>
                <p14:nvPr/>
              </p14:nvContentPartPr>
              <p14:xfrm>
                <a:off x="3024420" y="5758355"/>
                <a:ext cx="208080" cy="13896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15780" y="5749715"/>
                  <a:ext cx="22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14:cNvPr>
                <p14:cNvContentPartPr/>
                <p14:nvPr/>
              </p14:nvContentPartPr>
              <p14:xfrm>
                <a:off x="3268860" y="5789315"/>
                <a:ext cx="403560" cy="1443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59860" y="5780315"/>
                  <a:ext cx="42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14:cNvPr>
                <p14:cNvContentPartPr/>
                <p14:nvPr/>
              </p14:nvContentPartPr>
              <p14:xfrm>
                <a:off x="3800940" y="5753315"/>
                <a:ext cx="102600" cy="1728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91940" y="5744675"/>
                  <a:ext cx="120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14:cNvPr>
                <p14:cNvContentPartPr/>
                <p14:nvPr/>
              </p14:nvContentPartPr>
              <p14:xfrm>
                <a:off x="3892380" y="5834315"/>
                <a:ext cx="86400" cy="9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83380" y="5825675"/>
                  <a:ext cx="104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14:cNvPr>
                <p14:cNvContentPartPr/>
                <p14:nvPr/>
              </p14:nvContentPartPr>
              <p14:xfrm>
                <a:off x="4018740" y="5810555"/>
                <a:ext cx="120600" cy="12528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09740" y="5801555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14:cNvPr>
                <p14:cNvContentPartPr/>
                <p14:nvPr/>
              </p14:nvContentPartPr>
              <p14:xfrm>
                <a:off x="4250940" y="5827115"/>
                <a:ext cx="55440" cy="1591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241940" y="5818115"/>
                  <a:ext cx="7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14:cNvPr>
                <p14:cNvContentPartPr/>
                <p14:nvPr/>
              </p14:nvContentPartPr>
              <p14:xfrm>
                <a:off x="4345260" y="5804795"/>
                <a:ext cx="213120" cy="2044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336620" y="5795795"/>
                  <a:ext cx="230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14:cNvPr>
                <p14:cNvContentPartPr/>
                <p14:nvPr/>
              </p14:nvContentPartPr>
              <p14:xfrm>
                <a:off x="4596180" y="5755475"/>
                <a:ext cx="548640" cy="18144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7540" y="5746835"/>
                  <a:ext cx="56628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9E701A-C858-41C1-8082-DBABE80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B64F-5C22-429E-BA3F-BABA13B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A676E-F47A-4B1A-9695-EFC1D675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62"/>
            <a:ext cx="10515600" cy="833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прошлом слайде карта признаков уменьшилась, но это можно исправить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14:cNvPr>
              <p14:cNvContentPartPr/>
              <p14:nvPr/>
            </p14:nvContentPartPr>
            <p14:xfrm>
              <a:off x="3074533" y="2406316"/>
              <a:ext cx="2504478" cy="144627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533" y="2397315"/>
                <a:ext cx="2522118" cy="1463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14:cNvPr>
              <p14:cNvContentPartPr/>
              <p14:nvPr/>
            </p14:nvContentPartPr>
            <p14:xfrm>
              <a:off x="3111003" y="4502213"/>
              <a:ext cx="2476840" cy="1430031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003" y="4493215"/>
                <a:ext cx="2494480" cy="14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14:cNvPr>
              <p14:cNvContentPartPr/>
              <p14:nvPr/>
            </p14:nvContentPartPr>
            <p14:xfrm>
              <a:off x="5553937" y="2412869"/>
              <a:ext cx="285" cy="2111283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6812" y="2404229"/>
                <a:ext cx="14250" cy="212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14:cNvPr>
              <p14:cNvContentPartPr/>
              <p14:nvPr/>
            </p14:nvContentPartPr>
            <p14:xfrm>
              <a:off x="3563462" y="3565385"/>
              <a:ext cx="285" cy="2112707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622" y="3556386"/>
                <a:ext cx="14250" cy="213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14:cNvPr>
              <p14:cNvContentPartPr/>
              <p14:nvPr/>
            </p14:nvContentPartPr>
            <p14:xfrm>
              <a:off x="4134733" y="3232024"/>
              <a:ext cx="285" cy="208393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7608" y="3223384"/>
                <a:ext cx="14250" cy="210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14:cNvPr>
              <p14:cNvContentPartPr/>
              <p14:nvPr/>
            </p14:nvContentPartPr>
            <p14:xfrm>
              <a:off x="4706290" y="2927156"/>
              <a:ext cx="285" cy="2063701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165" y="2918517"/>
                <a:ext cx="14250" cy="208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14:cNvPr>
              <p14:cNvContentPartPr/>
              <p14:nvPr/>
            </p14:nvContentPartPr>
            <p14:xfrm>
              <a:off x="5191800" y="2632260"/>
              <a:ext cx="285" cy="20845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675" y="2623260"/>
                <a:ext cx="14250" cy="210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14:cNvPr>
              <p14:cNvContentPartPr/>
              <p14:nvPr/>
            </p14:nvContentPartPr>
            <p14:xfrm>
              <a:off x="3087070" y="2924877"/>
              <a:ext cx="2473136" cy="142803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8430" y="2916238"/>
                <a:ext cx="2490776" cy="144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14:cNvPr>
              <p14:cNvContentPartPr/>
              <p14:nvPr/>
            </p14:nvContentPartPr>
            <p14:xfrm>
              <a:off x="3073678" y="3412666"/>
              <a:ext cx="2494505" cy="1440288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4679" y="3403666"/>
                <a:ext cx="2512143" cy="1457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14:cNvPr>
              <p14:cNvContentPartPr/>
              <p14:nvPr/>
            </p14:nvContentPartPr>
            <p14:xfrm>
              <a:off x="3078522" y="3907008"/>
              <a:ext cx="2461169" cy="1421198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9523" y="3898009"/>
                <a:ext cx="2478808" cy="143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14:cNvPr>
              <p14:cNvContentPartPr/>
              <p14:nvPr/>
            </p14:nvContentPartPr>
            <p14:xfrm>
              <a:off x="3109864" y="4184523"/>
              <a:ext cx="2434101" cy="1405527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0865" y="4175882"/>
                <a:ext cx="2451739" cy="142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14:cNvPr>
              <p14:cNvContentPartPr/>
              <p14:nvPr/>
            </p14:nvContentPartPr>
            <p14:xfrm>
              <a:off x="6389618" y="3262511"/>
              <a:ext cx="1441143" cy="832261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0620" y="3253512"/>
                <a:ext cx="1458779" cy="8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14:cNvPr>
              <p14:cNvContentPartPr/>
              <p14:nvPr/>
            </p14:nvContentPartPr>
            <p14:xfrm>
              <a:off x="6539203" y="4694536"/>
              <a:ext cx="1357660" cy="78410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0565" y="4685536"/>
                <a:ext cx="1375297" cy="80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14:cNvPr>
              <p14:cNvContentPartPr/>
              <p14:nvPr/>
            </p14:nvContentPartPr>
            <p14:xfrm>
              <a:off x="7815945" y="3279606"/>
              <a:ext cx="285" cy="1448266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8820" y="3270606"/>
                <a:ext cx="14250" cy="146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14:cNvPr>
              <p14:cNvContentPartPr/>
              <p14:nvPr/>
            </p14:nvContentPartPr>
            <p14:xfrm>
              <a:off x="6873133" y="3831788"/>
              <a:ext cx="285" cy="149015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6293" y="3822787"/>
                <a:ext cx="14250" cy="150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14:cNvPr>
              <p14:cNvContentPartPr/>
              <p14:nvPr/>
            </p14:nvContentPartPr>
            <p14:xfrm>
              <a:off x="7273166" y="3574787"/>
              <a:ext cx="285" cy="1493854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6041" y="3565788"/>
                <a:ext cx="14250" cy="151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14:cNvPr>
              <p14:cNvContentPartPr/>
              <p14:nvPr/>
            </p14:nvContentPartPr>
            <p14:xfrm>
              <a:off x="6405859" y="3755714"/>
              <a:ext cx="1415785" cy="817445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6860" y="3746715"/>
                <a:ext cx="1433424" cy="83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14:cNvPr>
              <p14:cNvContentPartPr/>
              <p14:nvPr/>
            </p14:nvContentPartPr>
            <p14:xfrm>
              <a:off x="6419820" y="4234100"/>
              <a:ext cx="1396410" cy="806333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0820" y="4225101"/>
                <a:ext cx="1414050" cy="82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14:cNvPr>
              <p14:cNvContentPartPr/>
              <p14:nvPr/>
            </p14:nvContentPartPr>
            <p14:xfrm>
              <a:off x="6427362" y="3267879"/>
              <a:ext cx="1415500" cy="226001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8362" y="3258879"/>
                <a:ext cx="1433140" cy="227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14:cNvPr>
              <p14:cNvContentPartPr/>
              <p14:nvPr/>
            </p14:nvContentPartPr>
            <p14:xfrm>
              <a:off x="6378435" y="4094727"/>
              <a:ext cx="912040" cy="145083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69437" y="4086087"/>
                <a:ext cx="929676" cy="146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14:cNvPr>
              <p14:cNvContentPartPr/>
              <p14:nvPr/>
            </p14:nvContentPartPr>
            <p14:xfrm>
              <a:off x="6388692" y="3575312"/>
              <a:ext cx="900358" cy="504599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9692" y="3566674"/>
                <a:ext cx="917998" cy="522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14:cNvPr>
              <p14:cNvContentPartPr/>
              <p14:nvPr/>
            </p14:nvContentPartPr>
            <p14:xfrm>
              <a:off x="6476880" y="3623167"/>
              <a:ext cx="166680" cy="201156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8259" y="3614531"/>
                <a:ext cx="184282" cy="21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14:cNvPr>
              <p14:cNvContentPartPr/>
              <p14:nvPr/>
            </p14:nvContentPartPr>
            <p14:xfrm>
              <a:off x="6657521" y="3547662"/>
              <a:ext cx="106561" cy="127931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48521" y="3539037"/>
                <a:ext cx="124201" cy="14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14:cNvPr>
              <p14:cNvContentPartPr/>
              <p14:nvPr/>
            </p14:nvContentPartPr>
            <p14:xfrm>
              <a:off x="6792290" y="3513187"/>
              <a:ext cx="97159" cy="91176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83294" y="3504213"/>
                <a:ext cx="114792" cy="108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14:cNvPr>
              <p14:cNvContentPartPr/>
              <p14:nvPr/>
            </p14:nvContentPartPr>
            <p14:xfrm>
              <a:off x="6913668" y="3464180"/>
              <a:ext cx="76075" cy="86047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5015" y="3455575"/>
                <a:ext cx="93742" cy="10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14:cNvPr>
              <p14:cNvContentPartPr/>
              <p14:nvPr/>
            </p14:nvContentPartPr>
            <p14:xfrm>
              <a:off x="7024218" y="3411184"/>
              <a:ext cx="70661" cy="97159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5205" y="3402548"/>
                <a:ext cx="88326" cy="11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14:cNvPr>
              <p14:cNvContentPartPr/>
              <p14:nvPr/>
            </p14:nvContentPartPr>
            <p14:xfrm>
              <a:off x="7114824" y="3376138"/>
              <a:ext cx="20514" cy="105137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6335" y="3367137"/>
                <a:ext cx="37845" cy="1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14:cNvPr>
              <p14:cNvContentPartPr/>
              <p14:nvPr/>
            </p14:nvContentPartPr>
            <p14:xfrm>
              <a:off x="7069806" y="3351920"/>
              <a:ext cx="105992" cy="44733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0824" y="3342973"/>
                <a:ext cx="123597" cy="6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14:cNvPr>
              <p14:cNvContentPartPr/>
              <p14:nvPr/>
            </p14:nvContentPartPr>
            <p14:xfrm>
              <a:off x="7190328" y="3320863"/>
              <a:ext cx="30487" cy="1852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1361" y="3311873"/>
                <a:ext cx="48062" cy="20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14:cNvPr>
              <p14:cNvContentPartPr/>
              <p14:nvPr/>
            </p14:nvContentPartPr>
            <p14:xfrm>
              <a:off x="7195172" y="3315450"/>
              <a:ext cx="94880" cy="90891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6514" y="3306469"/>
                <a:ext cx="112557" cy="10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14:cNvPr>
              <p14:cNvContentPartPr/>
              <p14:nvPr/>
            </p14:nvContentPartPr>
            <p14:xfrm>
              <a:off x="6829425" y="3065604"/>
              <a:ext cx="1390997" cy="2191631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20425" y="3056604"/>
                <a:ext cx="1408636" cy="220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14:cNvPr>
              <p14:cNvContentPartPr/>
              <p14:nvPr/>
            </p14:nvContentPartPr>
            <p14:xfrm>
              <a:off x="6881851" y="4494210"/>
              <a:ext cx="1255658" cy="776986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2851" y="4485209"/>
                <a:ext cx="1273298" cy="79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14:cNvPr>
              <p14:cNvContentPartPr/>
              <p14:nvPr/>
            </p14:nvContentPartPr>
            <p14:xfrm>
              <a:off x="7842898" y="3074436"/>
              <a:ext cx="406016" cy="1755983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34259" y="3065436"/>
                <a:ext cx="423653" cy="177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14:cNvPr>
              <p14:cNvContentPartPr/>
              <p14:nvPr/>
            </p14:nvContentPartPr>
            <p14:xfrm>
              <a:off x="7055654" y="4144134"/>
              <a:ext cx="509158" cy="298885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6658" y="4135492"/>
                <a:ext cx="526790" cy="31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14:cNvPr>
              <p14:cNvContentPartPr/>
              <p14:nvPr/>
            </p14:nvContentPartPr>
            <p14:xfrm>
              <a:off x="7512387" y="4177185"/>
              <a:ext cx="43878" cy="76644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03755" y="4168189"/>
                <a:ext cx="61501" cy="9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14:cNvPr>
              <p14:cNvContentPartPr/>
              <p14:nvPr/>
            </p14:nvContentPartPr>
            <p14:xfrm>
              <a:off x="3068265" y="3869968"/>
              <a:ext cx="285" cy="2074813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61140" y="3860967"/>
                <a:ext cx="14250" cy="2092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14:cNvPr>
              <p14:cNvContentPartPr/>
              <p14:nvPr/>
            </p14:nvContentPartPr>
            <p14:xfrm>
              <a:off x="3068265" y="5905461"/>
              <a:ext cx="285" cy="59549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1140" y="5896852"/>
                <a:ext cx="14250" cy="7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14:cNvPr>
              <p14:cNvContentPartPr/>
              <p14:nvPr/>
            </p14:nvContentPartPr>
            <p14:xfrm>
              <a:off x="6393607" y="4098476"/>
              <a:ext cx="285" cy="145197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6482" y="4089478"/>
                <a:ext cx="14250" cy="146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14:cNvPr>
              <p14:cNvContentPartPr/>
              <p14:nvPr/>
            </p14:nvContentPartPr>
            <p14:xfrm>
              <a:off x="6393607" y="5441321"/>
              <a:ext cx="285" cy="10171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86482" y="5432335"/>
                <a:ext cx="14250" cy="11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14:cNvPr>
              <p14:cNvContentPartPr/>
              <p14:nvPr/>
            </p14:nvContentPartPr>
            <p14:xfrm>
              <a:off x="6604336" y="4107094"/>
              <a:ext cx="107701" cy="160697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95691" y="4098106"/>
                <a:ext cx="125351" cy="17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14:cNvPr>
              <p14:cNvContentPartPr/>
              <p14:nvPr/>
            </p14:nvContentPartPr>
            <p14:xfrm>
              <a:off x="7034285" y="3871462"/>
              <a:ext cx="66672" cy="178077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25682" y="3862828"/>
                <a:ext cx="84236" cy="19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14:cNvPr>
              <p14:cNvContentPartPr/>
              <p14:nvPr/>
            </p14:nvContentPartPr>
            <p14:xfrm>
              <a:off x="7474207" y="3640389"/>
              <a:ext cx="110835" cy="182636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65211" y="3631401"/>
                <a:ext cx="128468" cy="20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14:cNvPr>
              <p14:cNvContentPartPr/>
              <p14:nvPr/>
            </p14:nvContentPartPr>
            <p14:xfrm>
              <a:off x="6646789" y="4517953"/>
              <a:ext cx="117673" cy="216257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38152" y="4509317"/>
                <a:ext cx="135306" cy="23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14:cNvPr>
              <p14:cNvContentPartPr/>
              <p14:nvPr/>
            </p14:nvContentPartPr>
            <p14:xfrm>
              <a:off x="7019469" y="4364665"/>
              <a:ext cx="72086" cy="227939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10458" y="4356023"/>
                <a:ext cx="89747" cy="24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14:cNvPr>
              <p14:cNvContentPartPr/>
              <p14:nvPr/>
            </p14:nvContentPartPr>
            <p14:xfrm>
              <a:off x="7583903" y="4078317"/>
              <a:ext cx="105992" cy="169529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5280" y="4069679"/>
                <a:ext cx="123597" cy="187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14:cNvPr>
              <p14:cNvContentPartPr/>
              <p14:nvPr/>
            </p14:nvContentPartPr>
            <p14:xfrm>
              <a:off x="6642515" y="4975256"/>
              <a:ext cx="98584" cy="165825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33520" y="4966623"/>
                <a:ext cx="116214" cy="183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14:cNvPr>
              <p14:cNvContentPartPr/>
              <p14:nvPr/>
            </p14:nvContentPartPr>
            <p14:xfrm>
              <a:off x="7064202" y="4817123"/>
              <a:ext cx="80064" cy="16839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55585" y="4808488"/>
                <a:ext cx="97657" cy="18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14:cNvPr>
              <p14:cNvContentPartPr/>
              <p14:nvPr/>
            </p14:nvContentPartPr>
            <p14:xfrm>
              <a:off x="7467369" y="4542172"/>
              <a:ext cx="99723" cy="198022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58729" y="4533171"/>
                <a:ext cx="117364" cy="21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14:cNvPr>
              <p14:cNvContentPartPr/>
              <p14:nvPr/>
            </p14:nvContentPartPr>
            <p14:xfrm>
              <a:off x="3255962" y="3886563"/>
              <a:ext cx="105992" cy="187765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47310" y="3877930"/>
                <a:ext cx="123657" cy="20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14:cNvPr>
              <p14:cNvContentPartPr/>
              <p14:nvPr/>
            </p14:nvContentPartPr>
            <p14:xfrm>
              <a:off x="3816976" y="3581410"/>
              <a:ext cx="128785" cy="20657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07983" y="3572413"/>
                <a:ext cx="146412" cy="22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14:cNvPr>
              <p14:cNvContentPartPr/>
              <p14:nvPr/>
            </p14:nvContentPartPr>
            <p14:xfrm>
              <a:off x="4323570" y="3302470"/>
              <a:ext cx="92600" cy="21910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14597" y="3293835"/>
                <a:ext cx="110187" cy="23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14:cNvPr>
              <p14:cNvContentPartPr/>
              <p14:nvPr/>
            </p14:nvContentPartPr>
            <p14:xfrm>
              <a:off x="3289583" y="4394297"/>
              <a:ext cx="93455" cy="216827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80597" y="4385653"/>
                <a:ext cx="111068" cy="23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14:cNvPr>
              <p14:cNvContentPartPr/>
              <p14:nvPr/>
            </p14:nvContentPartPr>
            <p14:xfrm>
              <a:off x="3859145" y="4104814"/>
              <a:ext cx="66672" cy="22509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50135" y="4096171"/>
                <a:ext cx="84331" cy="242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14:cNvPr>
              <p14:cNvContentPartPr/>
              <p14:nvPr/>
            </p14:nvContentPartPr>
            <p14:xfrm>
              <a:off x="3865413" y="4087719"/>
              <a:ext cx="66957" cy="23364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6462" y="4078733"/>
                <a:ext cx="84502" cy="4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14:cNvPr>
              <p14:cNvContentPartPr/>
              <p14:nvPr/>
            </p14:nvContentPartPr>
            <p14:xfrm>
              <a:off x="4473725" y="3748945"/>
              <a:ext cx="86332" cy="218821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65092" y="3740307"/>
                <a:ext cx="103958" cy="23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14:cNvPr>
              <p14:cNvContentPartPr/>
              <p14:nvPr/>
            </p14:nvContentPartPr>
            <p14:xfrm>
              <a:off x="3292147" y="4828805"/>
              <a:ext cx="133629" cy="257571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283526" y="4819812"/>
                <a:ext cx="151231" cy="2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14:cNvPr>
              <p14:cNvContentPartPr/>
              <p14:nvPr/>
            </p14:nvContentPartPr>
            <p14:xfrm>
              <a:off x="3322349" y="4929383"/>
              <a:ext cx="100863" cy="86332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13343" y="4920750"/>
                <a:ext cx="118514" cy="10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14:cNvPr>
              <p14:cNvContentPartPr/>
              <p14:nvPr/>
            </p14:nvContentPartPr>
            <p14:xfrm>
              <a:off x="3773098" y="4501428"/>
              <a:ext cx="152719" cy="302874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64093" y="4492435"/>
                <a:ext cx="170368" cy="3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14:cNvPr>
              <p14:cNvContentPartPr/>
              <p14:nvPr/>
            </p14:nvContentPartPr>
            <p14:xfrm>
              <a:off x="4349783" y="4177185"/>
              <a:ext cx="126221" cy="267258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40793" y="4168192"/>
                <a:ext cx="143842" cy="284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14:cNvPr>
              <p14:cNvContentPartPr/>
              <p14:nvPr/>
            </p14:nvContentPartPr>
            <p14:xfrm>
              <a:off x="2723880" y="4434720"/>
              <a:ext cx="360" cy="16020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14880" y="4425720"/>
                <a:ext cx="18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14:cNvPr>
              <p14:cNvContentPartPr/>
              <p14:nvPr/>
            </p14:nvContentPartPr>
            <p14:xfrm>
              <a:off x="2723880" y="4762320"/>
              <a:ext cx="360" cy="144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475332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14:cNvPr>
              <p14:cNvContentPartPr/>
              <p14:nvPr/>
            </p14:nvContentPartPr>
            <p14:xfrm>
              <a:off x="2723880" y="5136000"/>
              <a:ext cx="360" cy="12888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14880" y="5127000"/>
                <a:ext cx="1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14:cNvPr>
              <p14:cNvContentPartPr/>
              <p14:nvPr/>
            </p14:nvContentPartPr>
            <p14:xfrm>
              <a:off x="2739720" y="6449640"/>
              <a:ext cx="56880" cy="3312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31080" y="6440640"/>
                <a:ext cx="74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14:cNvPr>
              <p14:cNvContentPartPr/>
              <p14:nvPr/>
            </p14:nvContentPartPr>
            <p14:xfrm>
              <a:off x="2940240" y="6294840"/>
              <a:ext cx="124200" cy="7200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1240" y="6286200"/>
                <a:ext cx="141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14:cNvPr>
              <p14:cNvContentPartPr/>
              <p14:nvPr/>
            </p14:nvContentPartPr>
            <p14:xfrm>
              <a:off x="5447280" y="4889760"/>
              <a:ext cx="50760" cy="2952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38640" y="4881120"/>
                <a:ext cx="68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14:cNvPr>
              <p14:cNvContentPartPr/>
              <p14:nvPr/>
            </p14:nvContentPartPr>
            <p14:xfrm>
              <a:off x="5669040" y="4766640"/>
              <a:ext cx="42480" cy="2484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60400" y="4757640"/>
                <a:ext cx="60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14:cNvPr>
              <p14:cNvContentPartPr/>
              <p14:nvPr/>
            </p14:nvContentPartPr>
            <p14:xfrm>
              <a:off x="5028960" y="2280120"/>
              <a:ext cx="141120" cy="8172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20320" y="2271120"/>
                <a:ext cx="158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14:cNvPr>
              <p14:cNvContentPartPr/>
              <p14:nvPr/>
            </p14:nvContentPartPr>
            <p14:xfrm>
              <a:off x="5272680" y="2200920"/>
              <a:ext cx="34560" cy="201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64040" y="2191920"/>
                <a:ext cx="52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14:cNvPr>
              <p14:cNvContentPartPr/>
              <p14:nvPr/>
            </p14:nvContentPartPr>
            <p14:xfrm>
              <a:off x="5405160" y="2125680"/>
              <a:ext cx="32760" cy="1908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6520" y="2116680"/>
                <a:ext cx="5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14:cNvPr>
              <p14:cNvContentPartPr/>
              <p14:nvPr/>
            </p14:nvContentPartPr>
            <p14:xfrm>
              <a:off x="5503800" y="2067360"/>
              <a:ext cx="34920" cy="201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4800" y="2058720"/>
                <a:ext cx="52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14:cNvPr>
              <p14:cNvContentPartPr/>
              <p14:nvPr/>
            </p14:nvContentPartPr>
            <p14:xfrm>
              <a:off x="5624040" y="2007960"/>
              <a:ext cx="17640" cy="1044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15040" y="1998960"/>
                <a:ext cx="35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14:cNvPr>
              <p14:cNvContentPartPr/>
              <p14:nvPr/>
            </p14:nvContentPartPr>
            <p14:xfrm>
              <a:off x="5698560" y="1968000"/>
              <a:ext cx="12600" cy="75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89560" y="1959000"/>
                <a:ext cx="30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14:cNvPr>
              <p14:cNvContentPartPr/>
              <p14:nvPr/>
            </p14:nvContentPartPr>
            <p14:xfrm>
              <a:off x="5794680" y="1919040"/>
              <a:ext cx="360" cy="36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86040" y="1910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14:cNvPr>
              <p14:cNvContentPartPr/>
              <p14:nvPr/>
            </p14:nvContentPartPr>
            <p14:xfrm>
              <a:off x="5776680" y="1920120"/>
              <a:ext cx="360" cy="1749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68040" y="1911120"/>
                <a:ext cx="18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14:cNvPr>
              <p14:cNvContentPartPr/>
              <p14:nvPr/>
            </p14:nvContentPartPr>
            <p14:xfrm>
              <a:off x="5776680" y="3337440"/>
              <a:ext cx="360" cy="4658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768040" y="3328440"/>
                <a:ext cx="1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14:cNvPr>
              <p14:cNvContentPartPr/>
              <p14:nvPr/>
            </p14:nvContentPartPr>
            <p14:xfrm>
              <a:off x="4647720" y="2659200"/>
              <a:ext cx="8640" cy="3600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38720" y="2650560"/>
                <a:ext cx="2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14:cNvPr>
              <p14:cNvContentPartPr/>
              <p14:nvPr/>
            </p14:nvContentPartPr>
            <p14:xfrm>
              <a:off x="4647720" y="2842080"/>
              <a:ext cx="7920" cy="2088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39080" y="2833440"/>
                <a:ext cx="2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14:cNvPr>
              <p14:cNvContentPartPr/>
              <p14:nvPr/>
            </p14:nvContentPartPr>
            <p14:xfrm>
              <a:off x="5143080" y="2377320"/>
              <a:ext cx="8640" cy="7524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34080" y="2368680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14:cNvPr>
              <p14:cNvContentPartPr/>
              <p14:nvPr/>
            </p14:nvContentPartPr>
            <p14:xfrm>
              <a:off x="5151000" y="2552640"/>
              <a:ext cx="3240" cy="3348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42360" y="2543640"/>
                <a:ext cx="20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14:cNvPr>
              <p14:cNvContentPartPr/>
              <p14:nvPr/>
            </p14:nvContentPartPr>
            <p14:xfrm>
              <a:off x="5471040" y="2163840"/>
              <a:ext cx="12600" cy="93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62040" y="2155200"/>
                <a:ext cx="302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Группа 190">
            <a:extLst>
              <a:ext uri="{FF2B5EF4-FFF2-40B4-BE49-F238E27FC236}">
                <a16:creationId xmlns:a16="http://schemas.microsoft.com/office/drawing/2014/main" id="{70DFEA93-6F9A-43F7-B413-FD585DA6246D}"/>
              </a:ext>
            </a:extLst>
          </p:cNvPr>
          <p:cNvGrpSpPr/>
          <p:nvPr/>
        </p:nvGrpSpPr>
        <p:grpSpPr>
          <a:xfrm>
            <a:off x="5211840" y="4777440"/>
            <a:ext cx="18720" cy="142920"/>
            <a:chOff x="5211840" y="4777440"/>
            <a:chExt cx="187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14:cNvPr>
                <p14:cNvContentPartPr/>
                <p14:nvPr/>
              </p14:nvContentPartPr>
              <p14:xfrm>
                <a:off x="5211840" y="4777440"/>
                <a:ext cx="6480" cy="7740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2840" y="4768800"/>
                  <a:ext cx="2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14:cNvPr>
                <p14:cNvContentPartPr/>
                <p14:nvPr/>
              </p14:nvContentPartPr>
              <p14:xfrm>
                <a:off x="5226960" y="4891920"/>
                <a:ext cx="3600" cy="2844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18320" y="4882920"/>
                  <a:ext cx="212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BB3BA7CB-B584-4C98-87C6-4E619661B234}"/>
              </a:ext>
            </a:extLst>
          </p:cNvPr>
          <p:cNvGrpSpPr/>
          <p:nvPr/>
        </p:nvGrpSpPr>
        <p:grpSpPr>
          <a:xfrm>
            <a:off x="4160280" y="5372160"/>
            <a:ext cx="8280" cy="142920"/>
            <a:chOff x="4160280" y="5372160"/>
            <a:chExt cx="82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14:cNvPr>
                <p14:cNvContentPartPr/>
                <p14:nvPr/>
              </p14:nvContentPartPr>
              <p14:xfrm>
                <a:off x="4160280" y="5372160"/>
                <a:ext cx="360" cy="6012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1640" y="536316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14:cNvPr>
                <p14:cNvContentPartPr/>
                <p14:nvPr/>
              </p14:nvContentPartPr>
              <p14:xfrm>
                <a:off x="4168200" y="5478720"/>
                <a:ext cx="360" cy="3636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59200" y="5469720"/>
                  <a:ext cx="18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718F15A-D095-4F23-B5BA-6BF188635B18}"/>
              </a:ext>
            </a:extLst>
          </p:cNvPr>
          <p:cNvGrpSpPr/>
          <p:nvPr/>
        </p:nvGrpSpPr>
        <p:grpSpPr>
          <a:xfrm>
            <a:off x="4605600" y="2424120"/>
            <a:ext cx="355320" cy="245160"/>
            <a:chOff x="4605600" y="2424120"/>
            <a:chExt cx="3553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14:cNvPr>
                <p14:cNvContentPartPr/>
                <p14:nvPr/>
              </p14:nvContentPartPr>
              <p14:xfrm>
                <a:off x="4605600" y="2534640"/>
                <a:ext cx="123480" cy="71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96960" y="252600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14:cNvPr>
                <p14:cNvContentPartPr/>
                <p14:nvPr/>
              </p14:nvContentPartPr>
              <p14:xfrm>
                <a:off x="4773000" y="2508000"/>
                <a:ext cx="2520" cy="18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64000" y="249900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14:cNvPr>
                <p14:cNvContentPartPr/>
                <p14:nvPr/>
              </p14:nvContentPartPr>
              <p14:xfrm>
                <a:off x="4870200" y="2424120"/>
                <a:ext cx="50400" cy="295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61200" y="2415120"/>
                  <a:ext cx="68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14:cNvPr>
                <p14:cNvContentPartPr/>
                <p14:nvPr/>
              </p14:nvContentPartPr>
              <p14:xfrm>
                <a:off x="4829160" y="2505840"/>
                <a:ext cx="131760" cy="1634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20520" y="2496840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14:cNvPr>
              <p14:cNvContentPartPr/>
              <p14:nvPr/>
            </p14:nvContentPartPr>
            <p14:xfrm>
              <a:off x="5279880" y="2305320"/>
              <a:ext cx="87480" cy="16272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70880" y="2296320"/>
                <a:ext cx="10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14:cNvPr>
              <p14:cNvContentPartPr/>
              <p14:nvPr/>
            </p14:nvContentPartPr>
            <p14:xfrm>
              <a:off x="5584440" y="2126040"/>
              <a:ext cx="71640" cy="1548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75800" y="2117400"/>
                <a:ext cx="89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14:cNvPr>
              <p14:cNvContentPartPr/>
              <p14:nvPr/>
            </p14:nvContentPartPr>
            <p14:xfrm>
              <a:off x="2841960" y="4056720"/>
              <a:ext cx="123120" cy="24228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32960" y="4048080"/>
                <a:ext cx="14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14:cNvPr>
              <p14:cNvContentPartPr/>
              <p14:nvPr/>
            </p14:nvContentPartPr>
            <p14:xfrm>
              <a:off x="2871120" y="4520400"/>
              <a:ext cx="101160" cy="27360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2480" y="4511400"/>
                <a:ext cx="118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14:cNvPr>
              <p14:cNvContentPartPr/>
              <p14:nvPr/>
            </p14:nvContentPartPr>
            <p14:xfrm>
              <a:off x="2826480" y="5013600"/>
              <a:ext cx="93240" cy="208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17480" y="5004960"/>
                <a:ext cx="1108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Группа 247">
            <a:extLst>
              <a:ext uri="{FF2B5EF4-FFF2-40B4-BE49-F238E27FC236}">
                <a16:creationId xmlns:a16="http://schemas.microsoft.com/office/drawing/2014/main" id="{6852BC16-DB8E-42F1-BAAF-D37095A6EA1C}"/>
              </a:ext>
            </a:extLst>
          </p:cNvPr>
          <p:cNvGrpSpPr/>
          <p:nvPr/>
        </p:nvGrpSpPr>
        <p:grpSpPr>
          <a:xfrm>
            <a:off x="3246240" y="5623080"/>
            <a:ext cx="867600" cy="567000"/>
            <a:chOff x="3246240" y="5623080"/>
            <a:chExt cx="8676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14:cNvPr>
                <p14:cNvContentPartPr/>
                <p14:nvPr/>
              </p14:nvContentPartPr>
              <p14:xfrm>
                <a:off x="3246240" y="6138960"/>
                <a:ext cx="88200" cy="511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37600" y="6129960"/>
                  <a:ext cx="105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14:cNvPr>
                <p14:cNvContentPartPr/>
                <p14:nvPr/>
              </p14:nvContentPartPr>
              <p14:xfrm>
                <a:off x="3610560" y="5689320"/>
                <a:ext cx="503280" cy="2905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01560" y="5680320"/>
                  <a:ext cx="520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14:cNvPr>
                <p14:cNvContentPartPr/>
                <p14:nvPr/>
              </p14:nvContentPartPr>
              <p14:xfrm>
                <a:off x="3276120" y="5897760"/>
                <a:ext cx="70200" cy="18324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67480" y="5888760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14:cNvPr>
                <p14:cNvContentPartPr/>
                <p14:nvPr/>
              </p14:nvContentPartPr>
              <p14:xfrm>
                <a:off x="3573480" y="5737920"/>
                <a:ext cx="360" cy="284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64840" y="5728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14:cNvPr>
                <p14:cNvContentPartPr/>
                <p14:nvPr/>
              </p14:nvContentPartPr>
              <p14:xfrm>
                <a:off x="3581040" y="5836920"/>
                <a:ext cx="360" cy="831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72400" y="5827920"/>
                  <a:ext cx="1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14:cNvPr>
                <p14:cNvContentPartPr/>
                <p14:nvPr/>
              </p14:nvContentPartPr>
              <p14:xfrm>
                <a:off x="3777960" y="5623080"/>
                <a:ext cx="86760" cy="18324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69320" y="5614440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14:cNvPr>
                <p14:cNvContentPartPr/>
                <p14:nvPr/>
              </p14:nvContentPartPr>
              <p14:xfrm>
                <a:off x="3695520" y="5861400"/>
                <a:ext cx="85320" cy="4428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6520" y="5852760"/>
                  <a:ext cx="102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14:cNvPr>
                <p14:cNvContentPartPr/>
                <p14:nvPr/>
              </p14:nvContentPartPr>
              <p14:xfrm>
                <a:off x="3436680" y="6037440"/>
                <a:ext cx="85680" cy="4320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27680" y="6028800"/>
                  <a:ext cx="1033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14:cNvPr>
              <p14:cNvContentPartPr/>
              <p14:nvPr/>
            </p14:nvContentPartPr>
            <p14:xfrm>
              <a:off x="4152720" y="5620200"/>
              <a:ext cx="56880" cy="1908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144080" y="5611200"/>
                <a:ext cx="745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E8FFC6AB-8C1A-4B0F-A9D6-D6C8351A6904}"/>
              </a:ext>
            </a:extLst>
          </p:cNvPr>
          <p:cNvGrpSpPr/>
          <p:nvPr/>
        </p:nvGrpSpPr>
        <p:grpSpPr>
          <a:xfrm>
            <a:off x="4328400" y="4995240"/>
            <a:ext cx="987480" cy="569880"/>
            <a:chOff x="4328400" y="4995240"/>
            <a:chExt cx="98748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14:cNvPr>
                <p14:cNvContentPartPr/>
                <p14:nvPr/>
              </p14:nvContentPartPr>
              <p14:xfrm>
                <a:off x="5098800" y="4995240"/>
                <a:ext cx="217080" cy="1252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89800" y="4986600"/>
                  <a:ext cx="23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14:cNvPr>
                <p14:cNvContentPartPr/>
                <p14:nvPr/>
              </p14:nvContentPartPr>
              <p14:xfrm>
                <a:off x="4731960" y="5052120"/>
                <a:ext cx="36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3320" y="5043120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14:cNvPr>
                <p14:cNvContentPartPr/>
                <p14:nvPr/>
              </p14:nvContentPartPr>
              <p14:xfrm>
                <a:off x="4747080" y="5173800"/>
                <a:ext cx="360" cy="522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38080" y="516516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14:cNvPr>
                <p14:cNvContentPartPr/>
                <p14:nvPr/>
              </p14:nvContentPartPr>
              <p14:xfrm>
                <a:off x="4328400" y="5457840"/>
                <a:ext cx="185400" cy="1072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9760" y="5449200"/>
                  <a:ext cx="20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14:cNvPr>
                <p14:cNvContentPartPr/>
                <p14:nvPr/>
              </p14:nvContentPartPr>
              <p14:xfrm>
                <a:off x="4735200" y="5211600"/>
                <a:ext cx="205200" cy="1188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26560" y="5202960"/>
                  <a:ext cx="22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14:cNvPr>
                <p14:cNvContentPartPr/>
                <p14:nvPr/>
              </p14:nvContentPartPr>
              <p14:xfrm>
                <a:off x="4602360" y="5360640"/>
                <a:ext cx="69120" cy="496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93720" y="5352000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14:cNvPr>
                <p14:cNvContentPartPr/>
                <p14:nvPr/>
              </p14:nvContentPartPr>
              <p14:xfrm>
                <a:off x="5021400" y="5178120"/>
                <a:ext cx="41760" cy="18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2760" y="5169480"/>
                  <a:ext cx="5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14:cNvPr>
                <p14:cNvContentPartPr/>
                <p14:nvPr/>
              </p14:nvContentPartPr>
              <p14:xfrm>
                <a:off x="4350720" y="5250480"/>
                <a:ext cx="145440" cy="16236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42080" y="5241840"/>
                  <a:ext cx="163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14:cNvPr>
              <p14:cNvContentPartPr/>
              <p14:nvPr/>
            </p14:nvContentPartPr>
            <p14:xfrm>
              <a:off x="4913040" y="4973640"/>
              <a:ext cx="88200" cy="13968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04040" y="4964640"/>
                <a:ext cx="105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14:cNvPr>
              <p14:cNvContentPartPr/>
              <p14:nvPr/>
            </p14:nvContentPartPr>
            <p14:xfrm>
              <a:off x="5333520" y="4678800"/>
              <a:ext cx="77760" cy="17820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24520" y="4669800"/>
                <a:ext cx="954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Группа 262">
            <a:extLst>
              <a:ext uri="{FF2B5EF4-FFF2-40B4-BE49-F238E27FC236}">
                <a16:creationId xmlns:a16="http://schemas.microsoft.com/office/drawing/2014/main" id="{787B39D7-EDFB-4FB1-AE33-276AA8822E97}"/>
              </a:ext>
            </a:extLst>
          </p:cNvPr>
          <p:cNvGrpSpPr/>
          <p:nvPr/>
        </p:nvGrpSpPr>
        <p:grpSpPr>
          <a:xfrm>
            <a:off x="5547360" y="3867720"/>
            <a:ext cx="229680" cy="885960"/>
            <a:chOff x="5547360" y="3867720"/>
            <a:chExt cx="22968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14:cNvPr>
                <p14:cNvContentPartPr/>
                <p14:nvPr/>
              </p14:nvContentPartPr>
              <p14:xfrm>
                <a:off x="5776680" y="3893640"/>
                <a:ext cx="360" cy="1440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68040" y="3885000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14:cNvPr>
                <p14:cNvContentPartPr/>
                <p14:nvPr/>
              </p14:nvContentPartPr>
              <p14:xfrm>
                <a:off x="5585160" y="3888600"/>
                <a:ext cx="55440" cy="129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76520" y="3879960"/>
                  <a:ext cx="73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14:cNvPr>
                <p14:cNvContentPartPr/>
                <p14:nvPr/>
              </p14:nvContentPartPr>
              <p14:xfrm>
                <a:off x="5676600" y="3867720"/>
                <a:ext cx="25560" cy="3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67960" y="3859080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14:cNvPr>
                <p14:cNvContentPartPr/>
                <p14:nvPr/>
              </p14:nvContentPartPr>
              <p14:xfrm>
                <a:off x="5631240" y="4152480"/>
                <a:ext cx="792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22240" y="41438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14:cNvPr>
                <p14:cNvContentPartPr/>
                <p14:nvPr/>
              </p14:nvContentPartPr>
              <p14:xfrm>
                <a:off x="5673000" y="4091640"/>
                <a:ext cx="42480" cy="180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64000" y="4083000"/>
                  <a:ext cx="60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14:cNvPr>
                <p14:cNvContentPartPr/>
                <p14:nvPr/>
              </p14:nvContentPartPr>
              <p14:xfrm>
                <a:off x="5613600" y="4144920"/>
                <a:ext cx="255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04600" y="4136280"/>
                  <a:ext cx="4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14:cNvPr>
                <p14:cNvContentPartPr/>
                <p14:nvPr/>
              </p14:nvContentPartPr>
              <p14:xfrm>
                <a:off x="5776680" y="4663320"/>
                <a:ext cx="360" cy="302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8040" y="465432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14:cNvPr>
                <p14:cNvContentPartPr/>
                <p14:nvPr/>
              </p14:nvContentPartPr>
              <p14:xfrm>
                <a:off x="5776680" y="4266960"/>
                <a:ext cx="360" cy="121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8040" y="425796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14:cNvPr>
                <p14:cNvContentPartPr/>
                <p14:nvPr/>
              </p14:nvContentPartPr>
              <p14:xfrm>
                <a:off x="5776680" y="4472880"/>
                <a:ext cx="360" cy="522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68040" y="446388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14:cNvPr>
                <p14:cNvContentPartPr/>
                <p14:nvPr/>
              </p14:nvContentPartPr>
              <p14:xfrm>
                <a:off x="5615760" y="4447320"/>
                <a:ext cx="42120" cy="180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07120" y="4438680"/>
                  <a:ext cx="59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14:cNvPr>
                <p14:cNvContentPartPr/>
                <p14:nvPr/>
              </p14:nvContentPartPr>
              <p14:xfrm>
                <a:off x="5684520" y="4395120"/>
                <a:ext cx="27720" cy="2484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75520" y="4386120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14:cNvPr>
                <p14:cNvContentPartPr/>
                <p14:nvPr/>
              </p14:nvContentPartPr>
              <p14:xfrm>
                <a:off x="5559240" y="4548840"/>
                <a:ext cx="3240" cy="8352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50600" y="4540200"/>
                  <a:ext cx="20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14:cNvPr>
                <p14:cNvContentPartPr/>
                <p14:nvPr/>
              </p14:nvContentPartPr>
              <p14:xfrm>
                <a:off x="5547360" y="4701120"/>
                <a:ext cx="12600" cy="5256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38360" y="4692480"/>
                  <a:ext cx="30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14:cNvPr>
                <p14:cNvContentPartPr/>
                <p14:nvPr/>
              </p14:nvContentPartPr>
              <p14:xfrm>
                <a:off x="5613960" y="4557480"/>
                <a:ext cx="70920" cy="16812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04960" y="4548480"/>
                  <a:ext cx="88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14:cNvPr>
                <p14:cNvContentPartPr/>
                <p14:nvPr/>
              </p14:nvContentPartPr>
              <p14:xfrm>
                <a:off x="5629800" y="4146360"/>
                <a:ext cx="79920" cy="2008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620800" y="4137360"/>
                  <a:ext cx="97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14:cNvPr>
                <p14:cNvContentPartPr/>
                <p14:nvPr/>
              </p14:nvContentPartPr>
              <p14:xfrm>
                <a:off x="5615760" y="3908040"/>
                <a:ext cx="78840" cy="1213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06760" y="389940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14:cNvPr>
              <p14:cNvContentPartPr/>
              <p14:nvPr/>
            </p14:nvContentPartPr>
            <p14:xfrm>
              <a:off x="5615760" y="3519960"/>
              <a:ext cx="77040" cy="1962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606760" y="3511320"/>
                <a:ext cx="9468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Группа 266">
            <a:extLst>
              <a:ext uri="{FF2B5EF4-FFF2-40B4-BE49-F238E27FC236}">
                <a16:creationId xmlns:a16="http://schemas.microsoft.com/office/drawing/2014/main" id="{A84790A6-13A0-41FD-819B-16D3A427F8D6}"/>
              </a:ext>
            </a:extLst>
          </p:cNvPr>
          <p:cNvGrpSpPr/>
          <p:nvPr/>
        </p:nvGrpSpPr>
        <p:grpSpPr>
          <a:xfrm>
            <a:off x="5501640" y="2369760"/>
            <a:ext cx="275400" cy="825120"/>
            <a:chOff x="5501640" y="2369760"/>
            <a:chExt cx="27540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14:cNvPr>
                <p14:cNvContentPartPr/>
                <p14:nvPr/>
              </p14:nvContentPartPr>
              <p14:xfrm>
                <a:off x="5776680" y="2415480"/>
                <a:ext cx="360" cy="136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68040" y="2406480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14:cNvPr>
                <p14:cNvContentPartPr/>
                <p14:nvPr/>
              </p14:nvContentPartPr>
              <p14:xfrm>
                <a:off x="5776680" y="2788800"/>
                <a:ext cx="360" cy="3045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8040" y="2779800"/>
                  <a:ext cx="18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14:cNvPr>
                <p14:cNvContentPartPr/>
                <p14:nvPr/>
              </p14:nvContentPartPr>
              <p14:xfrm>
                <a:off x="5501640" y="2384880"/>
                <a:ext cx="360" cy="36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2640" y="23758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14:cNvPr>
                <p14:cNvContentPartPr/>
                <p14:nvPr/>
              </p14:nvContentPartPr>
              <p14:xfrm>
                <a:off x="5621520" y="2403240"/>
                <a:ext cx="4320" cy="50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12880" y="2394240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14:cNvPr>
                <p14:cNvContentPartPr/>
                <p14:nvPr/>
              </p14:nvContentPartPr>
              <p14:xfrm>
                <a:off x="5661480" y="2369760"/>
                <a:ext cx="442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52480" y="2360760"/>
                  <a:ext cx="6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14:cNvPr>
                <p14:cNvContentPartPr/>
                <p14:nvPr/>
              </p14:nvContentPartPr>
              <p14:xfrm>
                <a:off x="5600640" y="2873760"/>
                <a:ext cx="69480" cy="295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1640" y="2865120"/>
                  <a:ext cx="87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14:cNvPr>
                <p14:cNvContentPartPr/>
                <p14:nvPr/>
              </p14:nvContentPartPr>
              <p14:xfrm>
                <a:off x="5714760" y="2842080"/>
                <a:ext cx="324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6120" y="28334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14:cNvPr>
                <p14:cNvContentPartPr/>
                <p14:nvPr/>
              </p14:nvContentPartPr>
              <p14:xfrm>
                <a:off x="5621520" y="3045840"/>
                <a:ext cx="70200" cy="14904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12520" y="3037200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14:cNvPr>
                <p14:cNvContentPartPr/>
                <p14:nvPr/>
              </p14:nvContentPartPr>
              <p14:xfrm>
                <a:off x="5590560" y="2581800"/>
                <a:ext cx="118080" cy="1465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920" y="2573160"/>
                  <a:ext cx="135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Группа 271">
            <a:extLst>
              <a:ext uri="{FF2B5EF4-FFF2-40B4-BE49-F238E27FC236}">
                <a16:creationId xmlns:a16="http://schemas.microsoft.com/office/drawing/2014/main" id="{CAA3606C-32ED-4056-999D-6777EB7995F4}"/>
              </a:ext>
            </a:extLst>
          </p:cNvPr>
          <p:cNvGrpSpPr/>
          <p:nvPr/>
        </p:nvGrpSpPr>
        <p:grpSpPr>
          <a:xfrm>
            <a:off x="5600640" y="3200280"/>
            <a:ext cx="186480" cy="198720"/>
            <a:chOff x="5600640" y="3200280"/>
            <a:chExt cx="1864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14:cNvPr>
                <p14:cNvContentPartPr/>
                <p14:nvPr/>
              </p14:nvContentPartPr>
              <p14:xfrm>
                <a:off x="5623320" y="3387840"/>
                <a:ext cx="25920" cy="111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14680" y="3378840"/>
                  <a:ext cx="43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14:cNvPr>
                <p14:cNvContentPartPr/>
                <p14:nvPr/>
              </p14:nvContentPartPr>
              <p14:xfrm>
                <a:off x="5691720" y="334500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83080" y="333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14:cNvPr>
                <p14:cNvContentPartPr/>
                <p14:nvPr/>
              </p14:nvContentPartPr>
              <p14:xfrm>
                <a:off x="5600640" y="3361200"/>
                <a:ext cx="38520" cy="3744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91640" y="3352560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14:cNvPr>
                <p14:cNvContentPartPr/>
                <p14:nvPr/>
              </p14:nvContentPartPr>
              <p14:xfrm>
                <a:off x="5684520" y="3249960"/>
                <a:ext cx="102600" cy="651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75520" y="3240960"/>
                  <a:ext cx="120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14:cNvPr>
                <p14:cNvContentPartPr/>
                <p14:nvPr/>
              </p14:nvContentPartPr>
              <p14:xfrm>
                <a:off x="5783520" y="3200280"/>
                <a:ext cx="360" cy="1062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74520" y="3191280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14:cNvPr>
              <p14:cNvContentPartPr/>
              <p14:nvPr/>
            </p14:nvContentPartPr>
            <p14:xfrm>
              <a:off x="2723880" y="5562240"/>
              <a:ext cx="360" cy="1443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555360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14:cNvPr>
              <p14:cNvContentPartPr/>
              <p14:nvPr/>
            </p14:nvContentPartPr>
            <p14:xfrm>
              <a:off x="2723880" y="5920800"/>
              <a:ext cx="360" cy="10620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14880" y="5911800"/>
                <a:ext cx="1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14:cNvPr>
              <p14:cNvContentPartPr/>
              <p14:nvPr/>
            </p14:nvContentPartPr>
            <p14:xfrm>
              <a:off x="2723880" y="6248400"/>
              <a:ext cx="360" cy="7740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14880" y="6239400"/>
                <a:ext cx="18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14:cNvPr>
              <p14:cNvContentPartPr/>
              <p14:nvPr/>
            </p14:nvContentPartPr>
            <p14:xfrm>
              <a:off x="2841960" y="6054720"/>
              <a:ext cx="57240" cy="3240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833320" y="6046080"/>
                <a:ext cx="74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14:cNvPr>
              <p14:cNvContentPartPr/>
              <p14:nvPr/>
            </p14:nvContentPartPr>
            <p14:xfrm>
              <a:off x="2956440" y="5999640"/>
              <a:ext cx="40320" cy="356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47800" y="5990640"/>
                <a:ext cx="57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14:cNvPr>
              <p14:cNvContentPartPr/>
              <p14:nvPr/>
            </p14:nvContentPartPr>
            <p14:xfrm>
              <a:off x="3092880" y="6011880"/>
              <a:ext cx="16200" cy="6804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84240" y="6003240"/>
                <a:ext cx="33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14:cNvPr>
              <p14:cNvContentPartPr/>
              <p14:nvPr/>
            </p14:nvContentPartPr>
            <p14:xfrm>
              <a:off x="3093600" y="6126360"/>
              <a:ext cx="21960" cy="9216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84600" y="6117360"/>
                <a:ext cx="3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14:cNvPr>
              <p14:cNvContentPartPr/>
              <p14:nvPr/>
            </p14:nvContentPartPr>
            <p14:xfrm>
              <a:off x="2742960" y="5744760"/>
              <a:ext cx="59760" cy="468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734320" y="5735760"/>
                <a:ext cx="77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14:cNvPr>
              <p14:cNvContentPartPr/>
              <p14:nvPr/>
            </p14:nvContentPartPr>
            <p14:xfrm>
              <a:off x="2872560" y="5662680"/>
              <a:ext cx="99720" cy="4464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863920" y="5654040"/>
                <a:ext cx="117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14:cNvPr>
              <p14:cNvContentPartPr/>
              <p14:nvPr/>
            </p14:nvContentPartPr>
            <p14:xfrm>
              <a:off x="2854920" y="5458200"/>
              <a:ext cx="102240" cy="17532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46280" y="5449560"/>
                <a:ext cx="11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14:cNvPr>
              <p14:cNvContentPartPr/>
              <p14:nvPr/>
            </p14:nvContentPartPr>
            <p14:xfrm>
              <a:off x="2865000" y="5766000"/>
              <a:ext cx="109440" cy="15624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856000" y="5757000"/>
                <a:ext cx="127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14:cNvPr>
              <p14:cNvContentPartPr/>
              <p14:nvPr/>
            </p14:nvContentPartPr>
            <p14:xfrm>
              <a:off x="2887320" y="6126360"/>
              <a:ext cx="78840" cy="15804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78320" y="6117360"/>
                <a:ext cx="96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14:cNvPr>
              <p14:cNvContentPartPr/>
              <p14:nvPr/>
            </p14:nvContentPartPr>
            <p14:xfrm>
              <a:off x="2727840" y="6093960"/>
              <a:ext cx="66240" cy="4068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18840" y="6084960"/>
                <a:ext cx="83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14:cNvPr>
              <p14:cNvContentPartPr/>
              <p14:nvPr/>
            </p14:nvContentPartPr>
            <p14:xfrm>
              <a:off x="2857440" y="6028080"/>
              <a:ext cx="46440" cy="3780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48440" y="6019440"/>
                <a:ext cx="64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14:cNvPr>
              <p14:cNvContentPartPr/>
              <p14:nvPr/>
            </p14:nvContentPartPr>
            <p14:xfrm>
              <a:off x="2865000" y="6042480"/>
              <a:ext cx="23760" cy="792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56000" y="6033840"/>
                <a:ext cx="414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70A47CFD-FD34-49A0-B4F7-C2C1BD2F74BB}"/>
              </a:ext>
            </a:extLst>
          </p:cNvPr>
          <p:cNvGrpSpPr/>
          <p:nvPr/>
        </p:nvGrpSpPr>
        <p:grpSpPr>
          <a:xfrm>
            <a:off x="2735040" y="5326440"/>
            <a:ext cx="244440" cy="121320"/>
            <a:chOff x="2735040" y="5326440"/>
            <a:chExt cx="244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14:cNvPr>
                <p14:cNvContentPartPr/>
                <p14:nvPr/>
              </p14:nvContentPartPr>
              <p14:xfrm>
                <a:off x="2811720" y="5390520"/>
                <a:ext cx="63720" cy="1980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720" y="5381880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14:cNvPr>
                <p14:cNvContentPartPr/>
                <p14:nvPr/>
              </p14:nvContentPartPr>
              <p14:xfrm>
                <a:off x="2941320" y="5336880"/>
                <a:ext cx="23760" cy="50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32320" y="5327880"/>
                  <a:ext cx="41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14:cNvPr>
                <p14:cNvContentPartPr/>
                <p14:nvPr/>
              </p14:nvContentPartPr>
              <p14:xfrm>
                <a:off x="2735040" y="5372160"/>
                <a:ext cx="8640" cy="756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26040" y="5363160"/>
                  <a:ext cx="2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14:cNvPr>
                <p14:cNvContentPartPr/>
                <p14:nvPr/>
              </p14:nvContentPartPr>
              <p14:xfrm>
                <a:off x="2773560" y="5406720"/>
                <a:ext cx="49680" cy="342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64920" y="5398080"/>
                  <a:ext cx="6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14:cNvPr>
                <p14:cNvContentPartPr/>
                <p14:nvPr/>
              </p14:nvContentPartPr>
              <p14:xfrm>
                <a:off x="2918280" y="5326440"/>
                <a:ext cx="61200" cy="23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9280" y="5317440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793AE83E-8FEC-4A40-A8E8-40A07D24BC94}"/>
              </a:ext>
            </a:extLst>
          </p:cNvPr>
          <p:cNvGrpSpPr/>
          <p:nvPr/>
        </p:nvGrpSpPr>
        <p:grpSpPr>
          <a:xfrm>
            <a:off x="2765640" y="4862760"/>
            <a:ext cx="213120" cy="82800"/>
            <a:chOff x="2765640" y="4862760"/>
            <a:chExt cx="2131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14:cNvPr>
                <p14:cNvContentPartPr/>
                <p14:nvPr/>
              </p14:nvContentPartPr>
              <p14:xfrm>
                <a:off x="2788680" y="4905600"/>
                <a:ext cx="90720" cy="2484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80040" y="4896600"/>
                  <a:ext cx="10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14:cNvPr>
                <p14:cNvContentPartPr/>
                <p14:nvPr/>
              </p14:nvContentPartPr>
              <p14:xfrm>
                <a:off x="2933400" y="4876800"/>
                <a:ext cx="36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4760" y="486780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14:cNvPr>
                <p14:cNvContentPartPr/>
                <p14:nvPr/>
              </p14:nvContentPartPr>
              <p14:xfrm>
                <a:off x="2765640" y="4912080"/>
                <a:ext cx="95760" cy="3348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7000" y="4903080"/>
                  <a:ext cx="113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14:cNvPr>
                <p14:cNvContentPartPr/>
                <p14:nvPr/>
              </p14:nvContentPartPr>
              <p14:xfrm>
                <a:off x="2956440" y="4862760"/>
                <a:ext cx="22320" cy="1404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7800" y="485412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4D48B0D0-8571-40CD-903D-95E2707D4818}"/>
              </a:ext>
            </a:extLst>
          </p:cNvPr>
          <p:cNvGrpSpPr/>
          <p:nvPr/>
        </p:nvGrpSpPr>
        <p:grpSpPr>
          <a:xfrm>
            <a:off x="2834400" y="4359120"/>
            <a:ext cx="183240" cy="75600"/>
            <a:chOff x="2834400" y="4359120"/>
            <a:chExt cx="1832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14:cNvPr>
                <p14:cNvContentPartPr/>
                <p14:nvPr/>
              </p14:nvContentPartPr>
              <p14:xfrm>
                <a:off x="2857440" y="4427160"/>
                <a:ext cx="6012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48440" y="441816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14:cNvPr>
                <p14:cNvContentPartPr/>
                <p14:nvPr/>
              </p14:nvContentPartPr>
              <p14:xfrm>
                <a:off x="3002160" y="439656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93520" y="4387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14:cNvPr>
                <p14:cNvContentPartPr/>
                <p14:nvPr/>
              </p14:nvContentPartPr>
              <p14:xfrm>
                <a:off x="2834400" y="4406640"/>
                <a:ext cx="78480" cy="2808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25400" y="4398000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14:cNvPr>
                <p14:cNvContentPartPr/>
                <p14:nvPr/>
              </p14:nvContentPartPr>
              <p14:xfrm>
                <a:off x="2994600" y="4359120"/>
                <a:ext cx="23040" cy="82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5600" y="4350480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1CB2820F-86EF-4AE9-B34F-9AFF8DAC9213}"/>
              </a:ext>
            </a:extLst>
          </p:cNvPr>
          <p:cNvGrpSpPr/>
          <p:nvPr/>
        </p:nvGrpSpPr>
        <p:grpSpPr>
          <a:xfrm>
            <a:off x="2723880" y="2671800"/>
            <a:ext cx="1767600" cy="1533600"/>
            <a:chOff x="2723880" y="2671800"/>
            <a:chExt cx="1767600" cy="15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14:cNvPr>
                <p14:cNvContentPartPr/>
                <p14:nvPr/>
              </p14:nvContentPartPr>
              <p14:xfrm>
                <a:off x="3156960" y="3361560"/>
                <a:ext cx="140040" cy="810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7960" y="3352920"/>
                  <a:ext cx="157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14:cNvPr>
                <p14:cNvContentPartPr/>
                <p14:nvPr/>
              </p14:nvContentPartPr>
              <p14:xfrm>
                <a:off x="3390960" y="3271200"/>
                <a:ext cx="62640" cy="36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82320" y="3262200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14:cNvPr>
                <p14:cNvContentPartPr/>
                <p14:nvPr/>
              </p14:nvContentPartPr>
              <p14:xfrm>
                <a:off x="3536040" y="3166440"/>
                <a:ext cx="98640" cy="572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27400" y="3157800"/>
                  <a:ext cx="11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14:cNvPr>
                <p14:cNvContentPartPr/>
                <p14:nvPr/>
              </p14:nvContentPartPr>
              <p14:xfrm>
                <a:off x="3743040" y="2958720"/>
                <a:ext cx="251640" cy="1454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34400" y="2950080"/>
                  <a:ext cx="26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14:cNvPr>
                <p14:cNvContentPartPr/>
                <p14:nvPr/>
              </p14:nvContentPartPr>
              <p14:xfrm>
                <a:off x="4082880" y="2885640"/>
                <a:ext cx="38880" cy="22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73880" y="2876640"/>
                  <a:ext cx="56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14:cNvPr>
                <p14:cNvContentPartPr/>
                <p14:nvPr/>
              </p14:nvContentPartPr>
              <p14:xfrm>
                <a:off x="4198440" y="2808960"/>
                <a:ext cx="55800" cy="324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89440" y="2800320"/>
                  <a:ext cx="73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14:cNvPr>
                <p14:cNvContentPartPr/>
                <p14:nvPr/>
              </p14:nvContentPartPr>
              <p14:xfrm>
                <a:off x="4337400" y="2671800"/>
                <a:ext cx="154080" cy="892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8400" y="2663160"/>
                  <a:ext cx="17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14:cNvPr>
                <p14:cNvContentPartPr/>
                <p14:nvPr/>
              </p14:nvContentPartPr>
              <p14:xfrm>
                <a:off x="3527760" y="3299280"/>
                <a:ext cx="5040" cy="63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19120" y="3290280"/>
                  <a:ext cx="2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14:cNvPr>
                <p14:cNvContentPartPr/>
                <p14:nvPr/>
              </p14:nvContentPartPr>
              <p14:xfrm>
                <a:off x="3565920" y="3451560"/>
                <a:ext cx="360" cy="2844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56920" y="3442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14:cNvPr>
                <p14:cNvContentPartPr/>
                <p14:nvPr/>
              </p14:nvContentPartPr>
              <p14:xfrm>
                <a:off x="4107000" y="2964120"/>
                <a:ext cx="360" cy="601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98360" y="295512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14:cNvPr>
                <p14:cNvContentPartPr/>
                <p14:nvPr/>
              </p14:nvContentPartPr>
              <p14:xfrm>
                <a:off x="4099080" y="3108840"/>
                <a:ext cx="360" cy="52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0440" y="310020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14:cNvPr>
                <p14:cNvContentPartPr/>
                <p14:nvPr/>
              </p14:nvContentPartPr>
              <p14:xfrm>
                <a:off x="2725320" y="3625080"/>
                <a:ext cx="115200" cy="666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16680" y="3616080"/>
                  <a:ext cx="132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14:cNvPr>
                <p14:cNvContentPartPr/>
                <p14:nvPr/>
              </p14:nvContentPartPr>
              <p14:xfrm>
                <a:off x="2910360" y="3503400"/>
                <a:ext cx="140760" cy="81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1720" y="3494760"/>
                  <a:ext cx="158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14:cNvPr>
                <p14:cNvContentPartPr/>
                <p14:nvPr/>
              </p14:nvContentPartPr>
              <p14:xfrm>
                <a:off x="2723880" y="3657480"/>
                <a:ext cx="360" cy="1411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14880" y="3648840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14:cNvPr>
                <p14:cNvContentPartPr/>
                <p14:nvPr/>
              </p14:nvContentPartPr>
              <p14:xfrm>
                <a:off x="2723880" y="3969600"/>
                <a:ext cx="360" cy="2358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14880" y="3960960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14:cNvPr>
                <p14:cNvContentPartPr/>
                <p14:nvPr/>
              </p14:nvContentPartPr>
              <p14:xfrm>
                <a:off x="2765640" y="4015680"/>
                <a:ext cx="360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57000" y="40066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14:cNvPr>
                <p14:cNvContentPartPr/>
                <p14:nvPr/>
              </p14:nvContentPartPr>
              <p14:xfrm>
                <a:off x="2826840" y="3958800"/>
                <a:ext cx="41760" cy="342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18200" y="3950160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14:cNvPr>
                <p14:cNvContentPartPr/>
                <p14:nvPr/>
              </p14:nvContentPartPr>
              <p14:xfrm>
                <a:off x="2910720" y="3910200"/>
                <a:ext cx="30240" cy="14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01720" y="3901560"/>
                  <a:ext cx="4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14:cNvPr>
                <p14:cNvContentPartPr/>
                <p14:nvPr/>
              </p14:nvContentPartPr>
              <p14:xfrm>
                <a:off x="3009720" y="3846480"/>
                <a:ext cx="7920" cy="9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01080" y="3837840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14:cNvPr>
                <p14:cNvContentPartPr/>
                <p14:nvPr/>
              </p14:nvContentPartPr>
              <p14:xfrm>
                <a:off x="3040320" y="3543360"/>
                <a:ext cx="360" cy="2088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31320" y="3534360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14:cNvPr>
                <p14:cNvContentPartPr/>
                <p14:nvPr/>
              </p14:nvContentPartPr>
              <p14:xfrm>
                <a:off x="3032400" y="3626880"/>
                <a:ext cx="6480" cy="619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023760" y="3618240"/>
                  <a:ext cx="24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14:cNvPr>
                <p14:cNvContentPartPr/>
                <p14:nvPr/>
              </p14:nvContentPartPr>
              <p14:xfrm>
                <a:off x="3055440" y="381732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46800" y="380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14:cNvPr>
                <p14:cNvContentPartPr/>
                <p14:nvPr/>
              </p14:nvContentPartPr>
              <p14:xfrm>
                <a:off x="2840880" y="3641280"/>
                <a:ext cx="139320" cy="2001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32240" y="3632280"/>
                  <a:ext cx="15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14:cNvPr>
                <p14:cNvContentPartPr/>
                <p14:nvPr/>
              </p14:nvContentPartPr>
              <p14:xfrm>
                <a:off x="3200520" y="3475320"/>
                <a:ext cx="104400" cy="15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91520" y="346668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14:cNvPr>
                <p14:cNvContentPartPr/>
                <p14:nvPr/>
              </p14:nvContentPartPr>
              <p14:xfrm>
                <a:off x="3731520" y="3183360"/>
                <a:ext cx="113040" cy="18000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22520" y="3174720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14:cNvPr>
                <p14:cNvContentPartPr/>
                <p14:nvPr/>
              </p14:nvContentPartPr>
              <p14:xfrm>
                <a:off x="4242360" y="2878800"/>
                <a:ext cx="147600" cy="18576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33360" y="2870160"/>
                  <a:ext cx="16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14:cNvPr>
                <p14:cNvContentPartPr/>
                <p14:nvPr/>
              </p14:nvContentPartPr>
              <p14:xfrm>
                <a:off x="2773560" y="3965640"/>
                <a:ext cx="79200" cy="1980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64920" y="3956640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14:cNvPr>
              <p14:cNvContentPartPr/>
              <p14:nvPr/>
            </p14:nvContentPartPr>
            <p14:xfrm>
              <a:off x="3581040" y="3885720"/>
              <a:ext cx="3600" cy="36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72400" y="38770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14:cNvPr>
              <p14:cNvContentPartPr/>
              <p14:nvPr/>
            </p14:nvContentPartPr>
            <p14:xfrm>
              <a:off x="2711220" y="2878560"/>
              <a:ext cx="1404720" cy="211392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702220" y="2869920"/>
                <a:ext cx="142236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14:cNvPr>
              <p14:cNvContentPartPr/>
              <p14:nvPr/>
            </p14:nvContentPartPr>
            <p14:xfrm>
              <a:off x="3007860" y="2611800"/>
              <a:ext cx="1695960" cy="2270160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999220" y="2603160"/>
                <a:ext cx="171360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14:cNvPr>
              <p14:cNvContentPartPr/>
              <p14:nvPr/>
            </p14:nvContentPartPr>
            <p14:xfrm>
              <a:off x="4122420" y="4228920"/>
              <a:ext cx="2202840" cy="5097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13420" y="4219920"/>
                <a:ext cx="2220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14:cNvPr>
              <p14:cNvContentPartPr/>
              <p14:nvPr/>
            </p14:nvContentPartPr>
            <p14:xfrm>
              <a:off x="8674980" y="3339360"/>
              <a:ext cx="1785960" cy="103140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8665980" y="3330360"/>
                <a:ext cx="1803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14:cNvPr>
              <p14:cNvContentPartPr/>
              <p14:nvPr/>
            </p14:nvContentPartPr>
            <p14:xfrm>
              <a:off x="8675340" y="4358520"/>
              <a:ext cx="360" cy="20127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666340" y="4349520"/>
                <a:ext cx="180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14:cNvPr>
              <p14:cNvContentPartPr/>
              <p14:nvPr/>
            </p14:nvContentPartPr>
            <p14:xfrm>
              <a:off x="8677500" y="5284800"/>
              <a:ext cx="1787400" cy="103212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8668500" y="5275800"/>
                <a:ext cx="180504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14:cNvPr>
              <p14:cNvContentPartPr/>
              <p14:nvPr/>
            </p14:nvContentPartPr>
            <p14:xfrm>
              <a:off x="10456980" y="3329640"/>
              <a:ext cx="360" cy="198828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448340" y="3321000"/>
                <a:ext cx="180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14:cNvPr>
              <p14:cNvContentPartPr/>
              <p14:nvPr/>
            </p14:nvContentPartPr>
            <p14:xfrm>
              <a:off x="9146580" y="4083840"/>
              <a:ext cx="360" cy="195012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9137940" y="4075200"/>
                <a:ext cx="18000" cy="19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14:cNvPr>
              <p14:cNvContentPartPr/>
              <p14:nvPr/>
            </p14:nvContentPartPr>
            <p14:xfrm>
              <a:off x="8673900" y="4107600"/>
              <a:ext cx="1765440" cy="10195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664900" y="4098960"/>
                <a:ext cx="1783080" cy="10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Группа 335">
            <a:extLst>
              <a:ext uri="{FF2B5EF4-FFF2-40B4-BE49-F238E27FC236}">
                <a16:creationId xmlns:a16="http://schemas.microsoft.com/office/drawing/2014/main" id="{6AF39272-3238-4BEE-B23F-1292C78E5698}"/>
              </a:ext>
            </a:extLst>
          </p:cNvPr>
          <p:cNvGrpSpPr/>
          <p:nvPr/>
        </p:nvGrpSpPr>
        <p:grpSpPr>
          <a:xfrm>
            <a:off x="8716740" y="3504960"/>
            <a:ext cx="1732680" cy="2341440"/>
            <a:chOff x="8716740" y="3504960"/>
            <a:chExt cx="1732680" cy="23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14:cNvPr>
                <p14:cNvContentPartPr/>
                <p14:nvPr/>
              </p14:nvContentPartPr>
              <p14:xfrm>
                <a:off x="9489300" y="3924000"/>
                <a:ext cx="360" cy="192240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480660" y="3915360"/>
                  <a:ext cx="18000" cy="19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14:cNvPr>
                <p14:cNvContentPartPr/>
                <p14:nvPr/>
              </p14:nvContentPartPr>
              <p14:xfrm>
                <a:off x="9489300" y="5586480"/>
                <a:ext cx="360" cy="21276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80660" y="5577480"/>
                  <a:ext cx="18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14:cNvPr>
                <p14:cNvContentPartPr/>
                <p14:nvPr/>
              </p14:nvContentPartPr>
              <p14:xfrm>
                <a:off x="9809340" y="3771720"/>
                <a:ext cx="360" cy="19648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800700" y="3763080"/>
                  <a:ext cx="18000" cy="19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14:cNvPr>
                <p14:cNvContentPartPr/>
                <p14:nvPr/>
              </p14:nvContentPartPr>
              <p14:xfrm>
                <a:off x="10106700" y="3504960"/>
                <a:ext cx="360" cy="197460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7700" y="3496320"/>
                  <a:ext cx="180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14:cNvPr>
                <p14:cNvContentPartPr/>
                <p14:nvPr/>
              </p14:nvContentPartPr>
              <p14:xfrm>
                <a:off x="8716740" y="4051440"/>
                <a:ext cx="1197000" cy="69120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7740" y="4042440"/>
                  <a:ext cx="12146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14:cNvPr>
                <p14:cNvContentPartPr/>
                <p14:nvPr/>
              </p14:nvContentPartPr>
              <p14:xfrm>
                <a:off x="10072140" y="3948120"/>
                <a:ext cx="20520" cy="118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63500" y="3939120"/>
                  <a:ext cx="38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14:cNvPr>
                <p14:cNvContentPartPr/>
                <p14:nvPr/>
              </p14:nvContentPartPr>
              <p14:xfrm>
                <a:off x="9892140" y="3807720"/>
                <a:ext cx="443520" cy="25632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83140" y="3799080"/>
                  <a:ext cx="461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14:cNvPr>
                <p14:cNvContentPartPr/>
                <p14:nvPr/>
              </p14:nvContentPartPr>
              <p14:xfrm>
                <a:off x="10363740" y="3791160"/>
                <a:ext cx="360" cy="36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55100" y="378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14:cNvPr>
                <p14:cNvContentPartPr/>
                <p14:nvPr/>
              </p14:nvContentPartPr>
              <p14:xfrm>
                <a:off x="10268340" y="3751200"/>
                <a:ext cx="165240" cy="9540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59340" y="3742560"/>
                  <a:ext cx="18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14:cNvPr>
                <p14:cNvContentPartPr/>
                <p14:nvPr/>
              </p14:nvContentPartPr>
              <p14:xfrm>
                <a:off x="8717820" y="4470480"/>
                <a:ext cx="1731600" cy="100008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9180" y="4461840"/>
                  <a:ext cx="174924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14:cNvPr>
                <p14:cNvContentPartPr/>
                <p14:nvPr/>
              </p14:nvContentPartPr>
              <p14:xfrm>
                <a:off x="8731140" y="4833360"/>
                <a:ext cx="1715040" cy="99036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22500" y="4824720"/>
                  <a:ext cx="1732680" cy="10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14:cNvPr>
              <p14:cNvContentPartPr/>
              <p14:nvPr/>
            </p14:nvContentPartPr>
            <p14:xfrm>
              <a:off x="8671020" y="4092120"/>
              <a:ext cx="496800" cy="668520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662020" y="4083480"/>
                <a:ext cx="5144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14:cNvPr>
              <p14:cNvContentPartPr/>
              <p14:nvPr/>
            </p14:nvContentPartPr>
            <p14:xfrm>
              <a:off x="9144060" y="3885480"/>
              <a:ext cx="351000" cy="612000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135060" y="3876840"/>
                <a:ext cx="368640" cy="6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Группа 343">
            <a:extLst>
              <a:ext uri="{FF2B5EF4-FFF2-40B4-BE49-F238E27FC236}">
                <a16:creationId xmlns:a16="http://schemas.microsoft.com/office/drawing/2014/main" id="{8F807C6F-F208-4CBE-9864-F899124FC286}"/>
              </a:ext>
            </a:extLst>
          </p:cNvPr>
          <p:cNvGrpSpPr/>
          <p:nvPr/>
        </p:nvGrpSpPr>
        <p:grpSpPr>
          <a:xfrm>
            <a:off x="2727780" y="2887560"/>
            <a:ext cx="6395400" cy="2659680"/>
            <a:chOff x="2727780" y="2887560"/>
            <a:chExt cx="6395400" cy="26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14:cNvPr>
                <p14:cNvContentPartPr/>
                <p14:nvPr/>
              </p14:nvContentPartPr>
              <p14:xfrm>
                <a:off x="2727780" y="3657600"/>
                <a:ext cx="3642480" cy="471960"/>
              </p14:xfrm>
            </p:contentPart>
          </mc:Choice>
          <mc:Fallback xmlns=""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19140" y="3648600"/>
                  <a:ext cx="3660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14:cNvPr>
                <p14:cNvContentPartPr/>
                <p14:nvPr/>
              </p14:nvContentPartPr>
              <p14:xfrm>
                <a:off x="2788980" y="4968000"/>
                <a:ext cx="3563640" cy="565920"/>
              </p14:xfrm>
            </p:contentPart>
          </mc:Choice>
          <mc:Fallback xmlns="">
            <p:pic>
              <p:nvPicPr>
                <p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79980" y="4959360"/>
                  <a:ext cx="3581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14:cNvPr>
                <p14:cNvContentPartPr/>
                <p14:nvPr/>
              </p14:nvContentPartPr>
              <p14:xfrm>
                <a:off x="4069140" y="2887560"/>
                <a:ext cx="2971080" cy="48096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60140" y="2878560"/>
                  <a:ext cx="2988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14:cNvPr>
                <p14:cNvContentPartPr/>
                <p14:nvPr/>
              </p14:nvContentPartPr>
              <p14:xfrm>
                <a:off x="7383660" y="3329640"/>
                <a:ext cx="289080" cy="36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74660" y="3321000"/>
                  <a:ext cx="30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14:cNvPr>
                <p14:cNvContentPartPr/>
                <p14:nvPr/>
              </p14:nvContentPartPr>
              <p14:xfrm>
                <a:off x="6377820" y="4068720"/>
                <a:ext cx="2293560" cy="3204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68820" y="4059720"/>
                  <a:ext cx="2311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14:cNvPr>
                <p14:cNvContentPartPr/>
                <p14:nvPr/>
              </p14:nvContentPartPr>
              <p14:xfrm>
                <a:off x="6385380" y="4704120"/>
                <a:ext cx="2272680" cy="8431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76740" y="4695120"/>
                  <a:ext cx="229032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14:cNvPr>
                <p14:cNvContentPartPr/>
                <p14:nvPr/>
              </p14:nvContentPartPr>
              <p14:xfrm>
                <a:off x="7825380" y="3291840"/>
                <a:ext cx="1297800" cy="81288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16740" y="3282840"/>
                  <a:ext cx="13154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14:cNvPr>
                <p14:cNvContentPartPr/>
                <p14:nvPr/>
              </p14:nvContentPartPr>
              <p14:xfrm>
                <a:off x="7810260" y="4547880"/>
                <a:ext cx="865080" cy="12384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801260" y="4539240"/>
                  <a:ext cx="88272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14:cNvPr>
              <p14:cNvContentPartPr/>
              <p14:nvPr/>
            </p14:nvContentPartPr>
            <p14:xfrm>
              <a:off x="6316980" y="4708800"/>
              <a:ext cx="83160" cy="1620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307980" y="4700160"/>
                <a:ext cx="1008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33E5BE09-F53B-4125-8987-DF1A7D4C62F5}"/>
              </a:ext>
            </a:extLst>
          </p:cNvPr>
          <p:cNvGrpSpPr/>
          <p:nvPr/>
        </p:nvGrpSpPr>
        <p:grpSpPr>
          <a:xfrm>
            <a:off x="2910300" y="1926720"/>
            <a:ext cx="2171520" cy="1317600"/>
            <a:chOff x="2910300" y="1926720"/>
            <a:chExt cx="217152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14:cNvPr>
                <p14:cNvContentPartPr/>
                <p14:nvPr/>
              </p14:nvContentPartPr>
              <p14:xfrm>
                <a:off x="2910300" y="2903040"/>
                <a:ext cx="107640" cy="3412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01660" y="2894040"/>
                  <a:ext cx="125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14:cNvPr>
                <p14:cNvContentPartPr/>
                <p14:nvPr/>
              </p14:nvContentPartPr>
              <p14:xfrm>
                <a:off x="3061140" y="2798280"/>
                <a:ext cx="73440" cy="1958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052500" y="2789640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14:cNvPr>
                <p14:cNvContentPartPr/>
                <p14:nvPr/>
              </p14:nvContentPartPr>
              <p14:xfrm>
                <a:off x="3146820" y="2750400"/>
                <a:ext cx="115200" cy="1616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38180" y="2741760"/>
                  <a:ext cx="13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14:cNvPr>
                <p14:cNvContentPartPr/>
                <p14:nvPr/>
              </p14:nvContentPartPr>
              <p14:xfrm>
                <a:off x="3298740" y="2697120"/>
                <a:ext cx="40680" cy="15012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89740" y="2688480"/>
                  <a:ext cx="5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14:cNvPr>
                <p14:cNvContentPartPr/>
                <p14:nvPr/>
              </p14:nvContentPartPr>
              <p14:xfrm>
                <a:off x="3382260" y="2628720"/>
                <a:ext cx="108000" cy="16488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73620" y="2620080"/>
                  <a:ext cx="12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14:cNvPr>
                <p14:cNvContentPartPr/>
                <p14:nvPr/>
              </p14:nvContentPartPr>
              <p14:xfrm>
                <a:off x="3489540" y="2548080"/>
                <a:ext cx="81360" cy="15588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80900" y="2539080"/>
                  <a:ext cx="9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14:cNvPr>
                <p14:cNvContentPartPr/>
                <p14:nvPr/>
              </p14:nvContentPartPr>
              <p14:xfrm>
                <a:off x="3564780" y="2477520"/>
                <a:ext cx="117720" cy="18180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556140" y="2468520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14:cNvPr>
                <p14:cNvContentPartPr/>
                <p14:nvPr/>
              </p14:nvContentPartPr>
              <p14:xfrm>
                <a:off x="3710580" y="2444760"/>
                <a:ext cx="65520" cy="1587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01580" y="2435760"/>
                  <a:ext cx="83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14:cNvPr>
                <p14:cNvContentPartPr/>
                <p14:nvPr/>
              </p14:nvContentPartPr>
              <p14:xfrm>
                <a:off x="3839100" y="2329920"/>
                <a:ext cx="81360" cy="1868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830100" y="2320920"/>
                  <a:ext cx="99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14:cNvPr>
                <p14:cNvContentPartPr/>
                <p14:nvPr/>
              </p14:nvContentPartPr>
              <p14:xfrm>
                <a:off x="3954660" y="2160720"/>
                <a:ext cx="255240" cy="31644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45660" y="2152080"/>
                  <a:ext cx="27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14:cNvPr>
                <p14:cNvContentPartPr/>
                <p14:nvPr/>
              </p14:nvContentPartPr>
              <p14:xfrm>
                <a:off x="3459300" y="2811960"/>
                <a:ext cx="127440" cy="15588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50300" y="2802960"/>
                  <a:ext cx="14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14:cNvPr>
                <p14:cNvContentPartPr/>
                <p14:nvPr/>
              </p14:nvContentPartPr>
              <p14:xfrm>
                <a:off x="3616980" y="2750400"/>
                <a:ext cx="109440" cy="11664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08340" y="274140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14:cNvPr>
                <p14:cNvContentPartPr/>
                <p14:nvPr/>
              </p14:nvContentPartPr>
              <p14:xfrm>
                <a:off x="3732900" y="2697120"/>
                <a:ext cx="31680" cy="21744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724260" y="2688480"/>
                  <a:ext cx="49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14:cNvPr>
                <p14:cNvContentPartPr/>
                <p14:nvPr/>
              </p14:nvContentPartPr>
              <p14:xfrm>
                <a:off x="3764220" y="2665800"/>
                <a:ext cx="48600" cy="10044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755220" y="2657160"/>
                  <a:ext cx="66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14:cNvPr>
                <p14:cNvContentPartPr/>
                <p14:nvPr/>
              </p14:nvContentPartPr>
              <p14:xfrm>
                <a:off x="3819300" y="2615760"/>
                <a:ext cx="69120" cy="14040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10300" y="2607120"/>
                  <a:ext cx="8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14:cNvPr>
                <p14:cNvContentPartPr/>
                <p14:nvPr/>
              </p14:nvContentPartPr>
              <p14:xfrm>
                <a:off x="3937740" y="2529720"/>
                <a:ext cx="104400" cy="13212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928740" y="2520720"/>
                  <a:ext cx="122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14:cNvPr>
                <p14:cNvContentPartPr/>
                <p14:nvPr/>
              </p14:nvContentPartPr>
              <p14:xfrm>
                <a:off x="4128900" y="2469600"/>
                <a:ext cx="116640" cy="11376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120260" y="2460600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14:cNvPr>
                <p14:cNvContentPartPr/>
                <p14:nvPr/>
              </p14:nvContentPartPr>
              <p14:xfrm>
                <a:off x="4266780" y="2430360"/>
                <a:ext cx="101880" cy="21564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58140" y="2421720"/>
                  <a:ext cx="119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14:cNvPr>
                <p14:cNvContentPartPr/>
                <p14:nvPr/>
              </p14:nvContentPartPr>
              <p14:xfrm>
                <a:off x="4366140" y="2359800"/>
                <a:ext cx="115560" cy="10692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57140" y="2350800"/>
                  <a:ext cx="13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14:cNvPr>
                <p14:cNvContentPartPr/>
                <p14:nvPr/>
              </p14:nvContentPartPr>
              <p14:xfrm>
                <a:off x="4494660" y="2288880"/>
                <a:ext cx="93600" cy="2541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485660" y="2280240"/>
                  <a:ext cx="111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14:cNvPr>
                <p14:cNvContentPartPr/>
                <p14:nvPr/>
              </p14:nvContentPartPr>
              <p14:xfrm>
                <a:off x="4587180" y="2155320"/>
                <a:ext cx="92520" cy="19476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78180" y="2146320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14:cNvPr>
                <p14:cNvContentPartPr/>
                <p14:nvPr/>
              </p14:nvContentPartPr>
              <p14:xfrm>
                <a:off x="4684380" y="2165400"/>
                <a:ext cx="155520" cy="1180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675380" y="2156760"/>
                  <a:ext cx="17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14:cNvPr>
                <p14:cNvContentPartPr/>
                <p14:nvPr/>
              </p14:nvContentPartPr>
              <p14:xfrm>
                <a:off x="4822620" y="2122920"/>
                <a:ext cx="91440" cy="11880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13620" y="2113920"/>
                  <a:ext cx="10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14:cNvPr>
                <p14:cNvContentPartPr/>
                <p14:nvPr/>
              </p14:nvContentPartPr>
              <p14:xfrm>
                <a:off x="4908300" y="2059560"/>
                <a:ext cx="83880" cy="1267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99300" y="2050560"/>
                  <a:ext cx="101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14:cNvPr>
                <p14:cNvContentPartPr/>
                <p14:nvPr/>
              </p14:nvContentPartPr>
              <p14:xfrm>
                <a:off x="4998300" y="1926720"/>
                <a:ext cx="83520" cy="20124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989660" y="1918080"/>
                  <a:ext cx="10116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14:cNvPr>
              <p14:cNvContentPartPr/>
              <p14:nvPr/>
            </p14:nvContentPartPr>
            <p14:xfrm>
              <a:off x="3322140" y="3721680"/>
              <a:ext cx="514440" cy="3096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313500" y="3712680"/>
                <a:ext cx="5320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Группа 389">
            <a:extLst>
              <a:ext uri="{FF2B5EF4-FFF2-40B4-BE49-F238E27FC236}">
                <a16:creationId xmlns:a16="http://schemas.microsoft.com/office/drawing/2014/main" id="{4B64F0F7-1B01-4DCD-8AB5-ECA459496CC7}"/>
              </a:ext>
            </a:extLst>
          </p:cNvPr>
          <p:cNvGrpSpPr/>
          <p:nvPr/>
        </p:nvGrpSpPr>
        <p:grpSpPr>
          <a:xfrm>
            <a:off x="10103100" y="2838600"/>
            <a:ext cx="789480" cy="324360"/>
            <a:chOff x="10103100" y="2838600"/>
            <a:chExt cx="7894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14:cNvPr>
                <p14:cNvContentPartPr/>
                <p14:nvPr/>
              </p14:nvContentPartPr>
              <p14:xfrm>
                <a:off x="10103100" y="2948760"/>
                <a:ext cx="188640" cy="21420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94460" y="2939760"/>
                  <a:ext cx="206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14:cNvPr>
                <p14:cNvContentPartPr/>
                <p14:nvPr/>
              </p14:nvContentPartPr>
              <p14:xfrm>
                <a:off x="10210740" y="2882880"/>
                <a:ext cx="177480" cy="5868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201740" y="2873880"/>
                  <a:ext cx="195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14:cNvPr>
                <p14:cNvContentPartPr/>
                <p14:nvPr/>
              </p14:nvContentPartPr>
              <p14:xfrm>
                <a:off x="10475340" y="2948760"/>
                <a:ext cx="86400" cy="1576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466340" y="2939760"/>
                  <a:ext cx="104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14:cNvPr>
                <p14:cNvContentPartPr/>
                <p14:nvPr/>
              </p14:nvContentPartPr>
              <p14:xfrm>
                <a:off x="10446900" y="2994480"/>
                <a:ext cx="160560" cy="13968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437900" y="2985840"/>
                  <a:ext cx="178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14:cNvPr>
                <p14:cNvContentPartPr/>
                <p14:nvPr/>
              </p14:nvContentPartPr>
              <p14:xfrm>
                <a:off x="10652460" y="2941200"/>
                <a:ext cx="146160" cy="21924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643820" y="2932560"/>
                  <a:ext cx="163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14:cNvPr>
                <p14:cNvContentPartPr/>
                <p14:nvPr/>
              </p14:nvContentPartPr>
              <p14:xfrm>
                <a:off x="10652460" y="2838600"/>
                <a:ext cx="240120" cy="1029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43820" y="2829960"/>
                  <a:ext cx="257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05C8243D-133E-407F-BA75-8FBF94A6A567}"/>
              </a:ext>
            </a:extLst>
          </p:cNvPr>
          <p:cNvGrpSpPr/>
          <p:nvPr/>
        </p:nvGrpSpPr>
        <p:grpSpPr>
          <a:xfrm>
            <a:off x="6093780" y="2242800"/>
            <a:ext cx="3760920" cy="737640"/>
            <a:chOff x="6093780" y="2242800"/>
            <a:chExt cx="376092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14:cNvPr>
                <p14:cNvContentPartPr/>
                <p14:nvPr/>
              </p14:nvContentPartPr>
              <p14:xfrm>
                <a:off x="6093780" y="2331360"/>
                <a:ext cx="168840" cy="3139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85140" y="2322720"/>
                  <a:ext cx="18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14:cNvPr>
                <p14:cNvContentPartPr/>
                <p14:nvPr/>
              </p14:nvContentPartPr>
              <p14:xfrm>
                <a:off x="6134100" y="2294640"/>
                <a:ext cx="153360" cy="37080"/>
              </p14:xfrm>
            </p:contentPart>
          </mc:Choice>
          <mc:Fallback xmlns="">
            <p:pic>
              <p:nvPicPr>
                <p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25100" y="2286000"/>
                  <a:ext cx="17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14:cNvPr>
                <p14:cNvContentPartPr/>
                <p14:nvPr/>
              </p14:nvContentPartPr>
              <p14:xfrm>
                <a:off x="6419940" y="2331360"/>
                <a:ext cx="64800" cy="239760"/>
              </p14:xfrm>
            </p:contentPart>
          </mc:Choice>
          <mc:Fallback xmlns="">
            <p:pic>
              <p:nvPicPr>
                <p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11300" y="2322720"/>
                  <a:ext cx="82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14:cNvPr>
                <p14:cNvContentPartPr/>
                <p14:nvPr/>
              </p14:nvContentPartPr>
              <p14:xfrm>
                <a:off x="6392940" y="2354400"/>
                <a:ext cx="205560" cy="168120"/>
              </p14:xfrm>
            </p:contentPart>
          </mc:Choice>
          <mc:Fallback xmlns="">
            <p:pic>
              <p:nvPicPr>
                <p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383940" y="2345400"/>
                  <a:ext cx="22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14:cNvPr>
                <p14:cNvContentPartPr/>
                <p14:nvPr/>
              </p14:nvContentPartPr>
              <p14:xfrm>
                <a:off x="6590580" y="2301120"/>
                <a:ext cx="177480" cy="302400"/>
              </p14:xfrm>
            </p:contentPart>
          </mc:Choice>
          <mc:Fallback xmlns="">
            <p:pic>
              <p:nvPicPr>
                <p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581580" y="2292120"/>
                  <a:ext cx="195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14:cNvPr>
                <p14:cNvContentPartPr/>
                <p14:nvPr/>
              </p14:nvContentPartPr>
              <p14:xfrm>
                <a:off x="6644220" y="2242800"/>
                <a:ext cx="185040" cy="58680"/>
              </p14:xfrm>
            </p:contentPart>
          </mc:Choice>
          <mc:Fallback xmlns="">
            <p:pic>
              <p:nvPicPr>
                <p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35580" y="2233800"/>
                  <a:ext cx="202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14:cNvPr>
                <p14:cNvContentPartPr/>
                <p14:nvPr/>
              </p14:nvContentPartPr>
              <p14:xfrm>
                <a:off x="7002780" y="2406960"/>
                <a:ext cx="2851920" cy="573480"/>
              </p14:xfrm>
            </p:contentPart>
          </mc:Choice>
          <mc:Fallback xmlns="">
            <p:pic>
              <p:nvPicPr>
                <p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993780" y="2397960"/>
                  <a:ext cx="2869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14:cNvPr>
                <p14:cNvContentPartPr/>
                <p14:nvPr/>
              </p14:nvContentPartPr>
              <p14:xfrm>
                <a:off x="6975420" y="2369520"/>
                <a:ext cx="241200" cy="1972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66780" y="2360880"/>
                  <a:ext cx="258840" cy="21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8C772A70-85FA-4E51-AA4D-B8813B9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5088C-962F-4D17-854F-8853DBC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56538-91D6-426D-A20C-A793E78A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8947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карта признаков является трехмерной матрицей, то фильтр становится также трехмерным (на выходе получаем 2</a:t>
            </a:r>
            <a:r>
              <a:rPr lang="en-US" dirty="0"/>
              <a:t>D </a:t>
            </a:r>
            <a:r>
              <a:rPr lang="ru-RU" dirty="0"/>
              <a:t>матрицу)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14:cNvPr>
              <p14:cNvContentPartPr/>
              <p14:nvPr/>
            </p14:nvContentPartPr>
            <p14:xfrm>
              <a:off x="1217905" y="316218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265" y="315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14:cNvPr>
              <p14:cNvContentPartPr/>
              <p14:nvPr/>
            </p14:nvContentPartPr>
            <p14:xfrm>
              <a:off x="1677672" y="2681725"/>
              <a:ext cx="2558590" cy="147752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673" y="2672725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14:cNvPr>
              <p14:cNvContentPartPr/>
              <p14:nvPr/>
            </p14:nvContentPartPr>
            <p14:xfrm>
              <a:off x="5699819" y="3592873"/>
              <a:ext cx="1472281" cy="850244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0820" y="3583874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14:cNvPr>
              <p14:cNvContentPartPr/>
              <p14:nvPr/>
            </p14:nvContentPartPr>
            <p14:xfrm>
              <a:off x="5349698" y="3956596"/>
              <a:ext cx="170282" cy="205503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1076" y="3947598"/>
                <a:ext cx="187885" cy="2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14:cNvPr>
              <p14:cNvContentPartPr/>
              <p14:nvPr/>
            </p14:nvContentPartPr>
            <p14:xfrm>
              <a:off x="5534243" y="3879460"/>
              <a:ext cx="108863" cy="130695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5261" y="3870484"/>
                <a:ext cx="126468" cy="14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14:cNvPr>
              <p14:cNvContentPartPr/>
              <p14:nvPr/>
            </p14:nvContentPartPr>
            <p14:xfrm>
              <a:off x="5671923" y="3844239"/>
              <a:ext cx="99258" cy="93145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2932" y="3835248"/>
                <a:ext cx="116880" cy="110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14:cNvPr>
              <p14:cNvContentPartPr/>
              <p14:nvPr/>
            </p14:nvContentPartPr>
            <p14:xfrm>
              <a:off x="5795923" y="3794174"/>
              <a:ext cx="77718" cy="87906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7288" y="3785204"/>
                <a:ext cx="95348" cy="10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14:cNvPr>
              <p14:cNvContentPartPr/>
              <p14:nvPr/>
            </p14:nvContentPartPr>
            <p14:xfrm>
              <a:off x="5908862" y="3740032"/>
              <a:ext cx="72187" cy="99258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884" y="3731041"/>
                <a:ext cx="89785" cy="1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14:cNvPr>
              <p14:cNvContentPartPr/>
              <p14:nvPr/>
            </p14:nvContentPartPr>
            <p14:xfrm>
              <a:off x="6001426" y="3704230"/>
              <a:ext cx="20958" cy="107408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2545" y="3695219"/>
                <a:ext cx="38364" cy="12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14:cNvPr>
              <p14:cNvContentPartPr/>
              <p14:nvPr/>
            </p14:nvContentPartPr>
            <p14:xfrm>
              <a:off x="5955435" y="3679488"/>
              <a:ext cx="108282" cy="45700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6441" y="3670492"/>
                <a:ext cx="125909" cy="6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14:cNvPr>
              <p14:cNvContentPartPr/>
              <p14:nvPr/>
            </p14:nvContentPartPr>
            <p14:xfrm>
              <a:off x="6078562" y="3647760"/>
              <a:ext cx="31145" cy="189202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9612" y="3638768"/>
                <a:ext cx="48686" cy="206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14:cNvPr>
              <p14:cNvContentPartPr/>
              <p14:nvPr/>
            </p14:nvContentPartPr>
            <p14:xfrm>
              <a:off x="6083510" y="3642230"/>
              <a:ext cx="96930" cy="92854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4862" y="3633233"/>
                <a:ext cx="114586" cy="11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14:cNvPr>
              <p14:cNvContentPartPr/>
              <p14:nvPr/>
            </p14:nvContentPartPr>
            <p14:xfrm>
              <a:off x="1559449" y="3468798"/>
              <a:ext cx="102460" cy="227916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0461" y="3459797"/>
                <a:ext cx="120076" cy="24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14:cNvPr>
              <p14:cNvContentPartPr/>
              <p14:nvPr/>
            </p14:nvContentPartPr>
            <p14:xfrm>
              <a:off x="1600491" y="3623942"/>
              <a:ext cx="71314" cy="25906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1487" y="3614947"/>
                <a:ext cx="88962" cy="4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14:cNvPr>
              <p14:cNvContentPartPr/>
              <p14:nvPr/>
            </p14:nvContentPartPr>
            <p14:xfrm>
              <a:off x="1727693" y="3403013"/>
              <a:ext cx="73643" cy="226751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18712" y="3394015"/>
                <a:ext cx="91245" cy="24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14:cNvPr>
              <p14:cNvContentPartPr/>
              <p14:nvPr/>
            </p14:nvContentPartPr>
            <p14:xfrm>
              <a:off x="1729148" y="3517699"/>
              <a:ext cx="73061" cy="50066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0150" y="3508694"/>
                <a:ext cx="90696" cy="6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14:cNvPr>
              <p14:cNvContentPartPr/>
              <p14:nvPr/>
            </p14:nvContentPartPr>
            <p14:xfrm>
              <a:off x="1842087" y="3377399"/>
              <a:ext cx="44535" cy="21103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3108" y="3368411"/>
                <a:ext cx="62134" cy="22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14:cNvPr>
              <p14:cNvContentPartPr/>
              <p14:nvPr/>
            </p14:nvContentPartPr>
            <p14:xfrm>
              <a:off x="1831608" y="3352074"/>
              <a:ext cx="78591" cy="8266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2956" y="3343448"/>
                <a:ext cx="96256" cy="10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14:cNvPr>
              <p14:cNvContentPartPr/>
              <p14:nvPr/>
            </p14:nvContentPartPr>
            <p14:xfrm>
              <a:off x="1954152" y="3274647"/>
              <a:ext cx="6113" cy="119052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5662" y="3265655"/>
                <a:ext cx="22754" cy="13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14:cNvPr>
              <p14:cNvContentPartPr/>
              <p14:nvPr/>
            </p14:nvContentPartPr>
            <p14:xfrm>
              <a:off x="1918931" y="3241755"/>
              <a:ext cx="83540" cy="43662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9929" y="3232734"/>
                <a:ext cx="101184" cy="6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14:cNvPr>
              <p14:cNvContentPartPr/>
              <p14:nvPr/>
            </p14:nvContentPartPr>
            <p14:xfrm>
              <a:off x="2052246" y="3190234"/>
              <a:ext cx="70732" cy="146704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3585" y="3181604"/>
                <a:ext cx="88415" cy="16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14:cNvPr>
              <p14:cNvContentPartPr/>
              <p14:nvPr/>
            </p14:nvContentPartPr>
            <p14:xfrm>
              <a:off x="2052246" y="3275520"/>
              <a:ext cx="61127" cy="14845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3257" y="3266468"/>
                <a:ext cx="78746" cy="3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14:cNvPr>
              <p14:cNvContentPartPr/>
              <p14:nvPr/>
            </p14:nvContentPartPr>
            <p14:xfrm>
              <a:off x="2216415" y="3033633"/>
              <a:ext cx="146122" cy="22616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7417" y="3024990"/>
                <a:ext cx="163757" cy="24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14:cNvPr>
              <p14:cNvContentPartPr/>
              <p14:nvPr/>
            </p14:nvContentPartPr>
            <p14:xfrm>
              <a:off x="2411148" y="2980947"/>
              <a:ext cx="73643" cy="116432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2526" y="2972322"/>
                <a:ext cx="91245" cy="13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14:cNvPr>
              <p14:cNvContentPartPr/>
              <p14:nvPr/>
            </p14:nvContentPartPr>
            <p14:xfrm>
              <a:off x="2504293" y="2953878"/>
              <a:ext cx="82957" cy="187456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5315" y="2944883"/>
                <a:ext cx="100554" cy="205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14:cNvPr>
              <p14:cNvContentPartPr/>
              <p14:nvPr/>
            </p14:nvContentPartPr>
            <p14:xfrm>
              <a:off x="2585796" y="2900028"/>
              <a:ext cx="87323" cy="10362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77172" y="2891393"/>
                <a:ext cx="104931" cy="1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14:cNvPr>
              <p14:cNvContentPartPr/>
              <p14:nvPr/>
            </p14:nvContentPartPr>
            <p14:xfrm>
              <a:off x="2708049" y="2502995"/>
              <a:ext cx="386845" cy="411296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9412" y="2494351"/>
                <a:ext cx="404478" cy="42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14:cNvPr>
              <p14:cNvContentPartPr/>
              <p14:nvPr/>
            </p14:nvContentPartPr>
            <p14:xfrm>
              <a:off x="1671268" y="4177000"/>
              <a:ext cx="291" cy="2119642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3993" y="4168002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14:cNvPr>
              <p14:cNvContentPartPr/>
              <p14:nvPr/>
            </p14:nvContentPartPr>
            <p14:xfrm>
              <a:off x="5703894" y="4446900"/>
              <a:ext cx="291" cy="1483342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6619" y="4437901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14:cNvPr>
              <p14:cNvContentPartPr/>
              <p14:nvPr/>
            </p14:nvContentPartPr>
            <p14:xfrm>
              <a:off x="5703894" y="5818758"/>
              <a:ext cx="291" cy="103915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6619" y="5809800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14:cNvPr>
              <p14:cNvContentPartPr/>
              <p14:nvPr/>
            </p14:nvContentPartPr>
            <p14:xfrm>
              <a:off x="2081990" y="2697600"/>
              <a:ext cx="2558590" cy="14775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991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14:cNvPr>
              <p14:cNvContentPartPr/>
              <p14:nvPr/>
            </p14:nvContentPartPr>
            <p14:xfrm>
              <a:off x="2119249" y="4838781"/>
              <a:ext cx="2530356" cy="1460929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10249" y="4829783"/>
                <a:ext cx="2547995" cy="147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14:cNvPr>
              <p14:cNvContentPartPr/>
              <p14:nvPr/>
            </p14:nvContentPartPr>
            <p14:xfrm>
              <a:off x="4614965" y="2704294"/>
              <a:ext cx="291" cy="21569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07690" y="2695295"/>
                <a:ext cx="14550" cy="217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14:cNvPr>
              <p14:cNvContentPartPr/>
              <p14:nvPr/>
            </p14:nvContentPartPr>
            <p14:xfrm>
              <a:off x="2581483" y="3881711"/>
              <a:ext cx="291" cy="2158355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74208" y="3872712"/>
                <a:ext cx="14550" cy="217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14:cNvPr>
              <p14:cNvContentPartPr/>
              <p14:nvPr/>
            </p14:nvContentPartPr>
            <p14:xfrm>
              <a:off x="3165098" y="3541148"/>
              <a:ext cx="291" cy="2128957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57823" y="3532150"/>
                <a:ext cx="14550" cy="214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14:cNvPr>
              <p14:cNvContentPartPr/>
              <p14:nvPr/>
            </p14:nvContentPartPr>
            <p14:xfrm>
              <a:off x="3749003" y="3229692"/>
              <a:ext cx="291" cy="2108290"/>
            </p14:xfrm>
          </p:contentPart>
        </mc:Choice>
        <mc:Fallback xmlns="">
          <p:pic>
            <p:nvPicPr>
              <p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41728" y="3220693"/>
                <a:ext cx="14550" cy="212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14:cNvPr>
              <p14:cNvContentPartPr/>
              <p14:nvPr/>
            </p14:nvContentPartPr>
            <p14:xfrm>
              <a:off x="4245003" y="2928426"/>
              <a:ext cx="291" cy="2129538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728" y="2919427"/>
                <a:ext cx="14550" cy="214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14:cNvPr>
              <p14:cNvContentPartPr/>
              <p14:nvPr/>
            </p14:nvContentPartPr>
            <p14:xfrm>
              <a:off x="2094798" y="3227364"/>
              <a:ext cx="2526572" cy="1458891"/>
            </p14:xfrm>
          </p:contentPart>
        </mc:Choice>
        <mc:Fallback xmlns="">
          <p:pic>
            <p:nvPicPr>
              <p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86158" y="3218723"/>
                <a:ext cx="2544213" cy="14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14:cNvPr>
              <p14:cNvContentPartPr/>
              <p14:nvPr/>
            </p14:nvContentPartPr>
            <p14:xfrm>
              <a:off x="2081117" y="3725693"/>
              <a:ext cx="2548402" cy="1471408"/>
            </p14:xfrm>
          </p:contentPart>
        </mc:Choice>
        <mc:Fallback xmlns="">
          <p:pic>
            <p:nvPicPr>
              <p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72117" y="3716695"/>
                <a:ext cx="2566042" cy="148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14:cNvPr>
              <p14:cNvContentPartPr/>
              <p14:nvPr/>
            </p14:nvContentPartPr>
            <p14:xfrm>
              <a:off x="2086065" y="4230716"/>
              <a:ext cx="2514346" cy="1451905"/>
            </p14:xfrm>
          </p:contentPart>
        </mc:Choice>
        <mc:Fallback xmlns="">
          <p:pic>
            <p:nvPicPr>
              <p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77066" y="4221716"/>
                <a:ext cx="2531984" cy="146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14:cNvPr>
              <p14:cNvContentPartPr/>
              <p14:nvPr/>
            </p14:nvContentPartPr>
            <p14:xfrm>
              <a:off x="2118084" y="4514227"/>
              <a:ext cx="2486693" cy="1435896"/>
            </p14:xfrm>
          </p:contentPart>
        </mc:Choice>
        <mc:Fallback xmlns="">
          <p:pic>
            <p:nvPicPr>
              <p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09085" y="4505588"/>
                <a:ext cx="2504332" cy="145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14:cNvPr>
              <p14:cNvContentPartPr/>
              <p14:nvPr/>
            </p14:nvContentPartPr>
            <p14:xfrm>
              <a:off x="2075586" y="4192875"/>
              <a:ext cx="291" cy="2119642"/>
            </p14:xfrm>
          </p:contentPart>
        </mc:Choice>
        <mc:Fallback xmlns="">
          <p:pic>
            <p:nvPicPr>
              <p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8311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14:cNvPr>
              <p14:cNvContentPartPr/>
              <p14:nvPr/>
            </p14:nvContentPartPr>
            <p14:xfrm>
              <a:off x="2267339" y="4209829"/>
              <a:ext cx="108282" cy="191822"/>
            </p14:xfrm>
          </p:contentPart>
        </mc:Choice>
        <mc:Fallback xmlns="">
          <p:pic>
            <p:nvPicPr>
              <p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58705" y="4201192"/>
                <a:ext cx="125909" cy="20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14:cNvPr>
              <p14:cNvContentPartPr/>
              <p14:nvPr/>
            </p14:nvContentPartPr>
            <p14:xfrm>
              <a:off x="2840475" y="3898083"/>
              <a:ext cx="131568" cy="211032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31488" y="3889080"/>
                <a:ext cx="149182" cy="228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14:cNvPr>
              <p14:cNvContentPartPr/>
              <p14:nvPr/>
            </p14:nvContentPartPr>
            <p14:xfrm>
              <a:off x="3358014" y="3613116"/>
              <a:ext cx="94601" cy="223840"/>
            </p14:xfrm>
          </p:contentPart>
        </mc:Choice>
        <mc:Fallback xmlns="">
          <p:pic>
            <p:nvPicPr>
              <p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9022" y="3604479"/>
                <a:ext cx="112226" cy="24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14:cNvPr>
              <p14:cNvContentPartPr/>
              <p14:nvPr/>
            </p14:nvContentPartPr>
            <p14:xfrm>
              <a:off x="2301686" y="4728533"/>
              <a:ext cx="95474" cy="221512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2713" y="4719889"/>
                <a:ext cx="113061" cy="23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14:cNvPr>
              <p14:cNvContentPartPr/>
              <p14:nvPr/>
            </p14:nvContentPartPr>
            <p14:xfrm>
              <a:off x="2883554" y="4432795"/>
              <a:ext cx="68113" cy="229953"/>
            </p14:xfrm>
          </p:contentPart>
        </mc:Choice>
        <mc:Fallback xmlns="">
          <p:pic>
            <p:nvPicPr>
              <p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74544" y="4424158"/>
                <a:ext cx="85772" cy="24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14:cNvPr>
              <p14:cNvContentPartPr/>
              <p14:nvPr/>
            </p14:nvContentPartPr>
            <p14:xfrm>
              <a:off x="2889958" y="4415331"/>
              <a:ext cx="68404" cy="23868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81005" y="4406425"/>
                <a:ext cx="85953" cy="4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14:cNvPr>
              <p14:cNvContentPartPr/>
              <p14:nvPr/>
            </p14:nvContentPartPr>
            <p14:xfrm>
              <a:off x="3511413" y="4069237"/>
              <a:ext cx="88198" cy="223549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2773" y="4060597"/>
                <a:ext cx="105838" cy="241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14:cNvPr>
              <p14:cNvContentPartPr/>
              <p14:nvPr/>
            </p14:nvContentPartPr>
            <p14:xfrm>
              <a:off x="2304306" y="5172430"/>
              <a:ext cx="136517" cy="263136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5684" y="5163431"/>
                <a:ext cx="154121" cy="280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14:cNvPr>
              <p14:cNvContentPartPr/>
              <p14:nvPr/>
            </p14:nvContentPartPr>
            <p14:xfrm>
              <a:off x="2335161" y="5275181"/>
              <a:ext cx="103042" cy="88198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6154" y="5266541"/>
                <a:ext cx="120696" cy="10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14:cNvPr>
              <p14:cNvContentPartPr/>
              <p14:nvPr/>
            </p14:nvContentPartPr>
            <p14:xfrm>
              <a:off x="2795648" y="4837979"/>
              <a:ext cx="156019" cy="309417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7000" y="4828984"/>
                <a:ext cx="173675" cy="327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14:cNvPr>
              <p14:cNvContentPartPr/>
              <p14:nvPr/>
            </p14:nvContentPartPr>
            <p14:xfrm>
              <a:off x="3384794" y="4506730"/>
              <a:ext cx="128948" cy="273033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75814" y="4497737"/>
                <a:ext cx="146548" cy="29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14:cNvPr>
              <p14:cNvContentPartPr/>
              <p14:nvPr/>
            </p14:nvContentPartPr>
            <p14:xfrm>
              <a:off x="1297659" y="2690240"/>
              <a:ext cx="2558590" cy="147752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60" y="268124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14:cNvPr>
              <p14:cNvContentPartPr/>
              <p14:nvPr/>
            </p14:nvContentPartPr>
            <p14:xfrm>
              <a:off x="1291255" y="4185515"/>
              <a:ext cx="291" cy="2119642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3980" y="417651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14:cNvPr>
              <p14:cNvContentPartPr/>
              <p14:nvPr/>
            </p14:nvContentPartPr>
            <p14:xfrm>
              <a:off x="1302900" y="4152960"/>
              <a:ext cx="746280" cy="1584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93900" y="4143960"/>
                <a:ext cx="763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14:cNvPr>
              <p14:cNvContentPartPr/>
              <p14:nvPr/>
            </p14:nvContentPartPr>
            <p14:xfrm>
              <a:off x="1272300" y="4682880"/>
              <a:ext cx="79488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3300" y="4674240"/>
                <a:ext cx="81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14:cNvPr>
              <p14:cNvContentPartPr/>
              <p14:nvPr/>
            </p14:nvContentPartPr>
            <p14:xfrm>
              <a:off x="1287420" y="5216400"/>
              <a:ext cx="756360" cy="3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78780" y="5207400"/>
                <a:ext cx="77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14:cNvPr>
              <p14:cNvContentPartPr/>
              <p14:nvPr/>
            </p14:nvContentPartPr>
            <p14:xfrm>
              <a:off x="1302900" y="5681160"/>
              <a:ext cx="77256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93900" y="5672160"/>
                <a:ext cx="790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Группа 305">
            <a:extLst>
              <a:ext uri="{FF2B5EF4-FFF2-40B4-BE49-F238E27FC236}">
                <a16:creationId xmlns:a16="http://schemas.microsoft.com/office/drawing/2014/main" id="{FC6979FF-0BB4-466D-9596-3A6AF0BCCDCE}"/>
              </a:ext>
            </a:extLst>
          </p:cNvPr>
          <p:cNvGrpSpPr/>
          <p:nvPr/>
        </p:nvGrpSpPr>
        <p:grpSpPr>
          <a:xfrm>
            <a:off x="1287420" y="5970960"/>
            <a:ext cx="793440" cy="360"/>
            <a:chOff x="1287420" y="5970960"/>
            <a:chExt cx="793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14:cNvPr>
                <p14:cNvContentPartPr/>
                <p14:nvPr/>
              </p14:nvContentPartPr>
              <p14:xfrm>
                <a:off x="1287420" y="5970960"/>
                <a:ext cx="793440" cy="3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78780" y="5961960"/>
                  <a:ext cx="81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14:cNvPr>
                <p14:cNvContentPartPr/>
                <p14:nvPr/>
              </p14:nvContentPartPr>
              <p14:xfrm>
                <a:off x="1996620" y="5970960"/>
                <a:ext cx="61200" cy="360"/>
              </p14:xfrm>
            </p:contentPart>
          </mc:Choice>
          <mc:Fallback xmlns=""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87980" y="5961960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14:cNvPr>
              <p14:cNvContentPartPr/>
              <p14:nvPr/>
            </p14:nvContentPartPr>
            <p14:xfrm>
              <a:off x="1287420" y="6321240"/>
              <a:ext cx="770400" cy="3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278780" y="6312600"/>
                <a:ext cx="78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14:cNvPr>
              <p14:cNvContentPartPr/>
              <p14:nvPr/>
            </p14:nvContentPartPr>
            <p14:xfrm>
              <a:off x="869657" y="2697600"/>
              <a:ext cx="2558590" cy="1477520"/>
            </p14:xfrm>
          </p:contentPart>
        </mc:Choice>
        <mc:Fallback xmlns="">
          <p:pic>
            <p:nvPicPr>
              <p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658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14:cNvPr>
              <p14:cNvContentPartPr/>
              <p14:nvPr/>
            </p14:nvContentPartPr>
            <p14:xfrm>
              <a:off x="863253" y="4192875"/>
              <a:ext cx="291" cy="2119642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978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14:cNvPr>
              <p14:cNvContentPartPr/>
              <p14:nvPr/>
            </p14:nvContentPartPr>
            <p14:xfrm>
              <a:off x="876300" y="6321600"/>
              <a:ext cx="425880" cy="36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7300" y="6312600"/>
                <a:ext cx="443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14:cNvPr>
              <p14:cNvContentPartPr/>
              <p14:nvPr/>
            </p14:nvContentPartPr>
            <p14:xfrm>
              <a:off x="853260" y="5986080"/>
              <a:ext cx="487800" cy="3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4260" y="5977440"/>
                <a:ext cx="50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14:cNvPr>
              <p14:cNvContentPartPr/>
              <p14:nvPr/>
            </p14:nvContentPartPr>
            <p14:xfrm>
              <a:off x="853260" y="5681520"/>
              <a:ext cx="444600" cy="36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4260" y="5672520"/>
                <a:ext cx="46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14:cNvPr>
              <p14:cNvContentPartPr/>
              <p14:nvPr/>
            </p14:nvContentPartPr>
            <p14:xfrm>
              <a:off x="860820" y="5231880"/>
              <a:ext cx="403200" cy="36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2180" y="5223240"/>
                <a:ext cx="42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14:cNvPr>
              <p14:cNvContentPartPr/>
              <p14:nvPr/>
            </p14:nvContentPartPr>
            <p14:xfrm>
              <a:off x="868380" y="4683240"/>
              <a:ext cx="436680" cy="36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9740" y="4674600"/>
                <a:ext cx="454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14:cNvPr>
              <p14:cNvContentPartPr/>
              <p14:nvPr/>
            </p14:nvContentPartPr>
            <p14:xfrm>
              <a:off x="890700" y="4172760"/>
              <a:ext cx="1196640" cy="36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1700" y="4163760"/>
                <a:ext cx="121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14:cNvPr>
              <p14:cNvContentPartPr/>
              <p14:nvPr/>
            </p14:nvContentPartPr>
            <p14:xfrm>
              <a:off x="1363740" y="3898080"/>
              <a:ext cx="1207800" cy="3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55100" y="3889440"/>
                <a:ext cx="12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14:cNvPr>
              <p14:cNvContentPartPr/>
              <p14:nvPr/>
            </p14:nvContentPartPr>
            <p14:xfrm>
              <a:off x="1958100" y="3540240"/>
              <a:ext cx="1187280" cy="36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49460" y="3531240"/>
                <a:ext cx="120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14:cNvPr>
              <p14:cNvContentPartPr/>
              <p14:nvPr/>
            </p14:nvContentPartPr>
            <p14:xfrm>
              <a:off x="2514300" y="3212640"/>
              <a:ext cx="1222560" cy="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05660" y="3203640"/>
                <a:ext cx="124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14:cNvPr>
              <p14:cNvContentPartPr/>
              <p14:nvPr/>
            </p14:nvContentPartPr>
            <p14:xfrm>
              <a:off x="2979420" y="2945880"/>
              <a:ext cx="1200240" cy="36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970420" y="2936880"/>
                <a:ext cx="121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14:cNvPr>
              <p14:cNvContentPartPr/>
              <p14:nvPr/>
            </p14:nvContentPartPr>
            <p14:xfrm>
              <a:off x="3406020" y="2717280"/>
              <a:ext cx="119304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97380" y="2708640"/>
                <a:ext cx="121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14:cNvPr>
              <p14:cNvContentPartPr/>
              <p14:nvPr/>
            </p14:nvContentPartPr>
            <p14:xfrm>
              <a:off x="5970115" y="3594272"/>
              <a:ext cx="1472281" cy="850244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116" y="3585273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14:cNvPr>
              <p14:cNvContentPartPr/>
              <p14:nvPr/>
            </p14:nvContentPartPr>
            <p14:xfrm>
              <a:off x="6122932" y="5057237"/>
              <a:ext cx="1386994" cy="801052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14293" y="5048236"/>
                <a:ext cx="1404633" cy="81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14:cNvPr>
              <p14:cNvContentPartPr/>
              <p14:nvPr/>
            </p14:nvContentPartPr>
            <p14:xfrm>
              <a:off x="7427259" y="3611736"/>
              <a:ext cx="291" cy="1479558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19984" y="3602738"/>
                <a:ext cx="14550" cy="149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14:cNvPr>
              <p14:cNvContentPartPr/>
              <p14:nvPr/>
            </p14:nvContentPartPr>
            <p14:xfrm>
              <a:off x="6464077" y="4175848"/>
              <a:ext cx="291" cy="1522346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56802" y="4166851"/>
                <a:ext cx="14550" cy="153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14:cNvPr>
              <p14:cNvContentPartPr/>
              <p14:nvPr/>
            </p14:nvContentPartPr>
            <p14:xfrm>
              <a:off x="6872753" y="3913295"/>
              <a:ext cx="291" cy="1526131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5478" y="3904297"/>
                <a:ext cx="14550" cy="1543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14:cNvPr>
              <p14:cNvContentPartPr/>
              <p14:nvPr/>
            </p14:nvContentPartPr>
            <p14:xfrm>
              <a:off x="5986706" y="4098130"/>
              <a:ext cx="1446375" cy="835107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77707" y="4089131"/>
                <a:ext cx="1464014" cy="85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14:cNvPr>
              <p14:cNvContentPartPr/>
              <p14:nvPr/>
            </p14:nvContentPartPr>
            <p14:xfrm>
              <a:off x="6000969" y="4586852"/>
              <a:ext cx="1426581" cy="823755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91970" y="4577851"/>
                <a:ext cx="1444220" cy="84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14:cNvPr>
              <p14:cNvContentPartPr/>
              <p14:nvPr/>
            </p14:nvContentPartPr>
            <p14:xfrm>
              <a:off x="5974190" y="4448299"/>
              <a:ext cx="291" cy="1483342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6915" y="4439300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14:cNvPr>
              <p14:cNvContentPartPr/>
              <p14:nvPr/>
            </p14:nvContentPartPr>
            <p14:xfrm>
              <a:off x="5974190" y="5820157"/>
              <a:ext cx="291" cy="103915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6915" y="5811199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14:cNvPr>
              <p14:cNvContentPartPr/>
              <p14:nvPr/>
            </p14:nvContentPartPr>
            <p14:xfrm>
              <a:off x="6189472" y="4457103"/>
              <a:ext cx="110028" cy="164169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80842" y="4448103"/>
                <a:ext cx="127647" cy="18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14:cNvPr>
              <p14:cNvContentPartPr/>
              <p14:nvPr/>
            </p14:nvContentPartPr>
            <p14:xfrm>
              <a:off x="6628711" y="4216380"/>
              <a:ext cx="68113" cy="181925"/>
            </p14:xfrm>
          </p:contentPart>
        </mc:Choice>
        <mc:Fallback xmlns="">
          <p:pic>
            <p:nvPicPr>
              <p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20107" y="4207751"/>
                <a:ext cx="85679" cy="199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14:cNvPr>
              <p14:cNvContentPartPr/>
              <p14:nvPr/>
            </p14:nvContentPartPr>
            <p14:xfrm>
              <a:off x="7078138" y="3980314"/>
              <a:ext cx="113230" cy="186582"/>
            </p14:xfrm>
          </p:contentPart>
        </mc:Choice>
        <mc:Fallback xmlns="">
          <p:pic>
            <p:nvPicPr>
              <p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69511" y="3971326"/>
                <a:ext cx="130844" cy="204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14:cNvPr>
              <p14:cNvContentPartPr/>
              <p14:nvPr/>
            </p14:nvContentPartPr>
            <p14:xfrm>
              <a:off x="6232843" y="4876839"/>
              <a:ext cx="120216" cy="220929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24205" y="4868203"/>
                <a:ext cx="137852" cy="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14:cNvPr>
              <p14:cNvContentPartPr/>
              <p14:nvPr/>
            </p14:nvContentPartPr>
            <p14:xfrm>
              <a:off x="6613575" y="4720239"/>
              <a:ext cx="73643" cy="232864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04594" y="4711601"/>
                <a:ext cx="91245" cy="2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14:cNvPr>
              <p14:cNvContentPartPr/>
              <p14:nvPr/>
            </p14:nvContentPartPr>
            <p14:xfrm>
              <a:off x="7190204" y="4427704"/>
              <a:ext cx="108282" cy="173193"/>
            </p14:xfrm>
          </p:contentPart>
        </mc:Choice>
        <mc:Fallback xmlns="">
          <p:pic>
            <p:nvPicPr>
              <p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1570" y="4419062"/>
                <a:ext cx="125909" cy="190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14:cNvPr>
              <p14:cNvContentPartPr/>
              <p14:nvPr/>
            </p14:nvContentPartPr>
            <p14:xfrm>
              <a:off x="6228477" y="5344023"/>
              <a:ext cx="100714" cy="169408"/>
            </p14:xfrm>
          </p:contentPart>
        </mc:Choice>
        <mc:Fallback xmlns="">
          <p:pic>
            <p:nvPicPr>
              <p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19485" y="5335391"/>
                <a:ext cx="118339" cy="187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14:cNvPr>
              <p14:cNvContentPartPr/>
              <p14:nvPr/>
            </p14:nvContentPartPr>
            <p14:xfrm>
              <a:off x="6659275" y="5182473"/>
              <a:ext cx="81794" cy="172028"/>
            </p14:xfrm>
          </p:contentPart>
        </mc:Choice>
        <mc:Fallback xmlns="">
          <p:pic>
            <p:nvPicPr>
              <p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50627" y="5173836"/>
                <a:ext cx="99450" cy="18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14:cNvPr>
              <p14:cNvContentPartPr/>
              <p14:nvPr/>
            </p14:nvContentPartPr>
            <p14:xfrm>
              <a:off x="7071152" y="4901582"/>
              <a:ext cx="101878" cy="202300"/>
            </p14:xfrm>
          </p:contentPart>
        </mc:Choice>
        <mc:Fallback xmlns=""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62512" y="4892583"/>
                <a:ext cx="119518" cy="21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14:cNvPr>
              <p14:cNvContentPartPr/>
              <p14:nvPr/>
            </p14:nvContentPartPr>
            <p14:xfrm>
              <a:off x="5393340" y="3606859"/>
              <a:ext cx="1472281" cy="850244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341" y="3597860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14:cNvPr>
              <p14:cNvContentPartPr/>
              <p14:nvPr/>
            </p14:nvContentPartPr>
            <p14:xfrm>
              <a:off x="5397415" y="4460886"/>
              <a:ext cx="291" cy="1483342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0140" y="4451887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14:cNvPr>
              <p14:cNvContentPartPr/>
              <p14:nvPr/>
            </p14:nvContentPartPr>
            <p14:xfrm>
              <a:off x="5397415" y="5832744"/>
              <a:ext cx="291" cy="103915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90140" y="5823786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14:cNvPr>
              <p14:cNvContentPartPr/>
              <p14:nvPr/>
            </p14:nvContentPartPr>
            <p14:xfrm>
              <a:off x="5107122" y="3592691"/>
              <a:ext cx="1472281" cy="850244"/>
            </p14:xfrm>
          </p:contentPart>
        </mc:Choice>
        <mc:Fallback xmlns=""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123" y="3583692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14:cNvPr>
              <p14:cNvContentPartPr/>
              <p14:nvPr/>
            </p14:nvContentPartPr>
            <p14:xfrm>
              <a:off x="5111197" y="4446718"/>
              <a:ext cx="291" cy="1483342"/>
            </p14:xfrm>
          </p:contentPart>
        </mc:Choice>
        <mc:Fallback xmlns="">
          <p:pic>
            <p:nvPicPr>
              <p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3922" y="4437719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14:cNvPr>
              <p14:cNvContentPartPr/>
              <p14:nvPr/>
            </p14:nvContentPartPr>
            <p14:xfrm>
              <a:off x="5111197" y="5818576"/>
              <a:ext cx="291" cy="103915"/>
            </p14:xfrm>
          </p:contentPart>
        </mc:Choice>
        <mc:Fallback xmlns="">
          <p:pic>
            <p:nvPicPr>
              <p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3922" y="5809618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14:cNvPr>
              <p14:cNvContentPartPr/>
              <p14:nvPr/>
            </p14:nvContentPartPr>
            <p14:xfrm>
              <a:off x="5097660" y="5940720"/>
              <a:ext cx="906480" cy="360"/>
            </p14:xfrm>
          </p:contentPart>
        </mc:Choice>
        <mc:Fallback xmlns="">
          <p:pic>
            <p:nvPicPr>
              <p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88660" y="5931720"/>
                <a:ext cx="9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14:cNvPr>
              <p14:cNvContentPartPr/>
              <p14:nvPr/>
            </p14:nvContentPartPr>
            <p14:xfrm>
              <a:off x="5067420" y="5445360"/>
              <a:ext cx="930600" cy="360"/>
            </p14:xfrm>
          </p:contentPart>
        </mc:Choice>
        <mc:Fallback xmlns=""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58420" y="5436360"/>
                <a:ext cx="94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14:cNvPr>
              <p14:cNvContentPartPr/>
              <p14:nvPr/>
            </p14:nvContentPartPr>
            <p14:xfrm>
              <a:off x="5090100" y="4927320"/>
              <a:ext cx="883800" cy="36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81100" y="4918320"/>
                <a:ext cx="90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14:cNvPr>
              <p14:cNvContentPartPr/>
              <p14:nvPr/>
            </p14:nvContentPartPr>
            <p14:xfrm>
              <a:off x="5326260" y="4492800"/>
              <a:ext cx="360" cy="360"/>
            </p14:xfrm>
          </p:contentPart>
        </mc:Choice>
        <mc:Fallback xmlns="">
          <p:pic>
            <p:nvPicPr>
              <p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60" y="4484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14:cNvPr>
              <p14:cNvContentPartPr/>
              <p14:nvPr/>
            </p14:nvContentPartPr>
            <p14:xfrm>
              <a:off x="5105220" y="4454640"/>
              <a:ext cx="863280" cy="360"/>
            </p14:xfrm>
          </p:contentPart>
        </mc:Choice>
        <mc:Fallback xmlns="">
          <p:pic>
            <p:nvPicPr>
              <p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096580" y="4445640"/>
                <a:ext cx="880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14:cNvPr>
              <p14:cNvContentPartPr/>
              <p14:nvPr/>
            </p14:nvContentPartPr>
            <p14:xfrm>
              <a:off x="2057820" y="4198320"/>
              <a:ext cx="360" cy="146268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48820" y="4189680"/>
                <a:ext cx="180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14:cNvPr>
              <p14:cNvContentPartPr/>
              <p14:nvPr/>
            </p14:nvContentPartPr>
            <p14:xfrm>
              <a:off x="2106420" y="4756320"/>
              <a:ext cx="1637280" cy="945360"/>
            </p14:xfrm>
          </p:contentPart>
        </mc:Choice>
        <mc:Fallback xmlns="">
          <p:pic>
            <p:nvPicPr>
              <p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097420" y="4747680"/>
                <a:ext cx="16549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14:cNvPr>
              <p14:cNvContentPartPr/>
              <p14:nvPr/>
            </p14:nvContentPartPr>
            <p14:xfrm>
              <a:off x="912300" y="3225960"/>
              <a:ext cx="1632600" cy="94248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3660" y="3217320"/>
                <a:ext cx="16502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14:cNvPr>
              <p14:cNvContentPartPr/>
              <p14:nvPr/>
            </p14:nvContentPartPr>
            <p14:xfrm>
              <a:off x="807540" y="5701680"/>
              <a:ext cx="1219680" cy="360"/>
            </p14:xfrm>
          </p:contentPart>
        </mc:Choice>
        <mc:Fallback xmlns="">
          <p:pic>
            <p:nvPicPr>
              <p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8540" y="5692680"/>
                <a:ext cx="1237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14:cNvPr>
              <p14:cNvContentPartPr/>
              <p14:nvPr/>
            </p14:nvContentPartPr>
            <p14:xfrm>
              <a:off x="853260" y="4200480"/>
              <a:ext cx="1226160" cy="360"/>
            </p14:xfrm>
          </p:contentPart>
        </mc:Choice>
        <mc:Fallback xmlns="">
          <p:pic>
            <p:nvPicPr>
              <p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4260" y="4191840"/>
                <a:ext cx="124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14:cNvPr>
              <p14:cNvContentPartPr/>
              <p14:nvPr/>
            </p14:nvContentPartPr>
            <p14:xfrm>
              <a:off x="2461020" y="3225600"/>
              <a:ext cx="1287360" cy="360"/>
            </p14:xfrm>
          </p:contentPart>
        </mc:Choice>
        <mc:Fallback xmlns="">
          <p:pic>
            <p:nvPicPr>
              <p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52380" y="3216600"/>
                <a:ext cx="1305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Группа 369">
            <a:extLst>
              <a:ext uri="{FF2B5EF4-FFF2-40B4-BE49-F238E27FC236}">
                <a16:creationId xmlns:a16="http://schemas.microsoft.com/office/drawing/2014/main" id="{AC26169B-BF02-4342-AC18-862E125940B5}"/>
              </a:ext>
            </a:extLst>
          </p:cNvPr>
          <p:cNvGrpSpPr/>
          <p:nvPr/>
        </p:nvGrpSpPr>
        <p:grpSpPr>
          <a:xfrm>
            <a:off x="2072580" y="3243960"/>
            <a:ext cx="1683000" cy="1511640"/>
            <a:chOff x="2072580" y="3243960"/>
            <a:chExt cx="168300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14:cNvPr>
                <p14:cNvContentPartPr/>
                <p14:nvPr/>
              </p14:nvContentPartPr>
              <p14:xfrm>
                <a:off x="2072580" y="3243960"/>
                <a:ext cx="1683000" cy="97164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63940" y="3235320"/>
                  <a:ext cx="170064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14:cNvPr>
                <p14:cNvContentPartPr/>
                <p14:nvPr/>
              </p14:nvContentPartPr>
              <p14:xfrm>
                <a:off x="3731460" y="3245760"/>
                <a:ext cx="360" cy="15098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22820" y="3237120"/>
                  <a:ext cx="18000" cy="15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14:cNvPr>
              <p14:cNvContentPartPr/>
              <p14:nvPr/>
            </p14:nvContentPartPr>
            <p14:xfrm>
              <a:off x="851100" y="4190760"/>
              <a:ext cx="360" cy="149292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2460" y="41821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14:cNvPr>
              <p14:cNvContentPartPr/>
              <p14:nvPr/>
            </p14:nvContentPartPr>
            <p14:xfrm>
              <a:off x="5087940" y="4472640"/>
              <a:ext cx="360" cy="143352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79300" y="4464000"/>
                <a:ext cx="18000" cy="145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8E4197D7-F3B6-47FF-A298-759AF086BEE5}"/>
              </a:ext>
            </a:extLst>
          </p:cNvPr>
          <p:cNvGrpSpPr/>
          <p:nvPr/>
        </p:nvGrpSpPr>
        <p:grpSpPr>
          <a:xfrm>
            <a:off x="2087700" y="4472640"/>
            <a:ext cx="3861720" cy="1418040"/>
            <a:chOff x="2087700" y="4472640"/>
            <a:chExt cx="3861720" cy="14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14:cNvPr>
                <p14:cNvContentPartPr/>
                <p14:nvPr/>
              </p14:nvContentPartPr>
              <p14:xfrm>
                <a:off x="2087700" y="5683680"/>
                <a:ext cx="3078000" cy="2070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8700" y="5675040"/>
                  <a:ext cx="3095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14:cNvPr>
                <p14:cNvContentPartPr/>
                <p14:nvPr/>
              </p14:nvContentPartPr>
              <p14:xfrm>
                <a:off x="3771780" y="4762080"/>
                <a:ext cx="1259280" cy="17316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63140" y="4753440"/>
                  <a:ext cx="1276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14:cNvPr>
                <p14:cNvContentPartPr/>
                <p14:nvPr/>
              </p14:nvContentPartPr>
              <p14:xfrm>
                <a:off x="5949060" y="4472640"/>
                <a:ext cx="360" cy="13863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40420" y="4464000"/>
                  <a:ext cx="18000" cy="140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14:cNvPr>
              <p14:cNvContentPartPr/>
              <p14:nvPr/>
            </p14:nvContentPartPr>
            <p14:xfrm>
              <a:off x="7412100" y="3604320"/>
              <a:ext cx="360" cy="149292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03460" y="35953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14:cNvPr>
              <p14:cNvContentPartPr/>
              <p14:nvPr/>
            </p14:nvContentPartPr>
            <p14:xfrm>
              <a:off x="6514980" y="3649320"/>
              <a:ext cx="844560" cy="36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06340" y="3640320"/>
                <a:ext cx="86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14:cNvPr>
              <p14:cNvContentPartPr/>
              <p14:nvPr/>
            </p14:nvContentPartPr>
            <p14:xfrm>
              <a:off x="5097660" y="4471920"/>
              <a:ext cx="799560" cy="36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88660" y="4463280"/>
                <a:ext cx="817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14:cNvPr>
              <p14:cNvContentPartPr/>
              <p14:nvPr/>
            </p14:nvContentPartPr>
            <p14:xfrm>
              <a:off x="5090100" y="5934960"/>
              <a:ext cx="876240" cy="3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081100" y="5926320"/>
                <a:ext cx="89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14:cNvPr>
              <p14:cNvContentPartPr/>
              <p14:nvPr/>
            </p14:nvContentPartPr>
            <p14:xfrm>
              <a:off x="5995500" y="5132520"/>
              <a:ext cx="1442880" cy="83304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86500" y="5123520"/>
                <a:ext cx="14605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14:cNvPr>
              <p14:cNvContentPartPr/>
              <p14:nvPr/>
            </p14:nvContentPartPr>
            <p14:xfrm>
              <a:off x="5111340" y="3640680"/>
              <a:ext cx="1443240" cy="83340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02340" y="3631680"/>
                <a:ext cx="14608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14:cNvPr>
              <p14:cNvContentPartPr/>
              <p14:nvPr/>
            </p14:nvContentPartPr>
            <p14:xfrm>
              <a:off x="8448540" y="4754880"/>
              <a:ext cx="360" cy="55116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39540" y="4745880"/>
                <a:ext cx="180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14:cNvPr>
              <p14:cNvContentPartPr/>
              <p14:nvPr/>
            </p14:nvContentPartPr>
            <p14:xfrm>
              <a:off x="8476980" y="4560840"/>
              <a:ext cx="402840" cy="2325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68340" y="4551840"/>
                <a:ext cx="42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14:cNvPr>
              <p14:cNvContentPartPr/>
              <p14:nvPr/>
            </p14:nvContentPartPr>
            <p14:xfrm>
              <a:off x="8867580" y="4541400"/>
              <a:ext cx="360" cy="578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58940" y="4532400"/>
                <a:ext cx="18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14:cNvPr>
              <p14:cNvContentPartPr/>
              <p14:nvPr/>
            </p14:nvContentPartPr>
            <p14:xfrm>
              <a:off x="8451780" y="5110920"/>
              <a:ext cx="396360" cy="22896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42780" y="5101920"/>
                <a:ext cx="414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14:cNvPr>
              <p14:cNvContentPartPr/>
              <p14:nvPr/>
            </p14:nvContentPartPr>
            <p14:xfrm>
              <a:off x="8902500" y="4612320"/>
              <a:ext cx="808560" cy="4669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93500" y="4603680"/>
                <a:ext cx="8262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14:cNvPr>
              <p14:cNvContentPartPr/>
              <p14:nvPr/>
            </p14:nvContentPartPr>
            <p14:xfrm>
              <a:off x="8887380" y="4070520"/>
              <a:ext cx="829800" cy="4791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78380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14:cNvPr>
              <p14:cNvContentPartPr/>
              <p14:nvPr/>
            </p14:nvContentPartPr>
            <p14:xfrm>
              <a:off x="8442060" y="5041800"/>
              <a:ext cx="1266120" cy="73116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33420" y="5033160"/>
                <a:ext cx="12837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14:cNvPr>
              <p14:cNvContentPartPr/>
              <p14:nvPr/>
            </p14:nvContentPartPr>
            <p14:xfrm>
              <a:off x="8474100" y="5498280"/>
              <a:ext cx="1222920" cy="70632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65460" y="5489640"/>
                <a:ext cx="1240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14:cNvPr>
              <p14:cNvContentPartPr/>
              <p14:nvPr/>
            </p14:nvContentPartPr>
            <p14:xfrm>
              <a:off x="8442780" y="5341320"/>
              <a:ext cx="360" cy="8758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33780" y="5332680"/>
                <a:ext cx="180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14:cNvPr>
              <p14:cNvContentPartPr/>
              <p14:nvPr/>
            </p14:nvContentPartPr>
            <p14:xfrm>
              <a:off x="8876940" y="5105160"/>
              <a:ext cx="360" cy="86508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868300" y="5096520"/>
                <a:ext cx="180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14:cNvPr>
              <p14:cNvContentPartPr/>
              <p14:nvPr/>
            </p14:nvContentPartPr>
            <p14:xfrm>
              <a:off x="9295980" y="4274640"/>
              <a:ext cx="360" cy="145008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87340" y="4266000"/>
                <a:ext cx="180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14:cNvPr>
              <p14:cNvContentPartPr/>
              <p14:nvPr/>
            </p14:nvContentPartPr>
            <p14:xfrm>
              <a:off x="9684780" y="4069080"/>
              <a:ext cx="360" cy="14486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676140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14:cNvPr>
              <p14:cNvContentPartPr/>
              <p14:nvPr/>
            </p14:nvContentPartPr>
            <p14:xfrm>
              <a:off x="5981820" y="5337000"/>
              <a:ext cx="2433240" cy="60696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72820" y="5328360"/>
                <a:ext cx="245088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7C06E377-FD27-4384-94DE-7D0C23FCEE48}"/>
              </a:ext>
            </a:extLst>
          </p:cNvPr>
          <p:cNvGrpSpPr/>
          <p:nvPr/>
        </p:nvGrpSpPr>
        <p:grpSpPr>
          <a:xfrm>
            <a:off x="2072220" y="3588840"/>
            <a:ext cx="6807240" cy="1171440"/>
            <a:chOff x="2072220" y="3588840"/>
            <a:chExt cx="68072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14:cNvPr>
                <p14:cNvContentPartPr/>
                <p14:nvPr/>
              </p14:nvContentPartPr>
              <p14:xfrm>
                <a:off x="2072220" y="4198320"/>
                <a:ext cx="3863160" cy="2667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63580" y="4189680"/>
                  <a:ext cx="38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14:cNvPr>
                <p14:cNvContentPartPr/>
                <p14:nvPr/>
              </p14:nvContentPartPr>
              <p14:xfrm>
                <a:off x="5958780" y="3644640"/>
                <a:ext cx="1434600" cy="8053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49780" y="3636000"/>
                  <a:ext cx="14522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14:cNvPr>
                <p14:cNvContentPartPr/>
                <p14:nvPr/>
              </p14:nvContentPartPr>
              <p14:xfrm>
                <a:off x="5951220" y="4442040"/>
                <a:ext cx="2510640" cy="31824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42220" y="4433040"/>
                  <a:ext cx="252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14:cNvPr>
                <p14:cNvContentPartPr/>
                <p14:nvPr/>
              </p14:nvContentPartPr>
              <p14:xfrm>
                <a:off x="7452060" y="3588840"/>
                <a:ext cx="1427400" cy="97272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43420" y="3580200"/>
                  <a:ext cx="1445040" cy="9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14:cNvPr>
              <p14:cNvContentPartPr/>
              <p14:nvPr/>
            </p14:nvContentPartPr>
            <p14:xfrm>
              <a:off x="7391220" y="5112360"/>
              <a:ext cx="1036080" cy="23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382220" y="5103720"/>
                <a:ext cx="10537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110216B2-A7E6-4929-B13A-1A7C807A7E3A}"/>
              </a:ext>
            </a:extLst>
          </p:cNvPr>
          <p:cNvGrpSpPr/>
          <p:nvPr/>
        </p:nvGrpSpPr>
        <p:grpSpPr>
          <a:xfrm>
            <a:off x="8587500" y="4859640"/>
            <a:ext cx="147240" cy="226080"/>
            <a:chOff x="8587500" y="4859640"/>
            <a:chExt cx="1472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14:cNvPr>
                <p14:cNvContentPartPr/>
                <p14:nvPr/>
              </p14:nvContentPartPr>
              <p14:xfrm>
                <a:off x="8587500" y="4859640"/>
                <a:ext cx="147240" cy="1303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78500" y="4851000"/>
                  <a:ext cx="16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14:cNvPr>
                <p14:cNvContentPartPr/>
                <p14:nvPr/>
              </p14:nvContentPartPr>
              <p14:xfrm>
                <a:off x="8686500" y="5082480"/>
                <a:ext cx="360" cy="324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7860" y="507384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14:cNvPr>
              <p14:cNvContentPartPr/>
              <p14:nvPr/>
            </p14:nvContentPartPr>
            <p14:xfrm>
              <a:off x="3710940" y="3215520"/>
              <a:ext cx="3733560" cy="41148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01940" y="3206520"/>
                <a:ext cx="3751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14:cNvPr>
              <p14:cNvContentPartPr/>
              <p14:nvPr/>
            </p14:nvContentPartPr>
            <p14:xfrm>
              <a:off x="9192861" y="4077360"/>
              <a:ext cx="829800" cy="479160"/>
            </p14:xfrm>
          </p:contentPart>
        </mc:Choice>
        <mc:Fallback xmlns="">
          <p:pic>
            <p:nvPicPr>
              <p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83861" y="406836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14:cNvPr>
              <p14:cNvContentPartPr/>
              <p14:nvPr/>
            </p14:nvContentPartPr>
            <p14:xfrm>
              <a:off x="9990261" y="4075920"/>
              <a:ext cx="360" cy="1448640"/>
            </p14:xfrm>
          </p:contentPart>
        </mc:Choice>
        <mc:Fallback xmlns="">
          <p:pic>
            <p:nvPicPr>
              <p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81621" y="406692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14:cNvPr>
              <p14:cNvContentPartPr/>
              <p14:nvPr/>
            </p14:nvContentPartPr>
            <p14:xfrm>
              <a:off x="9497360" y="4085280"/>
              <a:ext cx="829800" cy="479160"/>
            </p14:xfrm>
          </p:contentPart>
        </mc:Choice>
        <mc:Fallback xmlns="">
          <p:pic>
            <p:nvPicPr>
              <p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88360" y="407628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14:cNvPr>
              <p14:cNvContentPartPr/>
              <p14:nvPr/>
            </p14:nvContentPartPr>
            <p14:xfrm>
              <a:off x="10294760" y="4083840"/>
              <a:ext cx="360" cy="1448640"/>
            </p14:xfrm>
          </p:contentPart>
        </mc:Choice>
        <mc:Fallback xmlns="">
          <p:pic>
            <p:nvPicPr>
              <p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286120" y="407484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14:cNvPr>
              <p14:cNvContentPartPr/>
              <p14:nvPr/>
            </p14:nvContentPartPr>
            <p14:xfrm>
              <a:off x="9808781" y="4070520"/>
              <a:ext cx="829800" cy="47916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99781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14:cNvPr>
              <p14:cNvContentPartPr/>
              <p14:nvPr/>
            </p14:nvContentPartPr>
            <p14:xfrm>
              <a:off x="10606181" y="4069080"/>
              <a:ext cx="360" cy="144864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97541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14:cNvPr>
              <p14:cNvContentPartPr/>
              <p14:nvPr/>
            </p14:nvContentPartPr>
            <p14:xfrm>
              <a:off x="9745980" y="4076280"/>
              <a:ext cx="863640" cy="82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36980" y="4067280"/>
                <a:ext cx="8812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Группа 458">
            <a:extLst>
              <a:ext uri="{FF2B5EF4-FFF2-40B4-BE49-F238E27FC236}">
                <a16:creationId xmlns:a16="http://schemas.microsoft.com/office/drawing/2014/main" id="{29E7B982-6812-4C96-BCD9-76BE86389EF3}"/>
              </a:ext>
            </a:extLst>
          </p:cNvPr>
          <p:cNvGrpSpPr/>
          <p:nvPr/>
        </p:nvGrpSpPr>
        <p:grpSpPr>
          <a:xfrm>
            <a:off x="10605660" y="3764160"/>
            <a:ext cx="763560" cy="632520"/>
            <a:chOff x="10605660" y="3764160"/>
            <a:chExt cx="76356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14:cNvPr>
                <p14:cNvContentPartPr/>
                <p14:nvPr/>
              </p14:nvContentPartPr>
              <p14:xfrm>
                <a:off x="11368860" y="4396320"/>
                <a:ext cx="360" cy="36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59860" y="4387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14:cNvPr>
                <p14:cNvContentPartPr/>
                <p14:nvPr/>
              </p14:nvContentPartPr>
              <p14:xfrm>
                <a:off x="10605660" y="3764160"/>
                <a:ext cx="117720" cy="29340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96660" y="3755160"/>
                  <a:ext cx="1353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Группа 480">
            <a:extLst>
              <a:ext uri="{FF2B5EF4-FFF2-40B4-BE49-F238E27FC236}">
                <a16:creationId xmlns:a16="http://schemas.microsoft.com/office/drawing/2014/main" id="{8283F112-C563-4FDD-9EEA-AE7FFD3B8B22}"/>
              </a:ext>
            </a:extLst>
          </p:cNvPr>
          <p:cNvGrpSpPr/>
          <p:nvPr/>
        </p:nvGrpSpPr>
        <p:grpSpPr>
          <a:xfrm>
            <a:off x="5646300" y="2635920"/>
            <a:ext cx="5677560" cy="1537200"/>
            <a:chOff x="5646300" y="2635920"/>
            <a:chExt cx="5677560" cy="15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14:cNvPr>
                <p14:cNvContentPartPr/>
                <p14:nvPr/>
              </p14:nvContentPartPr>
              <p14:xfrm>
                <a:off x="5646300" y="4172760"/>
                <a:ext cx="811080" cy="3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37300" y="4163760"/>
                  <a:ext cx="82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14:cNvPr>
                <p14:cNvContentPartPr/>
                <p14:nvPr/>
              </p14:nvContentPartPr>
              <p14:xfrm>
                <a:off x="6019620" y="3928680"/>
                <a:ext cx="829080" cy="36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0980" y="3920040"/>
                  <a:ext cx="84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14:cNvPr>
                <p14:cNvContentPartPr/>
                <p14:nvPr/>
              </p14:nvContentPartPr>
              <p14:xfrm>
                <a:off x="6575820" y="3623760"/>
                <a:ext cx="827640" cy="3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66820" y="3614760"/>
                  <a:ext cx="84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14:cNvPr>
                <p14:cNvContentPartPr/>
                <p14:nvPr/>
              </p14:nvContentPartPr>
              <p14:xfrm>
                <a:off x="9669660" y="3803760"/>
                <a:ext cx="69120" cy="15048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60660" y="3794760"/>
                  <a:ext cx="8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14:cNvPr>
                <p14:cNvContentPartPr/>
                <p14:nvPr/>
              </p14:nvContentPartPr>
              <p14:xfrm>
                <a:off x="9936060" y="3787200"/>
                <a:ext cx="129240" cy="13896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7420" y="3778560"/>
                  <a:ext cx="146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14:cNvPr>
                <p14:cNvContentPartPr/>
                <p14:nvPr/>
              </p14:nvContentPartPr>
              <p14:xfrm>
                <a:off x="10267620" y="3770640"/>
                <a:ext cx="95760" cy="178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258980" y="3762000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14:cNvPr>
                <p14:cNvContentPartPr/>
                <p14:nvPr/>
              </p14:nvContentPartPr>
              <p14:xfrm>
                <a:off x="7113300" y="3017160"/>
                <a:ext cx="118440" cy="22608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04300" y="3008520"/>
                  <a:ext cx="136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14:cNvPr>
                <p14:cNvContentPartPr/>
                <p14:nvPr/>
              </p14:nvContentPartPr>
              <p14:xfrm>
                <a:off x="7078740" y="2971800"/>
                <a:ext cx="238320" cy="26460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69740" y="2962800"/>
                  <a:ext cx="25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14:cNvPr>
                <p14:cNvContentPartPr/>
                <p14:nvPr/>
              </p14:nvContentPartPr>
              <p14:xfrm>
                <a:off x="7427580" y="2782080"/>
                <a:ext cx="277920" cy="50688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8940" y="2773080"/>
                  <a:ext cx="29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14:cNvPr>
                <p14:cNvContentPartPr/>
                <p14:nvPr/>
              </p14:nvContentPartPr>
              <p14:xfrm>
                <a:off x="7817820" y="3000600"/>
                <a:ext cx="89280" cy="2484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9180" y="2991600"/>
                  <a:ext cx="106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14:cNvPr>
                <p14:cNvContentPartPr/>
                <p14:nvPr/>
              </p14:nvContentPartPr>
              <p14:xfrm>
                <a:off x="7777500" y="3336480"/>
                <a:ext cx="117000" cy="22752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68860" y="3327840"/>
                  <a:ext cx="13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14:cNvPr>
                <p14:cNvContentPartPr/>
                <p14:nvPr/>
              </p14:nvContentPartPr>
              <p14:xfrm>
                <a:off x="7840860" y="3299040"/>
                <a:ext cx="101160" cy="10908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31860" y="3290400"/>
                  <a:ext cx="118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14:cNvPr>
                <p14:cNvContentPartPr/>
                <p14:nvPr/>
              </p14:nvContentPartPr>
              <p14:xfrm>
                <a:off x="7948140" y="3276360"/>
                <a:ext cx="128880" cy="15228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939500" y="3267720"/>
                  <a:ext cx="14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14:cNvPr>
                <p14:cNvContentPartPr/>
                <p14:nvPr/>
              </p14:nvContentPartPr>
              <p14:xfrm>
                <a:off x="8107260" y="3282480"/>
                <a:ext cx="98280" cy="9792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98620" y="3273840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14:cNvPr>
                <p14:cNvContentPartPr/>
                <p14:nvPr/>
              </p14:nvContentPartPr>
              <p14:xfrm>
                <a:off x="8258100" y="3253680"/>
                <a:ext cx="57960" cy="12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49100" y="3245040"/>
                  <a:ext cx="75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14:cNvPr>
                <p14:cNvContentPartPr/>
                <p14:nvPr/>
              </p14:nvContentPartPr>
              <p14:xfrm>
                <a:off x="8321100" y="3221640"/>
                <a:ext cx="119880" cy="1461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312460" y="3213000"/>
                  <a:ext cx="13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14:cNvPr>
                <p14:cNvContentPartPr/>
                <p14:nvPr/>
              </p14:nvContentPartPr>
              <p14:xfrm>
                <a:off x="8472660" y="3141360"/>
                <a:ext cx="79200" cy="27720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63660" y="3132720"/>
                  <a:ext cx="96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14:cNvPr>
                <p14:cNvContentPartPr/>
                <p14:nvPr/>
              </p14:nvContentPartPr>
              <p14:xfrm>
                <a:off x="8615580" y="3130200"/>
                <a:ext cx="79920" cy="14940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06940" y="3121200"/>
                  <a:ext cx="97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14:cNvPr>
                <p14:cNvContentPartPr/>
                <p14:nvPr/>
              </p14:nvContentPartPr>
              <p14:xfrm>
                <a:off x="8778300" y="2932200"/>
                <a:ext cx="154080" cy="34668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69300" y="2923560"/>
                  <a:ext cx="171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14:cNvPr>
                <p14:cNvContentPartPr/>
                <p14:nvPr/>
              </p14:nvContentPartPr>
              <p14:xfrm>
                <a:off x="7970460" y="2822400"/>
                <a:ext cx="232200" cy="16704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61460" y="2813400"/>
                  <a:ext cx="24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14:cNvPr>
                <p14:cNvContentPartPr/>
                <p14:nvPr/>
              </p14:nvContentPartPr>
              <p14:xfrm>
                <a:off x="8214540" y="2635920"/>
                <a:ext cx="494280" cy="41472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05900" y="2626920"/>
                  <a:ext cx="511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14:cNvPr>
                <p14:cNvContentPartPr/>
                <p14:nvPr/>
              </p14:nvContentPartPr>
              <p14:xfrm>
                <a:off x="8991420" y="3023280"/>
                <a:ext cx="2018880" cy="788400"/>
              </p14:xfrm>
            </p:contentPart>
          </mc:Choice>
          <mc:Fallback xmlns="">
            <p:pic>
              <p:nvPicPr>
                <p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82780" y="3014280"/>
                  <a:ext cx="2036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14:cNvPr>
                <p14:cNvContentPartPr/>
                <p14:nvPr/>
              </p14:nvContentPartPr>
              <p14:xfrm>
                <a:off x="10808700" y="3963240"/>
                <a:ext cx="37800" cy="529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00060" y="3954600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14:cNvPr>
                <p14:cNvContentPartPr/>
                <p14:nvPr/>
              </p14:nvContentPartPr>
              <p14:xfrm>
                <a:off x="10874580" y="3954240"/>
                <a:ext cx="67680" cy="48960"/>
              </p14:xfrm>
            </p:contentPart>
          </mc:Choice>
          <mc:Fallback xmlns="">
            <p:pic>
              <p:nvPicPr>
                <p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5580" y="3945600"/>
                  <a:ext cx="85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14:cNvPr>
                <p14:cNvContentPartPr/>
                <p14:nvPr/>
              </p14:nvContentPartPr>
              <p14:xfrm>
                <a:off x="10972860" y="3946680"/>
                <a:ext cx="60480" cy="532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63860" y="39376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14:cNvPr>
                <p14:cNvContentPartPr/>
                <p14:nvPr/>
              </p14:nvContentPartPr>
              <p14:xfrm>
                <a:off x="11107500" y="3687480"/>
                <a:ext cx="216360" cy="31500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98500" y="3678840"/>
                  <a:ext cx="234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Группа 483">
            <a:extLst>
              <a:ext uri="{FF2B5EF4-FFF2-40B4-BE49-F238E27FC236}">
                <a16:creationId xmlns:a16="http://schemas.microsoft.com/office/drawing/2014/main" id="{77FA12BF-CB9E-49D0-ADB9-55DE69834377}"/>
              </a:ext>
            </a:extLst>
          </p:cNvPr>
          <p:cNvGrpSpPr/>
          <p:nvPr/>
        </p:nvGrpSpPr>
        <p:grpSpPr>
          <a:xfrm>
            <a:off x="938220" y="3927960"/>
            <a:ext cx="646200" cy="721440"/>
            <a:chOff x="938220" y="3927960"/>
            <a:chExt cx="6462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14:cNvPr>
                <p14:cNvContentPartPr/>
                <p14:nvPr/>
              </p14:nvContentPartPr>
              <p14:xfrm>
                <a:off x="938220" y="4230360"/>
                <a:ext cx="297000" cy="419040"/>
              </p14:xfrm>
            </p:contentPart>
          </mc:Choice>
          <mc:Fallback xmlns="">
            <p:pic>
              <p:nvPicPr>
                <p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9220" y="4221360"/>
                  <a:ext cx="314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14:cNvPr>
                <p14:cNvContentPartPr/>
                <p14:nvPr/>
              </p14:nvContentPartPr>
              <p14:xfrm>
                <a:off x="1127580" y="3927960"/>
                <a:ext cx="456840" cy="186840"/>
              </p14:xfrm>
            </p:contentPart>
          </mc:Choice>
          <mc:Fallback xmlns="">
            <p:pic>
              <p:nvPicPr>
                <p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8940" y="3919320"/>
                  <a:ext cx="474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Группа 486">
            <a:extLst>
              <a:ext uri="{FF2B5EF4-FFF2-40B4-BE49-F238E27FC236}">
                <a16:creationId xmlns:a16="http://schemas.microsoft.com/office/drawing/2014/main" id="{5994EA9F-7061-4CAB-AA44-B69D2F1C6ACD}"/>
              </a:ext>
            </a:extLst>
          </p:cNvPr>
          <p:cNvGrpSpPr/>
          <p:nvPr/>
        </p:nvGrpSpPr>
        <p:grpSpPr>
          <a:xfrm>
            <a:off x="5165700" y="4228200"/>
            <a:ext cx="508680" cy="633600"/>
            <a:chOff x="5165700" y="4228200"/>
            <a:chExt cx="508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14:cNvPr>
                <p14:cNvContentPartPr/>
                <p14:nvPr/>
              </p14:nvContentPartPr>
              <p14:xfrm>
                <a:off x="5165700" y="4509360"/>
                <a:ext cx="195840" cy="35244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156700" y="4500360"/>
                  <a:ext cx="213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14:cNvPr>
                <p14:cNvContentPartPr/>
                <p14:nvPr/>
              </p14:nvContentPartPr>
              <p14:xfrm>
                <a:off x="5314020" y="4228200"/>
                <a:ext cx="360360" cy="176400"/>
              </p14:xfrm>
            </p:contentPart>
          </mc:Choice>
          <mc:Fallback xmlns="">
            <p:pic>
              <p:nvPicPr>
                <p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05020" y="4219560"/>
                  <a:ext cx="3780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Группа 489">
            <a:extLst>
              <a:ext uri="{FF2B5EF4-FFF2-40B4-BE49-F238E27FC236}">
                <a16:creationId xmlns:a16="http://schemas.microsoft.com/office/drawing/2014/main" id="{05A8E0D6-FF4F-4686-8D4B-EDB82B192124}"/>
              </a:ext>
            </a:extLst>
          </p:cNvPr>
          <p:cNvGrpSpPr/>
          <p:nvPr/>
        </p:nvGrpSpPr>
        <p:grpSpPr>
          <a:xfrm>
            <a:off x="1381740" y="3962520"/>
            <a:ext cx="464400" cy="706320"/>
            <a:chOff x="1381740" y="3962520"/>
            <a:chExt cx="4644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14:cNvPr>
                <p14:cNvContentPartPr/>
                <p14:nvPr/>
              </p14:nvContentPartPr>
              <p14:xfrm>
                <a:off x="1381740" y="4221000"/>
                <a:ext cx="270720" cy="447840"/>
              </p14:xfrm>
            </p:contentPart>
          </mc:Choice>
          <mc:Fallback xmlns="">
            <p:pic>
              <p:nvPicPr>
                <p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3100" y="4212000"/>
                  <a:ext cx="288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14:cNvPr>
                <p14:cNvContentPartPr/>
                <p14:nvPr/>
              </p14:nvContentPartPr>
              <p14:xfrm>
                <a:off x="1485060" y="3962520"/>
                <a:ext cx="361080" cy="145440"/>
              </p14:xfrm>
            </p:contentPart>
          </mc:Choice>
          <mc:Fallback xmlns="">
            <p:pic>
              <p:nvPicPr>
                <p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76420" y="3953520"/>
                  <a:ext cx="37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Группа 492">
            <a:extLst>
              <a:ext uri="{FF2B5EF4-FFF2-40B4-BE49-F238E27FC236}">
                <a16:creationId xmlns:a16="http://schemas.microsoft.com/office/drawing/2014/main" id="{D54E974B-0AB1-467F-9516-C7BE16A7489D}"/>
              </a:ext>
            </a:extLst>
          </p:cNvPr>
          <p:cNvGrpSpPr/>
          <p:nvPr/>
        </p:nvGrpSpPr>
        <p:grpSpPr>
          <a:xfrm>
            <a:off x="5442900" y="4235040"/>
            <a:ext cx="529200" cy="638280"/>
            <a:chOff x="5442900" y="4235040"/>
            <a:chExt cx="5292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14:cNvPr>
                <p14:cNvContentPartPr/>
                <p14:nvPr/>
              </p14:nvContentPartPr>
              <p14:xfrm>
                <a:off x="5442900" y="4487040"/>
                <a:ext cx="189720" cy="386280"/>
              </p14:xfrm>
            </p:contentPart>
          </mc:Choice>
          <mc:Fallback xmlns="">
            <p:pic>
              <p:nvPicPr>
                <p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34260" y="4478040"/>
                  <a:ext cx="207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14:cNvPr>
                <p14:cNvContentPartPr/>
                <p14:nvPr/>
              </p14:nvContentPartPr>
              <p14:xfrm>
                <a:off x="5581500" y="4235040"/>
                <a:ext cx="390600" cy="183600"/>
              </p14:xfrm>
            </p:contentPart>
          </mc:Choice>
          <mc:Fallback xmlns="">
            <p:pic>
              <p:nvPicPr>
                <p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72500" y="4226400"/>
                  <a:ext cx="4082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Группа 495">
            <a:extLst>
              <a:ext uri="{FF2B5EF4-FFF2-40B4-BE49-F238E27FC236}">
                <a16:creationId xmlns:a16="http://schemas.microsoft.com/office/drawing/2014/main" id="{AF2E0613-E31C-452E-9D71-E17929886525}"/>
              </a:ext>
            </a:extLst>
          </p:cNvPr>
          <p:cNvGrpSpPr/>
          <p:nvPr/>
        </p:nvGrpSpPr>
        <p:grpSpPr>
          <a:xfrm>
            <a:off x="1730580" y="3947760"/>
            <a:ext cx="653400" cy="712080"/>
            <a:chOff x="1730580" y="3947760"/>
            <a:chExt cx="65340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14:cNvPr>
                <p14:cNvContentPartPr/>
                <p14:nvPr/>
              </p14:nvContentPartPr>
              <p14:xfrm>
                <a:off x="1730580" y="4219560"/>
                <a:ext cx="313200" cy="440280"/>
              </p14:xfrm>
            </p:contentPart>
          </mc:Choice>
          <mc:Fallback xmlns="">
            <p:pic>
              <p:nvPicPr>
                <p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21580" y="4210560"/>
                  <a:ext cx="330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14:cNvPr>
                <p14:cNvContentPartPr/>
                <p14:nvPr/>
              </p14:nvContentPartPr>
              <p14:xfrm>
                <a:off x="1913100" y="3947760"/>
                <a:ext cx="470880" cy="182520"/>
              </p14:xfrm>
            </p:contentPart>
          </mc:Choice>
          <mc:Fallback xmlns="">
            <p:pic>
              <p:nvPicPr>
                <p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904100" y="3939120"/>
                  <a:ext cx="488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Группа 498">
            <a:extLst>
              <a:ext uri="{FF2B5EF4-FFF2-40B4-BE49-F238E27FC236}">
                <a16:creationId xmlns:a16="http://schemas.microsoft.com/office/drawing/2014/main" id="{60639EC2-FC6A-42FD-B2F5-B9BF4F9FFEB8}"/>
              </a:ext>
            </a:extLst>
          </p:cNvPr>
          <p:cNvGrpSpPr/>
          <p:nvPr/>
        </p:nvGrpSpPr>
        <p:grpSpPr>
          <a:xfrm>
            <a:off x="5751780" y="4212360"/>
            <a:ext cx="531720" cy="654480"/>
            <a:chOff x="5751780" y="4212360"/>
            <a:chExt cx="531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14:cNvPr>
                <p14:cNvContentPartPr/>
                <p14:nvPr/>
              </p14:nvContentPartPr>
              <p14:xfrm>
                <a:off x="5751780" y="4479840"/>
                <a:ext cx="136080" cy="387000"/>
              </p14:xfrm>
            </p:contentPart>
          </mc:Choice>
          <mc:Fallback xmlns="">
            <p:pic>
              <p:nvPicPr>
                <p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42780" y="4471200"/>
                  <a:ext cx="153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14:cNvPr>
                <p14:cNvContentPartPr/>
                <p14:nvPr/>
              </p14:nvContentPartPr>
              <p14:xfrm>
                <a:off x="5867700" y="4212360"/>
                <a:ext cx="415800" cy="215280"/>
              </p14:xfrm>
            </p:contentPart>
          </mc:Choice>
          <mc:Fallback xmlns="">
            <p:pic>
              <p:nvPicPr>
                <p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858700" y="4203720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748218-5776-40AB-B6AE-C9EB568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21EF5-1E43-439F-857B-B72C21D2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5246-E6D0-4890-A555-A1CC7C1B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этого операция свертки описывалась как цикл (окно фильтра применяется к частям карты признаков одним за другим), но с точки зрения вычислений – это </a:t>
            </a:r>
            <a:r>
              <a:rPr lang="ru-RU" dirty="0" err="1"/>
              <a:t>неоптимально</a:t>
            </a:r>
            <a:r>
              <a:rPr lang="ru-RU" dirty="0"/>
              <a:t> и можно реализовать эту операцию с помощью матричного умножения.</a:t>
            </a:r>
          </a:p>
          <a:p>
            <a:pPr marL="0" indent="0">
              <a:buNone/>
            </a:pPr>
            <a:r>
              <a:rPr lang="ru-RU" dirty="0"/>
              <a:t>На практике используется алгоритм </a:t>
            </a:r>
            <a:r>
              <a:rPr lang="en-US" dirty="0"/>
              <a:t>img2col</a:t>
            </a:r>
            <a:r>
              <a:rPr lang="ru-RU" dirty="0"/>
              <a:t>, который преобразует карту признаков и фильтр, а операция свертки реализуется просто матричным умножением полученных после преобразования матриц. Все это направленно на повышение производительности вычислений, но при этом мы вынуждены хранить в памяти матрицы большего размера, чем при первом подходе.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59502-3613-4463-ACA7-842177E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A73E-709C-4120-9098-3939E422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en-US" dirty="0"/>
              <a:t>pooling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742D-B65F-4DA1-A5F0-318C18B2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выбирают какое-то значение (например, максимальное) или агрегируют значения (например, усредняя) выходных после фильтров карт признаков.</a:t>
            </a:r>
          </a:p>
          <a:p>
            <a:pPr marL="0" indent="0">
              <a:buNone/>
            </a:pPr>
            <a:r>
              <a:rPr lang="ru-RU" dirty="0"/>
              <a:t>Эвристика: если фильтры выделяют какие-то признаки, то слои </a:t>
            </a:r>
            <a:r>
              <a:rPr lang="ru-RU" dirty="0" err="1"/>
              <a:t>подвыборки</a:t>
            </a:r>
            <a:r>
              <a:rPr lang="ru-RU" dirty="0"/>
              <a:t> просто говорят, есть ли какой-то признак или нет.</a:t>
            </a:r>
          </a:p>
          <a:p>
            <a:pPr marL="0" indent="0">
              <a:buNone/>
            </a:pPr>
            <a:r>
              <a:rPr lang="ru-RU" dirty="0"/>
              <a:t>Если у нас </a:t>
            </a:r>
            <a:r>
              <a:rPr lang="en-US" dirty="0"/>
              <a:t>N </a:t>
            </a:r>
            <a:r>
              <a:rPr lang="ru-RU" dirty="0"/>
              <a:t>различных многомерных фильтров, то на выходе мы получим </a:t>
            </a:r>
            <a:r>
              <a:rPr lang="en-US" dirty="0"/>
              <a:t>N </a:t>
            </a:r>
            <a:r>
              <a:rPr lang="ru-RU" dirty="0"/>
              <a:t>карт признаков, и для каждой карты признаков мы должны применить слой </a:t>
            </a:r>
            <a:r>
              <a:rPr lang="ru-RU" dirty="0" err="1"/>
              <a:t>подвыборки</a:t>
            </a:r>
            <a:r>
              <a:rPr lang="ru-RU" dirty="0"/>
              <a:t> отдельно.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14:cNvPr>
              <p14:cNvContentPartPr/>
              <p14:nvPr/>
            </p14:nvContentPartPr>
            <p14:xfrm>
              <a:off x="3565860" y="141696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220" y="1408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14:cNvPr>
              <p14:cNvContentPartPr/>
              <p14:nvPr/>
            </p14:nvContentPartPr>
            <p14:xfrm>
              <a:off x="3535260" y="1226880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620" y="1217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CA633-825C-45E1-8977-1C25593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D01B3-496E-4D6A-879D-C2E3C9A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14:cNvPr>
              <p14:cNvContentPartPr/>
              <p14:nvPr/>
            </p14:nvContentPartPr>
            <p14:xfrm>
              <a:off x="838200" y="2194479"/>
              <a:ext cx="2137795" cy="123452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201" y="2185478"/>
                <a:ext cx="2155433" cy="125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14:cNvPr>
              <p14:cNvContentPartPr/>
              <p14:nvPr/>
            </p14:nvContentPartPr>
            <p14:xfrm>
              <a:off x="869330" y="3983514"/>
              <a:ext cx="2114204" cy="1220659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330" y="3974515"/>
                <a:ext cx="2131843" cy="123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14:cNvPr>
              <p14:cNvContentPartPr/>
              <p14:nvPr/>
            </p14:nvContentPartPr>
            <p14:xfrm>
              <a:off x="2954592" y="2200072"/>
              <a:ext cx="243" cy="1802168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517" y="2191434"/>
                <a:ext cx="12150" cy="1819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14:cNvPr>
              <p14:cNvContentPartPr/>
              <p14:nvPr/>
            </p14:nvContentPartPr>
            <p14:xfrm>
              <a:off x="1255545" y="3183847"/>
              <a:ext cx="243" cy="1803384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470" y="3174848"/>
                <a:ext cx="12150" cy="182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14:cNvPr>
              <p14:cNvContentPartPr/>
              <p14:nvPr/>
            </p14:nvContentPartPr>
            <p14:xfrm>
              <a:off x="1743175" y="2899294"/>
              <a:ext cx="243" cy="17788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100" y="2890655"/>
                <a:ext cx="12150" cy="179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14:cNvPr>
              <p14:cNvContentPartPr/>
              <p14:nvPr/>
            </p14:nvContentPartPr>
            <p14:xfrm>
              <a:off x="2231050" y="2639062"/>
              <a:ext cx="243" cy="1761553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4975" y="2630422"/>
                <a:ext cx="12150" cy="177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14:cNvPr>
              <p14:cNvContentPartPr/>
              <p14:nvPr/>
            </p14:nvContentPartPr>
            <p14:xfrm>
              <a:off x="2645476" y="2387342"/>
              <a:ext cx="243" cy="177930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9401" y="2378343"/>
                <a:ext cx="12150" cy="179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14:cNvPr>
              <p14:cNvContentPartPr/>
              <p14:nvPr/>
            </p14:nvContentPartPr>
            <p14:xfrm>
              <a:off x="848901" y="2637117"/>
              <a:ext cx="2111042" cy="121895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261" y="2628117"/>
                <a:ext cx="2128682" cy="123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14:cNvPr>
              <p14:cNvContentPartPr/>
              <p14:nvPr/>
            </p14:nvContentPartPr>
            <p14:xfrm>
              <a:off x="837470" y="3053488"/>
              <a:ext cx="2129282" cy="1229414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470" y="3044491"/>
                <a:ext cx="2146921" cy="1247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14:cNvPr>
              <p14:cNvContentPartPr/>
              <p14:nvPr/>
            </p14:nvContentPartPr>
            <p14:xfrm>
              <a:off x="841605" y="3475453"/>
              <a:ext cx="2100827" cy="1213119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606" y="3466454"/>
                <a:ext cx="2118466" cy="123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14:cNvPr>
              <p14:cNvContentPartPr/>
              <p14:nvPr/>
            </p14:nvContentPartPr>
            <p14:xfrm>
              <a:off x="868358" y="3712337"/>
              <a:ext cx="2077722" cy="1199743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359" y="3703698"/>
                <a:ext cx="2095360" cy="121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14:cNvPr>
              <p14:cNvContentPartPr/>
              <p14:nvPr/>
            </p14:nvContentPartPr>
            <p14:xfrm>
              <a:off x="3667921" y="2925317"/>
              <a:ext cx="1230144" cy="71040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8923" y="2916320"/>
                <a:ext cx="1247779" cy="72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14:cNvPr>
              <p14:cNvContentPartPr/>
              <p14:nvPr/>
            </p14:nvContentPartPr>
            <p14:xfrm>
              <a:off x="3795605" y="4147678"/>
              <a:ext cx="1158884" cy="669307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6607" y="4138677"/>
                <a:ext cx="1176519" cy="68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14:cNvPr>
              <p14:cNvContentPartPr/>
              <p14:nvPr/>
            </p14:nvContentPartPr>
            <p14:xfrm>
              <a:off x="4885418" y="2939909"/>
              <a:ext cx="243" cy="1236224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79343" y="2930909"/>
                <a:ext cx="12150" cy="1253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14:cNvPr>
              <p14:cNvContentPartPr/>
              <p14:nvPr/>
            </p14:nvContentPartPr>
            <p14:xfrm>
              <a:off x="4080644" y="3411246"/>
              <a:ext cx="243" cy="1271976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812" y="3402248"/>
                <a:ext cx="12150" cy="1289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14:cNvPr>
              <p14:cNvContentPartPr/>
              <p14:nvPr/>
            </p14:nvContentPartPr>
            <p14:xfrm>
              <a:off x="4422108" y="3191873"/>
              <a:ext cx="243" cy="1275138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033" y="3182873"/>
                <a:ext cx="12150" cy="1292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14:cNvPr>
              <p14:cNvContentPartPr/>
              <p14:nvPr/>
            </p14:nvContentPartPr>
            <p14:xfrm>
              <a:off x="3681784" y="3346310"/>
              <a:ext cx="1208499" cy="697762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2784" y="3337314"/>
                <a:ext cx="1226139" cy="71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14:cNvPr>
              <p14:cNvContentPartPr/>
              <p14:nvPr/>
            </p14:nvContentPartPr>
            <p14:xfrm>
              <a:off x="3693701" y="3754655"/>
              <a:ext cx="1191960" cy="688277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701" y="3745656"/>
                <a:ext cx="1209600" cy="70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14:cNvPr>
              <p14:cNvContentPartPr/>
              <p14:nvPr/>
            </p14:nvContentPartPr>
            <p14:xfrm>
              <a:off x="3700138" y="2929899"/>
              <a:ext cx="1208255" cy="192912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137" y="2920900"/>
                <a:ext cx="1225896" cy="1946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14:cNvPr>
              <p14:cNvContentPartPr/>
              <p14:nvPr/>
            </p14:nvContentPartPr>
            <p14:xfrm>
              <a:off x="3658375" y="3635688"/>
              <a:ext cx="778507" cy="1238413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49377" y="3627048"/>
                <a:ext cx="796143" cy="1256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14:cNvPr>
              <p14:cNvContentPartPr/>
              <p14:nvPr/>
            </p14:nvContentPartPr>
            <p14:xfrm>
              <a:off x="3667130" y="3192321"/>
              <a:ext cx="768536" cy="4307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8131" y="3183685"/>
                <a:ext cx="786175" cy="44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14:cNvPr>
              <p14:cNvContentPartPr/>
              <p14:nvPr/>
            </p14:nvContentPartPr>
            <p14:xfrm>
              <a:off x="3742406" y="3233169"/>
              <a:ext cx="142276" cy="171705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3783" y="3224170"/>
                <a:ext cx="159881" cy="189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14:cNvPr>
              <p14:cNvContentPartPr/>
              <p14:nvPr/>
            </p14:nvContentPartPr>
            <p14:xfrm>
              <a:off x="3896600" y="3168719"/>
              <a:ext cx="90959" cy="109201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87612" y="3160098"/>
                <a:ext cx="108576" cy="126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14:cNvPr>
              <p14:cNvContentPartPr/>
              <p14:nvPr/>
            </p14:nvContentPartPr>
            <p14:xfrm>
              <a:off x="4011637" y="3139292"/>
              <a:ext cx="82934" cy="7782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2661" y="3130326"/>
                <a:ext cx="100526" cy="95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14:cNvPr>
              <p14:cNvContentPartPr/>
              <p14:nvPr/>
            </p14:nvContentPartPr>
            <p14:xfrm>
              <a:off x="4115244" y="3097460"/>
              <a:ext cx="64937" cy="73449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06586" y="3088861"/>
                <a:ext cx="82614" cy="9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14:cNvPr>
              <p14:cNvContentPartPr/>
              <p14:nvPr/>
            </p14:nvContentPartPr>
            <p14:xfrm>
              <a:off x="4209608" y="3052223"/>
              <a:ext cx="60315" cy="82934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0633" y="3043606"/>
                <a:ext cx="77907" cy="10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14:cNvPr>
              <p14:cNvContentPartPr/>
              <p14:nvPr/>
            </p14:nvContentPartPr>
            <p14:xfrm>
              <a:off x="4286949" y="3022308"/>
              <a:ext cx="17511" cy="89744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8372" y="3013334"/>
                <a:ext cx="35022" cy="107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14:cNvPr>
              <p14:cNvContentPartPr/>
              <p14:nvPr/>
            </p14:nvContentPartPr>
            <p14:xfrm>
              <a:off x="4248522" y="3001636"/>
              <a:ext cx="90474" cy="38184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9546" y="2992630"/>
                <a:ext cx="108066" cy="5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14:cNvPr>
              <p14:cNvContentPartPr/>
              <p14:nvPr/>
            </p14:nvContentPartPr>
            <p14:xfrm>
              <a:off x="4351398" y="2975126"/>
              <a:ext cx="26023" cy="158085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2486" y="2966123"/>
                <a:ext cx="43490" cy="17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14:cNvPr>
              <p14:cNvContentPartPr/>
              <p14:nvPr/>
            </p14:nvContentPartPr>
            <p14:xfrm>
              <a:off x="4355533" y="2970506"/>
              <a:ext cx="80989" cy="77584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6894" y="2961526"/>
                <a:ext cx="98627" cy="9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14:cNvPr>
              <p14:cNvContentPartPr/>
              <p14:nvPr/>
            </p14:nvContentPartPr>
            <p14:xfrm>
              <a:off x="4043335" y="2757240"/>
              <a:ext cx="1187340" cy="1870752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34335" y="2748241"/>
                <a:ext cx="1204981" cy="188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14:cNvPr>
              <p14:cNvContentPartPr/>
              <p14:nvPr/>
            </p14:nvContentPartPr>
            <p14:xfrm>
              <a:off x="4088085" y="3976682"/>
              <a:ext cx="1071816" cy="663227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9087" y="3967681"/>
                <a:ext cx="1089452" cy="68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14:cNvPr>
              <p14:cNvContentPartPr/>
              <p14:nvPr/>
            </p14:nvContentPartPr>
            <p14:xfrm>
              <a:off x="4908425" y="2764779"/>
              <a:ext cx="346571" cy="1498888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9788" y="2755780"/>
                <a:ext cx="364205" cy="151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14:cNvPr>
              <p14:cNvContentPartPr/>
              <p14:nvPr/>
            </p14:nvContentPartPr>
            <p14:xfrm>
              <a:off x="4236442" y="3677861"/>
              <a:ext cx="434612" cy="255125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7448" y="3668865"/>
                <a:ext cx="452241" cy="2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14:cNvPr>
              <p14:cNvContentPartPr/>
              <p14:nvPr/>
            </p14:nvContentPartPr>
            <p14:xfrm>
              <a:off x="4626304" y="3706073"/>
              <a:ext cx="37454" cy="65422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17743" y="3697086"/>
                <a:ext cx="54933" cy="8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14:cNvPr>
              <p14:cNvContentPartPr/>
              <p14:nvPr/>
            </p14:nvContentPartPr>
            <p14:xfrm>
              <a:off x="832850" y="3443836"/>
              <a:ext cx="243" cy="1771038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775" y="3434837"/>
                <a:ext cx="12150" cy="178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14:cNvPr>
              <p14:cNvContentPartPr/>
              <p14:nvPr/>
            </p14:nvContentPartPr>
            <p14:xfrm>
              <a:off x="832850" y="5181311"/>
              <a:ext cx="243" cy="5083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775" y="5172720"/>
                <a:ext cx="12150" cy="6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14:cNvPr>
              <p14:cNvContentPartPr/>
              <p14:nvPr/>
            </p14:nvContentPartPr>
            <p14:xfrm>
              <a:off x="3671326" y="3638888"/>
              <a:ext cx="243" cy="1239386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5251" y="3629889"/>
                <a:ext cx="12150" cy="125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14:cNvPr>
              <p14:cNvContentPartPr/>
              <p14:nvPr/>
            </p14:nvContentPartPr>
            <p14:xfrm>
              <a:off x="3671326" y="4785126"/>
              <a:ext cx="243" cy="86825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5251" y="4776156"/>
                <a:ext cx="12150" cy="1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14:cNvPr>
              <p14:cNvContentPartPr/>
              <p14:nvPr/>
            </p14:nvContentPartPr>
            <p14:xfrm>
              <a:off x="3851202" y="3646244"/>
              <a:ext cx="91932" cy="13716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2224" y="3637243"/>
                <a:ext cx="109528" cy="15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14:cNvPr>
              <p14:cNvContentPartPr/>
              <p14:nvPr/>
            </p14:nvContentPartPr>
            <p14:xfrm>
              <a:off x="4218201" y="3445111"/>
              <a:ext cx="56910" cy="152005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09611" y="3436127"/>
                <a:ext cx="74448" cy="16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14:cNvPr>
              <p14:cNvContentPartPr/>
              <p14:nvPr/>
            </p14:nvContentPartPr>
            <p14:xfrm>
              <a:off x="4593714" y="3247870"/>
              <a:ext cx="94608" cy="155896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84721" y="3238869"/>
                <a:ext cx="112235" cy="173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14:cNvPr>
              <p14:cNvContentPartPr/>
              <p14:nvPr/>
            </p14:nvContentPartPr>
            <p14:xfrm>
              <a:off x="3887439" y="3996949"/>
              <a:ext cx="100444" cy="184595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78439" y="3988313"/>
                <a:ext cx="118085" cy="20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14:cNvPr>
              <p14:cNvContentPartPr/>
              <p14:nvPr/>
            </p14:nvContentPartPr>
            <p14:xfrm>
              <a:off x="4205555" y="3866104"/>
              <a:ext cx="61532" cy="194566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96559" y="3857473"/>
                <a:ext cx="79164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14:cNvPr>
              <p14:cNvContentPartPr/>
              <p14:nvPr/>
            </p14:nvContentPartPr>
            <p14:xfrm>
              <a:off x="4687349" y="3621681"/>
              <a:ext cx="90474" cy="144708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78373" y="3613042"/>
                <a:ext cx="108066" cy="16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14:cNvPr>
              <p14:cNvContentPartPr/>
              <p14:nvPr/>
            </p14:nvContentPartPr>
            <p14:xfrm>
              <a:off x="3883791" y="4387298"/>
              <a:ext cx="84150" cy="141546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74801" y="4378654"/>
                <a:ext cx="101771" cy="1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14:cNvPr>
              <p14:cNvContentPartPr/>
              <p14:nvPr/>
            </p14:nvContentPartPr>
            <p14:xfrm>
              <a:off x="4243738" y="4252317"/>
              <a:ext cx="68342" cy="143736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105" y="4243693"/>
                <a:ext cx="85967" cy="16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14:cNvPr>
              <p14:cNvContentPartPr/>
              <p14:nvPr/>
            </p14:nvContentPartPr>
            <p14:xfrm>
              <a:off x="4587877" y="4017622"/>
              <a:ext cx="85122" cy="169029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79257" y="4008631"/>
                <a:ext cx="102721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14:cNvPr>
              <p14:cNvContentPartPr/>
              <p14:nvPr/>
            </p14:nvContentPartPr>
            <p14:xfrm>
              <a:off x="993066" y="3458001"/>
              <a:ext cx="90474" cy="160274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4090" y="3448997"/>
                <a:ext cx="108066" cy="17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14:cNvPr>
              <p14:cNvContentPartPr/>
              <p14:nvPr/>
            </p14:nvContentPartPr>
            <p14:xfrm>
              <a:off x="1471941" y="3197526"/>
              <a:ext cx="109929" cy="176326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2960" y="3188530"/>
                <a:ext cx="127532" cy="19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14:cNvPr>
              <p14:cNvContentPartPr/>
              <p14:nvPr/>
            </p14:nvContentPartPr>
            <p14:xfrm>
              <a:off x="1904364" y="2959426"/>
              <a:ext cx="79042" cy="187027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95382" y="2950794"/>
                <a:ext cx="96647" cy="20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14:cNvPr>
              <p14:cNvContentPartPr/>
              <p14:nvPr/>
            </p14:nvContentPartPr>
            <p14:xfrm>
              <a:off x="1021764" y="3891398"/>
              <a:ext cx="79772" cy="185081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2781" y="3882756"/>
                <a:ext cx="97379" cy="2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14:cNvPr>
              <p14:cNvContentPartPr/>
              <p14:nvPr/>
            </p14:nvContentPartPr>
            <p14:xfrm>
              <a:off x="1507936" y="3644298"/>
              <a:ext cx="56910" cy="192134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8931" y="3635663"/>
                <a:ext cx="74559" cy="209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14:cNvPr>
              <p14:cNvContentPartPr/>
              <p14:nvPr/>
            </p14:nvContentPartPr>
            <p14:xfrm>
              <a:off x="1513287" y="3629706"/>
              <a:ext cx="57154" cy="19943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04301" y="3620803"/>
                <a:ext cx="74767" cy="3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14:cNvPr>
              <p14:cNvContentPartPr/>
              <p14:nvPr/>
            </p14:nvContentPartPr>
            <p14:xfrm>
              <a:off x="2032535" y="3340532"/>
              <a:ext cx="73692" cy="186783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023908" y="3331895"/>
                <a:ext cx="91306" cy="20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14:cNvPr>
              <p14:cNvContentPartPr/>
              <p14:nvPr/>
            </p14:nvContentPartPr>
            <p14:xfrm>
              <a:off x="1023953" y="4262289"/>
              <a:ext cx="114064" cy="2198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15317" y="4253293"/>
                <a:ext cx="131695" cy="2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14:cNvPr>
              <p14:cNvContentPartPr/>
              <p14:nvPr/>
            </p14:nvContentPartPr>
            <p14:xfrm>
              <a:off x="1049733" y="4348141"/>
              <a:ext cx="86096" cy="73692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40727" y="4339514"/>
                <a:ext cx="103747" cy="9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14:cNvPr>
              <p14:cNvContentPartPr/>
              <p14:nvPr/>
            </p14:nvContentPartPr>
            <p14:xfrm>
              <a:off x="1434488" y="3982844"/>
              <a:ext cx="130359" cy="25853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25485" y="3973855"/>
                <a:ext cx="148004" cy="27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14:cNvPr>
              <p14:cNvContentPartPr/>
              <p14:nvPr/>
            </p14:nvContentPartPr>
            <p14:xfrm>
              <a:off x="1926740" y="3706073"/>
              <a:ext cx="107741" cy="228129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17762" y="3697077"/>
                <a:ext cx="125339" cy="2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14:cNvPr>
              <p14:cNvContentPartPr/>
              <p14:nvPr/>
            </p14:nvContentPartPr>
            <p14:xfrm>
              <a:off x="538886" y="3925902"/>
              <a:ext cx="307" cy="136745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31211" y="3916906"/>
                <a:ext cx="15350" cy="15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14:cNvPr>
              <p14:cNvContentPartPr/>
              <p14:nvPr/>
            </p14:nvContentPartPr>
            <p14:xfrm>
              <a:off x="538886" y="4205538"/>
              <a:ext cx="307" cy="123224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196530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14:cNvPr>
              <p14:cNvContentPartPr/>
              <p14:nvPr/>
            </p14:nvContentPartPr>
            <p14:xfrm>
              <a:off x="538886" y="4524507"/>
              <a:ext cx="307" cy="110011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1211" y="4515519"/>
                <a:ext cx="15350" cy="12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14:cNvPr>
              <p14:cNvContentPartPr/>
              <p14:nvPr/>
            </p14:nvContentPartPr>
            <p14:xfrm>
              <a:off x="552407" y="5645816"/>
              <a:ext cx="48552" cy="28271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3416" y="5636755"/>
                <a:ext cx="66175" cy="4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14:cNvPr>
              <p14:cNvContentPartPr/>
              <p14:nvPr/>
            </p14:nvContentPartPr>
            <p14:xfrm>
              <a:off x="723569" y="5513681"/>
              <a:ext cx="106016" cy="6145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4585" y="5505055"/>
                <a:ext cx="123625" cy="79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14:cNvPr>
              <p14:cNvContentPartPr/>
              <p14:nvPr/>
            </p14:nvContentPartPr>
            <p14:xfrm>
              <a:off x="2863551" y="4314319"/>
              <a:ext cx="43328" cy="25198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54599" y="4305680"/>
                <a:ext cx="60874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14:cNvPr>
              <p14:cNvContentPartPr/>
              <p14:nvPr/>
            </p14:nvContentPartPr>
            <p14:xfrm>
              <a:off x="3052843" y="4209226"/>
              <a:ext cx="36260" cy="21203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44227" y="4200242"/>
                <a:ext cx="53851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14:cNvPr>
              <p14:cNvContentPartPr/>
              <p14:nvPr/>
            </p14:nvContentPartPr>
            <p14:xfrm>
              <a:off x="2506478" y="2086759"/>
              <a:ext cx="120458" cy="69755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97848" y="2077770"/>
                <a:ext cx="138077" cy="8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14:cNvPr>
              <p14:cNvContentPartPr/>
              <p14:nvPr/>
            </p14:nvContentPartPr>
            <p14:xfrm>
              <a:off x="2714514" y="2019155"/>
              <a:ext cx="29500" cy="17208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05520" y="2010192"/>
                <a:ext cx="47128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14:cNvPr>
              <p14:cNvContentPartPr/>
              <p14:nvPr/>
            </p14:nvContentPartPr>
            <p14:xfrm>
              <a:off x="2827598" y="1954931"/>
              <a:ext cx="27964" cy="16286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18882" y="1945883"/>
                <a:ext cx="45759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14:cNvPr>
              <p14:cNvContentPartPr/>
              <p14:nvPr/>
            </p14:nvContentPartPr>
            <p14:xfrm>
              <a:off x="2911796" y="1905149"/>
              <a:ext cx="29807" cy="17208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02818" y="1896545"/>
                <a:ext cx="47404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14:cNvPr>
              <p14:cNvContentPartPr/>
              <p14:nvPr/>
            </p14:nvContentPartPr>
            <p14:xfrm>
              <a:off x="3014432" y="1854446"/>
              <a:ext cx="15057" cy="8911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05469" y="1845535"/>
                <a:ext cx="32624" cy="2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14:cNvPr>
              <p14:cNvContentPartPr/>
              <p14:nvPr/>
            </p14:nvContentPartPr>
            <p14:xfrm>
              <a:off x="3078041" y="1820337"/>
              <a:ext cx="10755" cy="6453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069078" y="1811374"/>
                <a:ext cx="28322" cy="2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14:cNvPr>
              <p14:cNvContentPartPr/>
              <p14:nvPr/>
            </p14:nvContentPartPr>
            <p14:xfrm>
              <a:off x="3144723" y="1779467"/>
              <a:ext cx="307" cy="149344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37355" y="1770470"/>
                <a:ext cx="15350" cy="16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14:cNvPr>
              <p14:cNvContentPartPr/>
              <p14:nvPr/>
            </p14:nvContentPartPr>
            <p14:xfrm>
              <a:off x="3144723" y="2989276"/>
              <a:ext cx="307" cy="397636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37355" y="2980280"/>
                <a:ext cx="15350" cy="41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14:cNvPr>
              <p14:cNvContentPartPr/>
              <p14:nvPr/>
            </p14:nvContentPartPr>
            <p14:xfrm>
              <a:off x="2181055" y="2410338"/>
              <a:ext cx="7375" cy="30729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71836" y="2401762"/>
                <a:ext cx="25444" cy="4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14:cNvPr>
              <p14:cNvContentPartPr/>
              <p14:nvPr/>
            </p14:nvContentPartPr>
            <p14:xfrm>
              <a:off x="2181055" y="2566442"/>
              <a:ext cx="6760" cy="17823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72516" y="2557887"/>
                <a:ext cx="24194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14:cNvPr>
              <p14:cNvContentPartPr/>
              <p14:nvPr/>
            </p14:nvContentPartPr>
            <p14:xfrm>
              <a:off x="2603889" y="2169728"/>
              <a:ext cx="7375" cy="64224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94670" y="2161117"/>
                <a:ext cx="25444" cy="8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14:cNvPr>
              <p14:cNvContentPartPr/>
              <p14:nvPr/>
            </p14:nvContentPartPr>
            <p14:xfrm>
              <a:off x="2610650" y="2319379"/>
              <a:ext cx="2766" cy="28578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02006" y="2310335"/>
                <a:ext cx="19708" cy="4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14:cNvPr>
              <p14:cNvContentPartPr/>
              <p14:nvPr/>
            </p14:nvContentPartPr>
            <p14:xfrm>
              <a:off x="2883832" y="1987504"/>
              <a:ext cx="10755" cy="80203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74869" y="1978872"/>
                <a:ext cx="28322" cy="9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14:cNvPr>
              <p14:cNvContentPartPr/>
              <p14:nvPr/>
            </p14:nvContentPartPr>
            <p14:xfrm>
              <a:off x="2662582" y="4218444"/>
              <a:ext cx="5531" cy="66068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53364" y="4209826"/>
                <a:ext cx="23599" cy="8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14:cNvPr>
              <p14:cNvContentPartPr/>
              <p14:nvPr/>
            </p14:nvContentPartPr>
            <p14:xfrm>
              <a:off x="2675488" y="4316163"/>
              <a:ext cx="3073" cy="24276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6269" y="4307238"/>
                <a:ext cx="21895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14:cNvPr>
              <p14:cNvContentPartPr/>
              <p14:nvPr/>
            </p14:nvContentPartPr>
            <p14:xfrm>
              <a:off x="1764982" y="4726091"/>
              <a:ext cx="307" cy="51318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57307" y="4717056"/>
                <a:ext cx="15350" cy="6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14:cNvPr>
              <p14:cNvContentPartPr/>
              <p14:nvPr/>
            </p14:nvContentPartPr>
            <p14:xfrm>
              <a:off x="1771742" y="4817049"/>
              <a:ext cx="307" cy="31037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64067" y="4808027"/>
                <a:ext cx="15350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14:cNvPr>
              <p14:cNvContentPartPr/>
              <p14:nvPr/>
            </p14:nvContentPartPr>
            <p14:xfrm>
              <a:off x="2145102" y="2304015"/>
              <a:ext cx="105401" cy="60844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36468" y="2295374"/>
                <a:ext cx="123028" cy="7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14:cNvPr>
              <p14:cNvContentPartPr/>
              <p14:nvPr/>
            </p14:nvContentPartPr>
            <p14:xfrm>
              <a:off x="2287993" y="2281275"/>
              <a:ext cx="2151" cy="1536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79030" y="2271675"/>
                <a:ext cx="19718" cy="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14:cNvPr>
              <p14:cNvContentPartPr/>
              <p14:nvPr/>
            </p14:nvContentPartPr>
            <p14:xfrm>
              <a:off x="2370962" y="2209676"/>
              <a:ext cx="43021" cy="25198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361999" y="2200677"/>
                <a:ext cx="60588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14:cNvPr>
              <p14:cNvContentPartPr/>
              <p14:nvPr/>
            </p14:nvContentPartPr>
            <p14:xfrm>
              <a:off x="2335931" y="2279431"/>
              <a:ext cx="112469" cy="139511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27280" y="2270419"/>
                <a:ext cx="130132" cy="15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14:cNvPr>
              <p14:cNvContentPartPr/>
              <p14:nvPr/>
            </p14:nvContentPartPr>
            <p14:xfrm>
              <a:off x="2720660" y="2108270"/>
              <a:ext cx="74672" cy="138896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11642" y="2099274"/>
                <a:ext cx="92348" cy="15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14:cNvPr>
              <p14:cNvContentPartPr/>
              <p14:nvPr/>
            </p14:nvContentPartPr>
            <p14:xfrm>
              <a:off x="2980629" y="1955238"/>
              <a:ext cx="61151" cy="132136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71996" y="1946237"/>
                <a:ext cx="78777" cy="14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14:cNvPr>
              <p14:cNvContentPartPr/>
              <p14:nvPr/>
            </p14:nvContentPartPr>
            <p14:xfrm>
              <a:off x="639678" y="3603246"/>
              <a:ext cx="105094" cy="206808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0680" y="3594614"/>
                <a:ext cx="122730" cy="22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14:cNvPr>
              <p14:cNvContentPartPr/>
              <p14:nvPr/>
            </p14:nvContentPartPr>
            <p14:xfrm>
              <a:off x="664569" y="3999038"/>
              <a:ext cx="86349" cy="233542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5934" y="3990042"/>
                <a:ext cx="103979" cy="25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14:cNvPr>
              <p14:cNvContentPartPr/>
              <p14:nvPr/>
            </p14:nvContentPartPr>
            <p14:xfrm>
              <a:off x="626465" y="4420028"/>
              <a:ext cx="79589" cy="177922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7502" y="4411384"/>
                <a:ext cx="97156" cy="19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14:cNvPr>
              <p14:cNvContentPartPr/>
              <p14:nvPr/>
            </p14:nvContentPartPr>
            <p14:xfrm>
              <a:off x="984767" y="5380623"/>
              <a:ext cx="75287" cy="43635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75804" y="5371608"/>
                <a:ext cx="92854" cy="6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14:cNvPr>
              <p14:cNvContentPartPr/>
              <p14:nvPr/>
            </p14:nvContentPartPr>
            <p14:xfrm>
              <a:off x="1295747" y="4996815"/>
              <a:ext cx="429594" cy="247985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286745" y="4987817"/>
                <a:ext cx="447239" cy="26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14:cNvPr>
              <p14:cNvContentPartPr/>
              <p14:nvPr/>
            </p14:nvContentPartPr>
            <p14:xfrm>
              <a:off x="1010273" y="5174737"/>
              <a:ext cx="59922" cy="156412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1610" y="5165748"/>
                <a:ext cx="77610" cy="1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14:cNvPr>
              <p14:cNvContentPartPr/>
              <p14:nvPr/>
            </p14:nvContentPartPr>
            <p14:xfrm>
              <a:off x="1264096" y="5038300"/>
              <a:ext cx="307" cy="24276"/>
            </p14:xfrm>
          </p:contentPart>
        </mc:Choice>
        <mc:Fallback xmlns=""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6728" y="5029375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14:cNvPr>
              <p14:cNvContentPartPr/>
              <p14:nvPr/>
            </p14:nvContentPartPr>
            <p14:xfrm>
              <a:off x="1270549" y="5122805"/>
              <a:ext cx="307" cy="70984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263181" y="5113842"/>
                <a:ext cx="15350" cy="8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14:cNvPr>
              <p14:cNvContentPartPr/>
              <p14:nvPr/>
            </p14:nvContentPartPr>
            <p14:xfrm>
              <a:off x="1438638" y="4940273"/>
              <a:ext cx="74057" cy="156412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30010" y="4931623"/>
                <a:ext cx="91673" cy="174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14:cNvPr>
              <p14:cNvContentPartPr/>
              <p14:nvPr/>
            </p14:nvContentPartPr>
            <p14:xfrm>
              <a:off x="1368268" y="5143701"/>
              <a:ext cx="72828" cy="37797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59255" y="5135062"/>
                <a:ext cx="90494" cy="55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14:cNvPr>
              <p14:cNvContentPartPr/>
              <p14:nvPr/>
            </p14:nvContentPartPr>
            <p14:xfrm>
              <a:off x="1147325" y="5293967"/>
              <a:ext cx="73136" cy="36875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38362" y="5285017"/>
                <a:ext cx="90703" cy="5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14:cNvPr>
              <p14:cNvContentPartPr/>
              <p14:nvPr/>
            </p14:nvContentPartPr>
            <p14:xfrm>
              <a:off x="1758529" y="4937815"/>
              <a:ext cx="48552" cy="16286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749898" y="4928767"/>
                <a:ext cx="66175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14:cNvPr>
              <p14:cNvContentPartPr/>
              <p14:nvPr/>
            </p14:nvContentPartPr>
            <p14:xfrm>
              <a:off x="2566092" y="4404356"/>
              <a:ext cx="185297" cy="106938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57079" y="4395354"/>
                <a:ext cx="202962" cy="12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14:cNvPr>
              <p14:cNvContentPartPr/>
              <p14:nvPr/>
            </p14:nvContentPartPr>
            <p14:xfrm>
              <a:off x="2252962" y="4452908"/>
              <a:ext cx="307" cy="64531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45287" y="4443895"/>
                <a:ext cx="15350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14:cNvPr>
              <p14:cNvContentPartPr/>
              <p14:nvPr/>
            </p14:nvContentPartPr>
            <p14:xfrm>
              <a:off x="2265868" y="4556773"/>
              <a:ext cx="307" cy="44557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58193" y="4548149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14:cNvPr>
              <p14:cNvContentPartPr/>
              <p14:nvPr/>
            </p14:nvContentPartPr>
            <p14:xfrm>
              <a:off x="1908487" y="4799226"/>
              <a:ext cx="158255" cy="91573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99855" y="4790573"/>
                <a:ext cx="175879" cy="10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14:cNvPr>
              <p14:cNvContentPartPr/>
              <p14:nvPr/>
            </p14:nvContentPartPr>
            <p14:xfrm>
              <a:off x="2255727" y="4589039"/>
              <a:ext cx="175156" cy="101406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247095" y="4580378"/>
                <a:ext cx="192779" cy="11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14:cNvPr>
              <p14:cNvContentPartPr/>
              <p14:nvPr/>
            </p14:nvContentPartPr>
            <p14:xfrm>
              <a:off x="2142337" y="4716258"/>
              <a:ext cx="59000" cy="42406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3343" y="4707633"/>
                <a:ext cx="76628" cy="6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14:cNvPr>
              <p14:cNvContentPartPr/>
              <p14:nvPr/>
            </p14:nvContentPartPr>
            <p14:xfrm>
              <a:off x="2500025" y="4560460"/>
              <a:ext cx="35646" cy="15979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91023" y="4551583"/>
                <a:ext cx="53289" cy="3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14:cNvPr>
              <p14:cNvContentPartPr/>
              <p14:nvPr/>
            </p14:nvContentPartPr>
            <p14:xfrm>
              <a:off x="1927539" y="4622226"/>
              <a:ext cx="124146" cy="138589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18903" y="4613587"/>
                <a:ext cx="141778" cy="156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14:cNvPr>
              <p14:cNvContentPartPr/>
              <p14:nvPr/>
            </p14:nvContentPartPr>
            <p14:xfrm>
              <a:off x="2407530" y="4385919"/>
              <a:ext cx="75287" cy="119229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98524" y="4376941"/>
                <a:ext cx="92938" cy="136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14:cNvPr>
              <p14:cNvContentPartPr/>
              <p14:nvPr/>
            </p14:nvContentPartPr>
            <p14:xfrm>
              <a:off x="2766447" y="4134246"/>
              <a:ext cx="66375" cy="15211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57477" y="4125256"/>
                <a:ext cx="83955" cy="169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14:cNvPr>
              <p14:cNvContentPartPr/>
              <p14:nvPr/>
            </p14:nvContentPartPr>
            <p14:xfrm>
              <a:off x="3144723" y="3464042"/>
              <a:ext cx="307" cy="122917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37355" y="3455416"/>
                <a:ext cx="15350" cy="14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14:cNvPr>
              <p14:cNvContentPartPr/>
              <p14:nvPr/>
            </p14:nvContentPartPr>
            <p14:xfrm>
              <a:off x="2981244" y="3459740"/>
              <a:ext cx="47323" cy="11063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2640" y="3451175"/>
                <a:ext cx="64890" cy="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14:cNvPr>
              <p14:cNvContentPartPr/>
              <p14:nvPr/>
            </p14:nvContentPartPr>
            <p14:xfrm>
              <a:off x="3059296" y="3441917"/>
              <a:ext cx="21818" cy="3073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050354" y="3432698"/>
                <a:ext cx="39344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14:cNvPr>
              <p14:cNvContentPartPr/>
              <p14:nvPr/>
            </p14:nvContentPartPr>
            <p14:xfrm>
              <a:off x="3020577" y="3684985"/>
              <a:ext cx="6760" cy="307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011682" y="3677617"/>
                <a:ext cx="24194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14:cNvPr>
              <p14:cNvContentPartPr/>
              <p14:nvPr/>
            </p14:nvContentPartPr>
            <p14:xfrm>
              <a:off x="3056223" y="3633053"/>
              <a:ext cx="36260" cy="15365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47248" y="3624477"/>
                <a:ext cx="53851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14:cNvPr>
              <p14:cNvContentPartPr/>
              <p14:nvPr/>
            </p14:nvContentPartPr>
            <p14:xfrm>
              <a:off x="3005520" y="3678532"/>
              <a:ext cx="21818" cy="8604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96429" y="3669928"/>
                <a:ext cx="39636" cy="2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14:cNvPr>
              <p14:cNvContentPartPr/>
              <p14:nvPr/>
            </p14:nvContentPartPr>
            <p14:xfrm>
              <a:off x="3144723" y="4121033"/>
              <a:ext cx="307" cy="25813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137355" y="4112070"/>
                <a:ext cx="15350" cy="4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14:cNvPr>
              <p14:cNvContentPartPr/>
              <p14:nvPr/>
            </p14:nvContentPartPr>
            <p14:xfrm>
              <a:off x="3144723" y="3782704"/>
              <a:ext cx="307" cy="103557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37355" y="3773715"/>
                <a:ext cx="15350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14:cNvPr>
              <p14:cNvContentPartPr/>
              <p14:nvPr/>
            </p14:nvContentPartPr>
            <p14:xfrm>
              <a:off x="3144723" y="3958475"/>
              <a:ext cx="307" cy="44557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37355" y="3949492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14:cNvPr>
              <p14:cNvContentPartPr/>
              <p14:nvPr/>
            </p14:nvContentPartPr>
            <p14:xfrm>
              <a:off x="3007364" y="3936658"/>
              <a:ext cx="35953" cy="15365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98735" y="3927725"/>
                <a:ext cx="53570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14:cNvPr>
              <p14:cNvContentPartPr/>
              <p14:nvPr/>
            </p14:nvContentPartPr>
            <p14:xfrm>
              <a:off x="3066057" y="3892100"/>
              <a:ext cx="23661" cy="21203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057094" y="3883116"/>
                <a:ext cx="41228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14:cNvPr>
              <p14:cNvContentPartPr/>
              <p14:nvPr/>
            </p14:nvContentPartPr>
            <p14:xfrm>
              <a:off x="2959119" y="4023314"/>
              <a:ext cx="2766" cy="71292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50821" y="4014673"/>
                <a:ext cx="19708" cy="8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14:cNvPr>
              <p14:cNvContentPartPr/>
              <p14:nvPr/>
            </p14:nvContentPartPr>
            <p14:xfrm>
              <a:off x="2948978" y="4153298"/>
              <a:ext cx="10755" cy="44865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940015" y="4144614"/>
                <a:ext cx="28322" cy="62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14:cNvPr>
              <p14:cNvContentPartPr/>
              <p14:nvPr/>
            </p14:nvContentPartPr>
            <p14:xfrm>
              <a:off x="3005827" y="4030689"/>
              <a:ext cx="60537" cy="143505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96819" y="4021697"/>
                <a:ext cx="78194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14:cNvPr>
              <p14:cNvContentPartPr/>
              <p14:nvPr/>
            </p14:nvContentPartPr>
            <p14:xfrm>
              <a:off x="3019348" y="3679761"/>
              <a:ext cx="68219" cy="171469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10372" y="3670774"/>
                <a:ext cx="85812" cy="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14:cNvPr>
              <p14:cNvContentPartPr/>
              <p14:nvPr/>
            </p14:nvContentPartPr>
            <p14:xfrm>
              <a:off x="3007364" y="3476334"/>
              <a:ext cx="67297" cy="103557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98367" y="3467704"/>
                <a:ext cx="84931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14:cNvPr>
              <p14:cNvContentPartPr/>
              <p14:nvPr/>
            </p14:nvContentPartPr>
            <p14:xfrm>
              <a:off x="3007364" y="3145073"/>
              <a:ext cx="65761" cy="167474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98380" y="3136088"/>
                <a:ext cx="83369" cy="18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14:cNvPr>
              <p14:cNvContentPartPr/>
              <p14:nvPr/>
            </p14:nvContentPartPr>
            <p14:xfrm>
              <a:off x="3144723" y="2202301"/>
              <a:ext cx="307" cy="116771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137355" y="2193319"/>
                <a:ext cx="15350" cy="13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14:cNvPr>
              <p14:cNvContentPartPr/>
              <p14:nvPr/>
            </p14:nvContentPartPr>
            <p14:xfrm>
              <a:off x="3144723" y="2520963"/>
              <a:ext cx="307" cy="259969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137355" y="2511961"/>
                <a:ext cx="15350" cy="27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14:cNvPr>
              <p14:cNvContentPartPr/>
              <p14:nvPr/>
            </p14:nvContentPartPr>
            <p14:xfrm>
              <a:off x="2909952" y="2176181"/>
              <a:ext cx="307" cy="3073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02277" y="2166578"/>
                <a:ext cx="15350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14:cNvPr>
              <p14:cNvContentPartPr/>
              <p14:nvPr/>
            </p14:nvContentPartPr>
            <p14:xfrm>
              <a:off x="3012280" y="2191853"/>
              <a:ext cx="3688" cy="4302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003429" y="2182890"/>
                <a:ext cx="21759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14:cNvPr>
              <p14:cNvContentPartPr/>
              <p14:nvPr/>
            </p14:nvContentPartPr>
            <p14:xfrm>
              <a:off x="3046390" y="2163275"/>
              <a:ext cx="37797" cy="307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37391" y="2155600"/>
                <a:ext cx="5543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14:cNvPr>
              <p14:cNvContentPartPr/>
              <p14:nvPr/>
            </p14:nvContentPartPr>
            <p14:xfrm>
              <a:off x="2994458" y="2593484"/>
              <a:ext cx="59307" cy="25198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985472" y="2584845"/>
                <a:ext cx="76919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14:cNvPr>
              <p14:cNvContentPartPr/>
              <p14:nvPr/>
            </p14:nvContentPartPr>
            <p14:xfrm>
              <a:off x="3091869" y="2566442"/>
              <a:ext cx="2766" cy="307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83571" y="2559074"/>
                <a:ext cx="19708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14:cNvPr>
              <p14:cNvContentPartPr/>
              <p14:nvPr/>
            </p14:nvContentPartPr>
            <p14:xfrm>
              <a:off x="3012280" y="2740369"/>
              <a:ext cx="59922" cy="127219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003310" y="2731744"/>
                <a:ext cx="77504" cy="14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14:cNvPr>
              <p14:cNvContentPartPr/>
              <p14:nvPr/>
            </p14:nvContentPartPr>
            <p14:xfrm>
              <a:off x="2985853" y="2344270"/>
              <a:ext cx="100792" cy="125068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77214" y="2335620"/>
                <a:ext cx="118431" cy="14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14:cNvPr>
              <p14:cNvContentPartPr/>
              <p14:nvPr/>
            </p14:nvContentPartPr>
            <p14:xfrm>
              <a:off x="3013817" y="3032297"/>
              <a:ext cx="22125" cy="9526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004749" y="3023137"/>
                <a:ext cx="39898" cy="2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14:cNvPr>
              <p14:cNvContentPartPr/>
              <p14:nvPr/>
            </p14:nvContentPartPr>
            <p14:xfrm>
              <a:off x="3072202" y="2995729"/>
              <a:ext cx="307" cy="307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64834" y="2988361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14:cNvPr>
              <p14:cNvContentPartPr/>
              <p14:nvPr/>
            </p14:nvContentPartPr>
            <p14:xfrm>
              <a:off x="2994458" y="3009557"/>
              <a:ext cx="32880" cy="31958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985523" y="3000939"/>
                <a:ext cx="50392" cy="4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14:cNvPr>
              <p14:cNvContentPartPr/>
              <p14:nvPr/>
            </p14:nvContentPartPr>
            <p14:xfrm>
              <a:off x="3066057" y="2914604"/>
              <a:ext cx="87578" cy="556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057047" y="2905575"/>
                <a:ext cx="105238" cy="7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14:cNvPr>
              <p14:cNvContentPartPr/>
              <p14:nvPr/>
            </p14:nvContentPartPr>
            <p14:xfrm>
              <a:off x="3150562" y="2872198"/>
              <a:ext cx="307" cy="90651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142887" y="2863205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14:cNvPr>
              <p14:cNvContentPartPr/>
              <p14:nvPr/>
            </p14:nvContentPartPr>
            <p14:xfrm>
              <a:off x="538886" y="4888341"/>
              <a:ext cx="307" cy="12322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879694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14:cNvPr>
              <p14:cNvContentPartPr/>
              <p14:nvPr/>
            </p14:nvContentPartPr>
            <p14:xfrm>
              <a:off x="538886" y="5194404"/>
              <a:ext cx="307" cy="90651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31211" y="5185411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14:cNvPr>
              <p14:cNvContentPartPr/>
              <p14:nvPr/>
            </p14:nvContentPartPr>
            <p14:xfrm>
              <a:off x="538886" y="5474040"/>
              <a:ext cx="307" cy="66068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1211" y="5465014"/>
                <a:ext cx="15350" cy="8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14:cNvPr>
              <p14:cNvContentPartPr/>
              <p14:nvPr/>
            </p14:nvContentPartPr>
            <p14:xfrm>
              <a:off x="639678" y="5308717"/>
              <a:ext cx="48859" cy="2766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1056" y="5300073"/>
                <a:ext cx="66463" cy="1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14:cNvPr>
              <p14:cNvContentPartPr/>
              <p14:nvPr/>
            </p14:nvContentPartPr>
            <p14:xfrm>
              <a:off x="737397" y="5261701"/>
              <a:ext cx="34417" cy="30422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28434" y="5252753"/>
                <a:ext cx="51984" cy="4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14:cNvPr>
              <p14:cNvContentPartPr/>
              <p14:nvPr/>
            </p14:nvContentPartPr>
            <p14:xfrm>
              <a:off x="853861" y="5272149"/>
              <a:ext cx="13828" cy="58078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5128" y="5263491"/>
                <a:ext cx="31659" cy="7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14:cNvPr>
              <p14:cNvContentPartPr/>
              <p14:nvPr/>
            </p14:nvContentPartPr>
            <p14:xfrm>
              <a:off x="854475" y="5369868"/>
              <a:ext cx="18745" cy="78667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45463" y="5360888"/>
                <a:ext cx="36409" cy="9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14:cNvPr>
              <p14:cNvContentPartPr/>
              <p14:nvPr/>
            </p14:nvContentPartPr>
            <p14:xfrm>
              <a:off x="555173" y="5044138"/>
              <a:ext cx="51010" cy="39948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6552" y="5035141"/>
                <a:ext cx="68612" cy="5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14:cNvPr>
              <p14:cNvContentPartPr/>
              <p14:nvPr/>
            </p14:nvContentPartPr>
            <p14:xfrm>
              <a:off x="665798" y="4974076"/>
              <a:ext cx="85120" cy="38104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57178" y="4965449"/>
                <a:ext cx="102719" cy="5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14:cNvPr>
              <p14:cNvContentPartPr/>
              <p14:nvPr/>
            </p14:nvContentPartPr>
            <p14:xfrm>
              <a:off x="650741" y="4799534"/>
              <a:ext cx="87271" cy="149651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2122" y="4790900"/>
                <a:ext cx="104869" cy="16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14:cNvPr>
              <p14:cNvContentPartPr/>
              <p14:nvPr/>
            </p14:nvContentPartPr>
            <p14:xfrm>
              <a:off x="659345" y="5062268"/>
              <a:ext cx="93417" cy="133365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50328" y="5053281"/>
                <a:ext cx="111090" cy="15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14:cNvPr>
              <p14:cNvContentPartPr/>
              <p14:nvPr/>
            </p14:nvContentPartPr>
            <p14:xfrm>
              <a:off x="678397" y="5369868"/>
              <a:ext cx="67297" cy="134901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9400" y="5360875"/>
                <a:ext cx="84931" cy="15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14:cNvPr>
              <p14:cNvContentPartPr/>
              <p14:nvPr/>
            </p14:nvContentPartPr>
            <p14:xfrm>
              <a:off x="542267" y="5342212"/>
              <a:ext cx="56542" cy="34724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33263" y="5333169"/>
                <a:ext cx="74189" cy="5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14:cNvPr>
              <p14:cNvContentPartPr/>
              <p14:nvPr/>
            </p14:nvContentPartPr>
            <p14:xfrm>
              <a:off x="652892" y="5285977"/>
              <a:ext cx="39641" cy="32266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43883" y="5277276"/>
                <a:ext cx="57299" cy="5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14:cNvPr>
              <p14:cNvContentPartPr/>
              <p14:nvPr/>
            </p14:nvContentPartPr>
            <p14:xfrm>
              <a:off x="659345" y="5298269"/>
              <a:ext cx="20281" cy="676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0450" y="5289374"/>
                <a:ext cx="37716" cy="2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14:cNvPr>
              <p14:cNvContentPartPr/>
              <p14:nvPr/>
            </p14:nvContentPartPr>
            <p14:xfrm>
              <a:off x="613866" y="4741763"/>
              <a:ext cx="54391" cy="16901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4920" y="4732773"/>
                <a:ext cx="71925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14:cNvPr>
              <p14:cNvContentPartPr/>
              <p14:nvPr/>
            </p14:nvContentPartPr>
            <p14:xfrm>
              <a:off x="724491" y="4695976"/>
              <a:ext cx="20281" cy="4302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15596" y="4687013"/>
                <a:ext cx="37716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14:cNvPr>
              <p14:cNvContentPartPr/>
              <p14:nvPr/>
            </p14:nvContentPartPr>
            <p14:xfrm>
              <a:off x="548412" y="4726091"/>
              <a:ext cx="7375" cy="64531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39193" y="4717078"/>
                <a:ext cx="25444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14:cNvPr>
              <p14:cNvContentPartPr/>
              <p14:nvPr/>
            </p14:nvContentPartPr>
            <p14:xfrm>
              <a:off x="581293" y="4755591"/>
              <a:ext cx="42406" cy="29193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72309" y="4746941"/>
                <a:ext cx="60015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14:cNvPr>
              <p14:cNvContentPartPr/>
              <p14:nvPr/>
            </p14:nvContentPartPr>
            <p14:xfrm>
              <a:off x="704824" y="4687065"/>
              <a:ext cx="52240" cy="19667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5817" y="4678125"/>
                <a:ext cx="69894" cy="3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14:cNvPr>
              <p14:cNvContentPartPr/>
              <p14:nvPr/>
            </p14:nvContentPartPr>
            <p14:xfrm>
              <a:off x="594199" y="4327840"/>
              <a:ext cx="77438" cy="21203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85555" y="4318856"/>
                <a:ext cx="95087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14:cNvPr>
              <p14:cNvContentPartPr/>
              <p14:nvPr/>
            </p14:nvContentPartPr>
            <p14:xfrm>
              <a:off x="717730" y="4303257"/>
              <a:ext cx="31037" cy="307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8708" y="4295582"/>
                <a:ext cx="48721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14:cNvPr>
              <p14:cNvContentPartPr/>
              <p14:nvPr/>
            </p14:nvContentPartPr>
            <p14:xfrm>
              <a:off x="574532" y="4333372"/>
              <a:ext cx="81740" cy="28578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65890" y="4324441"/>
                <a:ext cx="99384" cy="4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14:cNvPr>
              <p14:cNvContentPartPr/>
              <p14:nvPr/>
            </p14:nvContentPartPr>
            <p14:xfrm>
              <a:off x="737397" y="4291273"/>
              <a:ext cx="19052" cy="11984"/>
            </p14:xfrm>
          </p:contentPart>
        </mc:Choice>
        <mc:Fallback xmlns="">
          <p:pic>
            <p:nvPicPr>
              <p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28410" y="4282814"/>
                <a:ext cx="36666" cy="2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14:cNvPr>
              <p14:cNvContentPartPr/>
              <p14:nvPr/>
            </p14:nvContentPartPr>
            <p14:xfrm>
              <a:off x="652892" y="3919449"/>
              <a:ext cx="51318" cy="307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3857" y="3911774"/>
                <a:ext cx="6902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14:cNvPr>
              <p14:cNvContentPartPr/>
              <p14:nvPr/>
            </p14:nvContentPartPr>
            <p14:xfrm>
              <a:off x="776423" y="3893329"/>
              <a:ext cx="307" cy="307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9055" y="3885654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14:cNvPr>
              <p14:cNvContentPartPr/>
              <p14:nvPr/>
            </p14:nvContentPartPr>
            <p14:xfrm>
              <a:off x="633225" y="3901933"/>
              <a:ext cx="66990" cy="23969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24221" y="3893347"/>
                <a:ext cx="84638" cy="4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14:cNvPr>
              <p14:cNvContentPartPr/>
              <p14:nvPr/>
            </p14:nvContentPartPr>
            <p14:xfrm>
              <a:off x="769970" y="3861371"/>
              <a:ext cx="19667" cy="7068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1030" y="3852889"/>
                <a:ext cx="37189" cy="2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14:cNvPr>
              <p14:cNvContentPartPr/>
              <p14:nvPr/>
            </p14:nvContentPartPr>
            <p14:xfrm>
              <a:off x="908559" y="3009865"/>
              <a:ext cx="119537" cy="69141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99558" y="3001222"/>
                <a:ext cx="137180" cy="8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14:cNvPr>
              <p14:cNvContentPartPr/>
              <p14:nvPr/>
            </p14:nvContentPartPr>
            <p14:xfrm>
              <a:off x="1108299" y="2932734"/>
              <a:ext cx="53469" cy="31037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99687" y="2923712"/>
                <a:ext cx="71053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14:cNvPr>
              <p14:cNvContentPartPr/>
              <p14:nvPr/>
            </p14:nvContentPartPr>
            <p14:xfrm>
              <a:off x="1232137" y="2843312"/>
              <a:ext cx="84198" cy="48859"/>
            </p14:xfrm>
          </p:contentPart>
        </mc:Choice>
        <mc:Fallback xmlns="">
          <p:pic>
            <p:nvPicPr>
              <p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23141" y="2834690"/>
                <a:ext cx="101829" cy="66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14:cNvPr>
              <p14:cNvContentPartPr/>
              <p14:nvPr/>
            </p14:nvContentPartPr>
            <p14:xfrm>
              <a:off x="1408830" y="2666005"/>
              <a:ext cx="214797" cy="124146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399835" y="2657369"/>
                <a:ext cx="232427" cy="1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14:cNvPr>
              <p14:cNvContentPartPr/>
              <p14:nvPr/>
            </p14:nvContentPartPr>
            <p14:xfrm>
              <a:off x="1698914" y="2603624"/>
              <a:ext cx="33188" cy="19359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689896" y="2594661"/>
                <a:ext cx="50864" cy="3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14:cNvPr>
              <p14:cNvContentPartPr/>
              <p14:nvPr/>
            </p14:nvContentPartPr>
            <p14:xfrm>
              <a:off x="1797555" y="2538171"/>
              <a:ext cx="47630" cy="27656"/>
            </p14:xfrm>
          </p:contentPart>
        </mc:Choice>
        <mc:Fallback xmlns="">
          <p:pic>
            <p:nvPicPr>
              <p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88534" y="2529551"/>
                <a:ext cx="65311" cy="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14:cNvPr>
              <p14:cNvContentPartPr/>
              <p14:nvPr/>
            </p14:nvContentPartPr>
            <p14:xfrm>
              <a:off x="1916170" y="2421093"/>
              <a:ext cx="131521" cy="76208"/>
            </p14:xfrm>
          </p:contentPart>
        </mc:Choice>
        <mc:Fallback xmlns="">
          <p:pic>
            <p:nvPicPr>
              <p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07186" y="2412466"/>
                <a:ext cx="149129" cy="9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14:cNvPr>
              <p14:cNvContentPartPr/>
              <p14:nvPr/>
            </p14:nvContentPartPr>
            <p14:xfrm>
              <a:off x="1225070" y="2956703"/>
              <a:ext cx="4302" cy="54083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216466" y="2947689"/>
                <a:ext cx="21869" cy="7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14:cNvPr>
              <p14:cNvContentPartPr/>
              <p14:nvPr/>
            </p14:nvContentPartPr>
            <p14:xfrm>
              <a:off x="1257643" y="3086688"/>
              <a:ext cx="307" cy="24276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249968" y="3078120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14:cNvPr>
              <p14:cNvContentPartPr/>
              <p14:nvPr/>
            </p14:nvContentPartPr>
            <p14:xfrm>
              <a:off x="1719503" y="2670614"/>
              <a:ext cx="307" cy="51318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11828" y="2661642"/>
                <a:ext cx="15350" cy="6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14:cNvPr>
              <p14:cNvContentPartPr/>
              <p14:nvPr/>
            </p14:nvContentPartPr>
            <p14:xfrm>
              <a:off x="1712742" y="2794145"/>
              <a:ext cx="307" cy="44557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05374" y="2785521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14:cNvPr>
              <p14:cNvContentPartPr/>
              <p14:nvPr/>
            </p14:nvContentPartPr>
            <p14:xfrm>
              <a:off x="540116" y="3234802"/>
              <a:ext cx="98333" cy="56849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31471" y="3225807"/>
                <a:ext cx="115983" cy="74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14:cNvPr>
              <p14:cNvContentPartPr/>
              <p14:nvPr/>
            </p14:nvContentPartPr>
            <p14:xfrm>
              <a:off x="698064" y="3130938"/>
              <a:ext cx="120151" cy="69448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89430" y="3121942"/>
                <a:ext cx="137778" cy="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14:cNvPr>
              <p14:cNvContentPartPr/>
              <p14:nvPr/>
            </p14:nvContentPartPr>
            <p14:xfrm>
              <a:off x="538886" y="3262459"/>
              <a:ext cx="307" cy="120459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31211" y="3253829"/>
                <a:ext cx="15350" cy="13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14:cNvPr>
              <p14:cNvContentPartPr/>
              <p14:nvPr/>
            </p14:nvContentPartPr>
            <p14:xfrm>
              <a:off x="538886" y="3528881"/>
              <a:ext cx="307" cy="201276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31211" y="3520239"/>
                <a:ext cx="15350" cy="21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14:cNvPr>
              <p14:cNvContentPartPr/>
              <p14:nvPr/>
            </p14:nvContentPartPr>
            <p14:xfrm>
              <a:off x="574532" y="3568214"/>
              <a:ext cx="3073" cy="307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65313" y="3560539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14:cNvPr>
              <p14:cNvContentPartPr/>
              <p14:nvPr/>
            </p14:nvContentPartPr>
            <p14:xfrm>
              <a:off x="626772" y="3519662"/>
              <a:ext cx="35646" cy="29193"/>
            </p14:xfrm>
          </p:contentPart>
        </mc:Choice>
        <mc:Fallback xmlns=""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17770" y="3510652"/>
                <a:ext cx="53289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14:cNvPr>
              <p14:cNvContentPartPr/>
              <p14:nvPr/>
            </p14:nvContentPartPr>
            <p14:xfrm>
              <a:off x="698371" y="3478178"/>
              <a:ext cx="25813" cy="12292"/>
            </p14:xfrm>
          </p:contentPart>
        </mc:Choice>
        <mc:Fallback xmlns="">
          <p:pic>
            <p:nvPicPr>
              <p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9408" y="3469501"/>
                <a:ext cx="43380" cy="3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14:cNvPr>
              <p14:cNvContentPartPr/>
              <p14:nvPr/>
            </p14:nvContentPartPr>
            <p14:xfrm>
              <a:off x="782876" y="3423787"/>
              <a:ext cx="6760" cy="7990"/>
            </p14:xfrm>
          </p:contentPart>
        </mc:Choice>
        <mc:Fallback xmlns=""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73981" y="3415450"/>
                <a:ext cx="24194" cy="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14:cNvPr>
              <p14:cNvContentPartPr/>
              <p14:nvPr/>
            </p14:nvContentPartPr>
            <p14:xfrm>
              <a:off x="808996" y="3165047"/>
              <a:ext cx="307" cy="17823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01321" y="3156135"/>
                <a:ext cx="15350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14:cNvPr>
              <p14:cNvContentPartPr/>
              <p14:nvPr/>
            </p14:nvContentPartPr>
            <p14:xfrm>
              <a:off x="802236" y="3236339"/>
              <a:ext cx="5531" cy="52854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3386" y="3227710"/>
                <a:ext cx="23599" cy="7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14:cNvPr>
              <p14:cNvContentPartPr/>
              <p14:nvPr/>
            </p14:nvContentPartPr>
            <p14:xfrm>
              <a:off x="821902" y="3398896"/>
              <a:ext cx="307" cy="307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14534" y="339152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14:cNvPr>
              <p14:cNvContentPartPr/>
              <p14:nvPr/>
            </p14:nvContentPartPr>
            <p14:xfrm>
              <a:off x="638756" y="3248631"/>
              <a:ext cx="118922" cy="170854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29747" y="3239639"/>
                <a:ext cx="136580" cy="18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14:cNvPr>
              <p14:cNvContentPartPr/>
              <p14:nvPr/>
            </p14:nvContentPartPr>
            <p14:xfrm>
              <a:off x="945741" y="3106969"/>
              <a:ext cx="89115" cy="131214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36721" y="3097957"/>
                <a:ext cx="106794" cy="148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14:cNvPr>
              <p14:cNvContentPartPr/>
              <p14:nvPr/>
            </p14:nvContentPartPr>
            <p14:xfrm>
              <a:off x="1398997" y="2857755"/>
              <a:ext cx="96490" cy="153646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390030" y="2849119"/>
                <a:ext cx="114066" cy="171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14:cNvPr>
              <p14:cNvContentPartPr/>
              <p14:nvPr/>
            </p14:nvContentPartPr>
            <p14:xfrm>
              <a:off x="1835044" y="2597786"/>
              <a:ext cx="125990" cy="158563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826045" y="2588777"/>
                <a:ext cx="143629" cy="17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14:cNvPr>
              <p14:cNvContentPartPr/>
              <p14:nvPr/>
            </p14:nvContentPartPr>
            <p14:xfrm>
              <a:off x="581293" y="3525501"/>
              <a:ext cx="67604" cy="16901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72303" y="3516511"/>
                <a:ext cx="85224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14:cNvPr>
              <p14:cNvContentPartPr/>
              <p14:nvPr/>
            </p14:nvContentPartPr>
            <p14:xfrm>
              <a:off x="1270549" y="3457282"/>
              <a:ext cx="3073" cy="307"/>
            </p14:xfrm>
          </p:contentPart>
        </mc:Choice>
        <mc:Fallback xmlns=""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61330" y="3449914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14:cNvPr>
              <p14:cNvContentPartPr/>
              <p14:nvPr/>
            </p14:nvContentPartPr>
            <p14:xfrm>
              <a:off x="528080" y="2597581"/>
              <a:ext cx="1199054" cy="1804419"/>
            </p14:xfrm>
          </p:contentPart>
        </mc:Choice>
        <mc:Fallback xmlns="">
          <p:pic>
            <p:nvPicPr>
              <p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19081" y="2588941"/>
                <a:ext cx="1216692" cy="1822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14:cNvPr>
              <p14:cNvContentPartPr/>
              <p14:nvPr/>
            </p14:nvContentPartPr>
            <p14:xfrm>
              <a:off x="781289" y="2369878"/>
              <a:ext cx="1447653" cy="1937784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72648" y="2361238"/>
                <a:ext cx="1465294" cy="1955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14:cNvPr>
              <p14:cNvContentPartPr/>
              <p14:nvPr/>
            </p14:nvContentPartPr>
            <p14:xfrm>
              <a:off x="1732665" y="3750234"/>
              <a:ext cx="1880320" cy="435126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723665" y="3741236"/>
                <a:ext cx="1897960" cy="45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14:cNvPr>
              <p14:cNvContentPartPr/>
              <p14:nvPr/>
            </p14:nvContentPartPr>
            <p14:xfrm>
              <a:off x="5618681" y="2990915"/>
              <a:ext cx="1524476" cy="880392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609682" y="2981913"/>
                <a:ext cx="1542115" cy="89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14:cNvPr>
              <p14:cNvContentPartPr/>
              <p14:nvPr/>
            </p14:nvContentPartPr>
            <p14:xfrm>
              <a:off x="5618988" y="3860859"/>
              <a:ext cx="307" cy="171807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611313" y="3851860"/>
                <a:ext cx="15350" cy="173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14:cNvPr>
              <p14:cNvContentPartPr/>
              <p14:nvPr/>
            </p14:nvContentPartPr>
            <p14:xfrm>
              <a:off x="5620832" y="4651521"/>
              <a:ext cx="1525705" cy="881006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611832" y="4642520"/>
                <a:ext cx="1543345" cy="89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14:cNvPr>
              <p14:cNvContentPartPr/>
              <p14:nvPr/>
            </p14:nvContentPartPr>
            <p14:xfrm>
              <a:off x="7139777" y="2982618"/>
              <a:ext cx="307" cy="1697174"/>
            </p14:xfrm>
          </p:contentPart>
        </mc:Choice>
        <mc:Fallback xmlns="">
          <p:pic>
            <p:nvPicPr>
              <p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409" y="2973977"/>
                <a:ext cx="15350" cy="1714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14:cNvPr>
              <p14:cNvContentPartPr/>
              <p14:nvPr/>
            </p14:nvContentPartPr>
            <p14:xfrm>
              <a:off x="6021233" y="3626395"/>
              <a:ext cx="307" cy="1664601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013865" y="3617755"/>
                <a:ext cx="15350" cy="16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14:cNvPr>
              <p14:cNvContentPartPr/>
              <p14:nvPr/>
            </p14:nvContentPartPr>
            <p14:xfrm>
              <a:off x="5617759" y="3646676"/>
              <a:ext cx="1506960" cy="870251"/>
            </p14:xfrm>
          </p:contentPart>
        </mc:Choice>
        <mc:Fallback xmlns="">
          <p:pic>
            <p:nvPicPr>
              <p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08759" y="3638035"/>
                <a:ext cx="1524600" cy="88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14:cNvPr>
              <p14:cNvContentPartPr/>
              <p14:nvPr/>
            </p14:nvContentPartPr>
            <p14:xfrm>
              <a:off x="6313775" y="3489957"/>
              <a:ext cx="307" cy="164094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06407" y="3481319"/>
                <a:ext cx="15350" cy="165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14:cNvPr>
              <p14:cNvContentPartPr/>
              <p14:nvPr/>
            </p14:nvContentPartPr>
            <p14:xfrm>
              <a:off x="6313775" y="4909032"/>
              <a:ext cx="307" cy="18161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06407" y="4900041"/>
                <a:ext cx="15350" cy="19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14:cNvPr>
              <p14:cNvContentPartPr/>
              <p14:nvPr/>
            </p14:nvContentPartPr>
            <p14:xfrm>
              <a:off x="6586958" y="3359973"/>
              <a:ext cx="307" cy="1677200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79283" y="3351333"/>
                <a:ext cx="15350" cy="16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14:cNvPr>
              <p14:cNvContentPartPr/>
              <p14:nvPr/>
            </p14:nvContentPartPr>
            <p14:xfrm>
              <a:off x="6840781" y="3132269"/>
              <a:ext cx="307" cy="1685497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833106" y="3123629"/>
                <a:ext cx="15350" cy="170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14:cNvPr>
              <p14:cNvContentPartPr/>
              <p14:nvPr/>
            </p14:nvContentPartPr>
            <p14:xfrm>
              <a:off x="5654327" y="3598739"/>
              <a:ext cx="1021746" cy="590001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645330" y="3589740"/>
                <a:ext cx="1039381" cy="6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14:cNvPr>
              <p14:cNvContentPartPr/>
              <p14:nvPr/>
            </p14:nvContentPartPr>
            <p14:xfrm>
              <a:off x="6811281" y="3510546"/>
              <a:ext cx="17516" cy="10141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802523" y="3501492"/>
                <a:ext cx="35397" cy="2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14:cNvPr>
              <p14:cNvContentPartPr/>
              <p14:nvPr/>
            </p14:nvContentPartPr>
            <p14:xfrm>
              <a:off x="6657635" y="3390702"/>
              <a:ext cx="378584" cy="218792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648638" y="3382065"/>
                <a:ext cx="396218" cy="23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14:cNvPr>
              <p14:cNvContentPartPr/>
              <p14:nvPr/>
            </p14:nvContentPartPr>
            <p14:xfrm>
              <a:off x="7060188" y="3376566"/>
              <a:ext cx="307" cy="307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052820" y="336919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14:cNvPr>
              <p14:cNvContentPartPr/>
              <p14:nvPr/>
            </p14:nvContentPartPr>
            <p14:xfrm>
              <a:off x="6978756" y="3342457"/>
              <a:ext cx="141047" cy="81432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969761" y="3333809"/>
                <a:ext cx="158678" cy="9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14:cNvPr>
              <p14:cNvContentPartPr/>
              <p14:nvPr/>
            </p14:nvContentPartPr>
            <p14:xfrm>
              <a:off x="5655248" y="3956427"/>
              <a:ext cx="1478075" cy="853657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646608" y="3947786"/>
                <a:ext cx="1495714" cy="87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14:cNvPr>
              <p14:cNvContentPartPr/>
              <p14:nvPr/>
            </p14:nvContentPartPr>
            <p14:xfrm>
              <a:off x="5666618" y="4266177"/>
              <a:ext cx="1463940" cy="845361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657979" y="4257536"/>
                <a:ext cx="1481578" cy="86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14:cNvPr>
              <p14:cNvContentPartPr/>
              <p14:nvPr/>
            </p14:nvContentPartPr>
            <p14:xfrm>
              <a:off x="5615301" y="3633463"/>
              <a:ext cx="424063" cy="570641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606301" y="3624822"/>
                <a:ext cx="441702" cy="5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14:cNvPr>
              <p14:cNvContentPartPr/>
              <p14:nvPr/>
            </p14:nvContentPartPr>
            <p14:xfrm>
              <a:off x="6019082" y="3457077"/>
              <a:ext cx="299610" cy="522397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010079" y="3448442"/>
                <a:ext cx="317255" cy="540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14:cNvPr>
              <p14:cNvContentPartPr/>
              <p14:nvPr/>
            </p14:nvContentPartPr>
            <p14:xfrm>
              <a:off x="542215" y="3262561"/>
              <a:ext cx="3109181" cy="40286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33575" y="3253561"/>
                <a:ext cx="3126820" cy="42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14:cNvPr>
              <p14:cNvContentPartPr/>
              <p14:nvPr/>
            </p14:nvContentPartPr>
            <p14:xfrm>
              <a:off x="594455" y="4381104"/>
              <a:ext cx="3041884" cy="483063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85455" y="4372465"/>
                <a:ext cx="3059523" cy="50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14:cNvPr>
              <p14:cNvContentPartPr/>
              <p14:nvPr/>
            </p14:nvContentPartPr>
            <p14:xfrm>
              <a:off x="1687186" y="2605263"/>
              <a:ext cx="2536082" cy="41054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678186" y="2596260"/>
                <a:ext cx="2553721" cy="42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14:cNvPr>
              <p14:cNvContentPartPr/>
              <p14:nvPr/>
            </p14:nvContentPartPr>
            <p14:xfrm>
              <a:off x="4516424" y="2982618"/>
              <a:ext cx="246756" cy="30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507418" y="2975250"/>
                <a:ext cx="264407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14:cNvPr>
              <p14:cNvContentPartPr/>
              <p14:nvPr/>
            </p14:nvContentPartPr>
            <p14:xfrm>
              <a:off x="3657850" y="3613489"/>
              <a:ext cx="1957758" cy="27349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648851" y="3604493"/>
                <a:ext cx="1975395" cy="2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14:cNvPr>
              <p14:cNvContentPartPr/>
              <p14:nvPr/>
            </p14:nvContentPartPr>
            <p14:xfrm>
              <a:off x="3664303" y="4155859"/>
              <a:ext cx="1939935" cy="719678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655663" y="4146863"/>
                <a:ext cx="1957574" cy="73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14:cNvPr>
              <p14:cNvContentPartPr/>
              <p14:nvPr/>
            </p14:nvContentPartPr>
            <p14:xfrm>
              <a:off x="4893471" y="2950352"/>
              <a:ext cx="1107788" cy="693866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884833" y="2941350"/>
                <a:ext cx="1125423" cy="71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14:cNvPr>
              <p14:cNvContentPartPr/>
              <p14:nvPr/>
            </p14:nvContentPartPr>
            <p14:xfrm>
              <a:off x="4880565" y="4022494"/>
              <a:ext cx="738423" cy="105708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871569" y="4013865"/>
                <a:ext cx="756056" cy="12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14:cNvPr>
              <p14:cNvContentPartPr/>
              <p14:nvPr/>
            </p14:nvContentPartPr>
            <p14:xfrm>
              <a:off x="3605918" y="4159854"/>
              <a:ext cx="70984" cy="1382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596910" y="4151344"/>
                <a:ext cx="88640" cy="3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14:cNvPr>
              <p14:cNvContentPartPr/>
              <p14:nvPr/>
            </p14:nvContentPartPr>
            <p14:xfrm>
              <a:off x="698013" y="2618477"/>
              <a:ext cx="91880" cy="291313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89040" y="2609486"/>
                <a:ext cx="109466" cy="308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14:cNvPr>
              <p14:cNvContentPartPr/>
              <p14:nvPr/>
            </p14:nvContentPartPr>
            <p14:xfrm>
              <a:off x="826768" y="2529055"/>
              <a:ext cx="62688" cy="167167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18121" y="2520427"/>
                <a:ext cx="80342" cy="18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14:cNvPr>
              <p14:cNvContentPartPr/>
              <p14:nvPr/>
            </p14:nvContentPartPr>
            <p14:xfrm>
              <a:off x="899903" y="2488185"/>
              <a:ext cx="98333" cy="13797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91258" y="2479539"/>
                <a:ext cx="115983" cy="15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14:cNvPr>
              <p14:cNvContentPartPr/>
              <p14:nvPr/>
            </p14:nvContentPartPr>
            <p14:xfrm>
              <a:off x="1029581" y="2442706"/>
              <a:ext cx="34724" cy="128141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0538" y="2434067"/>
                <a:ext cx="52448" cy="14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14:cNvPr>
              <p14:cNvContentPartPr/>
              <p14:nvPr/>
            </p14:nvContentPartPr>
            <p14:xfrm>
              <a:off x="1100872" y="2384320"/>
              <a:ext cx="92188" cy="14074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92229" y="2375321"/>
                <a:ext cx="109833" cy="15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14:cNvPr>
              <p14:cNvContentPartPr/>
              <p14:nvPr/>
            </p14:nvContentPartPr>
            <p14:xfrm>
              <a:off x="1192445" y="2315487"/>
              <a:ext cx="69448" cy="133057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83449" y="2306497"/>
                <a:ext cx="87080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14:cNvPr>
              <p14:cNvContentPartPr/>
              <p14:nvPr/>
            </p14:nvContentPartPr>
            <p14:xfrm>
              <a:off x="1256670" y="2255258"/>
              <a:ext cx="100485" cy="155183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248057" y="2246257"/>
                <a:ext cx="118070" cy="1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14:cNvPr>
              <p14:cNvContentPartPr/>
              <p14:nvPr/>
            </p14:nvContentPartPr>
            <p14:xfrm>
              <a:off x="1381123" y="2227294"/>
              <a:ext cx="55927" cy="135516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372160" y="2218308"/>
                <a:ext cx="73494" cy="153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14:cNvPr>
              <p14:cNvContentPartPr/>
              <p14:nvPr/>
            </p14:nvContentPartPr>
            <p14:xfrm>
              <a:off x="1490826" y="2129268"/>
              <a:ext cx="69448" cy="159485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81830" y="2120268"/>
                <a:ext cx="87080" cy="17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14:cNvPr>
              <p14:cNvContentPartPr/>
              <p14:nvPr/>
            </p14:nvContentPartPr>
            <p14:xfrm>
              <a:off x="1589467" y="1984841"/>
              <a:ext cx="217870" cy="27011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580479" y="1976197"/>
                <a:ext cx="235487" cy="287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14:cNvPr>
              <p14:cNvContentPartPr/>
              <p14:nvPr/>
            </p14:nvContentPartPr>
            <p14:xfrm>
              <a:off x="1166633" y="2540732"/>
              <a:ext cx="108781" cy="133057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57628" y="2531742"/>
                <a:ext cx="126431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14:cNvPr>
              <p14:cNvContentPartPr/>
              <p14:nvPr/>
            </p14:nvContentPartPr>
            <p14:xfrm>
              <a:off x="1301227" y="2488185"/>
              <a:ext cx="93417" cy="99563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292210" y="2479167"/>
                <a:ext cx="111090" cy="11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14:cNvPr>
              <p14:cNvContentPartPr/>
              <p14:nvPr/>
            </p14:nvContentPartPr>
            <p14:xfrm>
              <a:off x="1400175" y="2442706"/>
              <a:ext cx="27042" cy="185604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391522" y="2434073"/>
                <a:ext cx="44709" cy="20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14:cNvPr>
              <p14:cNvContentPartPr/>
              <p14:nvPr/>
            </p14:nvContentPartPr>
            <p14:xfrm>
              <a:off x="1426909" y="2415971"/>
              <a:ext cx="41484" cy="85734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417891" y="2407003"/>
                <a:ext cx="59160" cy="10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14:cNvPr>
              <p14:cNvContentPartPr/>
              <p14:nvPr/>
            </p14:nvContentPartPr>
            <p14:xfrm>
              <a:off x="1473925" y="2373258"/>
              <a:ext cx="59000" cy="119844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464931" y="2364621"/>
                <a:ext cx="76628" cy="13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14:cNvPr>
              <p14:cNvContentPartPr/>
              <p14:nvPr/>
            </p14:nvContentPartPr>
            <p14:xfrm>
              <a:off x="1575024" y="2299815"/>
              <a:ext cx="89115" cy="112776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566004" y="2290836"/>
                <a:ext cx="106794" cy="13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14:cNvPr>
              <p14:cNvContentPartPr/>
              <p14:nvPr/>
            </p14:nvContentPartPr>
            <p14:xfrm>
              <a:off x="1738196" y="2248497"/>
              <a:ext cx="99563" cy="97104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729570" y="2239506"/>
                <a:ext cx="117175" cy="11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14:cNvPr>
              <p14:cNvContentPartPr/>
              <p14:nvPr/>
            </p14:nvContentPartPr>
            <p14:xfrm>
              <a:off x="1855889" y="2215002"/>
              <a:ext cx="86964" cy="184068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847264" y="2206357"/>
                <a:ext cx="104572" cy="2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14:cNvPr>
              <p14:cNvContentPartPr/>
              <p14:nvPr/>
            </p14:nvContentPartPr>
            <p14:xfrm>
              <a:off x="1940702" y="2154773"/>
              <a:ext cx="98641" cy="91266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931702" y="2145755"/>
                <a:ext cx="116281" cy="10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14:cNvPr>
              <p14:cNvContentPartPr/>
              <p14:nvPr/>
            </p14:nvContentPartPr>
            <p14:xfrm>
              <a:off x="2050405" y="2094237"/>
              <a:ext cx="79896" cy="216948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041408" y="2085602"/>
                <a:ext cx="97531" cy="23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14:cNvPr>
              <p14:cNvContentPartPr/>
              <p14:nvPr/>
            </p14:nvContentPartPr>
            <p14:xfrm>
              <a:off x="2129379" y="1980231"/>
              <a:ext cx="78974" cy="166245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120364" y="1971235"/>
                <a:ext cx="96644" cy="183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14:cNvPr>
              <p14:cNvContentPartPr/>
              <p14:nvPr/>
            </p14:nvContentPartPr>
            <p14:xfrm>
              <a:off x="2212348" y="1988835"/>
              <a:ext cx="132750" cy="100792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203354" y="1980226"/>
                <a:ext cx="150378" cy="11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14:cNvPr>
              <p14:cNvContentPartPr/>
              <p14:nvPr/>
            </p14:nvContentPartPr>
            <p14:xfrm>
              <a:off x="2330348" y="1952575"/>
              <a:ext cx="78052" cy="101406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321356" y="1943585"/>
                <a:ext cx="95677" cy="11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14:cNvPr>
              <p14:cNvContentPartPr/>
              <p14:nvPr/>
            </p14:nvContentPartPr>
            <p14:xfrm>
              <a:off x="2403484" y="1898491"/>
              <a:ext cx="71599" cy="108167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394489" y="1889507"/>
                <a:ext cx="89229" cy="12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14:cNvPr>
              <p14:cNvContentPartPr/>
              <p14:nvPr/>
            </p14:nvContentPartPr>
            <p14:xfrm>
              <a:off x="2480307" y="1785101"/>
              <a:ext cx="71292" cy="171776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471666" y="1776458"/>
                <a:ext cx="88935" cy="18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14:cNvPr>
              <p14:cNvContentPartPr/>
              <p14:nvPr/>
            </p14:nvContentPartPr>
            <p14:xfrm>
              <a:off x="1049555" y="3317259"/>
              <a:ext cx="439120" cy="264271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040917" y="3308258"/>
                <a:ext cx="456757" cy="28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14:cNvPr>
              <p14:cNvContentPartPr/>
              <p14:nvPr/>
            </p14:nvContentPartPr>
            <p14:xfrm>
              <a:off x="6837708" y="2657503"/>
              <a:ext cx="161021" cy="182839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829063" y="2648505"/>
                <a:ext cx="178672" cy="200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14:cNvPr>
              <p14:cNvContentPartPr/>
              <p14:nvPr/>
            </p14:nvContentPartPr>
            <p14:xfrm>
              <a:off x="6929589" y="2601268"/>
              <a:ext cx="151495" cy="50089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920593" y="2592259"/>
                <a:ext cx="169127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14:cNvPr>
              <p14:cNvContentPartPr/>
              <p14:nvPr/>
            </p14:nvContentPartPr>
            <p14:xfrm>
              <a:off x="7155448" y="2657503"/>
              <a:ext cx="73750" cy="134594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146454" y="2648506"/>
                <a:ext cx="91378" cy="15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14:cNvPr>
              <p14:cNvContentPartPr/>
              <p14:nvPr/>
            </p14:nvContentPartPr>
            <p14:xfrm>
              <a:off x="7131172" y="2696529"/>
              <a:ext cx="137052" cy="119229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122179" y="2687524"/>
                <a:ext cx="154678" cy="13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14:cNvPr>
              <p14:cNvContentPartPr/>
              <p14:nvPr/>
            </p14:nvContentPartPr>
            <p14:xfrm>
              <a:off x="7306636" y="2651050"/>
              <a:ext cx="124761" cy="187141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297621" y="2642053"/>
                <a:ext cx="142429" cy="20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14:cNvPr>
              <p14:cNvContentPartPr/>
              <p14:nvPr/>
            </p14:nvContentPartPr>
            <p14:xfrm>
              <a:off x="7306636" y="2563472"/>
              <a:ext cx="204964" cy="87886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7297646" y="2554827"/>
                <a:ext cx="222584" cy="10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14:cNvPr>
              <p14:cNvContentPartPr/>
              <p14:nvPr/>
            </p14:nvContentPartPr>
            <p14:xfrm>
              <a:off x="3415396" y="2130497"/>
              <a:ext cx="144120" cy="267959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406770" y="2121853"/>
                <a:ext cx="161731" cy="28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14:cNvPr>
              <p14:cNvContentPartPr/>
              <p14:nvPr/>
            </p14:nvContentPartPr>
            <p14:xfrm>
              <a:off x="3449813" y="2099153"/>
              <a:ext cx="130906" cy="31651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440822" y="2090521"/>
                <a:ext cx="148528" cy="4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14:cNvPr>
              <p14:cNvContentPartPr/>
              <p14:nvPr/>
            </p14:nvContentPartPr>
            <p14:xfrm>
              <a:off x="3693803" y="2130497"/>
              <a:ext cx="55313" cy="204657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685183" y="2121865"/>
                <a:ext cx="72913" cy="222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14:cNvPr>
              <p14:cNvContentPartPr/>
              <p14:nvPr/>
            </p14:nvContentPartPr>
            <p14:xfrm>
              <a:off x="3670756" y="2150164"/>
              <a:ext cx="175464" cy="143505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661749" y="2141172"/>
                <a:ext cx="193118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14:cNvPr>
              <p14:cNvContentPartPr/>
              <p14:nvPr/>
            </p14:nvContentPartPr>
            <p14:xfrm>
              <a:off x="3839460" y="2104684"/>
              <a:ext cx="151495" cy="258125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830464" y="2095684"/>
                <a:ext cx="169127" cy="27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14:cNvPr>
              <p14:cNvContentPartPr/>
              <p14:nvPr/>
            </p14:nvContentPartPr>
            <p14:xfrm>
              <a:off x="3885246" y="2054903"/>
              <a:ext cx="157948" cy="50089"/>
            </p14:xfrm>
          </p:contentPart>
        </mc:Choice>
        <mc:Fallback xmlns="">
          <p:pic>
            <p:nvPicPr>
              <p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876611" y="2045894"/>
                <a:ext cx="175578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14:cNvPr>
              <p14:cNvContentPartPr/>
              <p14:nvPr/>
            </p14:nvContentPartPr>
            <p14:xfrm>
              <a:off x="4191309" y="2195028"/>
              <a:ext cx="2434368" cy="489516"/>
            </p14:xfrm>
          </p:contentPart>
        </mc:Choice>
        <mc:Fallback xmlns="">
          <p:pic>
            <p:nvPicPr>
              <p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4182309" y="2186030"/>
                <a:ext cx="2452008" cy="507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14:cNvPr>
              <p14:cNvContentPartPr/>
              <p14:nvPr/>
            </p14:nvContentPartPr>
            <p14:xfrm>
              <a:off x="4167955" y="2163070"/>
              <a:ext cx="205886" cy="168396"/>
            </p14:xfrm>
          </p:contentPart>
        </mc:Choice>
        <mc:Fallback xmlns="">
          <p:pic>
            <p:nvPicPr>
              <p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59316" y="2154074"/>
                <a:ext cx="223523" cy="18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14:cNvPr>
              <p14:cNvContentPartPr/>
              <p14:nvPr/>
            </p14:nvContentPartPr>
            <p14:xfrm>
              <a:off x="7970460" y="3992760"/>
              <a:ext cx="360" cy="8683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961460" y="3983760"/>
                <a:ext cx="180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14:cNvPr>
              <p14:cNvContentPartPr/>
              <p14:nvPr/>
            </p14:nvContentPartPr>
            <p14:xfrm>
              <a:off x="7956780" y="3538440"/>
              <a:ext cx="805320" cy="4651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948140" y="3529800"/>
                <a:ext cx="822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14:cNvPr>
              <p14:cNvContentPartPr/>
              <p14:nvPr/>
            </p14:nvContentPartPr>
            <p14:xfrm>
              <a:off x="8755980" y="3573720"/>
              <a:ext cx="360" cy="962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8746980" y="3564720"/>
                <a:ext cx="1800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14:cNvPr>
              <p14:cNvContentPartPr/>
              <p14:nvPr/>
            </p14:nvContentPartPr>
            <p14:xfrm>
              <a:off x="7967220" y="4479120"/>
              <a:ext cx="781200" cy="45108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958580" y="4470480"/>
                <a:ext cx="798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14:cNvPr>
              <p14:cNvContentPartPr/>
              <p14:nvPr/>
            </p14:nvContentPartPr>
            <p14:xfrm>
              <a:off x="7988100" y="3980880"/>
              <a:ext cx="799920" cy="46188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979100" y="3972240"/>
                <a:ext cx="8175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14:cNvPr>
              <p14:cNvContentPartPr/>
              <p14:nvPr/>
            </p14:nvContentPartPr>
            <p14:xfrm>
              <a:off x="8372580" y="3756600"/>
              <a:ext cx="360" cy="95112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8363580" y="3747600"/>
                <a:ext cx="18000" cy="9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38279389-43BA-435D-8A43-F94F74CAC2CF}"/>
              </a:ext>
            </a:extLst>
          </p:cNvPr>
          <p:cNvGrpSpPr/>
          <p:nvPr/>
        </p:nvGrpSpPr>
        <p:grpSpPr>
          <a:xfrm>
            <a:off x="5765525" y="3657355"/>
            <a:ext cx="489600" cy="680760"/>
            <a:chOff x="5765525" y="3657355"/>
            <a:chExt cx="48960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14:cNvPr>
                <p14:cNvContentPartPr/>
                <p14:nvPr/>
              </p14:nvContentPartPr>
              <p14:xfrm>
                <a:off x="5811965" y="3831955"/>
                <a:ext cx="55440" cy="14472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03325" y="3823315"/>
                  <a:ext cx="73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14:cNvPr>
                <p14:cNvContentPartPr/>
                <p14:nvPr/>
              </p14:nvContentPartPr>
              <p14:xfrm>
                <a:off x="5800445" y="3854275"/>
                <a:ext cx="82800" cy="7344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791805" y="3845275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14:cNvPr>
                <p14:cNvContentPartPr/>
                <p14:nvPr/>
              </p14:nvContentPartPr>
              <p14:xfrm>
                <a:off x="6108605" y="3657355"/>
                <a:ext cx="74160" cy="17856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99605" y="3648715"/>
                  <a:ext cx="9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14:cNvPr>
                <p14:cNvContentPartPr/>
                <p14:nvPr/>
              </p14:nvContentPartPr>
              <p14:xfrm>
                <a:off x="5765525" y="4179715"/>
                <a:ext cx="144000" cy="1584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56885" y="4171075"/>
                  <a:ext cx="161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14:cNvPr>
                <p14:cNvContentPartPr/>
                <p14:nvPr/>
              </p14:nvContentPartPr>
              <p14:xfrm>
                <a:off x="5813405" y="4211395"/>
                <a:ext cx="112320" cy="4356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04405" y="4202395"/>
                  <a:ext cx="12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14:cNvPr>
                <p14:cNvContentPartPr/>
                <p14:nvPr/>
              </p14:nvContentPartPr>
              <p14:xfrm>
                <a:off x="6117965" y="3994315"/>
                <a:ext cx="137160" cy="15588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09325" y="3985675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Группа 293">
            <a:extLst>
              <a:ext uri="{FF2B5EF4-FFF2-40B4-BE49-F238E27FC236}">
                <a16:creationId xmlns:a16="http://schemas.microsoft.com/office/drawing/2014/main" id="{36DE299D-F4AF-4CAC-9151-23E1C574DEB3}"/>
              </a:ext>
            </a:extLst>
          </p:cNvPr>
          <p:cNvGrpSpPr/>
          <p:nvPr/>
        </p:nvGrpSpPr>
        <p:grpSpPr>
          <a:xfrm>
            <a:off x="8103005" y="3837715"/>
            <a:ext cx="569160" cy="856440"/>
            <a:chOff x="8103005" y="3837715"/>
            <a:chExt cx="56916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14:cNvPr>
                <p14:cNvContentPartPr/>
                <p14:nvPr/>
              </p14:nvContentPartPr>
              <p14:xfrm>
                <a:off x="8103005" y="4025635"/>
                <a:ext cx="69840" cy="15912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094005" y="4016995"/>
                  <a:ext cx="8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14:cNvPr>
                <p14:cNvContentPartPr/>
                <p14:nvPr/>
              </p14:nvContentPartPr>
              <p14:xfrm>
                <a:off x="8105525" y="4041475"/>
                <a:ext cx="86760" cy="882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96885" y="403283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14:cNvPr>
                <p14:cNvContentPartPr/>
                <p14:nvPr/>
              </p14:nvContentPartPr>
              <p14:xfrm>
                <a:off x="8505485" y="3837715"/>
                <a:ext cx="84600" cy="2059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496845" y="3829075"/>
                  <a:ext cx="102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14:cNvPr>
                <p14:cNvContentPartPr/>
                <p14:nvPr/>
              </p14:nvContentPartPr>
              <p14:xfrm>
                <a:off x="8112005" y="4425595"/>
                <a:ext cx="120600" cy="26856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103005" y="4416955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14:cNvPr>
                <p14:cNvContentPartPr/>
                <p14:nvPr/>
              </p14:nvContentPartPr>
              <p14:xfrm>
                <a:off x="8134325" y="4524595"/>
                <a:ext cx="133200" cy="60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125325" y="4515955"/>
                  <a:ext cx="150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14:cNvPr>
                <p14:cNvContentPartPr/>
                <p14:nvPr/>
              </p14:nvContentPartPr>
              <p14:xfrm>
                <a:off x="8464445" y="4265035"/>
                <a:ext cx="207720" cy="196200"/>
              </p14:xfrm>
            </p:contentPart>
          </mc:Choice>
          <mc:Fallback xmlns=""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455445" y="4256395"/>
                  <a:ext cx="2253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14:cNvPr>
              <p14:cNvContentPartPr/>
              <p14:nvPr/>
            </p14:nvContentPartPr>
            <p14:xfrm>
              <a:off x="5607124" y="3458449"/>
              <a:ext cx="736920" cy="104436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598124" y="3449449"/>
                <a:ext cx="7545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14:cNvPr>
              <p14:cNvContentPartPr/>
              <p14:nvPr/>
            </p14:nvContentPartPr>
            <p14:xfrm>
              <a:off x="7949645" y="3518595"/>
              <a:ext cx="855360" cy="13942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40645" y="3509955"/>
                <a:ext cx="87300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14:cNvPr>
              <p14:cNvContentPartPr/>
              <p14:nvPr/>
            </p14:nvContentPartPr>
            <p14:xfrm>
              <a:off x="6003485" y="3340120"/>
              <a:ext cx="591480" cy="97956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994485" y="3331480"/>
                <a:ext cx="609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14:cNvPr>
              <p14:cNvContentPartPr/>
              <p14:nvPr/>
            </p14:nvContentPartPr>
            <p14:xfrm>
              <a:off x="8359685" y="3419320"/>
              <a:ext cx="710280" cy="126468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350685" y="3410680"/>
                <a:ext cx="7279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14:cNvPr>
              <p14:cNvContentPartPr/>
              <p14:nvPr/>
            </p14:nvContentPartPr>
            <p14:xfrm>
              <a:off x="8743810" y="3358740"/>
              <a:ext cx="343800" cy="11181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734810" y="3349740"/>
                <a:ext cx="36144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14:cNvPr>
              <p14:cNvContentPartPr/>
              <p14:nvPr/>
            </p14:nvContentPartPr>
            <p14:xfrm>
              <a:off x="8375530" y="3560340"/>
              <a:ext cx="407160" cy="23724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366530" y="3551700"/>
                <a:ext cx="424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14:cNvPr>
              <p14:cNvContentPartPr/>
              <p14:nvPr/>
            </p14:nvContentPartPr>
            <p14:xfrm>
              <a:off x="5619730" y="4344060"/>
              <a:ext cx="381960" cy="27864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5610730" y="4335060"/>
                <a:ext cx="399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14:cNvPr>
              <p14:cNvContentPartPr/>
              <p14:nvPr/>
            </p14:nvContentPartPr>
            <p14:xfrm>
              <a:off x="8013730" y="4699380"/>
              <a:ext cx="388440" cy="2595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004730" y="4690740"/>
                <a:ext cx="406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14:cNvPr>
              <p14:cNvContentPartPr/>
              <p14:nvPr/>
            </p14:nvContentPartPr>
            <p14:xfrm>
              <a:off x="7851364" y="5300186"/>
              <a:ext cx="646200" cy="13644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7842364" y="5291186"/>
                <a:ext cx="66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14:cNvPr>
              <p14:cNvContentPartPr/>
              <p14:nvPr/>
            </p14:nvContentPartPr>
            <p14:xfrm>
              <a:off x="7859644" y="5834516"/>
              <a:ext cx="728280" cy="2091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7851004" y="5825516"/>
                <a:ext cx="745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E600FB48-C869-49FD-9BC7-03CE4DEBEB1E}"/>
              </a:ext>
            </a:extLst>
          </p:cNvPr>
          <p:cNvGrpSpPr/>
          <p:nvPr/>
        </p:nvGrpSpPr>
        <p:grpSpPr>
          <a:xfrm>
            <a:off x="5600645" y="3457035"/>
            <a:ext cx="4485066" cy="1511779"/>
            <a:chOff x="5600645" y="3457035"/>
            <a:chExt cx="4485066" cy="15117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14:cNvPr>
                <p14:cNvContentPartPr/>
                <p14:nvPr/>
              </p14:nvContentPartPr>
              <p14:xfrm>
                <a:off x="5629085" y="4495635"/>
                <a:ext cx="2314440" cy="37188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20445" y="4486635"/>
                  <a:ext cx="2332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14:cNvPr>
                <p14:cNvContentPartPr/>
                <p14:nvPr/>
              </p14:nvContentPartPr>
              <p14:xfrm>
                <a:off x="5600645" y="3831435"/>
                <a:ext cx="2400480" cy="14364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91645" y="3822795"/>
                  <a:ext cx="241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14:cNvPr>
                <p14:cNvContentPartPr/>
                <p14:nvPr/>
              </p14:nvContentPartPr>
              <p14:xfrm>
                <a:off x="6308405" y="3457035"/>
                <a:ext cx="2441520" cy="7992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99765" y="3448395"/>
                  <a:ext cx="245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14:cNvPr>
                <p14:cNvContentPartPr/>
                <p14:nvPr/>
              </p14:nvContentPartPr>
              <p14:xfrm>
                <a:off x="9650471" y="4283374"/>
                <a:ext cx="435240" cy="68544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641831" y="4274374"/>
                  <a:ext cx="4528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14:cNvPr>
                <p14:cNvContentPartPr/>
                <p14:nvPr/>
              </p14:nvContentPartPr>
              <p14:xfrm>
                <a:off x="7953791" y="3977014"/>
                <a:ext cx="1762200" cy="48024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44791" y="3968014"/>
                  <a:ext cx="1779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14:cNvPr>
                <p14:cNvContentPartPr/>
                <p14:nvPr/>
              </p14:nvContentPartPr>
              <p14:xfrm>
                <a:off x="8749391" y="3543934"/>
                <a:ext cx="1302480" cy="7210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40391" y="3535294"/>
                  <a:ext cx="13201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14:cNvPr>
                <p14:cNvContentPartPr/>
                <p14:nvPr/>
              </p14:nvContentPartPr>
              <p14:xfrm>
                <a:off x="7991231" y="4897174"/>
                <a:ext cx="1697040" cy="259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82591" y="4888174"/>
                  <a:ext cx="171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14:cNvPr>
                <p14:cNvContentPartPr/>
                <p14:nvPr/>
              </p14:nvContentPartPr>
              <p14:xfrm>
                <a:off x="8717711" y="4483894"/>
                <a:ext cx="876600" cy="2329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709071" y="4474894"/>
                  <a:ext cx="894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14:cNvPr>
              <p14:cNvContentPartPr/>
              <p14:nvPr/>
            </p14:nvContentPartPr>
            <p14:xfrm>
              <a:off x="9595031" y="4684774"/>
              <a:ext cx="23400" cy="360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586031" y="4675774"/>
                <a:ext cx="4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14:cNvPr>
              <p14:cNvContentPartPr/>
              <p14:nvPr/>
            </p14:nvContentPartPr>
            <p14:xfrm>
              <a:off x="9655871" y="4276534"/>
              <a:ext cx="421920" cy="640800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646871" y="4267894"/>
                <a:ext cx="439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14:cNvPr>
              <p14:cNvContentPartPr/>
              <p14:nvPr/>
            </p14:nvContentPartPr>
            <p14:xfrm>
              <a:off x="8557684" y="5235116"/>
              <a:ext cx="255240" cy="17568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549044" y="5226116"/>
                <a:ext cx="272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14:cNvPr>
              <p14:cNvContentPartPr/>
              <p14:nvPr/>
            </p14:nvContentPartPr>
            <p14:xfrm>
              <a:off x="8817604" y="5267156"/>
              <a:ext cx="101160" cy="1332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808964" y="5258516"/>
                <a:ext cx="11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14:cNvPr>
              <p14:cNvContentPartPr/>
              <p14:nvPr/>
            </p14:nvContentPartPr>
            <p14:xfrm>
              <a:off x="8903284" y="5269676"/>
              <a:ext cx="57960" cy="13284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8894284" y="5260676"/>
                <a:ext cx="75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14:cNvPr>
              <p14:cNvContentPartPr/>
              <p14:nvPr/>
            </p14:nvContentPartPr>
            <p14:xfrm>
              <a:off x="7759924" y="5541836"/>
              <a:ext cx="93600" cy="15948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7750924" y="5533196"/>
                <a:ext cx="111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14:cNvPr>
              <p14:cNvContentPartPr/>
              <p14:nvPr/>
            </p14:nvContentPartPr>
            <p14:xfrm>
              <a:off x="7896004" y="5601236"/>
              <a:ext cx="77760" cy="72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7887364" y="5592596"/>
                <a:ext cx="95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14:cNvPr>
              <p14:cNvContentPartPr/>
              <p14:nvPr/>
            </p14:nvContentPartPr>
            <p14:xfrm>
              <a:off x="8000404" y="5594036"/>
              <a:ext cx="146160" cy="11124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91404" y="5585396"/>
                <a:ext cx="163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14:cNvPr>
              <p14:cNvContentPartPr/>
              <p14:nvPr/>
            </p14:nvContentPartPr>
            <p14:xfrm>
              <a:off x="8191204" y="5555156"/>
              <a:ext cx="95760" cy="1432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182564" y="5546516"/>
                <a:ext cx="11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14:cNvPr>
              <p14:cNvContentPartPr/>
              <p14:nvPr/>
            </p14:nvContentPartPr>
            <p14:xfrm>
              <a:off x="8392444" y="5499356"/>
              <a:ext cx="76680" cy="22716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8383804" y="5490356"/>
                <a:ext cx="94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14:cNvPr>
              <p14:cNvContentPartPr/>
              <p14:nvPr/>
            </p14:nvContentPartPr>
            <p14:xfrm>
              <a:off x="8531044" y="5509436"/>
              <a:ext cx="115200" cy="1828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522404" y="5500796"/>
                <a:ext cx="132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14:cNvPr>
              <p14:cNvContentPartPr/>
              <p14:nvPr/>
            </p14:nvContentPartPr>
            <p14:xfrm>
              <a:off x="8693044" y="5577116"/>
              <a:ext cx="67320" cy="10008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8684404" y="5568476"/>
                <a:ext cx="84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14:cNvPr>
              <p14:cNvContentPartPr/>
              <p14:nvPr/>
            </p14:nvContentPartPr>
            <p14:xfrm>
              <a:off x="8781604" y="5581796"/>
              <a:ext cx="65160" cy="7956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772964" y="5573156"/>
                <a:ext cx="82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14:cNvPr>
              <p14:cNvContentPartPr/>
              <p14:nvPr/>
            </p14:nvContentPartPr>
            <p14:xfrm>
              <a:off x="8879524" y="5564876"/>
              <a:ext cx="154800" cy="9756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8870524" y="5556236"/>
                <a:ext cx="172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14:cNvPr>
              <p14:cNvContentPartPr/>
              <p14:nvPr/>
            </p14:nvContentPartPr>
            <p14:xfrm>
              <a:off x="9073564" y="5560196"/>
              <a:ext cx="131040" cy="92520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9064924" y="5551196"/>
                <a:ext cx="1486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Группа 358">
            <a:extLst>
              <a:ext uri="{FF2B5EF4-FFF2-40B4-BE49-F238E27FC236}">
                <a16:creationId xmlns:a16="http://schemas.microsoft.com/office/drawing/2014/main" id="{6D2A5D34-9224-4DF8-AF66-EBF74FD67C9F}"/>
              </a:ext>
            </a:extLst>
          </p:cNvPr>
          <p:cNvGrpSpPr/>
          <p:nvPr/>
        </p:nvGrpSpPr>
        <p:grpSpPr>
          <a:xfrm>
            <a:off x="5849591" y="4559854"/>
            <a:ext cx="2489213" cy="678772"/>
            <a:chOff x="5849591" y="4559854"/>
            <a:chExt cx="2489213" cy="6787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14:cNvPr>
                <p14:cNvContentPartPr/>
                <p14:nvPr/>
              </p14:nvContentPartPr>
              <p14:xfrm>
                <a:off x="7912564" y="5024426"/>
                <a:ext cx="169920" cy="21420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903924" y="5015426"/>
                  <a:ext cx="187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14:cNvPr>
                <p14:cNvContentPartPr/>
                <p14:nvPr/>
              </p14:nvContentPartPr>
              <p14:xfrm>
                <a:off x="8104804" y="5059346"/>
                <a:ext cx="109800" cy="16020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95804" y="5050706"/>
                  <a:ext cx="127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14:cNvPr>
                <p14:cNvContentPartPr/>
                <p14:nvPr/>
              </p14:nvContentPartPr>
              <p14:xfrm>
                <a:off x="8229364" y="5061506"/>
                <a:ext cx="109440" cy="14904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220724" y="5052866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14:cNvPr>
                <p14:cNvContentPartPr/>
                <p14:nvPr/>
              </p14:nvContentPartPr>
              <p14:xfrm>
                <a:off x="5849591" y="4577494"/>
                <a:ext cx="2131560" cy="44712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840591" y="4568854"/>
                  <a:ext cx="21492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14:cNvPr>
                <p14:cNvContentPartPr/>
                <p14:nvPr/>
              </p14:nvContentPartPr>
              <p14:xfrm>
                <a:off x="5861831" y="4559854"/>
                <a:ext cx="56520" cy="6192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853191" y="4550854"/>
                  <a:ext cx="74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Группа 361">
            <a:extLst>
              <a:ext uri="{FF2B5EF4-FFF2-40B4-BE49-F238E27FC236}">
                <a16:creationId xmlns:a16="http://schemas.microsoft.com/office/drawing/2014/main" id="{27C1E1A5-6FEF-4E3D-89C6-94044702026F}"/>
              </a:ext>
            </a:extLst>
          </p:cNvPr>
          <p:cNvGrpSpPr/>
          <p:nvPr/>
        </p:nvGrpSpPr>
        <p:grpSpPr>
          <a:xfrm>
            <a:off x="9869711" y="4607734"/>
            <a:ext cx="228240" cy="828000"/>
            <a:chOff x="9869711" y="4607734"/>
            <a:chExt cx="228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14:cNvPr>
                <p14:cNvContentPartPr/>
                <p14:nvPr/>
              </p14:nvContentPartPr>
              <p14:xfrm>
                <a:off x="9876551" y="4634374"/>
                <a:ext cx="221400" cy="801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867911" y="4625734"/>
                  <a:ext cx="2390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14:cNvPr>
                <p14:cNvContentPartPr/>
                <p14:nvPr/>
              </p14:nvContentPartPr>
              <p14:xfrm>
                <a:off x="9869711" y="4607734"/>
                <a:ext cx="49680" cy="10116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861071" y="4598734"/>
                  <a:ext cx="67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Группа 390">
            <a:extLst>
              <a:ext uri="{FF2B5EF4-FFF2-40B4-BE49-F238E27FC236}">
                <a16:creationId xmlns:a16="http://schemas.microsoft.com/office/drawing/2014/main" id="{1B763558-D295-464C-99F5-E3384A8A4267}"/>
              </a:ext>
            </a:extLst>
          </p:cNvPr>
          <p:cNvGrpSpPr/>
          <p:nvPr/>
        </p:nvGrpSpPr>
        <p:grpSpPr>
          <a:xfrm>
            <a:off x="9838751" y="5461294"/>
            <a:ext cx="1617840" cy="1143000"/>
            <a:chOff x="9838751" y="5461294"/>
            <a:chExt cx="1617840" cy="11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14:cNvPr>
                <p14:cNvContentPartPr/>
                <p14:nvPr/>
              </p14:nvContentPartPr>
              <p14:xfrm>
                <a:off x="9838751" y="5548774"/>
                <a:ext cx="376560" cy="18216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30111" y="5540134"/>
                  <a:ext cx="39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14:cNvPr>
                <p14:cNvContentPartPr/>
                <p14:nvPr/>
              </p14:nvContentPartPr>
              <p14:xfrm>
                <a:off x="10283711" y="5586574"/>
                <a:ext cx="50400" cy="11196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274711" y="5577574"/>
                  <a:ext cx="6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14:cNvPr>
                <p14:cNvContentPartPr/>
                <p14:nvPr/>
              </p14:nvContentPartPr>
              <p14:xfrm>
                <a:off x="10264991" y="5567494"/>
                <a:ext cx="108720" cy="1422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256351" y="5558854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14:cNvPr>
                <p14:cNvContentPartPr/>
                <p14:nvPr/>
              </p14:nvContentPartPr>
              <p14:xfrm>
                <a:off x="10419791" y="5492614"/>
                <a:ext cx="97200" cy="254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411151" y="5483614"/>
                  <a:ext cx="114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14:cNvPr>
                <p14:cNvContentPartPr/>
                <p14:nvPr/>
              </p14:nvContentPartPr>
              <p14:xfrm>
                <a:off x="10566671" y="5580094"/>
                <a:ext cx="43200" cy="14616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557671" y="5571454"/>
                  <a:ext cx="6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14:cNvPr>
                <p14:cNvContentPartPr/>
                <p14:nvPr/>
              </p14:nvContentPartPr>
              <p14:xfrm>
                <a:off x="10546871" y="5599174"/>
                <a:ext cx="59760" cy="8100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537871" y="5590174"/>
                  <a:ext cx="7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14:cNvPr>
                <p14:cNvContentPartPr/>
                <p14:nvPr/>
              </p14:nvContentPartPr>
              <p14:xfrm>
                <a:off x="10668191" y="5693134"/>
                <a:ext cx="3960" cy="896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659191" y="5684134"/>
                  <a:ext cx="2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14:cNvPr>
                <p14:cNvContentPartPr/>
                <p14:nvPr/>
              </p14:nvContentPartPr>
              <p14:xfrm>
                <a:off x="10708871" y="5567494"/>
                <a:ext cx="103680" cy="36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699871" y="5558854"/>
                  <a:ext cx="121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14:cNvPr>
                <p14:cNvContentPartPr/>
                <p14:nvPr/>
              </p14:nvContentPartPr>
              <p14:xfrm>
                <a:off x="10840991" y="5642734"/>
                <a:ext cx="19440" cy="9360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832351" y="5634094"/>
                  <a:ext cx="3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14:cNvPr>
                <p14:cNvContentPartPr/>
                <p14:nvPr/>
              </p14:nvContentPartPr>
              <p14:xfrm>
                <a:off x="10897511" y="5559934"/>
                <a:ext cx="144720" cy="16704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888511" y="5550934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14:cNvPr>
                <p14:cNvContentPartPr/>
                <p14:nvPr/>
              </p14:nvContentPartPr>
              <p14:xfrm>
                <a:off x="10935311" y="5625094"/>
                <a:ext cx="69840" cy="54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926311" y="5616454"/>
                  <a:ext cx="8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14:cNvPr>
                <p14:cNvContentPartPr/>
                <p14:nvPr/>
              </p14:nvContentPartPr>
              <p14:xfrm>
                <a:off x="11085431" y="5661454"/>
                <a:ext cx="360" cy="622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076791" y="565281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14:cNvPr>
                <p14:cNvContentPartPr/>
                <p14:nvPr/>
              </p14:nvContentPartPr>
              <p14:xfrm>
                <a:off x="11147351" y="5552014"/>
                <a:ext cx="207720" cy="10944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138711" y="5543014"/>
                  <a:ext cx="22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14:cNvPr>
                <p14:cNvContentPartPr/>
                <p14:nvPr/>
              </p14:nvContentPartPr>
              <p14:xfrm>
                <a:off x="11392151" y="5461294"/>
                <a:ext cx="64440" cy="2401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383511" y="5452294"/>
                  <a:ext cx="8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14:cNvPr>
                <p14:cNvContentPartPr/>
                <p14:nvPr/>
              </p14:nvContentPartPr>
              <p14:xfrm>
                <a:off x="10233671" y="5931094"/>
                <a:ext cx="156960" cy="759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224671" y="5922094"/>
                  <a:ext cx="174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14:cNvPr>
                <p14:cNvContentPartPr/>
                <p14:nvPr/>
              </p14:nvContentPartPr>
              <p14:xfrm>
                <a:off x="10440311" y="5918494"/>
                <a:ext cx="269640" cy="11844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31311" y="5909494"/>
                  <a:ext cx="28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14:cNvPr>
                <p14:cNvContentPartPr/>
                <p14:nvPr/>
              </p14:nvContentPartPr>
              <p14:xfrm>
                <a:off x="9913991" y="6101014"/>
                <a:ext cx="37080" cy="15012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904991" y="6092374"/>
                  <a:ext cx="54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14:cNvPr>
                <p14:cNvContentPartPr/>
                <p14:nvPr/>
              </p14:nvContentPartPr>
              <p14:xfrm>
                <a:off x="9851351" y="6304054"/>
                <a:ext cx="159840" cy="219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842711" y="6295054"/>
                  <a:ext cx="17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14:cNvPr>
                <p14:cNvContentPartPr/>
                <p14:nvPr/>
              </p14:nvContentPartPr>
              <p14:xfrm>
                <a:off x="9942791" y="6381814"/>
                <a:ext cx="73800" cy="2224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933791" y="6373174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14:cNvPr>
                <p14:cNvContentPartPr/>
                <p14:nvPr/>
              </p14:nvContentPartPr>
              <p14:xfrm>
                <a:off x="10093631" y="6181294"/>
                <a:ext cx="33840" cy="253440"/>
              </p14:xfrm>
            </p:contentPart>
          </mc:Choice>
          <mc:Fallback xmlns="">
            <p:pic>
              <p:nvPicPr>
                <p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84631" y="6172654"/>
                  <a:ext cx="5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14:cNvPr>
                <p14:cNvContentPartPr/>
                <p14:nvPr/>
              </p14:nvContentPartPr>
              <p14:xfrm>
                <a:off x="10176791" y="6250414"/>
                <a:ext cx="57240" cy="14760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67791" y="6241414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14:cNvPr>
                <p14:cNvContentPartPr/>
                <p14:nvPr/>
              </p14:nvContentPartPr>
              <p14:xfrm>
                <a:off x="10171031" y="6256534"/>
                <a:ext cx="75240" cy="12492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62031" y="6247894"/>
                  <a:ext cx="9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14:cNvPr>
                <p14:cNvContentPartPr/>
                <p14:nvPr/>
              </p14:nvContentPartPr>
              <p14:xfrm>
                <a:off x="10352471" y="6237814"/>
                <a:ext cx="34200" cy="1227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43831" y="6228814"/>
                  <a:ext cx="5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14:cNvPr>
                <p14:cNvContentPartPr/>
                <p14:nvPr/>
              </p14:nvContentPartPr>
              <p14:xfrm>
                <a:off x="10327631" y="6283894"/>
                <a:ext cx="45720" cy="29520"/>
              </p14:xfrm>
            </p:contentPart>
          </mc:Choice>
          <mc:Fallback xmlns="">
            <p:pic>
              <p:nvPicPr>
                <p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18631" y="6274894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14:cNvPr>
              <p14:cNvContentPartPr/>
              <p14:nvPr/>
            </p14:nvContentPartPr>
            <p14:xfrm>
              <a:off x="10452191" y="6250414"/>
              <a:ext cx="77760" cy="30240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443551" y="6241414"/>
                <a:ext cx="95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14:cNvPr>
              <p14:cNvContentPartPr/>
              <p14:nvPr/>
            </p14:nvContentPartPr>
            <p14:xfrm>
              <a:off x="10603031" y="6225214"/>
              <a:ext cx="7200" cy="8748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0594391" y="6216214"/>
                <a:ext cx="24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14:cNvPr>
              <p14:cNvContentPartPr/>
              <p14:nvPr/>
            </p14:nvContentPartPr>
            <p14:xfrm>
              <a:off x="10565591" y="6250774"/>
              <a:ext cx="43560" cy="1260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556951" y="6241774"/>
                <a:ext cx="6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14:cNvPr>
              <p14:cNvContentPartPr/>
              <p14:nvPr/>
            </p14:nvContentPartPr>
            <p14:xfrm>
              <a:off x="10690871" y="6218734"/>
              <a:ext cx="90720" cy="1695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681871" y="6209734"/>
                <a:ext cx="108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14:cNvPr>
              <p14:cNvContentPartPr/>
              <p14:nvPr/>
            </p14:nvContentPartPr>
            <p14:xfrm>
              <a:off x="10716071" y="6281734"/>
              <a:ext cx="49320" cy="68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0707071" y="6272734"/>
                <a:ext cx="66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14:cNvPr>
              <p14:cNvContentPartPr/>
              <p14:nvPr/>
            </p14:nvContentPartPr>
            <p14:xfrm>
              <a:off x="10859711" y="6225214"/>
              <a:ext cx="19080" cy="1314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851071" y="6216214"/>
                <a:ext cx="36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14:cNvPr>
              <p14:cNvContentPartPr/>
              <p14:nvPr/>
            </p14:nvContentPartPr>
            <p14:xfrm>
              <a:off x="10828751" y="6282094"/>
              <a:ext cx="56520" cy="1224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0819751" y="6273454"/>
                <a:ext cx="7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14:cNvPr>
              <p14:cNvContentPartPr/>
              <p14:nvPr/>
            </p14:nvContentPartPr>
            <p14:xfrm>
              <a:off x="10984991" y="6186694"/>
              <a:ext cx="149400" cy="975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976351" y="6178054"/>
                <a:ext cx="167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14:cNvPr>
              <p14:cNvContentPartPr/>
              <p14:nvPr/>
            </p14:nvContentPartPr>
            <p14:xfrm>
              <a:off x="11172911" y="6081214"/>
              <a:ext cx="95400" cy="35136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1164271" y="6072574"/>
                <a:ext cx="113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14:cNvPr>
              <p14:cNvContentPartPr/>
              <p14:nvPr/>
            </p14:nvContentPartPr>
            <p14:xfrm>
              <a:off x="9789071" y="5569654"/>
              <a:ext cx="1661400" cy="11772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9735071" y="5462014"/>
                <a:ext cx="176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14:cNvPr>
              <p14:cNvContentPartPr/>
              <p14:nvPr/>
            </p14:nvContentPartPr>
            <p14:xfrm>
              <a:off x="9863951" y="6165094"/>
              <a:ext cx="164880" cy="3564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9810311" y="6057094"/>
                <a:ext cx="272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14:cNvPr>
              <p14:cNvContentPartPr/>
              <p14:nvPr/>
            </p14:nvContentPartPr>
            <p14:xfrm>
              <a:off x="9870431" y="6379654"/>
              <a:ext cx="231480" cy="3384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816431" y="6271654"/>
                <a:ext cx="339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14:cNvPr>
              <p14:cNvContentPartPr/>
              <p14:nvPr/>
            </p14:nvContentPartPr>
            <p14:xfrm>
              <a:off x="9914351" y="6525814"/>
              <a:ext cx="193680" cy="36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9860351" y="6417814"/>
                <a:ext cx="3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14:cNvPr>
              <p14:cNvContentPartPr/>
              <p14:nvPr/>
            </p14:nvContentPartPr>
            <p14:xfrm>
              <a:off x="10027031" y="6218014"/>
              <a:ext cx="1252800" cy="2768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9973031" y="6110374"/>
                <a:ext cx="13604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14:cNvPr>
              <p14:cNvContentPartPr/>
              <p14:nvPr/>
            </p14:nvContentPartPr>
            <p14:xfrm>
              <a:off x="10108391" y="6143854"/>
              <a:ext cx="1101600" cy="5688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0054391" y="6035854"/>
                <a:ext cx="1209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14:cNvPr>
              <p14:cNvContentPartPr/>
              <p14:nvPr/>
            </p14:nvContentPartPr>
            <p14:xfrm>
              <a:off x="10722191" y="5729494"/>
              <a:ext cx="115560" cy="13572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10668191" y="5621494"/>
                <a:ext cx="223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14:cNvPr>
              <p14:cNvContentPartPr/>
              <p14:nvPr/>
            </p14:nvContentPartPr>
            <p14:xfrm>
              <a:off x="10329791" y="5510974"/>
              <a:ext cx="171360" cy="50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10276151" y="5403334"/>
                <a:ext cx="279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14:cNvPr>
              <p14:cNvContentPartPr/>
              <p14:nvPr/>
            </p14:nvContentPartPr>
            <p14:xfrm>
              <a:off x="11323391" y="5448334"/>
              <a:ext cx="126720" cy="26028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11269391" y="5340694"/>
                <a:ext cx="234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14:cNvPr>
              <p14:cNvContentPartPr/>
              <p14:nvPr/>
            </p14:nvContentPartPr>
            <p14:xfrm>
              <a:off x="9813911" y="5554534"/>
              <a:ext cx="500760" cy="1404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760271" y="5446534"/>
                <a:ext cx="608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14:cNvPr>
              <p14:cNvContentPartPr/>
              <p14:nvPr/>
            </p14:nvContentPartPr>
            <p14:xfrm>
              <a:off x="4896113" y="5583578"/>
              <a:ext cx="336240" cy="16236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887113" y="5574938"/>
                <a:ext cx="353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14:cNvPr>
              <p14:cNvContentPartPr/>
              <p14:nvPr/>
            </p14:nvContentPartPr>
            <p14:xfrm>
              <a:off x="5619810" y="5929178"/>
              <a:ext cx="151920" cy="1846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5611170" y="5920178"/>
                <a:ext cx="169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14:cNvPr>
              <p14:cNvContentPartPr/>
              <p14:nvPr/>
            </p14:nvContentPartPr>
            <p14:xfrm>
              <a:off x="3305085" y="5983230"/>
              <a:ext cx="30240" cy="4644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3296085" y="5974230"/>
                <a:ext cx="478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Группа 457">
            <a:extLst>
              <a:ext uri="{FF2B5EF4-FFF2-40B4-BE49-F238E27FC236}">
                <a16:creationId xmlns:a16="http://schemas.microsoft.com/office/drawing/2014/main" id="{30B1AA6C-EE16-45CD-AA00-9BD7CCAC6309}"/>
              </a:ext>
            </a:extLst>
          </p:cNvPr>
          <p:cNvGrpSpPr/>
          <p:nvPr/>
        </p:nvGrpSpPr>
        <p:grpSpPr>
          <a:xfrm>
            <a:off x="1528369" y="5436338"/>
            <a:ext cx="5576662" cy="1042200"/>
            <a:chOff x="1528369" y="5436338"/>
            <a:chExt cx="5576662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14:cNvPr>
                <p14:cNvContentPartPr/>
                <p14:nvPr/>
              </p14:nvContentPartPr>
              <p14:xfrm>
                <a:off x="5452991" y="5645858"/>
                <a:ext cx="249480" cy="137160"/>
              </p14:xfrm>
            </p:contentPart>
          </mc:Choice>
          <mc:Fallback xmlns="">
            <p:pic>
              <p:nvPicPr>
                <p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443991" y="5636858"/>
                  <a:ext cx="26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14:cNvPr>
                <p14:cNvContentPartPr/>
                <p14:nvPr/>
              </p14:nvContentPartPr>
              <p14:xfrm>
                <a:off x="5707511" y="5552618"/>
                <a:ext cx="144360" cy="24120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698511" y="5543618"/>
                  <a:ext cx="162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14:cNvPr>
                <p14:cNvContentPartPr/>
                <p14:nvPr/>
              </p14:nvContentPartPr>
              <p14:xfrm>
                <a:off x="5893271" y="5502938"/>
                <a:ext cx="154800" cy="27432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84631" y="5493938"/>
                  <a:ext cx="172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14:cNvPr>
                <p14:cNvContentPartPr/>
                <p14:nvPr/>
              </p14:nvContentPartPr>
              <p14:xfrm>
                <a:off x="6053831" y="5653418"/>
                <a:ext cx="153360" cy="144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45191" y="5644418"/>
                  <a:ext cx="17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14:cNvPr>
                <p14:cNvContentPartPr/>
                <p14:nvPr/>
              </p14:nvContentPartPr>
              <p14:xfrm>
                <a:off x="6201431" y="5512298"/>
                <a:ext cx="265680" cy="28224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192791" y="5503658"/>
                  <a:ext cx="283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14:cNvPr>
                <p14:cNvContentPartPr/>
                <p14:nvPr/>
              </p14:nvContentPartPr>
              <p14:xfrm>
                <a:off x="6423191" y="5662418"/>
                <a:ext cx="65880" cy="11484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414551" y="5653778"/>
                  <a:ext cx="8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14:cNvPr>
                <p14:cNvContentPartPr/>
                <p14:nvPr/>
              </p14:nvContentPartPr>
              <p14:xfrm>
                <a:off x="6545951" y="5667098"/>
                <a:ext cx="148320" cy="26172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536951" y="5658098"/>
                  <a:ext cx="165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14:cNvPr>
                <p14:cNvContentPartPr/>
                <p14:nvPr/>
              </p14:nvContentPartPr>
              <p14:xfrm>
                <a:off x="6779231" y="5615978"/>
                <a:ext cx="325800" cy="396000"/>
              </p14:xfrm>
            </p:contentPart>
          </mc:Choice>
          <mc:Fallback xmlns="">
            <p:pic>
              <p:nvPicPr>
                <p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770231" y="5606978"/>
                  <a:ext cx="343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14:cNvPr>
                <p14:cNvContentPartPr/>
                <p14:nvPr/>
              </p14:nvContentPartPr>
              <p14:xfrm>
                <a:off x="1560060" y="5645138"/>
                <a:ext cx="152280" cy="19332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551060" y="5636498"/>
                  <a:ext cx="16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14:cNvPr>
                <p14:cNvContentPartPr/>
                <p14:nvPr/>
              </p14:nvContentPartPr>
              <p14:xfrm>
                <a:off x="1712340" y="5436338"/>
                <a:ext cx="504720" cy="36756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703700" y="5427338"/>
                  <a:ext cx="522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14:cNvPr>
                <p14:cNvContentPartPr/>
                <p14:nvPr/>
              </p14:nvContentPartPr>
              <p14:xfrm>
                <a:off x="2019420" y="5678978"/>
                <a:ext cx="130680" cy="10116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010780" y="5670338"/>
                  <a:ext cx="14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14:cNvPr>
                <p14:cNvContentPartPr/>
                <p14:nvPr/>
              </p14:nvContentPartPr>
              <p14:xfrm>
                <a:off x="2166660" y="5659178"/>
                <a:ext cx="582480" cy="16128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158020" y="5650178"/>
                  <a:ext cx="60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14:cNvPr>
                <p14:cNvContentPartPr/>
                <p14:nvPr/>
              </p14:nvContentPartPr>
              <p14:xfrm>
                <a:off x="3025980" y="5695178"/>
                <a:ext cx="204120" cy="14040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016980" y="5686178"/>
                  <a:ext cx="22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14:cNvPr>
                <p14:cNvContentPartPr/>
                <p14:nvPr/>
              </p14:nvContentPartPr>
              <p14:xfrm>
                <a:off x="3236220" y="5666018"/>
                <a:ext cx="410040" cy="16812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227220" y="5657378"/>
                  <a:ext cx="42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14:cNvPr>
                <p14:cNvContentPartPr/>
                <p14:nvPr/>
              </p14:nvContentPartPr>
              <p14:xfrm>
                <a:off x="3720420" y="5618138"/>
                <a:ext cx="405360" cy="21492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711420" y="5609138"/>
                  <a:ext cx="423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14:cNvPr>
                <p14:cNvContentPartPr/>
                <p14:nvPr/>
              </p14:nvContentPartPr>
              <p14:xfrm>
                <a:off x="4181220" y="5581778"/>
                <a:ext cx="675360" cy="46800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172580" y="5573138"/>
                  <a:ext cx="693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14:cNvPr>
                <p14:cNvContentPartPr/>
                <p14:nvPr/>
              </p14:nvContentPartPr>
              <p14:xfrm>
                <a:off x="3334849" y="5974538"/>
                <a:ext cx="152640" cy="222840"/>
              </p14:xfrm>
            </p:contentPart>
          </mc:Choice>
          <mc:Fallback xmlns="">
            <p:pic>
              <p:nvPicPr>
                <p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325849" y="5965898"/>
                  <a:ext cx="170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14:cNvPr>
                <p14:cNvContentPartPr/>
                <p14:nvPr/>
              </p14:nvContentPartPr>
              <p14:xfrm>
                <a:off x="3537889" y="6019538"/>
                <a:ext cx="91440" cy="143280"/>
              </p14:xfrm>
            </p:contentPart>
          </mc:Choice>
          <mc:Fallback xmlns="">
            <p:pic>
              <p:nvPicPr>
                <p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3528889" y="6010898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14:cNvPr>
                <p14:cNvContentPartPr/>
                <p14:nvPr/>
              </p14:nvContentPartPr>
              <p14:xfrm>
                <a:off x="3540769" y="6022058"/>
                <a:ext cx="126720" cy="12960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3531769" y="6013058"/>
                  <a:ext cx="144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14:cNvPr>
                <p14:cNvContentPartPr/>
                <p14:nvPr/>
              </p14:nvContentPartPr>
              <p14:xfrm>
                <a:off x="3679009" y="5952938"/>
                <a:ext cx="171720" cy="18468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3670009" y="5943938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14:cNvPr>
                <p14:cNvContentPartPr/>
                <p14:nvPr/>
              </p14:nvContentPartPr>
              <p14:xfrm>
                <a:off x="4023169" y="6014498"/>
                <a:ext cx="189360" cy="133200"/>
              </p14:xfrm>
            </p:contentPart>
          </mc:Choice>
          <mc:Fallback xmlns="">
            <p:pic>
              <p:nvPicPr>
                <p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014169" y="6005858"/>
                  <a:ext cx="20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14:cNvPr>
                <p14:cNvContentPartPr/>
                <p14:nvPr/>
              </p14:nvContentPartPr>
              <p14:xfrm>
                <a:off x="4300009" y="5996858"/>
                <a:ext cx="521640" cy="130320"/>
              </p14:xfrm>
            </p:contentPart>
          </mc:Choice>
          <mc:Fallback xmlns="">
            <p:pic>
              <p:nvPicPr>
                <p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291009" y="5988218"/>
                  <a:ext cx="53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14:cNvPr>
                <p14:cNvContentPartPr/>
                <p14:nvPr/>
              </p14:nvContentPartPr>
              <p14:xfrm>
                <a:off x="4814809" y="5959418"/>
                <a:ext cx="305640" cy="1346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05809" y="5950778"/>
                  <a:ext cx="323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14:cNvPr>
                <p14:cNvContentPartPr/>
                <p14:nvPr/>
              </p14:nvContentPartPr>
              <p14:xfrm>
                <a:off x="5157529" y="5996858"/>
                <a:ext cx="195480" cy="14256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5148529" y="5987858"/>
                  <a:ext cx="21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14:cNvPr>
                <p14:cNvContentPartPr/>
                <p14:nvPr/>
              </p14:nvContentPartPr>
              <p14:xfrm>
                <a:off x="1528369" y="5995778"/>
                <a:ext cx="187560" cy="48276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519729" y="5987138"/>
                  <a:ext cx="205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14:cNvPr>
                <p14:cNvContentPartPr/>
                <p14:nvPr/>
              </p14:nvContentPartPr>
              <p14:xfrm>
                <a:off x="1748329" y="6024578"/>
                <a:ext cx="161640" cy="10728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739329" y="6015578"/>
                  <a:ext cx="17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14:cNvPr>
                <p14:cNvContentPartPr/>
                <p14:nvPr/>
              </p14:nvContentPartPr>
              <p14:xfrm>
                <a:off x="1907089" y="6011258"/>
                <a:ext cx="192240" cy="35676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898449" y="6002618"/>
                  <a:ext cx="20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14:cNvPr>
                <p14:cNvContentPartPr/>
                <p14:nvPr/>
              </p14:nvContentPartPr>
              <p14:xfrm>
                <a:off x="2604769" y="5999378"/>
                <a:ext cx="132120" cy="216720"/>
              </p14:xfrm>
            </p:contentPart>
          </mc:Choice>
          <mc:Fallback xmlns="">
            <p:pic>
              <p:nvPicPr>
                <p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596129" y="5990378"/>
                  <a:ext cx="14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14:cNvPr>
                <p14:cNvContentPartPr/>
                <p14:nvPr/>
              </p14:nvContentPartPr>
              <p14:xfrm>
                <a:off x="2796649" y="6017018"/>
                <a:ext cx="229680" cy="108000"/>
              </p14:xfrm>
            </p:contentPart>
          </mc:Choice>
          <mc:Fallback xmlns="">
            <p:pic>
              <p:nvPicPr>
                <p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2788009" y="6008018"/>
                  <a:ext cx="247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14:cNvPr>
                <p14:cNvContentPartPr/>
                <p14:nvPr/>
              </p14:nvContentPartPr>
              <p14:xfrm>
                <a:off x="2125600" y="6002560"/>
                <a:ext cx="382680" cy="1645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2116600" y="5993560"/>
                  <a:ext cx="4003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F09E2CC1-D03C-4C29-9323-8B8EC2376725}"/>
              </a:ext>
            </a:extLst>
          </p:cNvPr>
          <p:cNvGrpSpPr/>
          <p:nvPr/>
        </p:nvGrpSpPr>
        <p:grpSpPr>
          <a:xfrm>
            <a:off x="8120831" y="2818534"/>
            <a:ext cx="1918734" cy="947721"/>
            <a:chOff x="8120831" y="2818534"/>
            <a:chExt cx="1918734" cy="947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14:cNvPr>
                <p14:cNvContentPartPr/>
                <p14:nvPr/>
              </p14:nvContentPartPr>
              <p14:xfrm>
                <a:off x="8120831" y="3287614"/>
                <a:ext cx="317880" cy="1638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111831" y="3278974"/>
                  <a:ext cx="33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14:cNvPr>
                <p14:cNvContentPartPr/>
                <p14:nvPr/>
              </p14:nvContentPartPr>
              <p14:xfrm>
                <a:off x="8461391" y="3237934"/>
                <a:ext cx="119520" cy="835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452391" y="3228934"/>
                  <a:ext cx="13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14:cNvPr>
                <p14:cNvContentPartPr/>
                <p14:nvPr/>
              </p14:nvContentPartPr>
              <p14:xfrm>
                <a:off x="8454911" y="3108694"/>
                <a:ext cx="89640" cy="104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445911" y="3099694"/>
                  <a:ext cx="107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14:cNvPr>
                <p14:cNvContentPartPr/>
                <p14:nvPr/>
              </p14:nvContentPartPr>
              <p14:xfrm>
                <a:off x="8705111" y="3137494"/>
                <a:ext cx="209880" cy="1605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696111" y="3128854"/>
                  <a:ext cx="227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14:cNvPr>
                <p14:cNvContentPartPr/>
                <p14:nvPr/>
              </p14:nvContentPartPr>
              <p14:xfrm>
                <a:off x="8854151" y="2940934"/>
                <a:ext cx="165240" cy="2541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845151" y="2931934"/>
                  <a:ext cx="182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14:cNvPr>
                <p14:cNvContentPartPr/>
                <p14:nvPr/>
              </p14:nvContentPartPr>
              <p14:xfrm>
                <a:off x="9093911" y="2818534"/>
                <a:ext cx="363960" cy="34560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084911" y="2809894"/>
                  <a:ext cx="381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14:cNvPr>
                <p14:cNvContentPartPr/>
                <p14:nvPr/>
              </p14:nvContentPartPr>
              <p14:xfrm>
                <a:off x="9475871" y="3005014"/>
                <a:ext cx="69120" cy="12024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466871" y="2996014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14:cNvPr>
                <p14:cNvContentPartPr/>
                <p14:nvPr/>
              </p14:nvContentPartPr>
              <p14:xfrm>
                <a:off x="9563351" y="2981254"/>
                <a:ext cx="132480" cy="20088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554711" y="2972254"/>
                  <a:ext cx="15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14:cNvPr>
                <p14:cNvContentPartPr/>
                <p14:nvPr/>
              </p14:nvContentPartPr>
              <p14:xfrm>
                <a:off x="9701231" y="2928334"/>
                <a:ext cx="231840" cy="1209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692231" y="2919694"/>
                  <a:ext cx="249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14:cNvPr>
                <p14:cNvContentPartPr/>
                <p14:nvPr/>
              </p14:nvContentPartPr>
              <p14:xfrm>
                <a:off x="9183125" y="3266935"/>
                <a:ext cx="44280" cy="240840"/>
              </p14:xfrm>
            </p:contentPart>
          </mc:Choice>
          <mc:Fallback xmlns="">
            <p:pic>
              <p:nvPicPr>
                <p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9174485" y="3257935"/>
                  <a:ext cx="61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14:cNvPr>
                <p14:cNvContentPartPr/>
                <p14:nvPr/>
              </p14:nvContentPartPr>
              <p14:xfrm>
                <a:off x="9299045" y="3340015"/>
                <a:ext cx="45000" cy="426240"/>
              </p14:xfrm>
            </p:contentPart>
          </mc:Choice>
          <mc:Fallback xmlns="">
            <p:pic>
              <p:nvPicPr>
                <p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290405" y="3331015"/>
                  <a:ext cx="62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14:cNvPr>
                <p14:cNvContentPartPr/>
                <p14:nvPr/>
              </p14:nvContentPartPr>
              <p14:xfrm>
                <a:off x="9311645" y="3354055"/>
                <a:ext cx="69120" cy="91800"/>
              </p14:xfrm>
            </p:contentPart>
          </mc:Choice>
          <mc:Fallback xmlns="">
            <p:pic>
              <p:nvPicPr>
                <p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9303005" y="3345055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14:cNvPr>
                <p14:cNvContentPartPr/>
                <p14:nvPr/>
              </p14:nvContentPartPr>
              <p14:xfrm>
                <a:off x="9396605" y="3346135"/>
                <a:ext cx="66600" cy="99360"/>
              </p14:xfrm>
            </p:contentPart>
          </mc:Choice>
          <mc:Fallback xmlns="">
            <p:pic>
              <p:nvPicPr>
                <p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9387605" y="3337495"/>
                  <a:ext cx="84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14:cNvPr>
                <p14:cNvContentPartPr/>
                <p14:nvPr/>
              </p14:nvContentPartPr>
              <p14:xfrm>
                <a:off x="9492725" y="3225535"/>
                <a:ext cx="38880" cy="246960"/>
              </p14:xfrm>
            </p:contentPart>
          </mc:Choice>
          <mc:Fallback xmlns="">
            <p:pic>
              <p:nvPicPr>
                <p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484085" y="3216895"/>
                  <a:ext cx="5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14:cNvPr>
                <p14:cNvContentPartPr/>
                <p14:nvPr/>
              </p14:nvContentPartPr>
              <p14:xfrm>
                <a:off x="9537365" y="3197095"/>
                <a:ext cx="60120" cy="251280"/>
              </p14:xfrm>
            </p:contentPart>
          </mc:Choice>
          <mc:Fallback xmlns="">
            <p:pic>
              <p:nvPicPr>
                <p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528725" y="3188095"/>
                  <a:ext cx="7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14:cNvPr>
                <p14:cNvContentPartPr/>
                <p14:nvPr/>
              </p14:nvContentPartPr>
              <p14:xfrm>
                <a:off x="9645365" y="3282775"/>
                <a:ext cx="32040" cy="140760"/>
              </p14:xfrm>
            </p:contentPart>
          </mc:Choice>
          <mc:Fallback xmlns="">
            <p:pic>
              <p:nvPicPr>
                <p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636725" y="3273775"/>
                  <a:ext cx="4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14:cNvPr>
                <p14:cNvContentPartPr/>
                <p14:nvPr/>
              </p14:nvContentPartPr>
              <p14:xfrm>
                <a:off x="9648605" y="3205375"/>
                <a:ext cx="360" cy="1440"/>
              </p14:xfrm>
            </p:contentPart>
          </mc:Choice>
          <mc:Fallback xmlns="">
            <p:pic>
              <p:nvPicPr>
                <p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9639965" y="319637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14:cNvPr>
                <p14:cNvContentPartPr/>
                <p14:nvPr/>
              </p14:nvContentPartPr>
              <p14:xfrm>
                <a:off x="9721685" y="3266935"/>
                <a:ext cx="95760" cy="111240"/>
              </p14:xfrm>
            </p:contentPart>
          </mc:Choice>
          <mc:Fallback xmlns="">
            <p:pic>
              <p:nvPicPr>
                <p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713045" y="3257935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14:cNvPr>
                <p14:cNvContentPartPr/>
                <p14:nvPr/>
              </p14:nvContentPartPr>
              <p14:xfrm>
                <a:off x="9849485" y="3218695"/>
                <a:ext cx="83520" cy="357840"/>
              </p14:xfrm>
            </p:contentPart>
          </mc:Choice>
          <mc:Fallback xmlns="">
            <p:pic>
              <p:nvPicPr>
                <p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840845" y="3210055"/>
                  <a:ext cx="101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14:cNvPr>
                <p14:cNvContentPartPr/>
                <p14:nvPr/>
              </p14:nvContentPartPr>
              <p14:xfrm>
                <a:off x="9934445" y="3089095"/>
                <a:ext cx="105120" cy="316440"/>
              </p14:xfrm>
            </p:contentPart>
          </mc:Choice>
          <mc:Fallback xmlns="">
            <p:pic>
              <p:nvPicPr>
                <p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9925445" y="3080095"/>
                  <a:ext cx="1227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22C744-CAE8-4DF6-928A-268FC23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A362-E84D-468A-AA66-25326C96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00B26-8528-4537-835F-AA020327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Как было сказано ранее слои </a:t>
            </a:r>
            <a:r>
              <a:rPr lang="ru-RU" dirty="0" err="1"/>
              <a:t>подвыборки</a:t>
            </a:r>
            <a:r>
              <a:rPr lang="ru-RU" dirty="0"/>
              <a:t> не обучаются и ничего не считают, но при этом они помогают разрядить градиенты: то есть выбрав какое-то максимальное значение из 4-ех, три числа перестают участвовать в вычислениях (они не дойдут до функции потерь) , что снижает вычислительную нагрузку.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E4A1-DD8F-49F1-A269-CDF9D030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BE4B-A123-4126-BB77-6E611E1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32307-B487-4102-861B-ADF40738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Сверточные</a:t>
            </a:r>
            <a:r>
              <a:rPr lang="ru-RU" dirty="0"/>
              <a:t> нейронные сети могут применяться для входных данных разных размеров – 1</a:t>
            </a:r>
            <a:r>
              <a:rPr lang="en-US" dirty="0"/>
              <a:t>D, 2D </a:t>
            </a:r>
            <a:r>
              <a:rPr lang="ru-RU" dirty="0"/>
              <a:t>или 3</a:t>
            </a:r>
            <a:r>
              <a:rPr lang="en-US" dirty="0"/>
              <a:t>D. </a:t>
            </a:r>
            <a:r>
              <a:rPr lang="ru-RU" dirty="0"/>
              <a:t>Но эвристически </a:t>
            </a:r>
            <a:r>
              <a:rPr lang="ru-RU" dirty="0" err="1"/>
              <a:t>сверточные</a:t>
            </a:r>
            <a:r>
              <a:rPr lang="ru-RU" dirty="0"/>
              <a:t> нейронные сети используются в том случае, когда нам необходимо вытаскивать какие-то признаки из данных, какие-то характерные паттерны или аномалии. </a:t>
            </a:r>
          </a:p>
          <a:p>
            <a:pPr marL="0" indent="0">
              <a:buNone/>
            </a:pPr>
            <a:r>
              <a:rPr lang="ru-RU" dirty="0"/>
              <a:t>	Для изображений характерная архитектура выглядит следующим образом: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14:cNvPr>
              <p14:cNvContentPartPr/>
              <p14:nvPr/>
            </p14:nvContentPartPr>
            <p14:xfrm>
              <a:off x="1384980" y="5173920"/>
              <a:ext cx="17280" cy="13176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980" y="5164920"/>
                <a:ext cx="3492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14:cNvPr>
              <p14:cNvContentPartPr/>
              <p14:nvPr/>
            </p14:nvContentPartPr>
            <p14:xfrm>
              <a:off x="1424940" y="4740480"/>
              <a:ext cx="1091160" cy="17384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940" y="4731840"/>
                <a:ext cx="110880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14:cNvPr>
              <p14:cNvContentPartPr/>
              <p14:nvPr/>
            </p14:nvContentPartPr>
            <p14:xfrm>
              <a:off x="2678100" y="5118120"/>
              <a:ext cx="389880" cy="758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460" y="5109480"/>
                <a:ext cx="4075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14:cNvPr>
              <p14:cNvContentPartPr/>
              <p14:nvPr/>
            </p14:nvContentPartPr>
            <p14:xfrm>
              <a:off x="2711220" y="5748120"/>
              <a:ext cx="149040" cy="1695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220" y="5739120"/>
                <a:ext cx="166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14:cNvPr>
              <p14:cNvContentPartPr/>
              <p14:nvPr/>
            </p14:nvContentPartPr>
            <p14:xfrm>
              <a:off x="3458940" y="5208120"/>
              <a:ext cx="214560" cy="4910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9940" y="5199120"/>
                <a:ext cx="232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14:cNvPr>
              <p14:cNvContentPartPr/>
              <p14:nvPr/>
            </p14:nvContentPartPr>
            <p14:xfrm>
              <a:off x="5067060" y="5214600"/>
              <a:ext cx="279720" cy="5310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8420" y="5205600"/>
                <a:ext cx="2973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14:cNvPr>
              <p14:cNvContentPartPr/>
              <p14:nvPr/>
            </p14:nvContentPartPr>
            <p14:xfrm>
              <a:off x="5509860" y="5192580"/>
              <a:ext cx="306360" cy="6613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220" y="518394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14:cNvPr>
              <p14:cNvContentPartPr/>
              <p14:nvPr/>
            </p14:nvContentPartPr>
            <p14:xfrm>
              <a:off x="5662140" y="5192580"/>
              <a:ext cx="283680" cy="6026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3500" y="518394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14:cNvPr>
              <p14:cNvContentPartPr/>
              <p14:nvPr/>
            </p14:nvContentPartPr>
            <p14:xfrm>
              <a:off x="5837460" y="5239740"/>
              <a:ext cx="231120" cy="5709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8460" y="523074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14:cNvPr>
              <p14:cNvContentPartPr/>
              <p14:nvPr/>
            </p14:nvContentPartPr>
            <p14:xfrm>
              <a:off x="5899020" y="5749140"/>
              <a:ext cx="129960" cy="1501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0020" y="574014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14:cNvPr>
              <p14:cNvContentPartPr/>
              <p14:nvPr/>
            </p14:nvContentPartPr>
            <p14:xfrm>
              <a:off x="5669340" y="5741580"/>
              <a:ext cx="241920" cy="161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0700" y="573258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14:cNvPr>
              <p14:cNvContentPartPr/>
              <p14:nvPr/>
            </p14:nvContentPartPr>
            <p14:xfrm>
              <a:off x="5546580" y="5771820"/>
              <a:ext cx="87480" cy="1098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7940" y="576282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14:cNvPr>
              <p14:cNvContentPartPr/>
              <p14:nvPr/>
            </p14:nvContentPartPr>
            <p14:xfrm>
              <a:off x="5973600" y="5177100"/>
              <a:ext cx="306360" cy="6613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4960" y="516846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14:cNvPr>
              <p14:cNvContentPartPr/>
              <p14:nvPr/>
            </p14:nvContentPartPr>
            <p14:xfrm>
              <a:off x="6125880" y="5177100"/>
              <a:ext cx="283680" cy="602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7240" y="516846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14:cNvPr>
              <p14:cNvContentPartPr/>
              <p14:nvPr/>
            </p14:nvContentPartPr>
            <p14:xfrm>
              <a:off x="6301200" y="5224260"/>
              <a:ext cx="231120" cy="5709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2200" y="521526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14:cNvPr>
              <p14:cNvContentPartPr/>
              <p14:nvPr/>
            </p14:nvContentPartPr>
            <p14:xfrm>
              <a:off x="6362760" y="5733660"/>
              <a:ext cx="129960" cy="1501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3760" y="572466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14:cNvPr>
              <p14:cNvContentPartPr/>
              <p14:nvPr/>
            </p14:nvContentPartPr>
            <p14:xfrm>
              <a:off x="6133080" y="5726100"/>
              <a:ext cx="241920" cy="1616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4440" y="571710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14:cNvPr>
              <p14:cNvContentPartPr/>
              <p14:nvPr/>
            </p14:nvContentPartPr>
            <p14:xfrm>
              <a:off x="6010320" y="5756340"/>
              <a:ext cx="87480" cy="1098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1680" y="574734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14:cNvPr>
              <p14:cNvContentPartPr/>
              <p14:nvPr/>
            </p14:nvContentPartPr>
            <p14:xfrm>
              <a:off x="6451620" y="5188860"/>
              <a:ext cx="306360" cy="66132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2980" y="518022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14:cNvPr>
              <p14:cNvContentPartPr/>
              <p14:nvPr/>
            </p14:nvContentPartPr>
            <p14:xfrm>
              <a:off x="6603900" y="5188860"/>
              <a:ext cx="283680" cy="6026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260" y="518022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14:cNvPr>
              <p14:cNvContentPartPr/>
              <p14:nvPr/>
            </p14:nvContentPartPr>
            <p14:xfrm>
              <a:off x="6611100" y="5737860"/>
              <a:ext cx="241920" cy="1616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2460" y="572886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14:cNvPr>
              <p14:cNvContentPartPr/>
              <p14:nvPr/>
            </p14:nvContentPartPr>
            <p14:xfrm>
              <a:off x="6488340" y="5768100"/>
              <a:ext cx="87480" cy="1098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9700" y="575910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14:cNvPr>
              <p14:cNvContentPartPr/>
              <p14:nvPr/>
            </p14:nvContentPartPr>
            <p14:xfrm>
              <a:off x="6514980" y="5203800"/>
              <a:ext cx="94320" cy="7596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6340" y="5195160"/>
                <a:ext cx="111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14:cNvPr>
              <p14:cNvContentPartPr/>
              <p14:nvPr/>
            </p14:nvContentPartPr>
            <p14:xfrm>
              <a:off x="6027180" y="5218920"/>
              <a:ext cx="84960" cy="446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8180" y="5210280"/>
                <a:ext cx="10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14:cNvPr>
              <p14:cNvContentPartPr/>
              <p14:nvPr/>
            </p14:nvContentPartPr>
            <p14:xfrm>
              <a:off x="6819900" y="5266440"/>
              <a:ext cx="93240" cy="5022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0900" y="5257440"/>
                <a:ext cx="1108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14:cNvPr>
              <p14:cNvContentPartPr/>
              <p14:nvPr/>
            </p14:nvContentPartPr>
            <p14:xfrm>
              <a:off x="2857380" y="6018840"/>
              <a:ext cx="212760" cy="177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8740" y="6010200"/>
                <a:ext cx="2304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1334573-0E6F-4EB4-8DE8-9920297D826F}"/>
              </a:ext>
            </a:extLst>
          </p:cNvPr>
          <p:cNvGrpSpPr/>
          <p:nvPr/>
        </p:nvGrpSpPr>
        <p:grpSpPr>
          <a:xfrm>
            <a:off x="4000020" y="5166000"/>
            <a:ext cx="771120" cy="1043640"/>
            <a:chOff x="4000020" y="5166000"/>
            <a:chExt cx="771120" cy="10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14:cNvPr>
                <p14:cNvContentPartPr/>
                <p14:nvPr/>
              </p14:nvContentPartPr>
              <p14:xfrm>
                <a:off x="4000020" y="5166000"/>
                <a:ext cx="306360" cy="6613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1380" y="5157360"/>
                  <a:ext cx="324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14:cNvPr>
                <p14:cNvContentPartPr/>
                <p14:nvPr/>
              </p14:nvContentPartPr>
              <p14:xfrm>
                <a:off x="4152300" y="5166000"/>
                <a:ext cx="283680" cy="602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3660" y="5157360"/>
                  <a:ext cx="301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14:cNvPr>
                <p14:cNvContentPartPr/>
                <p14:nvPr/>
              </p14:nvContentPartPr>
              <p14:xfrm>
                <a:off x="4327620" y="5213160"/>
                <a:ext cx="231120" cy="570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620" y="5204160"/>
                  <a:ext cx="248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14:cNvPr>
                <p14:cNvContentPartPr/>
                <p14:nvPr/>
              </p14:nvContentPartPr>
              <p14:xfrm>
                <a:off x="4556580" y="5211720"/>
                <a:ext cx="5040" cy="9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7940" y="5203080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14:cNvPr>
                <p14:cNvContentPartPr/>
                <p14:nvPr/>
              </p14:nvContentPartPr>
              <p14:xfrm>
                <a:off x="4471260" y="5178600"/>
                <a:ext cx="299880" cy="7142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2260" y="5169960"/>
                  <a:ext cx="3175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14:cNvPr>
                <p14:cNvContentPartPr/>
                <p14:nvPr/>
              </p14:nvContentPartPr>
              <p14:xfrm>
                <a:off x="4389180" y="5722560"/>
                <a:ext cx="129960" cy="1501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0180" y="5713560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14:cNvPr>
                <p14:cNvContentPartPr/>
                <p14:nvPr/>
              </p14:nvContentPartPr>
              <p14:xfrm>
                <a:off x="4159500" y="5715000"/>
                <a:ext cx="241920" cy="1616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0860" y="5706000"/>
                  <a:ext cx="25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14:cNvPr>
                <p14:cNvContentPartPr/>
                <p14:nvPr/>
              </p14:nvContentPartPr>
              <p14:xfrm>
                <a:off x="4036740" y="5745240"/>
                <a:ext cx="87480" cy="1098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100" y="5736240"/>
                  <a:ext cx="10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14:cNvPr>
                <p14:cNvContentPartPr/>
                <p14:nvPr/>
              </p14:nvContentPartPr>
              <p14:xfrm>
                <a:off x="4264980" y="5958720"/>
                <a:ext cx="86760" cy="250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5980" y="5949720"/>
                  <a:ext cx="10440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14:cNvPr>
              <p14:cNvContentPartPr/>
              <p14:nvPr/>
            </p14:nvContentPartPr>
            <p14:xfrm>
              <a:off x="6004140" y="5965920"/>
              <a:ext cx="170280" cy="2840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5140" y="5957280"/>
                <a:ext cx="187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14:cNvPr>
              <p14:cNvContentPartPr/>
              <p14:nvPr/>
            </p14:nvContentPartPr>
            <p14:xfrm>
              <a:off x="7199700" y="5216760"/>
              <a:ext cx="277920" cy="4906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0700" y="5207760"/>
                <a:ext cx="295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14:cNvPr>
              <p14:cNvContentPartPr/>
              <p14:nvPr/>
            </p14:nvContentPartPr>
            <p14:xfrm>
              <a:off x="7208340" y="5217840"/>
              <a:ext cx="291240" cy="477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9340" y="5208840"/>
                <a:ext cx="308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14:cNvPr>
              <p14:cNvContentPartPr/>
              <p14:nvPr/>
            </p14:nvContentPartPr>
            <p14:xfrm>
              <a:off x="7862460" y="5398200"/>
              <a:ext cx="52920" cy="7452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53820" y="5389560"/>
                <a:ext cx="70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14:cNvPr>
              <p14:cNvContentPartPr/>
              <p14:nvPr/>
            </p14:nvContentPartPr>
            <p14:xfrm>
              <a:off x="8129940" y="5356800"/>
              <a:ext cx="63360" cy="115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21300" y="5347800"/>
                <a:ext cx="81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14:cNvPr>
              <p14:cNvContentPartPr/>
              <p14:nvPr/>
            </p14:nvContentPartPr>
            <p14:xfrm>
              <a:off x="8392380" y="5392080"/>
              <a:ext cx="135000" cy="11160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83380" y="5383440"/>
                <a:ext cx="152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14:cNvPr>
              <p14:cNvContentPartPr/>
              <p14:nvPr/>
            </p14:nvContentPartPr>
            <p14:xfrm>
              <a:off x="7871820" y="5369760"/>
              <a:ext cx="45720" cy="57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63180" y="5361120"/>
                <a:ext cx="633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7BA9929-EA73-49FA-86A9-12C7EB0A1125}"/>
              </a:ext>
            </a:extLst>
          </p:cNvPr>
          <p:cNvGrpSpPr/>
          <p:nvPr/>
        </p:nvGrpSpPr>
        <p:grpSpPr>
          <a:xfrm>
            <a:off x="2803740" y="4754160"/>
            <a:ext cx="624960" cy="1168560"/>
            <a:chOff x="2803740" y="4754160"/>
            <a:chExt cx="62496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14:cNvPr>
                <p14:cNvContentPartPr/>
                <p14:nvPr/>
              </p14:nvContentPartPr>
              <p14:xfrm>
                <a:off x="2803740" y="5148360"/>
                <a:ext cx="406800" cy="774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5100" y="5139360"/>
                  <a:ext cx="4244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14:cNvPr>
                <p14:cNvContentPartPr/>
                <p14:nvPr/>
              </p14:nvContentPartPr>
              <p14:xfrm>
                <a:off x="3079860" y="5120640"/>
                <a:ext cx="6120" cy="77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1220" y="5111640"/>
                  <a:ext cx="23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14:cNvPr>
                <p14:cNvContentPartPr/>
                <p14:nvPr/>
              </p14:nvContentPartPr>
              <p14:xfrm>
                <a:off x="2804460" y="4872240"/>
                <a:ext cx="53640" cy="2160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5820" y="4863600"/>
                  <a:ext cx="71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14:cNvPr>
                <p14:cNvContentPartPr/>
                <p14:nvPr/>
              </p14:nvContentPartPr>
              <p14:xfrm>
                <a:off x="2866380" y="4852800"/>
                <a:ext cx="54000" cy="56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7740" y="4844160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14:cNvPr>
                <p14:cNvContentPartPr/>
                <p14:nvPr/>
              </p14:nvContentPartPr>
              <p14:xfrm>
                <a:off x="2931900" y="4851720"/>
                <a:ext cx="58680" cy="6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3260" y="4843080"/>
                  <a:ext cx="76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14:cNvPr>
                <p14:cNvContentPartPr/>
                <p14:nvPr/>
              </p14:nvContentPartPr>
              <p14:xfrm>
                <a:off x="3032340" y="4830840"/>
                <a:ext cx="58680" cy="72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3700" y="4821840"/>
                  <a:ext cx="76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14:cNvPr>
                <p14:cNvContentPartPr/>
                <p14:nvPr/>
              </p14:nvContentPartPr>
              <p14:xfrm>
                <a:off x="3109020" y="4823280"/>
                <a:ext cx="43920" cy="838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0020" y="4814640"/>
                  <a:ext cx="61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14:cNvPr>
                <p14:cNvContentPartPr/>
                <p14:nvPr/>
              </p14:nvContentPartPr>
              <p14:xfrm>
                <a:off x="3177780" y="4809240"/>
                <a:ext cx="37800" cy="874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69140" y="4800240"/>
                  <a:ext cx="55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14:cNvPr>
                <p14:cNvContentPartPr/>
                <p14:nvPr/>
              </p14:nvContentPartPr>
              <p14:xfrm>
                <a:off x="3245820" y="4792680"/>
                <a:ext cx="18000" cy="171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7180" y="4784040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14:cNvPr>
                <p14:cNvContentPartPr/>
                <p14:nvPr/>
              </p14:nvContentPartPr>
              <p14:xfrm>
                <a:off x="3273180" y="4804560"/>
                <a:ext cx="45360" cy="568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4540" y="4795560"/>
                  <a:ext cx="63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14:cNvPr>
                <p14:cNvContentPartPr/>
                <p14:nvPr/>
              </p14:nvContentPartPr>
              <p14:xfrm>
                <a:off x="3336900" y="4754160"/>
                <a:ext cx="91800" cy="1144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8260" y="4745520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B49A8E4-3330-46E3-A923-2465FB73FFC7}"/>
              </a:ext>
            </a:extLst>
          </p:cNvPr>
          <p:cNvGrpSpPr/>
          <p:nvPr/>
        </p:nvGrpSpPr>
        <p:grpSpPr>
          <a:xfrm>
            <a:off x="3359846" y="5790904"/>
            <a:ext cx="411120" cy="274680"/>
            <a:chOff x="3359846" y="5790904"/>
            <a:chExt cx="411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14:cNvPr>
                <p14:cNvContentPartPr/>
                <p14:nvPr/>
              </p14:nvContentPartPr>
              <p14:xfrm>
                <a:off x="3359846" y="5854264"/>
                <a:ext cx="84240" cy="2113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0846" y="5845624"/>
                  <a:ext cx="101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14:cNvPr>
                <p14:cNvContentPartPr/>
                <p14:nvPr/>
              </p14:nvContentPartPr>
              <p14:xfrm>
                <a:off x="3466766" y="5845984"/>
                <a:ext cx="34200" cy="81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57766" y="5836984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14:cNvPr>
                <p14:cNvContentPartPr/>
                <p14:nvPr/>
              </p14:nvContentPartPr>
              <p14:xfrm>
                <a:off x="3533366" y="5790904"/>
                <a:ext cx="2880" cy="1339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24366" y="5782264"/>
                  <a:ext cx="2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14:cNvPr>
                <p14:cNvContentPartPr/>
                <p14:nvPr/>
              </p14:nvContentPartPr>
              <p14:xfrm>
                <a:off x="3574046" y="5790904"/>
                <a:ext cx="360" cy="1310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5406" y="5782264"/>
                  <a:ext cx="18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14:cNvPr>
                <p14:cNvContentPartPr/>
                <p14:nvPr/>
              </p14:nvContentPartPr>
              <p14:xfrm>
                <a:off x="3622646" y="5850664"/>
                <a:ext cx="6480" cy="55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3646" y="5841664"/>
                  <a:ext cx="24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14:cNvPr>
                <p14:cNvContentPartPr/>
                <p14:nvPr/>
              </p14:nvContentPartPr>
              <p14:xfrm>
                <a:off x="3628766" y="5790904"/>
                <a:ext cx="36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0126" y="57822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14:cNvPr>
                <p14:cNvContentPartPr/>
                <p14:nvPr/>
              </p14:nvContentPartPr>
              <p14:xfrm>
                <a:off x="3666566" y="5838064"/>
                <a:ext cx="44280" cy="6912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7566" y="5829064"/>
                  <a:ext cx="61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14:cNvPr>
                <p14:cNvContentPartPr/>
                <p14:nvPr/>
              </p14:nvContentPartPr>
              <p14:xfrm>
                <a:off x="3705806" y="5830504"/>
                <a:ext cx="65160" cy="1929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7166" y="5821504"/>
                  <a:ext cx="828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14:cNvPr>
              <p14:cNvContentPartPr/>
              <p14:nvPr/>
            </p14:nvContentPartPr>
            <p14:xfrm>
              <a:off x="1991738" y="5819831"/>
              <a:ext cx="80280" cy="867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2738" y="5811191"/>
                <a:ext cx="97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14:cNvPr>
              <p14:cNvContentPartPr/>
              <p14:nvPr/>
            </p14:nvContentPartPr>
            <p14:xfrm>
              <a:off x="1930538" y="5850431"/>
              <a:ext cx="229680" cy="133920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21898" y="5841791"/>
                <a:ext cx="2473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792DE6-638C-4109-9427-BA308352980A}"/>
              </a:ext>
            </a:extLst>
          </p:cNvPr>
          <p:cNvGrpSpPr/>
          <p:nvPr/>
        </p:nvGrpSpPr>
        <p:grpSpPr>
          <a:xfrm>
            <a:off x="1521938" y="5139071"/>
            <a:ext cx="833040" cy="1027440"/>
            <a:chOff x="1521938" y="5139071"/>
            <a:chExt cx="833040" cy="10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14:cNvPr>
                <p14:cNvContentPartPr/>
                <p14:nvPr/>
              </p14:nvContentPartPr>
              <p14:xfrm>
                <a:off x="1664138" y="5388191"/>
                <a:ext cx="669600" cy="7124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5498" y="5379551"/>
                  <a:ext cx="687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14:cNvPr>
                <p14:cNvContentPartPr/>
                <p14:nvPr/>
              </p14:nvContentPartPr>
              <p14:xfrm>
                <a:off x="1521938" y="5317991"/>
                <a:ext cx="280800" cy="3067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298" y="5308991"/>
                  <a:ext cx="298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14:cNvPr>
                <p14:cNvContentPartPr/>
                <p14:nvPr/>
              </p14:nvContentPartPr>
              <p14:xfrm>
                <a:off x="2164538" y="5139071"/>
                <a:ext cx="161640" cy="3355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5538" y="5130071"/>
                  <a:ext cx="179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14:cNvPr>
                <p14:cNvContentPartPr/>
                <p14:nvPr/>
              </p14:nvContentPartPr>
              <p14:xfrm>
                <a:off x="1791218" y="5686271"/>
                <a:ext cx="147960" cy="1112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2218" y="5677631"/>
                  <a:ext cx="165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14:cNvPr>
                <p14:cNvContentPartPr/>
                <p14:nvPr/>
              </p14:nvContentPartPr>
              <p14:xfrm>
                <a:off x="2072738" y="5614631"/>
                <a:ext cx="131760" cy="9972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098" y="5605991"/>
                  <a:ext cx="149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14:cNvPr>
                <p14:cNvContentPartPr/>
                <p14:nvPr/>
              </p14:nvContentPartPr>
              <p14:xfrm>
                <a:off x="2238338" y="5757551"/>
                <a:ext cx="116640" cy="291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9338" y="5748911"/>
                  <a:ext cx="13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14:cNvPr>
                <p14:cNvContentPartPr/>
                <p14:nvPr/>
              </p14:nvContentPartPr>
              <p14:xfrm>
                <a:off x="2209538" y="5843591"/>
                <a:ext cx="101880" cy="676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0898" y="5834591"/>
                  <a:ext cx="119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14:cNvPr>
                <p14:cNvContentPartPr/>
                <p14:nvPr/>
              </p14:nvContentPartPr>
              <p14:xfrm>
                <a:off x="2195498" y="5881391"/>
                <a:ext cx="70560" cy="1324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6498" y="5872751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14:cNvPr>
                <p14:cNvContentPartPr/>
                <p14:nvPr/>
              </p14:nvContentPartPr>
              <p14:xfrm>
                <a:off x="1588538" y="5950511"/>
                <a:ext cx="250200" cy="482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9538" y="5941871"/>
                  <a:ext cx="267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14:cNvPr>
                <p14:cNvContentPartPr/>
                <p14:nvPr/>
              </p14:nvContentPartPr>
              <p14:xfrm>
                <a:off x="1724978" y="5993351"/>
                <a:ext cx="127800" cy="149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38" y="5984711"/>
                  <a:ext cx="14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14:cNvPr>
                <p14:cNvContentPartPr/>
                <p14:nvPr/>
              </p14:nvContentPartPr>
              <p14:xfrm>
                <a:off x="1851338" y="6014951"/>
                <a:ext cx="51120" cy="1515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2698" y="6005951"/>
                  <a:ext cx="68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14:cNvPr>
                <p14:cNvContentPartPr/>
                <p14:nvPr/>
              </p14:nvContentPartPr>
              <p14:xfrm>
                <a:off x="1857098" y="5721911"/>
                <a:ext cx="17280" cy="572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8458" y="5713271"/>
                  <a:ext cx="3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14:cNvPr>
                <p14:cNvContentPartPr/>
                <p14:nvPr/>
              </p14:nvContentPartPr>
              <p14:xfrm>
                <a:off x="2131058" y="5650631"/>
                <a:ext cx="23400" cy="39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2058" y="5641631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14:cNvPr>
              <p14:cNvContentPartPr/>
              <p14:nvPr/>
            </p14:nvContentPartPr>
            <p14:xfrm>
              <a:off x="9058095" y="6724710"/>
              <a:ext cx="36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49455" y="671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14:cNvPr>
              <p14:cNvContentPartPr/>
              <p14:nvPr/>
            </p14:nvContentPartPr>
            <p14:xfrm>
              <a:off x="11469565" y="5159550"/>
              <a:ext cx="121320" cy="23580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60925" y="5150550"/>
                <a:ext cx="138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14:cNvPr>
              <p14:cNvContentPartPr/>
              <p14:nvPr/>
            </p14:nvContentPartPr>
            <p14:xfrm>
              <a:off x="11509165" y="5293830"/>
              <a:ext cx="74160" cy="57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00525" y="5284830"/>
                <a:ext cx="91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14:cNvPr>
              <p14:cNvContentPartPr/>
              <p14:nvPr/>
            </p14:nvContentPartPr>
            <p14:xfrm>
              <a:off x="11658205" y="5229030"/>
              <a:ext cx="194400" cy="14688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49205" y="5220030"/>
                <a:ext cx="21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14:cNvPr>
              <p14:cNvContentPartPr/>
              <p14:nvPr/>
            </p14:nvContentPartPr>
            <p14:xfrm>
              <a:off x="11874205" y="5251350"/>
              <a:ext cx="124560" cy="15012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65205" y="5242350"/>
                <a:ext cx="1422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F3D4AB70-A32C-4156-847D-AC56F3852FCC}"/>
              </a:ext>
            </a:extLst>
          </p:cNvPr>
          <p:cNvGrpSpPr/>
          <p:nvPr/>
        </p:nvGrpSpPr>
        <p:grpSpPr>
          <a:xfrm>
            <a:off x="11399470" y="5521350"/>
            <a:ext cx="671400" cy="554040"/>
            <a:chOff x="11399470" y="5521350"/>
            <a:chExt cx="6714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14:cNvPr>
                <p14:cNvContentPartPr/>
                <p14:nvPr/>
              </p14:nvContentPartPr>
              <p14:xfrm>
                <a:off x="11399470" y="5572110"/>
                <a:ext cx="145080" cy="1976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90830" y="5563110"/>
                  <a:ext cx="162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14:cNvPr>
                <p14:cNvContentPartPr/>
                <p14:nvPr/>
              </p14:nvContentPartPr>
              <p14:xfrm>
                <a:off x="11573350" y="5585790"/>
                <a:ext cx="160200" cy="1472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64350" y="5577150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14:cNvPr>
                <p14:cNvContentPartPr/>
                <p14:nvPr/>
              </p14:nvContentPartPr>
              <p14:xfrm>
                <a:off x="11707630" y="5651310"/>
                <a:ext cx="55800" cy="795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8990" y="5642310"/>
                  <a:ext cx="73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14:cNvPr>
                <p14:cNvContentPartPr/>
                <p14:nvPr/>
              </p14:nvContentPartPr>
              <p14:xfrm>
                <a:off x="11797990" y="5635470"/>
                <a:ext cx="65160" cy="874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89350" y="5626470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14:cNvPr>
                <p14:cNvContentPartPr/>
                <p14:nvPr/>
              </p14:nvContentPartPr>
              <p14:xfrm>
                <a:off x="11905990" y="5635470"/>
                <a:ext cx="48600" cy="752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7350" y="5626470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14:cNvPr>
                <p14:cNvContentPartPr/>
                <p14:nvPr/>
              </p14:nvContentPartPr>
              <p14:xfrm>
                <a:off x="12056110" y="5521350"/>
                <a:ext cx="3600" cy="1148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047110" y="5512350"/>
                  <a:ext cx="2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14:cNvPr>
                <p14:cNvContentPartPr/>
                <p14:nvPr/>
              </p14:nvContentPartPr>
              <p14:xfrm>
                <a:off x="12051790" y="5713590"/>
                <a:ext cx="19080" cy="32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43150" y="5704950"/>
                  <a:ext cx="36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14:cNvPr>
                <p14:cNvContentPartPr/>
                <p14:nvPr/>
              </p14:nvContentPartPr>
              <p14:xfrm>
                <a:off x="11797630" y="5644830"/>
                <a:ext cx="7560" cy="133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88630" y="56361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14:cNvPr>
                <p14:cNvContentPartPr/>
                <p14:nvPr/>
              </p14:nvContentPartPr>
              <p14:xfrm>
                <a:off x="11429710" y="5950470"/>
                <a:ext cx="58320" cy="96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1070" y="5941470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14:cNvPr>
                <p14:cNvContentPartPr/>
                <p14:nvPr/>
              </p14:nvContentPartPr>
              <p14:xfrm>
                <a:off x="11537710" y="5954430"/>
                <a:ext cx="55440" cy="882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29070" y="594579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14:cNvPr>
                <p14:cNvContentPartPr/>
                <p14:nvPr/>
              </p14:nvContentPartPr>
              <p14:xfrm>
                <a:off x="11642470" y="5954430"/>
                <a:ext cx="72000" cy="8208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33470" y="5945430"/>
                  <a:ext cx="8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14:cNvPr>
                <p14:cNvContentPartPr/>
                <p14:nvPr/>
              </p14:nvContentPartPr>
              <p14:xfrm>
                <a:off x="11774590" y="5933550"/>
                <a:ext cx="41040" cy="583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65590" y="5924910"/>
                  <a:ext cx="58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14:cNvPr>
                <p14:cNvContentPartPr/>
                <p14:nvPr/>
              </p14:nvContentPartPr>
              <p14:xfrm>
                <a:off x="11826070" y="5918070"/>
                <a:ext cx="32760" cy="15732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17070" y="5909070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14:cNvPr>
                <p14:cNvContentPartPr/>
                <p14:nvPr/>
              </p14:nvContentPartPr>
              <p14:xfrm>
                <a:off x="11877190" y="6019590"/>
                <a:ext cx="27360" cy="529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68190" y="6010950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14:cNvPr>
                <p14:cNvContentPartPr/>
                <p14:nvPr/>
              </p14:nvContentPartPr>
              <p14:xfrm>
                <a:off x="11977630" y="5870550"/>
                <a:ext cx="20880" cy="1429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68990" y="5861550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14:cNvPr>
                <p14:cNvContentPartPr/>
                <p14:nvPr/>
              </p14:nvContentPartPr>
              <p14:xfrm>
                <a:off x="11963230" y="6064230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4590" y="60552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EA238D63-CB3F-46E3-B719-E1A9229C0413}"/>
              </a:ext>
            </a:extLst>
          </p:cNvPr>
          <p:cNvGrpSpPr/>
          <p:nvPr/>
        </p:nvGrpSpPr>
        <p:grpSpPr>
          <a:xfrm>
            <a:off x="8800980" y="4719473"/>
            <a:ext cx="2509630" cy="2072520"/>
            <a:chOff x="8800980" y="4719473"/>
            <a:chExt cx="250963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14:cNvPr>
                <p14:cNvContentPartPr/>
                <p14:nvPr/>
              </p14:nvContentPartPr>
              <p14:xfrm>
                <a:off x="9104400" y="6152633"/>
                <a:ext cx="322200" cy="315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95760" y="6143633"/>
                  <a:ext cx="339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14:cNvPr>
                <p14:cNvContentPartPr/>
                <p14:nvPr/>
              </p14:nvContentPartPr>
              <p14:xfrm>
                <a:off x="9119520" y="6563753"/>
                <a:ext cx="263160" cy="2282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0880" y="6555113"/>
                  <a:ext cx="280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14:cNvPr>
                <p14:cNvContentPartPr/>
                <p14:nvPr/>
              </p14:nvContentPartPr>
              <p14:xfrm>
                <a:off x="10084680" y="6105113"/>
                <a:ext cx="317880" cy="362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76040" y="6096113"/>
                  <a:ext cx="33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14:cNvPr>
                <p14:cNvContentPartPr/>
                <p14:nvPr/>
              </p14:nvContentPartPr>
              <p14:xfrm>
                <a:off x="10091160" y="6560873"/>
                <a:ext cx="259560" cy="2228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82520" y="6552233"/>
                  <a:ext cx="277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14:cNvPr>
                <p14:cNvContentPartPr/>
                <p14:nvPr/>
              </p14:nvContentPartPr>
              <p14:xfrm>
                <a:off x="9133200" y="4737833"/>
                <a:ext cx="246240" cy="203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4200" y="4729193"/>
                  <a:ext cx="263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14:cNvPr>
                <p14:cNvContentPartPr/>
                <p14:nvPr/>
              </p14:nvContentPartPr>
              <p14:xfrm>
                <a:off x="9166680" y="5142833"/>
                <a:ext cx="278640" cy="22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8040" y="5134193"/>
                  <a:ext cx="296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14:cNvPr>
                <p14:cNvContentPartPr/>
                <p14:nvPr/>
              </p14:nvContentPartPr>
              <p14:xfrm>
                <a:off x="9133920" y="5544233"/>
                <a:ext cx="264960" cy="31572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25280" y="5535233"/>
                  <a:ext cx="282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14:cNvPr>
                <p14:cNvContentPartPr/>
                <p14:nvPr/>
              </p14:nvContentPartPr>
              <p14:xfrm>
                <a:off x="10118880" y="4719473"/>
                <a:ext cx="278280" cy="2113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09880" y="4710833"/>
                  <a:ext cx="295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14:cNvPr>
                <p14:cNvContentPartPr/>
                <p14:nvPr/>
              </p14:nvContentPartPr>
              <p14:xfrm>
                <a:off x="10146960" y="5047793"/>
                <a:ext cx="288720" cy="2973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37960" y="5038793"/>
                  <a:ext cx="30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14:cNvPr>
                <p14:cNvContentPartPr/>
                <p14:nvPr/>
              </p14:nvContentPartPr>
              <p14:xfrm>
                <a:off x="10166040" y="5471873"/>
                <a:ext cx="246600" cy="3114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57040" y="5462873"/>
                  <a:ext cx="26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14:cNvPr>
                <p14:cNvContentPartPr/>
                <p14:nvPr/>
              </p14:nvContentPartPr>
              <p14:xfrm>
                <a:off x="9448560" y="4824233"/>
                <a:ext cx="533160" cy="24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39920" y="4815593"/>
                  <a:ext cx="55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14:cNvPr>
                <p14:cNvContentPartPr/>
                <p14:nvPr/>
              </p14:nvContentPartPr>
              <p14:xfrm>
                <a:off x="9462960" y="4833953"/>
                <a:ext cx="640080" cy="346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53960" y="4824953"/>
                  <a:ext cx="657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14:cNvPr>
                <p14:cNvContentPartPr/>
                <p14:nvPr/>
              </p14:nvContentPartPr>
              <p14:xfrm>
                <a:off x="9477000" y="5204033"/>
                <a:ext cx="569520" cy="68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68360" y="5195393"/>
                  <a:ext cx="587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14:cNvPr>
                <p14:cNvContentPartPr/>
                <p14:nvPr/>
              </p14:nvContentPartPr>
              <p14:xfrm>
                <a:off x="9381960" y="5643233"/>
                <a:ext cx="776160" cy="576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72960" y="5634593"/>
                  <a:ext cx="793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14:cNvPr>
                <p14:cNvContentPartPr/>
                <p14:nvPr/>
              </p14:nvContentPartPr>
              <p14:xfrm>
                <a:off x="9448200" y="5277113"/>
                <a:ext cx="754200" cy="414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9200" y="5268473"/>
                  <a:ext cx="7718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14:cNvPr>
                <p14:cNvContentPartPr/>
                <p14:nvPr/>
              </p14:nvContentPartPr>
              <p14:xfrm>
                <a:off x="9391320" y="5760233"/>
                <a:ext cx="783360" cy="5266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2680" y="5751233"/>
                  <a:ext cx="801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14:cNvPr>
                <p14:cNvContentPartPr/>
                <p14:nvPr/>
              </p14:nvContentPartPr>
              <p14:xfrm>
                <a:off x="9405720" y="6300233"/>
                <a:ext cx="618840" cy="20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7080" y="6291593"/>
                  <a:ext cx="63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14:cNvPr>
                <p14:cNvContentPartPr/>
                <p14:nvPr/>
              </p14:nvContentPartPr>
              <p14:xfrm>
                <a:off x="10971850" y="5428740"/>
                <a:ext cx="338760" cy="4780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62850" y="5419740"/>
                  <a:ext cx="35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14:cNvPr>
                <p14:cNvContentPartPr/>
                <p14:nvPr/>
              </p14:nvContentPartPr>
              <p14:xfrm>
                <a:off x="10445530" y="4844820"/>
                <a:ext cx="590040" cy="5407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36530" y="4835820"/>
                  <a:ext cx="6076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14:cNvPr>
                <p14:cNvContentPartPr/>
                <p14:nvPr/>
              </p14:nvContentPartPr>
              <p14:xfrm>
                <a:off x="10426450" y="5244780"/>
                <a:ext cx="505080" cy="199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17810" y="5236140"/>
                  <a:ext cx="522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14:cNvPr>
                <p14:cNvContentPartPr/>
                <p14:nvPr/>
              </p14:nvContentPartPr>
              <p14:xfrm>
                <a:off x="10464610" y="5617380"/>
                <a:ext cx="482040" cy="406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55970" y="5608740"/>
                  <a:ext cx="499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14:cNvPr>
                <p14:cNvContentPartPr/>
                <p14:nvPr/>
              </p14:nvContentPartPr>
              <p14:xfrm>
                <a:off x="10419970" y="5831940"/>
                <a:ext cx="567720" cy="3974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11330" y="5822940"/>
                  <a:ext cx="585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14:cNvPr>
                <p14:cNvContentPartPr/>
                <p14:nvPr/>
              </p14:nvContentPartPr>
              <p14:xfrm>
                <a:off x="10331410" y="5962980"/>
                <a:ext cx="711360" cy="6919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2410" y="5954340"/>
                  <a:ext cx="7290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14:cNvPr>
                <p14:cNvContentPartPr/>
                <p14:nvPr/>
              </p14:nvContentPartPr>
              <p14:xfrm>
                <a:off x="8800980" y="4902840"/>
                <a:ext cx="353160" cy="2102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91980" y="4893840"/>
                  <a:ext cx="37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14:cNvPr>
                <p14:cNvContentPartPr/>
                <p14:nvPr/>
              </p14:nvContentPartPr>
              <p14:xfrm>
                <a:off x="8831580" y="5265360"/>
                <a:ext cx="326880" cy="6120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2580" y="5256360"/>
                  <a:ext cx="34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14:cNvPr>
                <p14:cNvContentPartPr/>
                <p14:nvPr/>
              </p14:nvContentPartPr>
              <p14:xfrm>
                <a:off x="8846700" y="5653440"/>
                <a:ext cx="296640" cy="237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37700" y="5644440"/>
                  <a:ext cx="31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14:cNvPr>
                <p14:cNvContentPartPr/>
                <p14:nvPr/>
              </p14:nvContentPartPr>
              <p14:xfrm>
                <a:off x="8877300" y="6210000"/>
                <a:ext cx="223560" cy="1040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68300" y="6201360"/>
                  <a:ext cx="241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14:cNvPr>
                <p14:cNvContentPartPr/>
                <p14:nvPr/>
              </p14:nvContentPartPr>
              <p14:xfrm>
                <a:off x="8884860" y="6613920"/>
                <a:ext cx="206640" cy="446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75860" y="6605280"/>
                  <a:ext cx="22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14:cNvPr>
                <p14:cNvContentPartPr/>
                <p14:nvPr/>
              </p14:nvContentPartPr>
              <p14:xfrm>
                <a:off x="8922660" y="6042240"/>
                <a:ext cx="223560" cy="1350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4020" y="6033600"/>
                  <a:ext cx="241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14:cNvPr>
                <p14:cNvContentPartPr/>
                <p14:nvPr/>
              </p14:nvContentPartPr>
              <p14:xfrm>
                <a:off x="8854260" y="5523840"/>
                <a:ext cx="297720" cy="914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45260" y="5515200"/>
                  <a:ext cx="315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14:cNvPr>
              <p14:cNvContentPartPr/>
              <p14:nvPr/>
            </p14:nvContentPartPr>
            <p14:xfrm>
              <a:off x="8838780" y="4808160"/>
              <a:ext cx="289080" cy="4752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30140" y="4799160"/>
                <a:ext cx="30672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A0985-D0CD-4917-B050-0B166C5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1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F26C-DDDD-48BF-ACF8-6C628F28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A9B83-C43C-4470-AD86-4F7D056D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есть </a:t>
            </a:r>
            <a:r>
              <a:rPr lang="ru-RU" dirty="0" err="1"/>
              <a:t>сверточные</a:t>
            </a:r>
            <a:r>
              <a:rPr lang="ru-RU" dirty="0"/>
              <a:t> нейросети можно применять для всего: для классификации временных рядов, картинок, видео, для предсказания простоя оборудования, для поиска маркировки труб и т. д. Неизменно </a:t>
            </a:r>
            <a:r>
              <a:rPr lang="ru-RU" dirty="0" err="1"/>
              <a:t>сверточные</a:t>
            </a:r>
            <a:r>
              <a:rPr lang="ru-RU" dirty="0"/>
              <a:t> нейронные сети доминируют в работе с изображениями, но для остальных видов данных необходимо проводить эксперименты с различными архитектурами.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080-51BC-4533-995E-12A82B2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6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CA6C6-A996-4778-857C-B4890B82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AB81BF-7A2E-41C9-B522-2B1037D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14:cNvPr>
              <p14:cNvContentPartPr/>
              <p14:nvPr/>
            </p14:nvContentPartPr>
            <p14:xfrm>
              <a:off x="332989" y="1988023"/>
              <a:ext cx="360" cy="29394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A3E64FD-074C-4BA2-90BF-0C146FCF2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989" y="197938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14:cNvPr>
              <p14:cNvContentPartPr/>
              <p14:nvPr/>
            </p14:nvContentPartPr>
            <p14:xfrm>
              <a:off x="333349" y="2036263"/>
              <a:ext cx="287280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79EDE9C7-581C-4348-A3A2-5E250C37A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709" y="202726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14:cNvPr>
              <p14:cNvContentPartPr/>
              <p14:nvPr/>
            </p14:nvContentPartPr>
            <p14:xfrm>
              <a:off x="333349" y="4910503"/>
              <a:ext cx="287388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F09DEDD-2CBA-4BD7-A81C-13F7BC95F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709" y="490186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14:cNvPr>
              <p14:cNvContentPartPr/>
              <p14:nvPr/>
            </p14:nvContentPartPr>
            <p14:xfrm>
              <a:off x="3205069" y="2046343"/>
              <a:ext cx="360" cy="2837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D4ACA01-B946-4343-A8C3-409370E83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6429" y="203734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14:cNvPr>
              <p14:cNvContentPartPr/>
              <p14:nvPr/>
            </p14:nvContentPartPr>
            <p14:xfrm>
              <a:off x="4665503" y="1971103"/>
              <a:ext cx="360" cy="29394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E61FFB14-00BF-4C86-918F-69028D06F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503" y="1962463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14:cNvPr>
              <p14:cNvContentPartPr/>
              <p14:nvPr/>
            </p14:nvContentPartPr>
            <p14:xfrm>
              <a:off x="4665863" y="2019343"/>
              <a:ext cx="287280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DCDD25A-0CD6-4FFC-A043-17224E437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223" y="2010343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14:cNvPr>
              <p14:cNvContentPartPr/>
              <p14:nvPr/>
            </p14:nvContentPartPr>
            <p14:xfrm>
              <a:off x="4665863" y="4893583"/>
              <a:ext cx="2873880" cy="3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99623F57-2050-4A27-80B1-F4B6FFE7A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7223" y="4884943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14:cNvPr>
              <p14:cNvContentPartPr/>
              <p14:nvPr/>
            </p14:nvContentPartPr>
            <p14:xfrm>
              <a:off x="7537583" y="2029423"/>
              <a:ext cx="360" cy="2837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2E9044F4-A0FF-4F97-9335-95637B99DE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8943" y="2020423"/>
                <a:ext cx="18000" cy="28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14:cNvPr>
              <p14:cNvContentPartPr/>
              <p14:nvPr/>
            </p14:nvContentPartPr>
            <p14:xfrm>
              <a:off x="8998017" y="1970671"/>
              <a:ext cx="360" cy="2939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93718C4-9FF0-4B11-BE73-3DA1EBEC1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9017" y="1962031"/>
                <a:ext cx="180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14:cNvPr>
              <p14:cNvContentPartPr/>
              <p14:nvPr/>
            </p14:nvContentPartPr>
            <p14:xfrm>
              <a:off x="8998377" y="2018911"/>
              <a:ext cx="287280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C9E69EFA-A0D6-49DA-9296-D1E3352DD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737" y="2009911"/>
                <a:ext cx="289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14:cNvPr>
              <p14:cNvContentPartPr/>
              <p14:nvPr/>
            </p14:nvContentPartPr>
            <p14:xfrm>
              <a:off x="8998377" y="4893151"/>
              <a:ext cx="287388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821B5B2-105D-4AA6-A66C-877CBFC6D3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9737" y="4884511"/>
                <a:ext cx="289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14:cNvPr>
              <p14:cNvContentPartPr/>
              <p14:nvPr/>
            </p14:nvContentPartPr>
            <p14:xfrm>
              <a:off x="11870097" y="2028991"/>
              <a:ext cx="360" cy="283788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476FF31-BD6F-4620-A5FF-69E6ADD760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1457" y="2019991"/>
                <a:ext cx="18000" cy="28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24B9533-35A7-47CF-A1F3-E955DA70CAE1}"/>
              </a:ext>
            </a:extLst>
          </p:cNvPr>
          <p:cNvGrpSpPr/>
          <p:nvPr/>
        </p:nvGrpSpPr>
        <p:grpSpPr>
          <a:xfrm>
            <a:off x="468671" y="1722334"/>
            <a:ext cx="2062800" cy="369000"/>
            <a:chOff x="468671" y="1722334"/>
            <a:chExt cx="206280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14:cNvPr>
                <p14:cNvContentPartPr/>
                <p14:nvPr/>
              </p14:nvContentPartPr>
              <p14:xfrm>
                <a:off x="468671" y="1722334"/>
                <a:ext cx="127800" cy="2012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4F79943-B867-4119-A707-1F54627C60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31" y="1713334"/>
                  <a:ext cx="145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14:cNvPr>
                <p14:cNvContentPartPr/>
                <p14:nvPr/>
              </p14:nvContentPartPr>
              <p14:xfrm>
                <a:off x="500711" y="1835014"/>
                <a:ext cx="93240" cy="76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3D041787-630E-4368-A765-8AADD315C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071" y="1826014"/>
                  <a:ext cx="110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14:cNvPr>
                <p14:cNvContentPartPr/>
                <p14:nvPr/>
              </p14:nvContentPartPr>
              <p14:xfrm>
                <a:off x="656951" y="1828534"/>
                <a:ext cx="114120" cy="122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A451014-78AB-4798-AFFD-B42872A4EC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311" y="1819894"/>
                  <a:ext cx="131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14:cNvPr>
                <p14:cNvContentPartPr/>
                <p14:nvPr/>
              </p14:nvContentPartPr>
              <p14:xfrm>
                <a:off x="806711" y="1828534"/>
                <a:ext cx="83160" cy="1062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559145F-2754-4EFE-8290-8BAC887BE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711" y="1819894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14:cNvPr>
                <p14:cNvContentPartPr/>
                <p14:nvPr/>
              </p14:nvContentPartPr>
              <p14:xfrm>
                <a:off x="921191" y="1835734"/>
                <a:ext cx="99000" cy="117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5880754-B629-48D7-8D80-028BF15C1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2191" y="1826734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14:cNvPr>
                <p14:cNvContentPartPr/>
                <p14:nvPr/>
              </p14:nvContentPartPr>
              <p14:xfrm>
                <a:off x="1032071" y="1838614"/>
                <a:ext cx="301320" cy="1368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4319BB5-103E-4538-80BC-94C96892BD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071" y="1829614"/>
                  <a:ext cx="318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14:cNvPr>
                <p14:cNvContentPartPr/>
                <p14:nvPr/>
              </p14:nvContentPartPr>
              <p14:xfrm>
                <a:off x="1383791" y="1841134"/>
                <a:ext cx="57240" cy="250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7EC8EAD-CEA0-4E79-9FF3-79F766FAA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75151" y="1832134"/>
                  <a:ext cx="74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14:cNvPr>
                <p14:cNvContentPartPr/>
                <p14:nvPr/>
              </p14:nvContentPartPr>
              <p14:xfrm>
                <a:off x="1471631" y="1836454"/>
                <a:ext cx="64440" cy="119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05CC5DD-5681-4CF8-A803-D61708C10D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2631" y="1827814"/>
                  <a:ext cx="82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14:cNvPr>
                <p14:cNvContentPartPr/>
                <p14:nvPr/>
              </p14:nvContentPartPr>
              <p14:xfrm>
                <a:off x="1577471" y="1828534"/>
                <a:ext cx="111240" cy="106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6361E76-7181-4E12-9989-3F030DE115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8831" y="1819894"/>
                  <a:ext cx="128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14:cNvPr>
                <p14:cNvContentPartPr/>
                <p14:nvPr/>
              </p14:nvContentPartPr>
              <p14:xfrm>
                <a:off x="1753511" y="1828534"/>
                <a:ext cx="96480" cy="1026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C5303458-7E61-4891-BC32-D1DD1DA76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4511" y="1819894"/>
                  <a:ext cx="114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14:cNvPr>
                <p14:cNvContentPartPr/>
                <p14:nvPr/>
              </p14:nvContentPartPr>
              <p14:xfrm>
                <a:off x="1891031" y="1770214"/>
                <a:ext cx="640440" cy="2732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0BBA17D-0177-49C3-B473-4A07E8D2D3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82031" y="1761214"/>
                  <a:ext cx="6580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AE94440-17D3-4508-937E-7254E76D8AFC}"/>
              </a:ext>
            </a:extLst>
          </p:cNvPr>
          <p:cNvGrpSpPr/>
          <p:nvPr/>
        </p:nvGrpSpPr>
        <p:grpSpPr>
          <a:xfrm>
            <a:off x="4721711" y="1703614"/>
            <a:ext cx="1222200" cy="277560"/>
            <a:chOff x="4721711" y="1703614"/>
            <a:chExt cx="12222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14:cNvPr>
                <p14:cNvContentPartPr/>
                <p14:nvPr/>
              </p14:nvContentPartPr>
              <p14:xfrm>
                <a:off x="4721711" y="1703614"/>
                <a:ext cx="222480" cy="1962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C3ACDD5-598A-4A90-97C4-BD2F317FD7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071" y="1694614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14:cNvPr>
                <p14:cNvContentPartPr/>
                <p14:nvPr/>
              </p14:nvContentPartPr>
              <p14:xfrm>
                <a:off x="4970111" y="1821334"/>
                <a:ext cx="227520" cy="106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9B991A6-E670-453A-8FE1-A2C9F51C76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111" y="1812694"/>
                  <a:ext cx="245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14:cNvPr>
                <p14:cNvContentPartPr/>
                <p14:nvPr/>
              </p14:nvContentPartPr>
              <p14:xfrm>
                <a:off x="5223191" y="1741774"/>
                <a:ext cx="720720" cy="239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9E3C8E4-8B7E-4E44-A19A-13C1A14A1E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14551" y="1733134"/>
                  <a:ext cx="738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8AD2312D-0D8A-4006-8086-AFFBEE6DF2C1}"/>
              </a:ext>
            </a:extLst>
          </p:cNvPr>
          <p:cNvGrpSpPr/>
          <p:nvPr/>
        </p:nvGrpSpPr>
        <p:grpSpPr>
          <a:xfrm>
            <a:off x="6099431" y="1658254"/>
            <a:ext cx="821520" cy="265320"/>
            <a:chOff x="6099431" y="1658254"/>
            <a:chExt cx="821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14:cNvPr>
                <p14:cNvContentPartPr/>
                <p14:nvPr/>
              </p14:nvContentPartPr>
              <p14:xfrm>
                <a:off x="6099431" y="1765174"/>
                <a:ext cx="56520" cy="1202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305E7F32-4DF4-4911-9D19-A765998B19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0791" y="1756174"/>
                  <a:ext cx="74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14:cNvPr>
                <p14:cNvContentPartPr/>
                <p14:nvPr/>
              </p14:nvContentPartPr>
              <p14:xfrm>
                <a:off x="6170351" y="1708294"/>
                <a:ext cx="160920" cy="1645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4CEBF6B-19AF-4330-9BCC-73D9D27BC3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1351" y="1699654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14:cNvPr>
                <p14:cNvContentPartPr/>
                <p14:nvPr/>
              </p14:nvContentPartPr>
              <p14:xfrm>
                <a:off x="6287711" y="1768414"/>
                <a:ext cx="77760" cy="1425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77A2466-4431-4319-ACFC-015473970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9071" y="1759774"/>
                  <a:ext cx="95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14:cNvPr>
                <p14:cNvContentPartPr/>
                <p14:nvPr/>
              </p14:nvContentPartPr>
              <p14:xfrm>
                <a:off x="6356831" y="1757974"/>
                <a:ext cx="219600" cy="1656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F9DA1B59-B1F3-40F2-A28A-0C4EFD5B43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8191" y="1749334"/>
                  <a:ext cx="23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14:cNvPr>
                <p14:cNvContentPartPr/>
                <p14:nvPr/>
              </p14:nvContentPartPr>
              <p14:xfrm>
                <a:off x="6513431" y="1835014"/>
                <a:ext cx="84600" cy="561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F3507F97-336A-43F3-BD33-C0831F26A2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4431" y="1826014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14:cNvPr>
                <p14:cNvContentPartPr/>
                <p14:nvPr/>
              </p14:nvContentPartPr>
              <p14:xfrm>
                <a:off x="6607751" y="1772374"/>
                <a:ext cx="90720" cy="1432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6C93166-CADD-4416-B07F-FEEE3DEE12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8751" y="1763374"/>
                  <a:ext cx="108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14:cNvPr>
                <p14:cNvContentPartPr/>
                <p14:nvPr/>
              </p14:nvContentPartPr>
              <p14:xfrm>
                <a:off x="6731591" y="1784614"/>
                <a:ext cx="63360" cy="13320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242B7E70-8366-47A2-9DBB-5494C34ED4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2951" y="1775974"/>
                  <a:ext cx="81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14:cNvPr>
                <p14:cNvContentPartPr/>
                <p14:nvPr/>
              </p14:nvContentPartPr>
              <p14:xfrm>
                <a:off x="6814031" y="1658254"/>
                <a:ext cx="106920" cy="259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FB91E0E-0EF1-487D-9B7F-4AB3DF8B95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5031" y="1649254"/>
                  <a:ext cx="1245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61059B7B-6FB9-445C-BB18-F523346D0EAB}"/>
              </a:ext>
            </a:extLst>
          </p:cNvPr>
          <p:cNvGrpSpPr/>
          <p:nvPr/>
        </p:nvGrpSpPr>
        <p:grpSpPr>
          <a:xfrm>
            <a:off x="9213431" y="1695334"/>
            <a:ext cx="2210760" cy="307080"/>
            <a:chOff x="9213431" y="1695334"/>
            <a:chExt cx="2210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14:cNvPr>
                <p14:cNvContentPartPr/>
                <p14:nvPr/>
              </p14:nvContentPartPr>
              <p14:xfrm>
                <a:off x="9213431" y="1695334"/>
                <a:ext cx="358560" cy="2671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FD781B4-F1D8-4E0D-8F32-99B40EE036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04431" y="1686694"/>
                  <a:ext cx="376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14:cNvPr>
                <p14:cNvContentPartPr/>
                <p14:nvPr/>
              </p14:nvContentPartPr>
              <p14:xfrm>
                <a:off x="9619151" y="1765894"/>
                <a:ext cx="111600" cy="1580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927EFB9-4640-480A-AAFC-29014606A7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0151" y="1756894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14:cNvPr>
                <p14:cNvContentPartPr/>
                <p14:nvPr/>
              </p14:nvContentPartPr>
              <p14:xfrm>
                <a:off x="9769991" y="1792894"/>
                <a:ext cx="93600" cy="1443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7536116-3467-4F25-9DAF-61B0AE7D7B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1351" y="1784254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14:cNvPr>
                <p14:cNvContentPartPr/>
                <p14:nvPr/>
              </p14:nvContentPartPr>
              <p14:xfrm>
                <a:off x="9926231" y="1770934"/>
                <a:ext cx="393840" cy="1587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C76AE75-AB32-48A2-B4A0-01514E9F58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7231" y="1761934"/>
                  <a:ext cx="411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14:cNvPr>
                <p14:cNvContentPartPr/>
                <p14:nvPr/>
              </p14:nvContentPartPr>
              <p14:xfrm>
                <a:off x="10328351" y="1797214"/>
                <a:ext cx="106560" cy="1188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30F4CAC-2C9C-4186-B8CF-34FA8E7748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9351" y="1788214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14:cNvPr>
                <p14:cNvContentPartPr/>
                <p14:nvPr/>
              </p14:nvContentPartPr>
              <p14:xfrm>
                <a:off x="10464071" y="1790374"/>
                <a:ext cx="318600" cy="1303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495C42-4097-4B7D-826E-B88C1EB84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55431" y="1781374"/>
                  <a:ext cx="336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14:cNvPr>
                <p14:cNvContentPartPr/>
                <p14:nvPr/>
              </p14:nvContentPartPr>
              <p14:xfrm>
                <a:off x="10735511" y="1791094"/>
                <a:ext cx="138600" cy="115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9C05674D-8405-4DD1-8CB4-5B83697D01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26511" y="1782094"/>
                  <a:ext cx="15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14:cNvPr>
                <p14:cNvContentPartPr/>
                <p14:nvPr/>
              </p14:nvContentPartPr>
              <p14:xfrm>
                <a:off x="10946471" y="1754374"/>
                <a:ext cx="477720" cy="248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5998D51-FBA2-43C4-96EA-2F24EE384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7831" y="1745734"/>
                  <a:ext cx="49536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14:cNvPr>
              <p14:cNvContentPartPr/>
              <p14:nvPr/>
            </p14:nvContentPartPr>
            <p14:xfrm>
              <a:off x="1081260" y="3147640"/>
              <a:ext cx="309960" cy="3355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F2CBB90A-5A8F-4355-921D-AE2CDE771A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2260" y="31390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14:cNvPr>
              <p14:cNvContentPartPr/>
              <p14:nvPr/>
            </p14:nvContentPartPr>
            <p14:xfrm>
              <a:off x="799740" y="3489280"/>
              <a:ext cx="413280" cy="66204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C4AC7B8-34E1-48D5-B124-20E5056079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1100" y="34802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14:cNvPr>
              <p14:cNvContentPartPr/>
              <p14:nvPr/>
            </p14:nvContentPartPr>
            <p14:xfrm>
              <a:off x="815580" y="3727600"/>
              <a:ext cx="473040" cy="4662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33D2B4CA-E759-4364-A69A-A9894295C3E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6940" y="37189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14:cNvPr>
              <p14:cNvContentPartPr/>
              <p14:nvPr/>
            </p14:nvContentPartPr>
            <p14:xfrm>
              <a:off x="1295100" y="3454720"/>
              <a:ext cx="61560" cy="70488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83BC4FA-B43A-4B22-9F91-0E1A4F41AD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86460" y="34460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14:cNvPr>
              <p14:cNvContentPartPr/>
              <p14:nvPr/>
            </p14:nvContentPartPr>
            <p14:xfrm>
              <a:off x="571500" y="3514480"/>
              <a:ext cx="244800" cy="60372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B4F1FC08-44F2-40FF-BA61-D1D36DBAC6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500" y="35054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14:cNvPr>
              <p14:cNvContentPartPr/>
              <p14:nvPr/>
            </p14:nvContentPartPr>
            <p14:xfrm>
              <a:off x="1025460" y="3863680"/>
              <a:ext cx="38160" cy="15300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82CB78F9-9EDD-4B8C-B5B4-A48FAE0B27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6460" y="3855040"/>
                <a:ext cx="55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C86F7A98-EC90-4058-A725-039CD3B43941}"/>
              </a:ext>
            </a:extLst>
          </p:cNvPr>
          <p:cNvGrpSpPr/>
          <p:nvPr/>
        </p:nvGrpSpPr>
        <p:grpSpPr>
          <a:xfrm>
            <a:off x="1088100" y="4112800"/>
            <a:ext cx="88920" cy="63360"/>
            <a:chOff x="1088100" y="4112800"/>
            <a:chExt cx="8892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14:cNvPr>
                <p14:cNvContentPartPr/>
                <p14:nvPr/>
              </p14:nvContentPartPr>
              <p14:xfrm>
                <a:off x="1088100" y="4112800"/>
                <a:ext cx="42480" cy="496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BFAE65EB-D718-4969-93A2-3A840E652B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9100" y="4103800"/>
                  <a:ext cx="60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14:cNvPr>
                <p14:cNvContentPartPr/>
                <p14:nvPr/>
              </p14:nvContentPartPr>
              <p14:xfrm>
                <a:off x="1121580" y="4152760"/>
                <a:ext cx="55440" cy="234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AE44841-9C1E-44BA-B807-E3FE3A187D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2940" y="4143760"/>
                  <a:ext cx="7308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14:cNvPr>
              <p14:cNvContentPartPr/>
              <p14:nvPr/>
            </p14:nvContentPartPr>
            <p14:xfrm>
              <a:off x="1210140" y="3355399"/>
              <a:ext cx="45360" cy="5076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941DFD24-EAA3-42F7-AC24-64A7E8F3BC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01140" y="3346759"/>
                <a:ext cx="630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B06D7B89-57FF-4C17-9C79-9AA2D0DF254B}"/>
              </a:ext>
            </a:extLst>
          </p:cNvPr>
          <p:cNvGrpSpPr/>
          <p:nvPr/>
        </p:nvGrpSpPr>
        <p:grpSpPr>
          <a:xfrm>
            <a:off x="1043100" y="3024160"/>
            <a:ext cx="389520" cy="484599"/>
            <a:chOff x="1043100" y="3024160"/>
            <a:chExt cx="389520" cy="4845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14:cNvPr>
                <p14:cNvContentPartPr/>
                <p14:nvPr/>
              </p14:nvContentPartPr>
              <p14:xfrm>
                <a:off x="1132740" y="3054760"/>
                <a:ext cx="65160" cy="1047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8CE0DD6-C02A-48E8-B0E0-45DE8D99F0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100" y="3045760"/>
                  <a:ext cx="8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14:cNvPr>
                <p14:cNvContentPartPr/>
                <p14:nvPr/>
              </p14:nvContentPartPr>
              <p14:xfrm>
                <a:off x="1279260" y="3024160"/>
                <a:ext cx="97920" cy="1198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BFEA6C3-6CA5-4DE7-8809-FB886151D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70620" y="3015160"/>
                  <a:ext cx="115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14:cNvPr>
                <p14:cNvContentPartPr/>
                <p14:nvPr/>
              </p14:nvContentPartPr>
              <p14:xfrm>
                <a:off x="1125900" y="3278359"/>
                <a:ext cx="65880" cy="619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06C59AD-5642-4810-973A-3DCE63921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900" y="3269719"/>
                  <a:ext cx="8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14:cNvPr>
                <p14:cNvContentPartPr/>
                <p14:nvPr/>
              </p14:nvContentPartPr>
              <p14:xfrm>
                <a:off x="1256580" y="3269359"/>
                <a:ext cx="63000" cy="529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ADED6881-28F5-410F-AA47-A1D1C7523F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7940" y="3260359"/>
                  <a:ext cx="80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14:cNvPr>
                <p14:cNvContentPartPr/>
                <p14:nvPr/>
              </p14:nvContentPartPr>
              <p14:xfrm>
                <a:off x="1170540" y="3386359"/>
                <a:ext cx="125280" cy="54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46105534-7401-42CD-BEB1-3D853598B7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1540" y="3377359"/>
                  <a:ext cx="14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14:cNvPr>
                <p14:cNvContentPartPr/>
                <p14:nvPr/>
              </p14:nvContentPartPr>
              <p14:xfrm>
                <a:off x="1312020" y="3351079"/>
                <a:ext cx="120600" cy="115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1685DD9-80E7-4FB2-8F9F-A968CCEDBC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3020" y="3342079"/>
                  <a:ext cx="138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14:cNvPr>
                <p14:cNvContentPartPr/>
                <p14:nvPr/>
              </p14:nvContentPartPr>
              <p14:xfrm>
                <a:off x="1331100" y="3378799"/>
                <a:ext cx="87480" cy="36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88488CC-801B-45BF-B375-8C16B387CA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22100" y="3370159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14:cNvPr>
                <p14:cNvContentPartPr/>
                <p14:nvPr/>
              </p14:nvContentPartPr>
              <p14:xfrm>
                <a:off x="1314180" y="3416959"/>
                <a:ext cx="106560" cy="51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063AE14-FB9E-4E1E-A0CA-3E1E202B34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05540" y="3407959"/>
                  <a:ext cx="124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14:cNvPr>
                <p14:cNvContentPartPr/>
                <p14:nvPr/>
              </p14:nvContentPartPr>
              <p14:xfrm>
                <a:off x="1043100" y="3388519"/>
                <a:ext cx="85680" cy="3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1022DACF-FCCB-49D3-86AE-2FD453A47B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4100" y="3379519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14:cNvPr>
                <p14:cNvContentPartPr/>
                <p14:nvPr/>
              </p14:nvContentPartPr>
              <p14:xfrm>
                <a:off x="1061820" y="3402559"/>
                <a:ext cx="83880" cy="28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23B340E-360A-47D1-AE2D-FAC5337E1F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820" y="3393919"/>
                  <a:ext cx="101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14:cNvPr>
                <p14:cNvContentPartPr/>
                <p14:nvPr/>
              </p14:nvContentPartPr>
              <p14:xfrm>
                <a:off x="1074780" y="3431359"/>
                <a:ext cx="85320" cy="7740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CFD5596F-CC71-4989-AEA6-B2AEC8F8C5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5780" y="3422359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5C183042-1D19-424E-8432-E684A6BC7C27}"/>
              </a:ext>
            </a:extLst>
          </p:cNvPr>
          <p:cNvGrpSpPr/>
          <p:nvPr/>
        </p:nvGrpSpPr>
        <p:grpSpPr>
          <a:xfrm>
            <a:off x="469570" y="5082060"/>
            <a:ext cx="2546280" cy="793440"/>
            <a:chOff x="469570" y="5082060"/>
            <a:chExt cx="254628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14:cNvPr>
                <p14:cNvContentPartPr/>
                <p14:nvPr/>
              </p14:nvContentPartPr>
              <p14:xfrm>
                <a:off x="469570" y="5082060"/>
                <a:ext cx="185040" cy="3128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6527F1E-894F-4928-8A7F-48FDA355C9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0570" y="5073420"/>
                  <a:ext cx="202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14:cNvPr>
                <p14:cNvContentPartPr/>
                <p14:nvPr/>
              </p14:nvContentPartPr>
              <p14:xfrm>
                <a:off x="710050" y="5201940"/>
                <a:ext cx="136800" cy="1360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119CC10-6FEF-4972-8744-171A0A107C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410" y="5192940"/>
                  <a:ext cx="15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14:cNvPr>
                <p14:cNvContentPartPr/>
                <p14:nvPr/>
              </p14:nvContentPartPr>
              <p14:xfrm>
                <a:off x="958810" y="5231460"/>
                <a:ext cx="196920" cy="1339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535D384D-6A9D-4DC1-8677-378B3998C2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810" y="5222460"/>
                  <a:ext cx="214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14:cNvPr>
                <p14:cNvContentPartPr/>
                <p14:nvPr/>
              </p14:nvContentPartPr>
              <p14:xfrm>
                <a:off x="1174810" y="5242980"/>
                <a:ext cx="121320" cy="3207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B97412A-A50F-4583-B674-DCA619D2B2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6170" y="5233980"/>
                  <a:ext cx="138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14:cNvPr>
                <p14:cNvContentPartPr/>
                <p14:nvPr/>
              </p14:nvContentPartPr>
              <p14:xfrm>
                <a:off x="1362730" y="5250900"/>
                <a:ext cx="36720" cy="1036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8AAAED9-692A-44BB-99C4-755863564D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3730" y="5241900"/>
                  <a:ext cx="5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14:cNvPr>
                <p14:cNvContentPartPr/>
                <p14:nvPr/>
              </p14:nvContentPartPr>
              <p14:xfrm>
                <a:off x="1458850" y="5123820"/>
                <a:ext cx="265320" cy="19872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65A44021-0D1F-4211-B7D4-B0D1839D8D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50210" y="5114820"/>
                  <a:ext cx="282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14:cNvPr>
                <p14:cNvContentPartPr/>
                <p14:nvPr/>
              </p14:nvContentPartPr>
              <p14:xfrm>
                <a:off x="1630930" y="5257740"/>
                <a:ext cx="104400" cy="2732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52912DC-1E1A-4628-AE43-B7B3ED6924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2290" y="5248740"/>
                  <a:ext cx="122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14:cNvPr>
                <p14:cNvContentPartPr/>
                <p14:nvPr/>
              </p14:nvContentPartPr>
              <p14:xfrm>
                <a:off x="1777090" y="5251260"/>
                <a:ext cx="133200" cy="1342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0557DBF-0431-4361-A216-5112352C14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68090" y="5242620"/>
                  <a:ext cx="150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14:cNvPr>
                <p14:cNvContentPartPr/>
                <p14:nvPr/>
              </p14:nvContentPartPr>
              <p14:xfrm>
                <a:off x="1974730" y="5238300"/>
                <a:ext cx="1041120" cy="1551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A7D22076-2E07-4D54-A713-A91B377C6D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65730" y="5229660"/>
                  <a:ext cx="105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14:cNvPr>
                <p14:cNvContentPartPr/>
                <p14:nvPr/>
              </p14:nvContentPartPr>
              <p14:xfrm>
                <a:off x="538690" y="5624220"/>
                <a:ext cx="257400" cy="1468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EF699A94-D088-4BDC-84BD-98AB962964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050" y="5615580"/>
                  <a:ext cx="27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14:cNvPr>
                <p14:cNvContentPartPr/>
                <p14:nvPr/>
              </p14:nvContentPartPr>
              <p14:xfrm>
                <a:off x="833170" y="5613420"/>
                <a:ext cx="182160" cy="12456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DFC8DDD5-EAC8-4348-8B44-3A455301B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4530" y="5604780"/>
                  <a:ext cx="19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14:cNvPr>
                <p14:cNvContentPartPr/>
                <p14:nvPr/>
              </p14:nvContentPartPr>
              <p14:xfrm>
                <a:off x="1146730" y="5652660"/>
                <a:ext cx="84600" cy="128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F68C0D8B-FCDE-4B84-A8C9-D67F750250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7730" y="5643660"/>
                  <a:ext cx="102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14:cNvPr>
                <p14:cNvContentPartPr/>
                <p14:nvPr/>
              </p14:nvContentPartPr>
              <p14:xfrm>
                <a:off x="1383970" y="5547540"/>
                <a:ext cx="450360" cy="3279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F171AD7-49A4-42F0-AEDE-E5931EA152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5330" y="5538900"/>
                  <a:ext cx="4680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5DEF1327-0759-497D-8BE2-1B1593CA014F}"/>
              </a:ext>
            </a:extLst>
          </p:cNvPr>
          <p:cNvGrpSpPr/>
          <p:nvPr/>
        </p:nvGrpSpPr>
        <p:grpSpPr>
          <a:xfrm>
            <a:off x="1899130" y="5569500"/>
            <a:ext cx="1161000" cy="192600"/>
            <a:chOff x="1899130" y="5569500"/>
            <a:chExt cx="11610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14:cNvPr>
                <p14:cNvContentPartPr/>
                <p14:nvPr/>
              </p14:nvContentPartPr>
              <p14:xfrm>
                <a:off x="1899130" y="5638620"/>
                <a:ext cx="83520" cy="892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EB596AD-0F8E-44FC-A4F3-D353FDB922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90490" y="5629980"/>
                  <a:ext cx="10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14:cNvPr>
                <p14:cNvContentPartPr/>
                <p14:nvPr/>
              </p14:nvContentPartPr>
              <p14:xfrm>
                <a:off x="2050690" y="5594340"/>
                <a:ext cx="108360" cy="1461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2A17CD4-1824-4911-96A1-EE144A0061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41690" y="5585340"/>
                  <a:ext cx="12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14:cNvPr>
                <p14:cNvContentPartPr/>
                <p14:nvPr/>
              </p14:nvContentPartPr>
              <p14:xfrm>
                <a:off x="2180290" y="5618460"/>
                <a:ext cx="105120" cy="1166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EE80C49-E6F1-4C26-9C24-DEC8F69F05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71650" y="5609460"/>
                  <a:ext cx="122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14:cNvPr>
                <p14:cNvContentPartPr/>
                <p14:nvPr/>
              </p14:nvContentPartPr>
              <p14:xfrm>
                <a:off x="2349130" y="5599020"/>
                <a:ext cx="210960" cy="1137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3B7A576-5411-448B-964E-99B1F21F1D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40130" y="5590380"/>
                  <a:ext cx="228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14:cNvPr>
                <p14:cNvContentPartPr/>
                <p14:nvPr/>
              </p14:nvContentPartPr>
              <p14:xfrm>
                <a:off x="2596090" y="5587140"/>
                <a:ext cx="250560" cy="1749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56CE56F1-6875-4FD8-9056-B99A80EF3D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7090" y="5578140"/>
                  <a:ext cx="268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14:cNvPr>
                <p14:cNvContentPartPr/>
                <p14:nvPr/>
              </p14:nvContentPartPr>
              <p14:xfrm>
                <a:off x="2876530" y="5569500"/>
                <a:ext cx="183600" cy="1594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B7750D4-E885-4409-AC20-8A9922ACB6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7530" y="5560860"/>
                  <a:ext cx="2012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A783F3CE-14D1-494C-8122-43DDE94973BE}"/>
              </a:ext>
            </a:extLst>
          </p:cNvPr>
          <p:cNvGrpSpPr/>
          <p:nvPr/>
        </p:nvGrpSpPr>
        <p:grpSpPr>
          <a:xfrm>
            <a:off x="1244290" y="5915820"/>
            <a:ext cx="554400" cy="277560"/>
            <a:chOff x="1244290" y="5915820"/>
            <a:chExt cx="5544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14:cNvPr>
                <p14:cNvContentPartPr/>
                <p14:nvPr/>
              </p14:nvContentPartPr>
              <p14:xfrm>
                <a:off x="1244290" y="5943540"/>
                <a:ext cx="108720" cy="249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4FE9F2C-EC29-45A0-8B1B-DD1C0FFEE2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35290" y="5934540"/>
                  <a:ext cx="126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14:cNvPr>
                <p14:cNvContentPartPr/>
                <p14:nvPr/>
              </p14:nvContentPartPr>
              <p14:xfrm>
                <a:off x="1426810" y="5923380"/>
                <a:ext cx="84600" cy="2131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98B64460-B01E-493C-8307-0460D1A09C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17810" y="5914380"/>
                  <a:ext cx="102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14:cNvPr>
                <p14:cNvContentPartPr/>
                <p14:nvPr/>
              </p14:nvContentPartPr>
              <p14:xfrm>
                <a:off x="1593130" y="5915820"/>
                <a:ext cx="70920" cy="932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1CC5D7F-0123-4AE5-9BFA-32990C82E5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84130" y="5906820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14:cNvPr>
                <p14:cNvContentPartPr/>
                <p14:nvPr/>
              </p14:nvContentPartPr>
              <p14:xfrm>
                <a:off x="1663330" y="5930940"/>
                <a:ext cx="38520" cy="246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06844BBA-87E2-4429-8D28-53A0E7D9D9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4690" y="5921940"/>
                  <a:ext cx="56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14:cNvPr>
                <p14:cNvContentPartPr/>
                <p14:nvPr/>
              </p14:nvContentPartPr>
              <p14:xfrm>
                <a:off x="1719490" y="6064860"/>
                <a:ext cx="79200" cy="1270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26F7284C-1BC9-4A46-8584-B3E9DE8C80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10850" y="6056220"/>
                  <a:ext cx="968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14:cNvPr>
              <p14:cNvContentPartPr/>
              <p14:nvPr/>
            </p14:nvContentPartPr>
            <p14:xfrm>
              <a:off x="5408434" y="3130000"/>
              <a:ext cx="309960" cy="33552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7DF6063F-B5E5-4DE9-9C47-0C1F26CC41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9434" y="312136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14:cNvPr>
              <p14:cNvContentPartPr/>
              <p14:nvPr/>
            </p14:nvContentPartPr>
            <p14:xfrm>
              <a:off x="5126914" y="3471640"/>
              <a:ext cx="413280" cy="6620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D85601C5-BE4A-442D-B8ED-BC4398EC26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18274" y="346264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14:cNvPr>
              <p14:cNvContentPartPr/>
              <p14:nvPr/>
            </p14:nvContentPartPr>
            <p14:xfrm>
              <a:off x="5142754" y="3709960"/>
              <a:ext cx="473040" cy="46620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7B59363B-B673-4C26-B9FA-37D0718493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34114" y="370132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14:cNvPr>
              <p14:cNvContentPartPr/>
              <p14:nvPr/>
            </p14:nvContentPartPr>
            <p14:xfrm>
              <a:off x="5622274" y="3437080"/>
              <a:ext cx="61560" cy="7048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82E062A8-2F7D-4CB2-8A98-EAF7DA9CB0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3634" y="342844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14:cNvPr>
              <p14:cNvContentPartPr/>
              <p14:nvPr/>
            </p14:nvContentPartPr>
            <p14:xfrm>
              <a:off x="4898674" y="3496840"/>
              <a:ext cx="244800" cy="6037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DEB126D4-3887-4062-8B1A-C7E2920E64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9674" y="348784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14:cNvPr>
              <p14:cNvContentPartPr/>
              <p14:nvPr/>
            </p14:nvContentPartPr>
            <p14:xfrm>
              <a:off x="5352634" y="3846040"/>
              <a:ext cx="38160" cy="1530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446E86A-3685-4B20-BC39-8153F481DC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43634" y="383740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14:cNvPr>
              <p14:cNvContentPartPr/>
              <p14:nvPr/>
            </p14:nvContentPartPr>
            <p14:xfrm>
              <a:off x="5415274" y="4095160"/>
              <a:ext cx="42480" cy="4968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B365F3C-E84A-4D4B-B301-729EF5ED7A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06274" y="408616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14:cNvPr>
              <p14:cNvContentPartPr/>
              <p14:nvPr/>
            </p14:nvContentPartPr>
            <p14:xfrm>
              <a:off x="5448754" y="4135120"/>
              <a:ext cx="55440" cy="2340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C973961D-0AD6-4B54-91A5-6B205326FF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0114" y="412612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14:cNvPr>
              <p14:cNvContentPartPr/>
              <p14:nvPr/>
            </p14:nvContentPartPr>
            <p14:xfrm>
              <a:off x="5537314" y="3337759"/>
              <a:ext cx="45360" cy="5076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1AE37C30-3F1A-4D29-8314-A9A58AD65F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28314" y="332911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14:cNvPr>
              <p14:cNvContentPartPr/>
              <p14:nvPr/>
            </p14:nvContentPartPr>
            <p14:xfrm>
              <a:off x="5459914" y="3037120"/>
              <a:ext cx="65160" cy="1047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883FE433-0A7F-4C78-9B66-0FE56B7EAA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51274" y="302812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14:cNvPr>
              <p14:cNvContentPartPr/>
              <p14:nvPr/>
            </p14:nvContentPartPr>
            <p14:xfrm>
              <a:off x="5606434" y="3006520"/>
              <a:ext cx="97920" cy="11988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A291E4EF-0EC5-4541-8485-2AF0638DC0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97794" y="299752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14:cNvPr>
              <p14:cNvContentPartPr/>
              <p14:nvPr/>
            </p14:nvContentPartPr>
            <p14:xfrm>
              <a:off x="5453074" y="3260719"/>
              <a:ext cx="65880" cy="6192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572053F1-150C-4BC8-B747-539D319029C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44074" y="325207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14:cNvPr>
              <p14:cNvContentPartPr/>
              <p14:nvPr/>
            </p14:nvContentPartPr>
            <p14:xfrm>
              <a:off x="5583754" y="3251719"/>
              <a:ext cx="63000" cy="5292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B7E79FB6-0B29-4331-A0B6-E461DEBC18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75114" y="324271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14:cNvPr>
              <p14:cNvContentPartPr/>
              <p14:nvPr/>
            </p14:nvContentPartPr>
            <p14:xfrm>
              <a:off x="5497714" y="3368719"/>
              <a:ext cx="125280" cy="543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9B29F476-A43E-43BD-8EFE-E32130154A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88714" y="335971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14:cNvPr>
              <p14:cNvContentPartPr/>
              <p14:nvPr/>
            </p14:nvContentPartPr>
            <p14:xfrm>
              <a:off x="5639194" y="3333439"/>
              <a:ext cx="120600" cy="115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A180B4C3-AF4F-48FD-8847-B065A24D3D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30194" y="332443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14:cNvPr>
              <p14:cNvContentPartPr/>
              <p14:nvPr/>
            </p14:nvContentPartPr>
            <p14:xfrm>
              <a:off x="5658274" y="3361159"/>
              <a:ext cx="87480" cy="3672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DD5CAC3D-7B63-45FD-A08C-29A36F345A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49274" y="335251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14:cNvPr>
              <p14:cNvContentPartPr/>
              <p14:nvPr/>
            </p14:nvContentPartPr>
            <p14:xfrm>
              <a:off x="5641354" y="3399319"/>
              <a:ext cx="106560" cy="5112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37F295D6-4EDC-4D6E-A134-7302359BE9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32714" y="339031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14:cNvPr>
              <p14:cNvContentPartPr/>
              <p14:nvPr/>
            </p14:nvContentPartPr>
            <p14:xfrm>
              <a:off x="5370274" y="3370879"/>
              <a:ext cx="85680" cy="36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130A00E7-39AA-4B89-9651-6F82927DF9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61274" y="336187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14:cNvPr>
              <p14:cNvContentPartPr/>
              <p14:nvPr/>
            </p14:nvContentPartPr>
            <p14:xfrm>
              <a:off x="5388994" y="3384919"/>
              <a:ext cx="83880" cy="2844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356C641E-8CD0-4BD8-8A7A-A0AFDA69BE1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79994" y="337627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14:cNvPr>
              <p14:cNvContentPartPr/>
              <p14:nvPr/>
            </p14:nvContentPartPr>
            <p14:xfrm>
              <a:off x="5401954" y="3413719"/>
              <a:ext cx="85320" cy="7740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25BD3AAE-3389-4798-9647-FF3980A8B8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92954" y="340471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14:cNvPr>
              <p14:cNvContentPartPr/>
              <p14:nvPr/>
            </p14:nvContentPartPr>
            <p14:xfrm>
              <a:off x="6979084" y="2221654"/>
              <a:ext cx="322560" cy="86040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1380E122-285F-4D03-A5E6-58E9745501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70444" y="221265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14:cNvPr>
              <p14:cNvContentPartPr/>
              <p14:nvPr/>
            </p14:nvContentPartPr>
            <p14:xfrm>
              <a:off x="7042444" y="2226334"/>
              <a:ext cx="313560" cy="135000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D40E8BF7-EF6B-4F00-8470-0C4DA360265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33804" y="221733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14:cNvPr>
              <p14:cNvContentPartPr/>
              <p14:nvPr/>
            </p14:nvContentPartPr>
            <p14:xfrm>
              <a:off x="6993844" y="2390494"/>
              <a:ext cx="171000" cy="14832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EB5DA40-E6A9-4EE8-8C48-5DFDEAE0E42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85204" y="238185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14:cNvPr>
              <p14:cNvContentPartPr/>
              <p14:nvPr/>
            </p14:nvContentPartPr>
            <p14:xfrm>
              <a:off x="6850564" y="2216614"/>
              <a:ext cx="360" cy="360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CD2B7BFA-A716-481D-8BEF-71E448D5192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1924" y="22079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D9966287-D949-4F88-B3BF-3EBAA3927106}"/>
              </a:ext>
            </a:extLst>
          </p:cNvPr>
          <p:cNvGrpSpPr/>
          <p:nvPr/>
        </p:nvGrpSpPr>
        <p:grpSpPr>
          <a:xfrm>
            <a:off x="6670564" y="2200054"/>
            <a:ext cx="401040" cy="286920"/>
            <a:chOff x="6670564" y="2200054"/>
            <a:chExt cx="4010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14:cNvPr>
                <p14:cNvContentPartPr/>
                <p14:nvPr/>
              </p14:nvContentPartPr>
              <p14:xfrm>
                <a:off x="6764884" y="2216614"/>
                <a:ext cx="32760" cy="4392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77AE0F87-4D31-4B2E-A773-E48340437D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6244" y="2207974"/>
                  <a:ext cx="50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14:cNvPr>
                <p14:cNvContentPartPr/>
                <p14:nvPr/>
              </p14:nvContentPartPr>
              <p14:xfrm>
                <a:off x="6772084" y="2207254"/>
                <a:ext cx="54360" cy="223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7807401A-5481-4EBD-A6A4-632F181430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63444" y="2198614"/>
                  <a:ext cx="72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14:cNvPr>
                <p14:cNvContentPartPr/>
                <p14:nvPr/>
              </p14:nvContentPartPr>
              <p14:xfrm>
                <a:off x="6798364" y="2229934"/>
                <a:ext cx="44640" cy="338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66699559-E677-437A-9D95-0D7967F40F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89364" y="2220934"/>
                  <a:ext cx="62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14:cNvPr>
                <p14:cNvContentPartPr/>
                <p14:nvPr/>
              </p14:nvContentPartPr>
              <p14:xfrm>
                <a:off x="6786124" y="2200054"/>
                <a:ext cx="96480" cy="100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14EAB9AC-10A5-4370-B816-21EEE4E24B1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7484" y="2191414"/>
                  <a:ext cx="11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14:cNvPr>
                <p14:cNvContentPartPr/>
                <p14:nvPr/>
              </p14:nvContentPartPr>
              <p14:xfrm>
                <a:off x="6886564" y="2245414"/>
                <a:ext cx="44640" cy="43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FBB4D86-B96F-46C2-9EA8-DBF391FC7E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77564" y="2236414"/>
                  <a:ext cx="6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14:cNvPr>
                <p14:cNvContentPartPr/>
                <p14:nvPr/>
              </p14:nvContentPartPr>
              <p14:xfrm>
                <a:off x="6841204" y="2295454"/>
                <a:ext cx="57960" cy="684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188D2775-ED28-429A-97D7-46BDB26F42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2204" y="2286454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14:cNvPr>
                <p14:cNvContentPartPr/>
                <p14:nvPr/>
              </p14:nvContentPartPr>
              <p14:xfrm>
                <a:off x="6670564" y="2350174"/>
                <a:ext cx="232560" cy="1368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D1BEED2-9474-4D2C-A304-8B791AA448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61924" y="2341174"/>
                  <a:ext cx="25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14:cNvPr>
                <p14:cNvContentPartPr/>
                <p14:nvPr/>
              </p14:nvContentPartPr>
              <p14:xfrm>
                <a:off x="6953164" y="2307334"/>
                <a:ext cx="24120" cy="504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D545D370-EA49-453E-94C4-93059E502D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4524" y="2298334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14:cNvPr>
                <p14:cNvContentPartPr/>
                <p14:nvPr/>
              </p14:nvContentPartPr>
              <p14:xfrm>
                <a:off x="7040644" y="2359534"/>
                <a:ext cx="12600" cy="18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E6BF5544-3234-4CBF-966B-298943F8CB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32004" y="235089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14:cNvPr>
                <p14:cNvContentPartPr/>
                <p14:nvPr/>
              </p14:nvContentPartPr>
              <p14:xfrm>
                <a:off x="6934084" y="2285734"/>
                <a:ext cx="29520" cy="16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32E7312F-6175-425E-9086-7500D92796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25084" y="2277094"/>
                  <a:ext cx="47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14:cNvPr>
                <p14:cNvContentPartPr/>
                <p14:nvPr/>
              </p14:nvContentPartPr>
              <p14:xfrm>
                <a:off x="7046044" y="2357374"/>
                <a:ext cx="25560" cy="414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15E899CE-6263-4A4F-80E1-DCE2CF0435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7044" y="2348374"/>
                  <a:ext cx="43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14:cNvPr>
                <p14:cNvContentPartPr/>
                <p14:nvPr/>
              </p14:nvContentPartPr>
              <p14:xfrm>
                <a:off x="6915004" y="2407414"/>
                <a:ext cx="99000" cy="5400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6D58FFBB-B6BA-43DD-BACC-3D98B8D1E3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06004" y="2398414"/>
                  <a:ext cx="116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14:cNvPr>
                <p14:cNvContentPartPr/>
                <p14:nvPr/>
              </p14:nvContentPartPr>
              <p14:xfrm>
                <a:off x="7017244" y="2393014"/>
                <a:ext cx="15120" cy="3312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0EFC396F-28DB-4F08-B018-F31FBAEA4F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08604" y="2384014"/>
                  <a:ext cx="3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14:cNvPr>
                <p14:cNvContentPartPr/>
                <p14:nvPr/>
              </p14:nvContentPartPr>
              <p14:xfrm>
                <a:off x="6979084" y="2421454"/>
                <a:ext cx="24840" cy="1368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B19D7CA6-97FA-47A6-84D7-C251CC49AA6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70444" y="2412814"/>
                  <a:ext cx="42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14:cNvPr>
              <p14:cNvContentPartPr/>
              <p14:nvPr/>
            </p14:nvContentPartPr>
            <p14:xfrm>
              <a:off x="6435206" y="2788196"/>
              <a:ext cx="192960" cy="1962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8D34A68-951C-4314-9817-428FCD281E2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6206" y="277955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14:cNvPr>
              <p14:cNvContentPartPr/>
              <p14:nvPr/>
            </p14:nvContentPartPr>
            <p14:xfrm>
              <a:off x="6576686" y="2895476"/>
              <a:ext cx="5040" cy="2991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2D3FABA4-64B2-4A60-A98F-2D7B3D821BC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68046" y="288647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14:cNvPr>
              <p14:cNvContentPartPr/>
              <p14:nvPr/>
            </p14:nvContentPartPr>
            <p14:xfrm>
              <a:off x="6531686" y="2688116"/>
              <a:ext cx="222120" cy="1900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02A25B03-2D59-4205-9508-E22188A9FC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22686" y="267947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14:cNvPr>
              <p14:cNvContentPartPr/>
              <p14:nvPr/>
            </p14:nvContentPartPr>
            <p14:xfrm>
              <a:off x="6694406" y="2864516"/>
              <a:ext cx="196200" cy="1162080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7800C4A-CE1F-46D9-AD85-CE0CB973721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85766" y="285551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14:cNvPr>
              <p14:cNvContentPartPr/>
              <p14:nvPr/>
            </p14:nvContentPartPr>
            <p14:xfrm>
              <a:off x="6440246" y="3250076"/>
              <a:ext cx="232200" cy="7981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95A8D8F-9DB3-4F62-9EAE-90912FC179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431606" y="324143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14:cNvPr>
              <p14:cNvContentPartPr/>
              <p14:nvPr/>
            </p14:nvContentPartPr>
            <p14:xfrm>
              <a:off x="6395246" y="3181316"/>
              <a:ext cx="186840" cy="863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D498F616-1D8A-4928-BA21-565D97A365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86606" y="3172316"/>
                <a:ext cx="204480" cy="8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0413A434-8768-4049-BE0D-E115A9846C72}"/>
              </a:ext>
            </a:extLst>
          </p:cNvPr>
          <p:cNvGrpSpPr/>
          <p:nvPr/>
        </p:nvGrpSpPr>
        <p:grpSpPr>
          <a:xfrm>
            <a:off x="6543566" y="3581276"/>
            <a:ext cx="149040" cy="459720"/>
            <a:chOff x="6543566" y="3581276"/>
            <a:chExt cx="14904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14:cNvPr>
                <p14:cNvContentPartPr/>
                <p14:nvPr/>
              </p14:nvContentPartPr>
              <p14:xfrm>
                <a:off x="6605846" y="3581276"/>
                <a:ext cx="86760" cy="34668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4D9E4BC2-96B4-473C-ACBB-1F5FCB6797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96846" y="3572276"/>
                  <a:ext cx="104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14:cNvPr>
                <p14:cNvContentPartPr/>
                <p14:nvPr/>
              </p14:nvContentPartPr>
              <p14:xfrm>
                <a:off x="6557246" y="4012196"/>
                <a:ext cx="22320" cy="234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2DF95191-4249-46F0-9961-4D710A80E5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48606" y="4003556"/>
                  <a:ext cx="39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14:cNvPr>
                <p14:cNvContentPartPr/>
                <p14:nvPr/>
              </p14:nvContentPartPr>
              <p14:xfrm>
                <a:off x="6543566" y="4035956"/>
                <a:ext cx="142920" cy="5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1865959-18B7-4F54-B893-EA1CDE2130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34566" y="4027316"/>
                  <a:ext cx="16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14:cNvPr>
                <p14:cNvContentPartPr/>
                <p14:nvPr/>
              </p14:nvContentPartPr>
              <p14:xfrm>
                <a:off x="6567686" y="3974396"/>
                <a:ext cx="23760" cy="144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3EF9A006-ECB5-4678-86CB-983DD1DA67B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59046" y="3965396"/>
                  <a:ext cx="41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14:cNvPr>
                <p14:cNvContentPartPr/>
                <p14:nvPr/>
              </p14:nvContentPartPr>
              <p14:xfrm>
                <a:off x="6676766" y="3969716"/>
                <a:ext cx="10080" cy="5256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32799C4-F190-4AAB-A90B-5424CBF52A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68126" y="3960716"/>
                  <a:ext cx="27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14:cNvPr>
                <p14:cNvContentPartPr/>
                <p14:nvPr/>
              </p14:nvContentPartPr>
              <p14:xfrm>
                <a:off x="6595766" y="3671636"/>
                <a:ext cx="21600" cy="2790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3E8C304-F6D7-42D8-8044-A87B7E1916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87126" y="3662996"/>
                  <a:ext cx="392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14:cNvPr>
              <p14:cNvContentPartPr/>
              <p14:nvPr/>
            </p14:nvContentPartPr>
            <p14:xfrm>
              <a:off x="6876206" y="3459236"/>
              <a:ext cx="502560" cy="498960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F7FCCDC1-2E15-45F4-B92C-C4E2D9081F2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67206" y="345023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14:cNvPr>
              <p14:cNvContentPartPr/>
              <p14:nvPr/>
            </p14:nvContentPartPr>
            <p14:xfrm>
              <a:off x="6454646" y="2918156"/>
              <a:ext cx="27720" cy="2844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56AE65C0-15B8-4363-8BBA-DC1981E4118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46006" y="290951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14:cNvPr>
              <p14:cNvContentPartPr/>
              <p14:nvPr/>
            </p14:nvContentPartPr>
            <p14:xfrm>
              <a:off x="6498206" y="2872796"/>
              <a:ext cx="129960" cy="101520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1F258F03-D45C-45E5-9B8A-37A09B4C21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89566" y="286415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14:cNvPr>
              <p14:cNvContentPartPr/>
              <p14:nvPr/>
            </p14:nvContentPartPr>
            <p14:xfrm>
              <a:off x="6439166" y="2899796"/>
              <a:ext cx="47520" cy="4248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B10D30DA-0248-49D6-A6F8-480806661FF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430166" y="289115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14:cNvPr>
              <p14:cNvContentPartPr/>
              <p14:nvPr/>
            </p14:nvContentPartPr>
            <p14:xfrm>
              <a:off x="4877410" y="2971020"/>
              <a:ext cx="360" cy="119016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164D8C7E-936A-40D2-8C41-15B1C21850B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8770" y="2962380"/>
                <a:ext cx="1800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14:cNvPr>
              <p14:cNvContentPartPr/>
              <p14:nvPr/>
            </p14:nvContentPartPr>
            <p14:xfrm>
              <a:off x="4883170" y="4178100"/>
              <a:ext cx="808200" cy="360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E6AFA5B2-C586-41C3-9896-48CFCC1B937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874170" y="4169460"/>
                <a:ext cx="82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14:cNvPr>
              <p14:cNvContentPartPr/>
              <p14:nvPr/>
            </p14:nvContentPartPr>
            <p14:xfrm>
              <a:off x="5664010" y="4173420"/>
              <a:ext cx="63000" cy="3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63F50B5A-9A73-4A53-8EEB-4D7FCFFAA2D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55010" y="4164780"/>
                <a:ext cx="8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14:cNvPr>
              <p14:cNvContentPartPr/>
              <p14:nvPr/>
            </p14:nvContentPartPr>
            <p14:xfrm>
              <a:off x="5756170" y="2964900"/>
              <a:ext cx="360" cy="122292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2D10408-15B7-4DE5-BD84-E93B730CBBE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47530" y="2955900"/>
                <a:ext cx="1800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14:cNvPr>
              <p14:cNvContentPartPr/>
              <p14:nvPr/>
            </p14:nvContentPartPr>
            <p14:xfrm>
              <a:off x="4882450" y="2999460"/>
              <a:ext cx="87084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23F50559-7EB2-44B4-AAE1-BB0E292D69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873810" y="2990460"/>
                <a:ext cx="88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14:cNvPr>
              <p14:cNvContentPartPr/>
              <p14:nvPr/>
            </p14:nvContentPartPr>
            <p14:xfrm>
              <a:off x="6394450" y="2698500"/>
              <a:ext cx="360" cy="135972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F1BC76A0-5565-47A8-8970-5B2411385B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85450" y="2689500"/>
                <a:ext cx="1800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14:cNvPr>
              <p14:cNvContentPartPr/>
              <p14:nvPr/>
            </p14:nvContentPartPr>
            <p14:xfrm>
              <a:off x="6368890" y="2684100"/>
              <a:ext cx="99648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8D21FD70-6983-4DEC-9B98-030C9C35C71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59890" y="2675100"/>
                <a:ext cx="101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14:cNvPr>
              <p14:cNvContentPartPr/>
              <p14:nvPr/>
            </p14:nvContentPartPr>
            <p14:xfrm>
              <a:off x="7367530" y="2673300"/>
              <a:ext cx="360" cy="137880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4FA4B616-88A6-4764-9F29-306BDA6510A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358890" y="2664300"/>
                <a:ext cx="1800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14:cNvPr>
              <p14:cNvContentPartPr/>
              <p14:nvPr/>
            </p14:nvContentPartPr>
            <p14:xfrm>
              <a:off x="6387970" y="4062540"/>
              <a:ext cx="983880" cy="3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8A641715-8C08-43EC-901C-07D830599BC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78970" y="4053540"/>
                <a:ext cx="100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14:cNvPr>
              <p14:cNvContentPartPr/>
              <p14:nvPr/>
            </p14:nvContentPartPr>
            <p14:xfrm>
              <a:off x="4705325" y="5209975"/>
              <a:ext cx="144720" cy="20088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04D21518-0671-4402-85D8-8F7DE308BA6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696325" y="5200975"/>
                <a:ext cx="162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14:cNvPr>
              <p14:cNvContentPartPr/>
              <p14:nvPr/>
            </p14:nvContentPartPr>
            <p14:xfrm>
              <a:off x="4873085" y="5178655"/>
              <a:ext cx="127440" cy="22284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1455FB6C-39D7-451E-8284-55A4B0F539D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864085" y="5169655"/>
                <a:ext cx="145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14:cNvPr>
              <p14:cNvContentPartPr/>
              <p14:nvPr/>
            </p14:nvContentPartPr>
            <p14:xfrm>
              <a:off x="5057045" y="5314735"/>
              <a:ext cx="255240" cy="98280"/>
            </p14:xfrm>
          </p:contentPart>
        </mc:Choice>
        <mc:Fallback xmlns="">
          <p:pic>
            <p:nvPicPr>
              <p:cNvPr id="308" name="Рукописный ввод 307">
                <a:extLst>
                  <a:ext uri="{FF2B5EF4-FFF2-40B4-BE49-F238E27FC236}">
                    <a16:creationId xmlns:a16="http://schemas.microsoft.com/office/drawing/2014/main" id="{8BD8AE80-D5FA-4112-BD70-0E64E177ECD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48405" y="5306095"/>
                <a:ext cx="272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14:cNvPr>
              <p14:cNvContentPartPr/>
              <p14:nvPr/>
            </p14:nvContentPartPr>
            <p14:xfrm>
              <a:off x="5327405" y="5343535"/>
              <a:ext cx="41040" cy="7344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092AF412-251B-47BE-89B2-70FBA58A392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318405" y="5334535"/>
                <a:ext cx="58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14:cNvPr>
              <p14:cNvContentPartPr/>
              <p14:nvPr/>
            </p14:nvContentPartPr>
            <p14:xfrm>
              <a:off x="5403365" y="5145175"/>
              <a:ext cx="1008720" cy="39240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DE3A7CC3-BB47-4D31-94E8-1D979872921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394365" y="5136535"/>
                <a:ext cx="10263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14:cNvPr>
              <p14:cNvContentPartPr/>
              <p14:nvPr/>
            </p14:nvContentPartPr>
            <p14:xfrm>
              <a:off x="6498485" y="5244175"/>
              <a:ext cx="540720" cy="177840"/>
            </p14:xfrm>
          </p:contentPart>
        </mc:Choice>
        <mc:Fallback xmlns="">
          <p:pic>
            <p:nvPicPr>
              <p:cNvPr id="311" name="Рукописный ввод 310">
                <a:extLst>
                  <a:ext uri="{FF2B5EF4-FFF2-40B4-BE49-F238E27FC236}">
                    <a16:creationId xmlns:a16="http://schemas.microsoft.com/office/drawing/2014/main" id="{20D1677A-9164-4AE9-ADF6-8B6ECA2C9A9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489485" y="5235535"/>
                <a:ext cx="558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14:cNvPr>
              <p14:cNvContentPartPr/>
              <p14:nvPr/>
            </p14:nvContentPartPr>
            <p14:xfrm>
              <a:off x="7254845" y="5263975"/>
              <a:ext cx="227880" cy="132840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51A0C556-659F-4C1D-BA38-713E1948038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245845" y="5254975"/>
                <a:ext cx="245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14:cNvPr>
              <p14:cNvContentPartPr/>
              <p14:nvPr/>
            </p14:nvContentPartPr>
            <p14:xfrm>
              <a:off x="7510805" y="5254255"/>
              <a:ext cx="196560" cy="10620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E8A4B049-1D18-4B66-B077-07F53434A17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502165" y="5245255"/>
                <a:ext cx="214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14:cNvPr>
              <p14:cNvContentPartPr/>
              <p14:nvPr/>
            </p14:nvContentPartPr>
            <p14:xfrm>
              <a:off x="7667045" y="5228695"/>
              <a:ext cx="93600" cy="1281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2060B9B0-6FC7-4F16-BFF8-716B5DF3C9A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658405" y="5220055"/>
                <a:ext cx="111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14:cNvPr>
              <p14:cNvContentPartPr/>
              <p14:nvPr/>
            </p14:nvContentPartPr>
            <p14:xfrm>
              <a:off x="7816805" y="5142295"/>
              <a:ext cx="93960" cy="21528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D46DEDD7-9350-413A-999A-BCB0292E10D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807805" y="5133295"/>
                <a:ext cx="111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14:cNvPr>
              <p14:cNvContentPartPr/>
              <p14:nvPr/>
            </p14:nvContentPartPr>
            <p14:xfrm>
              <a:off x="4746365" y="5634055"/>
              <a:ext cx="120240" cy="14148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F29FFCB3-DE26-40D7-BD2B-CB29D1561DE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737725" y="5625055"/>
                <a:ext cx="137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14:cNvPr>
              <p14:cNvContentPartPr/>
              <p14:nvPr/>
            </p14:nvContentPartPr>
            <p14:xfrm>
              <a:off x="5017805" y="5656015"/>
              <a:ext cx="259200" cy="1386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06158256-F64E-4FBE-AB66-96A7150DF59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08805" y="5647375"/>
                <a:ext cx="27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14:cNvPr>
              <p14:cNvContentPartPr/>
              <p14:nvPr/>
            </p14:nvContentPartPr>
            <p14:xfrm>
              <a:off x="5332445" y="5554855"/>
              <a:ext cx="175320" cy="2559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8FD0748B-B3CB-4721-BCF3-37FF5602D31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323805" y="5545855"/>
                <a:ext cx="192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14:cNvPr>
              <p14:cNvContentPartPr/>
              <p14:nvPr/>
            </p14:nvContentPartPr>
            <p14:xfrm>
              <a:off x="5507765" y="5651335"/>
              <a:ext cx="435600" cy="16992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F34AB24B-1223-4521-9A37-8816F3AB38D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499125" y="5642335"/>
                <a:ext cx="453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14:cNvPr>
              <p14:cNvContentPartPr/>
              <p14:nvPr/>
            </p14:nvContentPartPr>
            <p14:xfrm>
              <a:off x="6009245" y="5822815"/>
              <a:ext cx="17280" cy="7560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D8780323-21D8-4D75-8E67-7AB4E8AE632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00605" y="5813815"/>
                <a:ext cx="34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14:cNvPr>
              <p14:cNvContentPartPr/>
              <p14:nvPr/>
            </p14:nvContentPartPr>
            <p14:xfrm>
              <a:off x="6144965" y="5696455"/>
              <a:ext cx="80640" cy="964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0E3C0AF4-4558-4356-AA11-304D77428FC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36325" y="5687815"/>
                <a:ext cx="982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14:cNvPr>
              <p14:cNvContentPartPr/>
              <p14:nvPr/>
            </p14:nvContentPartPr>
            <p14:xfrm>
              <a:off x="6295805" y="5698975"/>
              <a:ext cx="119520" cy="9684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CDE029F1-E206-47AA-9575-965044AF738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286805" y="5689975"/>
                <a:ext cx="137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14:cNvPr>
              <p14:cNvContentPartPr/>
              <p14:nvPr/>
            </p14:nvContentPartPr>
            <p14:xfrm>
              <a:off x="6523685" y="5562175"/>
              <a:ext cx="106200" cy="26136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5485CB5-6372-4A9B-85E6-7FE8793C633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15045" y="5553535"/>
                <a:ext cx="123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14:cNvPr>
              <p14:cNvContentPartPr/>
              <p14:nvPr/>
            </p14:nvContentPartPr>
            <p14:xfrm>
              <a:off x="6650405" y="5695375"/>
              <a:ext cx="127800" cy="1141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A9D5A6AB-3C9A-4822-B695-FEF225D25DE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41405" y="5686375"/>
                <a:ext cx="145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14:cNvPr>
              <p14:cNvContentPartPr/>
              <p14:nvPr/>
            </p14:nvContentPartPr>
            <p14:xfrm>
              <a:off x="6813125" y="5715895"/>
              <a:ext cx="104760" cy="1072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C37E0B80-2384-4524-938C-6CEDE0D084A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04485" y="5706895"/>
                <a:ext cx="122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14:cNvPr>
              <p14:cNvContentPartPr/>
              <p14:nvPr/>
            </p14:nvContentPartPr>
            <p14:xfrm>
              <a:off x="6940205" y="5710135"/>
              <a:ext cx="58320" cy="10440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D7CB87A5-F20E-4BB6-B6D7-31EC2AA834D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31205" y="5701135"/>
                <a:ext cx="75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14:cNvPr>
              <p14:cNvContentPartPr/>
              <p14:nvPr/>
            </p14:nvContentPartPr>
            <p14:xfrm>
              <a:off x="6970805" y="5597455"/>
              <a:ext cx="199440" cy="20700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BA1FC804-79AD-4529-8055-06CBC4E390B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961805" y="5588455"/>
                <a:ext cx="217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14:cNvPr>
              <p14:cNvContentPartPr/>
              <p14:nvPr/>
            </p14:nvContentPartPr>
            <p14:xfrm>
              <a:off x="7194365" y="5678815"/>
              <a:ext cx="142920" cy="15048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E59574-2306-4DA4-B300-FA2E1637D60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5725" y="5670175"/>
                <a:ext cx="160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14:cNvPr>
              <p14:cNvContentPartPr/>
              <p14:nvPr/>
            </p14:nvContentPartPr>
            <p14:xfrm>
              <a:off x="7515125" y="5673415"/>
              <a:ext cx="185040" cy="13788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3F8A033C-62D7-4511-9861-C07972AA284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506125" y="5664775"/>
                <a:ext cx="20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14:cNvPr>
              <p14:cNvContentPartPr/>
              <p14:nvPr/>
            </p14:nvContentPartPr>
            <p14:xfrm>
              <a:off x="7724285" y="5639215"/>
              <a:ext cx="191160" cy="3315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E3156983-3034-4FF1-8C1B-45556CCCE7C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715645" y="5630215"/>
                <a:ext cx="2088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Группа 362">
            <a:extLst>
              <a:ext uri="{FF2B5EF4-FFF2-40B4-BE49-F238E27FC236}">
                <a16:creationId xmlns:a16="http://schemas.microsoft.com/office/drawing/2014/main" id="{40AC0A3B-71F2-4D85-8372-2F95C2243E1A}"/>
              </a:ext>
            </a:extLst>
          </p:cNvPr>
          <p:cNvGrpSpPr/>
          <p:nvPr/>
        </p:nvGrpSpPr>
        <p:grpSpPr>
          <a:xfrm>
            <a:off x="4825925" y="5948550"/>
            <a:ext cx="2800440" cy="812520"/>
            <a:chOff x="4825925" y="5948550"/>
            <a:chExt cx="280044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14:cNvPr>
                <p14:cNvContentPartPr/>
                <p14:nvPr/>
              </p14:nvContentPartPr>
              <p14:xfrm>
                <a:off x="4825925" y="6029190"/>
                <a:ext cx="198360" cy="18504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06D68B18-C2F8-4752-838D-62B80D01D9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17285" y="6020190"/>
                  <a:ext cx="21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14:cNvPr>
                <p14:cNvContentPartPr/>
                <p14:nvPr/>
              </p14:nvContentPartPr>
              <p14:xfrm>
                <a:off x="5082245" y="6086430"/>
                <a:ext cx="83880" cy="14256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5AA438F5-A4F8-4EAB-8B46-80AF9B8CE2D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73605" y="6077430"/>
                  <a:ext cx="101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14:cNvPr>
                <p14:cNvContentPartPr/>
                <p14:nvPr/>
              </p14:nvContentPartPr>
              <p14:xfrm>
                <a:off x="5184845" y="6111630"/>
                <a:ext cx="407880" cy="2473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6466BF8-8D0E-4179-977C-480022E686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76205" y="6102990"/>
                  <a:ext cx="425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14:cNvPr>
                <p14:cNvContentPartPr/>
                <p14:nvPr/>
              </p14:nvContentPartPr>
              <p14:xfrm>
                <a:off x="5390045" y="6113430"/>
                <a:ext cx="160920" cy="3157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3585626-673A-43FF-8883-4AD02532CA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81405" y="6104790"/>
                  <a:ext cx="178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14:cNvPr>
                <p14:cNvContentPartPr/>
                <p14:nvPr/>
              </p14:nvContentPartPr>
              <p14:xfrm>
                <a:off x="5556005" y="6111990"/>
                <a:ext cx="213120" cy="11340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2AC6E27C-E8AE-4B65-B91B-432E6EB2ACC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47365" y="6102990"/>
                  <a:ext cx="23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14:cNvPr>
                <p14:cNvContentPartPr/>
                <p14:nvPr/>
              </p14:nvContentPartPr>
              <p14:xfrm>
                <a:off x="5768765" y="6067350"/>
                <a:ext cx="698760" cy="1746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0695A950-A388-48F3-8B6E-7D52380A4F6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60125" y="6058710"/>
                  <a:ext cx="71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14:cNvPr>
                <p14:cNvContentPartPr/>
                <p14:nvPr/>
              </p14:nvContentPartPr>
              <p14:xfrm>
                <a:off x="6672005" y="6006870"/>
                <a:ext cx="179640" cy="219960"/>
              </p14:xfrm>
            </p:contentPart>
          </mc:Choice>
          <mc:Fallback xmlns="">
            <p:pic>
              <p:nvPicPr>
                <p:cNvPr id="345" name="Рукописный ввод 344">
                  <a:extLst>
                    <a:ext uri="{FF2B5EF4-FFF2-40B4-BE49-F238E27FC236}">
                      <a16:creationId xmlns:a16="http://schemas.microsoft.com/office/drawing/2014/main" id="{0958AA6D-2058-4002-B8DB-B6FC8F4811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3005" y="5998230"/>
                  <a:ext cx="19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14:cNvPr>
                <p14:cNvContentPartPr/>
                <p14:nvPr/>
              </p14:nvContentPartPr>
              <p14:xfrm>
                <a:off x="6857405" y="6079590"/>
                <a:ext cx="82080" cy="1288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4AB51F1-315E-4668-A8CF-506C38A498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48765" y="6070590"/>
                  <a:ext cx="99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14:cNvPr>
                <p14:cNvContentPartPr/>
                <p14:nvPr/>
              </p14:nvContentPartPr>
              <p14:xfrm>
                <a:off x="6972245" y="6088950"/>
                <a:ext cx="297000" cy="932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B5AEDFEE-021D-454A-AF9F-014B0FA91D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63245" y="6080310"/>
                  <a:ext cx="31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14:cNvPr>
                <p14:cNvContentPartPr/>
                <p14:nvPr/>
              </p14:nvContentPartPr>
              <p14:xfrm>
                <a:off x="7099685" y="6064110"/>
                <a:ext cx="79200" cy="6840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243851E6-476F-4214-8045-49921565A02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91045" y="6055110"/>
                  <a:ext cx="96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14:cNvPr>
                <p14:cNvContentPartPr/>
                <p14:nvPr/>
              </p14:nvContentPartPr>
              <p14:xfrm>
                <a:off x="7254125" y="6050790"/>
                <a:ext cx="83880" cy="1029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6F73A013-85CF-4274-8029-B7DDEB7C820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45485" y="6041790"/>
                  <a:ext cx="101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14:cNvPr>
                <p14:cNvContentPartPr/>
                <p14:nvPr/>
              </p14:nvContentPartPr>
              <p14:xfrm>
                <a:off x="7395605" y="5948550"/>
                <a:ext cx="154800" cy="2685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D668DAC-ECF3-4A00-9645-C9E9FA69E2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86965" y="5939910"/>
                  <a:ext cx="172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14:cNvPr>
                <p14:cNvContentPartPr/>
                <p14:nvPr/>
              </p14:nvContentPartPr>
              <p14:xfrm>
                <a:off x="7621325" y="6045030"/>
                <a:ext cx="5040" cy="612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97260C9A-9D8B-43CA-AC37-60704211A9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12325" y="6036030"/>
                  <a:ext cx="2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14:cNvPr>
                <p14:cNvContentPartPr/>
                <p14:nvPr/>
              </p14:nvContentPartPr>
              <p14:xfrm>
                <a:off x="7616645" y="6165630"/>
                <a:ext cx="360" cy="3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914A78E2-FDE2-4D9D-BDBD-318AF88D16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8005" y="6156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14:cNvPr>
                <p14:cNvContentPartPr/>
                <p14:nvPr/>
              </p14:nvContentPartPr>
              <p14:xfrm>
                <a:off x="4967045" y="6452550"/>
                <a:ext cx="93600" cy="24624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826F6B1B-51E3-4638-AC2E-CBAB6B06C4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58405" y="6443910"/>
                  <a:ext cx="111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14:cNvPr>
                <p14:cNvContentPartPr/>
                <p14:nvPr/>
              </p14:nvContentPartPr>
              <p14:xfrm>
                <a:off x="5146325" y="6444990"/>
                <a:ext cx="67320" cy="2156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736EC0AF-EBAA-4149-9A68-5A5C1A1EA3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37685" y="6436350"/>
                  <a:ext cx="84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14:cNvPr>
                <p14:cNvContentPartPr/>
                <p14:nvPr/>
              </p14:nvContentPartPr>
              <p14:xfrm>
                <a:off x="5266925" y="6533910"/>
                <a:ext cx="57600" cy="13320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73FF5A7D-CA18-4E8B-8A6B-670E9ACFF2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58285" y="6525270"/>
                  <a:ext cx="75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14:cNvPr>
                <p14:cNvContentPartPr/>
                <p14:nvPr/>
              </p14:nvContentPartPr>
              <p14:xfrm>
                <a:off x="5251445" y="6527790"/>
                <a:ext cx="87480" cy="14796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7DCBFE0F-2184-432C-B27E-FAA2167012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42445" y="6518790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14:cNvPr>
                <p14:cNvContentPartPr/>
                <p14:nvPr/>
              </p14:nvContentPartPr>
              <p14:xfrm>
                <a:off x="5372045" y="6605190"/>
                <a:ext cx="28800" cy="7236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824512A2-C22E-4679-B073-207C3CCB979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63405" y="6596550"/>
                  <a:ext cx="46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14:cNvPr>
                <p14:cNvContentPartPr/>
                <p14:nvPr/>
              </p14:nvContentPartPr>
              <p14:xfrm>
                <a:off x="5426045" y="6651630"/>
                <a:ext cx="13320" cy="5400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F5ACFB4B-05ED-4653-A491-AFAB05BDC3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17045" y="6642630"/>
                  <a:ext cx="3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14:cNvPr>
                <p14:cNvContentPartPr/>
                <p14:nvPr/>
              </p14:nvContentPartPr>
              <p14:xfrm>
                <a:off x="5508125" y="6508710"/>
                <a:ext cx="70920" cy="252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25BBDD33-0A6C-4F01-A2A8-FC6E17FE4F6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99485" y="6499710"/>
                  <a:ext cx="8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14:cNvPr>
                <p14:cNvContentPartPr/>
                <p14:nvPr/>
              </p14:nvContentPartPr>
              <p14:xfrm>
                <a:off x="5650325" y="6603750"/>
                <a:ext cx="26280" cy="684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474C4DAB-9508-42A5-B922-55DBC5A19E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41325" y="6595110"/>
                  <a:ext cx="43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14:cNvPr>
                <p14:cNvContentPartPr/>
                <p14:nvPr/>
              </p14:nvContentPartPr>
              <p14:xfrm>
                <a:off x="5714765" y="6651630"/>
                <a:ext cx="3600" cy="5400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F988CE59-5A6D-43E7-B16F-57134C332A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06125" y="6642630"/>
                  <a:ext cx="2124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14:cNvPr>
              <p14:cNvContentPartPr/>
              <p14:nvPr/>
            </p14:nvContentPartPr>
            <p14:xfrm>
              <a:off x="5787845" y="6516630"/>
              <a:ext cx="140400" cy="11700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4706D93E-13CF-4B5F-817F-499DC87F42BF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779205" y="6507990"/>
                <a:ext cx="15804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C8DEE4C0-948D-4D08-8C6B-3F15D9527259}"/>
              </a:ext>
            </a:extLst>
          </p:cNvPr>
          <p:cNvGrpSpPr/>
          <p:nvPr/>
        </p:nvGrpSpPr>
        <p:grpSpPr>
          <a:xfrm>
            <a:off x="5965685" y="6391710"/>
            <a:ext cx="630360" cy="304200"/>
            <a:chOff x="5965685" y="6391710"/>
            <a:chExt cx="630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14:cNvPr>
                <p14:cNvContentPartPr/>
                <p14:nvPr/>
              </p14:nvContentPartPr>
              <p14:xfrm>
                <a:off x="5965685" y="6638670"/>
                <a:ext cx="29160" cy="572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4629956D-E32C-45B2-9D55-AC89FC6CC2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57045" y="6630030"/>
                  <a:ext cx="46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14:cNvPr>
                <p14:cNvContentPartPr/>
                <p14:nvPr/>
              </p14:nvContentPartPr>
              <p14:xfrm>
                <a:off x="6083045" y="6438870"/>
                <a:ext cx="71640" cy="19368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FF6DE929-2532-4A38-84AF-6B1CC9EF504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74405" y="6429870"/>
                  <a:ext cx="89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14:cNvPr>
                <p14:cNvContentPartPr/>
                <p14:nvPr/>
              </p14:nvContentPartPr>
              <p14:xfrm>
                <a:off x="6191045" y="6413310"/>
                <a:ext cx="65520" cy="21960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39DA0C01-DD37-47ED-B0C2-DD0CE833239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182405" y="6404310"/>
                  <a:ext cx="83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14:cNvPr>
                <p14:cNvContentPartPr/>
                <p14:nvPr/>
              </p14:nvContentPartPr>
              <p14:xfrm>
                <a:off x="6299045" y="6610230"/>
                <a:ext cx="6120" cy="36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14F49599-9706-4DC9-BAC0-2183C970BE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90405" y="660123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14:cNvPr>
                <p14:cNvContentPartPr/>
                <p14:nvPr/>
              </p14:nvContentPartPr>
              <p14:xfrm>
                <a:off x="6365645" y="6613470"/>
                <a:ext cx="1800" cy="3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2504BA8-804C-4CDC-9D25-2F31E68283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57005" y="660447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14:cNvPr>
                <p14:cNvContentPartPr/>
                <p14:nvPr/>
              </p14:nvContentPartPr>
              <p14:xfrm>
                <a:off x="6407045" y="6600510"/>
                <a:ext cx="3600" cy="36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E62E105F-11DA-4C66-8217-98A9C17E0A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98045" y="659187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14:cNvPr>
                <p14:cNvContentPartPr/>
                <p14:nvPr/>
              </p14:nvContentPartPr>
              <p14:xfrm>
                <a:off x="6483005" y="6391710"/>
                <a:ext cx="113040" cy="23544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53B2E1-DFF9-409D-8331-C6B33FD9257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74365" y="6383070"/>
                  <a:ext cx="1306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14:cNvPr>
              <p14:cNvContentPartPr/>
              <p14:nvPr/>
            </p14:nvContentPartPr>
            <p14:xfrm>
              <a:off x="9747372" y="3125140"/>
              <a:ext cx="309960" cy="335520"/>
            </p14:xfrm>
          </p:contentPart>
        </mc:Choice>
        <mc:Fallback xmlns=""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D92718EB-DFB9-4D87-9D71-570A90C409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38372" y="3116500"/>
                <a:ext cx="3276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14:cNvPr>
              <p14:cNvContentPartPr/>
              <p14:nvPr/>
            </p14:nvContentPartPr>
            <p14:xfrm>
              <a:off x="9465852" y="3466780"/>
              <a:ext cx="413280" cy="66204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0E54E8C5-1F0C-4A2A-B45E-DACB120B8F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57212" y="3457780"/>
                <a:ext cx="4309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14:cNvPr>
              <p14:cNvContentPartPr/>
              <p14:nvPr/>
            </p14:nvContentPartPr>
            <p14:xfrm>
              <a:off x="9481692" y="3705100"/>
              <a:ext cx="473040" cy="466200"/>
            </p14:xfrm>
          </p:contentPart>
        </mc:Choice>
        <mc:Fallback xmlns="">
          <p:pic>
            <p:nvPicPr>
              <p:cNvPr id="378" name="Рукописный ввод 377">
                <a:extLst>
                  <a:ext uri="{FF2B5EF4-FFF2-40B4-BE49-F238E27FC236}">
                    <a16:creationId xmlns:a16="http://schemas.microsoft.com/office/drawing/2014/main" id="{75CEF5B6-7526-415B-9131-B5090C3F2C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3052" y="3696460"/>
                <a:ext cx="490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14:cNvPr>
              <p14:cNvContentPartPr/>
              <p14:nvPr/>
            </p14:nvContentPartPr>
            <p14:xfrm>
              <a:off x="9961212" y="3432220"/>
              <a:ext cx="61560" cy="704880"/>
            </p14:xfrm>
          </p:contentPart>
        </mc:Choice>
        <mc:Fallback xmlns="">
          <p:pic>
            <p:nvPicPr>
              <p:cNvPr id="379" name="Рукописный ввод 378">
                <a:extLst>
                  <a:ext uri="{FF2B5EF4-FFF2-40B4-BE49-F238E27FC236}">
                    <a16:creationId xmlns:a16="http://schemas.microsoft.com/office/drawing/2014/main" id="{00233F3A-31EB-48F0-8E88-EF1D844721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52572" y="3423580"/>
                <a:ext cx="79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14:cNvPr>
              <p14:cNvContentPartPr/>
              <p14:nvPr/>
            </p14:nvContentPartPr>
            <p14:xfrm>
              <a:off x="9237612" y="3491980"/>
              <a:ext cx="244800" cy="603720"/>
            </p14:xfrm>
          </p:contentPart>
        </mc:Choice>
        <mc:Fallback xmlns="">
          <p:pic>
            <p:nvPicPr>
              <p:cNvPr id="380" name="Рукописный ввод 379">
                <a:extLst>
                  <a:ext uri="{FF2B5EF4-FFF2-40B4-BE49-F238E27FC236}">
                    <a16:creationId xmlns:a16="http://schemas.microsoft.com/office/drawing/2014/main" id="{4EB433AC-E29E-4361-A83E-1156C54A3B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28612" y="3482980"/>
                <a:ext cx="2624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14:cNvPr>
              <p14:cNvContentPartPr/>
              <p14:nvPr/>
            </p14:nvContentPartPr>
            <p14:xfrm>
              <a:off x="9691572" y="3841180"/>
              <a:ext cx="38160" cy="1530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9911A197-C5AC-401B-AE1D-18B4A4A5B9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82572" y="3832540"/>
                <a:ext cx="55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14:cNvPr>
              <p14:cNvContentPartPr/>
              <p14:nvPr/>
            </p14:nvContentPartPr>
            <p14:xfrm>
              <a:off x="9754212" y="4090300"/>
              <a:ext cx="42480" cy="4968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4941D7FA-CFD4-4629-A402-35DEDC86CA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45212" y="4081300"/>
                <a:ext cx="60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14:cNvPr>
              <p14:cNvContentPartPr/>
              <p14:nvPr/>
            </p14:nvContentPartPr>
            <p14:xfrm>
              <a:off x="9787692" y="4130260"/>
              <a:ext cx="55440" cy="2340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FFBBC35E-CBFD-4AB3-995A-289D516406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79052" y="4121260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14:cNvPr>
              <p14:cNvContentPartPr/>
              <p14:nvPr/>
            </p14:nvContentPartPr>
            <p14:xfrm>
              <a:off x="9876252" y="3332899"/>
              <a:ext cx="45360" cy="507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50E3772D-AAD1-4430-8741-D9808AF898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67252" y="3324259"/>
                <a:ext cx="63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14:cNvPr>
              <p14:cNvContentPartPr/>
              <p14:nvPr/>
            </p14:nvContentPartPr>
            <p14:xfrm>
              <a:off x="9798852" y="3032260"/>
              <a:ext cx="65160" cy="10476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A67B7118-832D-4291-80F8-DD22748DC2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90212" y="3023260"/>
                <a:ext cx="82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14:cNvPr>
              <p14:cNvContentPartPr/>
              <p14:nvPr/>
            </p14:nvContentPartPr>
            <p14:xfrm>
              <a:off x="9945372" y="3001660"/>
              <a:ext cx="97920" cy="11988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23EC5144-DBE9-4D1A-B3FE-EB65E9C936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36732" y="2992660"/>
                <a:ext cx="115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14:cNvPr>
              <p14:cNvContentPartPr/>
              <p14:nvPr/>
            </p14:nvContentPartPr>
            <p14:xfrm>
              <a:off x="9792012" y="3255859"/>
              <a:ext cx="65880" cy="61920"/>
            </p14:xfrm>
          </p:contentPart>
        </mc:Choice>
        <mc:Fallback xmlns="">
          <p:pic>
            <p:nvPicPr>
              <p:cNvPr id="387" name="Рукописный ввод 386">
                <a:extLst>
                  <a:ext uri="{FF2B5EF4-FFF2-40B4-BE49-F238E27FC236}">
                    <a16:creationId xmlns:a16="http://schemas.microsoft.com/office/drawing/2014/main" id="{C5C1D180-819B-4D11-A879-F0260CEDCF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83012" y="3247219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14:cNvPr>
              <p14:cNvContentPartPr/>
              <p14:nvPr/>
            </p14:nvContentPartPr>
            <p14:xfrm>
              <a:off x="9922692" y="3246859"/>
              <a:ext cx="63000" cy="5292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C808308C-7204-4F8D-A51B-2D4A0A9FEA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14052" y="3237859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14:cNvPr>
              <p14:cNvContentPartPr/>
              <p14:nvPr/>
            </p14:nvContentPartPr>
            <p14:xfrm>
              <a:off x="9836652" y="3363859"/>
              <a:ext cx="125280" cy="543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D68EFDD8-5C8A-4C6B-BE3D-A128C61FEF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27652" y="3354859"/>
                <a:ext cx="142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14:cNvPr>
              <p14:cNvContentPartPr/>
              <p14:nvPr/>
            </p14:nvContentPartPr>
            <p14:xfrm>
              <a:off x="9978132" y="3328579"/>
              <a:ext cx="120600" cy="11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789508B5-6102-4D1A-87F8-20C7BE2FC0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9132" y="3319579"/>
                <a:ext cx="138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14:cNvPr>
              <p14:cNvContentPartPr/>
              <p14:nvPr/>
            </p14:nvContentPartPr>
            <p14:xfrm>
              <a:off x="9997212" y="3356299"/>
              <a:ext cx="87480" cy="367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3F660CAF-BBED-475C-A4B3-7A2D7219AB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88212" y="3347659"/>
                <a:ext cx="10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14:cNvPr>
              <p14:cNvContentPartPr/>
              <p14:nvPr/>
            </p14:nvContentPartPr>
            <p14:xfrm>
              <a:off x="9980292" y="3394459"/>
              <a:ext cx="106560" cy="51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CECE60FD-A06D-4FD2-BBB3-0238432DA2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71652" y="3385459"/>
                <a:ext cx="124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14:cNvPr>
              <p14:cNvContentPartPr/>
              <p14:nvPr/>
            </p14:nvContentPartPr>
            <p14:xfrm>
              <a:off x="9709212" y="3366019"/>
              <a:ext cx="85680" cy="3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C6BC117A-5423-40A2-BBEF-6A26703743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00212" y="3357019"/>
                <a:ext cx="103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14:cNvPr>
              <p14:cNvContentPartPr/>
              <p14:nvPr/>
            </p14:nvContentPartPr>
            <p14:xfrm>
              <a:off x="9727932" y="3380059"/>
              <a:ext cx="83880" cy="2844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24E2B236-9B02-4D6C-B335-2B7134306C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18932" y="3371419"/>
                <a:ext cx="101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14:cNvPr>
              <p14:cNvContentPartPr/>
              <p14:nvPr/>
            </p14:nvContentPartPr>
            <p14:xfrm>
              <a:off x="9740892" y="3408859"/>
              <a:ext cx="85320" cy="7740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B1309095-92D4-41E0-812E-6B5AF34AAB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31892" y="3399859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14:cNvPr>
              <p14:cNvContentPartPr/>
              <p14:nvPr/>
            </p14:nvContentPartPr>
            <p14:xfrm>
              <a:off x="11318022" y="2216794"/>
              <a:ext cx="322560" cy="860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288CD8F-93FD-43CE-A29E-0B44415F1F6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09382" y="2207794"/>
                <a:ext cx="340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14:cNvPr>
              <p14:cNvContentPartPr/>
              <p14:nvPr/>
            </p14:nvContentPartPr>
            <p14:xfrm>
              <a:off x="11381382" y="2221474"/>
              <a:ext cx="313560" cy="1350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34FA2BAB-0EED-4049-AF1F-4CDC9ABD7C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72742" y="2212474"/>
                <a:ext cx="331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14:cNvPr>
              <p14:cNvContentPartPr/>
              <p14:nvPr/>
            </p14:nvContentPartPr>
            <p14:xfrm>
              <a:off x="11332782" y="2385634"/>
              <a:ext cx="171000" cy="14832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F3EACD90-F4A2-4014-867F-C2F0C2A76BF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324142" y="2376994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14:cNvPr>
              <p14:cNvContentPartPr/>
              <p14:nvPr/>
            </p14:nvContentPartPr>
            <p14:xfrm>
              <a:off x="11189502" y="2211754"/>
              <a:ext cx="360" cy="3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9FC075CA-C915-40F2-8D73-243921B167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80862" y="22031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14:cNvPr>
              <p14:cNvContentPartPr/>
              <p14:nvPr/>
            </p14:nvContentPartPr>
            <p14:xfrm>
              <a:off x="11103822" y="2211754"/>
              <a:ext cx="32760" cy="43920"/>
            </p14:xfrm>
          </p:contentPart>
        </mc:Choice>
        <mc:Fallback xmlns="">
          <p:pic>
            <p:nvPicPr>
              <p:cNvPr id="400" name="Рукописный ввод 399">
                <a:extLst>
                  <a:ext uri="{FF2B5EF4-FFF2-40B4-BE49-F238E27FC236}">
                    <a16:creationId xmlns:a16="http://schemas.microsoft.com/office/drawing/2014/main" id="{46A24924-D5EE-46E5-B24C-27A9183A0C7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095182" y="2203114"/>
                <a:ext cx="50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14:cNvPr>
              <p14:cNvContentPartPr/>
              <p14:nvPr/>
            </p14:nvContentPartPr>
            <p14:xfrm>
              <a:off x="11111022" y="2202394"/>
              <a:ext cx="54360" cy="2232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A89D7A02-9956-4B6C-BD29-4774C23218C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02382" y="2193754"/>
                <a:ext cx="72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14:cNvPr>
              <p14:cNvContentPartPr/>
              <p14:nvPr/>
            </p14:nvContentPartPr>
            <p14:xfrm>
              <a:off x="11137302" y="2225074"/>
              <a:ext cx="44640" cy="338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8CA17907-3942-447A-979F-21DD050658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128302" y="2216074"/>
                <a:ext cx="62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14:cNvPr>
              <p14:cNvContentPartPr/>
              <p14:nvPr/>
            </p14:nvContentPartPr>
            <p14:xfrm>
              <a:off x="11125062" y="2195194"/>
              <a:ext cx="96480" cy="10044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04A024C9-A3E2-40E6-A05E-9DBF96DCB94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16422" y="2186554"/>
                <a:ext cx="114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14:cNvPr>
              <p14:cNvContentPartPr/>
              <p14:nvPr/>
            </p14:nvContentPartPr>
            <p14:xfrm>
              <a:off x="11225502" y="2240554"/>
              <a:ext cx="44640" cy="4392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319EC7E0-DA6E-4E85-85CB-19F11FAA08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216502" y="2231554"/>
                <a:ext cx="622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14:cNvPr>
              <p14:cNvContentPartPr/>
              <p14:nvPr/>
            </p14:nvContentPartPr>
            <p14:xfrm>
              <a:off x="11180142" y="2290594"/>
              <a:ext cx="57960" cy="6840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747FE05E-0175-4E76-AA5A-DA324999429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71142" y="2281594"/>
                <a:ext cx="75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14:cNvPr>
              <p14:cNvContentPartPr/>
              <p14:nvPr/>
            </p14:nvContentPartPr>
            <p14:xfrm>
              <a:off x="11009502" y="2345314"/>
              <a:ext cx="232560" cy="13680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3A47B4B3-CA17-47E2-8032-F02749345F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000862" y="2336314"/>
                <a:ext cx="250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14:cNvPr>
              <p14:cNvContentPartPr/>
              <p14:nvPr/>
            </p14:nvContentPartPr>
            <p14:xfrm>
              <a:off x="11292102" y="2302474"/>
              <a:ext cx="24120" cy="50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12118423-D1F7-4241-8DDC-8F86078D1C8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83462" y="2293474"/>
                <a:ext cx="41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14:cNvPr>
              <p14:cNvContentPartPr/>
              <p14:nvPr/>
            </p14:nvContentPartPr>
            <p14:xfrm>
              <a:off x="11379582" y="2354674"/>
              <a:ext cx="12600" cy="180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BB9B2BC5-FCBD-4EE5-81F0-98D626F8FBA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70942" y="2346034"/>
                <a:ext cx="30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14:cNvPr>
              <p14:cNvContentPartPr/>
              <p14:nvPr/>
            </p14:nvContentPartPr>
            <p14:xfrm>
              <a:off x="11273022" y="2280874"/>
              <a:ext cx="29520" cy="1620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CE6E9280-3B15-47F6-B6EF-5C6CF754C31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64022" y="2272234"/>
                <a:ext cx="47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14:cNvPr>
              <p14:cNvContentPartPr/>
              <p14:nvPr/>
            </p14:nvContentPartPr>
            <p14:xfrm>
              <a:off x="11384982" y="2352514"/>
              <a:ext cx="25560" cy="4140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33EB3E2E-EB54-4484-ACB9-D86B24A16F6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75982" y="2343514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14:cNvPr>
              <p14:cNvContentPartPr/>
              <p14:nvPr/>
            </p14:nvContentPartPr>
            <p14:xfrm>
              <a:off x="11253942" y="2402554"/>
              <a:ext cx="99000" cy="5400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492EAF49-9593-4CF0-A12F-5FBB9078D40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44942" y="2393554"/>
                <a:ext cx="116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14:cNvPr>
              <p14:cNvContentPartPr/>
              <p14:nvPr/>
            </p14:nvContentPartPr>
            <p14:xfrm>
              <a:off x="11356182" y="2388154"/>
              <a:ext cx="15120" cy="3312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9ADE39D0-A40D-4A02-A3CE-B449B953D4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347542" y="2379154"/>
                <a:ext cx="32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14:cNvPr>
              <p14:cNvContentPartPr/>
              <p14:nvPr/>
            </p14:nvContentPartPr>
            <p14:xfrm>
              <a:off x="11318022" y="2416594"/>
              <a:ext cx="24840" cy="13680"/>
            </p14:xfrm>
          </p:contentPart>
        </mc:Choice>
        <mc:Fallback xmlns="">
          <p:pic>
            <p:nvPicPr>
              <p:cNvPr id="413" name="Рукописный ввод 412">
                <a:extLst>
                  <a:ext uri="{FF2B5EF4-FFF2-40B4-BE49-F238E27FC236}">
                    <a16:creationId xmlns:a16="http://schemas.microsoft.com/office/drawing/2014/main" id="{FBCE9EB5-CD8D-4495-B295-8350DA1A89A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309382" y="2407954"/>
                <a:ext cx="42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14:cNvPr>
              <p14:cNvContentPartPr/>
              <p14:nvPr/>
            </p14:nvContentPartPr>
            <p14:xfrm>
              <a:off x="10774144" y="2783336"/>
              <a:ext cx="192960" cy="19620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F13EAB6A-1BCC-4586-A579-714919A000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65144" y="2774696"/>
                <a:ext cx="210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14:cNvPr>
              <p14:cNvContentPartPr/>
              <p14:nvPr/>
            </p14:nvContentPartPr>
            <p14:xfrm>
              <a:off x="10915624" y="2890616"/>
              <a:ext cx="5040" cy="299160"/>
            </p14:xfrm>
          </p:contentPart>
        </mc:Choice>
        <mc:Fallback xmlns="">
          <p:pic>
            <p:nvPicPr>
              <p:cNvPr id="415" name="Рукописный ввод 414">
                <a:extLst>
                  <a:ext uri="{FF2B5EF4-FFF2-40B4-BE49-F238E27FC236}">
                    <a16:creationId xmlns:a16="http://schemas.microsoft.com/office/drawing/2014/main" id="{FFFDD315-2C1E-45FB-B3B9-D35A4444964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906984" y="2881616"/>
                <a:ext cx="226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14:cNvPr>
              <p14:cNvContentPartPr/>
              <p14:nvPr/>
            </p14:nvContentPartPr>
            <p14:xfrm>
              <a:off x="10870624" y="2683256"/>
              <a:ext cx="222120" cy="190080"/>
            </p14:xfrm>
          </p:contentPart>
        </mc:Choice>
        <mc:Fallback xmlns="">
          <p:pic>
            <p:nvPicPr>
              <p:cNvPr id="416" name="Рукописный ввод 415">
                <a:extLst>
                  <a:ext uri="{FF2B5EF4-FFF2-40B4-BE49-F238E27FC236}">
                    <a16:creationId xmlns:a16="http://schemas.microsoft.com/office/drawing/2014/main" id="{D7390EB9-5749-42E8-8DAB-6669D990044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61624" y="2674616"/>
                <a:ext cx="239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14:cNvPr>
              <p14:cNvContentPartPr/>
              <p14:nvPr/>
            </p14:nvContentPartPr>
            <p14:xfrm>
              <a:off x="11033344" y="2859656"/>
              <a:ext cx="196200" cy="1162080"/>
            </p14:xfrm>
          </p:contentPart>
        </mc:Choice>
        <mc:Fallback xmlns="">
          <p:pic>
            <p:nvPicPr>
              <p:cNvPr id="417" name="Рукописный ввод 416">
                <a:extLst>
                  <a:ext uri="{FF2B5EF4-FFF2-40B4-BE49-F238E27FC236}">
                    <a16:creationId xmlns:a16="http://schemas.microsoft.com/office/drawing/2014/main" id="{61407FF7-C063-469A-9C94-4517B6B8C80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024704" y="2850656"/>
                <a:ext cx="21384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14:cNvPr>
              <p14:cNvContentPartPr/>
              <p14:nvPr/>
            </p14:nvContentPartPr>
            <p14:xfrm>
              <a:off x="10779184" y="3245216"/>
              <a:ext cx="232200" cy="798120"/>
            </p14:xfrm>
          </p:contentPart>
        </mc:Choice>
        <mc:Fallback xmlns="">
          <p:pic>
            <p:nvPicPr>
              <p:cNvPr id="418" name="Рукописный ввод 417">
                <a:extLst>
                  <a:ext uri="{FF2B5EF4-FFF2-40B4-BE49-F238E27FC236}">
                    <a16:creationId xmlns:a16="http://schemas.microsoft.com/office/drawing/2014/main" id="{6FDCF6A5-1F92-465A-89EC-F6B637EB8DB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770544" y="3236576"/>
                <a:ext cx="249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14:cNvPr>
              <p14:cNvContentPartPr/>
              <p14:nvPr/>
            </p14:nvContentPartPr>
            <p14:xfrm>
              <a:off x="10734184" y="3176456"/>
              <a:ext cx="186840" cy="86364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52966A90-BD24-49E9-8A6A-40A4CC87678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725544" y="3167456"/>
                <a:ext cx="2044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14:cNvPr>
              <p14:cNvContentPartPr/>
              <p14:nvPr/>
            </p14:nvContentPartPr>
            <p14:xfrm>
              <a:off x="10944784" y="3576416"/>
              <a:ext cx="86760" cy="34668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18A61102-B7D0-4864-B7D5-8B5A0930442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35784" y="3567416"/>
                <a:ext cx="104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14:cNvPr>
              <p14:cNvContentPartPr/>
              <p14:nvPr/>
            </p14:nvContentPartPr>
            <p14:xfrm>
              <a:off x="10896184" y="4007336"/>
              <a:ext cx="22320" cy="2340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4A7D39AA-D126-465A-93F7-0C57F13763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887544" y="3998696"/>
                <a:ext cx="39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14:cNvPr>
              <p14:cNvContentPartPr/>
              <p14:nvPr/>
            </p14:nvContentPartPr>
            <p14:xfrm>
              <a:off x="10882504" y="4031096"/>
              <a:ext cx="142920" cy="5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4BE2DC32-F51E-4690-A36D-CCB26C5BFE8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73504" y="4022456"/>
                <a:ext cx="160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14:cNvPr>
              <p14:cNvContentPartPr/>
              <p14:nvPr/>
            </p14:nvContentPartPr>
            <p14:xfrm>
              <a:off x="10906624" y="3969536"/>
              <a:ext cx="23760" cy="1440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273B2310-DBE8-4151-BE44-54984CA44D1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897984" y="3960536"/>
                <a:ext cx="414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14:cNvPr>
              <p14:cNvContentPartPr/>
              <p14:nvPr/>
            </p14:nvContentPartPr>
            <p14:xfrm>
              <a:off x="11015704" y="3964856"/>
              <a:ext cx="10080" cy="52560"/>
            </p14:xfrm>
          </p:contentPart>
        </mc:Choice>
        <mc:Fallback xmlns="">
          <p:pic>
            <p:nvPicPr>
              <p:cNvPr id="424" name="Рукописный ввод 423">
                <a:extLst>
                  <a:ext uri="{FF2B5EF4-FFF2-40B4-BE49-F238E27FC236}">
                    <a16:creationId xmlns:a16="http://schemas.microsoft.com/office/drawing/2014/main" id="{D42380D8-71D8-4A65-AFF2-FD7281B595C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07064" y="3955856"/>
                <a:ext cx="27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14:cNvPr>
              <p14:cNvContentPartPr/>
              <p14:nvPr/>
            </p14:nvContentPartPr>
            <p14:xfrm>
              <a:off x="10934704" y="3666776"/>
              <a:ext cx="21600" cy="279000"/>
            </p14:xfrm>
          </p:contentPart>
        </mc:Choice>
        <mc:Fallback xmlns="">
          <p:pic>
            <p:nvPicPr>
              <p:cNvPr id="425" name="Рукописный ввод 424">
                <a:extLst>
                  <a:ext uri="{FF2B5EF4-FFF2-40B4-BE49-F238E27FC236}">
                    <a16:creationId xmlns:a16="http://schemas.microsoft.com/office/drawing/2014/main" id="{2D96A187-6041-4D5C-AA86-17FE212F00F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926064" y="3658136"/>
                <a:ext cx="39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14:cNvPr>
              <p14:cNvContentPartPr/>
              <p14:nvPr/>
            </p14:nvContentPartPr>
            <p14:xfrm>
              <a:off x="11215144" y="3454376"/>
              <a:ext cx="502560" cy="498960"/>
            </p14:xfrm>
          </p:contentPart>
        </mc:Choice>
        <mc:Fallback xmlns="">
          <p:pic>
            <p:nvPicPr>
              <p:cNvPr id="426" name="Рукописный ввод 425">
                <a:extLst>
                  <a:ext uri="{FF2B5EF4-FFF2-40B4-BE49-F238E27FC236}">
                    <a16:creationId xmlns:a16="http://schemas.microsoft.com/office/drawing/2014/main" id="{4256505D-5972-4137-92B6-BE301C4A476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06144" y="3445376"/>
                <a:ext cx="5202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14:cNvPr>
              <p14:cNvContentPartPr/>
              <p14:nvPr/>
            </p14:nvContentPartPr>
            <p14:xfrm>
              <a:off x="10793584" y="2913296"/>
              <a:ext cx="27720" cy="28440"/>
            </p14:xfrm>
          </p:contentPart>
        </mc:Choice>
        <mc:Fallback xmlns="">
          <p:pic>
            <p:nvPicPr>
              <p:cNvPr id="427" name="Рукописный ввод 426">
                <a:extLst>
                  <a:ext uri="{FF2B5EF4-FFF2-40B4-BE49-F238E27FC236}">
                    <a16:creationId xmlns:a16="http://schemas.microsoft.com/office/drawing/2014/main" id="{69517EDD-7193-47A8-9E97-A483F297AB8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84944" y="2904656"/>
                <a:ext cx="45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14:cNvPr>
              <p14:cNvContentPartPr/>
              <p14:nvPr/>
            </p14:nvContentPartPr>
            <p14:xfrm>
              <a:off x="10837144" y="2867936"/>
              <a:ext cx="129960" cy="101520"/>
            </p14:xfrm>
          </p:contentPart>
        </mc:Choice>
        <mc:Fallback xmlns="">
          <p:pic>
            <p:nvPicPr>
              <p:cNvPr id="428" name="Рукописный ввод 427">
                <a:extLst>
                  <a:ext uri="{FF2B5EF4-FFF2-40B4-BE49-F238E27FC236}">
                    <a16:creationId xmlns:a16="http://schemas.microsoft.com/office/drawing/2014/main" id="{31E8AAF3-58F5-4667-8CE0-E8ECC19C831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828504" y="2859296"/>
                <a:ext cx="14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14:cNvPr>
              <p14:cNvContentPartPr/>
              <p14:nvPr/>
            </p14:nvContentPartPr>
            <p14:xfrm>
              <a:off x="10946584" y="2747336"/>
              <a:ext cx="27720" cy="37440"/>
            </p14:xfrm>
          </p:contentPart>
        </mc:Choice>
        <mc:Fallback xmlns="">
          <p:pic>
            <p:nvPicPr>
              <p:cNvPr id="429" name="Рукописный ввод 428">
                <a:extLst>
                  <a:ext uri="{FF2B5EF4-FFF2-40B4-BE49-F238E27FC236}">
                    <a16:creationId xmlns:a16="http://schemas.microsoft.com/office/drawing/2014/main" id="{3AD7179A-9D01-4B3A-86E4-3F1B6C24009D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937944" y="2738336"/>
                <a:ext cx="4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14:cNvPr>
              <p14:cNvContentPartPr/>
              <p14:nvPr/>
            </p14:nvContentPartPr>
            <p14:xfrm>
              <a:off x="10869544" y="2754176"/>
              <a:ext cx="26280" cy="32400"/>
            </p14:xfrm>
          </p:contentPart>
        </mc:Choice>
        <mc:Fallback xmlns="">
          <p:pic>
            <p:nvPicPr>
              <p:cNvPr id="430" name="Рукописный ввод 429">
                <a:extLst>
                  <a:ext uri="{FF2B5EF4-FFF2-40B4-BE49-F238E27FC236}">
                    <a16:creationId xmlns:a16="http://schemas.microsoft.com/office/drawing/2014/main" id="{5F550DE9-80A7-4139-A532-ADF3C9094F83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860544" y="2745176"/>
                <a:ext cx="43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14:cNvPr>
              <p14:cNvContentPartPr/>
              <p14:nvPr/>
            </p14:nvContentPartPr>
            <p14:xfrm>
              <a:off x="10778104" y="2894936"/>
              <a:ext cx="47520" cy="42480"/>
            </p14:xfrm>
          </p:contentPart>
        </mc:Choice>
        <mc:Fallback xmlns="">
          <p:pic>
            <p:nvPicPr>
              <p:cNvPr id="431" name="Рукописный ввод 430">
                <a:extLst>
                  <a:ext uri="{FF2B5EF4-FFF2-40B4-BE49-F238E27FC236}">
                    <a16:creationId xmlns:a16="http://schemas.microsoft.com/office/drawing/2014/main" id="{79DC7050-60AB-4981-8014-C327F921CB9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69104" y="2886296"/>
                <a:ext cx="6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14:cNvPr>
              <p14:cNvContentPartPr/>
              <p14:nvPr/>
            </p14:nvContentPartPr>
            <p14:xfrm>
              <a:off x="9241268" y="3504746"/>
              <a:ext cx="534240" cy="65304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C25C71B8-EA22-4BC0-A99F-25215EAE765B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232628" y="3496106"/>
                <a:ext cx="5518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14:cNvPr>
              <p14:cNvContentPartPr/>
              <p14:nvPr/>
            </p14:nvContentPartPr>
            <p14:xfrm>
              <a:off x="9618188" y="3635786"/>
              <a:ext cx="347040" cy="46260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59E83F79-E845-4B91-A98F-A0C817A37CB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9555548" y="3573146"/>
                <a:ext cx="472680" cy="58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Группа 447">
            <a:extLst>
              <a:ext uri="{FF2B5EF4-FFF2-40B4-BE49-F238E27FC236}">
                <a16:creationId xmlns:a16="http://schemas.microsoft.com/office/drawing/2014/main" id="{FC2A107A-4569-44FC-A194-98714DF1CC6A}"/>
              </a:ext>
            </a:extLst>
          </p:cNvPr>
          <p:cNvGrpSpPr/>
          <p:nvPr/>
        </p:nvGrpSpPr>
        <p:grpSpPr>
          <a:xfrm>
            <a:off x="9525668" y="3176066"/>
            <a:ext cx="468720" cy="919800"/>
            <a:chOff x="9525668" y="3176066"/>
            <a:chExt cx="46872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14:cNvPr>
                <p14:cNvContentPartPr/>
                <p14:nvPr/>
              </p14:nvContentPartPr>
              <p14:xfrm>
                <a:off x="9548348" y="3574946"/>
                <a:ext cx="353520" cy="52092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0E11EEAE-E298-45C2-8DBF-9E82021B8CD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485708" y="3512306"/>
                  <a:ext cx="4791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14:cNvPr>
                <p14:cNvContentPartPr/>
                <p14:nvPr/>
              </p14:nvContentPartPr>
              <p14:xfrm>
                <a:off x="9624668" y="3609866"/>
                <a:ext cx="210240" cy="64080"/>
              </p14:xfrm>
            </p:contentPart>
          </mc:Choice>
          <mc:Fallback xmlns="">
            <p:pic>
              <p:nvPicPr>
                <p:cNvPr id="444" name="Рукописный ввод 443">
                  <a:extLst>
                    <a:ext uri="{FF2B5EF4-FFF2-40B4-BE49-F238E27FC236}">
                      <a16:creationId xmlns:a16="http://schemas.microsoft.com/office/drawing/2014/main" id="{7C481B9E-D5ED-484B-9C6E-0CA9091747F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561668" y="3546866"/>
                  <a:ext cx="33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14:cNvPr>
                <p14:cNvContentPartPr/>
                <p14:nvPr/>
              </p14:nvContentPartPr>
              <p14:xfrm>
                <a:off x="9525668" y="3176066"/>
                <a:ext cx="468720" cy="8078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6E6601E0-4F96-40AD-A6D5-30B133A5470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463028" y="3113066"/>
                  <a:ext cx="594360" cy="9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14:cNvPr>
              <p14:cNvContentPartPr/>
              <p14:nvPr/>
            </p14:nvContentPartPr>
            <p14:xfrm>
              <a:off x="9824828" y="3044306"/>
              <a:ext cx="208800" cy="159120"/>
            </p14:xfrm>
          </p:contentPart>
        </mc:Choice>
        <mc:Fallback xmlns="">
          <p:pic>
            <p:nvPicPr>
              <p:cNvPr id="449" name="Рукописный ввод 448">
                <a:extLst>
                  <a:ext uri="{FF2B5EF4-FFF2-40B4-BE49-F238E27FC236}">
                    <a16:creationId xmlns:a16="http://schemas.microsoft.com/office/drawing/2014/main" id="{AF6890F2-832E-4294-9E1F-1CE7087BD14A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806828" y="3026666"/>
                <a:ext cx="244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14:cNvPr>
              <p14:cNvContentPartPr/>
              <p14:nvPr/>
            </p14:nvContentPartPr>
            <p14:xfrm>
              <a:off x="10864508" y="2745221"/>
              <a:ext cx="297720" cy="120600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36566853-CD73-4011-8215-5C8C17700FC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801868" y="2682581"/>
                <a:ext cx="42336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14:cNvPr>
              <p14:cNvContentPartPr/>
              <p14:nvPr/>
            </p14:nvContentPartPr>
            <p14:xfrm>
              <a:off x="10786748" y="3733781"/>
              <a:ext cx="349920" cy="276840"/>
            </p14:xfrm>
          </p:contentPart>
        </mc:Choice>
        <mc:Fallback xmlns="">
          <p:pic>
            <p:nvPicPr>
              <p:cNvPr id="451" name="Рукописный ввод 450">
                <a:extLst>
                  <a:ext uri="{FF2B5EF4-FFF2-40B4-BE49-F238E27FC236}">
                    <a16:creationId xmlns:a16="http://schemas.microsoft.com/office/drawing/2014/main" id="{AD615B1F-F79B-4AC8-B3E1-188CA85452DA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723748" y="3671141"/>
                <a:ext cx="4755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14:cNvPr>
              <p14:cNvContentPartPr/>
              <p14:nvPr/>
            </p14:nvContentPartPr>
            <p14:xfrm>
              <a:off x="10868468" y="2814341"/>
              <a:ext cx="70920" cy="8892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BCAC0B6D-BCFF-4AA7-9E7C-AF1E0A404F03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0805828" y="2751701"/>
                <a:ext cx="196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14:cNvPr>
              <p14:cNvContentPartPr/>
              <p14:nvPr/>
            </p14:nvContentPartPr>
            <p14:xfrm>
              <a:off x="10783868" y="2902541"/>
              <a:ext cx="79920" cy="62640"/>
            </p14:xfrm>
          </p:contentPart>
        </mc:Choice>
        <mc:Fallback xmlns="">
          <p:pic>
            <p:nvPicPr>
              <p:cNvPr id="453" name="Рукописный ввод 452">
                <a:extLst>
                  <a:ext uri="{FF2B5EF4-FFF2-40B4-BE49-F238E27FC236}">
                    <a16:creationId xmlns:a16="http://schemas.microsoft.com/office/drawing/2014/main" id="{2060E3FB-A657-4516-9DB5-69F48CF21AF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765868" y="2884541"/>
                <a:ext cx="115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14:cNvPr>
              <p14:cNvContentPartPr/>
              <p14:nvPr/>
            </p14:nvContentPartPr>
            <p14:xfrm>
              <a:off x="11203628" y="3458381"/>
              <a:ext cx="493920" cy="480600"/>
            </p14:xfrm>
          </p:contentPart>
        </mc:Choice>
        <mc:Fallback xmlns="">
          <p:pic>
            <p:nvPicPr>
              <p:cNvPr id="454" name="Рукописный ввод 453">
                <a:extLst>
                  <a:ext uri="{FF2B5EF4-FFF2-40B4-BE49-F238E27FC236}">
                    <a16:creationId xmlns:a16="http://schemas.microsoft.com/office/drawing/2014/main" id="{DC66E296-4EE5-48FF-BA92-85B43CA996E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185628" y="3440381"/>
                <a:ext cx="5295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14:cNvPr>
              <p14:cNvContentPartPr/>
              <p14:nvPr/>
            </p14:nvContentPartPr>
            <p14:xfrm>
              <a:off x="11047388" y="2931341"/>
              <a:ext cx="130680" cy="631080"/>
            </p14:xfrm>
          </p:contentPart>
        </mc:Choice>
        <mc:Fallback xmlns="">
          <p:pic>
            <p:nvPicPr>
              <p:cNvPr id="456" name="Рукописный ввод 455">
                <a:extLst>
                  <a:ext uri="{FF2B5EF4-FFF2-40B4-BE49-F238E27FC236}">
                    <a16:creationId xmlns:a16="http://schemas.microsoft.com/office/drawing/2014/main" id="{E3DEEF59-22F2-40C5-9B59-7814BCC40C5B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1029388" y="2913701"/>
                <a:ext cx="1663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14:cNvPr>
              <p14:cNvContentPartPr/>
              <p14:nvPr/>
            </p14:nvContentPartPr>
            <p14:xfrm>
              <a:off x="11158268" y="3476741"/>
              <a:ext cx="31320" cy="390240"/>
            </p14:xfrm>
          </p:contentPart>
        </mc:Choice>
        <mc:Fallback xmlns="">
          <p:pic>
            <p:nvPicPr>
              <p:cNvPr id="457" name="Рукописный ввод 456">
                <a:extLst>
                  <a:ext uri="{FF2B5EF4-FFF2-40B4-BE49-F238E27FC236}">
                    <a16:creationId xmlns:a16="http://schemas.microsoft.com/office/drawing/2014/main" id="{9D1C0D7D-5673-4A1C-8F4C-8D81BADDF86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1140628" y="3458741"/>
                <a:ext cx="6696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" name="Группа 481">
            <a:extLst>
              <a:ext uri="{FF2B5EF4-FFF2-40B4-BE49-F238E27FC236}">
                <a16:creationId xmlns:a16="http://schemas.microsoft.com/office/drawing/2014/main" id="{52DE8353-CEC6-4831-9C60-BDA9E72AF84D}"/>
              </a:ext>
            </a:extLst>
          </p:cNvPr>
          <p:cNvGrpSpPr/>
          <p:nvPr/>
        </p:nvGrpSpPr>
        <p:grpSpPr>
          <a:xfrm>
            <a:off x="9121030" y="5089335"/>
            <a:ext cx="2999160" cy="1218240"/>
            <a:chOff x="9121030" y="5089335"/>
            <a:chExt cx="299916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14:cNvPr>
                <p14:cNvContentPartPr/>
                <p14:nvPr/>
              </p14:nvContentPartPr>
              <p14:xfrm>
                <a:off x="9121030" y="5089335"/>
                <a:ext cx="151920" cy="3236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D9CDD54-BF24-430D-BEDA-C42004A44B0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112390" y="5080335"/>
                  <a:ext cx="169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14:cNvPr>
                <p14:cNvContentPartPr/>
                <p14:nvPr/>
              </p14:nvContentPartPr>
              <p14:xfrm>
                <a:off x="9169270" y="5305335"/>
                <a:ext cx="142920" cy="9900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4D6339C2-850D-48AD-9E52-F09E95D2A2E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160630" y="529633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14:cNvPr>
                <p14:cNvContentPartPr/>
                <p14:nvPr/>
              </p14:nvContentPartPr>
              <p14:xfrm>
                <a:off x="9361870" y="5289495"/>
                <a:ext cx="121680" cy="13248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75093003-ACA7-470D-A588-D3C21496D67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353230" y="5280495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14:cNvPr>
                <p14:cNvContentPartPr/>
                <p14:nvPr/>
              </p14:nvContentPartPr>
              <p14:xfrm>
                <a:off x="9498310" y="5311455"/>
                <a:ext cx="60840" cy="9792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C67AB534-8871-42ED-9A4B-9A80CC29954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489310" y="5302455"/>
                  <a:ext cx="78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14:cNvPr>
                <p14:cNvContentPartPr/>
                <p14:nvPr/>
              </p14:nvContentPartPr>
              <p14:xfrm>
                <a:off x="9562750" y="5327655"/>
                <a:ext cx="31680" cy="6840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B0047BF2-FFF9-465B-9FE5-2D4EC62AAE8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54110" y="5318655"/>
                  <a:ext cx="49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14:cNvPr>
                <p14:cNvContentPartPr/>
                <p14:nvPr/>
              </p14:nvContentPartPr>
              <p14:xfrm>
                <a:off x="9660670" y="5276535"/>
                <a:ext cx="654120" cy="15300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25696CE9-B2A1-400D-BFC0-B00012A9D25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51670" y="5267535"/>
                  <a:ext cx="671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14:cNvPr>
                <p14:cNvContentPartPr/>
                <p14:nvPr/>
              </p14:nvContentPartPr>
              <p14:xfrm>
                <a:off x="10307950" y="5298855"/>
                <a:ext cx="557640" cy="21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E510E5E7-FE9C-4F49-BB61-EFF8B3592F3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298950" y="5289855"/>
                  <a:ext cx="575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14:cNvPr>
                <p14:cNvContentPartPr/>
                <p14:nvPr/>
              </p14:nvContentPartPr>
              <p14:xfrm>
                <a:off x="10917430" y="5220735"/>
                <a:ext cx="1202760" cy="3603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576412FB-EE09-4898-8FFE-4779DE8FDED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908790" y="5211735"/>
                  <a:ext cx="1220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14:cNvPr>
                <p14:cNvContentPartPr/>
                <p14:nvPr/>
              </p14:nvContentPartPr>
              <p14:xfrm>
                <a:off x="9841750" y="5281215"/>
                <a:ext cx="86760" cy="6192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0D3EF176-715F-44A3-9192-C0BE2486BA8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832750" y="5272575"/>
                  <a:ext cx="104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14:cNvPr>
                <p14:cNvContentPartPr/>
                <p14:nvPr/>
              </p14:nvContentPartPr>
              <p14:xfrm>
                <a:off x="9153430" y="5581455"/>
                <a:ext cx="817200" cy="18792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FD062ECF-67DC-4E70-B63F-0286FBC0B1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144430" y="5572455"/>
                  <a:ext cx="834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14:cNvPr>
                <p14:cNvContentPartPr/>
                <p14:nvPr/>
              </p14:nvContentPartPr>
              <p14:xfrm>
                <a:off x="10057750" y="5617455"/>
                <a:ext cx="428760" cy="14976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5D2C384C-2398-4E71-8D39-7C57A82E1F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49110" y="5608815"/>
                  <a:ext cx="44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14:cNvPr>
                <p14:cNvContentPartPr/>
                <p14:nvPr/>
              </p14:nvContentPartPr>
              <p14:xfrm>
                <a:off x="10359790" y="5597295"/>
                <a:ext cx="133560" cy="11880"/>
              </p14:xfrm>
            </p:contentPart>
          </mc:Choice>
          <mc:Fallback xmlns="">
            <p:pic>
              <p:nvPicPr>
                <p:cNvPr id="470" name="Рукописный ввод 469">
                  <a:extLst>
                    <a:ext uri="{FF2B5EF4-FFF2-40B4-BE49-F238E27FC236}">
                      <a16:creationId xmlns:a16="http://schemas.microsoft.com/office/drawing/2014/main" id="{CC27ABFE-5ED8-4058-B3F4-9E4B8A15759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351150" y="5588655"/>
                  <a:ext cx="15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14:cNvPr>
                <p14:cNvContentPartPr/>
                <p14:nvPr/>
              </p14:nvContentPartPr>
              <p14:xfrm>
                <a:off x="10705750" y="5644815"/>
                <a:ext cx="430560" cy="11988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BD88B141-36F8-4EC2-93E6-EE7B534F20D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697110" y="5636175"/>
                  <a:ext cx="448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14:cNvPr>
                <p14:cNvContentPartPr/>
                <p14:nvPr/>
              </p14:nvContentPartPr>
              <p14:xfrm>
                <a:off x="11171230" y="5676495"/>
                <a:ext cx="120960" cy="8100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6400755D-E873-421C-B120-40FBCB62733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162590" y="5667495"/>
                  <a:ext cx="138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14:cNvPr>
                <p14:cNvContentPartPr/>
                <p14:nvPr/>
              </p14:nvContentPartPr>
              <p14:xfrm>
                <a:off x="11191750" y="5649855"/>
                <a:ext cx="106560" cy="149760"/>
              </p14:xfrm>
            </p:contentPart>
          </mc:Choice>
          <mc:Fallback xmlns="">
            <p:pic>
              <p:nvPicPr>
                <p:cNvPr id="473" name="Рукописный ввод 472">
                  <a:extLst>
                    <a:ext uri="{FF2B5EF4-FFF2-40B4-BE49-F238E27FC236}">
                      <a16:creationId xmlns:a16="http://schemas.microsoft.com/office/drawing/2014/main" id="{8FB398DC-CDF2-4D7B-B9E9-7297F6619D1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1182750" y="5641215"/>
                  <a:ext cx="124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14:cNvPr>
                <p14:cNvContentPartPr/>
                <p14:nvPr/>
              </p14:nvContentPartPr>
              <p14:xfrm>
                <a:off x="11359870" y="5700615"/>
                <a:ext cx="46080" cy="24120"/>
              </p14:xfrm>
            </p:contentPart>
          </mc:Choice>
          <mc:Fallback xmlns="">
            <p:pic>
              <p:nvPicPr>
                <p:cNvPr id="475" name="Рукописный ввод 474">
                  <a:extLst>
                    <a:ext uri="{FF2B5EF4-FFF2-40B4-BE49-F238E27FC236}">
                      <a16:creationId xmlns:a16="http://schemas.microsoft.com/office/drawing/2014/main" id="{CF01F008-488D-4656-B3FA-CBF714B8FEB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351230" y="5691615"/>
                  <a:ext cx="63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14:cNvPr>
                <p14:cNvContentPartPr/>
                <p14:nvPr/>
              </p14:nvContentPartPr>
              <p14:xfrm>
                <a:off x="11377150" y="5655255"/>
                <a:ext cx="549000" cy="1681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CE6DCFF5-CFB3-42AB-9044-C94A74E4D0F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368510" y="5646615"/>
                  <a:ext cx="566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14:cNvPr>
                <p14:cNvContentPartPr/>
                <p14:nvPr/>
              </p14:nvContentPartPr>
              <p14:xfrm>
                <a:off x="9226510" y="5961255"/>
                <a:ext cx="457560" cy="298800"/>
              </p14:xfrm>
            </p:contentPart>
          </mc:Choice>
          <mc:Fallback xmlns="">
            <p:pic>
              <p:nvPicPr>
                <p:cNvPr id="478" name="Рукописный ввод 477">
                  <a:extLst>
                    <a:ext uri="{FF2B5EF4-FFF2-40B4-BE49-F238E27FC236}">
                      <a16:creationId xmlns:a16="http://schemas.microsoft.com/office/drawing/2014/main" id="{5947BCB1-805C-4FAD-83F2-D79BF1FD4AD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217510" y="5952615"/>
                  <a:ext cx="475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14:cNvPr>
                <p14:cNvContentPartPr/>
                <p14:nvPr/>
              </p14:nvContentPartPr>
              <p14:xfrm>
                <a:off x="9701710" y="5905455"/>
                <a:ext cx="404280" cy="2116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38B0FD94-6103-45E6-AE0D-79522EDCED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693070" y="5896455"/>
                  <a:ext cx="42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14:cNvPr>
                <p14:cNvContentPartPr/>
                <p14:nvPr/>
              </p14:nvContentPartPr>
              <p14:xfrm>
                <a:off x="10000510" y="6026055"/>
                <a:ext cx="128520" cy="28152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CC03D423-0945-4828-BCCF-5765969E611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991870" y="6017055"/>
                  <a:ext cx="146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14:cNvPr>
                <p14:cNvContentPartPr/>
                <p14:nvPr/>
              </p14:nvContentPartPr>
              <p14:xfrm>
                <a:off x="10198510" y="5979975"/>
                <a:ext cx="1253880" cy="164520"/>
              </p14:xfrm>
            </p:contentPart>
          </mc:Choice>
          <mc:Fallback xmlns="">
            <p:pic>
              <p:nvPicPr>
                <p:cNvPr id="481" name="Рукописный ввод 480">
                  <a:extLst>
                    <a:ext uri="{FF2B5EF4-FFF2-40B4-BE49-F238E27FC236}">
                      <a16:creationId xmlns:a16="http://schemas.microsoft.com/office/drawing/2014/main" id="{C912E6CC-063B-48CF-B8EA-6958040D61B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89870" y="5971335"/>
                  <a:ext cx="12715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Группа 485">
            <a:extLst>
              <a:ext uri="{FF2B5EF4-FFF2-40B4-BE49-F238E27FC236}">
                <a16:creationId xmlns:a16="http://schemas.microsoft.com/office/drawing/2014/main" id="{CE663FDF-404E-4495-8A4D-B663D325EE54}"/>
              </a:ext>
            </a:extLst>
          </p:cNvPr>
          <p:cNvGrpSpPr/>
          <p:nvPr/>
        </p:nvGrpSpPr>
        <p:grpSpPr>
          <a:xfrm>
            <a:off x="6530606" y="2724319"/>
            <a:ext cx="240398" cy="67117"/>
            <a:chOff x="6530606" y="2724319"/>
            <a:chExt cx="240398" cy="671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14:cNvPr>
                <p14:cNvContentPartPr/>
                <p14:nvPr/>
              </p14:nvContentPartPr>
              <p14:xfrm>
                <a:off x="6607646" y="2752196"/>
                <a:ext cx="27720" cy="3744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9EC97256-3251-4CA8-8645-9EEE3475DBA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599006" y="2743196"/>
                  <a:ext cx="45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14:cNvPr>
                <p14:cNvContentPartPr/>
                <p14:nvPr/>
              </p14:nvContentPartPr>
              <p14:xfrm>
                <a:off x="6530606" y="2759036"/>
                <a:ext cx="26280" cy="3240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1C251C4D-841D-44AA-9301-CF03A453527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21606" y="2750036"/>
                  <a:ext cx="4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14:cNvPr>
                <p14:cNvContentPartPr/>
                <p14:nvPr/>
              </p14:nvContentPartPr>
              <p14:xfrm>
                <a:off x="6691084" y="2724319"/>
                <a:ext cx="79920" cy="6588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BD072917-BCC6-4116-9868-F58A84896E1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682444" y="2715679"/>
                  <a:ext cx="9756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14:cNvPr>
              <p14:cNvContentPartPr/>
              <p14:nvPr/>
            </p14:nvContentPartPr>
            <p14:xfrm>
              <a:off x="11067915" y="2723678"/>
              <a:ext cx="48600" cy="61920"/>
            </p14:xfrm>
          </p:contentPart>
        </mc:Choice>
        <mc:Fallback xmlns="">
          <p:pic>
            <p:nvPicPr>
              <p:cNvPr id="487" name="Рукописный ввод 486">
                <a:extLst>
                  <a:ext uri="{FF2B5EF4-FFF2-40B4-BE49-F238E27FC236}">
                    <a16:creationId xmlns:a16="http://schemas.microsoft.com/office/drawing/2014/main" id="{650E7C7E-9D36-4888-BA35-C43726109B7A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058915" y="2715038"/>
                <a:ext cx="6624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C182800-B1A7-4C5C-B4B3-D950C439525E}"/>
              </a:ext>
            </a:extLst>
          </p:cNvPr>
          <p:cNvGrpSpPr/>
          <p:nvPr/>
        </p:nvGrpSpPr>
        <p:grpSpPr>
          <a:xfrm>
            <a:off x="7934246" y="5638721"/>
            <a:ext cx="402840" cy="130680"/>
            <a:chOff x="7934246" y="5638721"/>
            <a:chExt cx="40284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7AD6EA1-6004-4101-94CB-23A076A6DAA9}"/>
                    </a:ext>
                  </a:extLst>
                </p14:cNvPr>
                <p14:cNvContentPartPr/>
                <p14:nvPr/>
              </p14:nvContentPartPr>
              <p14:xfrm>
                <a:off x="7934246" y="5649521"/>
                <a:ext cx="83520" cy="11304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7AD6EA1-6004-4101-94CB-23A076A6DAA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925246" y="5640881"/>
                  <a:ext cx="101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A42F621-B6AB-469B-8A2A-75E4A8DDB61D}"/>
                    </a:ext>
                  </a:extLst>
                </p14:cNvPr>
                <p14:cNvContentPartPr/>
                <p14:nvPr/>
              </p14:nvContentPartPr>
              <p14:xfrm>
                <a:off x="8033246" y="5646641"/>
                <a:ext cx="75600" cy="1083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A42F621-B6AB-469B-8A2A-75E4A8DDB61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24606" y="5637641"/>
                  <a:ext cx="93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2D618A7-5ACD-41FF-A4A8-DD9516D22CAC}"/>
                    </a:ext>
                  </a:extLst>
                </p14:cNvPr>
                <p14:cNvContentPartPr/>
                <p14:nvPr/>
              </p14:nvContentPartPr>
              <p14:xfrm>
                <a:off x="8129366" y="5638721"/>
                <a:ext cx="207720" cy="1306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2D618A7-5ACD-41FF-A4A8-DD9516D22CA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120726" y="5630081"/>
                  <a:ext cx="2253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B17FDC9-DA61-41ED-A63C-73256E6979C5}"/>
                  </a:ext>
                </a:extLst>
              </p14:cNvPr>
              <p14:cNvContentPartPr/>
              <p14:nvPr/>
            </p14:nvContentPartPr>
            <p14:xfrm>
              <a:off x="5378884" y="6668618"/>
              <a:ext cx="23040" cy="86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B17FDC9-DA61-41ED-A63C-73256E6979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5370244" y="6659618"/>
                <a:ext cx="40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2B64263-D19A-41BD-AA53-8883D926AED4}"/>
                  </a:ext>
                </a:extLst>
              </p14:cNvPr>
              <p14:cNvContentPartPr/>
              <p14:nvPr/>
            </p14:nvContentPartPr>
            <p14:xfrm>
              <a:off x="5659684" y="6598418"/>
              <a:ext cx="21960" cy="2412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2B64263-D19A-41BD-AA53-8883D926AED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651044" y="6589778"/>
                <a:ext cx="396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2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7099A-DF83-4665-8F88-EFCDB14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CEC-BD82-480E-92D5-6B4E5C8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Матрицы можно (не полный список):</a:t>
            </a:r>
          </a:p>
          <a:p>
            <a:r>
              <a:rPr lang="ru-RU" dirty="0"/>
              <a:t>Умножать/делить на число</a:t>
            </a:r>
          </a:p>
          <a:p>
            <a:r>
              <a:rPr lang="ru-RU" dirty="0"/>
              <a:t>Умножать друг на друга (</a:t>
            </a:r>
            <a:r>
              <a:rPr lang="ru-RU" dirty="0" err="1"/>
              <a:t>матрично</a:t>
            </a:r>
            <a:r>
              <a:rPr lang="ru-RU" dirty="0"/>
              <a:t> или поэлементно)</a:t>
            </a:r>
          </a:p>
          <a:p>
            <a:r>
              <a:rPr lang="ru-RU" dirty="0"/>
              <a:t>Складывать или вычитать</a:t>
            </a:r>
          </a:p>
          <a:p>
            <a:r>
              <a:rPr lang="ru-RU" dirty="0"/>
              <a:t>Транспонировать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9C0F4-9E16-4E43-8650-0CEEA032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1370B-DDE6-48B7-ACBA-1ED3723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5BA46-4BD5-4B1C-96D6-A1B55A21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Импортируем нужные библиотеки: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– </a:t>
            </a:r>
            <a:r>
              <a:rPr lang="ru-RU" dirty="0"/>
              <a:t>библиотека машинного обучения, может быть вызвана как часть библиотеки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dirty="0" err="1"/>
              <a:t>tf.keras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встроенная в </a:t>
            </a:r>
            <a:r>
              <a:rPr lang="en-US" dirty="0"/>
              <a:t>python </a:t>
            </a:r>
            <a:r>
              <a:rPr lang="ru-RU" dirty="0"/>
              <a:t>библиотека для создания простеньких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9D34A-795A-4CEE-8E13-4289B1B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706813"/>
            <a:ext cx="10583752" cy="22577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49E4C-6520-4A4C-A8F6-B0380D7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3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9F1E-23F7-43CE-BA87-3E9D905D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E8F3-6100-450D-97E4-C922D016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42"/>
            <a:ext cx="10515600" cy="71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Скачиваем </a:t>
            </a:r>
            <a:r>
              <a:rPr lang="ru-RU" sz="2200" dirty="0" err="1"/>
              <a:t>датасет</a:t>
            </a:r>
            <a:r>
              <a:rPr lang="ru-RU" sz="2200" dirty="0"/>
              <a:t> рукописных цифр </a:t>
            </a:r>
            <a:r>
              <a:rPr lang="en-US" sz="2200" dirty="0"/>
              <a:t>MNIST</a:t>
            </a:r>
            <a:r>
              <a:rPr lang="ru-RU" sz="2200" dirty="0"/>
              <a:t>, создаем 2 выборки – тренировочную и тестовую (</a:t>
            </a:r>
            <a:r>
              <a:rPr lang="ru-RU" sz="2200" dirty="0" err="1"/>
              <a:t>валидационную</a:t>
            </a:r>
            <a:r>
              <a:rPr lang="ru-RU" sz="22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FF975-195B-469C-9D69-6E26D2F9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1" y="2436312"/>
            <a:ext cx="6389318" cy="421718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100B72-94CF-4019-9068-0B98FFE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522C-08A7-404C-9D52-98A69FBE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516E2-A8F1-4B90-A8E9-51392C51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Преобразуем наши картинки в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tensorflow.dataset</a:t>
            </a:r>
            <a:r>
              <a:rPr lang="en-US" dirty="0"/>
              <a:t>. </a:t>
            </a:r>
            <a:r>
              <a:rPr lang="ru-RU" dirty="0"/>
              <a:t>Он эффективно выдает данные </a:t>
            </a:r>
            <a:r>
              <a:rPr lang="ru-RU" dirty="0" err="1"/>
              <a:t>батчами</a:t>
            </a:r>
            <a:r>
              <a:rPr lang="ru-RU" dirty="0"/>
              <a:t> (в данном случае размером 50 картинок и их лейблов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Батч</a:t>
            </a:r>
            <a:r>
              <a:rPr lang="ru-RU" dirty="0"/>
              <a:t> – это набор объектов, который является частью </a:t>
            </a:r>
            <a:r>
              <a:rPr lang="ru-RU" dirty="0" err="1"/>
              <a:t>датасета</a:t>
            </a:r>
            <a:r>
              <a:rPr lang="ru-RU" dirty="0"/>
              <a:t>. </a:t>
            </a:r>
            <a:r>
              <a:rPr lang="ru-RU" dirty="0" err="1"/>
              <a:t>Батч</a:t>
            </a:r>
            <a:r>
              <a:rPr lang="ru-RU" dirty="0"/>
              <a:t> используется тогда, когда на вычисления по всему объему </a:t>
            </a:r>
            <a:r>
              <a:rPr lang="ru-RU" dirty="0" err="1"/>
              <a:t>датасета</a:t>
            </a:r>
            <a:r>
              <a:rPr lang="ru-RU" dirty="0"/>
              <a:t> не хватает памяти.</a:t>
            </a:r>
          </a:p>
          <a:p>
            <a:pPr marL="0" indent="0">
              <a:buNone/>
            </a:pPr>
            <a:r>
              <a:rPr lang="ru-RU" dirty="0"/>
              <a:t>Лейбл – метка, которая присваивается образцу (номер класса, в нашем случае)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E39FF-7608-41E2-B63B-35C5CB1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0569F-98B5-48E8-BC97-9EF4EF6C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883069"/>
            <a:ext cx="1056469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D986E-EB27-48BE-877F-808ED3F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3916DA-F26C-4B97-8AC2-0E78882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07DCA-7DA1-4863-8543-7A57A742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8351" cy="4540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14:cNvPr>
              <p14:cNvContentPartPr/>
              <p14:nvPr/>
            </p14:nvContentPartPr>
            <p14:xfrm>
              <a:off x="3957480" y="1607408"/>
              <a:ext cx="93240" cy="2167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480" y="1598768"/>
                <a:ext cx="1108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F82346E7-9266-4FEA-AAA1-BD448613FA87}"/>
              </a:ext>
            </a:extLst>
          </p:cNvPr>
          <p:cNvGrpSpPr/>
          <p:nvPr/>
        </p:nvGrpSpPr>
        <p:grpSpPr>
          <a:xfrm>
            <a:off x="8171741" y="1379179"/>
            <a:ext cx="951840" cy="458640"/>
            <a:chOff x="8171741" y="1379179"/>
            <a:chExt cx="95184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14:cNvPr>
                <p14:cNvContentPartPr/>
                <p14:nvPr/>
              </p14:nvContentPartPr>
              <p14:xfrm>
                <a:off x="8171741" y="1647739"/>
                <a:ext cx="98640" cy="1900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101" y="1638739"/>
                  <a:ext cx="116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14:cNvPr>
                <p14:cNvContentPartPr/>
                <p14:nvPr/>
              </p14:nvContentPartPr>
              <p14:xfrm>
                <a:off x="8286581" y="1626499"/>
                <a:ext cx="92520" cy="72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7581" y="1617859"/>
                  <a:ext cx="11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14:cNvPr>
                <p14:cNvContentPartPr/>
                <p14:nvPr/>
              </p14:nvContentPartPr>
              <p14:xfrm>
                <a:off x="8395301" y="1626139"/>
                <a:ext cx="70200" cy="766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661" y="1617499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14:cNvPr>
                <p14:cNvContentPartPr/>
                <p14:nvPr/>
              </p14:nvContentPartPr>
              <p14:xfrm>
                <a:off x="8505461" y="1552339"/>
                <a:ext cx="166320" cy="129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821" y="1543699"/>
                  <a:ext cx="18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14:cNvPr>
                <p14:cNvContentPartPr/>
                <p14:nvPr/>
              </p14:nvContentPartPr>
              <p14:xfrm>
                <a:off x="8707781" y="1534699"/>
                <a:ext cx="172440" cy="2318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9141" y="1525699"/>
                  <a:ext cx="190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14:cNvPr>
                <p14:cNvContentPartPr/>
                <p14:nvPr/>
              </p14:nvContentPartPr>
              <p14:xfrm>
                <a:off x="8911901" y="1527859"/>
                <a:ext cx="48960" cy="806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2901" y="1519219"/>
                  <a:ext cx="66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14:cNvPr>
                <p14:cNvContentPartPr/>
                <p14:nvPr/>
              </p14:nvContentPartPr>
              <p14:xfrm>
                <a:off x="8981741" y="1379179"/>
                <a:ext cx="141840" cy="2055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3101" y="1370539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14:cNvPr>
              <p14:cNvContentPartPr/>
              <p14:nvPr/>
            </p14:nvContentPartPr>
            <p14:xfrm>
              <a:off x="9200621" y="1427059"/>
              <a:ext cx="120600" cy="14580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1981" y="1418059"/>
                <a:ext cx="138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14:cNvPr>
              <p14:cNvContentPartPr/>
              <p14:nvPr/>
            </p14:nvContentPartPr>
            <p14:xfrm>
              <a:off x="8186723" y="1605641"/>
              <a:ext cx="1155600" cy="18072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7723" y="1596641"/>
                <a:ext cx="117324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10E7600E-075A-4999-B787-6211729E97A2}"/>
              </a:ext>
            </a:extLst>
          </p:cNvPr>
          <p:cNvGrpSpPr/>
          <p:nvPr/>
        </p:nvGrpSpPr>
        <p:grpSpPr>
          <a:xfrm>
            <a:off x="2974895" y="1309328"/>
            <a:ext cx="5006871" cy="1320032"/>
            <a:chOff x="2974895" y="1309328"/>
            <a:chExt cx="5006871" cy="132003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14:cNvPr>
                <p14:cNvContentPartPr/>
                <p14:nvPr/>
              </p14:nvContentPartPr>
              <p14:xfrm>
                <a:off x="3069360" y="1595528"/>
                <a:ext cx="124200" cy="1738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0360" y="1586528"/>
                  <a:ext cx="14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14:cNvPr>
                <p14:cNvContentPartPr/>
                <p14:nvPr/>
              </p14:nvContentPartPr>
              <p14:xfrm>
                <a:off x="3157200" y="1418408"/>
                <a:ext cx="84240" cy="142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8560" y="1409768"/>
                  <a:ext cx="10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14:cNvPr>
                <p14:cNvContentPartPr/>
                <p14:nvPr/>
              </p14:nvContentPartPr>
              <p14:xfrm>
                <a:off x="3237480" y="1507328"/>
                <a:ext cx="34560" cy="54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8840" y="1498328"/>
                  <a:ext cx="5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14:cNvPr>
                <p14:cNvContentPartPr/>
                <p14:nvPr/>
              </p14:nvContentPartPr>
              <p14:xfrm>
                <a:off x="3231000" y="1509488"/>
                <a:ext cx="47880" cy="43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22360" y="1500848"/>
                  <a:ext cx="6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14:cNvPr>
                <p14:cNvContentPartPr/>
                <p14:nvPr/>
              </p14:nvContentPartPr>
              <p14:xfrm>
                <a:off x="3305520" y="1508768"/>
                <a:ext cx="47160" cy="44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6520" y="1499768"/>
                  <a:ext cx="6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14:cNvPr>
                <p14:cNvContentPartPr/>
                <p14:nvPr/>
              </p14:nvContentPartPr>
              <p14:xfrm>
                <a:off x="3372840" y="1383488"/>
                <a:ext cx="94680" cy="1602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4200" y="137448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14:cNvPr>
                <p14:cNvContentPartPr/>
                <p14:nvPr/>
              </p14:nvContentPartPr>
              <p14:xfrm>
                <a:off x="3504240" y="1484288"/>
                <a:ext cx="152640" cy="70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5600" y="1475648"/>
                  <a:ext cx="170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14:cNvPr>
                <p14:cNvContentPartPr/>
                <p14:nvPr/>
              </p14:nvContentPartPr>
              <p14:xfrm>
                <a:off x="3671640" y="1478528"/>
                <a:ext cx="72360" cy="543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3000" y="1469888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14:cNvPr>
                <p14:cNvContentPartPr/>
                <p14:nvPr/>
              </p14:nvContentPartPr>
              <p14:xfrm>
                <a:off x="3681360" y="1433528"/>
                <a:ext cx="50040" cy="7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2360" y="1424528"/>
                  <a:ext cx="6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14:cNvPr>
                <p14:cNvContentPartPr/>
                <p14:nvPr/>
              </p14:nvContentPartPr>
              <p14:xfrm>
                <a:off x="3307680" y="1602008"/>
                <a:ext cx="223920" cy="62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9040" y="1593008"/>
                  <a:ext cx="241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14:cNvPr>
                <p14:cNvContentPartPr/>
                <p14:nvPr/>
              </p14:nvContentPartPr>
              <p14:xfrm>
                <a:off x="3557520" y="1597688"/>
                <a:ext cx="57600" cy="507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48520" y="1588688"/>
                  <a:ext cx="75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14:cNvPr>
                <p14:cNvContentPartPr/>
                <p14:nvPr/>
              </p14:nvContentPartPr>
              <p14:xfrm>
                <a:off x="3571560" y="1571768"/>
                <a:ext cx="36360" cy="7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62920" y="1563128"/>
                  <a:ext cx="5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14:cNvPr>
                <p14:cNvContentPartPr/>
                <p14:nvPr/>
              </p14:nvContentPartPr>
              <p14:xfrm>
                <a:off x="3909240" y="1372328"/>
                <a:ext cx="128880" cy="12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0240" y="1363688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14:cNvPr>
                <p14:cNvContentPartPr/>
                <p14:nvPr/>
              </p14:nvContentPartPr>
              <p14:xfrm>
                <a:off x="4068720" y="1404008"/>
                <a:ext cx="51840" cy="54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9720" y="1395008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14:cNvPr>
                <p14:cNvContentPartPr/>
                <p14:nvPr/>
              </p14:nvContentPartPr>
              <p14:xfrm>
                <a:off x="4122000" y="1335608"/>
                <a:ext cx="74160" cy="1090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3360" y="1326608"/>
                  <a:ext cx="9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14:cNvPr>
                <p14:cNvContentPartPr/>
                <p14:nvPr/>
              </p14:nvContentPartPr>
              <p14:xfrm>
                <a:off x="4237200" y="1383488"/>
                <a:ext cx="65160" cy="4860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8200" y="1374848"/>
                  <a:ext cx="82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14:cNvPr>
                <p14:cNvContentPartPr/>
                <p14:nvPr/>
              </p14:nvContentPartPr>
              <p14:xfrm>
                <a:off x="4310280" y="1321928"/>
                <a:ext cx="42840" cy="122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01640" y="1312928"/>
                  <a:ext cx="60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14:cNvPr>
                <p14:cNvContentPartPr/>
                <p14:nvPr/>
              </p14:nvContentPartPr>
              <p14:xfrm>
                <a:off x="4371840" y="1374848"/>
                <a:ext cx="47880" cy="392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62840" y="136584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14:cNvPr>
                <p14:cNvContentPartPr/>
                <p14:nvPr/>
              </p14:nvContentPartPr>
              <p14:xfrm>
                <a:off x="4435560" y="1329488"/>
                <a:ext cx="54000" cy="79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6920" y="1320848"/>
                  <a:ext cx="7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14:cNvPr>
                <p14:cNvContentPartPr/>
                <p14:nvPr/>
              </p14:nvContentPartPr>
              <p14:xfrm>
                <a:off x="4518720" y="1309328"/>
                <a:ext cx="157680" cy="100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0080" y="1300328"/>
                  <a:ext cx="17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14:cNvPr>
                <p14:cNvContentPartPr/>
                <p14:nvPr/>
              </p14:nvContentPartPr>
              <p14:xfrm>
                <a:off x="3969360" y="1526768"/>
                <a:ext cx="73440" cy="478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0360" y="1517768"/>
                  <a:ext cx="9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14:cNvPr>
                <p14:cNvContentPartPr/>
                <p14:nvPr/>
              </p14:nvContentPartPr>
              <p14:xfrm>
                <a:off x="4055040" y="1516328"/>
                <a:ext cx="59760" cy="8784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46400" y="1507328"/>
                  <a:ext cx="7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14:cNvPr>
                <p14:cNvContentPartPr/>
                <p14:nvPr/>
              </p14:nvContentPartPr>
              <p14:xfrm>
                <a:off x="4109760" y="1479248"/>
                <a:ext cx="195840" cy="1137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1120" y="1470608"/>
                  <a:ext cx="21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14:cNvPr>
                <p14:cNvContentPartPr/>
                <p14:nvPr/>
              </p14:nvContentPartPr>
              <p14:xfrm>
                <a:off x="4293360" y="1466648"/>
                <a:ext cx="33840" cy="489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360" y="1457648"/>
                  <a:ext cx="51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14:cNvPr>
                <p14:cNvContentPartPr/>
                <p14:nvPr/>
              </p14:nvContentPartPr>
              <p14:xfrm>
                <a:off x="4340880" y="1465208"/>
                <a:ext cx="69120" cy="590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1880" y="1456568"/>
                  <a:ext cx="86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14:cNvPr>
                <p14:cNvContentPartPr/>
                <p14:nvPr/>
              </p14:nvContentPartPr>
              <p14:xfrm>
                <a:off x="4419360" y="1446848"/>
                <a:ext cx="223920" cy="7056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0720" y="1438208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14:cNvPr>
                <p14:cNvContentPartPr/>
                <p14:nvPr/>
              </p14:nvContentPartPr>
              <p14:xfrm>
                <a:off x="4124160" y="1614248"/>
                <a:ext cx="70200" cy="640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5160" y="1605248"/>
                  <a:ext cx="8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14:cNvPr>
                <p14:cNvContentPartPr/>
                <p14:nvPr/>
              </p14:nvContentPartPr>
              <p14:xfrm>
                <a:off x="4213800" y="1595168"/>
                <a:ext cx="46080" cy="55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05160" y="1586528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14:cNvPr>
                <p14:cNvContentPartPr/>
                <p14:nvPr/>
              </p14:nvContentPartPr>
              <p14:xfrm>
                <a:off x="4269240" y="1593368"/>
                <a:ext cx="50040" cy="10368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60600" y="1584728"/>
                  <a:ext cx="67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14:cNvPr>
                <p14:cNvContentPartPr/>
                <p14:nvPr/>
              </p14:nvContentPartPr>
              <p14:xfrm>
                <a:off x="4340880" y="1585808"/>
                <a:ext cx="10440" cy="446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31880" y="1576808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14:cNvPr>
                <p14:cNvContentPartPr/>
                <p14:nvPr/>
              </p14:nvContentPartPr>
              <p14:xfrm>
                <a:off x="4317120" y="1567448"/>
                <a:ext cx="53280" cy="72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8120" y="1558808"/>
                  <a:ext cx="7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14:cNvPr>
                <p14:cNvContentPartPr/>
                <p14:nvPr/>
              </p14:nvContentPartPr>
              <p14:xfrm>
                <a:off x="4379040" y="1554848"/>
                <a:ext cx="63360" cy="525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70040" y="1545848"/>
                  <a:ext cx="81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14:cNvPr>
                <p14:cNvContentPartPr/>
                <p14:nvPr/>
              </p14:nvContentPartPr>
              <p14:xfrm>
                <a:off x="4460040" y="1552328"/>
                <a:ext cx="46440" cy="522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51040" y="1543688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14:cNvPr>
                <p14:cNvContentPartPr/>
                <p14:nvPr/>
              </p14:nvContentPartPr>
              <p14:xfrm>
                <a:off x="4526640" y="1540088"/>
                <a:ext cx="28800" cy="475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17640" y="1531088"/>
                  <a:ext cx="4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14:cNvPr>
                <p14:cNvContentPartPr/>
                <p14:nvPr/>
              </p14:nvContentPartPr>
              <p14:xfrm>
                <a:off x="4540680" y="1573928"/>
                <a:ext cx="43200" cy="2160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32040" y="1564928"/>
                  <a:ext cx="60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14:cNvPr>
                <p14:cNvContentPartPr/>
                <p14:nvPr/>
              </p14:nvContentPartPr>
              <p14:xfrm>
                <a:off x="4592880" y="1532528"/>
                <a:ext cx="57960" cy="561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4240" y="1523528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14:cNvPr>
                <p14:cNvContentPartPr/>
                <p14:nvPr/>
              </p14:nvContentPartPr>
              <p14:xfrm>
                <a:off x="7374446" y="1525699"/>
                <a:ext cx="97200" cy="11628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5806" y="1517059"/>
                  <a:ext cx="11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14:cNvPr>
                <p14:cNvContentPartPr/>
                <p14:nvPr/>
              </p14:nvContentPartPr>
              <p14:xfrm>
                <a:off x="5107526" y="1811179"/>
                <a:ext cx="373320" cy="167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98886" y="1802539"/>
                  <a:ext cx="390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14:cNvPr>
                <p14:cNvContentPartPr/>
                <p14:nvPr/>
              </p14:nvContentPartPr>
              <p14:xfrm>
                <a:off x="5540246" y="1688059"/>
                <a:ext cx="378720" cy="1234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1606" y="1679059"/>
                  <a:ext cx="39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14:cNvPr>
                <p14:cNvContentPartPr/>
                <p14:nvPr/>
              </p14:nvContentPartPr>
              <p14:xfrm>
                <a:off x="5975126" y="1685899"/>
                <a:ext cx="126000" cy="82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66126" y="1676899"/>
                  <a:ext cx="143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14:cNvPr>
                <p14:cNvContentPartPr/>
                <p14:nvPr/>
              </p14:nvContentPartPr>
              <p14:xfrm>
                <a:off x="5974406" y="1585819"/>
                <a:ext cx="100080" cy="100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65406" y="1576819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14:cNvPr>
                <p14:cNvContentPartPr/>
                <p14:nvPr/>
              </p14:nvContentPartPr>
              <p14:xfrm>
                <a:off x="6291566" y="1493659"/>
                <a:ext cx="283680" cy="2592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2926" y="1484659"/>
                  <a:ext cx="301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14:cNvPr>
                <p14:cNvContentPartPr/>
                <p14:nvPr/>
              </p14:nvContentPartPr>
              <p14:xfrm>
                <a:off x="6541046" y="1475659"/>
                <a:ext cx="60840" cy="892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32406" y="1466659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14:cNvPr>
                <p14:cNvContentPartPr/>
                <p14:nvPr/>
              </p14:nvContentPartPr>
              <p14:xfrm>
                <a:off x="6600446" y="1592659"/>
                <a:ext cx="218520" cy="1857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1806" y="1583659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14:cNvPr>
                <p14:cNvContentPartPr/>
                <p14:nvPr/>
              </p14:nvContentPartPr>
              <p14:xfrm>
                <a:off x="6808886" y="1578619"/>
                <a:ext cx="380880" cy="1087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9886" y="1569979"/>
                  <a:ext cx="398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14:cNvPr>
                <p14:cNvContentPartPr/>
                <p14:nvPr/>
              </p14:nvContentPartPr>
              <p14:xfrm>
                <a:off x="5534846" y="1876339"/>
                <a:ext cx="61560" cy="13824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5846" y="1867339"/>
                  <a:ext cx="79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14:cNvPr>
                <p14:cNvContentPartPr/>
                <p14:nvPr/>
              </p14:nvContentPartPr>
              <p14:xfrm>
                <a:off x="5636006" y="1876339"/>
                <a:ext cx="83520" cy="745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7006" y="1867339"/>
                  <a:ext cx="10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14:cNvPr>
                <p14:cNvContentPartPr/>
                <p14:nvPr/>
              </p14:nvContentPartPr>
              <p14:xfrm>
                <a:off x="5722046" y="1882819"/>
                <a:ext cx="68400" cy="1980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3046" y="1873819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14:cNvPr>
                <p14:cNvContentPartPr/>
                <p14:nvPr/>
              </p14:nvContentPartPr>
              <p14:xfrm>
                <a:off x="5807726" y="1879579"/>
                <a:ext cx="239400" cy="716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98726" y="1870939"/>
                  <a:ext cx="25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14:cNvPr>
                <p14:cNvContentPartPr/>
                <p14:nvPr/>
              </p14:nvContentPartPr>
              <p14:xfrm>
                <a:off x="6057206" y="1861939"/>
                <a:ext cx="57240" cy="1256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8566" y="1853299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14:cNvPr>
                <p14:cNvContentPartPr/>
                <p14:nvPr/>
              </p14:nvContentPartPr>
              <p14:xfrm>
                <a:off x="6154046" y="1867699"/>
                <a:ext cx="44640" cy="5796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406" y="1859059"/>
                  <a:ext cx="6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14:cNvPr>
                <p14:cNvContentPartPr/>
                <p14:nvPr/>
              </p14:nvContentPartPr>
              <p14:xfrm>
                <a:off x="6231446" y="1862299"/>
                <a:ext cx="163440" cy="730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2806" y="1853659"/>
                  <a:ext cx="181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14:cNvPr>
                <p14:cNvContentPartPr/>
                <p14:nvPr/>
              </p14:nvContentPartPr>
              <p14:xfrm>
                <a:off x="6483806" y="1824499"/>
                <a:ext cx="87840" cy="9720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75166" y="1815859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14:cNvPr>
                <p14:cNvContentPartPr/>
                <p14:nvPr/>
              </p14:nvContentPartPr>
              <p14:xfrm>
                <a:off x="6585326" y="1790299"/>
                <a:ext cx="64080" cy="1148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76326" y="1781299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14:cNvPr>
                <p14:cNvContentPartPr/>
                <p14:nvPr/>
              </p14:nvContentPartPr>
              <p14:xfrm>
                <a:off x="6669566" y="1809739"/>
                <a:ext cx="77760" cy="1702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60926" y="1801099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14:cNvPr>
                <p14:cNvContentPartPr/>
                <p14:nvPr/>
              </p14:nvContentPartPr>
              <p14:xfrm>
                <a:off x="6757406" y="1802179"/>
                <a:ext cx="132840" cy="781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8406" y="1793179"/>
                  <a:ext cx="15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14:cNvPr>
                <p14:cNvContentPartPr/>
                <p14:nvPr/>
              </p14:nvContentPartPr>
              <p14:xfrm>
                <a:off x="6943526" y="1775899"/>
                <a:ext cx="99360" cy="1350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4886" y="1767259"/>
                  <a:ext cx="11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14:cNvPr>
                <p14:cNvContentPartPr/>
                <p14:nvPr/>
              </p14:nvContentPartPr>
              <p14:xfrm>
                <a:off x="7141166" y="1785619"/>
                <a:ext cx="93240" cy="1022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32526" y="1776979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14:cNvPr>
                <p14:cNvContentPartPr/>
                <p14:nvPr/>
              </p14:nvContentPartPr>
              <p14:xfrm>
                <a:off x="7315046" y="1761859"/>
                <a:ext cx="149400" cy="1004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6046" y="1753219"/>
                  <a:ext cx="16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14:cNvPr>
                <p14:cNvContentPartPr/>
                <p14:nvPr/>
              </p14:nvContentPartPr>
              <p14:xfrm>
                <a:off x="7502966" y="1759699"/>
                <a:ext cx="55440" cy="846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3966" y="1750699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14:cNvPr>
                <p14:cNvContentPartPr/>
                <p14:nvPr/>
              </p14:nvContentPartPr>
              <p14:xfrm>
                <a:off x="7589006" y="1776979"/>
                <a:ext cx="65160" cy="18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80006" y="1768339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14:cNvPr>
                <p14:cNvContentPartPr/>
                <p14:nvPr/>
              </p14:nvContentPartPr>
              <p14:xfrm>
                <a:off x="7692326" y="1617499"/>
                <a:ext cx="87480" cy="22968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83326" y="1608859"/>
                  <a:ext cx="105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14:cNvPr>
                <p14:cNvContentPartPr/>
                <p14:nvPr/>
              </p14:nvContentPartPr>
              <p14:xfrm>
                <a:off x="7765766" y="1734499"/>
                <a:ext cx="73800" cy="8460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57126" y="1725499"/>
                  <a:ext cx="91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14:cNvPr>
                <p14:cNvContentPartPr/>
                <p14:nvPr/>
              </p14:nvContentPartPr>
              <p14:xfrm>
                <a:off x="7865126" y="1712899"/>
                <a:ext cx="116640" cy="828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56126" y="1703899"/>
                  <a:ext cx="134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14:cNvPr>
                <p14:cNvContentPartPr/>
                <p14:nvPr/>
              </p14:nvContentPartPr>
              <p14:xfrm>
                <a:off x="2974895" y="2076400"/>
                <a:ext cx="3181320" cy="5529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65895" y="2067400"/>
                  <a:ext cx="3198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14:cNvPr>
              <p14:cNvContentPartPr/>
              <p14:nvPr/>
            </p14:nvContentPartPr>
            <p14:xfrm>
              <a:off x="9156670" y="2625400"/>
              <a:ext cx="514080" cy="57960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47670" y="2616760"/>
                <a:ext cx="53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14:cNvPr>
              <p14:cNvContentPartPr/>
              <p14:nvPr/>
            </p14:nvContentPartPr>
            <p14:xfrm>
              <a:off x="11810950" y="2319400"/>
              <a:ext cx="154440" cy="2088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01950" y="2310760"/>
                <a:ext cx="17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14:cNvPr>
              <p14:cNvContentPartPr/>
              <p14:nvPr/>
            </p14:nvContentPartPr>
            <p14:xfrm>
              <a:off x="1969151" y="2011834"/>
              <a:ext cx="57240" cy="360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60151" y="2003194"/>
                <a:ext cx="7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14:cNvPr>
              <p14:cNvContentPartPr/>
              <p14:nvPr/>
            </p14:nvContentPartPr>
            <p14:xfrm>
              <a:off x="1983551" y="2204074"/>
              <a:ext cx="46440" cy="324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74551" y="2195434"/>
                <a:ext cx="64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14:cNvPr>
              <p14:cNvContentPartPr/>
              <p14:nvPr/>
            </p14:nvContentPartPr>
            <p14:xfrm>
              <a:off x="1973831" y="2408554"/>
              <a:ext cx="60480" cy="5400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65191" y="2399914"/>
                <a:ext cx="78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14:cNvPr>
              <p14:cNvContentPartPr/>
              <p14:nvPr/>
            </p14:nvContentPartPr>
            <p14:xfrm>
              <a:off x="1854671" y="2021194"/>
              <a:ext cx="61200" cy="180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46031" y="2012194"/>
                <a:ext cx="78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14:cNvPr>
              <p14:cNvContentPartPr/>
              <p14:nvPr/>
            </p14:nvContentPartPr>
            <p14:xfrm>
              <a:off x="1864391" y="2201194"/>
              <a:ext cx="51840" cy="6840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55391" y="2192554"/>
                <a:ext cx="69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14:cNvPr>
              <p14:cNvContentPartPr/>
              <p14:nvPr/>
            </p14:nvContentPartPr>
            <p14:xfrm>
              <a:off x="1861871" y="2407114"/>
              <a:ext cx="52560" cy="2880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853231" y="2398474"/>
                <a:ext cx="702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Группа 200">
            <a:extLst>
              <a:ext uri="{FF2B5EF4-FFF2-40B4-BE49-F238E27FC236}">
                <a16:creationId xmlns:a16="http://schemas.microsoft.com/office/drawing/2014/main" id="{23F60D22-7E7D-4600-9B4F-498713245223}"/>
              </a:ext>
            </a:extLst>
          </p:cNvPr>
          <p:cNvGrpSpPr/>
          <p:nvPr/>
        </p:nvGrpSpPr>
        <p:grpSpPr>
          <a:xfrm>
            <a:off x="3373115" y="3955975"/>
            <a:ext cx="778320" cy="205920"/>
            <a:chOff x="3373115" y="3955975"/>
            <a:chExt cx="7783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14:cNvPr>
                <p14:cNvContentPartPr/>
                <p14:nvPr/>
              </p14:nvContentPartPr>
              <p14:xfrm>
                <a:off x="3397235" y="4013935"/>
                <a:ext cx="88920" cy="115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88235" y="4004935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14:cNvPr>
                <p14:cNvContentPartPr/>
                <p14:nvPr/>
              </p14:nvContentPartPr>
              <p14:xfrm>
                <a:off x="3501995" y="4070095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92995" y="40614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14:cNvPr>
                <p14:cNvContentPartPr/>
                <p14:nvPr/>
              </p14:nvContentPartPr>
              <p14:xfrm>
                <a:off x="3546275" y="4010695"/>
                <a:ext cx="47520" cy="108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37635" y="4002055"/>
                  <a:ext cx="65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14:cNvPr>
                <p14:cNvContentPartPr/>
                <p14:nvPr/>
              </p14:nvContentPartPr>
              <p14:xfrm>
                <a:off x="3609635" y="4052815"/>
                <a:ext cx="5400" cy="324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0995" y="4044175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14:cNvPr>
                <p14:cNvContentPartPr/>
                <p14:nvPr/>
              </p14:nvContentPartPr>
              <p14:xfrm>
                <a:off x="3653195" y="3986575"/>
                <a:ext cx="61200" cy="144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44195" y="3977935"/>
                  <a:ext cx="78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14:cNvPr>
                <p14:cNvContentPartPr/>
                <p14:nvPr/>
              </p14:nvContentPartPr>
              <p14:xfrm>
                <a:off x="3768395" y="4025815"/>
                <a:ext cx="16200" cy="8280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59755" y="4016815"/>
                  <a:ext cx="33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14:cNvPr>
                <p14:cNvContentPartPr/>
                <p14:nvPr/>
              </p14:nvContentPartPr>
              <p14:xfrm>
                <a:off x="3752555" y="4075855"/>
                <a:ext cx="55080" cy="900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43915" y="4067215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14:cNvPr>
                <p14:cNvContentPartPr/>
                <p14:nvPr/>
              </p14:nvContentPartPr>
              <p14:xfrm>
                <a:off x="3847955" y="3981535"/>
                <a:ext cx="61200" cy="15516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39315" y="3972535"/>
                  <a:ext cx="78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14:cNvPr>
                <p14:cNvContentPartPr/>
                <p14:nvPr/>
              </p14:nvContentPartPr>
              <p14:xfrm>
                <a:off x="3373115" y="4000255"/>
                <a:ext cx="34200" cy="1616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64475" y="3991615"/>
                  <a:ext cx="5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14:cNvPr>
                <p14:cNvContentPartPr/>
                <p14:nvPr/>
              </p14:nvContentPartPr>
              <p14:xfrm>
                <a:off x="3911315" y="3955975"/>
                <a:ext cx="54720" cy="19836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02675" y="3946975"/>
                  <a:ext cx="72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14:cNvPr>
                <p14:cNvContentPartPr/>
                <p14:nvPr/>
              </p14:nvContentPartPr>
              <p14:xfrm>
                <a:off x="4018235" y="4052455"/>
                <a:ext cx="11160" cy="648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09235" y="4043815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14:cNvPr>
                <p14:cNvContentPartPr/>
                <p14:nvPr/>
              </p14:nvContentPartPr>
              <p14:xfrm>
                <a:off x="4085915" y="3990175"/>
                <a:ext cx="65520" cy="13824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77275" y="3981175"/>
                  <a:ext cx="83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4A73E25E-FE44-4DCB-938E-105A6082E827}"/>
              </a:ext>
            </a:extLst>
          </p:cNvPr>
          <p:cNvGrpSpPr/>
          <p:nvPr/>
        </p:nvGrpSpPr>
        <p:grpSpPr>
          <a:xfrm>
            <a:off x="3307235" y="4349575"/>
            <a:ext cx="931320" cy="182880"/>
            <a:chOff x="3307235" y="4349575"/>
            <a:chExt cx="931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14:cNvPr>
                <p14:cNvContentPartPr/>
                <p14:nvPr/>
              </p14:nvContentPartPr>
              <p14:xfrm>
                <a:off x="3368435" y="4394935"/>
                <a:ext cx="73800" cy="117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9795" y="4385935"/>
                  <a:ext cx="91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14:cNvPr>
                <p14:cNvContentPartPr/>
                <p14:nvPr/>
              </p14:nvContentPartPr>
              <p14:xfrm>
                <a:off x="3479675" y="4454335"/>
                <a:ext cx="360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70675" y="444533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14:cNvPr>
                <p14:cNvContentPartPr/>
                <p14:nvPr/>
              </p14:nvContentPartPr>
              <p14:xfrm>
                <a:off x="3536915" y="4409695"/>
                <a:ext cx="54720" cy="1087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7915" y="4401055"/>
                  <a:ext cx="7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14:cNvPr>
                <p14:cNvContentPartPr/>
                <p14:nvPr/>
              </p14:nvContentPartPr>
              <p14:xfrm>
                <a:off x="3622595" y="4454335"/>
                <a:ext cx="7560" cy="57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13595" y="4445335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14:cNvPr>
                <p14:cNvContentPartPr/>
                <p14:nvPr/>
              </p14:nvContentPartPr>
              <p14:xfrm>
                <a:off x="3673355" y="4386655"/>
                <a:ext cx="85680" cy="132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64355" y="4378015"/>
                  <a:ext cx="10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14:cNvPr>
                <p14:cNvContentPartPr/>
                <p14:nvPr/>
              </p14:nvContentPartPr>
              <p14:xfrm>
                <a:off x="3857315" y="4416175"/>
                <a:ext cx="9360" cy="70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8675" y="4407535"/>
                  <a:ext cx="2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14:cNvPr>
                <p14:cNvContentPartPr/>
                <p14:nvPr/>
              </p14:nvContentPartPr>
              <p14:xfrm>
                <a:off x="3819515" y="4444615"/>
                <a:ext cx="60120" cy="68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515" y="4435975"/>
                  <a:ext cx="77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14:cNvPr>
                <p14:cNvContentPartPr/>
                <p14:nvPr/>
              </p14:nvContentPartPr>
              <p14:xfrm>
                <a:off x="3908075" y="4388455"/>
                <a:ext cx="74880" cy="14400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99435" y="4379455"/>
                  <a:ext cx="9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14:cNvPr>
                <p14:cNvContentPartPr/>
                <p14:nvPr/>
              </p14:nvContentPartPr>
              <p14:xfrm>
                <a:off x="3307235" y="4381255"/>
                <a:ext cx="48960" cy="14904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98595" y="4372615"/>
                  <a:ext cx="6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14:cNvPr>
                <p14:cNvContentPartPr/>
                <p14:nvPr/>
              </p14:nvContentPartPr>
              <p14:xfrm>
                <a:off x="4003475" y="4349575"/>
                <a:ext cx="68040" cy="17640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94835" y="4340575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14:cNvPr>
                <p14:cNvContentPartPr/>
                <p14:nvPr/>
              </p14:nvContentPartPr>
              <p14:xfrm>
                <a:off x="4113995" y="4439575"/>
                <a:ext cx="6120" cy="75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05355" y="4430935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14:cNvPr>
                <p14:cNvContentPartPr/>
                <p14:nvPr/>
              </p14:nvContentPartPr>
              <p14:xfrm>
                <a:off x="4178795" y="4356055"/>
                <a:ext cx="59760" cy="1587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0155" y="4347055"/>
                  <a:ext cx="774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766E5E-9039-4F3E-9022-577CA11D0004}"/>
              </a:ext>
            </a:extLst>
          </p:cNvPr>
          <p:cNvGrpSpPr/>
          <p:nvPr/>
        </p:nvGrpSpPr>
        <p:grpSpPr>
          <a:xfrm>
            <a:off x="3285275" y="4702015"/>
            <a:ext cx="1040040" cy="204840"/>
            <a:chOff x="3285275" y="4702015"/>
            <a:chExt cx="1040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14:cNvPr>
                <p14:cNvContentPartPr/>
                <p14:nvPr/>
              </p14:nvContentPartPr>
              <p14:xfrm>
                <a:off x="3285275" y="4736935"/>
                <a:ext cx="45360" cy="1227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6635" y="4727935"/>
                  <a:ext cx="63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14:cNvPr>
                <p14:cNvContentPartPr/>
                <p14:nvPr/>
              </p14:nvContentPartPr>
              <p14:xfrm>
                <a:off x="3372035" y="4762495"/>
                <a:ext cx="66960" cy="11304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63395" y="4753495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14:cNvPr>
                <p14:cNvContentPartPr/>
                <p14:nvPr/>
              </p14:nvContentPartPr>
              <p14:xfrm>
                <a:off x="3478595" y="4819375"/>
                <a:ext cx="4680" cy="61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69595" y="4810735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14:cNvPr>
                <p14:cNvContentPartPr/>
                <p14:nvPr/>
              </p14:nvContentPartPr>
              <p14:xfrm>
                <a:off x="3527195" y="4767175"/>
                <a:ext cx="77400" cy="11304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8555" y="4758535"/>
                  <a:ext cx="9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14:cNvPr>
                <p14:cNvContentPartPr/>
                <p14:nvPr/>
              </p14:nvContentPartPr>
              <p14:xfrm>
                <a:off x="3644195" y="4813255"/>
                <a:ext cx="10440" cy="324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35555" y="4804255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14:cNvPr>
                <p14:cNvContentPartPr/>
                <p14:nvPr/>
              </p14:nvContentPartPr>
              <p14:xfrm>
                <a:off x="3697475" y="4762495"/>
                <a:ext cx="53640" cy="135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88475" y="4753495"/>
                  <a:ext cx="71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14:cNvPr>
                <p14:cNvContentPartPr/>
                <p14:nvPr/>
              </p14:nvContentPartPr>
              <p14:xfrm>
                <a:off x="3847955" y="4806775"/>
                <a:ext cx="360" cy="6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39315" y="4797775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14:cNvPr>
                <p14:cNvContentPartPr/>
                <p14:nvPr/>
              </p14:nvContentPartPr>
              <p14:xfrm>
                <a:off x="3813035" y="4828735"/>
                <a:ext cx="63360" cy="1008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04395" y="4820095"/>
                  <a:ext cx="81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14:cNvPr>
                <p14:cNvContentPartPr/>
                <p14:nvPr/>
              </p14:nvContentPartPr>
              <p14:xfrm>
                <a:off x="3911315" y="4758535"/>
                <a:ext cx="108000" cy="13212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02675" y="4749895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14:cNvPr>
                <p14:cNvContentPartPr/>
                <p14:nvPr/>
              </p14:nvContentPartPr>
              <p14:xfrm>
                <a:off x="4031915" y="4702015"/>
                <a:ext cx="80640" cy="1843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23275" y="4693015"/>
                  <a:ext cx="98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14:cNvPr>
                <p14:cNvContentPartPr/>
                <p14:nvPr/>
              </p14:nvContentPartPr>
              <p14:xfrm>
                <a:off x="4159355" y="4799935"/>
                <a:ext cx="12240" cy="169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0715" y="4790935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14:cNvPr>
                <p14:cNvContentPartPr/>
                <p14:nvPr/>
              </p14:nvContentPartPr>
              <p14:xfrm>
                <a:off x="4251155" y="4710655"/>
                <a:ext cx="74160" cy="19620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42155" y="4701655"/>
                  <a:ext cx="918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14:cNvPr>
              <p14:cNvContentPartPr/>
              <p14:nvPr/>
            </p14:nvContentPartPr>
            <p14:xfrm>
              <a:off x="2986755" y="3993116"/>
              <a:ext cx="164880" cy="162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77755" y="3984476"/>
                <a:ext cx="182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14:cNvPr>
              <p14:cNvContentPartPr/>
              <p14:nvPr/>
            </p14:nvContentPartPr>
            <p14:xfrm>
              <a:off x="3003675" y="4352396"/>
              <a:ext cx="147240" cy="15552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95035" y="4343756"/>
                <a:ext cx="164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14:cNvPr>
              <p14:cNvContentPartPr/>
              <p14:nvPr/>
            </p14:nvContentPartPr>
            <p14:xfrm>
              <a:off x="3014115" y="4723196"/>
              <a:ext cx="164880" cy="172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5115" y="4714196"/>
                <a:ext cx="18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14:cNvPr>
              <p14:cNvContentPartPr/>
              <p14:nvPr/>
            </p14:nvContentPartPr>
            <p14:xfrm>
              <a:off x="9413710" y="1549195"/>
              <a:ext cx="3960" cy="705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405070" y="1540555"/>
                <a:ext cx="21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27BFFB56-FC77-4F5A-94AA-BAD7BCB10733}"/>
              </a:ext>
            </a:extLst>
          </p:cNvPr>
          <p:cNvGrpSpPr/>
          <p:nvPr/>
        </p:nvGrpSpPr>
        <p:grpSpPr>
          <a:xfrm>
            <a:off x="9540790" y="1075795"/>
            <a:ext cx="2623680" cy="831600"/>
            <a:chOff x="9540790" y="1075795"/>
            <a:chExt cx="2623680" cy="8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14:cNvPr>
                <p14:cNvContentPartPr/>
                <p14:nvPr/>
              </p14:nvContentPartPr>
              <p14:xfrm>
                <a:off x="9540790" y="1384315"/>
                <a:ext cx="99360" cy="20808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31790" y="1375315"/>
                  <a:ext cx="11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14:cNvPr>
                <p14:cNvContentPartPr/>
                <p14:nvPr/>
              </p14:nvContentPartPr>
              <p14:xfrm>
                <a:off x="9644110" y="1371355"/>
                <a:ext cx="83880" cy="7056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35470" y="1362355"/>
                  <a:ext cx="101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14:cNvPr>
                <p14:cNvContentPartPr/>
                <p14:nvPr/>
              </p14:nvContentPartPr>
              <p14:xfrm>
                <a:off x="9748510" y="1222315"/>
                <a:ext cx="55080" cy="1854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739510" y="1213315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14:cNvPr>
                <p14:cNvContentPartPr/>
                <p14:nvPr/>
              </p14:nvContentPartPr>
              <p14:xfrm>
                <a:off x="9871990" y="1196755"/>
                <a:ext cx="52200" cy="1623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63350" y="1188115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14:cNvPr>
                <p14:cNvContentPartPr/>
                <p14:nvPr/>
              </p14:nvContentPartPr>
              <p14:xfrm>
                <a:off x="9931030" y="1292155"/>
                <a:ext cx="22320" cy="7020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22390" y="1283155"/>
                  <a:ext cx="3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14:cNvPr>
                <p14:cNvContentPartPr/>
                <p14:nvPr/>
              </p14:nvContentPartPr>
              <p14:xfrm>
                <a:off x="9931030" y="1206475"/>
                <a:ext cx="360" cy="3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22390" y="1197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14:cNvPr>
                <p14:cNvContentPartPr/>
                <p14:nvPr/>
              </p14:nvContentPartPr>
              <p14:xfrm>
                <a:off x="9991510" y="1257235"/>
                <a:ext cx="73440" cy="8928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82870" y="124823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14:cNvPr>
                <p14:cNvContentPartPr/>
                <p14:nvPr/>
              </p14:nvContentPartPr>
              <p14:xfrm>
                <a:off x="10114630" y="1264435"/>
                <a:ext cx="84600" cy="30312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05990" y="1255435"/>
                  <a:ext cx="102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14:cNvPr>
                <p14:cNvContentPartPr/>
                <p14:nvPr/>
              </p14:nvContentPartPr>
              <p14:xfrm>
                <a:off x="10239190" y="1263355"/>
                <a:ext cx="79200" cy="133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30550" y="1254715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14:cNvPr>
                <p14:cNvContentPartPr/>
                <p14:nvPr/>
              </p14:nvContentPartPr>
              <p14:xfrm>
                <a:off x="10270870" y="1305115"/>
                <a:ext cx="64080" cy="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62230" y="1296475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14:cNvPr>
                <p14:cNvContentPartPr/>
                <p14:nvPr/>
              </p14:nvContentPartPr>
              <p14:xfrm>
                <a:off x="10381750" y="1206115"/>
                <a:ext cx="64800" cy="18396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72750" y="1197115"/>
                  <a:ext cx="82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14:cNvPr>
                <p14:cNvContentPartPr/>
                <p14:nvPr/>
              </p14:nvContentPartPr>
              <p14:xfrm>
                <a:off x="10508830" y="1201795"/>
                <a:ext cx="442800" cy="15264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00190" y="1192795"/>
                  <a:ext cx="460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14:cNvPr>
                <p14:cNvContentPartPr/>
                <p14:nvPr/>
              </p14:nvContentPartPr>
              <p14:xfrm>
                <a:off x="11045590" y="1241755"/>
                <a:ext cx="111960" cy="36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36950" y="1233115"/>
                  <a:ext cx="129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14:cNvPr>
                <p14:cNvContentPartPr/>
                <p14:nvPr/>
              </p14:nvContentPartPr>
              <p14:xfrm>
                <a:off x="11239270" y="1179115"/>
                <a:ext cx="101880" cy="950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30630" y="1170115"/>
                  <a:ext cx="119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14:cNvPr>
                <p14:cNvContentPartPr/>
                <p14:nvPr/>
              </p14:nvContentPartPr>
              <p14:xfrm>
                <a:off x="11366350" y="1190995"/>
                <a:ext cx="134640" cy="2170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57710" y="1181995"/>
                  <a:ext cx="15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14:cNvPr>
                <p14:cNvContentPartPr/>
                <p14:nvPr/>
              </p14:nvContentPartPr>
              <p14:xfrm>
                <a:off x="11527630" y="1183435"/>
                <a:ext cx="54720" cy="853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518990" y="1174795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14:cNvPr>
                <p14:cNvContentPartPr/>
                <p14:nvPr/>
              </p14:nvContentPartPr>
              <p14:xfrm>
                <a:off x="11584870" y="1075795"/>
                <a:ext cx="246600" cy="178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76230" y="1067155"/>
                  <a:ext cx="26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14:cNvPr>
                <p14:cNvContentPartPr/>
                <p14:nvPr/>
              </p14:nvContentPartPr>
              <p14:xfrm>
                <a:off x="11766310" y="1196035"/>
                <a:ext cx="71280" cy="22320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757670" y="1187395"/>
                  <a:ext cx="88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14:cNvPr>
                <p14:cNvContentPartPr/>
                <p14:nvPr/>
              </p14:nvContentPartPr>
              <p14:xfrm>
                <a:off x="11866390" y="1190635"/>
                <a:ext cx="63000" cy="55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857750" y="1181635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14:cNvPr>
                <p14:cNvContentPartPr/>
                <p14:nvPr/>
              </p14:nvContentPartPr>
              <p14:xfrm>
                <a:off x="11956390" y="1177675"/>
                <a:ext cx="180360" cy="9036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47750" y="1169035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14:cNvPr>
                <p14:cNvContentPartPr/>
                <p14:nvPr/>
              </p14:nvContentPartPr>
              <p14:xfrm>
                <a:off x="12134590" y="1204315"/>
                <a:ext cx="29880" cy="86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125950" y="1195315"/>
                  <a:ext cx="4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14:cNvPr>
                <p14:cNvContentPartPr/>
                <p14:nvPr/>
              </p14:nvContentPartPr>
              <p14:xfrm>
                <a:off x="9593350" y="1657195"/>
                <a:ext cx="414000" cy="9648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84710" y="1648195"/>
                  <a:ext cx="431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14:cNvPr>
                <p14:cNvContentPartPr/>
                <p14:nvPr/>
              </p14:nvContentPartPr>
              <p14:xfrm>
                <a:off x="9937510" y="1656115"/>
                <a:ext cx="68040" cy="8064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28870" y="1647475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14:cNvPr>
                <p14:cNvContentPartPr/>
                <p14:nvPr/>
              </p14:nvContentPartPr>
              <p14:xfrm>
                <a:off x="10143070" y="1636315"/>
                <a:ext cx="166320" cy="2710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34070" y="1627315"/>
                  <a:ext cx="18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14:cNvPr>
                <p14:cNvContentPartPr/>
                <p14:nvPr/>
              </p14:nvContentPartPr>
              <p14:xfrm>
                <a:off x="10372390" y="1602475"/>
                <a:ext cx="162720" cy="907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63750" y="1593475"/>
                  <a:ext cx="18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14:cNvPr>
                <p14:cNvContentPartPr/>
                <p14:nvPr/>
              </p14:nvContentPartPr>
              <p14:xfrm>
                <a:off x="10575430" y="1595995"/>
                <a:ext cx="59400" cy="9180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66430" y="1586995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14:cNvPr>
                <p14:cNvContentPartPr/>
                <p14:nvPr/>
              </p14:nvContentPartPr>
              <p14:xfrm>
                <a:off x="10664710" y="1579075"/>
                <a:ext cx="255240" cy="7704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5710" y="1570075"/>
                  <a:ext cx="27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14:cNvPr>
                <p14:cNvContentPartPr/>
                <p14:nvPr/>
              </p14:nvContentPartPr>
              <p14:xfrm>
                <a:off x="10921750" y="1564315"/>
                <a:ext cx="72720" cy="619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12750" y="1555315"/>
                  <a:ext cx="90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14:cNvPr>
                <p14:cNvContentPartPr/>
                <p14:nvPr/>
              </p14:nvContentPartPr>
              <p14:xfrm>
                <a:off x="11022910" y="1515715"/>
                <a:ext cx="171720" cy="1134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14270" y="1507075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14:cNvPr>
                <p14:cNvContentPartPr/>
                <p14:nvPr/>
              </p14:nvContentPartPr>
              <p14:xfrm>
                <a:off x="11298670" y="1517515"/>
                <a:ext cx="58680" cy="11052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90030" y="1508515"/>
                  <a:ext cx="7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14:cNvPr>
                <p14:cNvContentPartPr/>
                <p14:nvPr/>
              </p14:nvContentPartPr>
              <p14:xfrm>
                <a:off x="11385430" y="1561795"/>
                <a:ext cx="47520" cy="68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76430" y="1553155"/>
                  <a:ext cx="6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14:cNvPr>
                <p14:cNvContentPartPr/>
                <p14:nvPr/>
              </p14:nvContentPartPr>
              <p14:xfrm>
                <a:off x="11486950" y="1503115"/>
                <a:ext cx="220320" cy="1047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78310" y="1494115"/>
                  <a:ext cx="2379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14:cNvPr>
              <p14:cNvContentPartPr/>
              <p14:nvPr/>
            </p14:nvContentPartPr>
            <p14:xfrm>
              <a:off x="6462566" y="1933601"/>
              <a:ext cx="626400" cy="3348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453566" y="1924601"/>
                <a:ext cx="644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14:cNvPr>
              <p14:cNvContentPartPr/>
              <p14:nvPr/>
            </p14:nvContentPartPr>
            <p14:xfrm>
              <a:off x="11234565" y="1176600"/>
              <a:ext cx="910080" cy="486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80565" y="1068600"/>
                <a:ext cx="1017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14:cNvPr>
              <p14:cNvContentPartPr/>
              <p14:nvPr/>
            </p14:nvContentPartPr>
            <p14:xfrm>
              <a:off x="9600885" y="1539840"/>
              <a:ext cx="2044800" cy="16524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47245" y="1432200"/>
                <a:ext cx="2152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14:cNvPr>
              <p14:cNvContentPartPr/>
              <p14:nvPr/>
            </p14:nvContentPartPr>
            <p14:xfrm>
              <a:off x="2988040" y="5479960"/>
              <a:ext cx="246240" cy="134640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979400" y="5470960"/>
                <a:ext cx="263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14:cNvPr>
              <p14:cNvContentPartPr/>
              <p14:nvPr/>
            </p14:nvContentPartPr>
            <p14:xfrm>
              <a:off x="3016480" y="5675800"/>
              <a:ext cx="225720" cy="11880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3007840" y="5666800"/>
                <a:ext cx="2433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E341D577-25DD-434B-A0C4-FD1510DECEED}"/>
              </a:ext>
            </a:extLst>
          </p:cNvPr>
          <p:cNvGrpSpPr/>
          <p:nvPr/>
        </p:nvGrpSpPr>
        <p:grpSpPr>
          <a:xfrm>
            <a:off x="3281440" y="5476720"/>
            <a:ext cx="675000" cy="386640"/>
            <a:chOff x="3281440" y="5476720"/>
            <a:chExt cx="675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14:cNvPr>
                <p14:cNvContentPartPr/>
                <p14:nvPr/>
              </p14:nvContentPartPr>
              <p14:xfrm>
                <a:off x="3314560" y="5703160"/>
                <a:ext cx="25560" cy="8028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05920" y="5694160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14:cNvPr>
                <p14:cNvContentPartPr/>
                <p14:nvPr/>
              </p14:nvContentPartPr>
              <p14:xfrm>
                <a:off x="3368560" y="5696680"/>
                <a:ext cx="54000" cy="856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59560" y="5687680"/>
                  <a:ext cx="71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14:cNvPr>
                <p14:cNvContentPartPr/>
                <p14:nvPr/>
              </p14:nvContentPartPr>
              <p14:xfrm>
                <a:off x="3349480" y="5510920"/>
                <a:ext cx="36720" cy="9792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40840" y="5501920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14:cNvPr>
                <p14:cNvContentPartPr/>
                <p14:nvPr/>
              </p14:nvContentPartPr>
              <p14:xfrm>
                <a:off x="3323920" y="5572120"/>
                <a:ext cx="55800" cy="1404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315280" y="5563120"/>
                  <a:ext cx="73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14:cNvPr>
                <p14:cNvContentPartPr/>
                <p14:nvPr/>
              </p14:nvContentPartPr>
              <p14:xfrm>
                <a:off x="3406720" y="5517040"/>
                <a:ext cx="60480" cy="9648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97720" y="5508400"/>
                  <a:ext cx="78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14:cNvPr>
                <p14:cNvContentPartPr/>
                <p14:nvPr/>
              </p14:nvContentPartPr>
              <p14:xfrm>
                <a:off x="3505000" y="5549800"/>
                <a:ext cx="360" cy="5076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96360" y="5540800"/>
                  <a:ext cx="18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14:cNvPr>
                <p14:cNvContentPartPr/>
                <p14:nvPr/>
              </p14:nvContentPartPr>
              <p14:xfrm>
                <a:off x="3479440" y="5565640"/>
                <a:ext cx="31680" cy="10080"/>
              </p14:xfrm>
            </p:contentPart>
          </mc:Choice>
          <mc:Fallback xmlns=""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70800" y="5556640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14:cNvPr>
                <p14:cNvContentPartPr/>
                <p14:nvPr/>
              </p14:nvContentPartPr>
              <p14:xfrm>
                <a:off x="3539920" y="5509120"/>
                <a:ext cx="63360" cy="101520"/>
              </p14:xfrm>
            </p:contentPart>
          </mc:Choice>
          <mc:Fallback xmlns=""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31280" y="5500120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14:cNvPr>
                <p14:cNvContentPartPr/>
                <p14:nvPr/>
              </p14:nvContentPartPr>
              <p14:xfrm>
                <a:off x="3307000" y="5479960"/>
                <a:ext cx="74520" cy="187560"/>
              </p14:xfrm>
            </p:contentPart>
          </mc:Choice>
          <mc:Fallback xmlns=""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98000" y="5470960"/>
                  <a:ext cx="9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14:cNvPr>
                <p14:cNvContentPartPr/>
                <p14:nvPr/>
              </p14:nvContentPartPr>
              <p14:xfrm>
                <a:off x="3609760" y="5476720"/>
                <a:ext cx="38520" cy="1461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601120" y="5467720"/>
                  <a:ext cx="56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14:cNvPr>
                <p14:cNvContentPartPr/>
                <p14:nvPr/>
              </p14:nvContentPartPr>
              <p14:xfrm>
                <a:off x="3679240" y="5553040"/>
                <a:ext cx="10080" cy="19800"/>
              </p14:xfrm>
            </p:contentPart>
          </mc:Choice>
          <mc:Fallback xmlns=""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70240" y="5544040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14:cNvPr>
                <p14:cNvContentPartPr/>
                <p14:nvPr/>
              </p14:nvContentPartPr>
              <p14:xfrm>
                <a:off x="3765280" y="5496880"/>
                <a:ext cx="28800" cy="128880"/>
              </p14:xfrm>
            </p:contentPart>
          </mc:Choice>
          <mc:Fallback xmlns=""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56640" y="5488240"/>
                  <a:ext cx="4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14:cNvPr>
                <p14:cNvContentPartPr/>
                <p14:nvPr/>
              </p14:nvContentPartPr>
              <p14:xfrm>
                <a:off x="3825760" y="5515240"/>
                <a:ext cx="63720" cy="90000"/>
              </p14:xfrm>
            </p:contentPart>
          </mc:Choice>
          <mc:Fallback xmlns="">
            <p:pic>
              <p:nvPicPr>
                <p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16760" y="5506600"/>
                  <a:ext cx="81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14:cNvPr>
                <p14:cNvContentPartPr/>
                <p14:nvPr/>
              </p14:nvContentPartPr>
              <p14:xfrm>
                <a:off x="3902080" y="5488240"/>
                <a:ext cx="54360" cy="160560"/>
              </p14:xfrm>
            </p:contentPart>
          </mc:Choice>
          <mc:Fallback xmlns="">
            <p:pic>
              <p:nvPicPr>
                <p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93440" y="5479240"/>
                  <a:ext cx="7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14:cNvPr>
                <p14:cNvContentPartPr/>
                <p14:nvPr/>
              </p14:nvContentPartPr>
              <p14:xfrm>
                <a:off x="3412120" y="5695600"/>
                <a:ext cx="56520" cy="12852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03120" y="5686600"/>
                  <a:ext cx="7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14:cNvPr>
                <p14:cNvContentPartPr/>
                <p14:nvPr/>
              </p14:nvContentPartPr>
              <p14:xfrm>
                <a:off x="3533440" y="5730880"/>
                <a:ext cx="10080" cy="5688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24800" y="5721880"/>
                  <a:ext cx="27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14:cNvPr>
                <p14:cNvContentPartPr/>
                <p14:nvPr/>
              </p14:nvContentPartPr>
              <p14:xfrm>
                <a:off x="3517600" y="5762560"/>
                <a:ext cx="31680" cy="3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08960" y="575356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14:cNvPr>
                <p14:cNvContentPartPr/>
                <p14:nvPr/>
              </p14:nvContentPartPr>
              <p14:xfrm>
                <a:off x="3603280" y="5687320"/>
                <a:ext cx="60120" cy="1332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94640" y="5678680"/>
                  <a:ext cx="77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14:cNvPr>
                <p14:cNvContentPartPr/>
                <p14:nvPr/>
              </p14:nvContentPartPr>
              <p14:xfrm>
                <a:off x="3281440" y="5679760"/>
                <a:ext cx="14400" cy="12816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2440" y="5671120"/>
                  <a:ext cx="32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14:cNvPr>
                <p14:cNvContentPartPr/>
                <p14:nvPr/>
              </p14:nvContentPartPr>
              <p14:xfrm>
                <a:off x="3682840" y="5686240"/>
                <a:ext cx="28800" cy="17712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74200" y="5677240"/>
                  <a:ext cx="4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14:cNvPr>
                <p14:cNvContentPartPr/>
                <p14:nvPr/>
              </p14:nvContentPartPr>
              <p14:xfrm>
                <a:off x="3742960" y="5786680"/>
                <a:ext cx="3600" cy="1800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34320" y="5778040"/>
                  <a:ext cx="21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14:cNvPr>
                <p14:cNvContentPartPr/>
                <p14:nvPr/>
              </p14:nvContentPartPr>
              <p14:xfrm>
                <a:off x="3803440" y="5708920"/>
                <a:ext cx="33120" cy="10296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794800" y="5700280"/>
                  <a:ext cx="5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14:cNvPr>
                <p14:cNvContentPartPr/>
                <p14:nvPr/>
              </p14:nvContentPartPr>
              <p14:xfrm>
                <a:off x="3876520" y="5702080"/>
                <a:ext cx="54000" cy="10548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67520" y="5693440"/>
                  <a:ext cx="7164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14:cNvPr>
              <p14:cNvContentPartPr/>
              <p14:nvPr/>
            </p14:nvContentPartPr>
            <p14:xfrm>
              <a:off x="1978800" y="2109641"/>
              <a:ext cx="5256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69800" y="2100641"/>
                <a:ext cx="7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14:cNvPr>
              <p14:cNvContentPartPr/>
              <p14:nvPr/>
            </p14:nvContentPartPr>
            <p14:xfrm>
              <a:off x="1985640" y="2300081"/>
              <a:ext cx="40680" cy="360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977000" y="2291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14:cNvPr>
              <p14:cNvContentPartPr/>
              <p14:nvPr/>
            </p14:nvContentPartPr>
            <p14:xfrm>
              <a:off x="1980960" y="2504921"/>
              <a:ext cx="50040" cy="5040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972320" y="2496281"/>
                <a:ext cx="67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14:cNvPr>
              <p14:cNvContentPartPr/>
              <p14:nvPr/>
            </p14:nvContentPartPr>
            <p14:xfrm>
              <a:off x="2059440" y="2106761"/>
              <a:ext cx="39600" cy="432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050800" y="2097761"/>
                <a:ext cx="57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14:cNvPr>
              <p14:cNvContentPartPr/>
              <p14:nvPr/>
            </p14:nvContentPartPr>
            <p14:xfrm>
              <a:off x="2064480" y="2302601"/>
              <a:ext cx="42840" cy="36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055480" y="2293601"/>
                <a:ext cx="6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14:cNvPr>
              <p14:cNvContentPartPr/>
              <p14:nvPr/>
            </p14:nvContentPartPr>
            <p14:xfrm>
              <a:off x="2064480" y="2507441"/>
              <a:ext cx="40680" cy="36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055480" y="2498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14:cNvPr>
              <p14:cNvContentPartPr/>
              <p14:nvPr/>
            </p14:nvContentPartPr>
            <p14:xfrm>
              <a:off x="8974751" y="2250454"/>
              <a:ext cx="1029240" cy="1483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965751" y="2241814"/>
                <a:ext cx="104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14:cNvPr>
              <p14:cNvContentPartPr/>
              <p14:nvPr/>
            </p14:nvContentPartPr>
            <p14:xfrm>
              <a:off x="6281591" y="2831854"/>
              <a:ext cx="1115640" cy="9324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272591" y="2822854"/>
                <a:ext cx="1133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14:cNvPr>
              <p14:cNvContentPartPr/>
              <p14:nvPr/>
            </p14:nvContentPartPr>
            <p14:xfrm>
              <a:off x="2800245" y="2556540"/>
              <a:ext cx="3462480" cy="681840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91245" y="2547540"/>
                <a:ext cx="348012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14:cNvPr>
              <p14:cNvContentPartPr/>
              <p14:nvPr/>
            </p14:nvContentPartPr>
            <p14:xfrm>
              <a:off x="9029430" y="2968480"/>
              <a:ext cx="700920" cy="19944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020790" y="2959480"/>
                <a:ext cx="718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14:cNvPr>
              <p14:cNvContentPartPr/>
              <p14:nvPr/>
            </p14:nvContentPartPr>
            <p14:xfrm>
              <a:off x="11436030" y="2923120"/>
              <a:ext cx="698760" cy="16452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427390" y="2914480"/>
                <a:ext cx="716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14:cNvPr>
              <p14:cNvContentPartPr/>
              <p14:nvPr/>
            </p14:nvContentPartPr>
            <p14:xfrm>
              <a:off x="9728040" y="3370178"/>
              <a:ext cx="1026360" cy="30744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9719040" y="3361178"/>
                <a:ext cx="1044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14:cNvPr>
              <p14:cNvContentPartPr/>
              <p14:nvPr/>
            </p14:nvContentPartPr>
            <p14:xfrm>
              <a:off x="6259720" y="2481760"/>
              <a:ext cx="360360" cy="15696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250720" y="2473120"/>
                <a:ext cx="378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14:cNvPr>
              <p14:cNvContentPartPr/>
              <p14:nvPr/>
            </p14:nvContentPartPr>
            <p14:xfrm>
              <a:off x="6685600" y="2479600"/>
              <a:ext cx="134640" cy="8532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676960" y="2470600"/>
                <a:ext cx="152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14:cNvPr>
              <p14:cNvContentPartPr/>
              <p14:nvPr/>
            </p14:nvContentPartPr>
            <p14:xfrm>
              <a:off x="6718000" y="2396800"/>
              <a:ext cx="116280" cy="68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709360" y="2388160"/>
                <a:ext cx="133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14:cNvPr>
              <p14:cNvContentPartPr/>
              <p14:nvPr/>
            </p14:nvContentPartPr>
            <p14:xfrm>
              <a:off x="7047760" y="2462320"/>
              <a:ext cx="226800" cy="108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039120" y="2453320"/>
                <a:ext cx="24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14:cNvPr>
              <p14:cNvContentPartPr/>
              <p14:nvPr/>
            </p14:nvContentPartPr>
            <p14:xfrm>
              <a:off x="7289320" y="2294200"/>
              <a:ext cx="148320" cy="224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280320" y="2285560"/>
                <a:ext cx="165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14:cNvPr>
              <p14:cNvContentPartPr/>
              <p14:nvPr/>
            </p14:nvContentPartPr>
            <p14:xfrm>
              <a:off x="7521520" y="2179720"/>
              <a:ext cx="501840" cy="3261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7512520" y="2171080"/>
                <a:ext cx="519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14:cNvPr>
              <p14:cNvContentPartPr/>
              <p14:nvPr/>
            </p14:nvContentPartPr>
            <p14:xfrm>
              <a:off x="7996360" y="2343160"/>
              <a:ext cx="81720" cy="7020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987360" y="2334160"/>
                <a:ext cx="9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14:cNvPr>
              <p14:cNvContentPartPr/>
              <p14:nvPr/>
            </p14:nvContentPartPr>
            <p14:xfrm>
              <a:off x="8099320" y="2347120"/>
              <a:ext cx="89640" cy="17280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090320" y="2338480"/>
                <a:ext cx="107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14:cNvPr>
              <p14:cNvContentPartPr/>
              <p14:nvPr/>
            </p14:nvContentPartPr>
            <p14:xfrm>
              <a:off x="8246920" y="2306080"/>
              <a:ext cx="303840" cy="9540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237920" y="2297080"/>
                <a:ext cx="321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14:cNvPr>
              <p14:cNvContentPartPr/>
              <p14:nvPr/>
            </p14:nvContentPartPr>
            <p14:xfrm>
              <a:off x="8720680" y="2257480"/>
              <a:ext cx="101880" cy="12096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711680" y="2248480"/>
                <a:ext cx="119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14:cNvPr>
              <p14:cNvContentPartPr/>
              <p14:nvPr/>
            </p14:nvContentPartPr>
            <p14:xfrm>
              <a:off x="9013720" y="2225440"/>
              <a:ext cx="102240" cy="24984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004720" y="2216800"/>
                <a:ext cx="11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14:cNvPr>
              <p14:cNvContentPartPr/>
              <p14:nvPr/>
            </p14:nvContentPartPr>
            <p14:xfrm>
              <a:off x="9181480" y="2198440"/>
              <a:ext cx="181800" cy="22212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172840" y="2189800"/>
                <a:ext cx="19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14:cNvPr>
              <p14:cNvContentPartPr/>
              <p14:nvPr/>
            </p14:nvContentPartPr>
            <p14:xfrm>
              <a:off x="9418360" y="2158120"/>
              <a:ext cx="346320" cy="222840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409360" y="2149480"/>
                <a:ext cx="363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14:cNvPr>
              <p14:cNvContentPartPr/>
              <p14:nvPr/>
            </p14:nvContentPartPr>
            <p14:xfrm>
              <a:off x="9789880" y="2154520"/>
              <a:ext cx="60480" cy="10800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9780880" y="2145880"/>
                <a:ext cx="78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14:cNvPr>
              <p14:cNvContentPartPr/>
              <p14:nvPr/>
            </p14:nvContentPartPr>
            <p14:xfrm>
              <a:off x="9886720" y="2137960"/>
              <a:ext cx="108720" cy="11016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878080" y="2128960"/>
                <a:ext cx="126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14:cNvPr>
              <p14:cNvContentPartPr/>
              <p14:nvPr/>
            </p14:nvContentPartPr>
            <p14:xfrm>
              <a:off x="6282400" y="2738440"/>
              <a:ext cx="52560" cy="7848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273760" y="2729440"/>
                <a:ext cx="70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14:cNvPr>
              <p14:cNvContentPartPr/>
              <p14:nvPr/>
            </p14:nvContentPartPr>
            <p14:xfrm>
              <a:off x="6378520" y="2725480"/>
              <a:ext cx="419400" cy="932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369520" y="2716480"/>
                <a:ext cx="437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14:cNvPr>
              <p14:cNvContentPartPr/>
              <p14:nvPr/>
            </p14:nvContentPartPr>
            <p14:xfrm>
              <a:off x="6972160" y="2697400"/>
              <a:ext cx="152640" cy="12924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963520" y="2688760"/>
                <a:ext cx="170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14:cNvPr>
              <p14:cNvContentPartPr/>
              <p14:nvPr/>
            </p14:nvContentPartPr>
            <p14:xfrm>
              <a:off x="7171960" y="2704960"/>
              <a:ext cx="51480" cy="8604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163320" y="2695960"/>
                <a:ext cx="69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14:cNvPr>
              <p14:cNvContentPartPr/>
              <p14:nvPr/>
            </p14:nvContentPartPr>
            <p14:xfrm>
              <a:off x="7169080" y="2701720"/>
              <a:ext cx="79920" cy="9180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160080" y="2693080"/>
                <a:ext cx="97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14:cNvPr>
              <p14:cNvContentPartPr/>
              <p14:nvPr/>
            </p14:nvContentPartPr>
            <p14:xfrm>
              <a:off x="7273840" y="2659960"/>
              <a:ext cx="117720" cy="1476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264840" y="2651320"/>
                <a:ext cx="135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14:cNvPr>
              <p14:cNvContentPartPr/>
              <p14:nvPr/>
            </p14:nvContentPartPr>
            <p14:xfrm>
              <a:off x="7472560" y="2609560"/>
              <a:ext cx="57960" cy="216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63920" y="2600920"/>
                <a:ext cx="75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14:cNvPr>
              <p14:cNvContentPartPr/>
              <p14:nvPr/>
            </p14:nvContentPartPr>
            <p14:xfrm>
              <a:off x="7565800" y="2674360"/>
              <a:ext cx="218880" cy="1630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557160" y="2665360"/>
                <a:ext cx="236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14:cNvPr>
              <p14:cNvContentPartPr/>
              <p14:nvPr/>
            </p14:nvContentPartPr>
            <p14:xfrm>
              <a:off x="7804120" y="2598760"/>
              <a:ext cx="80280" cy="15840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795120" y="2589760"/>
                <a:ext cx="97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14:cNvPr>
              <p14:cNvContentPartPr/>
              <p14:nvPr/>
            </p14:nvContentPartPr>
            <p14:xfrm>
              <a:off x="7900960" y="2652400"/>
              <a:ext cx="146520" cy="8532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892320" y="2643760"/>
                <a:ext cx="164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14:cNvPr>
              <p14:cNvContentPartPr/>
              <p14:nvPr/>
            </p14:nvContentPartPr>
            <p14:xfrm>
              <a:off x="8158360" y="2629360"/>
              <a:ext cx="239400" cy="15264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149360" y="2620360"/>
                <a:ext cx="25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14:cNvPr>
              <p14:cNvContentPartPr/>
              <p14:nvPr/>
            </p14:nvContentPartPr>
            <p14:xfrm>
              <a:off x="8415400" y="2621080"/>
              <a:ext cx="49320" cy="15948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406760" y="2612080"/>
                <a:ext cx="66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14:cNvPr>
              <p14:cNvContentPartPr/>
              <p14:nvPr/>
            </p14:nvContentPartPr>
            <p14:xfrm>
              <a:off x="8467240" y="2600920"/>
              <a:ext cx="37800" cy="853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458600" y="2592280"/>
                <a:ext cx="55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14:cNvPr>
              <p14:cNvContentPartPr/>
              <p14:nvPr/>
            </p14:nvContentPartPr>
            <p14:xfrm>
              <a:off x="8552920" y="2596960"/>
              <a:ext cx="67680" cy="1548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544280" y="2587960"/>
                <a:ext cx="85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14:cNvPr>
              <p14:cNvContentPartPr/>
              <p14:nvPr/>
            </p14:nvContentPartPr>
            <p14:xfrm>
              <a:off x="8655520" y="2599480"/>
              <a:ext cx="124200" cy="723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8646520" y="2590480"/>
                <a:ext cx="141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14:cNvPr>
              <p14:cNvContentPartPr/>
              <p14:nvPr/>
            </p14:nvContentPartPr>
            <p14:xfrm>
              <a:off x="8759590" y="2520640"/>
              <a:ext cx="79920" cy="19116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750950" y="2512000"/>
                <a:ext cx="97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14:cNvPr>
              <p14:cNvContentPartPr/>
              <p14:nvPr/>
            </p14:nvContentPartPr>
            <p14:xfrm>
              <a:off x="8893150" y="2673280"/>
              <a:ext cx="9360" cy="8892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884150" y="2664280"/>
                <a:ext cx="27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14:cNvPr>
              <p14:cNvContentPartPr/>
              <p14:nvPr/>
            </p14:nvContentPartPr>
            <p14:xfrm>
              <a:off x="8965870" y="2586160"/>
              <a:ext cx="101520" cy="73080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957230" y="2577160"/>
                <a:ext cx="119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14:cNvPr>
              <p14:cNvContentPartPr/>
              <p14:nvPr/>
            </p14:nvContentPartPr>
            <p14:xfrm>
              <a:off x="9152350" y="2553400"/>
              <a:ext cx="258120" cy="9684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9143350" y="2544760"/>
                <a:ext cx="275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14:cNvPr>
              <p14:cNvContentPartPr/>
              <p14:nvPr/>
            </p14:nvContentPartPr>
            <p14:xfrm>
              <a:off x="9429190" y="2535400"/>
              <a:ext cx="151200" cy="9468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420190" y="2526760"/>
                <a:ext cx="168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14:cNvPr>
              <p14:cNvContentPartPr/>
              <p14:nvPr/>
            </p14:nvContentPartPr>
            <p14:xfrm>
              <a:off x="9594790" y="2508760"/>
              <a:ext cx="126720" cy="99720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585790" y="2500120"/>
                <a:ext cx="144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14:cNvPr>
              <p14:cNvContentPartPr/>
              <p14:nvPr/>
            </p14:nvContentPartPr>
            <p14:xfrm>
              <a:off x="9819430" y="2492200"/>
              <a:ext cx="36360" cy="83880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810790" y="2483200"/>
                <a:ext cx="54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14:cNvPr>
              <p14:cNvContentPartPr/>
              <p14:nvPr/>
            </p14:nvContentPartPr>
            <p14:xfrm>
              <a:off x="9823030" y="2476360"/>
              <a:ext cx="10080" cy="2664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814030" y="2467360"/>
                <a:ext cx="27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14:cNvPr>
              <p14:cNvContentPartPr/>
              <p14:nvPr/>
            </p14:nvContentPartPr>
            <p14:xfrm>
              <a:off x="9893230" y="2416240"/>
              <a:ext cx="314280" cy="12492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884230" y="2407600"/>
                <a:ext cx="331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14:cNvPr>
              <p14:cNvContentPartPr/>
              <p14:nvPr/>
            </p14:nvContentPartPr>
            <p14:xfrm>
              <a:off x="10340710" y="2359000"/>
              <a:ext cx="223560" cy="1609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0332070" y="2350000"/>
                <a:ext cx="24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14:cNvPr>
              <p14:cNvContentPartPr/>
              <p14:nvPr/>
            </p14:nvContentPartPr>
            <p14:xfrm>
              <a:off x="10740670" y="2349280"/>
              <a:ext cx="45000" cy="10080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0731670" y="2340640"/>
                <a:ext cx="62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14:cNvPr>
              <p14:cNvContentPartPr/>
              <p14:nvPr/>
            </p14:nvContentPartPr>
            <p14:xfrm>
              <a:off x="10734190" y="2333440"/>
              <a:ext cx="82800" cy="120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0725550" y="2324440"/>
                <a:ext cx="100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14:cNvPr>
              <p14:cNvContentPartPr/>
              <p14:nvPr/>
            </p14:nvContentPartPr>
            <p14:xfrm>
              <a:off x="10889710" y="2343520"/>
              <a:ext cx="86400" cy="946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0881070" y="2334520"/>
                <a:ext cx="104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14:cNvPr>
              <p14:cNvContentPartPr/>
              <p14:nvPr/>
            </p14:nvContentPartPr>
            <p14:xfrm>
              <a:off x="11037670" y="2308240"/>
              <a:ext cx="72000" cy="81720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028670" y="2299240"/>
                <a:ext cx="89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14:cNvPr>
              <p14:cNvContentPartPr/>
              <p14:nvPr/>
            </p14:nvContentPartPr>
            <p14:xfrm>
              <a:off x="11000230" y="2273320"/>
              <a:ext cx="137880" cy="32760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991230" y="2264320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14:cNvPr>
              <p14:cNvContentPartPr/>
              <p14:nvPr/>
            </p14:nvContentPartPr>
            <p14:xfrm>
              <a:off x="11221630" y="2273320"/>
              <a:ext cx="63720" cy="22608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212990" y="2264320"/>
                <a:ext cx="81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14:cNvPr>
              <p14:cNvContentPartPr/>
              <p14:nvPr/>
            </p14:nvContentPartPr>
            <p14:xfrm>
              <a:off x="11297230" y="2273320"/>
              <a:ext cx="56160" cy="74880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1288230" y="2264320"/>
                <a:ext cx="73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14:cNvPr>
              <p14:cNvContentPartPr/>
              <p14:nvPr/>
            </p14:nvContentPartPr>
            <p14:xfrm>
              <a:off x="11378950" y="2114200"/>
              <a:ext cx="81000" cy="212040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1370310" y="2105200"/>
                <a:ext cx="98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14:cNvPr>
              <p14:cNvContentPartPr/>
              <p14:nvPr/>
            </p14:nvContentPartPr>
            <p14:xfrm>
              <a:off x="11444470" y="2184760"/>
              <a:ext cx="332640" cy="149040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1435830" y="2176120"/>
                <a:ext cx="350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14:cNvPr>
              <p14:cNvContentPartPr/>
              <p14:nvPr/>
            </p14:nvContentPartPr>
            <p14:xfrm>
              <a:off x="11830030" y="2160280"/>
              <a:ext cx="81720" cy="13320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1821030" y="2151280"/>
                <a:ext cx="9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14:cNvPr>
              <p14:cNvContentPartPr/>
              <p14:nvPr/>
            </p14:nvContentPartPr>
            <p14:xfrm>
              <a:off x="11041110" y="2961640"/>
              <a:ext cx="107280" cy="115200"/>
            </p14:xfrm>
          </p:contentPart>
        </mc:Choice>
        <mc:Fallback xmlns=""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032470" y="2953000"/>
                <a:ext cx="124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14:cNvPr>
              <p14:cNvContentPartPr/>
              <p14:nvPr/>
            </p14:nvContentPartPr>
            <p14:xfrm>
              <a:off x="11156670" y="2863720"/>
              <a:ext cx="181080" cy="216360"/>
            </p14:xfrm>
          </p:contentPart>
        </mc:Choice>
        <mc:Fallback xmlns="">
          <p:pic>
            <p:nvPicPr>
              <p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147670" y="2855080"/>
                <a:ext cx="198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14:cNvPr>
              <p14:cNvContentPartPr/>
              <p14:nvPr/>
            </p14:nvContentPartPr>
            <p14:xfrm>
              <a:off x="11259990" y="2974960"/>
              <a:ext cx="158040" cy="306000"/>
            </p14:xfrm>
          </p:contentPart>
        </mc:Choice>
        <mc:Fallback xmlns="">
          <p:pic>
            <p:nvPicPr>
              <p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1250990" y="2965960"/>
                <a:ext cx="175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14:cNvPr>
              <p14:cNvContentPartPr/>
              <p14:nvPr/>
            </p14:nvContentPartPr>
            <p14:xfrm>
              <a:off x="10929720" y="3329498"/>
              <a:ext cx="158040" cy="1933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920720" y="3320498"/>
                <a:ext cx="17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14:cNvPr>
              <p14:cNvContentPartPr/>
              <p14:nvPr/>
            </p14:nvContentPartPr>
            <p14:xfrm>
              <a:off x="11155080" y="3381338"/>
              <a:ext cx="56160" cy="8712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146080" y="3372338"/>
                <a:ext cx="73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14:cNvPr>
              <p14:cNvContentPartPr/>
              <p14:nvPr/>
            </p14:nvContentPartPr>
            <p14:xfrm>
              <a:off x="11153640" y="3376658"/>
              <a:ext cx="75600" cy="1051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1144640" y="3367658"/>
                <a:ext cx="93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14:cNvPr>
              <p14:cNvContentPartPr/>
              <p14:nvPr/>
            </p14:nvContentPartPr>
            <p14:xfrm>
              <a:off x="11334360" y="3332378"/>
              <a:ext cx="155880" cy="15012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1325720" y="3323738"/>
                <a:ext cx="17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14:cNvPr>
              <p14:cNvContentPartPr/>
              <p14:nvPr/>
            </p14:nvContentPartPr>
            <p14:xfrm>
              <a:off x="11506080" y="3319058"/>
              <a:ext cx="208080" cy="13932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497440" y="3310418"/>
                <a:ext cx="225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14:cNvPr>
              <p14:cNvContentPartPr/>
              <p14:nvPr/>
            </p14:nvContentPartPr>
            <p14:xfrm>
              <a:off x="11719920" y="3266858"/>
              <a:ext cx="68760" cy="2253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1710920" y="3258218"/>
                <a:ext cx="86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14:cNvPr>
              <p14:cNvContentPartPr/>
              <p14:nvPr/>
            </p14:nvContentPartPr>
            <p14:xfrm>
              <a:off x="11663040" y="3366938"/>
              <a:ext cx="99720" cy="100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654400" y="3358298"/>
                <a:ext cx="11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14:cNvPr>
              <p14:cNvContentPartPr/>
              <p14:nvPr/>
            </p14:nvContentPartPr>
            <p14:xfrm>
              <a:off x="11829720" y="3324458"/>
              <a:ext cx="110880" cy="16344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821080" y="3315818"/>
                <a:ext cx="128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14:cNvPr>
              <p14:cNvContentPartPr/>
              <p14:nvPr/>
            </p14:nvContentPartPr>
            <p14:xfrm>
              <a:off x="10572240" y="3784178"/>
              <a:ext cx="729720" cy="13104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563240" y="3775538"/>
                <a:ext cx="747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14:cNvPr>
              <p14:cNvContentPartPr/>
              <p14:nvPr/>
            </p14:nvContentPartPr>
            <p14:xfrm>
              <a:off x="11205840" y="3724058"/>
              <a:ext cx="85680" cy="1008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1197200" y="3715418"/>
                <a:ext cx="103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14:cNvPr>
              <p14:cNvContentPartPr/>
              <p14:nvPr/>
            </p14:nvContentPartPr>
            <p14:xfrm>
              <a:off x="11444160" y="3781298"/>
              <a:ext cx="301680" cy="226080"/>
            </p14:xfrm>
          </p:contentPart>
        </mc:Choice>
        <mc:Fallback xmlns="">
          <p:pic>
            <p:nvPicPr>
              <p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1435160" y="3772658"/>
                <a:ext cx="319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14:cNvPr>
              <p14:cNvContentPartPr/>
              <p14:nvPr/>
            </p14:nvContentPartPr>
            <p14:xfrm>
              <a:off x="11786880" y="3805418"/>
              <a:ext cx="91440" cy="100080"/>
            </p14:xfrm>
          </p:contentPart>
        </mc:Choice>
        <mc:Fallback xmlns=""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1778240" y="3796778"/>
                <a:ext cx="10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14:cNvPr>
              <p14:cNvContentPartPr/>
              <p14:nvPr/>
            </p14:nvContentPartPr>
            <p14:xfrm>
              <a:off x="11904960" y="3819458"/>
              <a:ext cx="62280" cy="92880"/>
            </p14:xfrm>
          </p:contentPart>
        </mc:Choice>
        <mc:Fallback xmlns="">
          <p:pic>
            <p:nvPicPr>
              <p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895960" y="3810458"/>
                <a:ext cx="79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14:cNvPr>
              <p14:cNvContentPartPr/>
              <p14:nvPr/>
            </p14:nvContentPartPr>
            <p14:xfrm>
              <a:off x="11966160" y="3827738"/>
              <a:ext cx="59040" cy="77760"/>
            </p14:xfrm>
          </p:contentPart>
        </mc:Choice>
        <mc:Fallback xmlns="">
          <p:pic>
            <p:nvPicPr>
              <p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957160" y="3818738"/>
                <a:ext cx="7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14:cNvPr>
              <p14:cNvContentPartPr/>
              <p14:nvPr/>
            </p14:nvContentPartPr>
            <p14:xfrm>
              <a:off x="12028440" y="3814418"/>
              <a:ext cx="65880" cy="102600"/>
            </p14:xfrm>
          </p:contentPart>
        </mc:Choice>
        <mc:Fallback xmlns="">
          <p:pic>
            <p:nvPicPr>
              <p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2019800" y="3805778"/>
                <a:ext cx="83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14:cNvPr>
              <p14:cNvContentPartPr/>
              <p14:nvPr/>
            </p14:nvContentPartPr>
            <p14:xfrm>
              <a:off x="12120240" y="3838538"/>
              <a:ext cx="34920" cy="8280"/>
            </p14:xfrm>
          </p:contentPart>
        </mc:Choice>
        <mc:Fallback xmlns=""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2111600" y="3829538"/>
                <a:ext cx="5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14:cNvPr>
              <p14:cNvContentPartPr/>
              <p14:nvPr/>
            </p14:nvContentPartPr>
            <p14:xfrm>
              <a:off x="8577120" y="4133738"/>
              <a:ext cx="665280" cy="163440"/>
            </p14:xfrm>
          </p:contentPart>
        </mc:Choice>
        <mc:Fallback xmlns="">
          <p:pic>
            <p:nvPicPr>
              <p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568120" y="4125098"/>
                <a:ext cx="68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14:cNvPr>
              <p14:cNvContentPartPr/>
              <p14:nvPr/>
            </p14:nvContentPartPr>
            <p14:xfrm>
              <a:off x="9282000" y="4266938"/>
              <a:ext cx="360" cy="360"/>
            </p14:xfrm>
          </p:contentPart>
        </mc:Choice>
        <mc:Fallback xmlns="">
          <p:pic>
            <p:nvPicPr>
              <p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273000" y="4258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14:cNvPr>
              <p14:cNvContentPartPr/>
              <p14:nvPr/>
            </p14:nvContentPartPr>
            <p14:xfrm>
              <a:off x="7067280" y="3909735"/>
              <a:ext cx="958680" cy="74880"/>
            </p14:xfrm>
          </p:contentPart>
        </mc:Choice>
        <mc:Fallback xmlns="">
          <p:pic>
            <p:nvPicPr>
              <p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058640" y="3901095"/>
                <a:ext cx="976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14:cNvPr>
              <p14:cNvContentPartPr/>
              <p14:nvPr/>
            </p14:nvContentPartPr>
            <p14:xfrm>
              <a:off x="1895408" y="2605095"/>
              <a:ext cx="128520" cy="10080"/>
            </p14:xfrm>
          </p:contentPart>
        </mc:Choice>
        <mc:Fallback xmlns="">
          <p:pic>
            <p:nvPicPr>
              <p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886408" y="2596095"/>
                <a:ext cx="146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14:cNvPr>
              <p14:cNvContentPartPr/>
              <p14:nvPr/>
            </p14:nvContentPartPr>
            <p14:xfrm>
              <a:off x="3501780" y="2775700"/>
              <a:ext cx="1572120" cy="1253160"/>
            </p14:xfrm>
          </p:contentPart>
        </mc:Choice>
        <mc:Fallback xmlns="">
          <p:pic>
            <p:nvPicPr>
              <p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493140" y="2766700"/>
                <a:ext cx="15897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14:cNvPr>
              <p14:cNvContentPartPr/>
              <p14:nvPr/>
            </p14:nvContentPartPr>
            <p14:xfrm>
              <a:off x="5073900" y="4584460"/>
              <a:ext cx="567360" cy="316080"/>
            </p14:xfrm>
          </p:contentPart>
        </mc:Choice>
        <mc:Fallback xmlns="">
          <p:pic>
            <p:nvPicPr>
              <p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064900" y="4575460"/>
                <a:ext cx="58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14:cNvPr>
              <p14:cNvContentPartPr/>
              <p14:nvPr/>
            </p14:nvContentPartPr>
            <p14:xfrm>
              <a:off x="4270631" y="3118774"/>
              <a:ext cx="1874160" cy="2736000"/>
            </p14:xfrm>
          </p:contentPart>
        </mc:Choice>
        <mc:Fallback xmlns="">
          <p:pic>
            <p:nvPicPr>
              <p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261991" y="3109774"/>
                <a:ext cx="1891800" cy="27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14:cNvPr>
              <p14:cNvContentPartPr/>
              <p14:nvPr/>
            </p14:nvContentPartPr>
            <p14:xfrm>
              <a:off x="5022060" y="4184380"/>
              <a:ext cx="119880" cy="144000"/>
            </p14:xfrm>
          </p:contentPart>
        </mc:Choice>
        <mc:Fallback xmlns="">
          <p:pic>
            <p:nvPicPr>
              <p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013060" y="4175357"/>
                <a:ext cx="137520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14:cNvPr>
              <p14:cNvContentPartPr/>
              <p14:nvPr/>
            </p14:nvContentPartPr>
            <p14:xfrm>
              <a:off x="5149860" y="4229020"/>
              <a:ext cx="65160" cy="105840"/>
            </p14:xfrm>
          </p:contentPart>
        </mc:Choice>
        <mc:Fallback xmlns="">
          <p:pic>
            <p:nvPicPr>
              <p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140860" y="4220020"/>
                <a:ext cx="82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14:cNvPr>
              <p14:cNvContentPartPr/>
              <p14:nvPr/>
            </p14:nvContentPartPr>
            <p14:xfrm>
              <a:off x="5244900" y="4228660"/>
              <a:ext cx="83520" cy="122760"/>
            </p14:xfrm>
          </p:contentPart>
        </mc:Choice>
        <mc:Fallback xmlns="">
          <p:pic>
            <p:nvPicPr>
              <p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235900" y="4219660"/>
                <a:ext cx="101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14:cNvPr>
              <p14:cNvContentPartPr/>
              <p14:nvPr/>
            </p14:nvContentPartPr>
            <p14:xfrm>
              <a:off x="5374860" y="4263940"/>
              <a:ext cx="263520" cy="152640"/>
            </p14:xfrm>
          </p:contentPart>
        </mc:Choice>
        <mc:Fallback xmlns="">
          <p:pic>
            <p:nvPicPr>
              <p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365860" y="4254961"/>
                <a:ext cx="281160" cy="17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14:cNvPr>
              <p14:cNvContentPartPr/>
              <p14:nvPr/>
            </p14:nvContentPartPr>
            <p14:xfrm>
              <a:off x="5834580" y="4381660"/>
              <a:ext cx="90000" cy="124560"/>
            </p14:xfrm>
          </p:contentPart>
        </mc:Choice>
        <mc:Fallback xmlns="">
          <p:pic>
            <p:nvPicPr>
              <p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825580" y="4372660"/>
                <a:ext cx="107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14:cNvPr>
              <p14:cNvContentPartPr/>
              <p14:nvPr/>
            </p14:nvContentPartPr>
            <p14:xfrm>
              <a:off x="5933940" y="4337380"/>
              <a:ext cx="114840" cy="223920"/>
            </p14:xfrm>
          </p:contentPart>
        </mc:Choice>
        <mc:Fallback xmlns="">
          <p:pic>
            <p:nvPicPr>
              <p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924912" y="4328380"/>
                <a:ext cx="132535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14:cNvPr>
              <p14:cNvContentPartPr/>
              <p14:nvPr/>
            </p14:nvContentPartPr>
            <p14:xfrm>
              <a:off x="6066780" y="4488940"/>
              <a:ext cx="1372680" cy="545400"/>
            </p14:xfrm>
          </p:contentPart>
        </mc:Choice>
        <mc:Fallback xmlns="">
          <p:pic>
            <p:nvPicPr>
              <p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057780" y="4479940"/>
                <a:ext cx="1390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14:cNvPr>
              <p14:cNvContentPartPr/>
              <p14:nvPr/>
            </p14:nvContentPartPr>
            <p14:xfrm>
              <a:off x="7349820" y="4764340"/>
              <a:ext cx="174600" cy="17280"/>
            </p14:xfrm>
          </p:contentPart>
        </mc:Choice>
        <mc:Fallback xmlns="">
          <p:pic>
            <p:nvPicPr>
              <p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340820" y="4755340"/>
                <a:ext cx="192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14:cNvPr>
              <p14:cNvContentPartPr/>
              <p14:nvPr/>
            </p14:nvContentPartPr>
            <p14:xfrm>
              <a:off x="5687764" y="4781231"/>
              <a:ext cx="168120" cy="228240"/>
            </p14:xfrm>
          </p:contentPart>
        </mc:Choice>
        <mc:Fallback xmlns="">
          <p:pic>
            <p:nvPicPr>
              <p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678764" y="4772231"/>
                <a:ext cx="185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14:cNvPr>
              <p14:cNvContentPartPr/>
              <p14:nvPr/>
            </p14:nvContentPartPr>
            <p14:xfrm>
              <a:off x="5769124" y="4909751"/>
              <a:ext cx="108720" cy="153360"/>
            </p14:xfrm>
          </p:contentPart>
        </mc:Choice>
        <mc:Fallback xmlns="">
          <p:pic>
            <p:nvPicPr>
              <p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760094" y="4900772"/>
                <a:ext cx="126419" cy="17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14:cNvPr>
              <p14:cNvContentPartPr/>
              <p14:nvPr/>
            </p14:nvContentPartPr>
            <p14:xfrm>
              <a:off x="5804764" y="4942151"/>
              <a:ext cx="141480" cy="177480"/>
            </p14:xfrm>
          </p:contentPart>
        </mc:Choice>
        <mc:Fallback xmlns="">
          <p:pic>
            <p:nvPicPr>
              <p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5795764" y="4933151"/>
                <a:ext cx="15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14:cNvPr>
              <p14:cNvContentPartPr/>
              <p14:nvPr/>
            </p14:nvContentPartPr>
            <p14:xfrm>
              <a:off x="5939764" y="4993271"/>
              <a:ext cx="128160" cy="194400"/>
            </p14:xfrm>
          </p:contentPart>
        </mc:Choice>
        <mc:Fallback xmlns="">
          <p:pic>
            <p:nvPicPr>
              <p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5930764" y="4984254"/>
                <a:ext cx="145800" cy="21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14:cNvPr>
              <p14:cNvContentPartPr/>
              <p14:nvPr/>
            </p14:nvContentPartPr>
            <p14:xfrm>
              <a:off x="6157564" y="5102711"/>
              <a:ext cx="434520" cy="241200"/>
            </p14:xfrm>
          </p:contentPart>
        </mc:Choice>
        <mc:Fallback xmlns="">
          <p:pic>
            <p:nvPicPr>
              <p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6148557" y="5093698"/>
                <a:ext cx="452175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14:cNvPr>
              <p14:cNvContentPartPr/>
              <p14:nvPr/>
            </p14:nvContentPartPr>
            <p14:xfrm>
              <a:off x="6472204" y="5152751"/>
              <a:ext cx="204840" cy="31320"/>
            </p14:xfrm>
          </p:contentPart>
        </mc:Choice>
        <mc:Fallback xmlns="">
          <p:pic>
            <p:nvPicPr>
              <p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6463204" y="5143751"/>
                <a:ext cx="222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14:cNvPr>
              <p14:cNvContentPartPr/>
              <p14:nvPr/>
            </p14:nvContentPartPr>
            <p14:xfrm>
              <a:off x="6571204" y="5267231"/>
              <a:ext cx="140760" cy="215640"/>
            </p14:xfrm>
          </p:contentPart>
        </mc:Choice>
        <mc:Fallback xmlns="">
          <p:pic>
            <p:nvPicPr>
              <p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6562181" y="5258246"/>
                <a:ext cx="158445" cy="23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14:cNvPr>
              <p14:cNvContentPartPr/>
              <p14:nvPr/>
            </p14:nvContentPartPr>
            <p14:xfrm>
              <a:off x="6764164" y="5333111"/>
              <a:ext cx="77760" cy="79560"/>
            </p14:xfrm>
          </p:contentPart>
        </mc:Choice>
        <mc:Fallback xmlns="">
          <p:pic>
            <p:nvPicPr>
              <p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755164" y="5324111"/>
                <a:ext cx="95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14:cNvPr>
              <p14:cNvContentPartPr/>
              <p14:nvPr/>
            </p14:nvContentPartPr>
            <p14:xfrm>
              <a:off x="6854164" y="5333111"/>
              <a:ext cx="273240" cy="108360"/>
            </p14:xfrm>
          </p:contentPart>
        </mc:Choice>
        <mc:Fallback xmlns="">
          <p:pic>
            <p:nvPicPr>
              <p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845176" y="5324081"/>
                <a:ext cx="290857" cy="12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14:cNvPr>
              <p14:cNvContentPartPr/>
              <p14:nvPr/>
            </p14:nvContentPartPr>
            <p14:xfrm>
              <a:off x="7123084" y="5316191"/>
              <a:ext cx="125640" cy="236160"/>
            </p14:xfrm>
          </p:contentPart>
        </mc:Choice>
        <mc:Fallback xmlns="">
          <p:pic>
            <p:nvPicPr>
              <p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7114110" y="5307191"/>
                <a:ext cx="14323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14:cNvPr>
              <p14:cNvContentPartPr/>
              <p14:nvPr/>
            </p14:nvContentPartPr>
            <p14:xfrm>
              <a:off x="7388764" y="5491151"/>
              <a:ext cx="24480" cy="92160"/>
            </p14:xfrm>
          </p:contentPart>
        </mc:Choice>
        <mc:Fallback xmlns="">
          <p:pic>
            <p:nvPicPr>
              <p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379764" y="5482151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14:cNvPr>
              <p14:cNvContentPartPr/>
              <p14:nvPr/>
            </p14:nvContentPartPr>
            <p14:xfrm>
              <a:off x="7350604" y="5512391"/>
              <a:ext cx="90720" cy="34920"/>
            </p14:xfrm>
          </p:contentPart>
        </mc:Choice>
        <mc:Fallback xmlns="">
          <p:pic>
            <p:nvPicPr>
              <p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7341604" y="5503391"/>
                <a:ext cx="108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14:cNvPr>
              <p14:cNvContentPartPr/>
              <p14:nvPr/>
            </p14:nvContentPartPr>
            <p14:xfrm>
              <a:off x="7467604" y="5508071"/>
              <a:ext cx="103320" cy="209160"/>
            </p14:xfrm>
          </p:contentPart>
        </mc:Choice>
        <mc:Fallback xmlns="">
          <p:pic>
            <p:nvPicPr>
              <p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7458604" y="5499071"/>
                <a:ext cx="120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14:cNvPr>
              <p14:cNvContentPartPr/>
              <p14:nvPr/>
            </p14:nvContentPartPr>
            <p14:xfrm>
              <a:off x="7592884" y="5450471"/>
              <a:ext cx="113040" cy="332640"/>
            </p14:xfrm>
          </p:contentPart>
        </mc:Choice>
        <mc:Fallback xmlns="">
          <p:pic>
            <p:nvPicPr>
              <p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583855" y="5441461"/>
                <a:ext cx="130736" cy="35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14:cNvPr>
              <p14:cNvContentPartPr/>
              <p14:nvPr/>
            </p14:nvContentPartPr>
            <p14:xfrm>
              <a:off x="6225071" y="5823454"/>
              <a:ext cx="255600" cy="177120"/>
            </p14:xfrm>
          </p:contentPart>
        </mc:Choice>
        <mc:Fallback xmlns="">
          <p:pic>
            <p:nvPicPr>
              <p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216431" y="5814454"/>
                <a:ext cx="273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14:cNvPr>
              <p14:cNvContentPartPr/>
              <p14:nvPr/>
            </p14:nvContentPartPr>
            <p14:xfrm>
              <a:off x="6486791" y="5861974"/>
              <a:ext cx="103680" cy="295920"/>
            </p14:xfrm>
          </p:contentPart>
        </mc:Choice>
        <mc:Fallback xmlns="">
          <p:pic>
            <p:nvPicPr>
              <p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478151" y="5853334"/>
                <a:ext cx="121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14:cNvPr>
              <p14:cNvContentPartPr/>
              <p14:nvPr/>
            </p14:nvContentPartPr>
            <p14:xfrm>
              <a:off x="6661391" y="5879614"/>
              <a:ext cx="78120" cy="115920"/>
            </p14:xfrm>
          </p:contentPart>
        </mc:Choice>
        <mc:Fallback xmlns="">
          <p:pic>
            <p:nvPicPr>
              <p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6652751" y="5870974"/>
                <a:ext cx="9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14:cNvPr>
              <p14:cNvContentPartPr/>
              <p14:nvPr/>
            </p14:nvContentPartPr>
            <p14:xfrm>
              <a:off x="6520271" y="5728414"/>
              <a:ext cx="219240" cy="146520"/>
            </p14:xfrm>
          </p:contentPart>
        </mc:Choice>
        <mc:Fallback xmlns="">
          <p:pic>
            <p:nvPicPr>
              <p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6511271" y="5719774"/>
                <a:ext cx="236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14:cNvPr>
              <p14:cNvContentPartPr/>
              <p14:nvPr/>
            </p14:nvContentPartPr>
            <p14:xfrm>
              <a:off x="6812591" y="5868094"/>
              <a:ext cx="702360" cy="236520"/>
            </p14:xfrm>
          </p:contentPart>
        </mc:Choice>
        <mc:Fallback xmlns="">
          <p:pic>
            <p:nvPicPr>
              <p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803591" y="5859094"/>
                <a:ext cx="720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14:cNvPr>
              <p14:cNvContentPartPr/>
              <p14:nvPr/>
            </p14:nvContentPartPr>
            <p14:xfrm>
              <a:off x="7728071" y="5949454"/>
              <a:ext cx="389520" cy="189360"/>
            </p14:xfrm>
          </p:contentPart>
        </mc:Choice>
        <mc:Fallback xmlns="">
          <p:pic>
            <p:nvPicPr>
              <p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719071" y="5940454"/>
                <a:ext cx="407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14:cNvPr>
              <p14:cNvContentPartPr/>
              <p14:nvPr/>
            </p14:nvContentPartPr>
            <p14:xfrm>
              <a:off x="8090951" y="5816974"/>
              <a:ext cx="178200" cy="247320"/>
            </p14:xfrm>
          </p:contentPart>
        </mc:Choice>
        <mc:Fallback xmlns="">
          <p:pic>
            <p:nvPicPr>
              <p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8082311" y="5807974"/>
                <a:ext cx="195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14:cNvPr>
              <p14:cNvContentPartPr/>
              <p14:nvPr/>
            </p14:nvContentPartPr>
            <p14:xfrm>
              <a:off x="8324591" y="5885734"/>
              <a:ext cx="545040" cy="226800"/>
            </p14:xfrm>
          </p:contentPart>
        </mc:Choice>
        <mc:Fallback xmlns="">
          <p:pic>
            <p:nvPicPr>
              <p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8315951" y="5876734"/>
                <a:ext cx="5626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Группа 509">
            <a:extLst>
              <a:ext uri="{FF2B5EF4-FFF2-40B4-BE49-F238E27FC236}">
                <a16:creationId xmlns:a16="http://schemas.microsoft.com/office/drawing/2014/main" id="{B1A95EEB-E53B-4AB8-9EF4-DC95E3F273A2}"/>
              </a:ext>
            </a:extLst>
          </p:cNvPr>
          <p:cNvGrpSpPr/>
          <p:nvPr/>
        </p:nvGrpSpPr>
        <p:grpSpPr>
          <a:xfrm>
            <a:off x="9137111" y="5918134"/>
            <a:ext cx="407160" cy="208800"/>
            <a:chOff x="9137111" y="5918134"/>
            <a:chExt cx="407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14:cNvPr>
                <p14:cNvContentPartPr/>
                <p14:nvPr/>
              </p14:nvContentPartPr>
              <p14:xfrm>
                <a:off x="9137111" y="5918134"/>
                <a:ext cx="92520" cy="164160"/>
              </p14:xfrm>
            </p:contentPart>
          </mc:Choice>
          <mc:Fallback xmlns="">
            <p:pic>
              <p:nvPicPr>
                <p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28111" y="5909134"/>
                  <a:ext cx="11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14:cNvPr>
                <p14:cNvContentPartPr/>
                <p14:nvPr/>
              </p14:nvContentPartPr>
              <p14:xfrm>
                <a:off x="9419711" y="5945854"/>
                <a:ext cx="124560" cy="181080"/>
              </p14:xfrm>
            </p:contentPart>
          </mc:Choice>
          <mc:Fallback xmlns="">
            <p:pic>
              <p:nvPicPr>
                <p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11071" y="5937214"/>
                  <a:ext cx="142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Группа 514">
            <a:extLst>
              <a:ext uri="{FF2B5EF4-FFF2-40B4-BE49-F238E27FC236}">
                <a16:creationId xmlns:a16="http://schemas.microsoft.com/office/drawing/2014/main" id="{27AA7D17-9746-4BC1-AD05-C48743B2E3B9}"/>
              </a:ext>
            </a:extLst>
          </p:cNvPr>
          <p:cNvGrpSpPr/>
          <p:nvPr/>
        </p:nvGrpSpPr>
        <p:grpSpPr>
          <a:xfrm>
            <a:off x="9669911" y="5849374"/>
            <a:ext cx="646200" cy="250560"/>
            <a:chOff x="9669911" y="5849374"/>
            <a:chExt cx="646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14:cNvPr>
                <p14:cNvContentPartPr/>
                <p14:nvPr/>
              </p14:nvContentPartPr>
              <p14:xfrm>
                <a:off x="9669911" y="5849374"/>
                <a:ext cx="132840" cy="250560"/>
              </p14:xfrm>
            </p:contentPart>
          </mc:Choice>
          <mc:Fallback xmlns="">
            <p:pic>
              <p:nvPicPr>
                <p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60911" y="5840374"/>
                  <a:ext cx="150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14:cNvPr>
                <p14:cNvContentPartPr/>
                <p14:nvPr/>
              </p14:nvContentPartPr>
              <p14:xfrm>
                <a:off x="9857471" y="5993014"/>
                <a:ext cx="201600" cy="105480"/>
              </p14:xfrm>
            </p:contentPart>
          </mc:Choice>
          <mc:Fallback xmlns="">
            <p:pic>
              <p:nvPicPr>
                <p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848471" y="5984374"/>
                  <a:ext cx="21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14:cNvPr>
                <p14:cNvContentPartPr/>
                <p14:nvPr/>
              </p14:nvContentPartPr>
              <p14:xfrm>
                <a:off x="10062671" y="5904094"/>
                <a:ext cx="128880" cy="180000"/>
              </p14:xfrm>
            </p:contentPart>
          </mc:Choice>
          <mc:Fallback xmlns="">
            <p:pic>
              <p:nvPicPr>
                <p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054031" y="5895094"/>
                  <a:ext cx="146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14:cNvPr>
                <p14:cNvContentPartPr/>
                <p14:nvPr/>
              </p14:nvContentPartPr>
              <p14:xfrm>
                <a:off x="10255631" y="5987254"/>
                <a:ext cx="60480" cy="89280"/>
              </p14:xfrm>
            </p:contentPart>
          </mc:Choice>
          <mc:Fallback xmlns="">
            <p:pic>
              <p:nvPicPr>
                <p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246631" y="5978254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14:cNvPr>
              <p14:cNvContentPartPr/>
              <p14:nvPr/>
            </p14:nvContentPartPr>
            <p14:xfrm>
              <a:off x="10364351" y="5964574"/>
              <a:ext cx="149760" cy="144000"/>
            </p14:xfrm>
          </p:contentPart>
        </mc:Choice>
        <mc:Fallback xmlns="">
          <p:pic>
            <p:nvPicPr>
              <p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10355711" y="5955934"/>
                <a:ext cx="167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14:cNvPr>
              <p14:cNvContentPartPr/>
              <p14:nvPr/>
            </p14:nvContentPartPr>
            <p14:xfrm>
              <a:off x="10716071" y="5980774"/>
              <a:ext cx="131400" cy="131400"/>
            </p14:xfrm>
          </p:contentPart>
        </mc:Choice>
        <mc:Fallback xmlns="">
          <p:pic>
            <p:nvPicPr>
              <p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10707071" y="5972134"/>
                <a:ext cx="1490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Группа 526">
            <a:extLst>
              <a:ext uri="{FF2B5EF4-FFF2-40B4-BE49-F238E27FC236}">
                <a16:creationId xmlns:a16="http://schemas.microsoft.com/office/drawing/2014/main" id="{53E881D6-7DA3-46F2-88FF-4959D38F31B4}"/>
              </a:ext>
            </a:extLst>
          </p:cNvPr>
          <p:cNvGrpSpPr/>
          <p:nvPr/>
        </p:nvGrpSpPr>
        <p:grpSpPr>
          <a:xfrm>
            <a:off x="6428111" y="6236374"/>
            <a:ext cx="2214000" cy="262440"/>
            <a:chOff x="6428111" y="6236374"/>
            <a:chExt cx="22140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14:cNvPr>
                <p14:cNvContentPartPr/>
                <p14:nvPr/>
              </p14:nvContentPartPr>
              <p14:xfrm>
                <a:off x="6428111" y="6237814"/>
                <a:ext cx="85680" cy="191160"/>
              </p14:xfrm>
            </p:contentPart>
          </mc:Choice>
          <mc:Fallback xmlns="">
            <p:pic>
              <p:nvPicPr>
                <p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419471" y="6228814"/>
                  <a:ext cx="10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14:cNvPr>
                <p14:cNvContentPartPr/>
                <p14:nvPr/>
              </p14:nvContentPartPr>
              <p14:xfrm>
                <a:off x="6513431" y="6363094"/>
                <a:ext cx="143640" cy="360"/>
              </p14:xfrm>
            </p:contentPart>
          </mc:Choice>
          <mc:Fallback xmlns="">
            <p:pic>
              <p:nvPicPr>
                <p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504431" y="6354454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14:cNvPr>
                <p14:cNvContentPartPr/>
                <p14:nvPr/>
              </p14:nvContentPartPr>
              <p14:xfrm>
                <a:off x="6676151" y="6261934"/>
                <a:ext cx="446400" cy="164880"/>
              </p14:xfrm>
            </p:contentPart>
          </mc:Choice>
          <mc:Fallback xmlns="">
            <p:pic>
              <p:nvPicPr>
                <p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667511" y="6252934"/>
                  <a:ext cx="46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14:cNvPr>
                <p14:cNvContentPartPr/>
                <p14:nvPr/>
              </p14:nvContentPartPr>
              <p14:xfrm>
                <a:off x="7316591" y="6236374"/>
                <a:ext cx="587880" cy="262440"/>
              </p14:xfrm>
            </p:contentPart>
          </mc:Choice>
          <mc:Fallback xmlns="">
            <p:pic>
              <p:nvPicPr>
                <p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307951" y="6227374"/>
                  <a:ext cx="60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14:cNvPr>
                <p14:cNvContentPartPr/>
                <p14:nvPr/>
              </p14:nvContentPartPr>
              <p14:xfrm>
                <a:off x="7872071" y="6248614"/>
                <a:ext cx="177120" cy="222840"/>
              </p14:xfrm>
            </p:contentPart>
          </mc:Choice>
          <mc:Fallback xmlns="">
            <p:pic>
              <p:nvPicPr>
                <p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863071" y="6239974"/>
                  <a:ext cx="194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14:cNvPr>
                <p14:cNvContentPartPr/>
                <p14:nvPr/>
              </p14:nvContentPartPr>
              <p14:xfrm>
                <a:off x="8123711" y="6339694"/>
                <a:ext cx="518400" cy="151200"/>
              </p14:xfrm>
            </p:contentPart>
          </mc:Choice>
          <mc:Fallback xmlns="">
            <p:pic>
              <p:nvPicPr>
                <p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114711" y="6331054"/>
                  <a:ext cx="5360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14:cNvPr>
              <p14:cNvContentPartPr/>
              <p14:nvPr/>
            </p14:nvContentPartPr>
            <p14:xfrm>
              <a:off x="8661551" y="6359134"/>
              <a:ext cx="94680" cy="92160"/>
            </p14:xfrm>
          </p:contentPart>
        </mc:Choice>
        <mc:Fallback xmlns="">
          <p:pic>
            <p:nvPicPr>
              <p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8652551" y="6350134"/>
                <a:ext cx="11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Группа 529">
            <a:extLst>
              <a:ext uri="{FF2B5EF4-FFF2-40B4-BE49-F238E27FC236}">
                <a16:creationId xmlns:a16="http://schemas.microsoft.com/office/drawing/2014/main" id="{A8E577C6-3B15-489B-AFE6-C13D0BD31DC7}"/>
              </a:ext>
            </a:extLst>
          </p:cNvPr>
          <p:cNvGrpSpPr/>
          <p:nvPr/>
        </p:nvGrpSpPr>
        <p:grpSpPr>
          <a:xfrm>
            <a:off x="6318840" y="2973098"/>
            <a:ext cx="4469408" cy="1459440"/>
            <a:chOff x="6318840" y="2973098"/>
            <a:chExt cx="4469408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14:cNvPr>
                <p14:cNvContentPartPr/>
                <p14:nvPr/>
              </p14:nvContentPartPr>
              <p14:xfrm>
                <a:off x="9762968" y="3033578"/>
                <a:ext cx="78120" cy="921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753968" y="3024938"/>
                  <a:ext cx="95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14:cNvPr>
                <p14:cNvContentPartPr/>
                <p14:nvPr/>
              </p14:nvContentPartPr>
              <p14:xfrm>
                <a:off x="9877088" y="3049778"/>
                <a:ext cx="138600" cy="8892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868448" y="3040778"/>
                  <a:ext cx="156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14:cNvPr>
                <p14:cNvContentPartPr/>
                <p14:nvPr/>
              </p14:nvContentPartPr>
              <p14:xfrm>
                <a:off x="10219088" y="2973098"/>
                <a:ext cx="402480" cy="13680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210448" y="2964098"/>
                  <a:ext cx="42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14:cNvPr>
                <p14:cNvContentPartPr/>
                <p14:nvPr/>
              </p14:nvContentPartPr>
              <p14:xfrm>
                <a:off x="10620128" y="2991458"/>
                <a:ext cx="168120" cy="15048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611488" y="2982458"/>
                  <a:ext cx="185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14:cNvPr>
                <p14:cNvContentPartPr/>
                <p14:nvPr/>
              </p14:nvContentPartPr>
              <p14:xfrm>
                <a:off x="8267370" y="3009880"/>
                <a:ext cx="110160" cy="36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258730" y="3000880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14:cNvPr>
                <p14:cNvContentPartPr/>
                <p14:nvPr/>
              </p14:nvContentPartPr>
              <p14:xfrm>
                <a:off x="8539110" y="3077200"/>
                <a:ext cx="229320" cy="11340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530110" y="3068200"/>
                  <a:ext cx="24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14:cNvPr>
                <p14:cNvContentPartPr/>
                <p14:nvPr/>
              </p14:nvContentPartPr>
              <p14:xfrm>
                <a:off x="8731350" y="3088720"/>
                <a:ext cx="167400" cy="968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722710" y="3080080"/>
                  <a:ext cx="185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14:cNvPr>
                <p14:cNvContentPartPr/>
                <p14:nvPr/>
              </p14:nvContentPartPr>
              <p14:xfrm>
                <a:off x="6415530" y="3139480"/>
                <a:ext cx="655200" cy="18540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06530" y="3130480"/>
                  <a:ext cx="672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14:cNvPr>
                <p14:cNvContentPartPr/>
                <p14:nvPr/>
              </p14:nvContentPartPr>
              <p14:xfrm>
                <a:off x="7102410" y="3282760"/>
                <a:ext cx="10800" cy="6552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093410" y="3273760"/>
                  <a:ext cx="28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14:cNvPr>
                <p14:cNvContentPartPr/>
                <p14:nvPr/>
              </p14:nvContentPartPr>
              <p14:xfrm>
                <a:off x="7234890" y="3170800"/>
                <a:ext cx="281880" cy="10620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226250" y="3162160"/>
                  <a:ext cx="29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14:cNvPr>
                <p14:cNvContentPartPr/>
                <p14:nvPr/>
              </p14:nvContentPartPr>
              <p14:xfrm>
                <a:off x="7517130" y="3105280"/>
                <a:ext cx="686520" cy="2818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508490" y="3096280"/>
                  <a:ext cx="704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14:cNvPr>
                <p14:cNvContentPartPr/>
                <p14:nvPr/>
              </p14:nvContentPartPr>
              <p14:xfrm>
                <a:off x="8240730" y="3098080"/>
                <a:ext cx="142560" cy="9144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231730" y="3089440"/>
                  <a:ext cx="16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14:cNvPr>
                <p14:cNvContentPartPr/>
                <p14:nvPr/>
              </p14:nvContentPartPr>
              <p14:xfrm>
                <a:off x="6329280" y="3390698"/>
                <a:ext cx="45720" cy="173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320280" y="3382058"/>
                  <a:ext cx="6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14:cNvPr>
                <p14:cNvContentPartPr/>
                <p14:nvPr/>
              </p14:nvContentPartPr>
              <p14:xfrm>
                <a:off x="6433680" y="3457298"/>
                <a:ext cx="111240" cy="9144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425040" y="3448658"/>
                  <a:ext cx="128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14:cNvPr>
                <p14:cNvContentPartPr/>
                <p14:nvPr/>
              </p14:nvContentPartPr>
              <p14:xfrm>
                <a:off x="6591360" y="3476378"/>
                <a:ext cx="77040" cy="5436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582360" y="3467378"/>
                  <a:ext cx="9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14:cNvPr>
                <p14:cNvContentPartPr/>
                <p14:nvPr/>
              </p14:nvContentPartPr>
              <p14:xfrm>
                <a:off x="6829320" y="3419498"/>
                <a:ext cx="519840" cy="17028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820320" y="3410858"/>
                  <a:ext cx="53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14:cNvPr>
                <p14:cNvContentPartPr/>
                <p14:nvPr/>
              </p14:nvContentPartPr>
              <p14:xfrm>
                <a:off x="7384440" y="3489338"/>
                <a:ext cx="56160" cy="9288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75800" y="3480338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14:cNvPr>
                <p14:cNvContentPartPr/>
                <p14:nvPr/>
              </p14:nvContentPartPr>
              <p14:xfrm>
                <a:off x="7462560" y="3473498"/>
                <a:ext cx="158760" cy="9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453560" y="3464858"/>
                  <a:ext cx="176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14:cNvPr>
                <p14:cNvContentPartPr/>
                <p14:nvPr/>
              </p14:nvContentPartPr>
              <p14:xfrm>
                <a:off x="7791240" y="3457298"/>
                <a:ext cx="109440" cy="12132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782600" y="3448298"/>
                  <a:ext cx="127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14:cNvPr>
                <p14:cNvContentPartPr/>
                <p14:nvPr/>
              </p14:nvContentPartPr>
              <p14:xfrm>
                <a:off x="7912920" y="3514538"/>
                <a:ext cx="87840" cy="576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904280" y="3505898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14:cNvPr>
                <p14:cNvContentPartPr/>
                <p14:nvPr/>
              </p14:nvContentPartPr>
              <p14:xfrm>
                <a:off x="8023080" y="3504458"/>
                <a:ext cx="69120" cy="586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014080" y="3495818"/>
                  <a:ext cx="86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14:cNvPr>
                <p14:cNvContentPartPr/>
                <p14:nvPr/>
              </p14:nvContentPartPr>
              <p14:xfrm>
                <a:off x="8115240" y="3488618"/>
                <a:ext cx="236520" cy="9900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106240" y="3479978"/>
                  <a:ext cx="254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14:cNvPr>
                <p14:cNvContentPartPr/>
                <p14:nvPr/>
              </p14:nvContentPartPr>
              <p14:xfrm>
                <a:off x="8376960" y="3409778"/>
                <a:ext cx="58320" cy="20016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368320" y="3401138"/>
                  <a:ext cx="7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14:cNvPr>
                <p14:cNvContentPartPr/>
                <p14:nvPr/>
              </p14:nvContentPartPr>
              <p14:xfrm>
                <a:off x="8572440" y="3485738"/>
                <a:ext cx="86400" cy="18252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563440" y="3476738"/>
                  <a:ext cx="10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14:cNvPr>
                <p14:cNvContentPartPr/>
                <p14:nvPr/>
              </p14:nvContentPartPr>
              <p14:xfrm>
                <a:off x="8661360" y="3481058"/>
                <a:ext cx="112320" cy="6948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652720" y="3472418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14:cNvPr>
                <p14:cNvContentPartPr/>
                <p14:nvPr/>
              </p14:nvContentPartPr>
              <p14:xfrm>
                <a:off x="8786640" y="3453338"/>
                <a:ext cx="219600" cy="8712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777640" y="3444698"/>
                  <a:ext cx="237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14:cNvPr>
                <p14:cNvContentPartPr/>
                <p14:nvPr/>
              </p14:nvContentPartPr>
              <p14:xfrm>
                <a:off x="6318840" y="3676538"/>
                <a:ext cx="44280" cy="1630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309840" y="3667538"/>
                  <a:ext cx="6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14:cNvPr>
                <p14:cNvContentPartPr/>
                <p14:nvPr/>
              </p14:nvContentPartPr>
              <p14:xfrm>
                <a:off x="6405240" y="3726578"/>
                <a:ext cx="96840" cy="21564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396600" y="3717938"/>
                  <a:ext cx="11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14:cNvPr>
                <p14:cNvContentPartPr/>
                <p14:nvPr/>
              </p14:nvContentPartPr>
              <p14:xfrm>
                <a:off x="6601800" y="3733778"/>
                <a:ext cx="119520" cy="7704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593160" y="3724778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14:cNvPr>
                <p14:cNvContentPartPr/>
                <p14:nvPr/>
              </p14:nvContentPartPr>
              <p14:xfrm>
                <a:off x="6728160" y="3743138"/>
                <a:ext cx="67680" cy="76680"/>
              </p14:xfrm>
            </p:contentPart>
          </mc:Choice>
          <mc:Fallback xmlns="">
            <p:pic>
              <p:nvPicPr>
                <p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719160" y="3734498"/>
                  <a:ext cx="8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14:cNvPr>
                <p14:cNvContentPartPr/>
                <p14:nvPr/>
              </p14:nvContentPartPr>
              <p14:xfrm>
                <a:off x="6808080" y="3728018"/>
                <a:ext cx="94320" cy="1267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799440" y="3719018"/>
                  <a:ext cx="11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14:cNvPr>
                <p14:cNvContentPartPr/>
                <p14:nvPr/>
              </p14:nvContentPartPr>
              <p14:xfrm>
                <a:off x="7019040" y="3725498"/>
                <a:ext cx="318960" cy="136800"/>
              </p14:xfrm>
            </p:contentPart>
          </mc:Choice>
          <mc:Fallback xmlns="">
            <p:pic>
              <p:nvPicPr>
                <p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010040" y="3716858"/>
                  <a:ext cx="33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14:cNvPr>
                <p14:cNvContentPartPr/>
                <p14:nvPr/>
              </p14:nvContentPartPr>
              <p14:xfrm>
                <a:off x="7371120" y="3676538"/>
                <a:ext cx="53640" cy="2059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362480" y="3667538"/>
                  <a:ext cx="7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14:cNvPr>
                <p14:cNvContentPartPr/>
                <p14:nvPr/>
              </p14:nvContentPartPr>
              <p14:xfrm>
                <a:off x="7329360" y="3772298"/>
                <a:ext cx="90720" cy="50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320360" y="3763298"/>
                  <a:ext cx="10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14:cNvPr>
                <p14:cNvContentPartPr/>
                <p14:nvPr/>
              </p14:nvContentPartPr>
              <p14:xfrm>
                <a:off x="7486320" y="3731978"/>
                <a:ext cx="121320" cy="13716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477680" y="3722978"/>
                  <a:ext cx="138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14:cNvPr>
                <p14:cNvContentPartPr/>
                <p14:nvPr/>
              </p14:nvContentPartPr>
              <p14:xfrm>
                <a:off x="7672080" y="3783818"/>
                <a:ext cx="50040" cy="1188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663440" y="3775178"/>
                  <a:ext cx="67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14:cNvPr>
                <p14:cNvContentPartPr/>
                <p14:nvPr/>
              </p14:nvContentPartPr>
              <p14:xfrm>
                <a:off x="7658040" y="3829178"/>
                <a:ext cx="99720" cy="504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649040" y="3820538"/>
                  <a:ext cx="11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14:cNvPr>
                <p14:cNvContentPartPr/>
                <p14:nvPr/>
              </p14:nvContentPartPr>
              <p14:xfrm>
                <a:off x="7824360" y="3747818"/>
                <a:ext cx="96120" cy="14868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815720" y="3739178"/>
                  <a:ext cx="113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14:cNvPr>
                <p14:cNvContentPartPr/>
                <p14:nvPr/>
              </p14:nvContentPartPr>
              <p14:xfrm>
                <a:off x="7925520" y="3852578"/>
                <a:ext cx="14040" cy="961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916520" y="3843938"/>
                  <a:ext cx="3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14:cNvPr>
                <p14:cNvContentPartPr/>
                <p14:nvPr/>
              </p14:nvContentPartPr>
              <p14:xfrm>
                <a:off x="7986000" y="3795698"/>
                <a:ext cx="52920" cy="10908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977360" y="3786698"/>
                  <a:ext cx="7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14:cNvPr>
                <p14:cNvContentPartPr/>
                <p14:nvPr/>
              </p14:nvContentPartPr>
              <p14:xfrm>
                <a:off x="7991400" y="3772658"/>
                <a:ext cx="57960" cy="2808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982400" y="3763658"/>
                  <a:ext cx="7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14:cNvPr>
                <p14:cNvContentPartPr/>
                <p14:nvPr/>
              </p14:nvContentPartPr>
              <p14:xfrm>
                <a:off x="8072400" y="3690938"/>
                <a:ext cx="101880" cy="2862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063400" y="3681938"/>
                  <a:ext cx="119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14:cNvPr>
                <p14:cNvContentPartPr/>
                <p14:nvPr/>
              </p14:nvContentPartPr>
              <p14:xfrm>
                <a:off x="8286600" y="3694178"/>
                <a:ext cx="95760" cy="20880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7600" y="3685538"/>
                  <a:ext cx="113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14:cNvPr>
                <p14:cNvContentPartPr/>
                <p14:nvPr/>
              </p14:nvContentPartPr>
              <p14:xfrm>
                <a:off x="8358960" y="3799298"/>
                <a:ext cx="204840" cy="10764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349960" y="3790658"/>
                  <a:ext cx="22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14:cNvPr>
                <p14:cNvContentPartPr/>
                <p14:nvPr/>
              </p14:nvContentPartPr>
              <p14:xfrm>
                <a:off x="8552640" y="3685538"/>
                <a:ext cx="107640" cy="196200"/>
              </p14:xfrm>
            </p:contentPart>
          </mc:Choice>
          <mc:Fallback xmlns="">
            <p:pic>
              <p:nvPicPr>
                <p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543640" y="3676538"/>
                  <a:ext cx="12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14:cNvPr>
                <p14:cNvContentPartPr/>
                <p14:nvPr/>
              </p14:nvContentPartPr>
              <p14:xfrm>
                <a:off x="8653080" y="3776978"/>
                <a:ext cx="92160" cy="100440"/>
              </p14:xfrm>
            </p:contentPart>
          </mc:Choice>
          <mc:Fallback xmlns="">
            <p:pic>
              <p:nvPicPr>
                <p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644080" y="3768338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14:cNvPr>
                <p14:cNvContentPartPr/>
                <p14:nvPr/>
              </p14:nvContentPartPr>
              <p14:xfrm>
                <a:off x="8767560" y="3666458"/>
                <a:ext cx="91800" cy="242640"/>
              </p14:xfrm>
            </p:contentPart>
          </mc:Choice>
          <mc:Fallback xmlns="">
            <p:pic>
              <p:nvPicPr>
                <p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758920" y="3657818"/>
                  <a:ext cx="109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14:cNvPr>
                <p14:cNvContentPartPr/>
                <p14:nvPr/>
              </p14:nvContentPartPr>
              <p14:xfrm>
                <a:off x="8937120" y="3881378"/>
                <a:ext cx="17280" cy="9324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928120" y="3872378"/>
                  <a:ext cx="3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14:cNvPr>
                <p14:cNvContentPartPr/>
                <p14:nvPr/>
              </p14:nvContentPartPr>
              <p14:xfrm>
                <a:off x="9044040" y="3800378"/>
                <a:ext cx="11160" cy="10008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035040" y="3791378"/>
                  <a:ext cx="28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14:cNvPr>
                <p14:cNvContentPartPr/>
                <p14:nvPr/>
              </p14:nvContentPartPr>
              <p14:xfrm>
                <a:off x="8991480" y="3806858"/>
                <a:ext cx="82800" cy="9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982480" y="3797858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14:cNvPr>
                <p14:cNvContentPartPr/>
                <p14:nvPr/>
              </p14:nvContentPartPr>
              <p14:xfrm>
                <a:off x="9110640" y="3912698"/>
                <a:ext cx="2160" cy="720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101640" y="3904058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14:cNvPr>
                <p14:cNvContentPartPr/>
                <p14:nvPr/>
              </p14:nvContentPartPr>
              <p14:xfrm>
                <a:off x="9161400" y="3793538"/>
                <a:ext cx="73080" cy="12276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152760" y="378489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14:cNvPr>
                <p14:cNvContentPartPr/>
                <p14:nvPr/>
              </p14:nvContentPartPr>
              <p14:xfrm>
                <a:off x="9267600" y="3900458"/>
                <a:ext cx="2160" cy="36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8960" y="389145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14:cNvPr>
                <p14:cNvContentPartPr/>
                <p14:nvPr/>
              </p14:nvContentPartPr>
              <p14:xfrm>
                <a:off x="9396120" y="3792098"/>
                <a:ext cx="193320" cy="123840"/>
              </p14:xfrm>
            </p:contentPart>
          </mc:Choice>
          <mc:Fallback xmlns="">
            <p:pic>
              <p:nvPicPr>
                <p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387480" y="3783458"/>
                  <a:ext cx="21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14:cNvPr>
                <p14:cNvContentPartPr/>
                <p14:nvPr/>
              </p14:nvContentPartPr>
              <p14:xfrm>
                <a:off x="9578640" y="3795698"/>
                <a:ext cx="117360" cy="8208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569640" y="3786698"/>
                  <a:ext cx="13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14:cNvPr>
                <p14:cNvContentPartPr/>
                <p14:nvPr/>
              </p14:nvContentPartPr>
              <p14:xfrm>
                <a:off x="9686640" y="3775538"/>
                <a:ext cx="288360" cy="14040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678000" y="3766898"/>
                  <a:ext cx="30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14:cNvPr>
                <p14:cNvContentPartPr/>
                <p14:nvPr/>
              </p14:nvContentPartPr>
              <p14:xfrm>
                <a:off x="10152120" y="3802178"/>
                <a:ext cx="317520" cy="24984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43120" y="3793178"/>
                  <a:ext cx="33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14:cNvPr>
                <p14:cNvContentPartPr/>
                <p14:nvPr/>
              </p14:nvContentPartPr>
              <p14:xfrm>
                <a:off x="10432920" y="3819458"/>
                <a:ext cx="144360" cy="86400"/>
              </p14:xfrm>
            </p:contentPart>
          </mc:Choice>
          <mc:Fallback xmlns="">
            <p:pic>
              <p:nvPicPr>
                <p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423920" y="3810458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14:cNvPr>
                <p14:cNvContentPartPr/>
                <p14:nvPr/>
              </p14:nvContentPartPr>
              <p14:xfrm>
                <a:off x="6400560" y="4070018"/>
                <a:ext cx="323640" cy="9468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391920" y="4061018"/>
                  <a:ext cx="34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14:cNvPr>
                <p14:cNvContentPartPr/>
                <p14:nvPr/>
              </p14:nvContentPartPr>
              <p14:xfrm>
                <a:off x="6803760" y="4080818"/>
                <a:ext cx="131040" cy="22788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795120" y="4072178"/>
                  <a:ext cx="14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14:cNvPr>
                <p14:cNvContentPartPr/>
                <p14:nvPr/>
              </p14:nvContentPartPr>
              <p14:xfrm>
                <a:off x="6976920" y="4081178"/>
                <a:ext cx="261720" cy="126360"/>
              </p14:xfrm>
            </p:contentPart>
          </mc:Choice>
          <mc:Fallback xmlns="">
            <p:pic>
              <p:nvPicPr>
                <p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67920" y="4072538"/>
                  <a:ext cx="27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14:cNvPr>
                <p14:cNvContentPartPr/>
                <p14:nvPr/>
              </p14:nvContentPartPr>
              <p14:xfrm>
                <a:off x="7227840" y="4117178"/>
                <a:ext cx="158040" cy="104760"/>
              </p14:xfrm>
            </p:contentPart>
          </mc:Choice>
          <mc:Fallback xmlns="">
            <p:pic>
              <p:nvPicPr>
                <p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218840" y="4108178"/>
                  <a:ext cx="17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14:cNvPr>
                <p14:cNvContentPartPr/>
                <p14:nvPr/>
              </p14:nvContentPartPr>
              <p14:xfrm>
                <a:off x="7410360" y="4006298"/>
                <a:ext cx="104760" cy="251640"/>
              </p14:xfrm>
            </p:contentPart>
          </mc:Choice>
          <mc:Fallback xmlns="">
            <p:pic>
              <p:nvPicPr>
                <p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01360" y="3997298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14:cNvPr>
                <p14:cNvContentPartPr/>
                <p14:nvPr/>
              </p14:nvContentPartPr>
              <p14:xfrm>
                <a:off x="7546080" y="4148138"/>
                <a:ext cx="80280" cy="106560"/>
              </p14:xfrm>
            </p:contentPart>
          </mc:Choice>
          <mc:Fallback xmlns="">
            <p:pic>
              <p:nvPicPr>
                <p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7537440" y="4139138"/>
                  <a:ext cx="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14:cNvPr>
                <p14:cNvContentPartPr/>
                <p14:nvPr/>
              </p14:nvContentPartPr>
              <p14:xfrm>
                <a:off x="7658040" y="4022498"/>
                <a:ext cx="123480" cy="232560"/>
              </p14:xfrm>
            </p:contentPart>
          </mc:Choice>
          <mc:Fallback xmlns="">
            <p:pic>
              <p:nvPicPr>
                <p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7649040" y="4013858"/>
                  <a:ext cx="14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14:cNvPr>
                <p14:cNvContentPartPr/>
                <p14:nvPr/>
              </p14:nvContentPartPr>
              <p14:xfrm>
                <a:off x="7762800" y="4162178"/>
                <a:ext cx="84600" cy="727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754160" y="4153538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14:cNvPr>
                <p14:cNvContentPartPr/>
                <p14:nvPr/>
              </p14:nvContentPartPr>
              <p14:xfrm>
                <a:off x="7822920" y="4129418"/>
                <a:ext cx="193680" cy="13644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813920" y="4120418"/>
                  <a:ext cx="21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14:cNvPr>
                <p14:cNvContentPartPr/>
                <p14:nvPr/>
              </p14:nvContentPartPr>
              <p14:xfrm>
                <a:off x="8129280" y="4036898"/>
                <a:ext cx="104400" cy="241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120640" y="4028258"/>
                  <a:ext cx="122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14:cNvPr>
                <p14:cNvContentPartPr/>
                <p14:nvPr/>
              </p14:nvContentPartPr>
              <p14:xfrm>
                <a:off x="8290560" y="4157498"/>
                <a:ext cx="75240" cy="97200"/>
              </p14:xfrm>
            </p:contentPart>
          </mc:Choice>
          <mc:Fallback xmlns="">
            <p:pic>
              <p:nvPicPr>
                <p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281560" y="4148858"/>
                  <a:ext cx="9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14:cNvPr>
                <p14:cNvContentPartPr/>
                <p14:nvPr/>
              </p14:nvContentPartPr>
              <p14:xfrm>
                <a:off x="8376240" y="4065338"/>
                <a:ext cx="159480" cy="18504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8367600" y="4056338"/>
                  <a:ext cx="177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14:cNvPr>
                <p14:cNvContentPartPr/>
                <p14:nvPr/>
              </p14:nvContentPartPr>
              <p14:xfrm>
                <a:off x="8456880" y="4157498"/>
                <a:ext cx="102240" cy="275040"/>
              </p14:xfrm>
            </p:contentPart>
          </mc:Choice>
          <mc:Fallback xmlns=""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8447880" y="4148858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14:cNvPr>
                <p14:cNvContentPartPr/>
                <p14:nvPr/>
              </p14:nvContentPartPr>
              <p14:xfrm>
                <a:off x="8947751" y="3403174"/>
                <a:ext cx="521280" cy="203760"/>
              </p14:xfrm>
            </p:contentPart>
          </mc:Choice>
          <mc:Fallback xmlns="">
            <p:pic>
              <p:nvPicPr>
                <p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939111" y="3394534"/>
                  <a:ext cx="53892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14:cNvPr>
              <p14:cNvContentPartPr/>
              <p14:nvPr/>
            </p14:nvContentPartPr>
            <p14:xfrm>
              <a:off x="4960140" y="4023360"/>
              <a:ext cx="312480" cy="1954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04A68EE-22A4-480A-B475-B2D826B0BFA5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4951500" y="4014360"/>
                <a:ext cx="3301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D8ED8D7-88E8-48DC-B0CC-DB6A92DAA706}"/>
              </a:ext>
            </a:extLst>
          </p:cNvPr>
          <p:cNvGrpSpPr/>
          <p:nvPr/>
        </p:nvGrpSpPr>
        <p:grpSpPr>
          <a:xfrm>
            <a:off x="6141300" y="5645160"/>
            <a:ext cx="205560" cy="720000"/>
            <a:chOff x="6141300" y="5645160"/>
            <a:chExt cx="20556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14:cNvPr>
                <p14:cNvContentPartPr/>
                <p14:nvPr/>
              </p14:nvContentPartPr>
              <p14:xfrm>
                <a:off x="6141660" y="5645160"/>
                <a:ext cx="205200" cy="214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0A339C76-DB9F-49C9-B2B1-5FCE751738A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132660" y="5636160"/>
                  <a:ext cx="222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14:cNvPr>
                <p14:cNvContentPartPr/>
                <p14:nvPr/>
              </p14:nvContentPartPr>
              <p14:xfrm>
                <a:off x="6141300" y="5829120"/>
                <a:ext cx="180720" cy="53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0AEA4FD-6DC8-4553-A506-ABE3E1E2D7B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132300" y="5820120"/>
                  <a:ext cx="198360" cy="55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F383CF6-6749-4B68-91C7-5D328E0BA6D4}"/>
              </a:ext>
            </a:extLst>
          </p:cNvPr>
          <p:cNvGrpSpPr/>
          <p:nvPr/>
        </p:nvGrpSpPr>
        <p:grpSpPr>
          <a:xfrm>
            <a:off x="6148860" y="2373840"/>
            <a:ext cx="434160" cy="1962360"/>
            <a:chOff x="6148860" y="2373840"/>
            <a:chExt cx="434160" cy="19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14:cNvPr>
                <p14:cNvContentPartPr/>
                <p14:nvPr/>
              </p14:nvContentPartPr>
              <p14:xfrm>
                <a:off x="6263340" y="3103560"/>
                <a:ext cx="223200" cy="1274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949D02D-E12B-40C1-ABFE-C5010A2B694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254340" y="3094920"/>
                  <a:ext cx="24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14:cNvPr>
                <p14:cNvContentPartPr/>
                <p14:nvPr/>
              </p14:nvContentPartPr>
              <p14:xfrm>
                <a:off x="6238860" y="3230640"/>
                <a:ext cx="344160" cy="11055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ABA7463-27DC-4A70-B0E6-73AC1538C9E2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229860" y="3222000"/>
                  <a:ext cx="36180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14:cNvPr>
                <p14:cNvContentPartPr/>
                <p14:nvPr/>
              </p14:nvContentPartPr>
              <p14:xfrm>
                <a:off x="6156780" y="2373840"/>
                <a:ext cx="171360" cy="240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178FDF2-2315-4D7A-8CC6-612FD42B3CD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147780" y="2364840"/>
                  <a:ext cx="18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14:cNvPr>
                <p14:cNvContentPartPr/>
                <p14:nvPr/>
              </p14:nvContentPartPr>
              <p14:xfrm>
                <a:off x="6148860" y="2628720"/>
                <a:ext cx="273960" cy="4046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B9F6674-6948-4937-98C7-2D87E644D2F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6140220" y="2620080"/>
                  <a:ext cx="29160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8C64F73-EE32-413C-B86B-3301B595B2BB}"/>
              </a:ext>
            </a:extLst>
          </p:cNvPr>
          <p:cNvGrpSpPr/>
          <p:nvPr/>
        </p:nvGrpSpPr>
        <p:grpSpPr>
          <a:xfrm>
            <a:off x="5477820" y="1493640"/>
            <a:ext cx="426960" cy="678240"/>
            <a:chOff x="5477820" y="1493640"/>
            <a:chExt cx="4269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14:cNvPr>
                <p14:cNvContentPartPr/>
                <p14:nvPr/>
              </p14:nvContentPartPr>
              <p14:xfrm>
                <a:off x="5477820" y="1493640"/>
                <a:ext cx="192960" cy="304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E11411C-0CE9-4439-9B5C-94A24F2F97F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468820" y="1485000"/>
                  <a:ext cx="210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14:cNvPr>
                <p14:cNvContentPartPr/>
                <p14:nvPr/>
              </p14:nvContentPartPr>
              <p14:xfrm>
                <a:off x="5477820" y="1813320"/>
                <a:ext cx="426960" cy="3585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9EE7ED1-4960-47E1-9430-06A7B995929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469180" y="1804680"/>
                  <a:ext cx="44460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14:cNvPr>
              <p14:cNvContentPartPr/>
              <p14:nvPr/>
            </p14:nvContentPartPr>
            <p14:xfrm>
              <a:off x="4928820" y="4175640"/>
              <a:ext cx="198360" cy="6487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EBFB3B4-D0D9-4C8E-B4BB-77E095BD3E34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920180" y="4166640"/>
                <a:ext cx="216000" cy="6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1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74B1F-CB29-443F-B3A3-772F899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0B729-C619-45E5-A1AC-BB1ACDB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2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Указываем параметры обучения модели (</a:t>
            </a:r>
            <a:r>
              <a:rPr lang="en-US" dirty="0"/>
              <a:t>compile</a:t>
            </a:r>
            <a:r>
              <a:rPr lang="ru-RU" dirty="0"/>
              <a:t>) и обучаем ее</a:t>
            </a:r>
            <a:r>
              <a:rPr lang="en-US" dirty="0"/>
              <a:t> (fit)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C218D-5F6F-42FD-BE9B-8617265F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668A90-7EAF-4E3A-881D-98EF2C73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53" y="3075640"/>
            <a:ext cx="6793094" cy="36458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14:cNvPr>
              <p14:cNvContentPartPr/>
              <p14:nvPr/>
            </p14:nvContentPartPr>
            <p14:xfrm>
              <a:off x="7907884" y="3286924"/>
              <a:ext cx="559080" cy="7272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244" y="3277924"/>
                <a:ext cx="5767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33D9D56-85F9-4C47-BF14-AC071A24CD9A}"/>
              </a:ext>
            </a:extLst>
          </p:cNvPr>
          <p:cNvGrpSpPr/>
          <p:nvPr/>
        </p:nvGrpSpPr>
        <p:grpSpPr>
          <a:xfrm>
            <a:off x="6259804" y="3261364"/>
            <a:ext cx="1632240" cy="382680"/>
            <a:chOff x="6259804" y="3261364"/>
            <a:chExt cx="16322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14:cNvPr>
                <p14:cNvContentPartPr/>
                <p14:nvPr/>
              </p14:nvContentPartPr>
              <p14:xfrm>
                <a:off x="6926884" y="3299524"/>
                <a:ext cx="495720" cy="78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884" y="3290884"/>
                  <a:ext cx="51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14:cNvPr>
                <p14:cNvContentPartPr/>
                <p14:nvPr/>
              </p14:nvContentPartPr>
              <p14:xfrm>
                <a:off x="7531684" y="3307804"/>
                <a:ext cx="47880" cy="1634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3044" y="3299164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14:cNvPr>
                <p14:cNvContentPartPr/>
                <p14:nvPr/>
              </p14:nvContentPartPr>
              <p14:xfrm>
                <a:off x="7591084" y="3299164"/>
                <a:ext cx="300960" cy="622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2444" y="3290164"/>
                  <a:ext cx="31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14:cNvPr>
                <p14:cNvContentPartPr/>
                <p14:nvPr/>
              </p14:nvContentPartPr>
              <p14:xfrm>
                <a:off x="6259804" y="3276484"/>
                <a:ext cx="317520" cy="78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164" y="3267844"/>
                  <a:ext cx="33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14:cNvPr>
                <p14:cNvContentPartPr/>
                <p14:nvPr/>
              </p14:nvContentPartPr>
              <p14:xfrm>
                <a:off x="6700444" y="3304924"/>
                <a:ext cx="46080" cy="55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1444" y="3295924"/>
                  <a:ext cx="63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14:cNvPr>
                <p14:cNvContentPartPr/>
                <p14:nvPr/>
              </p14:nvContentPartPr>
              <p14:xfrm>
                <a:off x="6780364" y="3261364"/>
                <a:ext cx="90360" cy="990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1724" y="3252364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14:cNvPr>
                <p14:cNvContentPartPr/>
                <p14:nvPr/>
              </p14:nvContentPartPr>
              <p14:xfrm>
                <a:off x="6842644" y="3304204"/>
                <a:ext cx="46080" cy="1364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34004" y="3295204"/>
                  <a:ext cx="63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14:cNvPr>
                <p14:cNvContentPartPr/>
                <p14:nvPr/>
              </p14:nvContentPartPr>
              <p14:xfrm>
                <a:off x="6338644" y="3443164"/>
                <a:ext cx="80640" cy="849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9644" y="3434524"/>
                  <a:ext cx="98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14:cNvPr>
                <p14:cNvContentPartPr/>
                <p14:nvPr/>
              </p14:nvContentPartPr>
              <p14:xfrm>
                <a:off x="6367084" y="3493204"/>
                <a:ext cx="90360" cy="338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8444" y="3484204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14:cNvPr>
                <p14:cNvContentPartPr/>
                <p14:nvPr/>
              </p14:nvContentPartPr>
              <p14:xfrm>
                <a:off x="6463924" y="3433444"/>
                <a:ext cx="75960" cy="86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55284" y="3424804"/>
                  <a:ext cx="93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14:cNvPr>
                <p14:cNvContentPartPr/>
                <p14:nvPr/>
              </p14:nvContentPartPr>
              <p14:xfrm>
                <a:off x="6562564" y="3433084"/>
                <a:ext cx="107640" cy="932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53564" y="3424084"/>
                  <a:ext cx="12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14:cNvPr>
                <p14:cNvContentPartPr/>
                <p14:nvPr/>
              </p14:nvContentPartPr>
              <p14:xfrm>
                <a:off x="6699364" y="3408964"/>
                <a:ext cx="69840" cy="964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724" y="3400324"/>
                  <a:ext cx="87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14:cNvPr>
                <p14:cNvContentPartPr/>
                <p14:nvPr/>
              </p14:nvContentPartPr>
              <p14:xfrm>
                <a:off x="6791884" y="3447844"/>
                <a:ext cx="55080" cy="149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83244" y="3439204"/>
                  <a:ext cx="7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14:cNvPr>
                <p14:cNvContentPartPr/>
                <p14:nvPr/>
              </p14:nvContentPartPr>
              <p14:xfrm>
                <a:off x="6879364" y="3442444"/>
                <a:ext cx="85320" cy="694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70724" y="3433804"/>
                  <a:ext cx="10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14:cNvPr>
                <p14:cNvContentPartPr/>
                <p14:nvPr/>
              </p14:nvContentPartPr>
              <p14:xfrm>
                <a:off x="7024444" y="3447844"/>
                <a:ext cx="65160" cy="103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15804" y="3438844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14:cNvPr>
                <p14:cNvContentPartPr/>
                <p14:nvPr/>
              </p14:nvContentPartPr>
              <p14:xfrm>
                <a:off x="7048204" y="3488524"/>
                <a:ext cx="45360" cy="5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39564" y="3479524"/>
                  <a:ext cx="63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14:cNvPr>
                <p14:cNvContentPartPr/>
                <p14:nvPr/>
              </p14:nvContentPartPr>
              <p14:xfrm>
                <a:off x="7110124" y="3454684"/>
                <a:ext cx="155520" cy="61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01484" y="3446044"/>
                  <a:ext cx="17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14:cNvPr>
                <p14:cNvContentPartPr/>
                <p14:nvPr/>
              </p14:nvContentPartPr>
              <p14:xfrm>
                <a:off x="7316764" y="3464404"/>
                <a:ext cx="41400" cy="619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08124" y="3455764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14:cNvPr>
                <p14:cNvContentPartPr/>
                <p14:nvPr/>
              </p14:nvContentPartPr>
              <p14:xfrm>
                <a:off x="7309564" y="3444604"/>
                <a:ext cx="132480" cy="1994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0924" y="3435964"/>
                  <a:ext cx="1501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14:cNvPr>
              <p14:cNvContentPartPr/>
              <p14:nvPr/>
            </p14:nvContentPartPr>
            <p14:xfrm>
              <a:off x="8565270" y="3799466"/>
              <a:ext cx="259560" cy="6696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56270" y="3790466"/>
                <a:ext cx="2772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94236A-FA90-44E4-8D28-48B3BC738CD8}"/>
              </a:ext>
            </a:extLst>
          </p:cNvPr>
          <p:cNvGrpSpPr/>
          <p:nvPr/>
        </p:nvGrpSpPr>
        <p:grpSpPr>
          <a:xfrm>
            <a:off x="8946510" y="3663026"/>
            <a:ext cx="2318760" cy="336240"/>
            <a:chOff x="8946510" y="3663026"/>
            <a:chExt cx="23187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14:cNvPr>
                <p14:cNvContentPartPr/>
                <p14:nvPr/>
              </p14:nvContentPartPr>
              <p14:xfrm>
                <a:off x="8946510" y="3728186"/>
                <a:ext cx="122040" cy="1335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37870" y="3719546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14:cNvPr>
                <p14:cNvContentPartPr/>
                <p14:nvPr/>
              </p14:nvContentPartPr>
              <p14:xfrm>
                <a:off x="9023190" y="3802706"/>
                <a:ext cx="56880" cy="178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4190" y="3793706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14:cNvPr>
                <p14:cNvContentPartPr/>
                <p14:nvPr/>
              </p14:nvContentPartPr>
              <p14:xfrm>
                <a:off x="9103830" y="3723506"/>
                <a:ext cx="64440" cy="115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95190" y="3714506"/>
                  <a:ext cx="82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14:cNvPr>
                <p14:cNvContentPartPr/>
                <p14:nvPr/>
              </p14:nvContentPartPr>
              <p14:xfrm>
                <a:off x="9148470" y="3783986"/>
                <a:ext cx="74880" cy="2152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9830" y="3775346"/>
                  <a:ext cx="9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14:cNvPr>
                <p14:cNvContentPartPr/>
                <p14:nvPr/>
              </p14:nvContentPartPr>
              <p14:xfrm>
                <a:off x="9246390" y="3783266"/>
                <a:ext cx="45360" cy="540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7390" y="3774266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14:cNvPr>
                <p14:cNvContentPartPr/>
                <p14:nvPr/>
              </p14:nvContentPartPr>
              <p14:xfrm>
                <a:off x="9369870" y="3758066"/>
                <a:ext cx="365760" cy="1036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1230" y="3749066"/>
                  <a:ext cx="38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14:cNvPr>
                <p14:cNvContentPartPr/>
                <p14:nvPr/>
              </p14:nvContentPartPr>
              <p14:xfrm>
                <a:off x="9733110" y="3739346"/>
                <a:ext cx="371520" cy="1011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4110" y="3730346"/>
                  <a:ext cx="389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14:cNvPr>
                <p14:cNvContentPartPr/>
                <p14:nvPr/>
              </p14:nvContentPartPr>
              <p14:xfrm>
                <a:off x="10288950" y="3685706"/>
                <a:ext cx="60480" cy="1440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9950" y="3677066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14:cNvPr>
                <p14:cNvContentPartPr/>
                <p14:nvPr/>
              </p14:nvContentPartPr>
              <p14:xfrm>
                <a:off x="10372470" y="3746546"/>
                <a:ext cx="82800" cy="68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63830" y="3737546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14:cNvPr>
                <p14:cNvContentPartPr/>
                <p14:nvPr/>
              </p14:nvContentPartPr>
              <p14:xfrm>
                <a:off x="10457430" y="3729986"/>
                <a:ext cx="172440" cy="766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8430" y="3721346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14:cNvPr>
                <p14:cNvContentPartPr/>
                <p14:nvPr/>
              </p14:nvContentPartPr>
              <p14:xfrm>
                <a:off x="10723470" y="3723146"/>
                <a:ext cx="181440" cy="820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14470" y="3714506"/>
                  <a:ext cx="199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14:cNvPr>
                <p14:cNvContentPartPr/>
                <p14:nvPr/>
              </p14:nvContentPartPr>
              <p14:xfrm>
                <a:off x="10910670" y="3663026"/>
                <a:ext cx="70560" cy="126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01670" y="3654386"/>
                  <a:ext cx="88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14:cNvPr>
                <p14:cNvContentPartPr/>
                <p14:nvPr/>
              </p14:nvContentPartPr>
              <p14:xfrm>
                <a:off x="10984470" y="3702626"/>
                <a:ext cx="280800" cy="932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75830" y="3693626"/>
                  <a:ext cx="298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CAB65AE-0C53-4F53-90E0-AAF24DCD0F4A}"/>
              </a:ext>
            </a:extLst>
          </p:cNvPr>
          <p:cNvGrpSpPr/>
          <p:nvPr/>
        </p:nvGrpSpPr>
        <p:grpSpPr>
          <a:xfrm>
            <a:off x="6762686" y="3763826"/>
            <a:ext cx="1753358" cy="169200"/>
            <a:chOff x="6762686" y="3763826"/>
            <a:chExt cx="1753358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14:cNvPr>
                <p14:cNvContentPartPr/>
                <p14:nvPr/>
              </p14:nvContentPartPr>
              <p14:xfrm>
                <a:off x="6762686" y="3828626"/>
                <a:ext cx="39240" cy="504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53686" y="3819986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14:cNvPr>
                <p14:cNvContentPartPr/>
                <p14:nvPr/>
              </p14:nvContentPartPr>
              <p14:xfrm>
                <a:off x="6829286" y="3836186"/>
                <a:ext cx="73080" cy="417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0286" y="3827186"/>
                  <a:ext cx="9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14:cNvPr>
                <p14:cNvContentPartPr/>
                <p14:nvPr/>
              </p14:nvContentPartPr>
              <p14:xfrm>
                <a:off x="6900566" y="3826466"/>
                <a:ext cx="131400" cy="522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1926" y="3817826"/>
                  <a:ext cx="14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14:cNvPr>
                <p14:cNvContentPartPr/>
                <p14:nvPr/>
              </p14:nvContentPartPr>
              <p14:xfrm>
                <a:off x="7050686" y="3814226"/>
                <a:ext cx="490320" cy="1170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42046" y="3805226"/>
                  <a:ext cx="507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14:cNvPr>
                <p14:cNvContentPartPr/>
                <p14:nvPr/>
              </p14:nvContentPartPr>
              <p14:xfrm>
                <a:off x="7560086" y="3810986"/>
                <a:ext cx="58680" cy="12204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1446" y="3801986"/>
                  <a:ext cx="7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14:cNvPr>
                <p14:cNvContentPartPr/>
                <p14:nvPr/>
              </p14:nvContentPartPr>
              <p14:xfrm>
                <a:off x="7701206" y="3807386"/>
                <a:ext cx="50760" cy="662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92566" y="3798746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14:cNvPr>
                <p14:cNvContentPartPr/>
                <p14:nvPr/>
              </p14:nvContentPartPr>
              <p14:xfrm>
                <a:off x="7767446" y="3815306"/>
                <a:ext cx="130680" cy="1105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58806" y="3806666"/>
                  <a:ext cx="14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14:cNvPr>
                <p14:cNvContentPartPr/>
                <p14:nvPr/>
              </p14:nvContentPartPr>
              <p14:xfrm>
                <a:off x="7917566" y="3763826"/>
                <a:ext cx="113760" cy="11232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08566" y="3754826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14:cNvPr>
                <p14:cNvContentPartPr/>
                <p14:nvPr/>
              </p14:nvContentPartPr>
              <p14:xfrm>
                <a:off x="8043566" y="3792266"/>
                <a:ext cx="262440" cy="78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34926" y="3783626"/>
                  <a:ext cx="280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14:cNvPr>
                <p14:cNvContentPartPr/>
                <p14:nvPr/>
              </p14:nvContentPartPr>
              <p14:xfrm>
                <a:off x="8323646" y="3804866"/>
                <a:ext cx="139320" cy="5652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4646" y="3796226"/>
                  <a:ext cx="15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14:cNvPr>
                <p14:cNvContentPartPr/>
                <p14:nvPr/>
              </p14:nvContentPartPr>
              <p14:xfrm>
                <a:off x="8485084" y="3861026"/>
                <a:ext cx="30960" cy="5364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6444" y="3852386"/>
                  <a:ext cx="486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14:cNvPr>
              <p14:cNvContentPartPr/>
              <p14:nvPr/>
            </p14:nvContentPartPr>
            <p14:xfrm>
              <a:off x="3164959" y="3969386"/>
              <a:ext cx="53640" cy="16560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55959" y="3960386"/>
                <a:ext cx="71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14:cNvPr>
              <p14:cNvContentPartPr/>
              <p14:nvPr/>
            </p14:nvContentPartPr>
            <p14:xfrm>
              <a:off x="2089692" y="4039586"/>
              <a:ext cx="71280" cy="6372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80692" y="4030586"/>
                <a:ext cx="88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B92E52D4-D786-4B4D-B895-807134F8D506}"/>
              </a:ext>
            </a:extLst>
          </p:cNvPr>
          <p:cNvGrpSpPr/>
          <p:nvPr/>
        </p:nvGrpSpPr>
        <p:grpSpPr>
          <a:xfrm>
            <a:off x="1613052" y="3836186"/>
            <a:ext cx="1408222" cy="405000"/>
            <a:chOff x="1613052" y="3836186"/>
            <a:chExt cx="1408222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14:cNvPr>
                <p14:cNvContentPartPr/>
                <p14:nvPr/>
              </p14:nvContentPartPr>
              <p14:xfrm>
                <a:off x="1739772" y="3881186"/>
                <a:ext cx="61200" cy="871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30772" y="3872186"/>
                  <a:ext cx="7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14:cNvPr>
                <p14:cNvContentPartPr/>
                <p14:nvPr/>
              </p14:nvContentPartPr>
              <p14:xfrm>
                <a:off x="1821492" y="3850946"/>
                <a:ext cx="148680" cy="1119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12492" y="3842306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14:cNvPr>
                <p14:cNvContentPartPr/>
                <p14:nvPr/>
              </p14:nvContentPartPr>
              <p14:xfrm>
                <a:off x="2003652" y="3900986"/>
                <a:ext cx="303120" cy="7524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94652" y="3891986"/>
                  <a:ext cx="32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14:cNvPr>
                <p14:cNvContentPartPr/>
                <p14:nvPr/>
              </p14:nvContentPartPr>
              <p14:xfrm>
                <a:off x="2082492" y="3836186"/>
                <a:ext cx="5760" cy="144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3852" y="3827546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14:cNvPr>
                <p14:cNvContentPartPr/>
                <p14:nvPr/>
              </p14:nvContentPartPr>
              <p14:xfrm>
                <a:off x="2144412" y="3838706"/>
                <a:ext cx="36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35772" y="38297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14:cNvPr>
                <p14:cNvContentPartPr/>
                <p14:nvPr/>
              </p14:nvContentPartPr>
              <p14:xfrm>
                <a:off x="2398572" y="3916466"/>
                <a:ext cx="30240" cy="1087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89572" y="3907466"/>
                  <a:ext cx="47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14:cNvPr>
                <p14:cNvContentPartPr/>
                <p14:nvPr/>
              </p14:nvContentPartPr>
              <p14:xfrm>
                <a:off x="2437452" y="3917186"/>
                <a:ext cx="29160" cy="471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8452" y="3908186"/>
                  <a:ext cx="4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14:cNvPr>
                <p14:cNvContentPartPr/>
                <p14:nvPr/>
              </p14:nvContentPartPr>
              <p14:xfrm>
                <a:off x="2489652" y="3926546"/>
                <a:ext cx="36000" cy="75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1012" y="3917906"/>
                  <a:ext cx="53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14:cNvPr>
                <p14:cNvContentPartPr/>
                <p14:nvPr/>
              </p14:nvContentPartPr>
              <p14:xfrm>
                <a:off x="2563452" y="3905306"/>
                <a:ext cx="174240" cy="982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4452" y="3896306"/>
                  <a:ext cx="191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14:cNvPr>
                <p14:cNvContentPartPr/>
                <p14:nvPr/>
              </p14:nvContentPartPr>
              <p14:xfrm>
                <a:off x="2748852" y="3921866"/>
                <a:ext cx="44640" cy="608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0212" y="3913226"/>
                  <a:ext cx="6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14:cNvPr>
                <p14:cNvContentPartPr/>
                <p14:nvPr/>
              </p14:nvContentPartPr>
              <p14:xfrm>
                <a:off x="2241972" y="4036706"/>
                <a:ext cx="348120" cy="12240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332" y="4027706"/>
                  <a:ext cx="365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14:cNvPr>
                <p14:cNvContentPartPr/>
                <p14:nvPr/>
              </p14:nvContentPartPr>
              <p14:xfrm>
                <a:off x="2643372" y="4038866"/>
                <a:ext cx="110520" cy="58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4732" y="4030226"/>
                  <a:ext cx="12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14:cNvPr>
                <p14:cNvContentPartPr/>
                <p14:nvPr/>
              </p14:nvContentPartPr>
              <p14:xfrm>
                <a:off x="1635012" y="4043186"/>
                <a:ext cx="113400" cy="49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6012" y="4034186"/>
                  <a:ext cx="13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14:cNvPr>
                <p14:cNvContentPartPr/>
                <p14:nvPr/>
              </p14:nvContentPartPr>
              <p14:xfrm>
                <a:off x="1770732" y="4043906"/>
                <a:ext cx="46800" cy="500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1732" y="4034906"/>
                  <a:ext cx="64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14:cNvPr>
                <p14:cNvContentPartPr/>
                <p14:nvPr/>
              </p14:nvContentPartPr>
              <p14:xfrm>
                <a:off x="1837332" y="4036706"/>
                <a:ext cx="111240" cy="136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28332" y="4028066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14:cNvPr>
                <p14:cNvContentPartPr/>
                <p14:nvPr/>
              </p14:nvContentPartPr>
              <p14:xfrm>
                <a:off x="1993932" y="4031306"/>
                <a:ext cx="26280" cy="619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4932" y="40226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14:cNvPr>
                <p14:cNvContentPartPr/>
                <p14:nvPr/>
              </p14:nvContentPartPr>
              <p14:xfrm>
                <a:off x="1613052" y="4155866"/>
                <a:ext cx="97560" cy="774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4052" y="4147226"/>
                  <a:ext cx="115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14:cNvPr>
                <p14:cNvContentPartPr/>
                <p14:nvPr/>
              </p14:nvContentPartPr>
              <p14:xfrm>
                <a:off x="1725372" y="4164146"/>
                <a:ext cx="117360" cy="77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72" y="4155146"/>
                  <a:ext cx="135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14:cNvPr>
                <p14:cNvContentPartPr/>
                <p14:nvPr/>
              </p14:nvContentPartPr>
              <p14:xfrm>
                <a:off x="1923012" y="4169546"/>
                <a:ext cx="73440" cy="6012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4012" y="4160906"/>
                  <a:ext cx="91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14:cNvPr>
                <p14:cNvContentPartPr/>
                <p14:nvPr/>
              </p14:nvContentPartPr>
              <p14:xfrm>
                <a:off x="1987812" y="4129946"/>
                <a:ext cx="240480" cy="93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812" y="4120946"/>
                  <a:ext cx="25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14:cNvPr>
                <p14:cNvContentPartPr/>
                <p14:nvPr/>
              </p14:nvContentPartPr>
              <p14:xfrm>
                <a:off x="2251332" y="4163426"/>
                <a:ext cx="29880" cy="37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2332" y="4154426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14:cNvPr>
                <p14:cNvContentPartPr/>
                <p14:nvPr/>
              </p14:nvContentPartPr>
              <p14:xfrm>
                <a:off x="2292012" y="4173506"/>
                <a:ext cx="45720" cy="442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3372" y="4164866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14:cNvPr>
                <p14:cNvContentPartPr/>
                <p14:nvPr/>
              </p14:nvContentPartPr>
              <p14:xfrm>
                <a:off x="2353932" y="4178906"/>
                <a:ext cx="30600" cy="432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44932" y="4170266"/>
                  <a:ext cx="4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14:cNvPr>
                <p14:cNvContentPartPr/>
                <p14:nvPr/>
              </p14:nvContentPartPr>
              <p14:xfrm>
                <a:off x="2484874" y="4143626"/>
                <a:ext cx="57600" cy="86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5874" y="4134626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14:cNvPr>
                <p14:cNvContentPartPr/>
                <p14:nvPr/>
              </p14:nvContentPartPr>
              <p14:xfrm>
                <a:off x="2556154" y="4152266"/>
                <a:ext cx="229320" cy="7848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47514" y="4143626"/>
                  <a:ext cx="24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14:cNvPr>
                <p14:cNvContentPartPr/>
                <p14:nvPr/>
              </p14:nvContentPartPr>
              <p14:xfrm>
                <a:off x="2791234" y="4085666"/>
                <a:ext cx="67680" cy="1141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2594" y="4077026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14:cNvPr>
                <p14:cNvContentPartPr/>
                <p14:nvPr/>
              </p14:nvContentPartPr>
              <p14:xfrm>
                <a:off x="2906794" y="4128866"/>
                <a:ext cx="114480" cy="792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97794" y="4120226"/>
                  <a:ext cx="1321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2607E9CF-C4B1-43AD-AA74-42B86F880A15}"/>
              </a:ext>
            </a:extLst>
          </p:cNvPr>
          <p:cNvGrpSpPr/>
          <p:nvPr/>
        </p:nvGrpSpPr>
        <p:grpSpPr>
          <a:xfrm>
            <a:off x="6566996" y="4408609"/>
            <a:ext cx="300600" cy="68760"/>
            <a:chOff x="6566996" y="4408609"/>
            <a:chExt cx="30060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14:cNvPr>
                <p14:cNvContentPartPr/>
                <p14:nvPr/>
              </p14:nvContentPartPr>
              <p14:xfrm>
                <a:off x="6566996" y="4415449"/>
                <a:ext cx="48240" cy="61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7996" y="4406809"/>
                  <a:ext cx="65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14:cNvPr>
                <p14:cNvContentPartPr/>
                <p14:nvPr/>
              </p14:nvContentPartPr>
              <p14:xfrm>
                <a:off x="6640796" y="4408609"/>
                <a:ext cx="226800" cy="594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1796" y="4399609"/>
                  <a:ext cx="2444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918952E5-F88D-48E9-941B-756E002E30E9}"/>
              </a:ext>
            </a:extLst>
          </p:cNvPr>
          <p:cNvGrpSpPr/>
          <p:nvPr/>
        </p:nvGrpSpPr>
        <p:grpSpPr>
          <a:xfrm>
            <a:off x="6941036" y="4228249"/>
            <a:ext cx="5189232" cy="483120"/>
            <a:chOff x="6941036" y="4228249"/>
            <a:chExt cx="5189232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14:cNvPr>
                <p14:cNvContentPartPr/>
                <p14:nvPr/>
              </p14:nvContentPartPr>
              <p14:xfrm>
                <a:off x="9769950" y="4334089"/>
                <a:ext cx="60480" cy="1137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1310" y="4325089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14:cNvPr>
                <p14:cNvContentPartPr/>
                <p14:nvPr/>
              </p14:nvContentPartPr>
              <p14:xfrm>
                <a:off x="9880830" y="4350289"/>
                <a:ext cx="74160" cy="795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2190" y="4341649"/>
                  <a:ext cx="91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14:cNvPr>
                <p14:cNvContentPartPr/>
                <p14:nvPr/>
              </p14:nvContentPartPr>
              <p14:xfrm>
                <a:off x="9886590" y="4328689"/>
                <a:ext cx="55080" cy="694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77950" y="4319689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14:cNvPr>
                <p14:cNvContentPartPr/>
                <p14:nvPr/>
              </p14:nvContentPartPr>
              <p14:xfrm>
                <a:off x="10036710" y="4339489"/>
                <a:ext cx="41040" cy="7956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28070" y="4330489"/>
                  <a:ext cx="5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14:cNvPr>
                <p14:cNvContentPartPr/>
                <p14:nvPr/>
              </p14:nvContentPartPr>
              <p14:xfrm>
                <a:off x="10039230" y="4376569"/>
                <a:ext cx="35640" cy="288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0230" y="4367929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14:cNvPr>
                <p14:cNvContentPartPr/>
                <p14:nvPr/>
              </p14:nvContentPartPr>
              <p14:xfrm>
                <a:off x="10113030" y="4339849"/>
                <a:ext cx="144360" cy="792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04030" y="4330849"/>
                  <a:ext cx="16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14:cNvPr>
                <p14:cNvContentPartPr/>
                <p14:nvPr/>
              </p14:nvContentPartPr>
              <p14:xfrm>
                <a:off x="10312830" y="4348129"/>
                <a:ext cx="29160" cy="5472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4190" y="4339129"/>
                  <a:ext cx="46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14:cNvPr>
                <p14:cNvContentPartPr/>
                <p14:nvPr/>
              </p14:nvContentPartPr>
              <p14:xfrm>
                <a:off x="10300950" y="4333729"/>
                <a:ext cx="67320" cy="738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92310" y="4324729"/>
                  <a:ext cx="84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14:cNvPr>
                <p14:cNvContentPartPr/>
                <p14:nvPr/>
              </p14:nvContentPartPr>
              <p14:xfrm>
                <a:off x="10430190" y="4416889"/>
                <a:ext cx="14400" cy="532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1550" y="4408249"/>
                  <a:ext cx="3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14:cNvPr>
                <p14:cNvContentPartPr/>
                <p14:nvPr/>
              </p14:nvContentPartPr>
              <p14:xfrm>
                <a:off x="10444950" y="4349569"/>
                <a:ext cx="120600" cy="504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5950" y="4340929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14:cNvPr>
                <p14:cNvContentPartPr/>
                <p14:nvPr/>
              </p14:nvContentPartPr>
              <p14:xfrm>
                <a:off x="10553310" y="4349929"/>
                <a:ext cx="53640" cy="489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4310" y="4341289"/>
                  <a:ext cx="7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14:cNvPr>
                <p14:cNvContentPartPr/>
                <p14:nvPr/>
              </p14:nvContentPartPr>
              <p14:xfrm>
                <a:off x="10648868" y="4338049"/>
                <a:ext cx="43920" cy="5472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40228" y="4329049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14:cNvPr>
                <p14:cNvContentPartPr/>
                <p14:nvPr/>
              </p14:nvContentPartPr>
              <p14:xfrm>
                <a:off x="10702508" y="4267129"/>
                <a:ext cx="124920" cy="12528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3868" y="4258129"/>
                  <a:ext cx="14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14:cNvPr>
                <p14:cNvContentPartPr/>
                <p14:nvPr/>
              </p14:nvContentPartPr>
              <p14:xfrm>
                <a:off x="10729148" y="4320049"/>
                <a:ext cx="82440" cy="16380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20508" y="4311409"/>
                  <a:ext cx="10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14:cNvPr>
                <p14:cNvContentPartPr/>
                <p14:nvPr/>
              </p14:nvContentPartPr>
              <p14:xfrm>
                <a:off x="10829588" y="4318969"/>
                <a:ext cx="129240" cy="6192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20948" y="4310329"/>
                  <a:ext cx="14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14:cNvPr>
                <p14:cNvContentPartPr/>
                <p14:nvPr/>
              </p14:nvContentPartPr>
              <p14:xfrm>
                <a:off x="10951988" y="4309969"/>
                <a:ext cx="204480" cy="7200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2988" y="4300969"/>
                  <a:ext cx="222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14:cNvPr>
                <p14:cNvContentPartPr/>
                <p14:nvPr/>
              </p14:nvContentPartPr>
              <p14:xfrm>
                <a:off x="10916708" y="4307089"/>
                <a:ext cx="15840" cy="1512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068" y="4298089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14:cNvPr>
                <p14:cNvContentPartPr/>
                <p14:nvPr/>
              </p14:nvContentPartPr>
              <p14:xfrm>
                <a:off x="11221988" y="4318609"/>
                <a:ext cx="78480" cy="15912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2988" y="4309969"/>
                  <a:ext cx="9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14:cNvPr>
                <p14:cNvContentPartPr/>
                <p14:nvPr/>
              </p14:nvContentPartPr>
              <p14:xfrm>
                <a:off x="11311988" y="4302769"/>
                <a:ext cx="50040" cy="73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02988" y="4293769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14:cNvPr>
                <p14:cNvContentPartPr/>
                <p14:nvPr/>
              </p14:nvContentPartPr>
              <p14:xfrm>
                <a:off x="11365268" y="4308169"/>
                <a:ext cx="46080" cy="6192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56628" y="4299529"/>
                  <a:ext cx="63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14:cNvPr>
                <p14:cNvContentPartPr/>
                <p14:nvPr/>
              </p14:nvContentPartPr>
              <p14:xfrm>
                <a:off x="11384708" y="4343089"/>
                <a:ext cx="72720" cy="2772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5708" y="4334449"/>
                  <a:ext cx="9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14:cNvPr>
                <p14:cNvContentPartPr/>
                <p14:nvPr/>
              </p14:nvContentPartPr>
              <p14:xfrm>
                <a:off x="11458148" y="4295569"/>
                <a:ext cx="61560" cy="7812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9508" y="4286929"/>
                  <a:ext cx="79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14:cNvPr>
                <p14:cNvContentPartPr/>
                <p14:nvPr/>
              </p14:nvContentPartPr>
              <p14:xfrm>
                <a:off x="11536628" y="4295569"/>
                <a:ext cx="81360" cy="885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27988" y="4286929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14:cNvPr>
                <p14:cNvContentPartPr/>
                <p14:nvPr/>
              </p14:nvContentPartPr>
              <p14:xfrm>
                <a:off x="11622308" y="4289449"/>
                <a:ext cx="58680" cy="6624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13668" y="4280449"/>
                  <a:ext cx="76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14:cNvPr>
                <p14:cNvContentPartPr/>
                <p14:nvPr/>
              </p14:nvContentPartPr>
              <p14:xfrm>
                <a:off x="11701148" y="4295569"/>
                <a:ext cx="49320" cy="6300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2508" y="4286929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14:cNvPr>
                <p14:cNvContentPartPr/>
                <p14:nvPr/>
              </p14:nvContentPartPr>
              <p14:xfrm>
                <a:off x="11784668" y="4228249"/>
                <a:ext cx="62640" cy="14544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5668" y="4219609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14:cNvPr>
                <p14:cNvContentPartPr/>
                <p14:nvPr/>
              </p14:nvContentPartPr>
              <p14:xfrm>
                <a:off x="11851268" y="4298089"/>
                <a:ext cx="40680" cy="622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42268" y="4289089"/>
                  <a:ext cx="58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14:cNvPr>
                <p14:cNvContentPartPr/>
                <p14:nvPr/>
              </p14:nvContentPartPr>
              <p14:xfrm>
                <a:off x="11910668" y="4298809"/>
                <a:ext cx="46080" cy="6624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02028" y="4290169"/>
                  <a:ext cx="63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14:cNvPr>
                <p14:cNvContentPartPr/>
                <p14:nvPr/>
              </p14:nvContentPartPr>
              <p14:xfrm>
                <a:off x="11988068" y="4309969"/>
                <a:ext cx="4320" cy="4968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79068" y="4300969"/>
                  <a:ext cx="21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14:cNvPr>
                <p14:cNvContentPartPr/>
                <p14:nvPr/>
              </p14:nvContentPartPr>
              <p14:xfrm>
                <a:off x="11965748" y="4288369"/>
                <a:ext cx="54720" cy="1008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6748" y="4279729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14:cNvPr>
                <p14:cNvContentPartPr/>
                <p14:nvPr/>
              </p14:nvContentPartPr>
              <p14:xfrm>
                <a:off x="12033788" y="4270369"/>
                <a:ext cx="96480" cy="1134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24788" y="4261729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14:cNvPr>
                <p14:cNvContentPartPr/>
                <p14:nvPr/>
              </p14:nvContentPartPr>
              <p14:xfrm>
                <a:off x="6941036" y="4407529"/>
                <a:ext cx="103680" cy="471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32396" y="4398529"/>
                  <a:ext cx="121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14:cNvPr>
                <p14:cNvContentPartPr/>
                <p14:nvPr/>
              </p14:nvContentPartPr>
              <p14:xfrm>
                <a:off x="7076756" y="4405009"/>
                <a:ext cx="360" cy="45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8116" y="4396369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14:cNvPr>
                <p14:cNvContentPartPr/>
                <p14:nvPr/>
              </p14:nvContentPartPr>
              <p14:xfrm>
                <a:off x="7043636" y="4393129"/>
                <a:ext cx="54720" cy="122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34636" y="4384489"/>
                  <a:ext cx="72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14:cNvPr>
                <p14:cNvContentPartPr/>
                <p14:nvPr/>
              </p14:nvContentPartPr>
              <p14:xfrm>
                <a:off x="7117436" y="4383769"/>
                <a:ext cx="50400" cy="597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8436" y="4375129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14:cNvPr>
                <p14:cNvContentPartPr/>
                <p14:nvPr/>
              </p14:nvContentPartPr>
              <p14:xfrm>
                <a:off x="7205636" y="4375849"/>
                <a:ext cx="38520" cy="8964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636" y="4367209"/>
                  <a:ext cx="56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14:cNvPr>
                <p14:cNvContentPartPr/>
                <p14:nvPr/>
              </p14:nvContentPartPr>
              <p14:xfrm>
                <a:off x="7277996" y="4374049"/>
                <a:ext cx="28440" cy="4428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68996" y="4365409"/>
                  <a:ext cx="4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14:cNvPr>
                <p14:cNvContentPartPr/>
                <p14:nvPr/>
              </p14:nvContentPartPr>
              <p14:xfrm>
                <a:off x="7303916" y="4393129"/>
                <a:ext cx="6480" cy="45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94916" y="4384489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14:cNvPr>
                <p14:cNvContentPartPr/>
                <p14:nvPr/>
              </p14:nvContentPartPr>
              <p14:xfrm>
                <a:off x="7398236" y="4381609"/>
                <a:ext cx="61920" cy="5508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89596" y="4372969"/>
                  <a:ext cx="7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14:cNvPr>
                <p14:cNvContentPartPr/>
                <p14:nvPr/>
              </p14:nvContentPartPr>
              <p14:xfrm>
                <a:off x="7493276" y="4379089"/>
                <a:ext cx="14400" cy="3672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4636" y="4370089"/>
                  <a:ext cx="3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14:cNvPr>
                <p14:cNvContentPartPr/>
                <p14:nvPr/>
              </p14:nvContentPartPr>
              <p14:xfrm>
                <a:off x="7512716" y="4407529"/>
                <a:ext cx="28440" cy="21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03716" y="4398889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14:cNvPr>
                <p14:cNvContentPartPr/>
                <p14:nvPr/>
              </p14:nvContentPartPr>
              <p14:xfrm>
                <a:off x="7610276" y="4337689"/>
                <a:ext cx="48600" cy="11844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01636" y="4328689"/>
                  <a:ext cx="6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14:cNvPr>
                <p14:cNvContentPartPr/>
                <p14:nvPr/>
              </p14:nvContentPartPr>
              <p14:xfrm>
                <a:off x="7683716" y="4398169"/>
                <a:ext cx="64800" cy="403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4716" y="4389169"/>
                  <a:ext cx="82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14:cNvPr>
                <p14:cNvContentPartPr/>
                <p14:nvPr/>
              </p14:nvContentPartPr>
              <p14:xfrm>
                <a:off x="7772276" y="4388449"/>
                <a:ext cx="124200" cy="6120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3276" y="4379809"/>
                  <a:ext cx="141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14:cNvPr>
                <p14:cNvContentPartPr/>
                <p14:nvPr/>
              </p14:nvContentPartPr>
              <p14:xfrm>
                <a:off x="7895756" y="4346689"/>
                <a:ext cx="68040" cy="1062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87116" y="4338049"/>
                  <a:ext cx="85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14:cNvPr>
                <p14:cNvContentPartPr/>
                <p14:nvPr/>
              </p14:nvContentPartPr>
              <p14:xfrm>
                <a:off x="7998356" y="4395649"/>
                <a:ext cx="325800" cy="9900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89356" y="4386649"/>
                  <a:ext cx="34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14:cNvPr>
                <p14:cNvContentPartPr/>
                <p14:nvPr/>
              </p14:nvContentPartPr>
              <p14:xfrm>
                <a:off x="8407103" y="4396369"/>
                <a:ext cx="165600" cy="7848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98103" y="4387729"/>
                  <a:ext cx="183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14:cNvPr>
                <p14:cNvContentPartPr/>
                <p14:nvPr/>
              </p14:nvContentPartPr>
              <p14:xfrm>
                <a:off x="8664143" y="4390969"/>
                <a:ext cx="40680" cy="1526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55143" y="4381969"/>
                  <a:ext cx="5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14:cNvPr>
                <p14:cNvContentPartPr/>
                <p14:nvPr/>
              </p14:nvContentPartPr>
              <p14:xfrm>
                <a:off x="8738663" y="4378009"/>
                <a:ext cx="208440" cy="82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30023" y="4369369"/>
                  <a:ext cx="226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14:cNvPr>
                <p14:cNvContentPartPr/>
                <p14:nvPr/>
              </p14:nvContentPartPr>
              <p14:xfrm>
                <a:off x="8957543" y="4367209"/>
                <a:ext cx="73440" cy="853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8903" y="4358209"/>
                  <a:ext cx="91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14:cNvPr>
                <p14:cNvContentPartPr/>
                <p14:nvPr/>
              </p14:nvContentPartPr>
              <p14:xfrm>
                <a:off x="9062663" y="4376569"/>
                <a:ext cx="28800" cy="7092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54023" y="4367929"/>
                  <a:ext cx="4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14:cNvPr>
                <p14:cNvContentPartPr/>
                <p14:nvPr/>
              </p14:nvContentPartPr>
              <p14:xfrm>
                <a:off x="9120983" y="4369369"/>
                <a:ext cx="139680" cy="78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11983" y="4360729"/>
                  <a:ext cx="157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14:cNvPr>
                <p14:cNvContentPartPr/>
                <p14:nvPr/>
              </p14:nvContentPartPr>
              <p14:xfrm>
                <a:off x="9278303" y="4374049"/>
                <a:ext cx="29880" cy="565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69663" y="4365409"/>
                  <a:ext cx="4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14:cNvPr>
                <p14:cNvContentPartPr/>
                <p14:nvPr/>
              </p14:nvContentPartPr>
              <p14:xfrm>
                <a:off x="9309623" y="4388449"/>
                <a:ext cx="17280" cy="507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0983" y="4379809"/>
                  <a:ext cx="3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14:cNvPr>
                <p14:cNvContentPartPr/>
                <p14:nvPr/>
              </p14:nvContentPartPr>
              <p14:xfrm>
                <a:off x="9348503" y="4362169"/>
                <a:ext cx="77760" cy="73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39863" y="4353169"/>
                  <a:ext cx="95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14:cNvPr>
                <p14:cNvContentPartPr/>
                <p14:nvPr/>
              </p14:nvContentPartPr>
              <p14:xfrm>
                <a:off x="9472343" y="4383769"/>
                <a:ext cx="360" cy="4248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3703" y="4374769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14:cNvPr>
                <p14:cNvContentPartPr/>
                <p14:nvPr/>
              </p14:nvContentPartPr>
              <p14:xfrm>
                <a:off x="9436703" y="4355329"/>
                <a:ext cx="85680" cy="75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7703" y="4346329"/>
                  <a:ext cx="103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14:cNvPr>
                <p14:cNvContentPartPr/>
                <p14:nvPr/>
              </p14:nvContentPartPr>
              <p14:xfrm>
                <a:off x="9542183" y="4354969"/>
                <a:ext cx="13824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3543" y="4345969"/>
                  <a:ext cx="15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14:cNvPr>
                <p14:cNvContentPartPr/>
                <p14:nvPr/>
              </p14:nvContentPartPr>
              <p14:xfrm>
                <a:off x="7926885" y="4529569"/>
                <a:ext cx="115200" cy="1818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8245" y="4520929"/>
                  <a:ext cx="132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14:cNvPr>
                <p14:cNvContentPartPr/>
                <p14:nvPr/>
              </p14:nvContentPartPr>
              <p14:xfrm>
                <a:off x="8057925" y="4542169"/>
                <a:ext cx="72720" cy="5184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49285" y="4533529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14:cNvPr>
                <p14:cNvContentPartPr/>
                <p14:nvPr/>
              </p14:nvContentPartPr>
              <p14:xfrm>
                <a:off x="8138565" y="4546129"/>
                <a:ext cx="272880" cy="7452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9565" y="4537489"/>
                  <a:ext cx="290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14:cNvPr>
                <p14:cNvContentPartPr/>
                <p14:nvPr/>
              </p14:nvContentPartPr>
              <p14:xfrm>
                <a:off x="8505405" y="4574569"/>
                <a:ext cx="169200" cy="464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96765" y="4565929"/>
                  <a:ext cx="186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14:cNvPr>
                <p14:cNvContentPartPr/>
                <p14:nvPr/>
              </p14:nvContentPartPr>
              <p14:xfrm>
                <a:off x="8693685" y="4528849"/>
                <a:ext cx="78120" cy="8388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5045" y="4519849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14:cNvPr>
                <p14:cNvContentPartPr/>
                <p14:nvPr/>
              </p14:nvContentPartPr>
              <p14:xfrm>
                <a:off x="8777205" y="4553329"/>
                <a:ext cx="74520" cy="4788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8205" y="4544329"/>
                  <a:ext cx="92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14:cNvPr>
                <p14:cNvContentPartPr/>
                <p14:nvPr/>
              </p14:nvContentPartPr>
              <p14:xfrm>
                <a:off x="8866125" y="4544689"/>
                <a:ext cx="130680" cy="5976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7125" y="4535689"/>
                  <a:ext cx="148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14:cNvPr>
                <p14:cNvContentPartPr/>
                <p14:nvPr/>
              </p14:nvContentPartPr>
              <p14:xfrm>
                <a:off x="9086085" y="4527049"/>
                <a:ext cx="90000" cy="7488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77445" y="4518049"/>
                  <a:ext cx="107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14:cNvPr>
                <p14:cNvContentPartPr/>
                <p14:nvPr/>
              </p14:nvContentPartPr>
              <p14:xfrm>
                <a:off x="9162765" y="4571689"/>
                <a:ext cx="45720" cy="11304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54125" y="4563049"/>
                  <a:ext cx="6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14:cNvPr>
                <p14:cNvContentPartPr/>
                <p14:nvPr/>
              </p14:nvContentPartPr>
              <p14:xfrm>
                <a:off x="9214965" y="4520569"/>
                <a:ext cx="60120" cy="8280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6325" y="4511569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14:cNvPr>
                <p14:cNvContentPartPr/>
                <p14:nvPr/>
              </p14:nvContentPartPr>
              <p14:xfrm>
                <a:off x="9291285" y="4544689"/>
                <a:ext cx="67680" cy="504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82645" y="4536049"/>
                  <a:ext cx="85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14:cNvPr>
                <p14:cNvContentPartPr/>
                <p14:nvPr/>
              </p14:nvContentPartPr>
              <p14:xfrm>
                <a:off x="9339525" y="4542529"/>
                <a:ext cx="90000" cy="5544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0525" y="4533889"/>
                  <a:ext cx="10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14:cNvPr>
                <p14:cNvContentPartPr/>
                <p14:nvPr/>
              </p14:nvContentPartPr>
              <p14:xfrm>
                <a:off x="9511245" y="4543969"/>
                <a:ext cx="106560" cy="615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02245" y="4534969"/>
                  <a:ext cx="124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14:cNvPr>
                <p14:cNvContentPartPr/>
                <p14:nvPr/>
              </p14:nvContentPartPr>
              <p14:xfrm>
                <a:off x="9657765" y="4550449"/>
                <a:ext cx="46080" cy="4176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49125" y="4541449"/>
                  <a:ext cx="6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14:cNvPr>
                <p14:cNvContentPartPr/>
                <p14:nvPr/>
              </p14:nvContentPartPr>
              <p14:xfrm>
                <a:off x="9658125" y="4543249"/>
                <a:ext cx="59400" cy="5760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49485" y="4534609"/>
                  <a:ext cx="7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14:cNvPr>
                <p14:cNvContentPartPr/>
                <p14:nvPr/>
              </p14:nvContentPartPr>
              <p14:xfrm>
                <a:off x="9722565" y="4546129"/>
                <a:ext cx="65880" cy="1029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13565" y="4537489"/>
                  <a:ext cx="83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14:cNvPr>
                <p14:cNvContentPartPr/>
                <p14:nvPr/>
              </p14:nvContentPartPr>
              <p14:xfrm>
                <a:off x="9822645" y="4545769"/>
                <a:ext cx="84960" cy="4860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13645" y="4536769"/>
                  <a:ext cx="10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14:cNvPr>
                <p14:cNvContentPartPr/>
                <p14:nvPr/>
              </p14:nvContentPartPr>
              <p14:xfrm>
                <a:off x="9917685" y="4526689"/>
                <a:ext cx="53280" cy="756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09045" y="4517689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14:cNvPr>
                <p14:cNvContentPartPr/>
                <p14:nvPr/>
              </p14:nvContentPartPr>
              <p14:xfrm>
                <a:off x="9998685" y="4539649"/>
                <a:ext cx="75960" cy="576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89685" y="4530649"/>
                  <a:ext cx="93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14:cNvPr>
                <p14:cNvContentPartPr/>
                <p14:nvPr/>
              </p14:nvContentPartPr>
              <p14:xfrm>
                <a:off x="10076805" y="4505089"/>
                <a:ext cx="198000" cy="9792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8165" y="4496449"/>
                  <a:ext cx="21564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7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5A3E6-83A3-4267-8674-C55AB0B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49890-8684-464C-8379-49A16200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68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Следующий блок кода посвящен отрисовки выходов </a:t>
            </a:r>
            <a:r>
              <a:rPr lang="ru-RU" dirty="0" err="1"/>
              <a:t>сверточных</a:t>
            </a:r>
            <a:r>
              <a:rPr lang="ru-RU" dirty="0"/>
              <a:t> слоев. Можно заметить, что чем дальше от входа, тем более абстрактными становятся выходы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890DC-4DBA-4DB4-95A6-D135D1F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7D09DC-93EE-4B9B-B838-DF4B71C4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6" y="3023992"/>
            <a:ext cx="3834008" cy="3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A2E3-1F0D-4425-8BB4-2758A843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AC6D-FE86-4292-8424-22116B3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786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Последний блок кода – простенькое приложение, в котором можно порисовать цифры и получить предсказание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F2698-AAFF-402C-A7FE-E38B7136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72ACA-FF8C-4357-BC27-1BB00EFD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4" y="2171109"/>
            <a:ext cx="5223971" cy="45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3D630E-112E-4CDA-BAEC-EC056D6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E7379-2024-4CE8-9D92-21356E8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Умножение/деление матрица на число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8867A-F6C2-405D-BC47-431225A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C304-77C7-427B-A31E-4AD8902A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Матричное умножение матриц (в программировании обозначается </a:t>
                </a:r>
                <a:r>
                  <a:rPr lang="en-US" dirty="0"/>
                  <a:t>@)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  <a:blipFill>
                <a:blip r:embed="rId2"/>
                <a:stretch>
                  <a:fillRect l="-1107" t="-2241" r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45897-1B18-42BF-8B97-D2C012E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7A13-74B1-4361-9CF2-60FAC53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Свойства матричного умножения: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−единичная матрица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5D23F-C18C-4349-BAAE-1194285B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A3056-C4F5-47EE-8C7C-7D4188E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Поэлементное умножение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ru-RU"/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ru-RU" smtClean="0"/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7AB67-5AD8-4FE0-ABDE-3103DFD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C6EC-12D2-4F3F-A511-DE38B3FE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Сложение и вычитание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 (для сложения, вычитание – это сложение с противоположным элементом):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898BA-3E44-4ED9-94E5-73988E7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47C8E-1E68-44FF-8605-A154C62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Транспонирование матриц: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Транспонировать можно любую матрицу</a:t>
                </a:r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(</a:t>
                </a:r>
                <a:r>
                  <a:rPr lang="ru-RU" b="0" dirty="0"/>
                  <a:t>попробуйте доказать)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14:cNvPr>
              <p14:cNvContentPartPr/>
              <p14:nvPr/>
            </p14:nvContentPartPr>
            <p14:xfrm>
              <a:off x="11504831" y="3958294"/>
              <a:ext cx="360" cy="648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6191" y="3949294"/>
                <a:ext cx="180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ED19A-4B0B-4869-9D4D-8F8E3402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6721-FAA9-4F68-AB14-0DC48F5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  <a:r>
              <a:rPr lang="en-US" dirty="0"/>
              <a:t> (convolution)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:r>
                  <a:rPr lang="ru-RU" dirty="0" err="1"/>
                  <a:t>сверточных</a:t>
                </a:r>
                <a:r>
                  <a:rPr lang="ru-RU" dirty="0"/>
                  <a:t> слоев вводится новая для матриц операция свертки: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карта признаков поступающая на </a:t>
                </a:r>
                <a:r>
                  <a:rPr lang="ru-RU" dirty="0" err="1"/>
                  <a:t>сверточный</a:t>
                </a:r>
                <a:r>
                  <a:rPr lang="ru-RU" dirty="0"/>
                  <a:t> слой под номером </a:t>
                </a:r>
                <a:r>
                  <a:rPr lang="en-US" i="1" dirty="0"/>
                  <a:t>l, W </a:t>
                </a:r>
                <a:r>
                  <a:rPr lang="en-US" dirty="0"/>
                  <a:t>– </a:t>
                </a:r>
                <a:r>
                  <a:rPr lang="ru-RU" dirty="0"/>
                  <a:t>фильтр </a:t>
                </a:r>
                <a:r>
                  <a:rPr lang="ru-RU" dirty="0" err="1"/>
                  <a:t>сверточного</a:t>
                </a:r>
                <a:r>
                  <a:rPr lang="ru-RU" dirty="0"/>
                  <a:t> слоя размера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– называют размером ядра,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извлеченный на уровне признак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4559F-33B6-4A54-806D-A14FED8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1085</Words>
  <Application>Microsoft Office PowerPoint</Application>
  <PresentationFormat>Широкоэкранный</PresentationFormat>
  <Paragraphs>143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Лекция №2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Сверточные слои (convolution)</vt:lpstr>
      <vt:lpstr>Сверточные слои</vt:lpstr>
      <vt:lpstr>Сверточные слои</vt:lpstr>
      <vt:lpstr>Сверточные слои</vt:lpstr>
      <vt:lpstr>Сверточные слои</vt:lpstr>
      <vt:lpstr>Слои подвыборки (pooling)</vt:lpstr>
      <vt:lpstr>Слои подвыборки</vt:lpstr>
      <vt:lpstr>Слои подвыборки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№2</dc:title>
  <dc:creator>Виктор Кузьминов</dc:creator>
  <cp:lastModifiedBy>Виктор Кузьминов</cp:lastModifiedBy>
  <cp:revision>54</cp:revision>
  <dcterms:created xsi:type="dcterms:W3CDTF">2025-01-16T07:35:55Z</dcterms:created>
  <dcterms:modified xsi:type="dcterms:W3CDTF">2025-02-21T10:40:03Z</dcterms:modified>
</cp:coreProperties>
</file>