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81" r:id="rId24"/>
    <p:sldId id="282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2:35.3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2075 1095,'-15'15,"0"0,1 0,1 2,0-1,2 2,0 0,-14 30,-39 132,-9 21,-43 58,79-179,17-34,-2-1,-32 48,37-66,-24 53,26-48,-24 38,-105 173,17-33,-48 63,151-228,1 1,-18 55,29-70,-23 43,5-13,-48 120,63-143,-4 11,-1-1,-30 48,-46 94,83-163,-13 22,-53 75,12-22,14-6,-18 29,-75 121,108-194,27-38,1 0,0 1,1 0,0 1,1 0,-7 23,14-37,0 0,0 0,0 0,1 0,-1 0,1 0,0 0,0 0,0 1,0-1,0 4,1-5,0 1,1-1,-1 0,0 0,1 0,-1 0,1 0,-1 0,1-1,-1 1,1 0,0-1,2 1,4 2,5 0,0 0,0-1,0-1,0 0,0-1,0 0,0-1,19-3,37-1,109-2,497 7,-596 14,107-1,58-7,-147 4,157 7,-109-10,-21-1,-68-1,82 3,27-1,761-7,-787-7,13 0,565-7,-475 16,-36 11,-166-12,47 10,-61-7,1 0,0-2,0-1,53-5,-81 0,0 0,-1 0,1 1,-1-1,0 0,0 1,0-1,-1 1,-5-7,4 4,-93-163,65 115,-3 0,-61-72,39 54,-110-183,114 169,-49-69,-27-42,10-32,-25-40,116 219,2 0,3-1,-17-58,-97-226,-16 19,2 27,111 218,-49-75,63 103,-30-67,-7-12,-11-20,-91-196,107 184,3 11,41 109,2 0,-15-69,19 70,2 8,-43-205,36 165,-36-106,-7 35,48 119,0 1,-1-1,-1 2,0-1,-18-19,27 34,0 0,0 0,0 0,0 0,0 0,0 1,0-1,0 0,0 1,0-1,0 1,-1-1,1 1,0-1,-1 1,1 0,0 0,0-1,-1 1,1 0,0 0,-3 1,0 0,0 0,0 0,0 0,0 0,1 1,-1 0,-5 3,-4 4,1 0,-21 20,10-3,1 1,2 0,0 2,2 0,1 1,2 1,-17 45,-7 37,-50 49,6 13,62-131,15-33,1 0,0 1,0-1,1 1,1 0,-4 18,4-12,-1 0,-12 32,1-4,13-38,0-1,-1 0,0-1,0 1,-6 10,6-14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9.1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0,'3'2,"1"0,0 0,-1 1,0-1,1 1,-1 0,0 0,0 0,-1 0,1 1,-1-1,1 1,-1-1,2 7,11 12,17 17,-4-5,42 41,-63-70,-4-2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0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0,'0'461,"18"-322,0 38,-18-165,-1-3,1-1,0 1,1 0,-1-1,2 1,-1-1,1 0,6 15,-4-69,-6-39,-1 46,2 0,2 0,10-65,2 56,4-26,-14 58,1 0,1 0,0 0,1 1,0-1,1 2,1-1,1 1,14-19,-22 31,0 0,0 1,1-1,-1 0,0 1,1 0,-1-1,0 1,1 0,0 0,-1 0,1 0,0 0,0 0,-1 0,1 0,0 1,2-1,-3 1,1 0,-1 0,0 1,1-1,-1 0,0 1,0-1,1 1,-1-1,0 1,0 0,0 0,0-1,0 1,0 0,0 0,0 0,0 0,0 0,0 2,6 8,-1 0,-1 1,0-1,5 22,1-2,2-7,-2-4,-1 0,-1 0,-1 1,9 36,5 115,-22-169,1 0,-1-1,1 1,0-1,0 1,0-1,0 1,0-1,1 1,-1-1,1 0,0 0,-1 0,1 0,0 0,0 0,3 2,4 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1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18,'0'-3,"3"-1,4 1,3 0,4 0,2 2,2 0,0 1,0 0,1 0,-1 0,0 1,-3-1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5.6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0,'2'0,"8"0,1 0,0 1,0 0,18 4,-26-4,0 0,0 1,0-1,0 0,0 1,-1 0,1 0,-1-1,1 2,-1-1,1 0,-1 0,0 1,0-1,0 1,-1 0,1-1,-1 1,1 0,0 4,2 3,0 0,-1 0,-1 0,0 0,0 0,-1 0,0 19,-2-26,1 1,0-1,-1 1,0-1,0 0,0 0,-1 1,1-1,-1 0,1 0,-1 0,0 0,0-1,0 1,-1 0,1-1,-1 1,1-1,-1 0,0 0,0 0,0 0,0-1,0 1,0-1,-4 2,6-3,1 0,0 0,-1 0,1 0,0 0,-1 0,1 0,0 0,-1 0,1 1,0-1,-1 0,1 0,0 0,0 1,-1-1,1 0,0 0,0 1,-1-1,1 0,0 1,0-1,0 0,-1 0,1 1,0-1,0 0,0 1,0-1,0 0,0 1,0-1,0 1,0-1,11 11,33 12,-27-16,0 3,1 1,-1 0,-1 1,0 1,-1 1,-1 0,0 1,0 0,11 18,-18-21,1 0,-1 1,-1-1,-1 1,0 1,0-1,-1 1,-1 0,0 0,-1 0,-1 0,0 0,-2 26,0-36,0 1,0-1,-1 1,0-1,0 0,0 0,-1 0,1 0,-1 0,0-1,0 1,0-1,-1 0,1 0,-6 4,6-4,0-1,0 0,0 0,0 0,-1 0,1-1,-1 1,1-1,-1 0,1 0,-1 0,1 0,-1 0,0-1,0 0,1 0,-1 0,0 0,-6-2,9 2,0 0,0-1,1 1,-1-1,0 1,0-1,0 1,1-1,-1 1,0-1,1 0,-1 1,1-1,-1 0,1 0,-1 1,1-1,-1 0,1 0,0 0,-1 0,1 1,0-1,0 0,-1 0,1 0,0 0,0 0,0 0,0 0,1-1,0-7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6.4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0,'1'37,"11"72,14 2,-17-77,-1 0,-2 0,3 48,0-2,-1 10,-3-133,2 1,19-64,-13 56,16-48,-26 90,0 0,1 1,0 0,0-1,1 1,-1 1,2-1,-1 1,1 0,8-7,-9 10,1 0,0 1,0 0,0 0,0 0,1 0,-1 1,0 0,1 1,-1-1,0 1,9 1,-5 0,1 0,0 0,-1 1,0 0,1 1,15 6,-19-4,0 0,-1 0,1 0,-1 1,-1 0,1 0,-1 0,0 1,0 0,-1 0,6 13,5 12,14 43,-26-63,-1 0,0 0,-1 0,0 0,-1 1,-2 16,4 47,-1-71,-1 0,2-1,-1 1,0 0,1 0,0-1,0 1,0-1,1 0,0 0,-1 0,7 6,13 16,-18-20,1 0,0-1,0 1,0-1,0-1,1 1,6 4,-2-4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6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18,'127'3,"135"-6,-260 3,0 0,0-1,0 1,0-1,-1 1,1-1,0 0,0 1,-1-1,1 0,0 0,1-2,5-4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7.7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1,'-18'141,"20"-58,-3 64,-14-107,13-37,1 1,-1-1,0 1,1 0,0-1,0 1,0 0,0 0,0 0,1 7,1-9,0-1,0 1,0-1,0 0,0 1,0-1,1 0,-1 0,0 0,1 0,-1 0,1 0,-1 0,1-1,-1 1,1 0,0-1,-1 1,1-1,0 0,0 0,-1 1,1-1,0 0,-1 0,4-1,47-4,-29 1,0 0,47-2,-23 3,-44 3,-1-1,0 0,0 1,0-1,1 0,-1-1,0 1,-1 0,1-1,0 1,0-1,0 1,-1-1,1 0,-1 0,0 1,1-1,-1 0,0 0,0-1,0 1,0 0,-1 0,1 0,0-1,-1 1,0 0,1-1,-1 1,0 0,-1-4,2-13,-1 1,-5-35,4 43,0 2,0 0,-1 0,1 0,-2 0,1 0,-1 0,0 0,-1 1,-5-10,7 22,1 0,-1 1,1-1,0 0,1 1,-1-1,1 7,-1 71,4 103,5-133,1 18,-9-67,0 0,1 1,-1-1,0 0,1 0,0 0,0 1,1-1,-1 0,1 0,0 0,0-1,0 1,0 0,1-1,-1 1,6 4,0-1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0.6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1,'0'0,"-1"0,0 0,0 0,1 1,-1-1,0 0,1 0,-1 1,0-1,1 1,-1-1,0 1,1-1,-1 1,1-1,-1 1,1-1,-1 1,1-1,-1 1,1 0,-1-1,1 1,0 0,0 0,-1-1,1 1,0 0,0 0,0-1,0 1,0 0,0 0,0-1,0 1,0 0,0 0,0-1,0 1,0 0,1 0,-1-1,0 1,1 0,-1-1,1 2,0 1,0 1,0-1,1 1,-1-1,1 0,0 0,0 0,4 5,45 27,-50-34,1 1,0-1,0-1,-1 1,1 0,0 0,0-1,0 1,0-1,0 1,0-1,0 0,0 0,0 0,0 0,0 0,0 0,0-1,0 1,0-1,0 1,0-1,-1 0,1 1,0-1,0 0,2-2,-3 2,-1 0,1 0,-1 0,1 0,-1 0,1-1,-1 1,0 0,0 0,1 0,-1 0,0 0,0-1,0 1,0 0,0 0,-1 0,1 0,0 0,0 0,-1-1,1 1,-1 0,1 0,-1 0,0-1,-20-30,14 22,1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1.2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84,'-1'-1,"1"0,-1 0,0-1,0 1,0 0,0 0,0 0,0 0,-1 1,1-1,0 0,0 0,-1 1,1-1,0 1,-1-1,1 1,0-1,-1 1,1 0,-1 0,1 0,-1 0,1 0,-1 0,1 0,0 0,-1 0,1 1,-3 0,3-1,-1 0,1 0,0 1,0-1,0 0,0 1,0-1,-1 1,1-1,0 1,0-1,0 1,0 0,0 0,1-1,-3 3,3-3,0 1,0 0,0-1,0 1,0 0,0-1,0 1,0 0,0-1,0 1,0 0,0 0,1-1,-1 1,0-1,1 1,-1 0,0-1,1 1,-1-1,0 1,1 0,-1-1,1 0,-1 1,1-1,-1 1,1-1,0 1,-1-1,1 0,0 1,8 3,0 0,0 0,0-1,0 0,0-1,1 0,-1 0,1-1,-1 0,1-1,0 0,-1-1,1 0,0 0,-1-1,0 0,1-1,-1 0,17-7,-25 9,1-1,0 1,-1 0,1 0,-1 0,0-1,1 1,-1-1,0 1,0-1,0 0,0 1,0-1,0 0,-1 0,1 1,0-1,-1 0,0 0,1 0,-1 0,0 0,0 0,0 0,0 0,0 1,-1-1,1 0,-1-3,-1 2,1 0,-1-1,0 1,0 0,0 0,0 0,-1 1,1-1,-1 1,1-1,-1 1,0 0,0 0,-5-3,-3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1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3,'-3'0,"-4"0,-4 0,-2 0,-3 0,1 3,7 1,8 0,6-1,5-1,5-1,1 0,-1-4,-7-1,-5-3,-3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2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0,'-2'1,"0"-1,0 1,1 0,-1-1,0 1,1 0,-1 0,0 1,1-1,-1 0,1 0,0 1,-1-1,1 0,0 1,0 0,0-1,0 1,0 0,0-1,1 1,-1 0,1 0,-1 0,1-1,-1 1,1 0,0 2,-1 2,0-1,0 1,1 0,-1-1,1 1,1-1,-1 1,3 8,-2-11,1 0,0-1,0 1,0 0,0-1,1 1,-1-1,1 1,0-1,-1 0,1 0,0-1,0 1,0-1,0 1,1-1,-1 0,0 0,1 0,-1-1,0 1,7 0,6 0,0 0,0-1,23-3,-37 3,0 0,-1 0,1 0,-1-1,1 1,-1 0,1-1,-1 1,1-1,-1 1,1-1,-1 1,1-1,-1 0,0 0,0 0,1 0,-1 0,0 0,0 0,0 0,0 0,0-1,0 1,0 0,-1-1,1 1,0-1,-1 1,1-1,-1 1,1-1,-1 1,0-1,0 1,0-1,0 1,0-1,0 0,0 1,0-1,0 1,-1-1,1 1,-1-1,0-1,-1-2,0 0,-1 0,1 1,-1-1,0 1,0-1,0 1,0 0,-1 0,0 0,0 1,-8-6,-14-1,13 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0.1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0,'2'2,"1"0,0 0,0-1,1 0,-1 1,0-1,0 0,1 0,-1 0,0-1,1 0,3 1,1 0,51 15,-36-9,-1-1,1-1,0-1,39 2,-62-6,0 0,0 0,0 0,0 0,1 0,-1 0,0 0,0 0,0 0,0 0,0 0,0 0,1 0,-1 0,0 0,0 0,0 0,0 0,0 0,0 1,1-1,-1 0,0 0,0 0,0 0,0 0,0 0,0 1,0-1,0 0,0 0,0 0,0 0,0 0,0 0,0 1,0-1,0 0,0 0,0 0,0 0,0 0,0 1,0-1,0 0,0 0,0 0,0 0,0 0,0 1,0-1,0 0,-1 0,-7 14,-27 27,9-11,-22 30,46-56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3.2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0,'-1'1,"0"-1,0 1,0-1,0 1,1 0,-1-1,0 1,0 0,0 0,1-1,-1 1,0 0,1 0,-1 0,1 0,-1 0,1 0,-1 0,1 0,0 0,-1 0,1 0,0 0,0 0,0 0,0 0,0 2,-3 35,3-33,1 0,-1 1,1 0,0 0,0-1,1 1,0-1,0 1,0-1,1 0,-1 1,1-1,0 0,1-1,-1 1,1-1,0 0,0 1,1-2,-1 1,8 5,-9-7,0 0,1 0,-1 0,0-1,1 1,-1-1,1 0,-1 0,1 0,0 0,0-1,-1 1,1-1,0 0,0 0,-1 0,1-1,0 1,0-1,-1 0,1 0,0-1,-1 1,0-1,1 1,-1-1,0 0,0 0,0 0,0-1,0 1,3-5,-2 2,0-1,-1 0,1 1,-2-1,1-1,-1 1,0 0,0-1,0 1,-1-1,0 1,0-1,-1 0,0 1,-1-13,-3 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3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0,'1'11,"0"0,1-1,0 0,1 0,0 1,1-1,0-1,0 1,1-1,10 15,-11-19,0 0,0 0,0 0,0-1,1 0,0 0,0 0,9 6,-11-9,0 0,0 1,0-1,1 0,-1 0,0-1,0 1,0-1,1 1,-1-1,0 0,1 0,-1-1,0 1,0-1,1 0,3-1,-4 1,0-1,0 0,-1 0,1 0,-1 0,1-1,-1 1,0 0,0-1,0 0,0 0,0 1,0-1,-1 0,1 0,-1 0,0-1,0 1,0 0,0-4,0 4,0-1,-1 0,1 1,-1-1,0 0,0 0,0 0,0 1,-1-1,1 0,-1 1,0-1,0 0,-1 1,1-1,-1 1,-2-6,-5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8.0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1,'3'23,"0"0,2-1,1 1,1-1,0 0,12 22,62 149,-79-187,6 9,0 0,-2 1,0 0,-1 0,6 32,-11-58,0 0,1-1,0 1,1-1,0 1,0 0,7-17,36-77,-36 87,0 2,1 1,0-1,1 2,1-1,0 2,1-1,0 2,1 0,0 0,20-10,-26 17,0 0,0 0,0 1,1 0,-1 1,14-2,-20 3,0 1,0 0,0 0,1 0,-1 0,0 0,0 0,0 1,1-1,-1 1,0-1,0 1,0 0,0 0,0 0,0 0,0 0,-1 0,1 1,0-1,0 1,-1-1,1 1,-1-1,0 1,1 0,-1 0,0 0,0 0,1 2,24 49,2-1,65 90,-73-113,27 47,-41-67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0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0,3 0,2 0,2 0,0 0,0 0,1 0,-1 0,0 0,0 0,0 0,0 0,-1 0,1 0,-4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0.4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0,'300'0,"-285"0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5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0,'2'1,"0"-1,-1 1,1 0,0-1,-1 1,1 0,-1 0,1 0,-1 0,1 0,-1 0,0 0,0 1,1-1,-1 0,0 1,0-1,0 1,0-1,-1 1,2 2,17 45,-14-34,7 16,-2 1,-2 0,0 0,-2 0,-2 1,-1 0,-1 40,4-41,-1-27,0-22,-3-65,-3 62,1 1,5-36,-3 49,-1-1,1 0,0 1,1 0,-1-1,1 1,1 0,-1 0,1 0,0 1,9-10,5 0,0 2,1 0,0 1,1 1,0 1,1 0,37-11,-56 21,0 0,0-1,0 1,0 0,1 0,-1 0,0 0,0 0,0 0,0 1,0-1,0 1,0-1,0 1,0 0,0 0,0 0,0 0,0 0,0 0,-1 1,1-1,0 0,-1 1,0 0,1-1,-1 1,2 2,5 8,1 1,-2 0,7 16,-2-6,25 65,-20-44,-3-25,-5-13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6.0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18,'141'-18,"159"19,-284-1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6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29,'57'1,"-14"0,0-1,80-12,-60-3,-52 11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7.5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0,'3'0,"2"0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7.8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0,3 0,-1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1.6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0,'1'19,"1"-1,1 0,0 0,1 0,1-1,15 34,-8-24,1-1,2 0,28 38,89 103,-66-68,-66-99,0-1,0 1,0 0,0 0,0 0,0 0,0 0,0-1,-1 1,1 0,0 0,0 0,0 0,0 0,0-1,0 1,0 0,0 0,0 0,0 0,0 0,0-1,1 1,-1 0,0 0,0 0,0 0,0 0,0-1,0 1,0 0,0 0,0 0,0 0,1 0,-1 0,0 0,0-1,0 1,0 0,0 0,0 0,1 0,-1 0,0 0,0 0,0 0,0 0,0 0,1 0,-1 0,0 0,0 0,0 0,0 0,1 0,-1 0,0 0,0 0,0 0,0 0,0 0,1 0,-1 0,0 1,0-1,0 0,0 0,0 0,1-4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8.1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18,'3'0,"4"0,4 0,3 0,2 0,1 0,1 0,1 0,-4 0</inkml:trace>
  <inkml:trace contextRef="#ctx0" brushRef="#br0" timeOffset="1">371 0,'3'0,"4"0,3 0,4 0,2 0,2 0,0 0,0 0,0 0,1 0,-1 0,-3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8.4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0,'3'0,"5"0,2 0,4 0,2 0,2 0,0 0,-3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9.5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0,'1'12,"1"-1,0 1,0-1,1 0,6 13,8 36,-10-10,3 95,-13-88,2-33,0 0,1 0,5 34,0-65,1 0,-2 0,1 0,6-14,110-213,-117 229,-1 1,1 0,0-1,0 1,0 0,1 1,-1-1,1 1,0 0,0 0,0 1,0-1,0 1,1 0,-1 0,1 1,-1 0,1 0,0 0,10 0,-15 2,0-1,0 1,0 0,0-1,1 1,-1 0,0 0,0 0,-1 0,1-1,0 1,0 1,0-1,-1 0,1 0,0 0,-1 0,1 0,-1 1,1-1,-1 0,0 0,0 1,1 1,1 39,0-15,2 4,2 48,-3-26,-2-49,0 1,0-1,0 0,0 1,0-1,1 0,0 0,0 0,0 0,4 4,0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0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0 132,'3'-3,"-1"1,0 0,0 0,1 0,-1 0,1 0,0 0,0 1,0-1,-1 1,1 0,0 0,0 0,6-1,2-2,23-8,51-12,-55 17,-1-2,47-19,-35 12,-31 10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0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52,'29'1,"31"-1,-1-2,62-10,1-24,-109 34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7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387 0,'-4'1,"0"-1,0 1,1 0,-1 0,0 0,0 1,1-1,-1 1,1 0,-1 0,1 0,0 0,0 1,0-1,-5 6,-42 54,17-19,-9 5,-65 98,60-78,38-55,3-5,0 0,1 0,0 1,-6 13,7-11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8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0,'1'1,"0"-1,0 1,0-1,1 1,-1-1,0 1,0 0,0 0,0-1,0 1,0 0,-1 0,1 0,0 0,0 0,-1 0,1 0,0 0,-1 1,1-1,0 1,12 34,-9-24,15 30,2-1,1 0,48 63,-54-83,1 0,1-1,0 0,2-2,0 0,1-2,1 0,1-1,28 14,-40-23,-2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9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0,'-2'6,"1"0,-1-1,0 1,0-1,-1 1,0-1,0 0,-5 7,-7 14,12-18,0 0,1 0,1 0,-1 1,1-1,0 0,1 1,0-1,2 9,-2-6,1-1,-2 1,1-1,-4 19,0-17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50.4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265 0,'-1'9,"-1"-1,0 1,0-1,0 0,-1 0,0 0,-8 13,-10 30,9-13,-28 60,3-11,25-58,-3-1,0 0,-2-1,-32 41,43-63,-6 11,11-16,1 0,0 0,0 0,0 1,-1-1,1 0,0 0,0 1,0-1,0 0,0 0,0 1,0-1,0 0,0 0,-1 1,1-1,0 0,0 1,0-1,1 0,-1 0,0 1,0-1,0 0,0 0,0 1,0-1,0 0,0 0,0 1,1-1,-1 0,0 0,0 0,0 1,0-1,1 0,-1 0,0 0,0 1,1-1,-1 0,0 0,0 0,1 0,-1 0,0 0,0 0,1 0,-1 1,8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4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1,'14'213,"-13"-196,5 7,-6-24,0 0,0 0,0 1,0-1,1 0,-1 0,0 0,0 0,0 0,0 0,1 0,-1 0,0 0,0 1,0-1,0 0,1 0,-1 0,0 0,0 0,0 0,1 0,-1 0,0 0,0 0,0 0,1-1,-1 1,0 0,0 0,0 0,0 0,1 0,-1 0,0 0,0 0,0 0,0-1,0 1,1 0,-1 0,0 0,0 0,0-1,0 1,0 0,0 0,0 0,0 0,0-1,18-40,-12 24,10-28,-13 32,2 0,-1 0,1 1,1 0,0 0,1 1,12-18,-18 28,0 0,1-1,-1 1,0 0,0 0,1 0,-1 0,0 0,1 0,-1 0,1 0,-1 1,1-1,0 1,-1-1,1 1,0-1,-1 1,1 0,0 0,-1 0,1 0,3 0,-3 1,1 0,-1 0,0 1,1-1,-1 1,0-1,0 1,0 0,0-1,0 1,0 0,0 0,2 4,4 7,0 1,-1 0,10 29,-15-38,32 104,-27-75,-7-30,0-1,1 1,-1-1,1 1,0-1,0 1,0-1,0 0,0 0,1 1,2 3,-3-8,0 1,0 0,1 0,-1-1,0 1,0-1,0 1,0-1,0 1,0-1,0 0,0 1,-1-1,1 0,0 0,0 0,0 0,-1 1,1-1,-1 0,2-2,0 0,6-5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3.0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1,'104'10,"-71"-6,42 2,117 1,-169-5,0 1,0 1,0 1,42 15,-103 20,-80 132,98-148,2 2,2 0,-24 50,16-9,22-63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5.2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36,'51'1,"-33"1,0-1,-1-1,1-1,0 0,-1-1,1-1,-1-1,33-12,-9 5,-27 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5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1,'0'3,"4"1,3 0,3-1,4-1,2 0,2-2,0 1,0-1,0-1,-2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51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0,'2'4,"0"0,0-1,0 1,1 0,-1-1,1 0,0 0,0 0,0 0,0 0,1-1,-1 1,1-1,4 2,7 7,231 213,-208-185,-1 1,39 55,-2 9,-67-95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59.4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9681,'0'-56,"-1"11,1 1,12-76,-6 83,-3 19,0 1,0 0,2 1,0-1,1 1,9-19,-5 15,-1-1,-1 0,7-32,14-33,-21 61,-1 1,-1-1,5-45,-1 6,-5 37,-2 12,-1 0,2 0,0 0,8-16,-2 6,-2-1,0 0,5-36,-8 32,2 0,13-34,-15 46,0-1,0 0,1-27,-2 14,14-109,32-109,-29 112,-16 56,-5 62,1 0,7-38,17-35,-11 45,8-50,-15 61,22-63,4-11,1-8,-21 81,11-51,25-106,-13-20,-31 175,-4 27,0 1,2 0,-1 0,1 0,8-19,-6 15,0 0,-1 0,-1 0,2-21,0 6,4-16,2 0,3 1,26-61,63-176,-73 217,-10 25,2-10,47-125,-15 53,-20 23,-16 51,14-64,24-84,-47 167,1 1,26-55,-10 26,20-72,1-1,23-63,1 53,-42 87,-20 38,0 1,10-28,56-129,-70 162,0 1,1 0,0 0,11-12,9-15,122-160,-111 140,3 2,63-68,-65 77,-1-2,51-86,-74 109,11-13,-11 17,-1-1,-1 0,9-23,39-61,-39 60,49-78,-51 92,21-49,-23 45,23-37,36-58,-49 82,1 0,66-82,45-26,-46 47,-24 27,81-75,-88 104,16-15,9-6,56-48,-45 43,13-4,24-11,-83 63,92-41,-86 49,80-20,-123 38,-1 0,1-1,14-9,10-4,181-77,-174 76,-32 13,1 1,0 0,23-5,-17 5,-1 0,0-1,0-1,0-1,-1-1,21-14,102-80,-129 93,0 1,1 1,0 0,0 1,1 1,25-10,-20 5,-19 12,-1-1,0 1,0 0,1-1,-1 1,0 0,0-1,0 1,0-1,0 1,0 0,0-1,0 1,0 0,0-1,0 1,0-1,0 1,0 0,0-1,0 1,0-1,0 1,0 0,-1-1,1 1,0 0,0-1,0 1,-1-1,-1 0,0-1,0 1,0-1,0 1,0 0,0 0,0 0,0 0,-1 0,1 1,0-1,-1 0,1 1,-4 0,-196-2,98 4,86-1,0 1,0 1,-20 6,32-8,14-3,31-7,0 1,0 1,59-1,-75 7,0-1,25-6,-1 1,9-3,0-2,54-20,-39 10,-70 22,0 0,-1-1,1 1,0 0,-1 0,1 0,0-1,0 1,-1 0,1 0,0 0,-1 0,1 1,0-1,0 0,-1 0,1 0,0 1,-1-1,1 0,0 0,-1 1,1-1,-1 1,1-1,-1 0,1 1,-1-1,1 1,-1 0,1-1,-1 1,1 0,2 29,-16 30,-20 12,26-59,0 0,1 0,1 1,0 0,-5 21,5-8,-16 44,16-55,2 0,3-13,-1-1,1 0,0 1,-1-1,1 0,-1 0,0 1,0-1,0 0,0 0,0 0,-3 3,16-52,14-25,-19 49,1 1,1 0,12-22,-15 30,0-1,-1 1,0-1,-1-1,-1 1,0 0,-1-1,-1 0,-1 1,0-1,0 0,-4-15,4 29,0 0,-1 0,1 0,0 1,-1-1,1 0,-1 0,0 1,0-1,1 0,-1 1,0-1,0 1,0-1,-1 1,1 0,0-1,0 1,-1 0,1 0,-1 0,1 0,-1 0,0 0,1 0,-1 1,0-1,1 0,-1 1,0 0,0-1,0 1,1 0,-1 0,0 0,0 0,0 0,0 0,1 1,-3 0,-10 1,0 2,0 0,1 0,-17 8,9-3,-55 17,-1-3,-122 20,93-24,-46 15,202-36,-31 1,1 0,33-6,-17 2,0 0,0 3,0 1,43 5,9-2,-73-2,15 1,0-1,-1-2,1 0,-1-3,48-12,-3-14,-74 31,0 0,0-1,1 1,-1 0,0 0,1 0,-1 0,0-1,1 1,-1 0,0 0,1 0,-1 0,0 0,1 0,-1 0,0 0,1 0,-1 0,1 0,-1 0,0 0,1 0,-1 0,0 1,1-1,-1 0,0 0,0 0,1 0,-1 1,0-1,1 0,-1 0,0 1,0-1,1 0,-1 1,3 18,-11 26,7-41,-41 139,33-106,1 0,2 1,-2 41,6-56,1-15,-1 1,0 0,0-1,-1 1,0-1,-1 0,1 1,-7 8,5-62,5 16,0 1,2-1,1 1,2 0,11-40,-11 48,-1 0,-1 0,-1 0,-1 0,0 0,-3-28,0 24,2 1,0-1,2 0,5-27,-6 49,-1 0,1 0,0 0,-1 0,1 0,-1 0,0 0,0 0,0 0,0 0,0 0,0 0,0 0,-1 0,1 0,-1 0,1 1,-1-1,0 0,0 0,0 0,0 0,0 1,0-1,0 1,0-1,-2-1,-1 2,1 0,0 0,0 0,0 0,-1 1,1-1,0 1,-1 0,1 0,0 0,-1 0,1 1,0-1,-1 1,-4 2,-217 75,196-71,-1-2,1-1,-1-1,-47-2,52-1,3-1,0 1,0 1,0 1,-30 7,40-6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24.9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1,'9'1,"0"0,1 1,-1 0,0 1,0 0,-1 0,1 1,0 0,14 9,-10-5,0-2,0 1,15 3,28 12,-40-15,0-1,24 7,-14-8,-13-3,1 1,-1 1,0 0,0 0,14 8,-15-7,0 0,1-1,0-1,0 1,0-2,18 2,20 4,69 21,-90-22,0-2,39 2,-54-5,29 5,17 0,-49-6,1 1,-1 0,0 0,19 7,24 4,10-2,64 8,-120-18,-1 1,0 1,1-1,-1 1,10 5,10 4,59 16,143 28,-189-48,60 21,-66-19,1-2,50 5,-69-10,51 2,-47-4,-1 1,1 0,38 11,-23-3,1-1,0-2,0-2,1-1,53-2,-76 0,-1-1,0 2,1 0,-1 0,16 7,32 7,-40-14,0-1,40-1,-47-1,-2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27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1562,'63'1,"69"-2,-105-4,0 0,0-1,27-10,30-8,222-66,-260 73,74-39,-59 25,2 3,82-25,-122 44,-1-1,0-2,-1 0,-1-1,32-26,-8 7,40-33,-39 30,-14 10,1 1,1 1,0 2,51-23,5 0,77-29,-132 57,43-26,-44 23,114-72,-120 78,-21 10,-1 1,1-1,-1 0,0 0,8-6,77-65,-15 16,-63 48,-1 1,2 0,0 1,15-8,-13 8,0-1,25-20,68-63,-71 63,-30 24,1 0,-1-1,-1 0,1 0,-1 0,6-9,2-3,30-31,-28 34,-1-1,15-23,-24 30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29.6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108 514,'3'-1,"-1"-1,0 1,0-1,0 0,0 0,0 1,0-2,-1 1,3-3,10-11,-6 10,1-1,-1 0,-1 0,1-1,-2 0,1 0,-1 0,0-1,0 0,-1 0,-1-1,0 1,0-1,-1 0,0 0,0 0,0-12,5-44,-2-73,-6 119,1 14,-1-1,0 0,0 1,-1-1,0 0,0 1,-2-8,2 12,0 1,0-1,0 1,0-1,-1 1,1-1,0 1,-1 0,1-1,0 1,-1 0,0 0,1 0,-1 0,0 0,1 0,-1 1,0-1,0 1,0-1,0 1,0 0,1-1,-1 1,0 0,0 0,0 0,0 1,0-1,-2 1,1-1,0 1,0 0,0 0,0 0,0 0,1 0,-1 1,1-1,-1 1,1 0,-1-1,1 1,0 0,0 0,0 1,0-1,0 0,1 1,-4 4,-2 8,0-1,-8 26,-2 2,-57 113,69-145,0 0,1 0,1 1,-1-1,1 1,1 0,-2 21,5 82,1-50,-3-47,1 1,1-1,0 1,2-1,0 0,11 34,5 22,1 3,-18-70,0 0,1 0,0-1,0 1,1-1,-1 0,1 0,0 0,10 8,-12-11,1 0,-1 0,1-1,0 1,0-1,0 1,0-1,0 0,0 0,0-1,0 1,1-1,-1 1,0-1,0 0,0 0,1 0,-1-1,0 1,0-1,0 1,1-1,-1 0,0 0,5-4,-2 2,0 0,-1 0,1-1,-1 0,0-1,0 1,0-1,-1 0,0 0,0 0,5-8,-1-1,-1 0,0-1,4-16,-9 26,-1 0,0 0,0 0,0 0,-1 0,0-1,0 1,0 0,0 0,-1-1,0 1,0 0,-2-6,0 8,1-1,-1 1,1 0,-1 0,0 1,0-1,0 0,0 1,-1 0,1-1,-1 2,1-1,-1 0,0 0,0 1,0 0,0 0,0 0,-5 0,0-1,-1 1,1 0,-1 0,1 1,-1 0,1 1,-13 2,20-3,0 0,0 1,1 0,-1-1,0 1,1 0,-1 0,0 0,1 0,-1 0,1 0,-1 0,1 0,0 0,0 1,-2 1,-1 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0.5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1 464,'6'-1,"-1"-1,1 0,0 0,-1-1,1 1,-1-1,0 0,7-5,13-7,24-10,66-46,-100 59,1-1,-2 0,19-23,0 2,-26 26,0 0,-1 0,0 0,0-1,-1 0,0-1,0 1,-1-1,0 1,-1-1,0-1,-1 1,0 0,1-21,-3 28,-1 1,1 0,0-1,-1 1,0 0,0-1,1 1,-2 0,1 0,0 0,0 0,0 0,-1 0,0 0,1 0,-1 0,0 1,1-1,-1 0,-4-1,1 0,1 1,0 1,-1-1,0 1,1 0,-1 0,0 0,1 0,-1 1,-7 0,6 0,1 0,-1 0,0 1,1 0,-1 0,0 0,1 1,0 0,-1 0,1 0,0 1,0 0,0 0,0 0,1 0,-1 1,1 0,-6 7,1 5,0 0,1 1,1 0,1 1,1 0,0 0,1 0,1 0,1 1,0-1,2 1,2 28,-1-39,1 0,0 0,1-1,0 1,0-1,1 1,0-1,0 0,1 0,0-1,0 1,0-1,1 0,0-1,0 1,0-1,1 0,13 7,-15-9,1 1,0-1,0-1,0 1,1-1,-1 0,0 0,1-1,0 0,-1 0,1 0,-1-1,1 0,0 0,-1-1,1 0,0 0,-1-1,1 1,-1-1,0-1,0 1,8-5,-8 2,-1 0,-1 0,1 0,-1 0,0 0,0-1,5-9,-2 2,-1 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1.0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0,'0'264,"0"-275,0-1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1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1 164,'5'-3,"0"0,0 1,0 0,1 0,0 0,-1 0,1 1,0 0,6-1,6-2,9-1,-14 2,1 0,-1-1,1 0,19-10,-23 9,10-5,-1-1,34-25,-1-2,-45 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7.2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0,'3'14,"0"0,1 0,0-1,1 1,0-1,1 0,1-1,16 24,-1 1,14 22,66 83,-4 7,-74-101,-21-38,1-1,0 0,1 0,6 8,0 3,-9-16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3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1 111,'0'38,"2"-1,7 38,-9-74,8 39,-3 0,1 50,-5-66,0 1,8 32,-8-46,-1-8,0-1,0 0,0 0,1 0,-1 0,1 1,-1-1,1 0,0 0,0 0,-1 0,2 0,0 2,-2-5,1 1,-1 0,0 0,1 0,-1 0,0 0,1-1,-1 1,0 0,1 0,-1 0,0-1,1 1,-1 0,0-1,0 1,0 0,1 0,-1-1,0 1,0 0,0-1,0 1,0 0,1-1,-1 1,0-1,0 1,0 0,0-1,0 1,0 0,0-1,0 1,0 0,-1-1,4-16,-3 3,1 1,1 0,1 0,0 1,0-1,1 1,1-1,9-16,29-66,-17 26,-22 55,0 0,1 1,1 0,0 0,1 0,0 1,1 0,17-20,-3-1,-22 33,0 0,1-1,-1 1,0-1,1 1,-1-1,0 1,0-1,0 1,1-1,-1 1,0-1,0 1,0-1,0 1,0-1,0 1,0-1,0 1,0-1,0 1,0-1,0 1,-1-1,1 1,0-1,0 1,0-1,-1 1,1-1,0 1,-1-1,1 1,0 0,-1-1,1 1,-1-1,1 1,0 0,-1 0,1-1,-1 1,1 0,-1 0,1-1,-1 1,1 0,-1 0,0 0,1 0,-1 0,1 0,-1 0,1 0,-1 0,1 0,-1 0,1 0,-1 0,1 0,-1 1,0-1,1 0,0 0,-1 0,0 1,-3 0,1 1,-1-1,1 1,0-1,-1 1,1 0,0 0,0 0,0 1,1-1,-1 1,0 0,1-1,0 1,0 0,-3 4,-3 9,0-1,-8 22,-6 13,14-38,2 1,0 0,1 0,0 1,1 0,0 0,1 0,-1 24,4-37,0 0,0 0,1 1,-1-1,0 0,1 1,-1-1,1 0,-1 0,1 0,0 0,-1 0,1 1,0-1,0 0,0 0,0-1,0 1,0 0,0 0,0 0,0-1,2 2,1-1,0 1,0-1,0 0,0 0,0 0,1-1,-1 1,4-1,0 0,-1 0,0-1,0 0,0 0,1 0,-1-1,0 0,-1 0,10-5,-8 2,1 0,-1-1,0 0,0-1,-1 0,0 0,0 0,-1-1,1 0,-2 0,1-1,-2 0,1 1,-1-1,0-1,-1 1,0-1,3-17,1-25,-3 33,-1 0,-1-21,-2-13,0 45,0 36,-8 41,6-57,0 0,0 0,2 0,-1 0,2 1,-1-1,4 14,-3-20,1 0,0-1,0 1,0 0,0-1,1 1,0-1,0 0,1 0,-1 0,6 4,-7-7,1 0,-1 0,1 0,0 0,0-1,0 1,0-1,0 0,0 0,1 0,-1 0,0 0,0-1,1 0,-1 1,0-1,1 0,-1 0,0-1,1 1,-1-1,5-1,-6 1,1 0,0 0,0 0,-1-1,1 1,0-1,-1 0,0 0,1 0,-1 0,0 0,0 0,0 0,0-1,-1 1,1-1,-1 1,1-1,-1 0,0 0,0 1,0-1,-1 0,1 0,-1 0,1-3,1-12,-1 0,-1-1,-2-21,0 8,10-41,0 7,-8 83,-1 9,1 0,1-1,7 43,-7-67,2 13,0 0,1 0,1 0,0 0,1-1,12 19,-10-19,0 0,0-1,1 0,0-1,12 13,-14-19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4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64,'-3'0,"-1"0,1 1,-1-1,0 1,1-1,-1 1,1 0,0 1,-1-1,1 1,0-1,0 1,0 0,0 0,0 0,0 0,0 1,1-1,-1 1,1 0,0-1,0 1,0 0,0 0,1 0,-1 1,1-1,0 0,-1 1,2-1,-2 6,-2 12,2-1,0 1,1 0,3 26,-1-14,-1-28,1 0,0 0,1-1,-1 1,1 0,0-1,0 1,0-1,0 1,1-1,0 0,0 0,0 0,1 0,-1-1,1 1,0-1,0 0,0 0,0 0,1-1,-1 0,1 1,-1-1,1-1,0 1,0-1,0 0,0 0,0 0,0 0,0-1,0 0,0 0,0-1,0 1,10-3,-11 1,0 0,1-1,-1 1,0-1,-1 0,1 0,0 0,-1 0,5-6,27-40,-24 34,-2 2,-2 0,1 0,-2-1,0 1,0-1,4-23,-7 31,-2 0,1 0,-1 0,0 0,0 0,0 0,-1 0,0-1,0 1,-1 0,0 0,0 0,0-1,-1 1,0 0,0 1,-1-1,0 0,0 1,0-1,0 1,-1 0,-6-7,8 10,0-1,-1 0,1 1,-1-1,0 1,0 0,1-1,-1 2,-1-1,1 0,0 0,0 1,-1 0,1 0,-1 0,1 0,-1 0,1 1,-1-1,0 1,1 0,-1 0,1 0,-1 0,0 1,1 0,-1 0,-6 2,2 0,0 1,0 0,0 0,0 1,1 0,0 0,0 1,0 0,1 0,-9 11,4-5,9-10,-1 1,1-1,0 0,0 1,0-1,0 1,0 0,0-1,1 1,-1 0,1 0,0 0,0 0,0 0,0 1,1-1,0 0,-1 0,1 0,0 5,3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241 3,'-31'-1,"18"0,0 0,0 2,-21 1,31-1,0-1,0 1,0 0,0 0,0 0,1 0,-1 0,0 1,1-1,-1 1,1 0,-1 0,1-1,0 1,0 1,0-1,0 0,0 0,1 1,-3 4,-15 39,3 2,1 0,-8 56,18-81,3-15,1 1,0 0,0 0,1-1,0 1,0 0,1 0,0 0,1-1,0 1,0-1,5 11,-5-14,1 1,1 0,-1-1,1 0,0 0,0 0,1-1,0 1,-1-1,1 0,1 0,-1 0,1-1,-1 0,1 0,0 0,10 2,30 13,-35-13,0 0,0-1,1-1,-1 0,1 0,21 2,-20-5,-3 1,1-1,-1 0,0 0,14-3,-21 2,0 0,0 0,0 0,0 0,0 0,0-1,0 0,0 1,-1-1,1 0,-1 0,1-1,-1 1,0 0,0-1,0 1,3-5,4-11,-1-1,0 1,-2-1,0-1,-1 1,-1-1,-1 0,-1 0,0 0,-3-27,9 2,-2 15,-5 19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6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225 112,'0'351,"9"-298,-3-25,-8-58,1-1,3-31,0 0,-2 46,-1 0,0 0,-1 1,-1-1,-1 1,-7-22,9 33,1-1,-1 1,0 0,0 0,-1 0,1 0,-1 1,0-1,0 1,0-1,0 1,-1 0,0 0,1 1,-1-1,0 1,0-1,0 1,-1 0,1 1,0-1,-1 1,1 0,-1 0,0 0,-5 0,-9 0,-37 0,53 1,-1 0,0 0,1 1,-1 0,1-1,-1 1,1 0,0 0,-1 1,1-1,-5 3,13-2,0-1,1 1,-1-2,0 1,10 0,7-1,2 1,-1-1,1-1,45-9,-56 6,1-1,-1-1,0 0,0 0,-1-2,0 1,0-2,-1 1,0-1,-1-1,12-14,36-29,-50 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7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0,'-4'1,"0"-1,1 1,0 0,-1 0,1 0,-1 1,1-1,0 1,0-1,0 1,0 0,0 0,0 0,1 1,-1-1,1 1,0-1,-1 1,1 0,0 0,-1 4,-5 6,1 0,1 0,-8 26,-31 151,42-180,1 0,0 1,1-1,0 1,0-1,2 1,-1-1,1 1,1-1,5 20,-6-28,1 0,0 0,1 0,-1 0,0 0,0-1,1 1,-1-1,1 1,0-1,-1 0,1 0,0 0,0 0,0-1,-1 1,1-1,0 1,0-1,0 0,0 0,3-1,0 2,-1-1,1-1,-1 1,0-1,1 0,-1 0,0-1,1 1,-1-1,0 0,6-4,-1-3,-1-1,0 0,-1 0,0-1,-1 0,0 0,-1-1,0 0,5-18,-1-2,-2-1,-2 0,0-1,-3 1,0-44,-4 52,1 14,0 29,0 0,0 13,1 0,6 37,-5-58,0 0,1 1,1-1,0 0,0-1,1 1,0-1,0 0,1 0,9 11,-9-14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8.4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56,'-2'99,"5"109,11-141,-16-87,1-1,2-24,0 26,0-1,-2 1,0 0,-6-24,7 42,0-1,-1 1,1-1,0 1,0-1,0 1,0-1,0 1,0-1,0 1,0-1,1 1,-1-1,1 1,-1-1,1 1,0-1,-1 1,1 0,0-1,0 1,0 0,1-2,34-18,-32 19,0 1,0-1,0 0,0-1,-1 1,1-1,-1 1,0-1,1 0,-1 0,2-4,62-127,-64 186,-5 4,4 97,-1-146,1 0,0 0,1 0,0 0,0-1,0 1,1-1,0 0,0 0,1 0,0-1,0 1,0-1,0 0,1 0,0-1,0 0,0 0,1 0,0-1,-1 0,1 0,10 2,-6-3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9.0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2,'-1'1,"-1"-1,0 1,1-1,-1 1,0 0,1 0,-1 0,1 0,0 0,-1 0,1 0,0 0,-1 1,1-1,0 0,0 1,0-1,0 1,1-1,-1 1,0 0,0 2,-12 39,9-9,2 1,1 0,6 52,-4-82,0 1,1-1,0 1,0-1,0 0,1 0,-1 0,1 0,0-1,1 1,-1-1,6 5,-8-7,0-1,1 1,-1-1,1 1,-1-1,1 0,-1 0,1 0,0 1,0-2,-1 1,1 0,0 0,0-1,0 1,0-1,0 1,0-1,0 0,0 0,0 0,0 0,0 0,0 0,0 0,0-1,0 1,0-1,0 1,0-1,0 0,0 0,0 0,-1 0,1 0,2-2,-1 0,0 0,-1 0,0 0,0 0,0-1,0 1,0 0,-1-1,1 1,-1-1,1-5,6-46,-2 13,-4 29,0 0,0 1,-1-1,-1 0,-2-22,1 29,0 0,0 0,0 1,-1-1,0 0,0 0,-1 1,1-1,-1 1,0 0,-1 0,1 0,-1 0,-6-6,8 10,-1 0,1-1,0 1,0 0,-1 0,1 0,-1 0,1 0,-1 1,1-1,-5 1,-4-2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9.8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31 427,'4'-2,"0"-1,-1 0,0 1,0-2,0 1,0 0,-1 0,4-6,2-1,10-11,-11 12,1 0,0 0,12-9,40-40,56-40,-80 66,-26 23,-1 0,-1-1,1 0,-1 0,-1-1,11-21,-17 31,-1 0,1 0,-1 0,1 0,-1 0,0 0,0 0,1 0,-1 0,0 0,0 0,0 0,0 0,0 0,0 0,0-1,-1 1,1 0,0 0,-1 0,1 0,-1 0,1 0,-1 1,1-1,-1 0,1 0,-1 0,0 0,0 1,1-1,-1 0,0 0,0 1,0-1,0 1,0-1,0 1,0-1,0 1,0 0,0-1,0 1,0 0,0 0,0 0,0 0,-3 0,-8-2,-1 2,0 0,-19 2,15-1,4-1,0 0,0 2,0-1,0 2,1-1,-1 2,-13 5,19-6,0 1,0 0,0 0,0 1,1 0,0 0,0 0,0 1,1 0,0 0,0 0,-6 12,-1 1,1 1,1 1,1-1,1 2,-10 43,6-17,7-27,0 0,1 1,-1 39,5-26,1 1,3-1,0 1,11 35,-12-60,0-1,1 1,0-1,0 0,1-1,0 1,1-1,0 0,1 0,0 0,0-1,1 0,0-1,0 0,1 0,0 0,17 8,-20-12,0 0,1-1,-1 0,1 0,-1-1,1 1,0-1,0-1,0 1,-1-1,12-1,-15 0,0 1,0-1,-1 0,1 1,0-1,-1-1,1 1,-1 0,1 0,-1-1,0 0,1 1,-1-1,0 0,0 0,0 0,-1 0,1 0,0-1,-1 1,1 0,-1-1,0 1,0-1,0 1,0-1,0 0,-1 1,1-5,1-6,-1 0,0 0,-1 0,0-1,-1 1,-1 0,-3-16,4 25,0 1,-1-1,1 0,-1 1,1-1,-1 1,0-1,-1 1,1 0,-1 0,1 0,-1 0,0 0,0 1,0-1,0 1,-1 0,1-1,-1 2,1-1,-1 0,0 1,0 0,0-1,0 1,0 1,-7-2,3 2,4-1,-1 0,0 1,0-1,1 1,-1 0,0 1,0-1,0 1,1 0,-1 0,0 0,1 1,-8 3,6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41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57,'-1'48,"1"47,1-86,0 0,1 0,0 0,1 0,-1-1,2 1,-1-1,7 10,30 66,-39-83,-1 0,1 0,-1 0,1 1,0-1,0 0,0 0,-1 0,1 0,0 0,0-1,0 1,1 0,-1 0,0-1,0 1,0 0,0-1,1 1,-1-1,0 1,1-1,-1 0,0 0,1 0,-1 1,0-1,1 0,-1-1,0 1,1 0,-1 0,0 0,1-1,-1 1,0-1,1 1,-1-1,0 1,0-1,0 0,0 0,0 0,0 1,0-1,0 0,2-2,5-5,0-1,0 0,-1 0,7-11,-12 18,3-8,0-1,0 1,-1-1,0 0,-1 0,2-19,10-27,-4 18,8-18,-18 56,-1 1,1-1,-1 0,0 1,1-1,-1 0,0 1,1-1,-1 0,0 1,0-1,1 0,-1 0,0 1,0-1,0 0,0 0,0 1,0-1,0 0,0 0,-1 1,1-1,0 0,0 0,-1 1,1-1,0 0,-1 1,1-1,-1 1,1-1,-1 0,1 1,-1-1,1 1,-1-1,0 1,1-1,-1 1,0 0,1-1,-1 1,0 0,0-1,-1 1,0 0,1 0,-1 0,1 0,-1 0,0 1,1-1,-1 0,0 1,1-1,-1 1,1 0,-1-1,1 1,0 0,-1 0,1 0,0 0,-1 0,1 0,-1 2,-7 10,1 0,0 1,1 0,-7 23,14-37,-3 10,0 1,1-1,0 1,1-1,0 21,7 54,-6-85,0 2,0-1,0 1,0-1,1 1,-1-1,0 0,1 1,0-1,-1 0,1 1,0-1,-1 0,1 0,0 0,0 1,0-1,0 0,0 0,0 0,1-1,-1 1,0 0,0 0,3 0,-1 0,1 0,-1 0,0 0,1-1,-1 0,0 0,1 0,-1 0,0 0,7-2,-4 1,1-1,-1 1,1-1,-1-1,0 1,0-1,0-1,0 1,0-1,-1 1,6-6,5-12,-1-1,-1 0,-1-1,-1 0,17-49,-11 35,5-14,-18 37,-4 12,0 0,0-1,0 1,0 0,0-1,-1 1,1 0,-1-1,0 1,0-3,-9 42,6 12,5 81,-1-123,0 0,0 0,1-1,0 1,0 0,0-1,1 0,0 0,0 0,1 0,0 0,0 0,0-1,1 0,-1 0,1 0,1 0,-1-1,1 0,9 6,-13-10,0 1,0-1,0 1,1-1,-1 0,0 0,0 0,1 0,-1 0,0 0,0 0,1-1,-1 1,0-1,0 0,0 0,0 1,0-1,0-1,0 1,0 0,0 0,0-1,-1 1,1-1,0 1,-1-1,0 0,1 1,-1-1,0 0,2-4,5-7,-1-1,-1 0,8-24,-10 25,29-86,-29 88,-1 4,-1 1,0-1,0 0,0 0,-1 0,0-1,0-11,-6 22,-2 14,-5 20,8-4,2 0,4 45,-1-18,8-11,-9-49,3 10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0.2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0 984,'2'0,"-1"-1,1 1,-1 0,1-1,-1 1,0 0,1-1,-1 1,0-1,1 0,-1 1,0-1,0 0,0 0,1 0,-1 0,0 0,0 0,0-1,18-26,-5 6,3 5,-11 9,1 1,0-1,1 1,0 1,0-1,0 1,1 1,15-8,32-12,-32 14,1 0,38-11,-26 8,-31 11,-1 1,1 0,-1 0,1 0,0 0,0 1,0 0,6-1,65-4,42-2,386 8,-488 1,0 1,0 1,31 7,15 3,-54-11,30 3,76 3,81 7,228-16,-352-8,-31 3,-19 2,1 0,26-10,-28 8,-1 1,40-6,71-3,-116 12,-1 1,1-2,-1 0,0 0,0-1,0-1,13-5,-8 2,0 2,0 0,1 1,0 0,0 2,23-2,35-8,-38 6,60-6,95-16,-109 14,-9 1,-33 7,26 0,77-8,-133 14,0 0,0-1,-1 0,20-6,-19 4,0 0,0 2,0 0,20-1,113-11,-40 12,112 5,-205-2,-1 2,0 0,15 4,-17-3,0-1,1-1,-1 0,22 2,14-4,-26-1,1 2,-1 0,39 6,-28-2,2-2,-1-1,0-1,40-4,8 1,1124 2,-1195-1,-1-1,1 1,-1-1,0-1,0 1,0-1,0-1,13-6,-9 4,0 0,0 1,15-3,-12 3,-1 0,0-1,29-15,2-1,3-2,0-2,73-53,-96 61,-2-1,0-1,29-31,-7 11,-37 33,0 0,-1 0,0-1,0 0,12-16,-4 2,-11 14,1 0,-1 0,7-15,-13 32,0 0,0 1,3 16,-1 1,-1-14,0-1,1 1,0-1,6 21,-5-27,0 0,1-1,0 1,0 0,1-1,0 0,0 1,0-1,1-1,0 1,5 4,-1-2,0 0,0 0,0-1,1 0,0-1,0 0,1 0,0-1,0 0,0 0,0-1,1-1,-1 0,14 1,-17-2,0 1,0 0,0 0,12 6,26 6,68 1,-60-9,-28-3,41 1,-43-3,42 7,-9-1,-6-3,94 5,-13-7,110-4,-186-5,-32 4,42-2,-18 5,84-11,-41 7,-71 4,1 0,0-1,28-6,-16 3,0 0,1 2,-1 2,39 2,10 1,-17-3,98-12,-92 4,118-2,-125 11,100-13,-129 9,62 1,-67 3,1-1,56-8,-51 4,-1 1,1 1,53 5,50-3,-74-7,-36 3,44 0,530 5,-464 14,-56-16,-38 0,0 1,83 10,-17 1,-27-5,22-1,-76-5,0 1,33 5,-34-2,56 0,-55-4,52 7,85 10,-19-2,-48-3,-43-5,66 15,50 7,-21-5,-14-5,-19-4,-116-14,29 5,45 13,-66-16,0 2,0-1,-1 1,1 1,-1-1,-1 2,14 9,-8-3,-2-3,0 1,16 20,-25-27,-1 0,0 1,0 0,0-1,-1 1,0 0,0 0,0 0,-1 0,0 1,1 8,6 57,0 33,-9 113,1-204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9.2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1,'16'0,"206"7,-200-4,-1 1,1 0,-1 2,-1 1,37 17,-7-5,56 14,-93-29,-12-3,0-1,0 1,-1-1,1 1,0-1,0 1,0 0,-1 0,1-1,0 1,-1 0,1 0,0 0,-1-1,1 1,-1 0,0 0,1 0,-1 0,0 0,1 0,-1 0,0 0,0 0,0 0,0 0,0 0,0 0,0 0,0 0,0 0,-1 0,1 0,0 0,-1 0,1 0,-1 0,1 0,-1 0,0 1,-26 46,20-38,-85 165,79-147,5-13,1 1,0 0,1 1,1-1,-6 31,5-1,6-41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1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0 584,'2'-2,"0"-1,0 1,1-1,-1 1,1 0,-1 0,1 0,0 0,0 1,5-3,6-5,116-77,-91 53,57-61,-21 18,-62 63,-2-1,1-1,-2 0,0 0,-1 0,-1-1,0 0,7-27,-13 37,-1 1,0-1,0 0,0 0,-1 0,0 0,-1 0,1 0,-1 0,-3-9,3 13,1 1,-1-1,0 1,0-1,0 1,0 0,0 0,0-1,0 1,0 0,0 0,-1 0,1 0,0 0,-1 0,1 0,-4-1,3 2,-1-1,0 1,1 0,-1-1,0 1,1 0,-1 1,0-1,1 0,-1 1,1-1,-1 1,0-1,1 1,-4 2,-3 1,0 0,1 1,-1 0,1 0,0 1,0 0,1 0,0 0,0 1,1 0,0 1,-6 8,-7 15,-27 60,16-29,8-16,-25 78,35-88,9-27,-1 0,1 0,0 1,1 0,0-1,1 1,-1 13,2-21,1 0,-1 0,1 0,-1 0,1 0,0 0,0 0,0 0,0 0,0 0,0 0,1-1,-1 1,1 0,-1-1,1 1,0-1,0 1,-1-1,1 0,0 0,1 0,-1 0,0 0,0 0,0 0,1-1,-1 1,0-1,0 1,1-1,-1 0,1 0,-1 0,4 0,1 0,10 2,0-1,0-1,-1 0,1-1,0-1,0 0,17-5,-29 4,-1 0,0-1,0 1,0-1,0 0,0 0,-1 0,0 0,0 0,0-1,-1 1,1-1,-1 0,0 0,-1 0,1 0,-1 0,0 0,-1 0,0 0,1 0,-2 0,1 0,-1 0,-1-6,1 10,0-1,-1 0,0 1,1-1,-1 1,0-1,0 1,0 0,0-1,0 1,0 0,0 0,0 0,-1 1,1-1,0 0,-1 1,1 0,0-1,-1 1,1 0,0 0,-1 0,-3 1,-4-1,1 0,-1 1,1 1,0-1,-10 4,8-1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2.2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0 307,'2'-2,"0"0,0-1,0 1,1 0,-1 0,1 0,-1 0,1 1,0-1,0 1,-1-1,1 1,0 0,5-1,7-5,74-39,-65 36,-1-2,0 0,-1-2,36-27,-15 9,-37 28,0 1,0-1,0-1,-1 1,1-1,-1 0,0 0,-1 0,0 0,0-1,0 0,0 0,-1 0,3-8,-6 14,0-1,1 0,-1 1,0-1,0 0,0 1,0-1,0 0,0 1,0-1,0 1,0-1,0 0,0 1,0-1,-1 0,1 1,0-1,0 1,-1-1,1 1,-1-1,1 0,0 1,-1-1,1 1,-1 0,0-1,1 1,-1-1,0 0,-1 1,-1-1,1 0,0 1,0-1,-1 1,1-1,0 1,-1 0,1 0,-3 0,-2 1,1-1,0 1,0 0,-1 1,1-1,0 1,-6 3,5-1,1 1,-1 0,2 0,-1 1,0 0,1 0,-5 8,5-8,1 0,-1 0,-1 0,1 0,-1-1,0 0,-7 5,10-8,0 1,0-1,1 1,-1 0,1 0,0 0,0 0,0 1,0-1,1 0,0 1,-1-1,1 1,1-1,-1 1,0 0,1-1,0 5,0-6,-1 1,1-1,0 0,0 0,0 0,1 1,-1-1,1 0,-1 0,1 0,0 0,0 0,-1 0,2 0,-1 0,0 0,0 0,1 0,-1-1,1 1,0 0,0-1,-1 1,1-1,0 0,0 1,0-1,1 0,-1 0,3 1,7-1,0 0,0 0,0-1,0 0,-1-1,1 0,0-1,18-4,-19 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2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1,'0'2,"0"4,0 3,0 2,0 3,0 0,0 1,0 0,0 0,0 0,0 0,0-5,0-7,0-6,0-5,0-2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2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69,'33'-3,"-1"-1,-1-1,1-1,-1-2,0-1,51-21,-72 27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4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0 120,'17'146,"-18"-133,0-10,1 1,-1 0,1-1,0 1,0-1,0 1,1-1,-1 1,1-1,2 7,-1-12,0 0,-1 0,1 0,-1 0,0-1,0 1,0 0,0-1,0 1,0-1,-1 1,1-3,0-1,5-6,1-1,0 0,1 1,0 0,17-18,-15 19,-1 0,0 0,-1-1,-1 0,11-25,-17 36,-1 0,1 0,-1 0,0 0,0 0,1-1,-1 1,0 0,0 0,0 0,-1 0,1 0,0 0,0 0,-1 0,1 0,0 0,-1 0,1 0,-1 0,0 0,1 0,-1 0,0 0,-1-1,-8 3,2 15,4 10,2-1,1 1,1 0,5 34,-5-58,0 0,0 0,1 0,-1 0,1 0,0 0,-1 0,1 0,0 0,0 0,1 0,-1 0,0-1,1 1,-1 0,1-1,-1 1,1-1,0 0,0 1,0-1,0 0,0 0,0 0,0 0,0 0,0 0,1-1,-1 1,0-1,1 1,-1-1,0 0,1 0,-1 0,0 0,1 0,-1 0,3-1,1 0,0 0,0 0,0-1,-1 1,1-1,-1 0,1-1,-1 1,0-1,0 0,0 0,0 0,-1-1,8-6,-1-3,0-1,0 0,-2 0,0-1,0-1,-2 1,0-1,-1 0,4-18,-10 32,0 4,0 13,-1 5,0 1,2 0,0-1,9 36,-9-54,0 0,0-1,1 1,-1 0,0-1,1 1,0-1,-1 1,1-1,0 1,0-1,0 0,0 0,0 0,0 0,0 0,0 0,0-1,0 1,1-1,-1 1,0-1,0 0,1 1,-1-1,0 0,1-1,-1 1,0 0,1 0,-1-1,0 0,0 1,0-1,1 0,1-1,3 0,-1 0,0-1,-1 1,1-1,0-1,-1 1,0 0,0-1,0 0,0 0,7-9,-6 4,-1 0,0 0,-1-1,0 1,0-1,-1 0,-1 0,0 0,0 0,-1 0,-1 0,0 0,0 0,-1 0,0 0,-1 0,-5-14,6 23,1-1,-1 0,0 1,0-1,0 1,-1-1,1 1,0 0,-1-1,1 1,-1 0,1 0,-1 0,1 0,-1 0,0 0,0 0,0 1,1-1,-1 0,0 1,0 0,0-1,0 1,0 0,0 0,0 0,0 0,0 0,0 0,0 0,0 1,0-1,0 1,-2 0,1 0,-1 0,1 0,0 1,-1-1,1 1,0-1,0 1,0 0,0 0,1 1,-1-1,0 0,1 1,0-1,0 1,0 0,0 0,-2 4,-1 10,0 0,2 0,-2 23,5-39,0 0,0 0,0 0,0 0,0 0,1 0,-1 0,0 0,1 0,-1 0,1 0,-1 0,1 0,-1-1,1 1,0 0,-1 0,1 0,0-1,0 1,-1 0,1-1,0 1,0-1,2 2,1-1,-1 0,1 0,0 0,0 0,0 0,0-1,6 1,4-1,-1 0,1-1,20-4,-26 3,0-1,-1 0,1-1,-1 1,0-1,0 0,0-1,-1 1,0-1,0 0,0-1,-1 1,1-1,6-12,-7 13,5 50,-8-41,0-1,0 1,1-1,-1 0,1 0,0 0,0 0,0-1,0 1,0-1,1 1,-1-1,1 0,-1 0,1 0,0-1,0 1,0-1,0 0,7 1,-1 0,-1-1,1 0,0 0,-1-1,1 0,0-1,-1 1,12-4,-7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6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17 112,'-1'0,"0"1,0-1,0 1,1-1,-1 1,0-1,0 1,1-1,-1 1,0 0,1-1,-1 1,0 0,1 0,-1-1,1 1,0 0,-1 0,1 0,0 0,-1-1,1 1,0 0,0 0,0 0,0 0,0 1,-2 30,2-29,0 175,16-236,-12 46,0 1,-1-1,0 1,1-18,12-86,-15 110,0 0,0 0,0 1,1-1,0 0,1 1,-1 0,1-1,-1 1,2 0,-1 0,0 0,1 1,0-1,0 1,0 0,0 0,1 0,-1 0,1 0,0 1,0 0,0 0,0 0,0 1,0-1,0 1,1 0,9 0,-14 1,0 0,0-1,0 1,0 0,0 0,0 0,0 0,-1 0,1 1,0-1,0 0,0 0,0 0,0 1,0-1,0 0,-1 1,1-1,0 1,0-1,-1 1,1-1,0 1,-1-1,1 1,0 0,-1-1,1 1,0 1,0 0,0 0,-1 1,1-1,0 1,-1-1,0 0,1 1,-1-1,0 1,-1 2,0 3,0-1,-1 1,0-1,0 1,-7 12,8-18,0 0,0 0,0 0,-1-1,1 1,-1 0,0-1,0 1,1-1,-1 1,0-1,0 0,0 0,-1 0,1 0,0 0,-5 1,-4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30:34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1 506,'6'0,"1"-1,-1 0,0 0,1 0,-1 0,0-1,0 0,0 0,0-1,0 1,9-7,-12 7,1 0,-1-1,1 1,-1-1,0 0,0 0,-1 0,1 0,-1 0,1-1,-1 1,0-1,-1 1,1-1,-1 0,0 0,0 1,1-5,-2 6,-1 0,1 1,-1-1,1 1,-1-1,0 1,1 0,-1-1,0 1,0 0,0-1,0 1,-1 0,1 0,0 0,-1 0,1 0,0 0,-1 0,1 0,-1 0,0 1,1-1,-1 1,0-1,1 1,-1-1,0 1,1 0,-1 0,0 0,0-1,0 2,1-1,-1 0,-2 1,2-2,0 1,1 0,-1 0,0 1,0-1,0 0,1 0,-1 1,0-1,1 1,-1 0,0-1,1 1,-1 0,1 0,-1 0,1 0,-1 0,1 0,0 0,0 0,-1 0,1 0,0 1,0-1,0 1,1-1,-1 0,0 1,1-1,-1 1,1 0,-1-1,1 1,0-1,-1 1,1-1,0 1,1 2,0 0,0-1,1 1,-1-1,1 0,0 0,0 0,0 0,0 0,1 0,-1 0,1-1,0 1,0-1,3 3,53 30,-39-25,-18-8,-1-1,1 0,0 0,-1 0,1-1,0 1,0 0,0 0,0-1,0 1,0-1,0 0,0 1,0-1,0 0,0 0,0 0,0 0,0 0,0-1,0 1,0-1,0 1,-1-1,1 1,0-1,3-1,-3-1,1 1,-1-1,1 1,-1-1,0 0,0 0,0 1,-1-1,1 0,-1-1,0 1,0 0,0 0,0-4,0 4,0-7,1 0,1 0,0 0,1 0,0 0,10-16,-14 26,0 0,0-1,0 1,1 0,-1-1,0 1,1 0,-1-1,0 1,1 0,-1-1,0 1,1 0,-1 0,1-1,-1 1,1 0,-1 0,1 0,-1 0,1 0,-1-1,0 1,1 0,-1 0,1 0,-1 0,1 0,-1 0,1 0,-1 1,1-1,-1 0,1 0,0 0,12 15,2 23,-13-34,-1 2,0 0,1 0,0 0,0 0,0-1,1 1,0-1,0 0,8 9,2-54,-8 23,0 0,2 0,0 0,1 1,1 0,12-16,-21 31,1 1,-1 0,1-1,-1 1,0-1,1 1,-1 0,1-1,-1 1,0-1,1 1,-1-1,0 1,0-1,0 1,1-1,-1 1,0-1,0 1,0-1,0 1,0-1,0 0,0 1,0-1,0 1,0-1,0 1,-1-1,1 1,0-1,0 1,-1-1,1 1,0-1,0 1,-2-1,1 1,0 0,0 0,0 1,1-1,-1 0,0 1,0-1,0 1,0-1,0 1,1 0,-1-1,0 1,0 0,1-1,-1 1,1 0,-1 0,0-1,1 1,0 0,-1 0,1 0,-1 1,-41 96,42-98,-1 1,1-1,0 1,0-1,0 1,0-1,0 1,-1-1,1 0,0 1,0-1,1 1,-1-1,0 1,0-1,0 1,0-1,0 1,1-1,-1 1,0-1,0 1,1-1,-1 0,0 1,1-1,-1 1,0-1,1 0,0 1,19 5,32-6,-43 0,-4 0,0-1,0 0,0 1,-1-1,1-1,0 1,0-1,-1 1,1-1,-1 0,0-1,6-3,2-3,0 0,16-18,-1 1,-20 19,0 0,0-1,0 0,-1 0,0-1,-1 0,0 0,-1 0,0 0,0 0,3-19,-8 34,1 0,-1 0,1 1,1-1,-1 0,3 7,-3-11,1 0,-1 0,1-1,0 1,0-1,0 1,0 0,0-1,0 1,0-1,0 0,1 1,-1-1,1 0,-1 0,1 0,0 0,-1 0,1 0,0 0,0 0,0 0,0-1,0 1,-1-1,1 0,0 1,4-1,-2 1,0-1,-1 1,1-1,0 0,-1 0,1 0,-1-1,1 1,0-1,-1 0,1 1,-1-1,1-1,-1 1,0 0,1-1,-1 0,0 1,0-1,0 0,-1-1,1 1,0 0,-1-1,0 1,0-1,0 1,0-1,0 0,0 0,-1 0,1 0,-1 0,0 0,0-4,13-22,-12 26,0 0,-1 1,1-1,-1 0,0 0,0 0,0-1,0 1,0 0,-1 0,1-6,-6 16,1-1,0 2,1-1,0 0,-4 15,4 0,2 0,1 23,0-27,0 0,-1 0,-7 34,5-38,1 0,-1 27,3-31,-1 0,1 0,-2 0,0 0,0 0,-1-1,-7 17,9-22,-3 3,0-1,0 1,0-1,-1 1,-9 9,13-14,0-1,-1 0,1 0,0-1,-1 1,1 0,-1 0,1-1,-1 1,1 0,-1-1,1 1,-1-1,1 0,-1 0,0 1,1-1,-1 0,0 0,1 0,-1 0,0-1,1 1,-1 0,0-1,1 1,-1-1,1 1,-1-1,1 0,-1 1,1-1,0 0,-1 0,1 0,0 0,0 0,-1-1,-2-2,1 0,-1 1,1-1,1 0,-1-1,1 1,0 0,0-1,0 1,0-1,1 0,0 1,0-1,1 0,-1-9,1 8,0-1,1 1,0-1,0 1,0 0,1 0,0-1,0 1,1 0,0 0,4-7,3 3,0 0,1 1,0 0,16-10,-10 7,24-14,-29 19,0-1,0 1,12-13,54-59,36-31,-105 101,-1 1,0-1,-1-1,0 1,6-14,8-9,-3-9,-7 13,-8 80,-4 14,2 105,7-117,-4-28,1 39,-5-2,-1-28,1-31,0-16,-1-74,3-94,5 137,2-15,-9 52,0 0,1 0,-1 0,2 0,-1 0,1 1,-1-1,2 0,-1 1,1-1,0 1,0 0,1 0,0 0,0 0,0 1,6-6,-4 5,-1 0,1 0,0 0,1 1,-1-1,14-6,-19 11,1-1,-1 1,0 0,0-1,0 1,1 0,-1 0,0 0,0 0,1 0,-1 0,0 0,0 0,1 0,-1 0,0 1,0-1,2 1,-1 0,-1 0,1 0,-1 0,0 1,1-1,-1 0,0 1,0-1,0 1,0-1,0 1,0-1,0 1,-1-1,1 1,0 1,4 14,-1-1,-1 1,0 0,-2 0,0 0,-3 30,2-46,0 1,0-1,-1 0,1 1,-1-1,1 0,-1 1,1-1,-1 0,0 0,0 1,0-1,0 0,0 0,0 0,0 0,0 0,0 0,-1 0,1 0,0-1,-1 1,1 0,-1-1,1 1,-1-1,1 1,-1-1,-1 1,-5 0,0-1,0 1,0-1,-13-1,9 0,-2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30:37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151 326,'-8'0,"0"0,0 1,0 0,0 0,0 0,1 1,-1 0,0 0,1 1,0 0,-8 4,11-5,1 1,-1-1,1 1,-1 0,1 0,0 0,1 0,-1 0,0 1,1-1,0 1,0 0,0-1,0 1,1 0,0 0,0 0,0 0,0 0,0 8,0 5,0-7,1-1,-1 1,2 0,2 17,-2-25,-1 0,1-1,-1 1,1 0,0 0,0-1,0 1,0 0,0-1,0 1,0-1,1 0,-1 1,1-1,-1 0,1 1,-1-1,1 0,0 0,0 0,0 0,0-1,-1 1,1 0,0-1,0 1,0-1,1 0,-1 1,3-1,1 0,1 0,-1-1,1 0,-1 0,1 0,-1-1,0 1,0-1,0-1,0 1,0-1,0 0,-1 0,1 0,-1-1,0 1,0-1,0 0,6-9,-1 1,0 0,-1 0,-1-1,0 0,-1-1,9-25,-10 18,0 0,-2 0,-1 0,0-1,-3-34,1 70,-1 8,6 39,-5-56,0 1,0-1,1 1,0-1,0 0,0 0,1 0,0 0,0 0,0 0,1 0,0-1,4 5,-7-8,1 0,-1 0,0 0,0 0,0 0,1 0,-1-1,1 1,-1 0,1-1,-1 1,1-1,-1 1,1-1,-1 0,1 1,0-1,-1 0,1 0,0 0,-1 0,1 0,0 0,-1-1,1 1,-1 0,1-1,-1 1,1-1,-1 0,1 1,-1-1,1 0,-1 0,0 0,1 0,-1 0,0 0,0 0,0 0,0 0,0 0,0-1,0 0,5-6,-1 0,-1-1,0 1,0-1,3-12,30-134,-33 92,-4 82,2 1,7 33,-7-45,0 0,1 0,0 0,1-1,-1 1,2-1,-1 0,1 0,1 0,7 8,-13-14,1-1,0 1,0 0,0 0,0 0,0-1,0 1,0-1,0 1,0-1,0 1,1-1,-1 1,0-1,0 0,1 1,-1-1,0 0,0 0,1 0,-1 0,0 0,0 0,1 0,-1-1,0 1,0 0,2-1,0 0,-1-1,1 0,0 1,0-1,-1 0,1 0,-1 0,0-1,0 1,3-5,1-1,0-1,-1 0,-1 0,0 0,6-19,-3-9,-1 0,0-61,-5 78,2 40,2 13,-3-24,1 3,0 1,1-1,1 0,7 14,-11-24,0 0,0 0,0-1,0 1,0 0,0-1,1 1,-1-1,0 0,1 1,-1-1,1 0,0 0,-1 0,1 0,0 0,0 0,0 0,0 0,0-1,0 1,0-1,0 1,0-1,0 0,0 1,0-1,1 0,-1 0,0-1,0 1,0 0,0-1,0 1,0-1,3-1,-1 0,-1 0,1-1,-1 1,1-1,-1 0,0 0,-1 0,1 0,0 0,-1-1,0 1,0-1,0 1,-1-1,1 0,-1 0,2-6,0-4,0-1,0 1,-1-21,1 14,2 44,4 16,-7-34,0 1,0-1,1 1,0-1,0 0,1 0,0 0,0 0,0-1,0 1,1-1,0 0,0 0,0-1,0 1,9 3,-5-3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12:02:02.0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1 437,'1'-1,"-1"0,1 0,0-1,0 1,0 0,0 0,1 0,-1 0,0 0,0 0,1 0,-1 0,0 1,1-1,-1 0,1 1,-1-1,2 1,30-11,-4 3,0-1,-1-1,0-2,-1 0,30-20,-52 28,-1-1,0 0,0 0,0 0,0 0,-1-1,0 1,0-1,-1 0,0 0,0 0,3-12,13-30,-15 40,0 0,0 0,-1 0,0 0,0-1,-1 1,0-1,-1-12,-5-69,0 71,0 28,-2 31,-2 51,0 15,11-28,-4 105,2-181,-1 0,1 0,-1 0,0 0,0 0,0 0,0 0,0 0,0 0,0-1,-1 1,1 0,-1-1,1 1,-1-1,1 0,-1 1,0-1,0 0,0 0,0 0,0 0,0-1,0 1,0 0,0-1,0 1,0-1,0 0,0 0,0 0,0 0,-1 0,-1-1,-4 1,0 0,0-1,0-1,0 1,1-1,-1 0,1-1,-9-4,60 2,-6 7,73 11,-47-4,0-2,76-2,-133-5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12:02:02.0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37,'1'-2,"-1"1,1-1,-1 1,1-1,0 0,-1 1,1-1,0 1,0 0,0-1,0 1,0 0,0-1,1 1,-1 0,0 0,1 0,-1 0,1 0,-1 0,1 1,-1-1,1 0,-1 1,1-1,0 1,-1 0,1-1,0 1,1 0,57-4,-55 4,1-1,1 1,0 0,-1 1,1-1,-1 1,1 1,-1-1,7 3,-10-2,-1 0,1 0,-1 0,0 0,1 1,-1-1,0 0,0 1,0 0,-1 0,1-1,-1 1,1 0,-1 0,0 0,0 0,-1 1,2 2,0 9,0-1,0 1,-1 0,-1-1,-1 1,0 0,0-1,-2 1,0-1,0 0,-2 0,-8 20,12-32,-1 1,1 0,-1-1,0 1,0-1,0 0,0 0,-1 0,1 0,0 0,-1 0,0 0,1-1,-1 1,-5 1,-53 15,19-6,38-11,0 1,1-1,-1 1,1 0,0 0,-1 0,1 1,0-1,0 1,0 0,1 0,-1 0,1 0,-4 5,6-6,-1 0,0 1,0-1,1 1,-1-1,1 0,0 1,0-1,0 1,0-1,0 1,0-1,1 1,-1-1,1 0,0 1,0-1,0 0,0 1,0-1,0 0,0 0,1 0,3 4,-1-1,1 0,-1-1,1 1,1-1,-1 0,1 0,-1-1,1 0,0 0,0 0,1-1,-1 1,0-1,1-1,0 0,7 1,14 1,0-2,47-4,-12 0,-46 3,-3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9.3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0,'0'6,"0"0,1 0,0 0,0-1,0 1,1 0,-1-1,2 1,-1-1,4 6,-2-1,21 63,3 5,-26-74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12:02:02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1 264,'0'-1,"1"0,-1 0,1 1,0-1,-1 0,1 0,0 0,-1 0,1 1,0-1,0 0,0 1,-1-1,1 1,0-1,0 1,0-1,0 1,0-1,0 1,0 0,0 0,0-1,1 1,-1 0,0 0,1 0,36-2,-34 2,12 0,-1-1,0 0,0-1,0 0,25-8,-37 8,1 1,0-1,-1 0,1 0,-1-1,1 1,-1-1,0 1,0-1,0 0,0 0,-1-1,0 1,1 0,-1-1,0 0,0 1,-1-1,1 0,-1 0,0 0,0 0,0 0,0 0,-1-8,1 7,1-12,-1-1,-1 1,0 0,-1 0,-5-27,6 44,0-1,0 1,0 0,0 0,0 0,0 0,0-1,0 1,0 0,0 0,0 0,0 0,0-1,0 1,0 0,0 0,0 0,0-1,0 1,0 0,0 0,0 0,0 0,-1-1,1 1,0 0,0 0,0 0,0 0,0 0,0 0,-1-1,1 1,0 0,0 0,0 0,0 0,-1 0,1 0,0 0,0 0,0 0,0 0,-1 0,1 0,0 0,0 0,0 0,-1 0,1 0,0 0,0 0,0 0,0 0,-1 0,1 0,0 0,-5 15,1 19,3 337,2-178,-1-191,0 0,0 0,0 0,-1 0,1 0,0 1,-1-1,0 0,1 0,-1 0,0 0,0 0,0-1,-1 1,1 0,0 0,-1-1,1 1,-1-1,1 1,-4 1,1 0,-1-1,1 0,0 0,-1-1,1 0,-1 1,0-1,1-1,-9 1,-5-1,1 0,0-2,-1 0,-28-8,33 5,19 3,23 5,9 3,-1-1,1-1,0-2,63-6,-9 2,-88 2,26-1,-29 2,0-1,-1 0,1 0,0 0,0 0,-1 0,1 0,0 0,-1 0,1 0,0 0,-1 0,1-1,0 1,-1 0,1 0,0-1,-1 1,1-1,0 1,-1 0,1-1,-1 1,1-1,-1 1,1-1,0 0,-4-3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12:02:02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1,'28'0,"-4"-1,0 1,-1 1,46 9,-63-9,0 1,0 0,0 0,0 0,0 1,-1 0,0 0,1 0,-1 1,0 0,0 0,-1 0,1 0,-1 1,0 0,0 0,-1 0,0 0,1 0,2 8,-5-11,0 0,0 0,0 1,-1-1,1 0,0 1,-1-1,0 1,1-1,-1 1,0-1,0 1,-1-1,1 1,0-1,-1 1,0-1,1 0,-1 1,0-1,0 0,0 0,-1 1,1-1,0 0,-1 0,1 0,-1-1,0 1,-3 3,-5 1,1 0,-1-1,-1 0,1 0,-17 5,1-1,-12 5,25-10,1 0,-1 2,-19 10,29-14,-1 0,1 1,-1 0,1 0,0 0,0 0,0 0,1 1,-1-1,1 1,0 0,0 0,0 0,0 0,-1 6,-17 81,19-83,0-1,1 1,-1 0,2-1,-1 1,1 0,0-1,1 1,0-1,3 8,-4-12,0-1,1 0,0 0,-1-1,1 1,0 0,0 0,0-1,0 1,0-1,0 0,1 0,-1 1,0-2,1 1,-1 0,1 0,-1-1,0 1,1-1,0 0,2 0,67-1,-46-1,5 1,-12 2,0-2,0 0,0-1,21-6,-29 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26.6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308 1,'-5'4,"0"0,1 0,-1 1,1 0,0 0,1 0,-1 0,1 1,-3 5,4-7,-11 17,0 0,-1-1,-1 0,-21 19,-20 26,-52 52,101-108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30.0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1,'0'3,"1"1,-1 0,1-1,0 1,0 0,0-1,1 1,-1-1,1 0,0 1,0-1,0 0,0 0,0 0,1-1,2 4,53 39,-17-14,-26-19,1-1,1 0,0-1,0-1,1-1,36 12,-25-9,45 23,-55-25,1-1,-1 0,42 9,-36-11,0 2,26 11,-17-6,1-1,1-1,37 5,22 7,19-1,-44-9,77 22,-28-15,-109-19,12 2,0 1,0 0,-1 2,0 0,23 11,-15-5,0-2,1-1,41 6,-7-1,-14-1,21 6,79 9,-103-21,28 3,-42-8,0 1,37 9,-39-5,0-2,50 1,-47-4,0 1,0 2,-1 1,0 2,55 20,-58-18,-16-7,1 0,0-1,1 0,18-1,39 5,42 6,-21-4,31 10,-92-12,-1 0,-1-2,43 2,82 11,-117-16,0 1,44 8,-54-7,0-1,43-2,-47-1,-1 0,0 2,1 1,29 6,-32-3,1-2,-1-1,1-1,27-3,-27 1,0 1,1 1,44 8,-33-4,1-1,-1-1,1-2,41-5,10 2,79 14,-138-9,26 0,79-4,-77-2,63 6,-62 6,25 0,406-10,-331-17,-135 17,0-2,-1 0,23-7,-23 5,0 0,1 2,30-1,-5 3,81-11,46-6,-144 14,-7 2,-1-2,0 0,22-8,-24 6,1 1,0 1,23-1,9-1,68-12,49 1,-114 12,-41 4,0 0,0-1,0-1,0 0,22-8,-22 6,1 1,0 0,1 1,29-1,11-2,99-11,-118 11,-17 4,1-2,34-11,-25 6,55-8,-62 13,0-1,0 0,0-2,33-14,54-22,-78 32,-1-1,42-23,20-7,-71 34,1-2,38-23,-28 13,65-28,0 0,86-63,-134 75,-34 22,0 2,1 0,1 1,28-13,-36 21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03.2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0 297,'6'-2,"1"0,-1 0,0 0,0-1,-1 0,1-1,-1 1,1-1,8-8,7-3,118-73,-21 22,-108 60,4-2,0 0,0 1,1 0,0 1,29-7,94-6,-77 11,35 0,-69 9,0 2,-1 0,1 2,43 14,100 46,-163-62,4 4,-1 1,0 1,-1 0,0 0,0 1,-1 0,0 0,9 18,-14-24,-1 0,0 0,0 0,0 0,0 0,-1 0,0 1,0-1,0 0,0 8,-1-11,0-1,0 1,0 0,0-1,0 1,0 0,0-1,-1 1,1 0,0-1,0 1,-1-1,1 1,-1 0,1-1,0 1,-1-1,1 1,-1-1,1 1,-1-1,1 0,-1 1,0-1,1 0,-2 1,0-1,0 1,0-1,0 0,0 0,0 0,0 0,-1-1,1 1,0-1,0 1,0-1,0 1,-2-3,-19-8,1-1,0 0,-22-18,15 9,62 36,31 34,13 9,-70-53,1-1,-1 0,1 0,0-1,0 0,0 0,0-1,15 2,-21-4,0 1,0-1,0 0,0 0,0-1,0 1,0 0,0-1,0 1,0-1,0 0,0 0,0 1,-1-1,1 0,0-1,0 1,-1 0,1 0,-1-1,1 1,-1-1,0 1,1-1,-1 0,0 0,0 1,0-1,0 0,-1 0,1 0,0 0,-1 0,1 0,-1 0,0-3,2-11,-1 1,-1-1,0 0,-3-16,0-2,3-53,0 72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05.1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0 494,'1'-4,"1"1,-1 0,1 0,-1 0,1 0,0 1,0-1,0 0,1 1,-1-1,0 1,1 0,0 0,0 0,-1 0,5-1,13-14,-3-1,2 0,0 2,0 0,2 1,0 0,38-18,-22 16,1 2,1 2,55-13,39-11,-83 30,-39 7,0-2,0 1,0-1,0-1,0 0,0-1,16-7,-16 6,1 1,1 0,-1 1,0 0,1 1,22-1,2-1,165-43,-193 44,78-10,-37 7,137-12,-114 12,134 6,-86 2,-85-1,-13 0,-1-1,0-1,1 0,-1-2,0-1,0 0,23-8,-26 6,1 2,-1 1,1 0,0 2,0 0,0 1,26 4,20-2,30-3,104 3,-170 2,0 1,0 1,0 1,-1 2,0 1,36 19,-31-9,0 3,33 28,40 28,-93-70,1 1,-1 1,-1 0,0 1,0 1,-2 0,1 0,-2 1,1 1,13 27,-20-26,-1 1,0-1,-1 1,-1-1,-1 1,0 0,-1-1,-1 1,-4 17,6-32,0-1,0 1,-1-1,1 1,0 0,-1-1,1 1,-1-1,1 1,-1-1,0 1,0-1,1 0,-1 1,0-1,0 0,0 0,-1 0,1 1,0-1,0 0,-1-1,1 1,0 0,-1 0,1 0,-1-1,1 1,-1-1,1 1,-1-1,0 0,1 0,-1 1,1-1,-1 0,0 0,1-1,-1 1,1 0,-1 0,-2-2,-2 0,0-1,1 0,-1-1,1 1,0-1,0 0,1 0,-1-1,-5-7,-10-14,1-1,-22-46,39 71,1 0,0 1,0-1,0 1,0 0,1-1,-1 0,0 1,1-1,-1 1,1-1,-1 0,1 1,0-1,0 0,0 0,0 1,0-1,1-3,0 4,0 1,1-1,-1 0,1 1,-1-1,1 1,0 0,-1-1,1 1,-1 0,1 0,0 0,-1 0,1 0,-1 1,1-1,-1 0,1 1,0-1,-1 1,1-1,1 2,10 4,0 0,0 1,0 1,-1 0,0 0,0 1,11 13,23 15,-43-35,1 1,-1-1,1 0,0 0,-1 0,1 0,0-1,0 0,0 1,0-1,0-1,1 1,3-1,-6 0,0 0,0-1,0 1,-1-1,1 0,0 1,-1-1,1 0,-1 0,1 0,-1 0,1 0,-1-1,0 1,1 0,-1-1,0 1,0 0,0-1,0 0,0 1,0-1,-1 0,1 1,0-1,-1 0,0 0,1 1,-1-1,0 0,0 0,0-2,1-6,0 0,0 1,1-1,1 1,-1-1,1 1,1 0,0 0,0 0,1 1,0 0,0 0,1 0,0 0,1 1,7-8,21-19,-29 26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06.9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1204 163,'-5'0,"1"0,-1 0,1 0,0 1,0 0,-1-1,1 2,0-1,0 0,0 1,0 0,0 0,0 0,1 1,-1-1,1 1,-1 0,1-1,-5 7,-10 8,-17 16,30-26,0-1,-1-1,0 1,0-1,0 0,-1 0,1-1,-1 0,0 0,-1 0,1-1,-1 0,1-1,-12 3,-57 7,26-2,-1-3,0-1,-101-4,121-7,1-1,-45-15,16 4,23 5,0 0,1-3,1 0,0-3,2 0,-50-38,60 38,18 13,-1 1,1 0,-1 0,1 1,-1 0,0 0,-1 0,1 0,-6-2,10 6,0-1,0 0,1 1,-1-1,0 1,0-1,0 1,0-1,1 1,-1-1,0 1,1 0,-1-1,0 1,1 0,-1 0,1 0,-1-1,1 1,0 0,-1 0,1 0,0 0,-1 0,1 0,0 0,0-1,0 1,0 0,0 0,0 0,0 2,0 38,0-35,2 60,-3-77,2-181,-1 191,1-1,-1 0,0 1,1-1,-1 1,1-1,-1 0,1 1,0-1,0 1,0 0,0-1,0 1,0 0,0-1,0 1,0 0,0 0,1 0,-1 0,0 0,4-1,-1 0,0 1,0 0,0 0,0 0,0 0,0 1,1-1,7 2,-1-1,-1 1,0 1,0 0,0 1,0 0,0 0,9 5,-10-3,1 0,-1 0,1-1,0 0,0-1,1 0,-1-1,0 0,21 1,-16-3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35.3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0 501,'25'2,"0"0,-1 2,1 1,-1 0,0 2,-1 1,41 19,-44-19,1-2,35 7,-39-10,0 1,0 1,0 0,-1 1,19 10,-20-9,0-1,1-1,0 0,28 5,-1-1,46 24,36 6,-31-12,155 48,-215-67,62 7,-68-12,0 2,0 0,50 17,-42-10,0-1,73 10,-63-13,55 15,67 16,-69-20,-24-8,-56-9,0 1,1 0,25 9,-24-7,0 0,0-1,29 1,0 0,4 1,-35-5,0 1,-1 0,31 10,-14-3,1-1,0-2,44 2,-43-5,13 5,21 1,-55-7,0-1,-1 2,1 0,16 6,-17-5,0 0,0-1,1 0,20 0,155 14,-17 0,-97-6,-32-4,-8-2,3 1,57 0,94 12,-34-1,-1 1,-121-17,0 1,39 7,20 3,185-2,-273-10,864 0,-732-18,19 1,69-1,-214 18,49 1,0-2,71-12,-52 8,-61 5,0-1,-1-1,23-4,-8-2,0 2,1 1,67-1,38-12,18 1,-122 17,-11 1,0-1,0-1,1-1,24-6,-21 3,-1 1,37-1,19-1,-24-1,-36 5,1 0,-1-2,32-10,42-17,-67 21,0 1,0 2,48-6,-36 7,100-26,-79 15,-28 9,0-2,46-20,84-36,-110 42,81-21,16-7,-118 38,3-3,67-17,-70 22,0-1,0-1,-1-2,31-21,-36 22,6-4,0-1,-1-2,-1-1,48-45,-71 59,1 1,1 0,14-8,12-8,-27 17,1 1,-1 1,1-1,1 2,-1 0,0 0,17-2,43-17,-47 15,-19 7,-1 0,0 0,1-1,-1 1,0-1,0 0,0 0,0 0,0 0,-1-1,1 0,5-5,-9 7,0 0,0 0,1-1,-1 1,0 0,0-1,-1 1,1 0,0 0,0 0,-1-1,1 1,0 0,-1 0,1 0,-1 0,0-1,1 1,-1 0,0 0,0 0,1 0,-1 1,0-1,0 0,0 0,0 0,0 1,0-1,-1 1,0-1,-44-24,35 19,-24-9,28 13,1 0,-1-1,1 0,-1-1,1 1,0-1,-7-6,-70-64,62 53,-1 0,-1 2,-46-30,68 48,-1 0,0 0,0 0,0 0,-1 0,1 1,0-1,0 1,0-1,-1 1,1 0,0 0,0 0,-1 0,1 0,0 0,0 1,0-1,-1 1,1-1,0 1,-4 2,-2 1,1 1,-1 1,1-1,-10 12,-26 16,20-16,16-8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47.3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255 36,'-3'0,"-1"1,1 0,-1 0,1 0,-1 1,1-1,0 1,0 0,0 0,0 0,0 0,0 0,0 1,1-1,-1 1,1-1,-1 1,-2 6,1-5,0 1,0 0,0-1,0 0,-1 0,-8 6,-4-2,1 1,0 1,-26 21,42-31,-1 0,1 1,0-1,-1 0,1 0,0 1,-1-1,1 0,-1 1,1-1,0 0,0 1,-1-1,1 0,0 1,0-1,-1 1,1-1,0 1,0-1,0 0,0 1,0-1,0 1,0-1,0 1,0-1,0 1,0-1,0 1,0-1,0 1,0-1,0 0,0 1,17 3,24-10,-32 2,0 0,0-1,-1 0,14-11,-14 10,0 0,0 0,1 1,14-6,6-3,-23 10,0 1,1 0,-1 0,0 1,14-4,-20 6,0 0,0 0,0 0,0 0,0 0,1 0,-1 0,0 0,0 0,0 0,0 0,0 0,0 0,0 0,1 0,-1 0,0 1,0-1,0 0,0 0,0 0,0 0,0 0,1 0,-1 0,0 0,0 0,0 0,0 0,0 1,0-1,0 0,0 0,0 0,0 0,0 0,0 0,0 0,0 1,0-1,0 0,0 0,0 0,0 0,0 0,0 0,0 1,0-1,0 0,0 0,0 0,0 0,0 0,0 0,0 0,0 1,0-1,0 0,0 0,-8 12,-9 8,-82 77,98-97,1 0,0 0,0 1,-1-1,1 0,0 0,0 0,0 0,-1 0,1 1,0-1,0 0,0 0,-1 0,1 0,0 1,0-1,0 0,0 0,0 1,0-1,-1 0,1 0,0 1,0-1,0 0,0 0,0 1,0-1,0 0,0 0,0 1,0-1,0 0,0 0,0 1,0-1,1 0,-1 0,0 1,0-1,0 0,0 0,0 0,0 1,1-1,-1 0,0 0,17 1,20-8,-21 0,1-1,-1 0,0-1,0-1,-1-1,0 0,24-24,-34 25,-15 9,-16 11,0 9,-36 35,-4 3,47-45,15-10,0 0,0 1,0-1,1 1,-1 0,1 0,0 0,-5 6,11-4,9-6,11-5,-8-2,-1 1,0-2,0 0,20-16,35-23,-24 15,-37 26,1 1,-1-1,1 1,11-5,-10 6,-1 0,0 0,17-14,-54 69,12-27,-1 0,-29 27,-11 16,30-36,21-24,0 1,0-1,0 1,1 1,-7 12,58-33,6-16,86-66,-94 64,-36 25,-1 1,1-1,-1 0,0-1,0 0,10-14,-10 14,-7 16,-9 16,-103 122,96-127,57-57,7-18,76-67,-124 121,1 1,-1 0,0 0,0-1,0 1,0 0,0 0,1-1,-1 1,0 0,0 0,1-1,-1 1,0 0,0 0,1 0,-1 0,0 0,0-1,1 1,-1 0,0 0,1 0,-1 0,0 0,1 0,-1 0,0 0,0 0,1 0,-1 0,0 0,1 0,-1 0,0 0,1 0,-1 1,0-1,0 0,1 0,-1 0,0 0,0 1,1-1,-1 0,0 0,1 19,-12 23,-68 97,78-133,3-6,12-13,24-28,-31 32,5-4,26-28,-36 38,1 0,0 1,0 0,0 0,0 0,0 0,0 0,0 1,0-1,1 1,4-2,-7 4,0-1,0 0,0 1,-1-1,1 1,0-1,-1 1,1-1,0 1,-1-1,1 1,-1 0,1-1,-1 1,1 0,-1 0,1-1,-1 1,0 0,0 0,1-1,-1 1,0 0,0 0,0 0,0 0,0 0,0-1,0 1,0 0,0 0,0 0,0 0,-1-1,1 1,-1 1,-5 34,-2-16,0 0,-1-1,-1 0,-1 0,-1-1,0-1,-1 0,-28 28,48-58,32-48,31-27,-70 88,1 0,-1 0,0 0,0-1,0 1,0 0,0 0,0 0,0 0,0-1,1 1,-1 0,0 0,0 0,0 0,0 0,1 0,-1-1,0 1,0 0,0 0,0 0,1 0,-1 0,0 0,0 0,0 0,1 0,-1 0,0 0,0 0,0 0,1 0,-1 0,0 0,0 0,0 0,1 0,-1 0,0 0,0 1,0-1,0 0,1 0,-1 0,0 0,0 0,0 0,0 1,0-1,1 0,-1 0,0 0,0 0,0 1,0-1,0 0,4 19,-4 23,-5-18,5-23,-1 1,0-1,1 0,-1 1,1-1,-1 1,1-1,-1 1,1-1,0 1,0-1,0 1,0 0,0-1,0 1,0-1,1 1,-1-1,1 1,-1-1,1 1,-1-1,1 0,0 1,0-1,-1 0,1 1,0-1,0 0,0 0,1 0,-1 0,0 0,0 0,1 0,0 1,-39-13,29 10,1-1,-1 0,1 0,0-1,0 0,-11-6,5 3,0-1,0 2,-1 0,0 1,0 0,0 1,0 0,0 2,-20-1,-33-7,49 7,12 1,0 1,0-1,0 0,0 0,0-1,0 0,0 0,0 0,1-1,-1 0,1 0,-1 0,-5-5,14 4,8 5,13 4,-23-5,185 47,-184-46,0-1,0 1,0 0,0 0,1 0,-1 0,-1 0,1 0,0 0,0 0,0 1,-1-1,1 1,1 1,-2-2,-1 0,1 0,-1 0,1 0,-1 0,0 0,0 0,1 0,-1 0,0 0,0 0,0 0,0 0,0 0,0 0,0 0,0 0,-1 0,1 0,0 0,-1 2,-1 0,0-1,0 1,0 0,-1-1,1 1,0-1,-1 0,0 0,1 0,-1 0,0 0,0 0,0-1,0 1,0-1,-6 2,-17 1,1-1,-1-1,0-2,0 0,-34-5,41 0,28-1,31-1,-33 7,0-1,-1 1,1 1,-1-1,1 1,-1 1,1-1,-1 1,1 0,-1 0,0 1,0 0,0 0,-1 0,8 6,-59-3,19-9,-1-2,0 0,1-2,0-1,0-1,-40-20,12 6,53 23,-1-1,1 0,0 0,0 0,0 0,0 0,0-1,0 1,0 0,1-1,-1 0,0 1,1-1,-1 0,1 0,0 0,0 0,0 0,0 0,0 0,0 0,0 0,0 0,0-5,1 5,1 0,-1 0,1 0,-1 0,1 0,0 1,0-1,0 0,0 0,0 1,0-1,0 0,1 1,-1 0,0-1,1 1,-1 0,1-1,0 1,-1 0,1 0,0 0,0 1,0-1,-1 0,1 1,0-1,0 1,0-1,2 1,22-6,-10 4,0-2,0 0,-1-1,1-1,15-8,-24 11,-1 1,1 0,-1 0,1 0,0 1,-1 0,1 0,0 1,0 0,0 0,9 1,-9 0,0 0,0-1,1 0,-1 0,0-1,0 0,0-1,0 1,9-4,-16 5,1 0,-1 0,1-1,-1 1,0 0,1 0,-1 0,1 0,-1-1,0 1,1 0,-1 0,0-1,1 1,-1 0,0 0,1-1,-1 1,0-1,1 1,-1 0,0-1,0 1,0-1,1 1,-1 0,0-1,0 1,0-1,0 1,0-1,0 1,0-1,-13-8,-23 1,13 8,19 1,0-1,0 1,-1-1,1 0,0-1,0 1,-1-1,1 0,0 0,0 0,-6-3,12 3,0-1,0 1,0 0,1 0,-1 1,0-1,0 0,1 1,-1-1,0 1,1 0,3 0,6-1,51-5,-59 6,1-1,-1 0,0 0,0 0,0-1,0 1,0-1,0 0,-1 0,1 0,5-5,-14 5,1 1,-1 0,0-1,0 2,0-1,0 0,-9 1,-31 0,0-2,-49-8,77 8,13 2,0 0,0-1,0 1,0-1,0 0,0-1,0 1,0 0,0-1,-3-2,54-3,43 7,-56 0,-31 1,-16-1,-70 0,54 0,43 0,-2-1,-18 0,-31-7,34 6,0 0,1 0,-1 0,0 0,0 1,0-1,-1 1,1 0,0 0,0 0,-1 1,1-1,-1 1,1 0,0 0,-1 0,1 0,-1 0,-3 2,4-1,1 1,-1-1,1 1,0-1,0 1,0 0,0 0,0 0,0 0,1 0,-1 1,1-1,-1 0,1 1,0-1,0 1,0-1,0 1,1 0,-1-1,1 1,-1 0,1-1,0 6,-1 12,-2-1,0 1,-1 0,-1-1,-1 0,-8 19,14-37,0-1,0 1,0-1,0 1,-1-1,1 1,0-1,0 0,-1 1,1-1,0 1,-1-1,1 0,0 1,-1-1,1 0,0 1,-1-1,1 0,-1 1,1-1,-1 0,1 0,0 0,-1 1,1-1,-1 0,1 0,-1 0,1 0,-1 0,1 0,-1 0,0 0,-9-16,0-25,10 29,0 0,-1 0,-1-1,0 1,0 0,-1 0,-1 1,0-1,-1 1,-6-12,11 22,0 1,0 0,0 0,0-1,-1 1,1 0,0 0,0-1,0 1,0 0,-1 0,1 0,0-1,0 1,0 0,-1 0,1 0,0 0,0-1,0 1,-1 0,1 0,0 0,0 0,-1 0,1 0,0 0,-1 0,1 0,0 0,0 0,-1 0,1 0,0 0,0 0,-1 0,1 0,0 0,0 0,-1 0,1 1,0-1,0 0,-1 0,1 0,-6 16,3 19,4 86,-2-167,3-112,-2 153,1 0,-1 0,2 0,-1 0,0 0,1 0,0 0,0 0,0 1,1-1,-1 1,7-8,-5 14,-5 10,-4 11,5-22,-9 71,9-61,0 0,-1 0,-1 1,0-1,0 0,-1 0,0-1,-1 1,0-1,-9 16,6-17,4-6,0 0,1 1,-1 0,1-1,0 1,0 0,-3 6,5-9,0 0,0 0,0 0,0 0,1 0,-1 0,0 0,0 0,1 0,-1 0,0 0,1 0,-1 0,1 0,-1-1,1 1,-1 0,1 0,0 0,0-1,-1 1,1 0,0-1,0 1,0-1,-1 1,1-1,0 1,0-1,0 0,0 1,0-1,0 0,0 0,0 0,0 0,0 1,0-1,0-1,1 1,68 5,-54-5,-1 0,1 1,16 4,-11-1,1-2,-1 0,26-2,-26 0,-1 0,1 2,32 5,23 4,-62-10,1 0,0 1,-1 1,1 0,14 6,-20-6,0-1,1 0,-1 0,1-1,-1 0,1-1,12-1,-10 1,-1 0,0 0,0 1,15 3,-14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38.3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98 1,'-1'0,"0"1,1-1,-1 0,0 1,0-1,0 1,1-1,-1 1,0 0,1-1,-1 1,0 0,1-1,-1 1,1 0,-1 0,1-1,0 1,-1 0,1 0,0 0,-1 0,1 0,0 0,0-1,0 1,0 2,-3 33,2-26,-16 114,12-99,0-1,-17 46,12-39,-5 5,10-26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0.3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2,'161'-1,"-164"4,-1 0,1 1,0 0,0-1,0 1,0 0,1 1,0-1,-4 9,-2 2,-44 73,50-84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39.1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0,'0'314,"0"-299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56.6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 85,'0'318,"-2"-421,4-113,-1 213,-1 0,1-1,0 1,0 0,0 0,0 0,0 0,1 0,0 0,-1 0,1 1,0-1,0 0,1 1,-1 0,0-1,1 1,0 0,-1 0,1 1,0-1,0 0,0 1,0 0,0-1,0 1,0 1,0-1,7 0,10-2,0 1,0 1,39 4,-21-2,675 0,-711-2,0 1,0 0,0 0,0 0,0 0,0 0,0 0,0 1,0-1,0 1,0-1,-1 1,1 0,0 0,0 0,-1 0,1 0,0 0,-1 0,1 1,-1-1,1 0,-1 1,0-1,0 1,0 0,0-1,0 1,0 0,0 0,0-1,-1 1,1 0,0 0,-1 4,1 4,-2 1,1 0,-1 0,-1-1,-5 19,-2 23,9 122,-1-172,1 0,-1 0,1 0,-1-1,0 1,0 0,0 0,0 0,0-1,0 1,0 0,-1-1,1 1,-1-1,1 0,-1 1,1-1,-1 0,0 0,1 0,-1 0,0 0,0 0,0-1,0 1,0-1,0 1,0-1,0 0,0 0,-2 0,-12 2,1-2,-1 0,-18-3,6 1,-29 0,-147 4,144 6,35-4,-47 1,32-5,0 2,-58 9,-23 24,119-34,0-1,0 1,0 0,-1-1,1 0,0 0,0 1,0-1,0 0,0-1,0 1,0 0,-1-1,1 1,0-1,0 1,0-1,0 0,0 0,1 0,-1 0,0 0,0-1,1 1,-1 0,0-1,1 1,-2-3,1-1,0 0,0 0,1-1,0 1,0 0,0-1,0 1,1-1,0 1,1-7,1-15,1 0,1 1,2-1,0 1,2 1,22-50,-26 64,0-1,0-1,-1 1,-1 0,0-1,1-17,-8 24,-4 13,-5 11,-28 98,13-65,70-96,24-55,-122 215,24-45,33-70,0 1,-1-1,1 0,0 0,0 1,-1-1,1 0,0 0,0 1,0-1,0 0,-1 1,1-1,0 0,0 1,0-1,0 0,0 1,0-1,0 0,0 1,0-1,0 1,0-1,0 0,0 1,0-1,0 0,0 1,1-1,-1 0,0 1,0-1,0 0,0 0,1 1,-1-1,0 0,0 1,1-1,-1 0,1 1,17-6,18-16,-27 12,-1 0,0-1,-1 0,0 0,6-12,23-31,-36 52,0 1,0 0,0 0,0-1,1 1,-1 0,0 0,0-1,0 1,1 0,-1 0,0 0,0-1,0 1,1 0,-1 0,0 0,0 0,1 0,-1-1,0 1,1 0,-1 0,0 0,0 0,1 0,-1 0,0 0,1 0,-1 0,0 0,0 0,1 0,-1 0,0 0,1 1,-1-1,0 0,0 0,1 0,-1 0,0 0,0 1,1-1,-1 0,0 0,0 0,0 1,1-1,5 21,-5 25,-4-27,-2 1,0-1,0 0,-2-1,-11 23,13-34,5-15,8-18,1 8,0 0,0 0,8-32,-11 31,1 0,0 1,20-33,-26 48,20-26,-12 24,-9 21,-6 11,-2 1,-11 28,8-26,-11 44,8-26,31-104,-3 29,-1-1,-2-1,-1 0,8-38,-20 86,1 0,1 0,2 26,0 5,-2-48,1-8,0-8,0 1,2-1,-1 1,7-16,-3 15,0 1,-1-1,0 0,-1 0,0-1,-2 1,2-20,-5 327,2-321,0 0,1 0,2 0,1 0,1 1,14-37,-8 19,4-12,-12 120,-6-27,-2 1,-9 35,-4 48,18-103,5-27,4-26,-7 21,3-20,-1-2,0-49,-5 89,0-1,1 0,0 1,0-1,0 0,0 1,0-1,0 0,0 0,1 0,-1 0,1 0,-1 0,1 0,0 0,0-1,0 1,0-1,0 0,0 1,0-1,0 0,1 0,-1 0,0 0,1-1,-1 1,1-1,-1 1,4-1,-5 0,0 0,0-1,0 1,0 0,-1-1,1 1,0-1,0 1,-1-1,1 0,0 1,-1-1,1 1,0-1,-1 0,1 0,-1 1,1-1,-1 0,0 0,1 0,-1 0,0 1,1-1,-1 0,0 0,0 0,0 0,0 0,0 0,0 0,0-1,0 0,3 12,-1 0,6 48,-6-42,-2-13,0-6,0-91,0 65,0 41,-2 74,4 95,-2-179,0 0,0 0,1-1,-1 1,0 0,1 0,-1 0,1 0,-1 0,1 0,0 0,0-1,0 1,2 2,2-9,-3-16,-1 5,12-166,-10 157,-2-47,17 187,-16-99,1 0,0-1,9 23,-12-37,0-1,0 0,0 0,0 1,0-1,0 0,0 1,1-1,-1 0,0 0,0 1,0-1,0 0,1 0,-1 0,0 1,0-1,1 0,-1 0,0 0,0 0,1 0,-1 1,0-1,1 0,-1 0,0 0,0 0,1 0,-1 0,0 0,1 0,-1 0,0 0,1 0,-1 0,0 0,1 0,-1 0,0-1,0 1,1 0,-1 0,0 0,1-1,13-15,7-23,-17 23,0-1,-1 0,1-26,2-13,2 70,-1 13,-7 31,-1-45,1-1,0 0,1 0,0 0,1 0,3 12,-5-23,0-1,0 1,0-1,0 1,0-1,1 1,-1-1,0 1,0-1,0 1,0-1,1 0,-1 1,0-1,0 1,1-1,-1 0,0 1,1-1,-1 0,0 1,1-1,-1 0,1 1,-1-1,0 0,1 0,-1 0,1 1,-1-1,1 0,-1 0,2 0,6-14,2-25,-10-60,0 61,-1 33,1 16,2 23,11 62,-10-81,-4-14,1 0,1 1,-1-1,0 0,0 0,0 0,0 0,1 0,-1 0,1 0,-1 0,1 0,-1 0,1 0,-1 0,1-1,0 1,-1 0,1 0,0-1,0 1,0 0,0-1,-1 1,3 0,-2-1,0 0,0 0,0 0,1 0,-1-1,0 1,0 0,0-1,0 1,0-1,0 1,0-1,0 0,0 1,0-1,0 0,0 0,1-1,3-3,-1 0,0 0,0-1,0 0,-1 1,6-13,-4-1,0 0,-2-1,0 1,-1-1,-1-39,0 51,2 9,6 20,6 31,-12-34,-1 1,1 28,11-89,-12-24,21 118,-21-47,-1 0,1-1,-1 0,1 0,0 0,0 0,0 0,1 0,2 3,-6-9,0-1,0 1,0-1,0 0,0 1,1-1,-1 0,1 1,0-1,0 0,0-5,1 4,-1 0,0 1,0-1,-1 0,1 0,-1 0,0 1,0-1,0 0,0 1,-1-1,-2-3,4 7,0 0,0 0,0-1,-1 1,1 0,0 0,0 0,0 0,-1 0,1 0,0 0,0 0,0 0,0 0,-1 0,1 0,0 0,0 0,0 0,-1 0,1 0,0 0,0 0,0 1,0-1,-1 0,1 0,0 0,0 0,0 0,0 0,0 0,-1 1,1-1,0 0,0 0,0 0,0 0,0 1,0-1,0 0,0 0,0 0,0 0,0 1,-1-1,1 0,0 0,0 0,0 0,0 1,0-1,0 0,1 0,-4 12,3-12,-1 12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58.3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 0,'2'79,"-4"87,-9-125,8-29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59.2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1,'0'313,"0"-298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0.1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166 1,'-2'1,"0"-1,-1 1,1 0,0 1,0-1,0 0,0 0,0 1,1 0,-1-1,0 1,1 0,-1-1,1 1,-1 0,1 0,-2 3,-19 38,11-24,0 0,-1 0,-1-1,0-1,-29 27,35-36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0.8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166 1,'-2'3,"1"1,0-1,-1 0,0 0,0 0,0 0,0 0,0 0,-1 0,1-1,-6 5,-8 11,-65 113,80-129,-5 5,1-1,1 1,-1 1,1-1,1 1,-1-1,-3 16,7-23,-1 0,1 0,0 0,0 0,0 1,0-1,0 0,0 0,0 0,0 0,0 1,0-1,0 0,0 0,0 0,1 1,-1-1,0 0,0 0,0 0,0 0,0 0,0 1,0-1,0 0,1 0,-1 0,0 0,0 0,0 1,0-1,0 0,1 0,-1 0,0 0,0 0,0 0,0 0,1 0,-1 0,0 0,0 0,0 0,0 0,1 0,-1 0,0 0,0 0,1 0,4-1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1.4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145 1,'-1'9,"0"0,0 0,-1 1,0-1,-1 0,0-1,0 1,-8 13,-43 66,40-68,3-3,5-9,0 1,0 0,1 0,0 1,-5 14,10-24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2.1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185 1,'-2'0,"0"0,0 1,0-1,-1 1,1 0,1 0,-1-1,0 1,0 1,0-1,0 0,1 0,-1 1,0-1,1 1,-1-1,1 1,0-1,-2 4,-25 44,8-13,-73 95,86-122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6.7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0 163,'11'-1,"-1"-1,0 0,0-1,0 1,0-2,0 0,8-4,25-9,145-39,102 1,-239 50,1 2,-1 2,55 7,-97-4,-1 0,0 1,0 0,0 0,0 1,-1 0,0 0,1 1,-1 0,10 10,-6-6,-1-2,1 1,17 8,-4-3,0 2,-1 0,37 33,-29-23,13 11,58 42,-97-74,0 0,0 1,-1-1,1 1,-1-1,0 1,-1 1,1-1,-1 0,0 1,-1 0,5 11,-7-15,1-1,0 1,-1 0,0 0,1-1,-1 1,0 0,0 0,0 0,0 0,0-1,-1 1,1 0,0 0,-1 0,1-1,-1 1,0 0,0-1,0 1,1 0,-1-1,-1 1,1-1,0 1,0-1,-1 0,1 0,0 1,-1-1,1 0,-1 0,0 0,1-1,-1 1,0 0,1-1,-1 1,0-1,0 1,1-1,-1 0,0 0,0 0,0 0,-2 0,-6 1,0 0,0 0,0-1,0-1,-1 0,1 0,0-1,0 0,0-1,1 0,-1-1,-10-5,-47-20,128 27,0 18,-52-12,2 0,-1-1,0-1,17 3,-24-5,0 0,0 0,-1 0,1-1,0 1,0-1,0 1,0-1,0 0,0 0,-1-1,1 1,-1 0,1-1,-1 0,1 1,-1-1,0 0,0 0,3-4,2-4,-1-1,-1 1,0-1,0-1,-1 1,-1 0,0-1,0 0,-1 0,-1 0,0 0,-1-17,0 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9.5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1524 106,'-3'9,"1"-1,-1 1,-1 0,1-1,-7 9,7-11,-15 28,-2 0,-41 54,48-77,1-1,-2-1,1 0,-2 0,1-2,-1 0,0 0,0-2,-18 5,3-2,0-1,0-2,-53 2,-96-8,67-1,77 1,0-2,-38-7,-48-7,97 13,-1-1,1-2,0 0,1-1,0-2,0 0,1-1,1-2,0 0,-27-22,-5-2,41 31,1-1,1 0,0-1,0 0,0-1,1 0,0 0,-10-15,13 13,-1 1,0 0,-1 0,0 1,-1 0,0 1,-10-9,19 17,-1 0,1 0,0 0,0 0,0 0,0 0,-1 0,1 0,0 0,0 0,0 0,0 0,-1 0,1 0,0 0,0 0,0 1,0-1,-1 0,1 0,0 0,0 0,0 0,0 0,0 0,0 1,-1-1,1 0,0 0,0 0,0 0,0 1,0-1,0 0,0 0,0 0,0 0,0 1,0-1,0 0,0 0,0 0,0 1,0-1,0 0,0 0,0 0,0 0,0 1,1 18,4 18,12 30,-13-162,-5 87,1 0,1 0,-1 0,1 0,1 0,0 1,0-1,3-8,-4 14,0 0,0 0,0 1,1-1,-1 0,1 1,-1-1,1 0,-1 1,1 0,0-1,0 1,-1 0,1 0,0 0,0 0,0 0,0 1,0-1,1 1,-1-1,0 1,0 0,0 0,0 0,1 0,-1 0,0 0,0 0,0 1,0-1,0 1,4 1,28 12,11 2,-31-14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1.5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1,'1'1,"0"1,0 0,0 0,-1 0,2 0,-1-1,0 1,0 0,1-1,-1 1,0-1,1 0,0 1,2 1,30 20,-29-19,3 2,-1 2,0-1,-1 1,0 0,0 0,-1 1,0-1,0 1,-1 0,0 1,-1-1,4 13,12 27,-19-47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3.1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0,'0'301,"2"-311,0-1,1 1,0-1,1 1,0 0,1 0,0 0,1 1,0 0,0 0,1 0,1 1,-1-1,1 2,1-1,0 1,0 0,1 1,-1 0,2 0,14-6,-2-1,-15 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3.6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1,'2'5,"0"-1,0 1,0-1,1 1,-1-1,1 0,0 0,1 0,-1 0,1 0,0-1,6 5,12 14,91 86,-106-100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4.0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0,'3'0,"5"0,3 0,5 0,1 0,2 0,1 0,0 4,0 0,-3-1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4.8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1 132,'8'-1,"0"0,-1-1,1 0,0 0,-1-1,1 0,-1 0,0-1,0 0,-1 0,1 0,-1-1,0 1,0-1,-1-1,1 1,-1-1,-1 0,1 0,-1 0,0 0,-1-1,0 0,0 1,0-1,1-9,-7 35,2 0,0 1,1-1,1 1,0-1,2 0,1 0,1 0,7 21,-1-18,-2 1,0 1,-2 0,4 28,-10-51,-1 0,0 0,1 0,-1 0,0 0,0 1,0-1,0 0,0 0,-1 0,1 1,0-1,0 0,-1 0,1 0,-1 0,1 0,-1 0,0 0,1 0,-1 0,0 0,0 0,0 0,0 0,0 0,0-1,0 1,-2 1,0-1,0-1,0 1,0-1,0 1,0-1,0 0,0 0,0 0,-1 0,1-1,0 1,-4-2,-3 0,0-1,0-1,0 1,0-2,1 1,-17-11,25 15,0-1,1 1,-1-1,0 1,0-1,0 0,1 1,-1-1,0 0,1 1,-1-1,0 0,1 0,-1 0,1 0,0 0,-1 1,1-1,0 0,-1 0,1 0,0 0,0-1,1 1,-1 0,1 1,-1-1,1 1,0-1,0 1,-1-1,1 1,0-1,0 1,-1 0,1-1,0 1,0 0,0 0,0 0,0 0,-1-1,1 1,2 1,50 3,-38-1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5.9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0,'2'1,"-1"0,1-1,-1 1,0 0,1 0,-1 0,0 0,1 0,-1 0,0 0,0 0,0 1,0-1,0 0,0 1,-1-1,1 0,0 1,-1-1,1 1,-1 0,1 1,9 37,-6 0,-3-24,0 0,1 0,1 0,1 0,6 16,-7-21,0 0,-1 0,-1 0,1 0,-2 0,1 0,-3 16,1-17,1 1,0-1,0 1,1-1,0 0,1 0,0 1,4 10,2-80,-8 48,0 0,1 0,0 0,1 0,0 0,1 0,1 1,-1-1,1 1,1 0,8-13,6-20,-18 38,0 1,1 0,-1-1,1 1,0 0,1 0,-1 0,1 0,-1 0,1 1,0-1,1 1,-1 0,1 0,4-3,-5 3,1 0,-1 0,0 0,0 0,0-1,0 1,2-5,-3-6,-3 13,0 0,1 1,-1-1,0 1,0-1,0 1,0 0,0-1,0 1,1 0,-1 0,0 0,0-1,0 1,0 0,0 0,0 0,0 1,0-1,-1 0,-31 14,19-7,2-2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6.2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1,'61'50,"-48"-40,0 0,-1 0,0 1,-1 1,14 17,24 26,-43-46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7.5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1,'18'157,"-17"-143,1 1,0-1,8 25,-7-43,0 1,0 0,0-1,-1 0,1 0,-1 0,0 0,1-4,13-24,1 0,29-40,-25 40,-21 32,1-1,-1 1,1-1,-1 1,1-1,-1 1,1-1,-1 1,1-1,-1 1,0-1,1 0,-1 1,0-1,0 0,0 1,1-1,-1 0,0 1,0-1,0 0,0 1,0-1,0 0,0 1,0-1,-1 0,1 1,0-1,0 0,0 1,-1-1,1 1,0-1,-1 0,1 1,0-1,-1 1,1-1,-1 1,0-1,0 1,-1 0,1 0,0 0,0 0,0 0,-1 0,1 0,0 1,0-1,0 1,0-1,0 1,0-1,0 1,0-1,0 1,0 0,0 0,0-1,0 1,0 0,0 0,-1 2,-3 5,-1 1,1 0,1 0,0 0,0 1,-3 15,5-20,0 1,1 0,0 1,0-1,0 0,1 0,0 0,0 0,1 1,0-1,2 11,-1-14,0-1,0 1,0-1,0 0,0 1,1-1,-1 0,1-1,-1 1,1 0,-1-1,1 1,0-1,0 0,0 0,0 0,0 0,3 0,57 8,-47-8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7.9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1,'0'2,"0"5,0 4,0 3,0 1,0 3,0-1,0 2,0-1,0 0,0 0,0-1,0 1,0-4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8.3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17,'3'0,"4"0,4 0,0-3,1-1,1 1,2 0,1 1,-2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9.36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14 212,'2'-3,"0"1,1-1,-1 0,0 1,1-1,0 1,-1 0,1-1,0 1,5-2,6-6,-10 7,-1-1,1-1,-1 1,1 0,-1-1,-1 0,1 0,-1 0,1 0,-1 0,1-7,9-62,-9 51,-3 10,-3 18,-4 23,7 106,-1 15,0-147,1 0,0-1,0 1,-1 0,1-1,-1 1,0-1,1 1,-1-1,0 1,0-1,0 1,0-1,0 0,0 1,0-1,0 0,-1 0,1 0,0 0,-1 0,1 0,-1 0,1-1,-1 1,1 0,-1-1,0 1,1-1,-1 0,0 1,1-1,-4 0,0 0,0 0,0-1,0 1,1-1,-1 0,0 0,0-1,1 1,-1-1,-6-3,54-2,-25 8,-12-1,-1 1,1-1,-1 0,1 0,-1-1,1 0,-1 0,1 0,-1 0,1-1,-1 0,7-4,-3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2.7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1,'12'0,"1"2,-1-1,1 2,-1 0,0 0,0 1,0 1,0 0,12 7,-3 1,-19-13,-1 0,0 0,1 1,-1-1,1 1,-1-1,0 1,0 0,1-1,-1 1,0 0,0 0,0 0,0 0,0 0,0 0,0 0,0 0,0 1,-1-1,1 0,0 0,-1 1,1-1,-1 0,1 1,-1-1,0 1,0-1,1 1,-1-1,0 0,0 1,0-1,-1 1,1-1,0 1,0-1,-1 0,1 1,-1-1,1 0,-1 1,0-1,0 0,0 1,-14 31,8-16,-2 0,1 0,-17 22,22-36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2:10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37,'0'1079,"0"-1076,0-1,0 0,0 1,0-1,1 0,-1 1,1-1,0 0,0 0,0 0,0 0,0 0,0 0,1 0,-1 0,0 0,1 0,0-1,-1 1,1 0,0-1,0 0,0 1,0-1,0 0,0 0,0 0,0 0,1-1,-1 1,0 0,0-1,5 1,9 0,0 0,1-1,-1 0,18-3,8-1,-25 4,-1-2,1-1,-1 0,20-6,22-5,-30 9,-18 5,0-2,-1 0,1 0,0-1,-1 0,15-6,-22 7,0 1,0-1,0 1,0-1,-1 0,1 1,0-1,-1 0,0 0,1 0,-1 0,0-1,0 1,0 0,0 0,0-1,-1 1,1 0,-1-1,0 1,1-1,-1 1,0-1,0 1,-1-1,1 1,0 0,-1-1,0 1,1 0,-1-1,-1-1,-5-29,2-1,1 1,1-1,2 0,5-49,-1-6,-12-13,-1-5,10 57,-1 22,1-1,2 1,9-53,-8 69,-1 0,0 0,-1-1,0 1,-1 0,0-1,-1 1,0-1,-1 1,-1 0,0 0,-7-18,8 24,-1 0,0 0,-1 1,1-1,-1 1,0 0,0 0,-1 0,0 0,1 1,-2 0,1 0,0 0,-1 1,0-1,1 1,-1 1,0-1,-1 1,1 0,0 1,-1-1,1 1,-1 1,-7-1,-213 2,215 1,1 0,-1 1,0 1,-21 9,22-9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2:13.8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160 71,'-1'6,"-1"0,0-1,0 1,0-1,-1 0,1 1,-1-1,-6 7,-6 13,9-8,1 1,0 0,1-1,1 1,1 1,0-1,1 0,3 22,-5 45,-1-55,-2 1,-10 32,9-40,1 1,1-1,1 1,-1 36,5-19,-1 1,-10 54,5-7,7-70,-2 1,0-1,-7 28,6-36,-1 0,1 0,1 0,0 0,0 0,1 0,1 0,0 0,4 18,-4-26,1 0,-1-1,1 0,0 1,0-1,0 0,1 0,-1 0,0 0,1 0,-1 0,1-1,0 1,0-1,-1 0,1 0,0 0,0 0,0 0,0-1,5 1,9 1,0-1,28-2,-29 1,122 1,90-3,-226 1,-1 1,1 0,-1 0,1 0,-1-1,1 1,-1-1,1 1,-1-1,1 1,-1-1,0 0,1 0,-1 0,0 0,0 0,0 0,1 0,-1 0,0 0,0-1,-1 1,1 0,0-1,0 1,-1 0,1-1,-1 1,1-1,-1 1,1-1,-1 1,0-1,0 0,0-1,0-7,-1 0,0 0,-1 0,-5-17,-1-8,5-294,6 171,-1 22,-5-145,-14 177,16 100,1 0,-1 0,0 0,0 0,0 0,0 0,-1 0,0 0,0 1,0-1,0 1,0-1,-1 1,1 0,-1 0,0 0,0 0,0 1,0-1,0 1,-1 0,-3-2,1 1,0 2,1-1,-1 0,0 1,0 0,0 1,0-1,0 1,0 0,0 1,0 0,0-1,0 2,-8 2,-42 16,39-13,0-1,-1-1,-20 4,-5 7,12-2,19-11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3.2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418 107,'0'-4,"0"0,0 0,0 0,-1-1,0 1,0 0,0 0,0 0,-1 0,0 1,1-1,-1 0,-1 1,1-1,0 1,-1 0,0-1,-3-2,1 2,0 1,0 0,0 0,0 0,-1 0,1 1,-1 0,1 0,-1 1,0-1,-11 0,8 1,0 1,0 0,0 0,0 1,0 0,0 0,0 1,0 1,0-1,1 1,-1 1,1 0,0 0,0 0,0 1,-12 10,9-5,2 1,-1-1,2 1,-1 1,2 0,-1 0,2 0,-1 1,2 0,0 0,0 1,-4 24,-7 24,-4 31,14-48,1-6,-1 51,6-85,0 0,0 0,0 0,1 0,0 0,0-1,0 1,0 0,1-1,0 1,0-1,0 1,3 3,-3-5,0-1,1 0,-1-1,1 1,0 0,-1-1,1 1,0-1,0 0,0 0,0 0,0 0,0-1,0 1,0-1,0 0,0 0,0 0,0 0,1 0,4-2,-3 1,1 0,-1-1,1 0,-1 0,0 0,1-1,-1 0,0 0,-1 0,1 0,-1-1,1 0,-1 0,0 0,0 0,4-7,7-11,-1 0,15-32,-11 20,-5 14,-2-1,0-1,-2 0,0 0,-2-1,0 0,-1-1,-2 1,0-1,0-30,-5 117,0-34,1 0,1 0,9 49,2 8,-12-72,1 0,1 0,0-1,1 1,0 0,1-1,1 0,0 0,0 0,12 17,-14-27,0 0,1-1,-1 1,1-1,-1 0,1 0,0 0,0-1,0 1,0-1,0 0,1 0,-1 0,0-1,0 1,1-1,-1 0,0 0,7-2,0 1,-1 0,1 0,0-2,-1 1,0-1,18-8,-20 6,0-1,0 0,0 0,10-11,28-20,-36 32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0,'2'10,"-1"-1,1 0,1 0,-1 0,7 14,4 11,4 13,-13-40,-1 0,0 1,0 0,-1-1,0 1,0 0,1 16,-3-20,0 0,0-1,-1 1,1 0,-1 0,1 0,-1 0,-1 0,1-1,0 1,-1 0,-4 6,-1-2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4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175 892,'2'-5,"0"0,0 1,1-1,-1 1,1 0,0 0,0 0,1 0,-1 0,1 1,0 0,0-1,0 1,6-3,8-9,35-34,-16 16,-1-1,-2-2,49-66,-72 84,4-3,-1-1,-1 0,-1-1,10-27,-13 25,0 3,-1-1,-1 0,-1 0,-1-1,3-46,-7 59,-1 1,-1-1,0 0,0 0,-1 1,0-1,-4-10,3 15,0 1,0-1,0 1,-1 0,1 0,-1 0,0 0,-1 1,1-1,-1 1,0 0,0 1,-9-6,6 5,0 0,0 0,0 1,0 0,0 1,-1-1,1 2,-1-1,1 1,-1 1,0-1,0 1,1 1,-16 2,18-2,0 1,0 0,0 0,0 0,0 1,0 0,1 0,0 0,-1 1,1-1,0 1,1 1,-1-1,1 1,0-1,0 1,0 1,1-1,-1 0,-3 11,-43 138,49-150,-154 444,89-266,58-156,1 1,2 0,0 0,1 0,2 1,2 50,1-73,-1-1,1 0,0 1,0-1,0 1,1-1,0 0,-1 0,1 0,1 0,-1 0,1 0,-1 0,1-1,0 0,0 1,1-1,-1 0,1-1,-1 1,1 0,0-1,0 0,0 0,0 0,1-1,-1 1,6 0,2 2,-1-2,1 0,-1 0,1-1,0 0,0-1,-1 0,1-1,0-1,12-2,-22 3,0 0,0 1,0-1,1 0,-1 0,0-1,-1 1,1 0,0-1,0 1,0-1,-1 1,1-1,-1 0,1 0,-1 1,0-1,0 0,0 0,2-5,-1 2,-1-1,0 1,0-1,0 1,-1-1,0 1,0-1,-2-9,1 5,-1 0,0 0,-1 0,0 1,0-1,-1 1,-1 0,0 0,-10-15,10 20,0 0,-1 0,1 0,-1 1,0-1,0 1,0 1,0-1,-1 1,1 1,-1-1,1 1,-1 0,1 0,-1 1,-13 0,5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5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1,'1'8,"0"0,1 1,0-1,0 0,1 0,0 0,0 0,1-1,0 1,5 7,-3-7,-2 0,1 0,-1 1,-1-1,1 1,-1-1,-1 1,0 0,1 12,-2-17,0 1,0 0,-1 0,0 0,0 0,-1 0,1 0,-1 0,0 0,-1 0,1 0,-1 0,0-1,0 1,0-1,0 1,-1-1,0 0,0 0,0 0,-5 4,-9 10,9-11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6.3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413 107,'0'-4,"0"-1,0 1,-1-1,1 1,-1-1,-1 1,1 0,0-1,-1 1,0 0,0 0,0 0,0 0,-1 1,0-1,0 1,0-1,0 1,0 0,0 0,-1 0,0 1,1-1,-1 1,0 0,0 0,0 0,-1 1,1-1,0 1,-1 0,1 0,0 1,-9-1,0 0,0 1,0 1,0 0,-22 6,31-6,-1 1,1-1,0 1,0 1,-1-1,1 0,1 1,-1 0,0 0,1 0,-1 0,1 1,0 0,0-1,0 1,-2 6,-65 94,43-56,20-37,1-1,0 1,1 0,0 0,0 1,1-1,1 1,-4 20,1 7,4-31,0 0,1 0,0 0,0 0,1 13,1-18,-1 0,1 0,0-1,0 1,0 0,0 0,1-1,-1 1,0-1,1 1,0-1,0 0,0 0,0 0,0 0,0 0,0 0,0 0,6 2,13 6,1 0,0-2,1-1,-1-1,1 0,1-2,-1-1,1 0,28-2,52 12,-89-11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6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1,'1'52,"11"71,-8-86,-2 0,-1 0,-5 43,2-66,-2-3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8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453 0,'-18'110,"19"443,16-383,-18-76,2 77,7-107,-3-33,0 47,-5-67,-1-9,1 1,-1 0,1 0,0 0,0 0,1 0,-1 0,1 0,-1 0,1 0,0 0,0 0,2 4,-2-8,-1 1,1 0,-1 0,0 0,1-1,-1 1,1 0,-1 0,0-1,1 1,-1 0,0-1,0 1,1-1,-1 1,0 0,0-1,1 1,-1-1,0 1,0-1,0 1,0 0,0-1,1 1,-1-1,0 1,0-1,0 1,0-1,-1 1,1-1,0 0,3-19,-2 10,0 0,-1 0,-1 0,1-1,-2 1,1 0,-1 1,-1-1,0 0,0 1,-1-1,0 1,-1 0,0 0,0 1,-10-13,-15-15,16 19,0 1,-20-18,28 29,-1 0,1 1,-1-1,0 1,0 1,0 0,0 0,-1 0,-13-3,-1 1,5 1,0 1,-1 0,1 2,-19-1,31 2,0 1,0-1,0 1,0 0,0 1,1-1,-1 1,0 0,1 0,-1 0,1 1,0-1,0 1,0 0,0 0,0 1,1-1,-7 8,5-3,0-1,0 1,0 1,1-1,0 0,1 1,0 0,0 0,1 0,-2 15,4-18,-1-1,1 1,0-1,1 1,-1-1,1 1,0-1,1 0,-1 1,1-1,0 0,0 0,1 0,0-1,0 1,0 0,0-1,0 0,5 5,25 20,0-2,38 24,-59-44,1-1,0 1,-1-2,2 0,-1-1,0 0,1-1,18 2,13-1,55-2,-85-3,0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03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658 136,'-118'2,"-130"-4,227-1,-1-1,1-1,1 0,-1-2,1-1,0 0,-19-12,14 5,0-2,-33-27,66 52,-1 0,-1 0,1 0,-1 1,-1 0,0 1,7 15,0 6,12 42,12 25,-26-75,-1 0,0 0,6 37,-4 18,-4 0,-3 0,-9 109,-1-144,-2-1,-24 76,18-73,0 5,3-6,-31 74,40-114,0 0,0 0,1 1,-1-1,1 0,0 1,1-1,-1 1,1-1,-1 1,1-1,1 1,-1-1,1 1,0-1,2 9,-1-10,-1 0,1-1,0 1,0 0,0-1,0 1,1-1,-1 1,1-1,0 0,-1 0,1 0,0-1,0 1,0-1,0 1,1-1,-1 0,0 0,0 0,1-1,5 1,34 2,0-1,44-5,-39 0,60 5,14 17,17-2,-65 0,-7-1,-54-15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2:50.4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60 3,'105'-2,"108"4,18 4,-72 14,-89-10,78 0,38 10,12-1,-13-12,14 0,-158-3,116 5,-18-2,0-1,-7 8,-97-19,-30 4,1 0,-1 0,1 0,-1 1,1 0,-1 0,1 0,-1 1,9 1,-13-1,-1-1,1 1,0-1,-1 1,1-1,0 1,-1 0,1 0,-1-1,1 1,-1 0,1 0,-1-1,0 1,1 0,-1 0,0 0,0 0,0 0,1-1,-1 1,0 0,0 0,0 0,0 0,-1 0,1 0,0 0,0 0,0-1,-1 1,1 0,0 0,-1 0,1-1,-1 1,1 0,-2 1,-24 38,19-31,-12 20,0-1,-2-1,-27 27,36-38,1 0,0 0,1 1,-13 33,20-43,-27 50,-57 82,-2 6,-69 162,12 10,40-92,-26 59,79-142,-12 36,47-131,-24 46,13-32,11-19,-42 83,-12 14,71-139,0-1,0 1,0-1,0 1,1-1,-1 0,0 1,0-1,1 0,-1 0,1 0,-1 0,0 0,1 1,-1-1,1 0,0 0,-1 0,1 0,0 0,0-2,-13-28,0 0,-35-57,42 77,-11-23,1-2,-20-67,8 22,-80-178,12 61,87 175,-12-43,-6-14,-18-44,34 87,-2 1,-2 0,-19-35,-12-15,4-1,-35-108,-16-16,9 34,-24-82,93 224,-14-50,22 61,-26-62,14 39,13 34,0-1,1 0,-3-19,7 28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3.7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1,'2'10,"0"1,1-1,0 0,1 0,0 0,0 0,1-1,1 0,-1 0,10 11,11 21,34 65,-33-41,-25-63,-1-1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05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1,'22'2,"-1"0,0 2,0 0,0 1,30 13,-30-10,1-1,-1-1,1-1,0-1,27 2,143 10,-101-5,-44-4,75 11,-61-11,-18-2,45 0,-60-4,-18-1,0 1,-1-1,1-1,0 0,13-3,-23 4,1 0,-1 0,0 0,0 0,1 0,-1 0,0 0,0 0,1 0,-1 0,0 0,0 0,1-1,-1 1,0 0,0 0,0 0,1 0,-1 0,0-1,0 1,0 0,0 0,1 0,-1-1,0 1,0 0,0 0,0-1,0 1,0 0,0 0,0-1,0 1,1 0,-1 0,0-1,0 1,0 0,0 0,-1-1,1 1,0 0,0 0,0-1,0 1,0 0,0 0,0-1,-16-11,-20-4,25 12,0 1,0 0,0 1,0 0,0 1,-1 0,-13 2,21-1,0 0,-1 1,1 0,0 0,-1 0,1 0,0 1,0-1,0 1,0 0,0 1,0-1,1 0,-1 1,1 0,0 0,0 0,0 0,0 1,-4 6,-7 17,1 1,2 0,-11 40,-7 19,9-36,3 0,2 1,2 0,3 1,2 1,2 0,1 59,4-9,3 91,0-183,0 0,1-1,1 1,-1-1,7 12,12 41,-22-63,0 0,0 0,0 0,0 0,0-1,1 1,-1 0,-1 0,1 0,0 0,0 0,0-1,0 1,-1 0,1 0,0 0,-1-1,1 1,0 0,-1 0,1-1,-1 1,0 0,1-1,-1 1,1 0,-1-1,-1 1,0 0,0 0,0 0,-1-1,1 1,0-1,0 1,0-1,-1 0,1 0,-5 0,-1-1,-1-1,1 1,0-1,0-1,-9-3,-122-52,113 49,-5-3,-1 1,0 2,0 1,-1 1,-62-4,80 11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08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654 38,'-18'-1,"0"-1,0-1,-31-8,31 6,-1 0,1 2,-33-2,-51 3,-128 5,211-1,-1 1,1 1,-22 7,40-10,0-1,0 1,0 0,0-1,0 1,1 0,-1 0,0 0,0-1,1 1,-1 0,1 0,-1 0,1 0,-1 0,1 0,0 0,-1 0,1 1,0-1,0 0,0 0,0 0,0 0,0 0,0 0,0 0,0 0,1 0,-1 0,0 1,1-1,0 1,17 41,-14-33,11 24,-1 2,-2 0,-1 1,9 61,-11-19,-1 86,-10-74,4 113,1-186,0 0,2-1,0 0,1 0,12 26,3 8,-19-45,0 1,-1-1,0 1,0-1,-1 1,1 0,-1-1,-2 9,2 22,0-36,0 0,0-1,1 1,-1 0,0 0,1-1,-1 1,0-1,1 1,-1 0,1-1,-1 1,1-1,-1 1,1-1,-1 1,1-1,0 0,-1 1,1-1,0 0,-1 1,1-1,0 0,-1 0,1 0,0 1,0-1,-1 0,1 0,0 0,0 0,-1 0,1-1,0 1,-1 0,1 0,1-1,36-9,-26 7,28-3,1 3,-1 1,60 5,-8-1,-52 0,1 2,77 17,-109-19,55 13,-25-6,49 7,-73-15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1.0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575 0,'-10'53,"2"-20,7-25,-6 32,2 1,0 46,6-5,-15 133,0-1,7-141,3-1,6 78,0-34,16 41,-8-74,-2-28,1-16,-4-35,-2-25,-2 1,-2 0,0 0,-1 0,0 0,-2 0,-1 0,0 1,-1-1,-2 2,1-1,-2 1,-1 0,-15-22,-1 1,16 22,-1 1,-1 0,0 1,-24-23,30 33,-1 0,1 1,-1-1,1 1,-1 1,0-1,-1 1,1 1,-1-1,1 1,-14-1,16 2,-1 1,1 0,0 0,-1 0,1 1,0-1,0 2,0-1,-1 0,1 1,1 0,-1 0,0 0,0 1,1 0,-1 0,1 0,-6 6,2 0,0 1,1 0,0 1,1-1,-6 16,-12 19,4-12,-27 61,41-81,1 1,0 0,1 0,1 0,0 0,1 1,0 25,2-35,1-1,0 1,0-1,0 1,0-1,1 0,0 0,0 0,0 0,0 0,1 0,-1 0,1-1,0 1,0-1,1 0,-1 0,0 0,1 0,0-1,0 1,5 2,11 4,0 0,1-2,32 8,-3 0,-32-8,-3-1,0-1,0 0,28 4,-28-8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1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1,'0'49,"-2"-1,-9 51,9-86,0-1,1 1,0-1,1 1,0 0,1-1,3 14,0-15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2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352 241,'1'-31,"0"24,0-1,-1 0,1 1,-2-1,1 0,-1 0,0 1,-1-1,1 1,-2-1,1 1,-1 0,0 0,-1 0,-6-11,5 11,-1 1,1 0,-1 0,-1 0,1 0,-1 1,0 0,0 1,0 0,-1 0,1 0,-1 1,0 0,0 0,0 1,-1 0,1 1,-11-1,17 2,0 0,0 0,0 1,0-1,0 1,0-1,0 1,0 0,1-1,-1 1,0 0,0 0,1 1,-1-1,0 0,1 1,0-1,-1 0,1 1,0 0,-1-1,1 1,0 0,0 0,1-1,-2 4,-18 61,10-29,-4 5,2 1,-9 52,-3-6,18-71,-2 12,1 0,2 0,1 0,1 1,2 0,5 58,-4-85,1-1,0 1,-1-1,1 1,1-1,-1 0,0 1,1-1,0 0,0 0,0 0,0 0,0 0,1-1,-1 1,6 4,-2-3,1 1,0-1,0-1,0 1,0-1,0 0,11 2,7 0,0 0,0-2,46 0,-58-3,-8 1,1-1,-1 0,0 0,0-1,1 1,-1-1,0 0,0-1,0 1,9-5,-2-1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2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0,'16'51,"-11"-34,-1 0,-1-1,-1 1,0 0,-1 1,0-1,-2 0,0 0,-7 31,1 14,6-48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2.7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0 713,'7'0,"-1"0,0-1,0 0,0 0,0 0,0 0,0-1,0 0,0 0,-1-1,1 0,5-3,1-3,-1-1,0 0,17-21,32-29,73-59,25-24,-145 131,0-1,-2-1,0 1,0-2,10-19,-13 19,0 2,-1 0,-1-1,0 0,-1 0,6-23,5-36,-15 60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3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368 0,'-1'21,"-2"-1,-1 1,0-1,-1 0,-12 27,-8 38,14-45,-27 61,21-57,-12 22,-53 89,-1 0,73-132,2 0,0 1,2 0,0 0,2 1,1 0,0 0,2-1,4 43,-2-60,0-1,1 0,0 0,0 0,1-1,0 1,0 0,0-1,0 0,1 0,0 0,0 0,0-1,1 1,-1-1,1 0,0 0,1-1,6 5,-6-5,0 0,0 0,0 0,0-1,0 0,1 0,-1-1,1 0,-1 0,1 0,-1-1,1 0,-1 0,1 0,-1-1,1 0,-1 0,9-4,-12 4,0-1,0 0,0 0,0 0,0-1,-1 1,1 0,-1-1,1 0,-1 1,0-1,0 0,-1 0,1 0,1-5,18-57,-8 20,5 6,-13 30,0 0,-1 0,-1 0,1-1,-1 1,2-15,-5 20,0 0,0 0,-1 0,1 0,-1 1,0-1,0 0,0 1,-1-1,1 0,-1 1,0 0,1-1,-2 1,1 0,0 0,-1 0,1 0,-1 1,0-1,-4-2,-6-6,-1 1,0 1,-21-11,30 17,1 1,-1 0,1 0,-1 0,0 1,0 0,0 0,1 0,-1 0,0 1,0-1,0 1,0 1,0-1,-10 3,12-1,0 1,0-1,1 1,-1 0,0 0,1 0,0 0,0 0,0 0,0 1,0-1,1 1,-1-1,1 1,0 0,0 0,0-1,0 8,-1 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4.2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1,'1'13,"1"1,0-1,1 0,0 0,1 0,8 19,-6-19,-2-1,1 1,-2 0,0 1,0-1,1 24,-4-25,0-7,0-1,0 1,0 0,0-1,0 1,-1-1,0 1,0-1,0 1,-1-1,0 0,1 1,-1-1,-1 0,-2 5,-2-1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5.0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419 1,'-29'0,"10"-1,0 1,-32 5,45-4,-1 1,1 0,0 0,0 0,0 1,0 0,1 0,-1 0,1 1,0-1,-10 10,2 1,1 1,0 0,0 1,2 0,0 1,1 0,-8 20,-39 133,17-44,38-123,-23 72,22-69,1 0,0 0,0 0,0 0,0 0,1 0,0 0,1 0,-1 0,3 9,-2-13,0 0,1 0,-1-1,1 1,-1 0,1-1,0 1,-1-1,1 0,0 1,0-1,0 0,0 0,0 0,0-1,0 1,0 0,0-1,1 1,-1-1,0 0,0 0,3 0,62-2,-45 1,-13 1,0 0,0 0,0-1,-1 0,1-1,0 0,-1 0,1-1,-1 0,0 0,0-1,0 0,0 0,-1-1,13-10,7-8,-22 19,1-1,-1 1,0-1,0 0,-1-1,0 1,0-1,7-11,-2-2,-1 6,-2-1,1 1,-2-1,0 0,0-1,-1 1,-1-1,-1 1,2-27,-5-22,1 105,-1-19,2 1,5 36,-5-52,1 1,0-1,1 0,0 0,1 0,-1 0,1-1,1 1,-1-1,1 0,8 7,-8-8,0-1,1 0,0 0,0 0,1-1,-1 0,1 0,0-1,0 0,0 0,0-1,1 0,7 2,7-1,1-2,-1 0,25-2,-2 0,-30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5.1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1,'11'1,"0"1,-1 0,1 0,0 1,-1 1,15 6,23 7,90 17,-124-29,-12-5,0 0,0 0,-1 1,1-1,0 1,-1 0,1-1,-1 1,1 0,-1 0,1 0,-1 0,3 2,-4-2,0 1,0-1,0 1,-1-1,1 0,0 1,0-1,-1 0,1 1,-1-1,1 0,-1 0,0 1,1-1,-1 0,0 0,0 0,0 0,0 0,0 0,0 0,0 0,-1 0,-18 23,2 1,0 0,2 1,-21 46,26-40,10-27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6.7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295 179,'1'-7,"-1"0,0 0,-1 0,0-1,0 1,0 0,-1 0,0 0,-1 1,1-1,-1 0,-1 1,1 0,-1-1,0 2,0-1,-1 0,0 1,0 0,-11-9,12 10,-1 0,0 1,0-1,0 1,0 1,0-1,-1 1,1 0,-1 0,0 0,0 1,1 0,-1 0,0 0,0 1,0 0,0 0,0 1,0-1,-9 3,11-1,-1-1,0 0,1 1,-1 0,1 0,0 0,0 1,0 0,0-1,0 1,0 1,1-1,-1 0,1 1,0 0,0 0,0 0,1 0,-1 0,1 1,0-1,0 0,1 1,-1 0,0 6,-6 25,5-26,1 1,0-1,0 1,1 12,1-19,0-1,1 0,-1 1,1-1,0 0,-1 0,2 0,-1 0,0 0,1 0,-1 0,1 0,0 0,0-1,0 1,0-1,0 1,4 1,2 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7.9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1,'418'0,"-416"0,0 0,0 0,0-1,0 1,0 1,-1-1,1 0,0 0,0 1,0-1,0 1,-1-1,1 1,0 0,-1 0,1 0,0 0,-1 0,1 0,-1 0,1 1,-1-1,0 0,0 1,0-1,0 1,0-1,0 1,0 0,0-1,1 3,-2 2,1 0,-1 0,0-1,0 1,-1 0,0 0,0-1,0 1,-3 6,-1 20,0 0,3 0,0 0,2 1,6 45,1-10,3 73,-11 624,2-747,0-17,-1 0,1 0,-1 0,0 0,0 1,1-1,-1 0,0 0,0 0,0 1,0-1,0 0,-1 0,1 0,0 0,-1 0,1 1,0-1,-1 0,1 0,-1 0,0 0,1 0,-1 0,0 0,1 0,-1-1,0 1,0 0,0 0,0-1,0 1,0 0,0-1,0 1,0-1,0 1,0-1,0 0,-1 1,1-1,0 0,0 0,0 0,0 0,-1 0,1 0,0 0,0 0,0 0,-3-1,-8 0,0 0,-1-1,1 0,-16-6,16 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32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52 264,'0'1447,"-18"-1257,18 569,9-661,1 5,-13 1,6 136,4-180,-3-35,2 47,-4 62,-5 114,1-237,0 0,-1-1,0 0,-5 13,5-14,-1 0,1 0,1 0,0 1,-2 18,2-4,-1 0,-8 35,6-39,0 1,2-1,-1 39,4-57,1-1,-1 1,1 0,-1 0,1-1,-1 1,1 0,0-1,0 1,0-1,0 1,0-1,0 1,0-1,1 0,-1 1,0-1,1 0,-1 0,1 0,-1 0,1 0,0-1,-1 1,1 0,0-1,-1 1,1-1,0 1,0-1,0 0,2 0,10 1,0 0,0-1,18-3,-10 2,152-19,-71 5,-68 8,1 2,52-2,365 8,-280 17,-127-16,64 12,-78-10,41 9,-34-6,0-1,57 1,3 2,-41-1,-14-4,152 9,35 4,-207-16,1 2,-1 0,26 8,-24-6,0 0,39 2,27 4,-43-4,-2 0,-24-3,0-1,23 0,28 7,-26-2,196 8,765-16,-835-18,313 19,-486-1,1 1,0-1,0 0,-1 0,1 0,0 0,-1 0,1-1,0 1,0 0,-1-1,1 1,-1-1,1 0,0 1,-1-1,1 0,-1 0,0 0,1 0,-1 0,0 0,1 0,-1-1,0 1,0 0,2-4,-3 1,1-1,-1 0,0 1,0-1,0 0,0 1,-1-1,0 0,-2-5,-5-77,8 66,-2 1,-5-32,1 16,3 0,0-1,2 1,5-38,-2-13,-3 2,-1 32,2-1,3 1,1 0,16-68,4-10,-8 37,-9 48,-6 34,0 1,1-1,1 0,0 1,7-17,-5 11,0 0,0 0,-2-1,0 1,1-32,-1 11,18-193,-3 88,-1-13,-9 91,-4 33,1-45,5-9,-2 34,-1-3,-2 28,0-48,-5 7,13-108,-7 110,-3 0,-6-70,1 20,2-422,-1 523,-1 0,0 1,-1-1,-7-20,5 20,1 1,1-1,0 0,0-23,2-1,-1 0,-8-44,4 21,6 46,-2-1,0 1,-1-1,-6-21,7 34,0-1,0 1,0-1,0 1,-1 0,0 0,0 0,0 0,0 0,-1 1,0-1,1 1,-1 0,0 0,0 1,-1-1,1 1,-1 0,-4-2,-21-6,-1 2,0 1,-1 1,-54-3,-133 10,96 1,43-3,-87 3,102 6,33-4,-48 2,-171 7,231-12,-104 3,81-5,-86 11,76-4,-1-3,-85-4,-32 0,95 9,-34 2,-2057-11,2146 2,0 1,0 2,-28 7,28-6,0 0,0-2,-29 2,-107 12,70-17,72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34.8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22,'-2'79,"4"86,7-108,0 28,8 106,-17 362,0-550,-1 1,1-1,-1 1,0-1,0 1,0-1,0 1,-1-1,1 0,-3 4,4-6,-1-1,1 1,0-1,-1 1,1-1,-1 1,1-1,-1 1,1-1,-1 0,1 1,-1-1,1 0,-1 1,0-1,1 0,-1 0,1 1,-1-1,0 0,1 0,-1 0,-1 0,1 0,0-1,0 0,0 1,0-1,0 1,0-1,0 0,0 0,0 0,0 1,0-1,1 0,-1 0,0 0,1 0,-1 0,1-1,-1 0,-3-7,1 0,1-1,0 1,0 0,0-1,2 0,-1 1,2-20,0 15,-2-1,1 1,-5-18,0-4,1-1,2 0,4-72,1 22,-3-348,0 427,1 0,0 0,1 0,0 1,0-1,0 0,1 1,0 0,7-11,43-60,-39 59,-8 12,0 0,1 0,-1 1,1 0,1 1,-1-1,1 1,0 1,0-1,0 1,1 1,-1 0,1 0,0 1,10-2,-7 3,4 0,0 0,0 1,30 5,-42-5,-1 1,1 0,-1 0,1 0,-1 0,0 1,0-1,1 1,-1 0,0 0,0 0,-1 0,1 1,0-1,-1 1,1-1,-1 1,0 0,0 0,0 0,-1 0,4 7,2 19,-1 1,-1 0,-2 0,-1 0,-1 0,-1 1,-6 36,3-56,1-1,-2 0,1 0,-2 0,1 0,-11 16,-2 5,9-15,0-1,-2-1,1 1,-2-2,0 1,-1-1,0-1,-1 0,0-1,-1 0,0-1,-24 12,30-17,0 0,-1-1,1 0,-1 0,0-1,1 0,-2-1,1 0,0 0,0-1,-17 0,20-1,-1-1,1 1,0-1,-1 0,1-1,0 0,-9-3,13 4,-1 0,1 0,0-1,0 1,0-1,-1 1,1-1,1 0,-1 1,0-1,0 0,1-1,-1 1,1 0,0 0,-1-1,1 1,0 0,0-1,1 1,-2-4,2 6,0 0,0 0,0 0,0-1,0 1,0 0,0 0,0 0,0 0,0-1,0 1,0 0,1 0,-1 0,0 0,0-1,0 1,0 0,0 0,0 0,0 0,0 0,0 0,1-1,-1 1,0 0,0 0,0 0,0 0,0 0,1 0,-1 0,0 0,0 0,0 0,0-1,1 1,-1 0,0 0,0 0,0 0,1 0,-1 0,0 0,0 0,0 1,0-1,1 0,-1 0,15 5,11 9,11 18,53 59,-52-51,-13-11,30 43,14 39,-42-73,1-2,2-1,48 44,-58-58,5 5,-15-15,0-1,1 0,16 12,-22-19,0 0,0 0,0-1,1 0,0 0,-1 0,1 0,0-1,0 0,0 0,10 0,-1-1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36.6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0,'1'18,"1"0,0-1,10 34,-7-34,-1 1,0-1,1 36,12 104,-18 504,0-642,-1-1,0 0,-10 30,7-30,1 1,1-1,-3 32,5-30,-1-1,-5 25,1-11,9-72,-2 0,-3-41,0-1,2-493,1 551,2-1,0 1,9-29,5-33,-14 68,1 1,1 0,0 0,2 0,0 1,0 0,1 0,1 1,1 0,0 0,23-23,-32 35,0 1,0-1,0 1,1-1,-1 1,0-1,1 1,-1 0,1 0,0 0,-1 0,1 0,0 0,0 0,-1 1,1-1,0 0,0 1,0 0,0-1,0 1,0 0,0 0,0 0,0 0,-1 0,1 1,0-1,0 1,0-1,0 1,0-1,-1 1,1 0,0 0,0 0,-1 0,1 0,-1 1,1-1,-1 0,0 1,2 1,7 9,-2 0,1 0,-2 1,12 24,-5-9,71 146,-58-114,36 107,-17-40,-9-42,53 87,-83-160,0 0,1-1,1 1,16 16,-24-28,0-1,-1 0,1 1,-1-1,1 1,-1-1,1 0,-1 1,1-1,-1 0,0 0,0 1,1-1,-1 0,0 0,0 1,0-1,0 0,1 0,-1 0,0 1,-1-1,1 0,0 0,0-1,1-26,-4-81,5-169,16 156,17-52,-29 142,0 1,3-1,0 1,2 1,19-38,-25 58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37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122 0,'0'817,"-1"-804,0 0,-1 0,-1-1,-8 25,7-24,0 0,1 0,0 1,-1 20,1-1,-1 0,-2 0,-18 57,-24 64,54-270,3 76,-2 1,-1-1,1-47,2-6,-1 35,9-22,-12 65,-1-1,0 0,1-31,13-137,-2 95,-10 68,-2 1,-1-1,2-36,5-29,-2 33,-6 39,0 0,1 0,6-19,-8 29,1 0,0 1,-1-1,1 1,1-1,-1 1,5-6,-6 8,0 0,0 1,0-1,0 0,0 0,1 0,-1 1,0-1,0 1,1-1,-1 1,0-1,1 1,-1 0,0 0,1 0,-1-1,1 1,-1 1,0-1,1 0,1 0,3 4,0 0,1 0,-1 0,-1 0,1 1,-1 0,0 0,0 1,0-1,-1 1,8 12,1 1,108 158,-67-96,-4 2,39 92,-27-10,-41-106,38 80,-52-124,2 0,-7-39,15-155,-15 134,9-66,11-98,-4 105,-13 67,3-1,1 1,1 1,2 0,24-48,10 27,-40 48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01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1103,'0'-4,"1"1,-1-1,1 1,0-1,0 1,1 0,-1-1,1 1,-1 0,1 0,0 0,0 0,1 1,-1-1,4-3,49-39,-29 26,24-28,-29 26,37-27,-38 32,-1-2,-1 0,0-2,-2 0,0 0,-1-2,16-30,19-26,74-113,-112 173,-5 7,0 0,0 0,-1 0,-1-1,0 0,0 0,4-20,-6 14,-1 1,2 0,-1 0,2 1,0-1,1 1,1 0,12-21,-18 36,0 1,0-1,-1 0,1 0,0 0,-1 0,1 0,-1 0,0 0,1 0,-1 0,0 0,1 0,-1 0,0 0,0 0,0 0,0 0,0-1,0 1,0 0,0 0,-1-1,0 1,1 0,-1 1,0-1,0 1,0-1,1 1,-1-1,0 1,0 0,0-1,0 1,0 0,0-1,0 1,1 0,-1 0,0 0,0 0,0 0,-2 0,-2 1,-1 0,1 0,0 0,-1 0,1 1,0 0,0 0,-6 4,-25 18,-4 5,-64 33,95-57,0-1,0 0,0-1,0 0,-1 0,1-1,-18 2,27-3,0-1,-1-1,1 1,0 0,-1 0,1 0,0 0,-1 0,1 0,0 0,0 0,-1 0,1 0,0-1,0 1,-1 0,1 0,0 0,0-1,0 1,-1 0,1 0,0-1,0 1,0 0,0 0,-1-1,1 1,0 0,0 0,0-1,0 1,0 0,0-1,0 1,0 0,0 0,0-1,0 1,0 0,0-1,0 1,0 0,0 0,0-1,1 1,11-19,20-12,-21 24,0 1,1-1,-1 2,14-5,25-13,3 2,-46 19,0 0,1 0,-1-1,0 0,-1 0,1-1,-1 0,1 0,8-8,-3 2,0 1,0 1,1 0,0 1,1 0,20-7,-32 14,-1-1,0 1,0 0,1 0,-1 0,0 0,1 1,-1-1,0 0,0 0,1 1,-1-1,0 1,0-1,0 1,1 0,-1-1,0 1,0 0,0 0,0 0,0 0,-1-1,1 1,0 0,0 1,0-1,-1 0,1 0,-1 0,1 0,-1 1,1-1,-1 0,1 3,14 56,-13-47,7 38,-2 1,-2 1,-3 64,-2-102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03.5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803 999,'0'-11,"-1"-1,0 1,0 0,-1 0,0 0,-1 0,0 0,-1 1,0-1,-1 1,0 0,-1 0,0 1,0 0,-1 0,0 0,-12-11,-121-138,122 140,2-2,-20-28,-14-18,-30-40,2 1,19 29,40 49,-43-46,58 69,1-1,-1 0,1 0,0 0,0 0,1-1,0 1,-3-9,3 8,0 1,0 0,0-1,-1 1,0 0,0 0,-4-5,6 9,1 1,0 0,0-1,0 1,0 0,-1 0,1 0,0-1,0 1,0 0,-1 0,1 0,0-1,-1 1,1 0,0 0,0 0,-1 0,1 0,0 0,-1-1,1 1,0 0,-1 0,1 0,0 0,0 0,-1 0,1 0,0 0,-1 1,1-1,0 0,-1 0,1 0,0 0,0 0,-1 0,1 1,0-1,-1 0,-5 16,3 21,2-19,0 1,-1-1,-6 27,6-39,1 0,-1-1,0 1,-1 0,1-1,-1 1,0-1,0 0,-1 0,0 0,0-1,0 1,0-1,-8 6,12-10,0 1,-1-1,1 0,0 0,-1 1,1-1,0 0,-1 0,1 0,-1 0,1 1,0-1,-1 0,1 0,-1 0,1 0,-1 0,1 0,0 0,-1 0,1 0,-1 0,1 0,0-1,-1 1,1 0,-1 0,1 0,0 0,-1-1,1 1,0 0,-1 0,1-1,0 1,-1-1,-6-18,5-29,2 45,0-7,0 2,0-1,0 1,1 0,3-14,-3 19,0 1,0-1,0 1,1-1,-1 1,1-1,-1 1,1 0,0 0,0 0,0 0,0 0,0 0,1 1,-1-1,0 1,5-3,29-17,-30 17,1-1,-1 2,1-1,0 1,0 0,0 0,0 1,1 0,13-2,-17 3,1 1,0 0,0 1,0-1,0 1,-1 0,1 0,0 0,-1 1,1 0,-1 0,1 0,5 4,3 3,-2 0,1 1,9 12,-15-16,-1 0,1 0,1 0,-1 0,1-1,0 0,0 0,0-1,0 0,1 0,0-1,0 0,0 0,10 1,-5-3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46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1585 1814,'-8'-2,"1"0,-1-1,1 0,0-1,0 0,0 0,1 0,-1-1,-10-10,0 2,-43-27,-26-19,36 15,-64-71,-65-77,168 180,1 0,0-1,-9-16,13 18,-1 1,0 0,-1 0,0 1,-1 0,-12-12,14 16,1-1,0 0,1 0,0-1,0 0,0 0,-7-14,-18-25,10 20,-25-45,-8-10,-15-24,42 61,-2-21,24 53,-1 1,0-1,-1 1,-12-20,8 16,1 1,1-1,-6-16,-18-31,-55-94,82 146,0-1,1 0,-6-20,8 22,0 1,-1 0,0 0,0 1,-1-1,1 1,-2-1,-9-12,13 19,-1-1,1 1,-1 0,0 0,1-1,-1 1,0 0,0 0,0 1,1-1,-1 0,0 0,0 1,0 0,0-1,-1 1,1 0,0 0,0 0,0 0,0 0,0 0,0 1,0-1,0 1,0 0,0-1,0 1,0 0,1 0,-1 0,0 0,0 0,-1 3,-8 4,1 1,1 1,0 0,-11 15,4-4,-16 15,-41 61,65-80,7-14,0 0,0-1,0 1,0-1,0 1,-1-1,1 1,-1-1,1 0,-1 0,0 0,0 0,0 0,0 0,0 0,-4 1,5-3,0 0,1-1,-1 1,0 0,0-1,0 1,1-1,-1 1,0-1,1 0,-1 1,0-1,1 0,-1 1,1-1,-1 0,1 0,-1 0,1 1,0-1,-1 0,1 0,0 0,0 0,0 0,0 1,0-1,0 0,0 0,0 0,0 0,0 0,0 0,0 0,0 0,1-1,4-36,-1 28,0-1,0 1,1 0,0 0,1 1,0-1,15-16,61-57,-27 30,10-38,-64 90,0-1,0 1,-1 0,1-1,1 1,-1 0,0-1,0 1,0 0,1 0,-1 0,0 0,1 0,-1 1,1-1,0 0,-1 1,1-1,-1 1,1-1,0 1,-1 0,1 0,0-1,-1 1,1 1,0-1,-1 0,1 0,0 0,-1 1,1-1,0 1,-1 0,1-1,-1 1,2 1,4 4,0 0,-1 0,1 1,-2 0,1 0,4 8,11 13,10 8,46 43,-42-48,-11-9,52 37,-68-54,0 0,1-1,-1 0,1 0,0 0,0-1,0-1,1 0,-1 0,1-1,9 1,-4-2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48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2009,'6'0,"1"-1,-1 0,1-1,-1 1,1-1,-1-1,0 1,0-1,0 0,9-6,58-47,-39 28,-20 16,-1-1,21-24,-9 8,-3 3,-1-2,-2 0,0-1,-3 0,0-2,-2 0,12-35,31-132,-41 134,-6 22,22-58,-24 76,0-1,-2 0,-2 0,4-31,-6-13,-2 49,0 0,2 1,5-32,8-14,-8 29,20-59,-9 29,-15 52,0 0,1 0,1 0,11-23,-11 25,0 0,-1 0,0 0,-1-1,0 1,0-16,-2 16,1 1,0 0,1-1,0 1,0 0,1 0,1 1,8-16,-4 8,-1 0,0-1,-2 0,0 0,-1 0,0-1,2-37,-7 55,0-1,1 1,-1 0,0-1,-1 1,1-1,0 1,-1 0,1-1,-1 1,-1-3,2 4,-1 1,1-1,-1 0,1 1,-1-1,1 1,-1-1,1 1,-1-1,1 1,-1-1,0 1,1 0,-1-1,0 1,1 0,-1 0,0-1,1 1,-1 0,0 0,1 0,-1 0,-1 0,-1 0,0 1,0 0,0 0,0 0,1 1,-1-1,0 1,0-1,1 1,-1 0,1 0,0 0,0 0,-1 0,-2 5,-4 4,-29 37,-2-1,-2-2,-92 75,112-112,19-11,13-7,66-56,-56 46,40-30,-19 22,78-38,-96 46,-20 16,0 1,0 0,1 0,-1 0,1 1,-1-1,5-2,5 7,-3 19,4 91,38 97,-31-126,-19-70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6.5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1,'2'0,"-1"1,1-1,-1 1,0 0,1-1,-1 1,0 0,1 0,-1 0,0 0,0 0,0 0,0 0,0 1,0-1,0 0,1 3,19 32,-10-17,88 136,-90-135,2 4,-9-23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3.6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262 19,'-15'0,"-1"1,0 1,0 0,1 1,-1 0,1 2,0 0,0 0,1 2,-25 13,34-15,-1 1,1-1,0 1,0 0,0 1,1-1,0 1,0 0,1 0,0 0,0 0,1 0,-3 14,1 1,1 1,1-1,1 33,1-51,0 0,0 0,0 0,1 1,0-1,0 0,0 0,0 0,1 0,0 0,0-1,0 1,0 0,0-1,1 0,-1 1,1-1,0 0,0 0,0-1,0 1,1 0,-1-1,1 0,0 0,-1 0,1 0,0-1,0 0,0 1,5-1,13 3,1-1,-1-1,1-1,39-4,-14 1,-35 3,-5-1,1 0,-1 0,0-1,0 0,0 0,16-5,-22 5,1 0,-1-1,0 1,1-1,-1 0,0 1,0-1,0 0,-1 0,1-1,0 1,-1 0,1 0,-1-1,0 1,0-1,0 1,0-1,0 0,0 1,-1-1,1 0,-1 1,0-1,0-3,2-43,-6-77,3 120,-1 0,1 0,-1 0,-1 0,1 1,-1-1,0 1,0 0,0 0,-1 0,0 0,0 1,0-1,-1 1,1 0,-1 0,-5-3,-5-3,-1 1,1 0,-1 1,-26-9,35 14,-1 1,1 1,-1-1,1 1,-1 0,0 1,1 0,-11 1,15-1,0 0,0 1,-1-1,1 1,0 0,0 0,0 1,0-1,0 0,0 1,1 0,-1-1,0 1,1 0,-1 1,1-1,0 0,0 1,0-1,0 1,-3 5,1 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5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1,'-1'79,"3"86,-2-163,1 0,-1 0,1 0,-1 0,1 0,0 0,0 0,0 0,0 0,1-1,-1 1,0 0,1-1,-1 1,1-1,-1 0,1 1,0-1,-1 0,1 0,0 0,0 0,0 0,0 0,0-1,0 1,0-1,0 1,0-1,0 0,1 0,-1 0,0 0,0 0,0 0,0 0,0-1,2 0,2 0,-1 1,0-1,0-1,0 1,0-1,-1 0,1 0,0 0,-1 0,1-1,-1 0,0 0,0 0,0-1,4-3,1-7,0-1,-1 1,-1-2,0 1,-1-1,-1 1,0-2,-1 1,-1 0,-1-1,0 0,-1 1,-1-19,-2 150,4 77,0-179,0 0,0 0,9 22,-9-31,-1 1,1 0,0-1,1 0,-1 1,1-1,-1 0,2 0,-1-1,0 1,0 0,8 5,-1-5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5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0,'10'123,"-4"-70,-4 24,-2-55,0-1,2 0,6 36,-6-50,0 1,0-1,1 0,0 0,0 0,0 0,1-1,8 11,-10-15,0 0,0 0,0 0,1 0,-1 0,1 0,0-1,0 1,-1-1,1 0,0 1,0-1,0-1,0 1,0 0,0-1,0 0,0 1,1-1,-1-1,0 1,0 0,0-1,4 0,-3 0,0 0,0 0,1 0,-1-1,-1 0,1 1,0-1,0 0,-1-1,1 1,-1-1,0 0,1 1,-1-2,-1 1,1 0,0 0,-1-1,0 1,0-1,0 0,3-7,0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6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1,'2'0,"5"0,4 0,3 0,1 0,3 0,-1 0,2 0,-1 0,0 0,0 0,-1 0,1 0,-1 0,1 0,-4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7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16,'-1'90,"3"99,33 55,-17-106,-8-101,-7-27,-8-26,-1-4,2-1,-3-33,1 9,0-8,3-1,5-79,1 29,-2 92,-1 0,2 1,0-1,0 1,1 0,0-1,1 1,0 1,1-1,8-13,0 1,-12 20,1-1,0 0,0 1,0-1,1 1,-1-1,1 1,0 0,-1 0,1 0,1 1,-1-1,0 1,1-1,-1 1,1 0,0 1,0-1,4-1,-5 2,1 0,-1 0,1 0,-1 0,1 0,-1 1,1 0,0 0,-1 0,1 0,-1 0,1 1,-1-1,1 1,-1 0,1 0,-1 1,0-1,1 1,-1-1,0 1,0 0,0 0,0 0,-1 1,1-1,-1 1,1 0,-1-1,0 1,0 0,3 6,-1-1,0 1,0 0,-1 0,0 0,-1 0,0 0,0 1,-1-1,0 1,-1-1,-1 16,0-22,1 0,-1-1,1 1,-1 0,0-1,0 1,0 0,0-1,-1 1,1-1,-1 0,1 1,-1-1,0 0,0 0,0 0,0 0,-3 2,-3 1,0-1,0 0,0 0,-12 3,14-5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8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1,'1'57,"11"78,-11-132,1 16,1-1,1 1,1 0,14 35,-18-51,0-1,0 1,1 0,-1-1,1 1,-1-1,1 1,0-1,0 0,0 0,1 0,-1 0,0 0,1 0,-1-1,1 1,0-1,-1 1,1-1,0 0,0 0,0-1,0 1,0 0,0-1,0 0,0 0,0 0,0 0,0 0,0 0,0-1,-1 0,1 1,0-1,0 0,0 0,0-1,-1 1,6-4,-2 1,0-1,0 0,-1 0,0 0,1-1,-2 1,1-1,-1 0,0-1,0 1,0-1,-1 0,0 0,-1 0,3-10,0-2,0-1,-2 1,0-1,0-33,-3 15,-1 34,1 24,0 11,0-1,2 1,12 58,-12-81,0-1,0 0,1 1,0-1,0 0,0 0,1-1,0 1,1-1,-1 0,1 0,0 0,1-1,-1 1,1-1,0-1,1 1,-1-1,1 0,-1-1,12 5,-6-4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9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0,'-9'119,"0"7,7-63,2 46,1-99,0 1,0-1,1 0,1 0,0 0,0 0,10 18,-11-25,0-1,1 1,-1-1,1 1,-1-1,1 0,0 0,0 0,0-1,0 1,0-1,1 0,-1 1,0-1,1-1,-1 1,0 0,1-1,-1 0,1 0,-1 0,1 0,-1 0,0-1,5-1,-5 2,1 0,-1-1,0 0,0 1,0-1,0-1,0 1,0 0,0-1,0 1,0-1,-1 0,1 0,-1 0,1 0,-1-1,0 1,0 0,0-1,0 0,0 1,-1-1,1 0,-1 0,0 0,2-6,-2-7,-1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9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3,1 1,4 0,1-1,1-1,2-1,1 0,-3-1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0.6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1,'0'3,"3"0,4 1,3-1,4-1,2-1,1 0,1-1,-3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1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16 239,'1'-9,"1"1,0-1,0 1,1-1,0 1,1 0,0 0,0 0,0 1,1-1,0 1,7-7,27-48,-8-3,-38 94,2 0,1 0,1 1,2 0,3 48,0-12,2-34,-4-29,1 1,0-1,-1 0,0 0,1 1,-1-1,-1 0,1 0,-1 6,0-7,0-1,0 0,0 1,0-1,0 0,0 0,-1 0,1 0,0 0,0 0,-1 0,1-1,-1 1,1 0,-1-1,1 1,-1-1,1 1,-1-1,1 0,-1 0,1 0,-1 0,0 0,-2 0,-79-1,83 1,0 0,0 0,0 0,1 0,-1 1,0-1,0 0,0 0,0 0,0 0,0 0,0 0,0 1,0-1,0 0,0 0,0 0,0 0,0 0,0 0,0 1,0-1,0 0,-1 0,1 0,0 0,0 0,0 0,0 0,0 1,0-1,0 0,0 0,0 0,0 0,-1 0,1 0,0 0,0 0,0 0,0 0,0 0,0 0,0 0,-1 0,1 0,0 1,0-1,0 0,0 0,0 0,0 0,-1-1,1 1,0 0,0 0,0 0,0 0,0 0,0 0,-1 0,1 0,0 0,0 0,0 0,0 0,0 0,0-1,13 7,19 1,112 11,-129-18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7.7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0,'20'1,"0"2,31 7,-22-5,94 24,-160 29,-4 67,19-87,20-34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44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1261,'3'-2,"0"0,0 0,-1-1,1 1,-1-1,1 1,-1-1,0 0,0 0,2-5,6-5,102-111,-82 97,61-44,-21 2,40-27,-73 61,48-35,53-13,-97 52,59-31,12-11,-88 57,-8 6,0 1,26-10,23-13,217-138,-245 148,-23 15,-1 0,-1-1,0-1,0 0,0 0,18-21,-29 30,-1 0,0-1,0 1,1 0,-1-1,0 1,0 0,0-1,1 1,-1 0,0-1,0 1,0-1,0 1,0 0,0-1,0 1,0 0,0-1,0 1,0-1,0 1,0 0,0-1,0 1,0-1,0 1,-1 0,1-1,0 1,0 0,0-1,-1 1,1 0,0-1,0 1,-1 0,1 0,0-1,-1 1,-21-7,-25 6,13 6,-57 16,-14 3,66-18,-61 19,135-48,129-45,-69 44,-66 18,-1-1,52-21,-78 27,5-2,-1 0,1 0,0 1,0 0,0 0,11-2,-16 4,-1 1,1-1,-1 0,1 0,-1 1,0-1,1 1,-1-1,0 1,1-1,-1 1,0 0,0 0,1 0,-1 0,0 0,0 0,0 0,0 0,0 0,-1 0,1 0,0 1,0-1,-1 0,1 1,-1-1,1 0,-1 1,0-1,1 1,-1-1,0 0,0 1,0-1,0 1,0-1,-1 3,2 62,-1-49,-1 1,2-1,1 0,0 1,1-1,0 0,8 19,7 16,-13-42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3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1,'-1'5,"-1"-1,1 1,-1-1,0 1,-1-1,1 0,-1 0,0 0,-5 6,-9 16,-3 11,14-28,1 0,0 1,0-1,1 1,1 0,-1 0,2 1,-1-1,1 1,1-1,0 12,1-15,0-1,1 1,0-1,1 1,-1-1,1 0,1 1,-1-1,1 0,0-1,0 1,1 0,0-1,6 7,-8-9,1-1,-1 1,1-1,0 1,0-1,0 0,0 0,0-1,1 1,-1-1,0 1,1-1,-1 0,1 0,0-1,-1 1,1-1,0 0,-1 0,1 0,0 0,-1 0,1-1,-1 0,1 0,-1 0,5-1,-4-1,-1 1,1-1,-1 1,1-1,-1 0,0 0,0 0,0-1,-1 1,1-1,-1 1,0-1,0 0,0 0,0 0,-1 0,0 0,1 0,-2 0,2-8,1-11,-1 1,-1-37,-1 53,-1-7,0 0,-1 0,0 0,-1 0,-1 0,-6-14,8 23,0 0,0-1,0 1,-1 0,0 0,0 1,0-1,0 1,-5-5,6 7,1-1,-1 1,0 0,0 0,0 1,0-1,0 0,0 1,0-1,0 1,0-1,0 1,0 0,0 0,0 0,0 0,0 0,0 1,0-1,0 0,-4 2,4-1,1 0,-1 0,0 1,1-1,-1 0,0 0,1 1,0-1,-1 1,1 0,0-1,0 1,-2 3,0 0,-3 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4.4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1,'18'174,"-20"-135,1-28,0 0,0 0,2 0,-1 0,1 0,1-1,0 1,4 13,-5-22,1 1,0-1,0 0,1 0,-1 0,0 0,1 0,-1-1,1 1,-1-1,1 1,0-1,0 0,-1 0,1 0,0-1,0 1,0-1,0 1,0-1,0 0,3 0,74-5,-73 4,0 1,0-2,0 1,-1-1,1 0,0 0,-1-1,1 0,-1 0,0 0,0-1,0 0,0 0,-1-1,0 0,0 1,0-2,0 1,-1-1,0 1,0-1,0 0,-1-1,0 1,0 0,3-12,-1-2,0 0,-2-1,0 0,-1 0,-1 0,-1 0,-3-29,3 49,0 0,0 0,0 0,0 0,0 0,0 0,0 0,-1 0,1 0,0 0,-1 0,1 0,-1 0,1 0,-1 0,1 0,-1 0,1 0,-2-1,-9 12,-4 34,11 5,3 0,6 64,-5-110,0-1,0 1,0-1,1 1,-1-1,1 1,0-1,0 0,0 1,0-1,0 0,0 0,1 0,-1 0,1 0,-1 0,1 0,0 0,2 2,6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5.0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0,'2'114,"-5"121,-4-175,3-35,-2 46,6-67,0 0,0 0,0-1,1 1,-1 0,1 0,0-1,0 1,0-1,1 1,-1-1,1 1,0-1,0 0,0 0,4 5,-3-6,1 1,-1-1,1 1,0-1,0 0,0-1,0 1,0-1,1 0,-1 0,0 0,0 0,1-1,5 1,-7-1,1 0,-1 0,0 0,0 0,1-1,-1 1,0-1,0 0,0 0,0 0,0 0,0 0,0-1,0 0,0 1,0-1,-1 0,1 0,-1 0,1-1,-1 1,0-1,0 1,0-1,0 0,-1 1,2-5,2-3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5.5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0,'3'0,"4"0,3 0,4 0,2 0,1 0,1 0,0 0,0 0,0 0,0 0,-3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6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1,'2'91,"-4"97,-6-136,-1 17,-9 89,1 33,17-132,0-33,1-72,-2 10,-2 1,-7-44,5 39,2 0,5-73,0 32,-2 66,2 0,0 0,1 0,0 0,1 0,0 1,8-15,51-94,-51 101,-11 20,-1 1,1-1,0 1,0-1,0 0,0 1,0 0,0-1,0 1,0 0,0-1,1 1,-1 0,1 0,-1 0,1 0,-1 0,1 1,-1-1,1 0,2 0,-3 1,0 1,0-1,1 1,-1-1,0 1,0-1,0 1,0 0,0 0,0-1,0 1,0 0,0 0,0 0,-1 0,1 0,0 0,-1 0,1 0,0 0,0 3,3 7,0 0,0 1,-1 0,2 18,30 93,-31-98,-2-17,0 0,-1 1,0-1,0 1,-1-1,0 1,-1 9,0-16,1 0,-1 0,0 0,0 1,0-1,-1 0,1-1,0 1,-1 0,1 0,-1-1,0 1,1 0,-1-1,0 0,0 1,0-1,0 0,0 0,0 0,0 0,0-1,-1 1,1 0,0-1,-1 0,1 1,0-1,0 0,-1 0,-3-1,3 1,0 0,0-1,0 1,0-1,0 0,0 0,0 0,0 0,0 0,1-1,-1 1,0-1,1 1,-1-1,1 0,0 0,-4-4,1 0,1 0,-1-1,1 1,0-1,-5-13,5 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7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1,'-2'78,"4"88,-2-164,0 0,0 0,1 1,-1-1,0 0,1 0,0 0,-1 0,1 0,0 0,0 0,0 0,0 0,1-1,-1 1,0 0,1-1,-1 1,1-1,0 1,-1-1,1 0,0 1,0-1,0 0,0 0,0-1,0 1,0 0,0-1,0 1,0-1,1 1,-1-1,0 0,0 0,0 0,1 0,-1-1,0 1,0-1,0 1,0-1,0 0,0 1,0-1,0 0,0 0,0-1,0 1,-1 0,1-1,0 1,-1-1,1 1,-1-1,0 0,1 1,-1-1,0 0,0 0,0 0,0 0,-1 0,2-2,11-32,-8 24,0 0,-1 0,0-1,-1 1,-1-1,0 0,1-17,-1-10,-2 40,0 0,1 0,-1 0,0 0,0 0,0 0,0 0,0 0,0 1,0-1,0 0,0 0,0 0,1 0,-1 0,0 0,0 0,0 0,0 0,0 0,0 0,0 0,0 0,1 0,-1 0,0 0,0 0,0 0,0 0,0 0,0-1,0 1,0 0,0 0,1 0,-1 0,0 0,0 0,0 0,0 0,0 0,0 0,0 0,0 0,0 0,0-1,0 1,0 0,0 0,0 0,0 0,0 0,0 0,0 0,0 0,0-1,0 1,0 0,0 0,0 0,0 0,0 0,0 0,6 23,12 123,-15-113,6 30,-8-60,0 0,0 0,0 0,0 0,1 0,-1 0,1-1,0 1,0 0,0-1,0 0,0 1,0-1,1 0,-1 0,6 3,1-3,-1-2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7.9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0,'0'627,"0"-625,0 1,0-1,0 0,0 0,1 1,-1-1,1 0,-1 0,1 0,0 0,0 0,0 0,0 0,0 0,0 0,1 0,-1 0,1-1,-1 1,1 0,0-1,-1 0,1 1,0-1,0 0,0 0,0 0,0 0,0 0,0 0,1-1,-1 1,0-1,0 0,0 1,1-1,-1 0,0 0,0 0,1-1,-1 1,0 0,0-1,0 0,1 1,-1-1,0 0,0 0,0 0,0 0,-1-1,1 1,0-1,2-1,10-21,-11 11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8.4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1,'3'0,"4"0,4 0,3 0,-1 3,0 1,1-1,1 0,1-1,1 0,0-2,0 1,1-1,-1-1,1 1,0 0,-1 0,-2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9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0,3 0,2 0,1 0,1 0,0 0,0 0,0 0,0 0,-4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8.9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0,'4'2,"0"0,0 0,0 0,0 1,-1-1,1 1,-1 0,0 0,0 0,0 1,0-1,0 1,-1-1,3 6,16 16,15 6,-16-14,0 1,17 21,-30-26,-5-9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9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34,'1'-1,"-1"-1,1 1,0-1,0 1,0-1,0 1,0 0,0-1,0 1,1 0,-1 0,0 0,1 0,-1 0,0 0,1 1,-1-1,1 0,-1 1,1-1,2 0,36-8,-36 9,0 0,0 1,-1-1,1 1,0 0,-1 0,1 0,-1 1,1-1,-1 1,0 0,1 0,-1 0,0 0,0 0,0 1,-1-1,1 1,-1 0,1 0,-1 0,0 0,0 0,0 1,-1-1,1 0,-1 1,0 0,0-1,0 1,1 5,0 2,0 1,-1 0,0 1,0-1,-2 0,1 0,-1 0,-5 20,2-24,1 0,-1-1,-1 1,1-1,-1 0,-1 0,1-1,-1 1,-8 6,-22 26,33-35,1 0,-1 0,1 0,-1 0,1 1,1-1,-1 0,0 1,1-1,0 1,0 0,0 4,1-7,1 0,-1-1,0 1,1 0,0-1,-1 1,1-1,0 1,0-1,0 1,0-1,0 1,0-1,0 0,0 0,0 1,1-1,-1 0,1 0,-1 0,1 0,-1-1,1 1,-1 0,1-1,0 1,-1-1,1 1,0-1,-1 0,1 0,0 0,0 0,-1 0,3 0,121-2,-110 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46.4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1585 1311,'-22'-24,"1"-1,2 0,-31-54,-17-22,-3 29,42 44,-1 2,-40-28,41 33,-150-129,-53-18,40 29,169 123,-30-16,26 19,-46-33,26 16,31 19,0-1,1 0,0-1,-16-20,17 18,-2 0,1 1,-24-17,36 29,0 0,0 1,-1-1,1 1,-1-1,1 1,-1 0,0 0,1 0,-1 0,0 0,0 1,0-1,0 1,1 0,-1 0,0 0,0 0,0 0,0 1,0-1,1 1,-1 0,0 0,0 0,1 0,-1 0,1 0,-1 1,1 0,-1-1,1 1,0 0,0 0,0 0,0 0,-2 4,-6 8,1 1,1 0,0 1,1 0,-6 20,-4 8,13-34,-11 16,11-28,2-18,4-6,2 0,0 1,2-1,0 1,2 0,21-45,-26 63,-2 4,1-1,0 1,-1 0,1 0,1 0,-1 0,0 0,1 0,-1 0,1 1,0 0,0-1,0 1,0 0,1 0,5-2,-2 2,-1 0,1 0,-1 1,1 0,-1 0,1 1,0-1,-1 2,8 0,-2 0,0 2,0-1,0 1,0 1,-1 0,1 1,-1 0,0 1,0 0,9 8,-13-9,-1-1,2 0,-1 0,15 5,7 4,-18-7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7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223 115,'-1'-6,"1"0,-2 0,1 1,-1-1,0 0,0 1,0 0,-1-1,0 1,0 0,0 1,-1-1,1 0,-6-4,7 6,-1 1,1-1,0 1,-1 0,0-1,0 1,1 0,-1 1,0-1,-1 1,1-1,0 1,0 0,-1 0,1 0,0 0,-1 1,1 0,-1-1,1 1,-1 0,1 1,0-1,-1 1,-3 0,5 1,1-1,-1 1,1 0,-1-1,1 1,0 0,0 0,0 0,0-1,0 1,0 0,0 1,1-1,-1 0,1 0,-1 0,1 0,0 3,-3 48,3-46,8 220,-3-163,1 26,1-12,-7 151,0-229,0 0,0 1,0-1,0 1,0-1,0 1,0-1,0 0,0 1,0-1,-1 1,1-1,0 0,0 1,0-1,-1 0,1 1,0-1,0 0,-1 1,1-1,0 0,-1 1,1-1,0 0,-1 0,1 1,0-1,-1 0,1 0,-1 0,1 0,0 0,-1 1,-16-8,-19-24,31 25,0 2,1-1,0 0,0 0,0 0,1 0,0 0,-3-8,3 9,1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7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12,'70'9,"-61"-7,-1 0,1 0,0-1,0 0,0 0,0-1,0-1,0 1,0-2,15-3,33-15,-52 18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7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1,'2'23,"1"0,1 0,8 29,-5-22,-1 3,-6-33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8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8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0,'1'9,"0"-1,1 0,0 0,1 0,6 15,5 19,-5-6,-3-10,-1 0,3 29,-9-69,1 0,1 0,0 0,6-27,-6 36,1 0,0-1,-1 1,2 0,-1 0,1 0,-1 0,1 0,0 1,1-1,-1 1,1 0,0 0,0 0,0 1,6-4,-9 6,0 1,1-1,-1 1,0 0,0 0,0 0,0-1,0 1,0 0,0 0,0 1,0-1,0 0,0 0,0 0,1 1,-1-1,0 0,0 1,-1-1,1 1,0 0,0-1,0 1,0 0,0-1,0 1,-1 0,1 0,0 0,-1-1,1 1,-1 0,1 0,-1 0,1 0,-1 0,1 2,19 49,-16-37,3 7,9 17,-15-37,1-1,-1 1,1-1,-1 0,1 0,-1 0,1 0,-1 0,1 0,0 0,0 0,-1-1,1 1,0 0,0-1,0 0,0 1,0-1,0 0,3 0,1-1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9.7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 23,'0'-1,"-1"0,1 0,0 0,-1 0,1-1,-1 1,1 0,-1 0,0 0,1 0,-1 0,0 0,0 1,0-1,0 0,0 0,0 1,0-1,0 0,0 1,0-1,0 1,0-1,0 1,0 0,0-1,-1 1,1 0,0 0,0 0,0 0,-1 0,1 0,0 0,-1 0,0 0,1 0,-1 0,1 0,0 1,-1-1,1 0,0 0,-1 1,1-1,0 1,-1-1,1 1,0 0,0-1,0 1,0 0,0 0,-1 0,1 0,1 0,-1 0,0 0,0 0,0 0,1 0,-1 1,0-1,1 0,-1 0,1 1,-1-1,1 0,0 2,-1 12,3 117,-2-132,0 1,0-1,0 1,0-1,0 1,0-1,0 1,0-1,0 1,0-1,1 1,-1-1,0 1,0-1,1 1,-1-1,0 1,0-1,1 1,-1-1,1 0,-1 1,0-1,1 1,-1-1,1 0,-1 0,1 1,-1-1,1 0,-1 0,1 0,-1 1,1-1,0 0,21-9,14-25,-33 29,0 0,0 0,0-1,-1 1,0-1,0 0,1-7,7-19,4 103,-13-62,2-1,-1 1,1 0,1-1,-1 1,9 12,-11-19,1-1,-1 1,0-1,1 1,-1-1,1 1,-1-1,1 0,0 0,-1 0,1 0,0 0,0 0,0 0,0-1,0 1,0-1,0 1,0-1,0 0,0 0,0 0,0 0,0 0,0 0,0 0,0-1,0 1,0-1,0 0,-1 1,1-1,0 0,0 0,2-2,0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0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0,'-1'100,"0"34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1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1,'-2'70,"0"-41,2 0,0 0,8 45,-2-33,-3 0,-2 74,-2-56,1-56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0.2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5,'35'-2,"-28"1,0 0,0 1,0 0,0 0,0 1,0 0,0 0,11 4,22 0,-36-5,0 0,-1 0,1 0,0 0,0 1,-1 0,1 0,0 0,-1 0,1 0,0 1,-1 0,0 0,4 2,15 2,-9-2,-13-4,0 0,0 0,0 1,0-1,0 0,0 0,0 1,0-1,0 0,0 0,0 0,0 1,0-1,0 0,0 0,0 1,0-1,0 0,0 0,0 0,0 1,0-1,-1 0,1 0,0 0,0 1,0-1,0 0,-1 0,1 0,0 0,0 0,0 1,-1-1,1 0,0 0,0 0,0 0,-1 0,1 0,0 0,0 0,-1 0,1 0,0 0,-1 0,-4 4,0 0,0 1,1-1,-1 1,1 0,0 0,0 0,1 1,0-1,-4 9,3-5,-1-1,0 0,0 0,-9 9,11-14,0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1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1,'100'7,"-40"-14,-55 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2.7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34,'-16'-1,"15"0,0 1,0 0,0 0,0 0,0 0,0 0,0 0,0 0,0 0,0 0,0 1,0-1,0 0,0 1,0-1,0 0,0 1,0-1,0 1,0 0,0-1,0 1,0 0,1 0,-1-1,0 1,1 0,-1 0,0 0,1 0,-1 0,1 0,0 0,-1 0,1 0,0 0,-1 1,-3 8,0 1,0 0,1 0,1 0,0 0,-1 12,2-16,1 0,-1 0,2 0,-1 1,1-1,0 0,0 0,1 0,0 0,4 11,-4-15,-1-1,1 1,-1-1,1 1,0-1,0 0,0 0,0 1,1-2,-1 1,0 0,1 0,-1-1,1 1,4 1,-5-3,0 1,0-1,0 0,0 0,0 1,0-1,0-1,0 1,0 0,0 0,0-1,0 1,0-1,0 0,0 0,0 1,2-3,0 0,0 0,0 0,-1-1,0 1,1-1,-1 1,-1-1,1 0,0 0,-1-1,0 1,0 0,0-1,-1 1,1-1,-1 0,1-9,0-4,0 4,-1-1,0 0,-1 0,-3-25,3 38,-1-1,1 0,-1 0,0 0,0 0,0 1,0-1,0 0,-1 1,1-1,-1 1,0-1,0 1,0 0,0 0,0 0,0 0,0 0,-1 0,1 1,-1-1,1 1,-1-1,0 1,0 0,1 0,-1 1,0-1,0 0,-3 1,5 0,0 0,0 0,0 0,0 0,0 0,0 0,0 1,0-1,0 0,1 1,-1-1,0 0,0 1,0 0,0-1,1 1,-1-1,0 1,0 0,1 0,-1-1,0 1,1 0,-1 0,1 0,-1-1,1 1,0 0,-1 0,1 0,0 0,0 0,-1 0,1 1,-3 39,3-37,0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3.4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1,'-4'58,"2"-45,0 0,1-1,1 1,0 0,1 0,1-1,2 14,-3-23,1 0,-1-1,0 1,1-1,0 1,-1-1,1 1,0-1,0 0,0 0,1 0,-1 0,0-1,1 1,-1 0,1-1,0 0,-1 1,1-1,0 0,0-1,-1 1,1 0,0-1,0 0,0 1,0-1,0 0,0-1,0 1,0 0,0-1,0 0,0 0,-1 1,1-2,0 1,-1 0,1 0,0-1,-1 0,0 1,1-1,-1 0,0 0,2-3,-1 1,0 0,-1 0,1 0,-1-1,0 1,0-1,-1 1,0-1,1 1,-1-1,-1 0,1 0,-1 0,0 1,0-1,-1-8,0 6,1 0,0 0,0 0,1 0,0 0,3-11,-4 26,0 0,0 0,1 0,0 0,1 0,3 11,3 25,-8-40,1 0,0 1,0-1,0 0,1 0,-1-1,1 1,3 5,-2-4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4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18,'7'186,"-8"-150,-2 0,-1-1,-2 1,-16 52,-1-11,33-144,-5 46,-2 0,3-27,6-38,40-86,-50 164,1 1,0-1,0 1,1 0,0 0,0 0,1 0,0 1,10-10,-13 14,0 0,1 0,-1 1,1-1,0 1,0 0,-1 0,1 0,0 0,0 0,0 1,0-1,0 1,0 0,0 0,0 0,0 0,0 0,0 1,0-1,0 1,0 0,0 0,-1 0,1 0,0 0,-1 1,1-1,3 4,1-1,0 1,-1 0,1 1,-1 0,-1-1,1 2,-1-1,0 1,-1 0,7 12,-9-15,1 1,-1 1,-1-1,1 0,-1 0,0 1,0-1,0 0,-1 1,0-1,0 1,0-1,0 1,-1-1,0 0,-4 11,3-14,0 1,0-1,0 0,0 1,-1-1,1 0,-1-1,0 1,1 0,-1-1,0 1,0-1,0 0,0 0,0 0,0 0,0-1,0 1,-5-1,5 1,-1 0,1-1,-1 0,1 0,-1 0,1 0,-1 0,0 0,1-1,-1 0,1 0,0 0,-1 0,1 0,0-1,0 0,-4-1,6 1,0 1,1-1,-1 1,0-1,1 0,-1 1,1-1,-1 0,1 1,0-1,0 0,0 1,0-1,0-3,0 5,0-6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4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1,'-2'3,"0"0,0 1,1-1,-1 1,1 0,0 0,0-1,0 1,0 5,-3 5,-8 25,2 1,-8 59,8-54,7-33,0 0,0 0,2 0,-1 0,1 0,1 1,0-1,3 15,-3-26,0 0,0 0,0 0,1 0,-1 0,0-1,1 1,-1 0,1 0,-1 0,1-1,-1 1,1 0,-1-1,1 1,0 0,-1-1,1 1,0-1,-1 1,1-1,0 1,0-1,0 1,0-1,-1 0,3 1,-1-1,0 0,0 0,0-1,0 1,0 0,0-1,0 0,0 1,0-1,0 0,2-1,42-33,-38 29,0 0,0 1,0 0,1 0,0 1,13-4,-14 5,-1 0,1 0,-1-1,0 1,0-2,0 1,0-1,-1 0,11-10,-10 3,-6 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5.2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25,'87'5,"-66"-2,-1-1,1-1,0-1,0-1,0-1,38-7,-18-13,-36 20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6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1,'-20'74,"20"-68,-2 8,0 1,2-1,0 0,0 0,5 26,-5-39,1 0,-1 0,0 1,1-1,-1 0,1 0,-1 0,1 0,0 0,-1 0,1 0,0 0,0 0,0 0,0-1,0 1,0 0,0 0,0-1,0 1,0-1,0 1,0-1,0 1,0-1,0 0,2 1,0-1,-1-1,0 1,0-1,0 1,1-1,-1 0,0 0,0 0,0 0,0 0,0 0,-1-1,4-2,1-1,0-1,0 0,-1-1,0 1,0-1,0 0,3-9,-1 0,-1 0,-1 0,6-33,-15 81,1 1,4 65,-1-97,0 0,1 0,-1 1,1-1,0 0,-1 0,1 0,0 0,0-1,-1 1,1 0,0 0,0 0,0-1,0 1,0 0,0-1,0 1,0-1,0 1,1-1,-1 0,0 1,0-1,0 0,1 0,1 0,2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6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0,'0'24,"1"10,-2 0,-11 67,-13 98,23-189,0 0,1-1,0 1,1 0,0 0,1 0,0 0,0 0,1 0,5 15,-5-21,0-1,0 1,0 0,0-1,0 0,1 1,-1-1,1 0,0 0,0 0,0-1,0 1,1-1,-1 1,1-1,-1 0,1-1,0 1,0-1,0 1,0-1,0 0,0-1,0 1,0-1,0 1,7-2,-4 0,0-1,-1 0,1 0,-1 0,1-1,-1 0,0 0,0-1,0 0,0 0,-1 0,7-7,23-14,-31 22,0 1,-1-1,1 0,-1 0,1 0,-1-1,0 1,0-1,-1 1,1-1,-1 0,0 0,0 0,0-1,0 1,-1 0,2-6,-3 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7.0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12,'79'1,"81"-3,-101-7,-53 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38.2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2,'95'-1,"106"3,-171 2,53 14,22 3,113 13,-91-13,-41-7,143 2,74 5,-10 0,-210-21,374 12,383-1,-507-13,481 2,-757 2,100 20,-30-3,19 2,-112-13,-20-4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1.6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1,'1'7,"1"-1,0 1,0 0,0 0,1-1,0 1,1-1,-1 0,1 0,0 0,0 0,1-1,0 0,8 8,-5-5,0 1,0 0,-1 0,9 17,-7-7,-5-8,1 0,1 0,13 19,-17-27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40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177 1,'-2'0,"-1"1,1 0,0 0,0 0,-1 0,1 0,0 0,0 1,0-1,1 1,-1-1,0 1,0 0,1-1,-1 1,1 0,0 0,-1 0,1 1,-1 3,-20 46,15-27,1 1,1 0,-2 41,7-66,-1 3,0 1,0-1,-1 0,0 0,0 0,0 0,0 0,0 0,-1-1,0 1,0-1,0 0,0 0,0 0,0 0,-1 0,-7 4,-25 26,35-32,1-1,0 1,-1-1,1 1,0 0,0-1,-1 1,1-1,0 1,0-1,0 1,0 0,0-1,0 1,0 0,0-1,0 1,0-1,0 1,0 0,1-1,-1 1,0-1,0 1,0-1,1 1,-1-1,0 1,1-1,-1 1,1-1,-1 1,1-1,-1 1,0-1,1 0,-1 1,1-1,0 0,-1 0,1 1,-1-1,1 0,-1 0,1 0,0 1,38 9,-25-6,7 3,-1 0,0-1,32 6,-17-7,69 19,-91-19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43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73 314,'-1'0,"-1"1,0 0,1 0,-1 0,1 0,-1 0,1 0,-1 0,1 0,0 0,-1 1,1-1,0 1,0-1,0 1,0-1,1 1,-1 0,-1 2,-13 35,14-39,-6 22,1 1,0-1,-3 39,8-54,0 0,1 1,0-1,0 0,1 1,0-1,0 0,1 0,0 0,0 0,1 0,0 0,0-1,0 1,9 11,-10-16,0 1,1-1,0 1,0-1,0 0,0 0,0 0,0 0,0-1,0 1,1-1,-1 0,1 0,-1 0,1 0,-1 0,1-1,-1 0,1 0,0 0,-1 0,1-1,-1 1,1-1,0 0,-1 0,0 0,1 0,-1-1,0 1,1-1,-1 0,3-3,12-7,0-1,-1-1,-1 0,19-21,-22 21,7-9,0-1,-2-1,-1-1,0 0,-2-2,-1 1,-2-2,16-49,-21 33,-1 0,-3 0,-2-52,-1 93,10 144,-8-117,0 72,-4-77,2-1,0 0,1 1,1-1,0 0,1 0,9 27,-4-20,-7-18,1-1,-1 1,2 0,-1-1,0 0,1 1,5 6,-7-11,1 0,-1 0,0 0,0 0,1 0,-1-1,0 1,1-1,-1 1,1-1,-1 1,1-1,-1 0,1 0,-1 1,1-1,-1 0,1-1,-1 1,1 0,-1 0,1-1,-1 1,1-1,-1 1,0-1,1 1,-1-1,0 0,1 0,-1 0,0 0,0 0,0 0,2-2,13-12,0-1,-2 0,0-1,-1-1,0 0,-2-1,0 0,9-22,-4 10,-1-2,-1 0,-1-1,15-68,-11 1,-27 246,6-104,1 0,5 69,0-27,-2-79,0 1,0-1,1 0,-1 0,1 1,0-1,0 0,0 0,1 0,-1 0,1 0,0-1,0 1,0 0,1-1,-1 1,1-1,0 0,4 3,-5-4,1 0,0-1,0 0,0 1,0-1,0 0,0-1,0 1,0-1,0 1,0-1,0 0,1 0,-1 0,0 0,0-1,0 1,0-1,0 0,0 0,0 0,0 0,0-1,0 1,-1-1,4-2,4-5,0 0,0 0,-1-1,-1 0,0-1,0 1,-1-2,8-15,36-101,-45 112,-1-1,0 1,-2-1,3-32,-8 257,4-103,-2-101,0 0,0 0,1 0,-1 0,1 1,0-1,0 0,0 0,1-1,0 1,-1 0,1 0,0-1,1 1,-1-1,1 0,-1 1,1-1,0 0,0-1,5 4,-2-2,0-1,0 0,0 0,1-1,-1 0,1 0,-1-1,1 0,0 0,-1 0,1-1,7 0,-9 0,0 0,1 0,-1-1,0 0,0 0,0 0,0 0,0-1,-1 0,1 0,0 0,6-6,-5 4,-1-2,1 1,-2-1,1 0,0 0,-1 0,0 0,3-9,-1 2,-1 0,0-1,-1 1,0-1,-1 0,-1 0,1-19,-4-104,-1 58,2 76,0 0,-1 0,1 0,-1 0,0 0,0 0,1 0,-2 0,1 0,0 1,-1-1,1 0,-1 1,0-1,0 1,0 0,0 0,0 0,0 0,-1 0,1 0,-1 0,1 1,-1-1,0 1,1 0,-1 0,0 0,0 0,0 0,0 1,0-1,0 1,0 0,0 0,-5 0,1 0,0 0,0 0,1 1,-1 0,0 0,0 1,1 0,-1 0,1 1,-1-1,1 1,0 1,0-1,1 1,-10 7,10-6,1 0,0 1,0-1,0 1,1 0,-1 0,-2 8,5-12,0 1,1-1,-1 1,1 0,-1-1,1 1,0 0,0-1,0 1,0-1,0 1,1 0,-1-1,1 1,0-1,0 1,0-1,0 1,0-1,0 0,4 5,0-1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21.4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93 140,'2'-34,"-1"25,0 0,-1-1,0 1,0 0,-1-1,0 1,-4-15,4 23,0-1,0 1,0 0,0 0,0 0,0 0,0 0,-1 0,1 0,0 0,-1 0,1 1,-1-1,1 1,-1-1,1 1,-1-1,1 1,-1 0,0 0,1-1,-1 1,1 0,-4 1,3-1,0 0,0 0,0 0,0 1,0-1,0 1,0-1,0 1,1 0,-1 0,0-1,0 1,0 1,1-1,-1 0,1 0,-1 1,-2 2,-10 20,12-19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8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240 56,'-5'-1,"1"0,-1-1,1 1,0-1,-1 0,1 0,0 0,0-1,0 1,-4-5,-34-17,38 23,0 0,-1-1,1 1,0 1,-1-1,1 1,-1 0,1 0,-1 0,1 0,0 1,-1 0,1 0,0 0,-5 2,5 0,1-1,0 1,0-1,0 1,0 0,0 1,1-1,-1 0,1 1,0-1,0 1,0 0,0-1,1 1,-2 8,-5 13,1 0,1 1,2-1,1 1,0 0,2 0,3 35,-1-57,0-1,0 1,0 0,0 0,1-1,-1 1,1-1,0 1,0-1,1 0,-1 0,0 0,1 0,0 0,0 0,0-1,0 1,0-1,0 0,1 0,-1 0,1-1,0 1,-1-1,1 0,0 0,0 0,-1 0,7 0,9 2,1-2,-1 0,1 0,29-5,-45 3,1 0,0 0,0 0,0-1,-1 0,1 0,-1-1,0 1,1-1,-1 0,0 0,-1 0,1 0,0-1,-1 1,6-9,3-6,0-1,14-32,-8 16,7-30,-22 55,0 1,0-1,1 1,0 0,0 0,1 0,1 1,6-10,-12 18,0 0,1 0,-1 0,0 0,0-1,0 1,0 0,0 0,0 0,1 0,-1 0,0 0,0 0,0 0,0 0,0 0,1 0,-1-1,0 1,0 0,0 0,0 0,0 0,1 0,-1 0,0 0,0 0,0 0,0 0,1 1,-1-1,0 0,0 0,0 0,0 0,0 0,1 0,-1 0,0 0,0 0,0 0,0 1,0-1,0 0,0 0,1 0,-1 0,0 0,0 0,0 1,0-1,0 0,0 0,0 0,0 0,0 1,0-1,0 0,0 0,3 19,-2 21,-1-39,-1 518,-13-420,15-145,-1 0,10-85,5 14,-12 96,2 1,10-32,3-14,-12 47,0 1,1 0,1 0,1 0,0 1,2 0,0 1,0 0,20-21,-26 33,0 0,0-1,1 1,-1 1,1-1,0 1,0 0,0 1,0-1,0 1,1 0,8-1,-12 2,-1 1,1-1,-1 1,1 0,-1 0,1 0,-1 0,1 0,-1 0,1 1,-1-1,1 1,-1 0,0 0,1 0,-1 0,0 0,0 0,0 1,0-1,0 1,0-1,0 1,0 0,0 0,-1 0,1 0,-1 0,0 0,1 0,-1 0,0 0,0 1,1 3,0 4,21 89,-21-89,0 1,-2 0,1 0,-1 0,-1 0,0 0,-3 12,3-20,0 0,-1-1,1 1,-1-1,0 1,1-1,-1 0,0 1,0-1,-1 0,1 0,0-1,-1 1,1 0,-1-1,1 1,-1-1,0 0,0 0,0 0,1 0,-1-1,0 1,0-1,0 0,-3 0,-12 2,0-2,1 0,-19-3,33 2,-29-7,31 8,1 0,-1 0,1 0,-1 0,1 0,0 0,-1 0,1 0,-1-1,1 1,-1 0,1 0,0 0,-1-1,1 1,-1 0,1-1,0 1,-1 0,1-1,0 1,-1-1,1 1,0 0,0-1,0 1,-1-1,1 1,0-1,0 1,0-1,0 1,0 0,0-1,0 1,0-1,0 1,0-1,0 1,0-1,0 1,0-1,0 1,0-1,1 1,-1-1,0 1,0 0,0-1,1 1,-1-1,0 1,1 0,-1-1,0 1,1 0,-1-1,1 1,-1 0,7-5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8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1 240,'33'0,"-5"1,-1-1,1-2,-1 0,0-2,29-7,-38 5,0 0,0 0,30-17,-44 21,0-1,0 1,0-1,-1 0,1 0,-1 0,0 0,0 0,0-1,-1 0,1 1,-1-1,1 0,-1 0,-1 0,1-1,0 1,-1 0,0-1,0 1,0-9,0 10,-1-1,0 0,0 0,0 0,-1 0,0 0,1 0,-1 0,-1 0,1 1,0-1,-1 0,0 1,0-1,0 1,0 0,-3-4,1 4,1 1,-1-1,0 1,0 0,1 0,-2 0,1 0,0 1,0 0,0-1,-1 2,1-1,0 0,-1 1,-6 0,7 0,0 0,0 1,0-1,0 1,1-1,-1 1,0 1,0-1,1 0,-1 1,1 0,-1 0,1 0,0 0,-1 0,-3 5,2-2,0 1,0 0,1 0,-1 1,1-1,1 1,-7 14,4-3,1 0,0 0,2 0,0 0,1 1,0 22,1-34,1 0,1 0,-1 0,1 0,0-1,1 1,-1 0,1-1,5 11,-4-13,-1-1,1 0,-1 0,1 0,0 0,1-1,-1 1,0-1,1 0,-1 0,1 0,0 0,-1-1,1 1,0-1,0 0,7 1,8 3,0-1,1-1,-1-1,1 0,0-1,0-2,39-4,-53 2,1 1,-1-1,0-1,0 1,0-1,0 0,-1 0,11-10,-2 1,-7 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9.4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214 451,'-8'84,"5"-68,0 0,2 0,0 0,1 0,0 0,5 27,-5-41,0 0,1-1,-1 1,1-1,-1 1,1-1,0 1,-1-1,1 1,0-1,0 0,0 1,0-1,0 0,0 0,0 0,1 0,-1 0,0 0,1 0,-1 0,0 0,1-1,-1 1,1 0,-1-1,1 0,0 1,-1-1,1 0,-1 0,1 0,0 0,-1 0,1 0,0 0,-1 0,1-1,-1 1,1 0,-1-1,1 0,-1 1,1-1,1-1,3-1,0 0,-1-1,1 1,-1-1,0 0,0-1,-1 1,1-1,-1 0,5-7,20-38,-3-2,-2-1,24-75,-41 104,0 0,-2-1,0 0,-2 0,1-45,-5 63,0 0,0 0,-1 0,0 0,0 0,-1 0,1 0,-1 1,-1-1,1 1,-1 0,0 0,-1 0,0 1,1 0,-2 0,1 0,0 0,-1 1,0 0,0 0,-9-4,1 1,-1 2,-1-1,1 2,-1 0,0 1,1 1,-1 0,-32 1,29 0,0 2,0 0,1 1,-1 1,-24 8,39-10,0 0,0 1,-1 0,1 0,0 1,0-1,1 1,-1 0,1 0,-1 0,1 0,0 0,0 1,0 0,1-1,-1 1,1 0,0 0,0 0,0 1,1-1,-1 0,1 1,0-1,0 1,1-1,-1 8,1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1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84,'2'87,"-4"91,-11-78,14-117,1 0,1-1,0 1,1 0,1 0,1 1,0 0,1 0,12-20,-18 33,0 0,1 0,-1 1,1-1,-1 1,1-1,0 1,0 0,0-1,0 1,0 0,0 0,1 1,-1-1,4-1,-3 2,0 1,0 0,0 0,0 0,0 0,0 1,0-1,0 1,0-1,0 1,0 0,0 0,-1 1,5 1,1 1,0 0,0-1,0 0,1-1,-1 0,1 0,-1-1,12 0,-17-1,0 0,0-1,0 1,-1-1,1 1,0-1,-1 0,1-1,-1 1,1 0,-1-1,1 1,-1-1,0 0,0 1,0-1,0 0,0 0,0-1,0 1,-1 0,1-1,-1 1,0-1,0 1,0-1,0 0,1-4,0-1,-1 0,1 0,-2-1,1 1,-1-1,-1-7,1 14,-1 0,1 0,0 1,-1-1,1 0,-1 1,1-1,-1 1,0-1,1 1,-1-1,0 1,0-1,0 1,-2-2,2 2,0 1,0 0,0-1,0 1,0 0,0 0,0 0,0-1,0 1,0 0,-1 0,1 1,0-1,0 0,0 0,0 0,0 1,0-1,0 1,0-1,0 0,0 1,0 0,0-1,1 1,-1 0,-1 1,-2 1,0 1,1 1,0-1,0 0,0 1,0 0,1-1,0 1,0 0,-3 10,-10 55,14-64,1 1,-1-1,1 0,0 1,1-1,0 0,0 0,0 1,1-1,2 6,-3-9,1 0,0 0,0 0,0-1,0 1,0-1,0 1,1-1,-1 0,1 0,0 0,-1 0,1 0,0 0,0-1,0 0,0 1,1-1,-1-1,5 2,7 2,1-1,0-1,0 0,19-1,-30-1,0 0,0-1,0 0,0 0,0-1,0 0,0 1,0-1,-1-1,1 1,-1-1,1 0,-1 0,0 0,0 0,6-8,43-47,44-52,-92 102,1 0,-2 0,1-1,-1 0,-1 0,4-10,-5 14,-1 0,0 0,0 0,0-1,-1 1,1 0,-1 0,0-1,-1 1,1 0,-1 0,-3-9,4 13,0 0,0 0,-1 0,1 0,-1 0,1 0,-1 0,1 0,-1 0,0 0,1 1,-1-1,0 0,0 0,1 1,-1-1,0 0,0 1,0-1,0 1,0-1,0 1,0 0,0-1,0 1,0 0,0 0,0 0,0-1,0 1,-1 0,1 0,0 1,0-1,0 0,0 0,0 0,0 1,0-1,0 1,0-1,0 1,0-1,0 1,1-1,-1 1,0 0,0-1,0 1,0 1,-4 2,0 1,1-1,0 1,0 0,0 1,-5 9,-2 8,0 1,2 0,-8 35,15-47,-1 1,1 0,1 1,1-1,-1 0,2 0,0 0,4 20,-3-28,0 1,1-1,-1 0,1 0,0 0,1 0,-1 0,1 0,0-1,0 0,0 0,1 0,-1 0,1-1,0 0,6 4,-2-3,-1 0,1 0,0 0,0-1,0 0,0-1,0 0,1-1,11 1,-13-2,0 0,0 0,0-1,0 0,0-1,0 0,0 0,0-1,-1 0,1 0,-1 0,0-1,0-1,0 1,-1-1,1 0,-1 0,9-11,40-50,-33 37,-8 9,0 0,-2-1,0 0,8-23,-19 42,0 0,0 0,0 1,0-1,-1 0,1 0,-1 0,1 0,-1 0,0 0,1 0,-1 0,0 1,-1-1,1 0,0 0,0 0,-1 0,1 0,-1 0,0 0,1 1,-1-1,0 0,0 0,0 1,0-1,-1 1,1-1,0 1,-1-1,1 1,-1 0,1 0,-1 0,0-1,1 2,-1-1,0 0,0 0,1 0,-1 1,0-1,0 1,0 0,0-1,0 1,-3 0,-2 0,1-1,-1 1,0 1,1-1,-1 1,1 0,-1 1,1-1,-1 1,1 1,0-1,0 1,-10 6,13-6,1 0,0 0,-1 0,1 1,0-1,1 1,-1 0,0-1,1 1,0 0,0 0,0 0,0 6,-1 52,7-32,1 0,2 0,17 42,-7-22,-16-44,0-1,0 1,0-1,1 0,0 0,0 0,0 0,1 0,0-1,0 1,0-1,0 0,0 0,1-1,0 1,0-1,0 0,0 0,0-1,1 0,-1 1,1-2,0 1,-1-1,1 0,0 0,0 0,0-1,-1 0,1 0,0-1,0 1,0-1,0-1,7-1,-4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48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24 155,'-1'-6,"1"1,0 0,1 0,-1-1,1 1,0 0,0 0,1 0,2-6,-2 8,0 0,0 1,0-1,1 1,-1 0,1-1,0 1,-1 0,1 1,0-1,0 1,0-1,0 1,1 0,4-1,26-13,19-7,-50 21,0 0,0 1,1-1,-1 0,0 1,1 0,-1 0,0 0,1 0,-1 0,0 1,0 0,4 0,-4 1,0 0,-1 0,1 1,-1-1,1 0,-1 1,0 0,0-1,0 1,-1 0,1 0,-1 0,1 0,-1 0,0 0,0 0,0 1,-1-1,1 0,-1 1,0-1,0 6,0 2,0 0,0 0,-1 0,0 0,-6 18,-2 0,-2 0,-2 0,0-1,-2 0,-23 32,2-5,29-42,-1-1,0 0,0 0,-1-1,0 0,-1-1,-13 11,23-21,-1 1,1-1,0 1,-1-1,1 1,-1-1,1 1,0-1,-1 0,1 1,-1-1,1 0,-1 1,1-1,-1 0,1 0,-1 1,0-1,1 0,-1 0,1 0,-1 0,0 0,1 0,-1 0,1 0,-1 0,0 0,1 0,-1 0,1 0,-1-1,1 1,-1 0,1 0,-1-1,0 1,1 0,0-1,-1 1,1 0,-1-1,1 1,-1-1,1 1,0-1,-1 1,1-1,0 1,-1-1,1 1,0-1,0 1,0-1,-1 1,1-1,0 0,0 1,0-1,0 1,0-1,0 0,0 1,0-1,0 1,1-2,-1-2,0 1,1-1,-1 0,1 0,0 0,0 1,0-1,1 0,2-4,4-2,0 1,1 0,0 0,0 1,1 0,0 1,0 0,1 1,0 0,0 0,1 1,13-4,-11 4,1-2,-1 0,0-1,0 0,-1-1,-1 0,1-1,-1-1,-1 0,0 0,14-20,-17 21,-1-1,-1 0,0 0,0-1,-1 1,-1-1,0 0,0 0,-1-1,-1 1,2-22,9-9,-11 38,0 1,0-1,0 1,-1-1,0 0,0 0,0 0,-1 0,1 0,-1-5,0 10,0 0,0 0,0 0,0 0,0 0,0 0,0 0,-1 1,1-1,0 0,0 0,0 0,0 0,0 0,0 0,0 0,0 0,0 0,0 0,0 0,0 0,0 0,-1 0,1 1,0-1,0 0,0 0,0 0,0 0,0 0,0 0,0 0,0 0,-1 0,1 0,0 0,0 0,0 0,0 0,0 0,0 0,0-1,0 1,0 0,-1 0,1 0,0 0,0 0,0 0,0 0,0 0,0 0,0 0,0 0,0 0,0 0,0 0,0-1,0 1,0 0,0 0,0 0,0 0,-1 0,-6 13,-5 19,1 16,-17 50,2-11,22-73,1-5,1 1,-1-1,2 0,-2 19,3-27,0 1,0-1,0 1,0-1,1 1,-1-1,0 1,1-1,-1 1,1-1,-1 0,1 1,0-1,0 0,-1 1,1-1,0 0,0 0,0 0,0 0,1 0,-1 0,0 0,0 0,1-1,-1 1,0 0,1-1,-1 1,0-1,1 1,-1-1,1 0,-1 1,1-1,2 0,4 0,-1 0,1-1,-1 0,0 0,1 0,-1-1,0 0,0-1,0 0,0 0,-1 0,1-1,-1 0,0 0,0 0,0-1,0 0,-1 0,8-11,6-8,-1-1,-2-1,21-42,-14 24,-17 33,1-1,0-1,0 0,-2 0,1 0,6-29,-51 105,31-43,1 2,0-1,2 1,1 0,0 0,2 0,0 0,3 45,0-65,-1 0,0 0,0-1,1 1,-1 0,1 0,0 0,0 0,-1-1,1 1,0 0,0-1,1 1,-1-1,0 1,0-1,1 0,-1 1,1-1,-1 0,1 0,0 0,1 1,1 0,1-1,-1 0,0 0,0 0,0-1,1 1,-1-1,0 0,0 0,7-1,-3-1,0 1,0-1,0 0,0 0,0-1,-1 0,1-1,-1 0,1 0,12-10,15-29,-30 36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0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1,'-13'44,"4"-18,-29 156,34-163,1-1,0 35,-4 19,6-45,2-23,-1-1,0 1,0 0,0-1,0 1,-1 0,1-1,-1 1,0-1,0 1,-1-1,1 0,-3 5,4-8,0 0,0 1,-1-1,1 0,0 0,0 1,-1-1,1 0,0 0,-1 1,1-1,0 0,-1 0,1 0,0 0,-1 0,1 0,-1 1,1-1,0 0,-1 0,1 0,-1 0,1 0,0 0,-1 0,1-1,0 1,-1 0,1 0,-1 0,1 0,0 0,-1 0,1-1,0 1,-1 0,1-1,-10-17,1-21,8 32,0 0,1 0,0 1,0-1,0 0,1 0,0 0,1 1,-1-1,1 0,1 1,-1 0,1-1,0 1,0 0,7-9,-5 10,0 1,0-1,1 1,-1-1,1 1,0 1,0-1,0 1,1 1,9-4,-7 3,-1-1,0 0,0 0,0 0,0-1,10-8,-9 5,0 0,-1-1,0 0,0-1,-1 1,0-1,0-1,8-19,-10 19,0 1,1 0,-1 0,2 1,0 0,10-12,-15 26,-1-1,1 1,-1 0,-1 0,1 0,-1 0,0 0,0 7,-13 125,9-88,3-1,5 65,-4-111,0 0,1 0,-1-1,0 1,1 0,-1 0,1 0,0-1,0 1,-1 0,1-1,0 1,0 0,1-1,-1 1,0-1,0 0,1 1,-1-1,1 0,-1 0,1 0,2 1,-1 0,1-1,0 0,-1 0,1-1,0 1,0-1,0 0,0 0,-1 0,1 0,4-1,2-1,1-1,-1 0,0 0,0-1,0 0,0 0,15-11,-19 10,9-5,0-2,-1 1,24-27,-34 32,0 1,0-1,-1 0,0 0,0 0,0 0,-1 0,0-1,0 1,-1-1,0 1,0-1,0 0,-1-8,-1-14,1 26,0 18,-2 18,1-22,0-1,1 0,0 0,1 0,0 0,0 0,5 18,-3-25,-1 1,0-1,1 0,0 0,0 0,0 0,0 0,0-1,1 0,-1 1,1-1,-1 0,1-1,0 1,0-1,0 0,0 1,0-2,0 1,0 0,5-1,2 1,0 0,0-1,1 0,-1-1,0 0,17-5,-23 4,-1 1,1-1,-1 0,0-1,0 1,0-1,-1 0,1 0,0 0,-1 0,0-1,0 1,0-1,0 0,-1 0,4-6,-3 3,1-1,-1 1,-1-1,1 0,-1 0,-1 0,1 0,-1-14,-1 6,-3-49,2 61,-1-1,1 1,-1 0,0-1,0 1,0 0,0 0,-1 1,1-1,-1 0,0 1,-5-5,6 7,-3-5,0 0,-1 1,0 0,0 0,0 1,-1-1,0 1,0 1,0-1,0 1,0 1,-1-1,1 1,-12-2,10 3,0 1,0-1,0 2,0-1,-17 4,22-3,1 0,-1 0,1 0,-1 1,1 0,0 0,0 0,0 0,0 0,0 0,0 1,0-1,1 1,0 0,-1 0,1 0,-2 4,-6 10,7-13,0 0,1 0,0 0,0 1,0-1,0 1,1-1,-1 1,1 0,0-1,1 1,-1 0,1 7,0-1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4.0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 0,'-3'4,"-1"0,1 1,0-1,0 1,0 0,1 0,-1 0,1 0,0 0,1 0,-3 11,-2 65,0-5,3-53,0 0,2 0,1 28,1-34,-1-1,0 0,-1 0,-1 0,-1 0,0 0,-1 0,-7 18,11-33,0 0,-1 1,1-1,-1 0,0 0,1 1,-1-1,0 0,0 0,0 0,1 0,-1 0,0 0,0-1,-1 1,1 0,0 0,0-1,0 1,-2 0,2-1,0 0,0 0,0 0,0 0,0-1,0 1,0 0,0 0,0-1,0 1,0-1,0 1,0-1,1 1,-1-1,0 0,0 1,1-1,-1 0,-1-1,-1-3,-1 0,1 0,0-1,0 1,0-1,-3-11,2-8,0 0,2 0,1 0,1-1,5-41,-5 66,1 0,-1 0,0-1,1 1,-1 0,1 0,-1 0,1 0,-1 0,1 0,0 0,-1 0,1 0,0 0,0 0,0 0,0 0,0 0,0 1,0-1,0 0,2 0,35-7,-26 8,0 0,0 1,0 0,14 4,83 33,-88-34,-11 0,1-2,0 1,0-2,0 1,0-2,0 1,0-1,0-1,0 0,15-4,-23 3,0 0,1-1,-1 1,0-1,0 0,-1 0,1 0,-1-1,1 1,-1-1,0 1,0-1,0 0,-1 1,2-8,18-67,-20 71,5-35,-6 40,1 1,-1 0,0 0,0 0,0 0,0 0,0-1,0 1,0 0,0 0,0 0,0 0,-1 0,1-1,0 1,-1 0,1 0,-1 0,1 0,-1 0,0 0,1 0,-1 0,0 1,0-1,0 0,0 0,1 1,-1-1,0 0,-2 0,2 1,0 1,0 0,0-1,-1 1,1 0,0 0,0-1,0 1,1 0,-1 0,0 0,0 0,0 0,1 1,-1-1,1 0,-1 0,1 0,-1 2,-14 32,11-24,-2 8,1 1,1 0,1 0,0 1,1-1,2 1,0-1,4 26,-2 21,-2-61,0 1,0-1,1 0,0 1,0-1,1 0,0 0,0 0,0 0,1 0,-1 0,2-1,6 10,-7-11,0-1,1 1,-1-1,1 0,0 0,0-1,0 1,1-1,-1 0,1 0,-1 0,1-1,-1 0,1 1,0-2,0 1,0 0,8-1,-1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2.7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0,'104'8,"-49"-2,-55-6,1 0,0 0,-1 0,1 0,0 0,-1 1,1-1,0 0,-1 1,1-1,-1 0,1 1,0-1,-1 0,1 1,-1-1,1 1,-1-1,1 1,-1 0,0-1,1 1,-1-1,0 1,1 0,-1-1,0 1,0 0,0-1,1 1,-1 0,0-1,0 1,0 0,0-1,0 1,0 0,-1-1,1 1,0 0,0-1,0 1,-1 0,1-1,0 1,0 0,-1-1,1 1,-1 0,-24 42,16-29,-2 10,1-2,0 0,-7 27,16-44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4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0,'-3'1,"-1"-1,0 1,1 0,-1 0,1 0,-1 0,1 1,0 0,-1-1,1 1,0 0,0 1,0-1,1 0,-1 1,0 0,1-1,0 1,-1 0,1 0,0 1,-2 4,-2 5,0 0,0 1,2-1,-5 20,1 5,2 1,2-1,2 1,1 0,5 41,-4-78,0-1,0 0,0 1,0-1,0 0,1 0,-1 1,1-1,-1 0,1 0,-1 0,1 1,0-1,-1 0,1 0,0 0,0 0,0 0,0-1,0 1,0 0,0 0,0 0,0-1,2 2,0-2,-1 1,1-1,-1 1,1-1,-1 0,1 0,-1-1,1 1,-1 0,1-1,-1 1,4-2,1-1,-1 1,0-1,0 0,0 0,0-1,0 0,-1 0,0 0,7-7,0-9,-1 0,-1-1,-1-1,-1 0,0 0,-2 0,6-43,-9 39,-3 23,0 11,0-1,-1 17,2-1,0 0,9 45,-8-60,0-1,1 1,0-1,0 1,1-1,0 0,0-1,0 1,1-1,0 0,1 0,-1 0,1-1,0 0,8 6,1 0,-8-7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5.3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0,'1'1,"0"-1,-1 1,1-1,0 1,0-1,0 1,-1 0,1-1,0 1,-1 0,1 0,-1 0,1 0,-1-1,1 1,-1 0,0 0,1 0,-1 0,0 0,0 0,1 0,-1 0,0 0,0 0,-1 2,3 33,-2-32,-1 7,1-1,1 1,0-1,0 1,1-1,0 0,1 0,0 0,0 0,1 0,1-1,0 0,0 0,0 0,1 0,1-1,-1 0,1 0,1-1,8 8,-11-13,1 1,-1-1,0 0,1 0,-1-1,1 0,-1 0,1 0,0 0,-1-1,1 0,0 0,10-3,-11 3,0-1,0 0,0 0,-1 0,1-1,0 1,-1-1,0 0,1-1,-1 1,0-1,0 0,0 0,0 0,-1 0,5-6,0-8,0-2,-2 1,0-1,-1 0,0 0,-2-1,2-25,-3 24,-3 44,1-1,1 1,7 38,-1-9,-7-51,0 0,0 1,0-1,0 0,0 1,0-1,0 0,1 1,-1-1,1 0,-1 0,1 1,-1-1,1 0,0 0,-1 0,1 0,0 0,0 0,0 0,2 1,1-3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5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0,'0'1,"1"0,-1 0,1 0,0-1,-1 1,1 0,0 0,-1-1,1 1,0-1,0 1,-1 0,1-1,0 1,0-1,0 0,0 1,0-1,0 0,0 1,0-1,0 0,0 0,0 0,0 0,2 0,33 1,-32-1,276 0,-268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6.1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0,'-11'156,"11"-151,-14 127,13-19,1-374,0 250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6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0,'1'2,"-1"1,0-1,1 0,0 0,-1 0,1 1,0-1,0 0,0 0,1 0,-1 0,0-1,1 1,-1 0,1 0,0-1,-1 1,1-1,0 0,0 1,0-1,0 0,0 0,0 0,4 1,8 3,0-1,29 5,-19-4,99 20,-108-23,0-1,0 0,0-1,0 0,0-2,21-3,-26 2,-2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7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19,'-14'132,"14"-121,0 0,0 0,2 0,-1 0,1 0,1-1,4 12,-6-19,1 1,-1-1,1 0,0 0,0-1,1 1,-1 0,1-1,-1 1,1-1,0 0,0 0,0 0,0 0,0-1,0 1,0-1,0 1,1-1,-1 0,1-1,-1 1,1 0,-1-1,7 0,-5 0,0 0,0 0,0-1,0 1,0-1,0 0,0-1,-1 1,1-1,0 0,-1 0,0-1,1 1,-1-1,0 0,0 0,0 0,5-6,-3 1,0 0,0 0,-1-1,0 0,-1 0,1 0,-2 0,4-12,35-148,-38 280,-5-27,3 96,-2-177,0-1,1 1,-1-1,1 1,0-1,-1 1,1-1,0 0,1 0,1 4,2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5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226 252,'-65'-14,"59"14,1 0,-1 0,0 0,0 1,0 0,1 0,-1 1,0-1,1 1,-1 0,1 1,-9 4,11-4,-1 0,1 0,0 0,0 0,0 1,1-1,-1 1,1 0,0 0,0 0,0 0,0 0,1 0,0 0,-1 0,2 1,-2 5,-1 8,1-8,1 1,0-1,0 0,1 0,0 1,2 14,-1-22,0 1,0-1,1 0,-1 0,1 1,0-1,0 0,0 0,0 0,1-1,-1 1,1-1,-1 1,1-1,0 0,0 0,0 0,0 0,0 0,1-1,-1 1,6 0,-1 0,0 0,0-1,-1 0,1 0,0-1,0 0,0 0,0-1,0 0,0-1,-1 1,1-1,0-1,-1 0,0 0,1 0,-1-1,-1 0,11-8,-6 5,-1-1,0 0,-1-1,0 0,0-1,-1 0,0 0,-1-1,0 1,0-2,7-17,-9 14,0 0,-1 0,-1 0,0 0,-1-1,-1 1,-1-1,0 1,0-1,-2 0,0 1,-4-17,1 24,0 0,-1 1,1 0,-1 0,0 0,-1 0,0 1,0 1,0-1,-1 1,0 0,0 0,0 1,-16-5,10 4,0 2,-1-1,1 2,-1 0,1 1,-19 0,27 2,-1 0,0 0,1 0,-1 1,1 0,-1 1,1-1,0 1,0 0,0 0,0 1,1 0,-1 0,1 0,-7 8,8-8,1 0,-1 0,1 0,0 1,0-1,1 1,-1-1,1 1,0 0,0 0,1 0,0 0,0 1,0-1,0 7,0-1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7.7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1 334,'4'-1,"0"-1,-1 0,1 0,0 0,-1 0,1 0,-1-1,0 0,5-4,12-9,5 0,-1-1,-1-1,33-32,-51 44,0 1,0-1,0 0,-1 0,0 0,0 0,-1-1,1 1,-1-1,-1 0,1 0,-1 0,-1-1,1 1,-1 0,-1-1,1 1,-1-1,0 1,-1 0,0-1,0 1,-3-9,4 15,-1 0,1 0,-1-1,1 1,-1 0,0 0,0 0,1 1,-1-1,0 0,0 0,0 0,0 0,0 1,0-1,0 0,0 1,-1-1,1 1,0 0,0-1,0 1,0 0,-3-1,1 1,-1 0,0 1,0-1,1 1,-1-1,1 1,-1 0,-5 3,0 0,-1 1,1 0,-1 0,1 1,-8 8,8-5,0 0,1 1,0 0,1 0,0 1,1 0,0 0,0 1,1 0,-6 21,7-14,0-1,1 1,1 0,0 0,2 0,2 31,0-43,0 0,0 0,1 0,-1 0,2 0,-1-1,1 1,0-1,0 0,1 0,0-1,0 1,0-1,0 0,1 0,0-1,0 0,0 0,1 0,-1-1,1 0,0 0,0 0,0-1,0 0,1-1,-1 0,0 0,1 0,-1-1,0 0,1 0,-1-1,0 0,1 0,11-5,-16 4,1-1,-1 0,0 1,0-2,0 1,0 0,0-1,-1 1,1-1,-1 0,0 1,0-1,2-8,-3 10,0-1,0 0,0 1,0-1,0 0,-1 1,1-1,-1 0,0 0,0 1,0-1,0 0,0 0,-1 0,1 1,-1-1,0 0,1 1,-1-1,-1 0,1 1,-2-4,0 5,0-1,0 1,0-1,-1 1,1 0,0 0,-1 0,1 1,-1-1,1 1,-1 0,1 0,0 0,-1 0,1 0,-5 2,7-2,-1 0,1 0,0 0,-1 0,1 0,-1 1,1-1,-1 0,1 1,0-1,-1 1,1 0,0-1,-1 1,1 0,0 0,0 0,0 0,0 0,0 0,0 0,0 0,0 0,0 0,0 1,1-1,-1 0,0 0,1 1,-1-1,1 1,0-1,-1 0,1 1,0-1,0 1,0-1,0 1,0 1,1-1,1 0,-1-1,1 1,-1 0,1-1,-1 1,1-1,0 0,0 0,0 1,0-1,0 0,0 0,0-1,0 1,0 0,0-1,0 1,4-1,45 6,-32-4,0-1,0-2,-1 0,25-4,-36 3,1 0,-1 0,0 0,0-1,0 0,0-1,-1 0,1 0,-1 0,0-1,0 0,-1 0,8-8,-8 8,-1-1,1 1,-1-1,0 0,0-1,-1 1,0-1,0 1,3-12,-24 57,17-33,-1 6,1 0,0 0,1 1,0 12,0-23,0 0,1-1,-1 1,0 0,1 0,-1 0,1 0,-1 0,1-1,0 1,0 0,0-1,0 1,0 0,0-1,0 1,0-1,1 0,-1 1,1-1,-1 0,1 0,-1 0,1 0,0 0,-1 0,1 0,0-1,0 1,0-1,0 1,-1-1,4 0,0 0,1 0,-1-1,1 0,-1 0,0-1,1 1,-1-1,0-1,0 1,0 0,0-1,-1 0,1 0,-1-1,0 1,5-6,-6 6,0 1,0-1,-1 0,1-1,-1 1,0 0,0-1,0 1,0-1,0 0,-1 0,0 1,0-1,0 0,0 0,0 0,-1 0,0 0,0 0,0 0,0 0,-2-8,2 12,0 0,0-1,0 1,0 0,0 0,0 0,0-1,0 1,0 0,0 0,0-1,0 1,-1 0,1 0,0 0,0-1,0 1,0 0,0 0,0 0,-1 0,1-1,0 1,0 0,0 0,0 0,-1 0,1 0,0 0,0 0,0-1,-1 1,1 0,0 0,0 0,0 0,-1 0,1 0,0 0,0 0,-1 0,1 0,0 0,0 0,0 0,-1 0,-7 12,-1 17,-20 118,23-101,-24 85,3-14,18-82,-2-1,-1 0,-18 34,28-64,-3 5,0 1,0-1,-1-1,0 1,-1-1,-11 12,16-18,0 0,0 1,-1-1,1 0,-1 0,1-1,-1 1,0 0,0-1,1 0,-1 0,0 1,0-2,-1 1,1 0,0-1,0 1,0-1,0 0,-1 0,1 0,0 0,0-1,0 0,-4 0,1-3,1 0,0-1,1 1,-1-1,1 0,0 0,0 0,0 0,1-1,-4-7,-13-18,20 30,-38-52,36 50,0 0,0 0,1 0,-1 0,1 0,0 0,0 0,0-1,0 1,1 0,-1-1,1 1,0-1,0 1,0 0,1-5,0 6,0 0,0 1,0-1,1 0,-1 1,1-1,-1 1,1-1,-1 1,1 0,0 0,0 0,-1 0,1 0,4-1,38-13,-16 6,39-14,-53 20,0-1,0-1,-1 0,0-1,15-9,101-69,-122 79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8.2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1,'-8'0,"0"0,1 1,-1 0,1 0,-1 1,1 0,-1 0,1 1,0-1,0 2,0-1,1 1,-1 0,1 1,0-1,0 1,0 0,1 1,0-1,0 1,0 0,1 1,0-1,0 1,-5 12,4-8,0-1,0 0,-1 0,-1-1,1 0,-13 13,19-22,0 1,-1-1,1 0,-1 0,1 0,0 0,-1 1,1-1,-1 0,1 0,0 0,-1 0,1 0,-1 0,1 0,0 0,-1 0,1 0,-1 0,1 0,0-1,-1 1,1 0,-1 0,1 0,0 0,-1-1,0 1,-3-5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8.6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1,'1'13,"1"1,1 0,0-1,1 1,1-1,0 0,0 0,2-1,-1 1,1-1,1-1,0 0,1 0,0 0,1-1,0-1,0 1,1-2,1 1,-1-2,17 9,-19-12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3:41.7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0,'0'6,"1"0,0 0,1 0,0 0,0 0,0 0,0 0,1-1,5 8,36 52,-30-46,5 12,0 0,-3 2,-1 0,19 59,-20-51,37 139,-28-90,7 26,-6-38,-18-53,2 0,18 41,-22-57,-1 1,0 0,0 0,2 15,5 21,28 81,-36-123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9.5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33 388,'3'-5,"1"0,0 1,1-1,-1 1,1 0,-1 1,1-1,9-4,-13 7,26-19,-1-1,-2-1,0-2,29-36,19-19,-67 74,0-1,-1 0,1 0,-1 0,0-1,-1 1,0-1,4-11,-6 17,-1-1,1 1,-1-1,1 1,-1-1,0 1,0-1,1 1,-1-1,0 1,-1-1,1 1,0-1,0 1,-1-1,1 1,0-1,-1 1,0-1,1 1,-1 0,0-1,1 1,-1 0,0 0,0 0,0 0,0-1,-1 1,1 0,0 1,0-1,0 0,-1 0,1 0,-1 1,1-1,0 1,-1-1,1 1,-1 0,1-1,-1 1,1 0,-1 0,-2 0,-11-1,1 0,-1 1,1 1,0 0,-1 1,-24 6,31-5,-1 1,1-1,1 1,-1 1,1-1,-1 1,1 1,1-1,-1 1,1 0,0 1,-6 9,1 1,2 0,1 1,0 0,1 0,1 1,0 0,-3 28,-4 8,9-30,0 1,2-1,1 1,5 47,-2-2,-2-67,0 0,0 0,0-1,0 1,1 0,0 0,0-1,0 1,0 0,0-1,1 1,-1-1,1 0,0 1,0-1,0 0,0 0,1 0,0 0,-1-1,1 1,0-1,0 0,0 1,0-1,1 0,-1-1,0 1,1-1,0 0,-1 1,1-1,0-1,-1 1,1-1,0 1,0-1,-1 0,1 0,0-1,0 1,-1-1,1 0,5-2,-6 1,0 0,0 0,0 0,0-1,0 1,-1-1,1 0,-1 0,0 0,0 0,0 0,0-1,0 1,-1 0,1-1,-1 1,0-1,0 0,-1 1,1-1,0-7,0 1,0-1,-1 1,0-1,-1 1,0 0,-5-20,5 27,-1 0,0 0,0-1,-1 1,1 1,-1-1,1 0,-1 0,0 1,0 0,0-1,0 1,0 0,-1 1,1-1,-1 1,1-1,-1 1,1 0,-1 0,0 1,1-1,-1 1,0-1,0 1,0 1,1-1,-1 0,0 1,0 0,1 0,-7 2,8-2,1 0,-1-1,1 1,0 0,-1 0,1 0,0 0,0 1,0-1,0 0,0 0,0 1,0-1,0 0,0 1,0-1,1 1,-1-1,1 1,-1-1,1 1,0 0,0-1,-1 1,1-1,0 1,0 0,0-1,1 1,-1 0,0-1,1 1,-1-1,1 1,-1-1,1 1,1 1,-1 1,1-1,0 0,-1 1,1-1,1 0,-1 0,0 0,1-1,-1 1,1-1,0 1,0-1,0 0,0 0,6 3,27 0,-25-5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0.4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30,'0'20,"-2"0,0 0,-1 0,-11 38,8-37,2 0,0 0,1 0,1 0,1 0,3 33,-2-53,0 1,1-1,-1 1,0-1,1 1,-1-1,1 0,0 1,-1-1,1 0,0 1,0-1,-1 0,1 0,0 0,0 0,1 0,-1 0,0 0,0 0,0 0,1-1,-1 1,0 0,1-1,-1 1,0-1,1 1,-1-1,1 0,-1 0,1 0,-1 1,1-2,-1 1,1 0,-1 0,0 0,1 0,-1-1,1 1,1-2,1 1,-1 1,0-1,0-1,0 1,0 0,0-1,0 0,0 0,0 0,-1 0,1 0,-1 0,1-1,-1 1,0-1,0 1,0-1,2-5,-2 2,0-1,0 1,-1 0,0-1,-1 1,1-1,-1 0,-1 1,1-1,-2-6,1 11,1 0,-1-1,1 1,-1 0,0 0,0 0,0 0,0 0,-1 0,1 0,0 0,-1 1,1-1,-1 0,0 1,0-1,1 1,-1 0,0 0,0 0,0 0,0 0,0 0,-1 0,1 0,0 1,0-1,-1 1,1 0,-4 0,-35 0,40 1,24 0,-16-2,1 0,0 0,-1 0,0-1,1 0,-1-1,0 1,0-2,0 1,-1-1,1 0,-1 0,0 0,0-1,0 0,6-8,3-3,-1-1,-1 0,-1-1,15-28,-22 39,8-14,-12 21,-1 0,0-1,1 1,-1-1,0 1,1-1,-1 1,0 0,0-1,0 1,1-1,-1 1,0-1,0 1,0-1,0 0,0 1,0-1,0 1,0-1,0 1,0-1,0 1,0-1,-1 1,1-1,0 1,0-1,-1 0,0 1,1 0,-1 1,0-1,1 0,-1 1,0-1,1 0,-1 1,0-1,1 1,-1-1,1 1,-1-1,1 1,-1 0,1-1,0 1,-1 0,1-1,0 1,-1 0,1-1,0 1,0 0,-1-1,1 1,0 0,0 1,-8 30,7-27,-8 34,2 1,-1 57,7-95,1-1,0 1,-1 0,1 0,0 0,0 0,0 0,1 0,-1 0,0-1,1 1,-1 0,1 0,0 0,-1-1,1 1,0 0,0-1,0 1,0 0,1-1,-1 0,0 1,1-1,-1 0,1 0,2 2,1-1,1-1,-1 0,1 0,0 0,0-1,-1 1,1-2,6 0,0 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0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199 0,'-3'0,"0"1,0-1,0 1,0-1,0 1,1 0,-1 0,0 1,1-1,-1 0,0 1,1-1,0 1,-1 0,1 0,0 0,-3 4,-32 48,8-11,23-35,0 1,1-1,-1 1,2 0,-7 17,-10 19,12-28,-1 3,7-23,1-13,2 9,1 1,0 0,0 0,0 0,1 0,0 0,3-8,8-27,-12 31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1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1,'1'15,"0"0,0 1,2-1,0 0,1 0,0 0,1-1,1 1,0-1,14 22,-17-29,1 0,0 0,0 0,1-1,0 0,0 0,0 0,1-1,0 1,0-1,0-1,1 1,-1-1,1 0,0-1,0 1,1-2,-1 1,0-1,1 0,15 2,-13-3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1.6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5,'-2'1,"0"0,1-1,-1 1,1 0,-1 0,1 0,-1 0,1 1,0-1,-1 0,1 0,0 1,0-1,0 1,0-1,0 1,1 0,-1-1,0 1,1 0,-1-1,1 1,-1 3,-10 42,5 24,5-65,1-1,0 0,1 1,-1-1,1 0,0 1,0-1,1 0,-1 0,5 9,-5-12,0 0,1 0,-1-1,0 1,1-1,-1 1,1-1,0 0,-1 1,1-1,0 0,0 0,0 0,-1 0,1-1,0 1,0 0,0-1,0 0,1 1,-1-1,0 0,0 0,0 0,0 0,0 0,0-1,0 1,0 0,0-1,0 0,0 0,0 1,0-1,2-2,0 1,-1 0,0-1,0 1,0-1,0 0,-1 0,1 0,-1 0,1 0,-1-1,0 1,0-1,-1 1,1-1,-1 0,0 0,2-6,2-77,-5 83,0-1,0 1,0-1,-1 1,0 0,1-1,-2 1,1 0,0 0,-1 0,0 0,0 0,0 0,0 0,-1 0,1 1,-4-4,2 5,0 0,0 0,0 0,-1 1,1 0,0 0,-1 0,1 0,0 1,-1-1,1 1,-7 1,9-1,-1 0,1 0,0 0,0 0,0 1,0-1,0 1,0-1,0 1,0 0,0-1,0 1,1 0,-1 1,0-1,0 0,1 0,-1 1,1-1,-1 1,1-1,0 1,-1 0,1-1,0 1,0 0,-1 2,1 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2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162 187,'-2'0,"-1"1,1 0,0 0,0 0,0 0,0 1,0-1,0 1,0-1,1 1,-1-1,0 1,1 0,-1 0,1 0,0 0,0 0,0 0,0 0,0 1,0-1,0 0,0 4,-14 56,7-15,6-39,0 1,0-1,1 1,0 0,0 0,1 0,0-1,1 1,0 0,3 14,-3-21,0 0,0 0,1 0,-1 0,0 0,1 0,-1 0,1 0,0-1,0 1,-1-1,1 1,0-1,0 0,0 0,1 1,-1-2,0 1,0 0,1 0,-1-1,0 1,1-1,-1 0,0 1,1-1,-1 0,0-1,1 1,-1 0,0-1,1 1,-1-1,0 0,0 0,5-2,-1 1,0-1,0 0,0 0,0 0,0-1,-1 0,1 0,-1-1,0 1,-1-1,9-11,-7 5,-1-1,0-1,0 1,-2-1,1 0,-2 0,0 0,0 0,-1 0,-1 0,0 0,-1 0,-4-26,1 28,0 1,0 1,-1-1,-1 1,1 0,-1 0,-1 0,0 1,-10-10,-2-2,-2 2,-32-24,46 38,0-1,-1 1,1 1,-1-1,0 1,0 0,-10-1,16 3,1 1,-1-1,1 1,-1 0,1 0,-1 0,1-1,-1 1,0 1,1-1,-1 0,1 0,-1 1,1-1,-1 1,1-1,-1 1,1 0,-1-1,1 1,0 0,-1 0,1 0,0 0,0 0,0 0,0 0,0 1,0-1,0 0,0 1,0-1,0 0,1 1,-1-1,1 1,-1-1,1 1,0-1,-1 1,1 0,0-1,0 3,0 22,1-13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2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0,'-1'4,"1"-1,-1 0,0 1,0-1,-1 0,1 0,0 0,-4 5,-8 25,12-23,0-1,0 1,1 0,0 0,0 0,1 0,5 18,-5-25,0 0,1 0,-1 0,1 0,0-1,0 1,0-1,0 1,0-1,0 0,0 0,1 1,-1-2,1 1,0 0,0 0,-1-1,1 0,0 0,0 1,0-2,0 1,1 0,-1-1,0 1,0-1,0 0,4 0,-3 0,1 0,-1-1,1 1,-1-1,1 0,-1-1,1 1,-1-1,0 1,0-1,0-1,0 1,0 0,0-1,-1 0,1 0,-1 0,0 0,0-1,0 1,0-1,-1 0,1 0,-1 0,0 0,0 0,0 0,-1 0,0-1,0 1,0-1,0 1,0-1,-1-8,0 11,-1 0,0 0,1-1,-1 1,0 0,0 0,0 0,0 0,-1 0,1 0,0 0,-1 1,1-1,-1 0,0 1,0-1,0 1,1 0,-1 0,0 0,0 0,-1 0,1 0,0 0,0 0,0 1,-1-1,-1 1,-9-3,1 0,0 2,-22-2,23 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3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5 387,'8'-2,"0"0,0 0,-1-1,1 0,-1-1,0 0,0 0,0 0,9-8,8-4,-10 5,0 0,0-1,-1-1,-1 0,0 0,0-2,16-26,-22 29,0 0,-1-1,0 1,4-23,5-9,-13 41,0 1,0-1,0 0,-1 0,1 0,-1 0,1 0,-1 0,0 0,0 0,0 0,-1 1,0-7,0 8,0-1,0 1,1-1,-1 1,0 0,0-1,0 1,0 0,-1-1,1 1,0 0,0 0,-1 0,1 0,-1 0,1 0,-1 1,-1-2,-2 1,-1 0,1 0,0 0,0 1,-1 0,1 0,0 0,0 1,-1-1,1 1,0 0,0 1,0-1,-6 4,4-2,-1 1,1 0,0 0,1 0,-1 1,1 0,0 1,0-1,1 1,-1 0,-7 12,0 3,2 0,-14 35,12-25,7-18,2 1,0 1,0-1,1 1,1-1,1 1,0 0,0 0,4 27,-2-34,0-1,0 1,0-1,1 1,1-1,-1 1,1-1,0 0,1 0,0 0,0-1,0 1,1-1,-1 0,2 0,-1-1,1 0,0 0,0 0,10 6,-11-9,0 0,0-1,0 1,1-1,-1 0,0-1,1 1,-1-1,1 0,-1-1,0 1,1-1,-1 0,0 0,7-3,-10 4,0-1,0 0,0 0,0 0,0 0,0 0,0 0,0 0,0-1,0 1,-1-1,1 1,0-1,-1 0,0 1,1-1,-1 0,0 0,0 0,0 0,0 0,0 0,-1-1,1 1,0 0,-1 0,0-1,0 1,1 0,-1 0,-1-1,1 1,0 0,0 0,-1-1,1 1,-1 0,-1-2,1 1,-1 0,1 0,-1 0,0 1,0-1,0 1,0-1,0 1,-1 0,1 0,-1 0,1 0,-1 0,0 1,0-1,0 1,0 0,0 0,0 0,0 0,0 0,-5 0,5 1,1-1,-1 1,0 0,1 0,-1 0,0 0,1 1,-1-1,0 1,1-1,-1 1,1 0,-1 0,1 0,0 1,-1-1,1 0,0 1,0-1,0 1,0 0,0 0,0 0,0 0,1 0,-1 0,-1 3,0 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4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1 131,'23'-32,"-21"27,0 1,0 0,1 1,0-1,-1 0,1 1,1-1,-1 1,0 0,5-3,-6 5,11-8,0 1,0 1,0 0,1 1,0 0,20-5,-33 11,0 0,0 0,0 0,0 0,0 0,0 0,-1 0,1 0,0 0,0 0,0 0,0 1,0-1,-1 0,1 1,0-1,0 1,-1-1,1 1,0-1,0 1,-1-1,1 1,-1 0,1-1,-1 1,1 0,0 1,0 0,0 1,-1-1,1 1,-1-1,0 0,1 1,-1-1,0 1,-1-1,1 4,-2 4,0 0,-1-1,0 1,-5 10,3-6,1 0,1-1,0 1,1 1,-1 20,1-15,1-18,1 1,0 0,-1 0,1 0,0-1,1 1,-1 0,0 0,1 0,-1-1,1 1,0 0,0-1,0 1,0-1,1 1,-1-1,1 1,-1-1,3 3,-2-5,0 1,0 0,0 0,0-1,0 1,0-1,0 1,1-1,-1 0,0 0,0 0,0 0,0 0,0-1,0 1,0-1,0 1,0-1,0 0,0 0,0 0,0 0,0 0,0 0,-1 0,1 0,2-3,9-7,0 1,-1-1,-1-1,0 0,-1-1,0 0,-1-1,0 0,-1 0,0 0,-2-1,0-1,0 1,-1-1,4-24,-9 34,-2 8,-5 14,-5 28,10-9,1 1,4 40,-3-74,0-1,0 0,0 0,0 0,1 1,-1-1,1 0,-1 0,0 0,1 0,0 0,-1 0,1 0,0 0,-1 0,1 0,0 0,0 0,0-1,0 1,0 0,2 1,5 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5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35,'1'16,"-1"-1,0 1,-1 0,-1-1,-1 0,0 1,0-1,-2 0,-11 27,14-41,5-12,8-18,85-125,-95 153,0-1,-1 1,1 0,0 0,0-1,0 1,0 0,0 0,0 0,0 0,0 0,0 0,1 0,-1 0,0 0,0 1,1-1,-1 0,1 1,-1-1,1 1,-1 0,1-1,-1 1,1 0,1 0,-1 1,-1 0,1 0,0 0,-1 0,1 0,-1 0,1 1,-1-1,0 0,1 1,-1 0,0-1,0 1,0-1,0 1,0 0,0 2,4 9,0 1,-1 0,0 0,1 18,-2-1,-3-16,1-1,1 1,0 0,1-1,8 23,-10-35,0 0,0 0,0 0,0 0,1 0,-1 0,1 0,-1-1,1 1,-1 0,1-1,0 1,0-1,0 0,0 0,0 0,3 2,-2-3,0 1,0-1,0 0,1 0,-1 0,0 0,0-1,0 1,0-1,0 0,0 0,0 0,0 0,0 0,-1-1,5-2,2-2,0 0,-1 0,1-1,-1-1,-1 1,1-1,6-10,42-67,-36 51,-12 19,2-5,-6 22,-2 13,-4 30,1-36,0 1,0-1,1 1,1-1,-1 1,2-1,2 13,-3-20,1 0,-1 0,0-1,1 1,0-1,-1 1,1-1,0 0,-1 0,1 1,0-1,0-1,0 1,0 0,0 0,0-1,0 1,1-1,-1 0,0 1,0-1,0 0,0 0,0 0,1-1,-1 1,0-1,0 1,2-1,2 0,-1-1,1 1,0-1,-1 0,1 0,-1 0,0-1,0 0,9-6,-10 4,1 0,-1 0,0-1,-1 1,1-1,-1 0,0 0,-1 0,1 0,-1-1,0 1,-1-1,0 1,1-9,6-22,1 17,-1 30,-1 35,-7-37,0 0,0 0,1 0,0 0,1 0,0 0,0-1,1 1,-1-1,2 1,-1-1,1 0,0 0,7 8,-6-10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3:44.0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1,'199'6,"-117"-6,34 0,-51 5,-26-3,-1 1,0 2,40 11,-45-8,51 6,-7-2,-51-8,0-1,26-2,140 6,-181-7,-1 0,1 1,-1 1,0-1,13 5,-23-5,1 0,-1-1,0 1,0 0,0 0,0-1,0 1,0 0,-1 0,1-1,0 1,0 0,0 0,-1-1,1 1,0 0,-1-1,1 1,-1 0,1-1,0 1,-1-1,1 1,-1-1,0 1,0 0,-22 21,16-15,-11 15,0 2,2 0,-21 40,-5 8,-99 138,-21 16,133-185,0-2,-24 43,1-6,38-58,1 1,0 0,-10 24,-33 94,43-90,11-43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5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1,'-13'212,"15"-172,-1-27,0 0,0 1,-2-1,0 0,-4 23,5-36,0 0,0 0,0 0,0 0,0 0,0 0,-1 0,1-1,0 1,0 0,0 0,0 0,0 0,0 0,0 0,0 0,0 0,0 0,-1 0,1 0,0 0,0 0,0 0,0 0,0 0,0 0,0 0,0 0,-1 0,1 0,0 0,0 0,0 0,0 0,0 0,0 0,0 0,0 0,0 1,0-1,-1 0,1 0,0 0,0 0,0 0,0 0,0 0,0 0,0 0,0 0,0 0,0 1,0-1,0 0,0 0,0 0,0 0,0 0,0 0,-4-14,0-20,4 22,0 7,-1 0,1-1,1 1,-1-1,1 1,0 0,3-10,-3 13,0 0,0 1,0-1,1 1,-1-1,0 1,1 0,-1 0,1 0,-1-1,1 1,0 1,0-1,-1 0,1 0,0 1,0-1,0 1,0-1,0 1,-1 0,1 0,0 0,0 0,0 0,2 0,-1 1,1-1,-1 0,0 0,1-1,-1 1,0-1,0 1,1-1,-1 0,0 0,0 0,0-1,0 1,0-1,-1 0,1 0,0 0,-1 0,1 0,-1 0,0-1,1 1,-1-1,-1 0,1 1,3-7,-2-2,1 0,-2 0,1 0,-1-1,-1 0,0-12,0 5,3 3,0 28,1 28,-6 38,2 59,-1-135,0-1,0 0,1 1,-1-1,0 0,1 0,-1 1,0-1,1 0,0 0,-1 0,1 1,0-1,-1 0,1 0,0 0,0 0,0 0,0 0,0-1,0 1,0 0,0 0,0-1,2 1,0 0,-1 0,1-1,0 1,0-1,-1 0,1 0,0 0,0 0,-1 0,1-1,4-1,-1 1,0-1,0 0,-1 0,1-1,-1 1,0-1,0-1,0 1,0-1,8-8,-8 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6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1,'-1'68,"2"76,-1-142,1 1,-1-1,1 1,0-1,-1 1,1-1,0 1,1-1,-1 0,0 0,1 1,-1-1,1 0,-1 0,1 0,0-1,0 1,0 0,0-1,0 1,0-1,1 0,-1 1,0-1,1 0,-1-1,1 1,-1 0,1-1,-1 1,1-1,-1 0,1 0,4 0,-5 0,1 0,0 0,0-1,0 1,0-1,0 0,-1 1,1-1,0 0,-1-1,1 1,-1 0,1-1,-1 0,1 1,-1-1,0 0,0 0,0 0,0-1,0 1,-1 0,1-1,-1 1,1-1,-1 1,0-1,0 0,0 1,1-6,-2 5,6-40,1-65,-7 144,-2-18,2-1,0 0,1 1,1-1,1 0,0 0,1 0,1-1,0 1,12 24,2-7,-15-26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6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42 157,'1'82,"-3"88,-11-100,9-56,1 1,1 0,-2 29,-9 89,11-103,7-54,9-37,10-110,-11 38,0 52,-8 60,-2 0,3-40,-7 51,2 0,-1 1,1-1,1 1,0 0,0-1,1 1,0 0,1 0,0 0,0 1,0-1,1 1,10-12,-14 19,0 0,-1 1,1-1,0 0,0 1,0-1,0 1,-1-1,1 1,0-1,0 1,0 0,0-1,0 1,0 0,0 0,0-1,0 1,0 0,0 0,0 0,0 0,0 1,0-1,0 0,0 0,0 1,0-1,0 0,0 1,0-1,0 1,0-1,-1 1,1 0,0-1,0 1,0 0,-1-1,1 1,-1 0,1 0,0 0,-1 0,1 0,-1-1,0 1,1 0,-1 0,0 0,1 1,3 10,0-1,-1 0,3 19,-3-15,5 23,-2 0,-1 1,-2-1,-1 1,-7 66,5-103,-1 1,0 0,0 0,0-1,0 1,0-1,-1 1,1-1,-1 0,1 1,-1-1,0 0,0 0,0 0,0 0,-1-1,1 1,0 0,-1-1,1 0,-1 0,1 1,-1-1,0-1,1 1,-1 0,-3 0,0 0,0 0,0 0,0 0,0-1,0 0,0 0,-1-1,1 1,0-1,0-1,-11-3,16 5,1-1,-1 1,0 0,0-1,1 1,-1-1,0 1,0-1,1 0,-1 1,1-1,-1 0,0 1,1-1,0 0,-1 0,1 1,-1-1,1 0,0 0,-1 0,1 0,0 0,0 1,0-1,0 0,0 0,0 0,0 0,0 0,0 0,0 0,0 1,1-1,-1 0,0 0,1 0,-1 0,0 1,1-1,-1 0,1 0,-1 1,1-1,0 0,-1 1,1-1,0 1,-1-1,1 1,0-1,0 1,-1-1,1 1,1-1,5-3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7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0,'0'8,"-1"0,0 0,-1-1,0 1,-5 13,4-13,0 0,1 0,0 0,0 1,0 9,-6 40,6-49,0 1,0-1,1 0,0 0,1 1,0-1,0 0,1 1,0-1,3 10,-3-17,-1-1,0 0,1 1,-1-1,1 0,0 1,-1-1,1 0,0 0,0 1,0-1,0 0,0 0,0 0,0 0,0 0,0 0,1-1,-1 1,0 0,0-1,1 1,2 0,-2-1,-1 0,1 0,-1-1,1 1,-1-1,1 1,-1-1,0 0,1 1,-1-1,1 0,-1 0,0 0,0 0,0 0,0 0,0 0,1-2,4-4,-2 1,1-1,-1 0,0-1,0 1,-1-1,2-8,-1-7,-2 1,0-1,-2 0,-4-41,4 62,0-1,0 1,-1 0,1 0,-1 0,1 0,-1-1,0 1,0 0,0 0,0 0,0 0,0 1,-1-1,1 0,-1 0,1 1,-1-1,1 1,-1-1,0 1,0 0,0 0,0 0,0 0,0 0,-4-1,-1 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2.5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116 380,'3'-8,"0"0,0 0,0 1,1-1,0 1,0 0,1 0,0 0,6-6,-3 2,0-1,0-1,-2 1,0-1,0 0,-1-1,0 1,2-16,3-5,-2 11,-1 0,-2-1,6-41,-42 99,15-4,2 1,0 1,-16 61,14-41,6-23,2 0,1 1,-6 55,7-45,3-28,1 0,1 0,-1 0,2 0,1 14,-1-24,0 0,1 0,-1 0,1 1,-1-1,1 0,0 0,0 0,0 0,0 0,1 0,-1 0,0 0,1-1,-1 1,1-1,0 1,-1-1,1 1,0-1,0 0,0 0,0 0,0 0,0 0,0 0,1-1,-1 1,0 0,0-1,0 0,4 0,20 4,-18-3,1 0,-1 0,0-1,0 1,1-2,-1 1,9-3,-14 2,0 0,-1 0,1-1,-1 1,1-1,-1 1,0-1,1 0,-1 0,0 0,0 0,0 0,-1 0,1-1,-1 1,1-1,-1 1,0-1,0 1,0-1,0 0,0 0,0 1,-1-1,1-5,0 1,0-1,0 1,0-1,-1 0,0 1,-1-1,0 1,0-1,-1 1,1 0,-2-1,-3-8,3 11,0 0,0 0,-1 0,1 0,-1 1,0-1,-1 1,1 0,-1 0,0 1,0 0,0-1,0 2,0-1,-12-4,2 2,0 0,-1 1,1 1,-1 0,0 1,0 0,0 2,-32 2,47-2,0 0,0 0,0 0,1 0,-1 0,0 0,0 1,0-1,0 0,0 1,0-1,1 0,-1 1,0-1,0 1,1-1,-1 1,0 0,0-1,1 1,-1 0,1-1,-1 1,1 0,-1 0,1-1,-1 1,1 0,-1 1,1 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3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1,'-15'62,"9"-46,1 1,0 0,2 0,0 1,1-1,0 1,2-1,0 1,4 27,-4-43,0-1,1 1,-1-1,0 0,1 1,-1-1,0 1,1-1,0 0,-1 0,1 1,0-1,0 0,0 0,-1 0,1 0,0 0,1 0,-1 0,0 0,0 0,0 0,0-1,1 1,-1 0,0-1,1 1,-1-1,0 0,1 1,-1-1,1 0,-1 0,1 0,-1 0,0 0,1 0,-1 0,1 0,-1-1,0 1,1-1,-1 1,3-2,0 0,-1 0,1 0,0 0,-1-1,0 1,1-1,-1 0,0 0,0 0,-1 0,1-1,-1 1,0-1,3-4,-2-3,0 1,0-1,2-22,1-9,-6 42,0 1,0-1,0 0,0 0,0 0,0 0,0 0,0 0,0 1,0-1,0 0,0 0,0 0,0 0,0 0,0 0,0 0,0 1,0-1,0 0,0 0,0 0,0 0,1 0,-1 0,0 0,0 1,0-1,0 0,0 0,0 0,0 0,0 0,0 0,1 0,-1 0,0 0,0 0,0 0,0 0,0 0,0 0,0 0,1 0,-1 0,0 0,0 0,0 0,0 0,0 0,0 0,1 0,-1 0,0 0,0 0,0 0,0 0,0 0,0 0,0 0,1 0,-1 0,0 0,0 0,0-1,0 1,0 0,0 0,0 0,8 19,5 20,-11-25,1 0,0-1,1 0,0 0,1 0,1 0,0-1,12 19,-1-22,-7-7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4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44,'-2'90,"4"98,2-173,0-27,1-28,-4 16,0 13,-1 0,0 0,0 0,-1 0,-1 0,1 0,-2 1,0-1,0 0,-6-12,1 9,-1 0,-1 1,0 0,-1 0,0 1,-1 1,0 0,-25-17,119 51,-72-20,1-1,0 0,-1 0,1-2,0 1,0-1,0 0,0-1,-1-1,16-3,-18 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4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1,'19'60,"-14"-42,0 2,-1-1,-1 0,-1 1,0 36,-3-35,0-8,1 1,0 0,0 0,2 0,0-1,0 1,1-1,9 23,-11-34,1 0,0 0,0 0,0 0,0-1,0 1,0-1,0 1,0-1,1 0,-1 0,0 0,1 0,-1 0,1-1,-1 1,1-1,0 1,-1-1,1 0,-1 0,1 0,0-1,-1 1,1-1,-1 1,1-1,-1 0,1 0,1-1,2 1,0-1,-1 0,1-1,-1 1,0-1,0 0,0 0,0-1,0 1,-1-1,1 0,5-8,-9 9,1 0,-1 0,0-1,0 1,0-1,-1 0,1 1,-1-1,0 1,0-1,0 1,0-1,-1 0,1 1,-1-1,0 1,0-1,0 1,-1 0,1-1,-1 1,0 0,0 0,0 0,0 0,0 0,-1 1,1-1,-5-2,2 0,0 0,0 0,-1 1,1 0,-1 0,0 1,0 0,-1 0,1 0,-1 0,1 1,-1 1,0-1,-10 0,-2 8,13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5.7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1,'-1'69,"2"74,0-139,0 1,1 0,-1-1,1 1,0-1,0 0,1 0,-1 0,1 0,0 0,0 0,0-1,0 1,1-1,-1 0,1 0,0 0,0 0,0-1,0 0,1 0,-1 0,1 0,-1-1,1 1,-1-1,1 0,0-1,0 1,-1-1,1 0,6-1,-10 1,1-1,0 0,0 0,0 0,-1-1,1 1,-1 0,1-1,-1 1,1-1,-1 1,0-1,0 0,0 0,0 1,0-1,0 0,0 0,0 0,-1 0,1 0,-1 0,0 0,1 0,-1 0,0-3,-2-67,0 47,2-23,0 42,0 30,0 12,-2-25,2 1,-1 0,1 0,1-1,0 1,1 0,0-1,1 1,0-1,1 0,0 0,8 16,-7-20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6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160 1,'-1'10,"-1"0,0 1,-1-1,0 0,-1 0,0 0,0-1,-1 0,0 1,0-2,-1 1,-8 9,-29 51,-13 29,54-100,1-3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2:54.3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61,'2'19,"0"0,2 1,0-1,1 0,0-1,12 26,3 11,35 77,21 71,-51-118,15 42,-17-52,-17-53,1 0,10 22,49 115,-27-66,-24-54,-12-28,1-1,0 1,1-1,0 0,10 13,-11-28,0 0,0 0,0-1,0 0,-1 1,5-13,-6 14,66-148,-49 105,24-73,-10 14,70-156,-23 100,-42 60,19-26,-41 93,-13 29,1-1,-1 0,0 0,0 0,-1 0,0-1,0 1,-1-1,1-10,-2 17,-1-1,0 1,0 0,1 0,-1-1,0 1,0 0,0 0,0 0,0 0,0 0,-1 0,1 1,0-1,0 0,-1 0,1 1,0-1,-1 1,1-1,-1 1,1 0,-1 0,1-1,-3 1,-45-5,44 5,-127-7,74-2,41 5,1 1,-32-1,-111-2,47-3,71 5,-130-16,85 13,80 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02.8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0,'0'9,"1"1,0-1,0 0,1 0,0 0,0 0,1 0,5 12,81 194,-78-187,-1 1,7 35,-10-31,19 46,-20-71,-6-23,0 11,0-2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6.6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1,'2'11,"-1"0,2 0,-1 0,2 0,-1 0,1-1,1 1,0-1,1 0,-1-1,2 1,11 12,-8-6,0 1,-1 0,0 0,7 26,22 41,10 18,-45-94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21.0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176 0,'-7'0,"0"0,-1 1,1 0,0 0,0 0,0 1,0 0,0 1,0-1,0 1,1 1,0-1,-1 1,1 0,0 0,1 1,-1 0,1 0,0 0,0 1,1 0,0-1,0 2,0-1,0 0,1 1,0 0,1-1,-1 1,1 0,1 0,-2 8,3-7,-2 5,1 0,1 0,0 1,3 19,-3-30,0-1,1 0,-1 1,1-1,0 0,0 1,0-1,0 0,0 0,0 0,1 0,-1 0,1 0,-1 0,1 0,0 0,0-1,-1 1,1-1,1 0,-1 1,0-1,0 0,0 0,0 0,1 0,-1-1,1 1,-1-1,5 1,3-1,-1-1,1 0,0 0,-1-1,1 0,-1-1,0 0,0-1,0 0,16-9,-4 0,0 0,-1-2,21-20,-21 9,-15 17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22.3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51,'-1'22,"-2"0,0-1,-10 37,7-37,1 0,1 1,-2 42,5-39,0-19,1-1,-1 1,1 0,0 0,0 0,1 0,0 0,0 0,0 0,1 0,4 10,-3-20,-1 0,0-1,0 1,0-1,0 0,1-8,-1 1,1 1,0-1,0 1,1 0,1 0,0 0,0 0,1 1,10-13,4-2,2 1,26-23,-31 30,13-13,-24 22,1 1,0 0,1 0,0 0,0 1,0 0,1 0,0 1,0 0,16-6,21-11,-37 18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22.6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0,'1'4,"0"0,0 0,0 0,0-1,1 1,-1 0,1-1,0 1,0-1,1 0,-1 0,0 0,1 0,0 0,0 0,0-1,0 1,0-1,0 0,5 3,9 5,1-1,28 11,-34-17,-1 0,1-1,0 0,-1 0,1-2,0 1,12-2,-9 0,-3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0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135 136,'-7'-1,"-1"1,0 0,0 1,0 0,0 0,-13 5,17-5,1 1,0 0,0 0,0 0,1 1,-1-1,0 1,1-1,0 1,0 0,-1 0,2 0,-1 0,0 0,1 0,-1 1,0 3,-3 7,0-1,1 1,1 0,1 1,0-1,0 17,1-25,1-1,1 1,-1 0,1 0,0 0,0 0,1 0,-1-1,1 1,1 0,-1-1,1 0,0 0,0 0,0 0,1 0,7 7,-8-9,1-1,0 0,0 0,0-1,0 1,0-1,0 0,0 0,0 0,1-1,-1 1,0-1,0 0,1 0,-1 0,0-1,5-1,-2 1,0 0,0-1,0 0,-1 0,1-1,-1 0,0 0,0 0,10-8,-7 3,0 0,-1-1,-1 0,1 0,-2 0,1-1,-1 0,-1-1,0 1,0-1,5-18,-5 5,-1-1,0 0,-2 0,-2-34,1 51,-1 0,-1 0,1 0,-1 1,-1-1,1 0,-6-15,6 21,-1 0,1 0,-1 0,0 0,1 0,-1 0,0 1,0-1,0 0,0 1,0-1,-1 1,1 0,0 0,-1 0,1 0,-1 0,1 1,-1-1,1 1,-1-1,1 1,-1 0,1 0,-1 0,0 0,1 1,-4 0,5-1,-1 1,1-1,-1 0,1 1,-1-1,1 1,-1 0,1 0,0-1,0 1,-1 0,1 0,0 0,0 0,0 0,0 1,0-1,0 0,0 0,0 1,1-1,-1 0,0 1,1-1,-1 1,1-1,0 1,-1-1,1 1,0-1,0 1,0-1,0 3,0 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1.6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0,'3'112,"-6"120,2-227,0 0,0 0,-1 0,1 0,-1 0,0 0,0-1,-5 8,7-12,-1 0,1 1,0-1,0 1,0-1,-1 0,1 1,0-1,-1 0,1 1,0-1,-1 0,1 0,0 1,-1-1,1 0,-1 0,1 0,0 1,-1-1,1 0,-1 0,1 0,0 0,-1 0,1 0,-1 0,1 0,-1 0,1 0,-1 0,1 0,-1 0,0-2,0 1,0-1,0 1,1-1,-1 1,0-1,1 1,-1-1,1 0,-1 1,1-1,0 0,0 1,0-4,-1-4,0-6,0 1,0-1,2 0,3-26,-4 38,1 1,-1-1,1 0,0 1,0-1,0 0,0 1,1 0,-1-1,1 1,-1 0,1-1,0 1,0 0,0 0,0 1,0-1,0 0,1 1,-1-1,1 1,-1 0,1-1,-1 1,1 1,-1-1,1 0,0 1,0-1,-1 1,6 0,1-1,1 2,0-2,0 1,0-1,0-1,0 0,11-3,-18 3,0 1,0-1,-1 1,1-1,-1 0,1 0,-1 0,0 0,0 0,0 0,0-1,0 1,-1-1,1 0,0 1,-1-1,0 0,0 0,0 0,0 0,0 0,-1 0,1 0,-1 0,0-3,0-83,-2 226,4 79,-1-212,-1 1,1-1,0 0,1 1,-1-1,1 0,3 6,-1-3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2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75,'0'18,"0"42,-11 88,8-61,5-97,0 0,0 0,1 0,1 0,-1 0,2 1,-1 0,1 0,1 0,6-9,-2 4,-2-1,0 0,10-24,6-19,-18 47,0-1,-1 0,-1 0,6-25,3-11,-13 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2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0,'1'3,"0"-1,0 1,0-1,0 1,0-1,1 0,-1 0,1 1,-1-1,1 0,0 0,0 0,0-1,0 1,5 3,35 19,-36-22,0-1,0 0,0 0,0 0,1-1,-1 0,0 0,0-1,11-1,-8-1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3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1,'-1'0,"0"0,-1 1,1 0,0-1,-1 1,1 0,0-1,0 1,0 0,0 0,0 0,0 0,0 0,0 0,0 0,0 1,0-1,1 0,-1 0,1 1,-1-1,1 0,-1 1,1-1,-1 2,-9 41,9-37,-15 142,15-147,1 0,0 1,0-1,0 0,0 0,0 1,1-1,-1 0,1 0,0 1,-1-1,1 0,0 0,0 0,0 0,0 0,1 0,-1 0,1-1,-1 1,3 2,-3-3,1-1,-1 1,1 0,-1-1,1 1,-1 0,1-1,0 0,-1 1,1-1,0 0,0 0,-1 0,1 0,0 0,-1 0,1-1,0 1,-1-1,1 1,0-1,-1 1,1-1,-1 0,1 0,-1 0,0 0,1 0,-1 0,2-1,0-1,0-1,0 1,0 0,-1-1,1 1,-1-1,0 0,0 0,0 0,0 0,-1 0,1 0,-1-1,0 1,-1 0,1-6,0 4,0 0,0 1,1-1,0 1,-1-1,2 1,4-9,-7 14,1 0,-1 0,1 0,-1 0,1 0,-1 1,1-1,-1 0,1 0,-1 0,1 1,-1-1,1 0,-1 1,1-1,-1 0,0 1,1-1,-1 0,1 1,-1-1,0 1,0-1,1 1,-1-1,0 1,0-1,1 1,-1-1,0 1,0-1,0 1,0-1,0 1,0 0,0 0,14 35,-10-24,9 28,-11-33,0 1,0-1,0 0,1 0,0 0,1 0,0 0,6 9,-3-10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3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0,'0'260,"0"-265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04.5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25,'2'-2,"1"1,-1 0,1 0,0 0,-1 0,1 0,0 1,0-1,-1 1,1 0,0-1,0 2,3-1,5-1,29-5,0 1,1 3,-1 1,51 5,-73-3,182 11,-199-12,0 0,-1 0,1 0,-1 0,1 0,-1 0,1 0,0 0,-1 0,1 0,-1 0,1 1,-1-1,1 0,-1 0,1 1,-1-1,1 0,-1 1,1-1,-1 0,0 1,1-1,-1 1,0-1,1 1,-1-1,0 1,1-1,-1 1,0-1,0 1,0-1,0 1,1-1,-1 1,0 0,0 0,-8 29,-25 26,7-18,-3-1,0-2,-45 42,64-66,1-1,0 1,1 0,0 1,-7 15,-27 38,33-53,1 0,0 1,1 0,0 1,-8 24,-13 27,26-62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3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0,'3'0,"2"0,3 0,2 0,2 0,1 0,1 0,0 0,0 0,-1 0,1 0,-1 0,1 0,-1 0,-2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25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37 202,'5'1,"0"-1,0 1,0 0,0 1,0-1,7 4,-10-4,0 1,0-1,0 0,1 0,-1 0,0 0,1-1,-1 1,1-1,-1 1,0-1,1 0,-1 0,1 0,-1 0,1 0,-1-1,1 1,-1-1,1 0,-1 0,0 1,0-1,1-1,-1 1,0 0,0 0,0-1,0 0,2-1,-2-1,1 0,-1 0,0 0,0 0,0-1,0 1,-1-1,0 1,0-1,0 1,-1-1,1 0,-1 1,0-1,0 0,-1 0,1 1,-1-1,0 1,-3-9,1 5,0-1,0 0,0 1,-1 0,0 0,-1 0,0 0,0 1,-1 0,-7-8,11 14,1 0,-1 0,0 0,0 0,0 0,0 1,0-1,0 0,0 1,0 0,0-1,0 1,0 0,0 0,0 0,0 0,0 1,0-1,0 0,0 1,0 0,0-1,0 1,0 0,1 0,-1 0,0 0,0 0,1 0,-1 1,1-1,-1 1,-2 2,1-1,0 1,0-1,0 1,0-1,0 1,1 0,-1 0,1 0,0 0,0 0,1 1,-1-1,1 1,-1 4,-3 41,4-44,-1 0,2 0,-1 0,0-1,1 1,0 0,1 0,-1 0,1 0,0 0,1 0,-1-1,1 1,3 6,0-1,1 0,0-1,1 0,0 0,0 0,16 14,-19-20,1 0,0-1,0 0,0 0,0 0,0 0,1-1,-1 0,1 0,0 0,-1-1,1 0,0 0,0 0,10-1,-10 0,-1-1,0 0,1 0,-1 0,1 0,-1-1,0 0,0 0,0-1,0 1,0-1,-1 0,1 0,-1-1,0 0,7-7,24-18,-27 25,-3 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28.1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0 346,'9'-2,"0"0,0 0,0-1,0 0,-1-1,0 0,14-8,6-3,-16 8,0 0,-1-1,0-1,0 0,-1 0,-1-1,1 0,-2-1,1 0,-1 0,11-23,-16 26,1 0,-2 0,1 0,-1 0,0 0,-1 0,0 0,0-1,-1 1,0 0,0-1,-3-14,1 20,0 0,0 0,-1 0,1 1,-1-1,1 0,-1 1,0 0,0-1,0 1,0 0,-1 1,1-1,0 1,-1-1,1 1,-1 0,1 0,-1 1,0-1,1 1,-1-1,0 1,0 0,1 1,-1-1,0 1,1-1,-1 1,1 0,-1 0,1 1,-1-1,1 1,0 0,0 0,0 0,0 0,-5 5,-18 16,23-21,1-1,0 1,0 0,-1-1,1 1,0 0,1 0,-1 0,0 0,1 1,-1-1,1 0,-1 1,1-1,0 1,0-1,0 1,1 0,-1 2,-5 29,5-29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18.3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87,'2'0,"0"1,-1-1,1 1,0-1,0 1,0 0,-1 0,1 0,0 0,-1 0,1 0,-1 0,1 1,-1-1,1 1,1 2,22 32,-13-17,5 3,-10-12,0-1,1 0,-1 0,15 11,-18-17,1 0,0 0,0-1,0 1,0-1,0 0,0-1,1 1,-1-1,1 0,-1 0,10 0,9-1,0 0,1-1,-1-1,0-1,-1-1,27-9,-19 0,52-29,-57 27,1 1,43-15,-68 28,1 0,-1 1,1-1,-1 1,1 0,0 0,-1 0,1 0,-1 0,1 0,-1 1,1 0,-1-1,1 1,-1 0,1 0,-1 0,0 0,0 1,0-1,1 1,2 2,3 5,0-1,0 1,-1 0,6 11,14 17,-7-10,-18-22,2 0,-1 0,0-1,1 1,0-1,9 8,-12-12,0 1,0-1,0 1,0-1,0 0,1 1,-1-1,0 0,0 0,0 0,1 0,-1 0,0 0,0 0,0-1,1 1,-1 0,0-1,0 1,0 0,0-1,0 0,0 1,0-1,0 0,0 1,0-1,0 0,0 0,0 0,-1 0,1 0,0 0,-1 0,1 0,0 0,-1 0,1-2,53-61,-32 41,-18 20,1 0,-1 0,1 0,0 0,0 1,0 0,0 0,0 0,0 1,1 0,-1 0,1 0,-1 0,0 1,1 0,7 1,-3-1,0 1,0 0,0 1,0 0,0 0,0 1,-1 0,11 6,3 3,0 0,1-2,0 0,1-2,47 10,-44-12,-13-2,1-1,-1 0,1-2,19 1,-31-2,1-1,0 1,0-1,-1 0,1 0,-1-1,1 0,-1 1,1-1,-1-1,0 1,0-1,0 1,0-1,0 0,-1-1,0 1,5-5,-4 2,17-19,-1-1,23-42,-26 39,-11 21,-1-1,0 0,0-1,-1 1,6-19,-8 15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30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23,'0'-2,"1"1,-1 0,0 0,1 0,-1 0,1 0,0 0,-1 0,1 0,0 0,-1 0,1 1,0-1,0 0,0 0,0 1,-1-1,1 0,0 1,0-1,1 1,-1-1,0 1,0 0,0-1,0 1,0 0,0 0,0 0,3 0,-2-1,0 1,0 0,0 0,0 0,0 0,0 0,0 1,0-1,1 0,-1 1,0 0,0-1,0 1,-1 0,1 0,3 2,-3-1,0 0,-1 0,1 1,-1-1,1 0,-1 1,0-1,0 1,0-1,0 1,0-1,-1 1,1 0,-1-1,0 1,1 0,-1-1,-1 1,1 0,0 0,-1-1,1 1,-1-1,0 1,0 0,0-1,0 1,0-1,0 0,-1 1,1-1,-1 0,0 0,0 0,1 0,-1 0,-1 0,1-1,0 1,0-1,-1 1,1-1,0 0,-1 0,1 0,-1 0,0 0,-3 0,8-1,-1 0,1 0,-1 0,1 0,0 1,-1-1,1 1,-1-1,1 1,0 0,-1-1,0 1,1 0,-1 0,1 0,-1 0,0 0,0 0,0 0,0 1,0-1,0 0,0 1,0-1,0 1,0 1,24 50,-15-31,-8-16,0 0,0 1,-1-1,0 0,0 0,0 1,-1-1,1 1,-2-1,1 0,-1 1,0-1,0 0,-1 0,1 1,-1-1,-1 0,1-1,-1 1,0 0,-1-1,1 0,-1 1,0-1,0-1,-1 1,-9 7,12-10,0-1,1 0,-1 0,0 0,0 0,0-1,0 1,0 0,0-1,0 1,-1-1,1 0,0 0,0 0,0 0,0 0,0 0,0-1,-1 1,1-1,0 1,0-1,0 0,0 0,-3-2,2 1,0 0,1-1,-1 1,1-1,-1 0,1 0,0 0,0 0,0 0,0 0,0-1,1 1,0 0,-2-5,2 5,1-1,-1 1,0-1,1 1,0-1,0 1,0-1,0 1,0-1,1 1,-1-1,1 1,0-1,3-5,-3 7,0 0,0 0,1 0,-1 0,1 1,0-1,-1 0,1 1,0-1,0 1,0 0,0-1,0 1,0 0,1 0,-1 0,0 1,0-1,1 1,-1-1,0 1,1 0,-1-1,4 2,25-4,-27 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31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58,'0'-12,"1"8,-1 1,0-1,0 1,0 0,-1-1,1 1,-1-1,-1-4,2 7,-1 1,0-1,1 0,-1 1,0-1,0 0,0 1,1-1,-1 1,0-1,0 1,0-1,0 1,0 0,0 0,0-1,0 1,0 0,0 0,0 0,0 0,0 0,0 0,1 0,-1 0,0 1,0-1,0 0,0 1,0-1,0 0,0 1,0-1,0 1,1-1,-1 1,-1 1,0-1,-1 1,1 0,0 1,0-1,0 0,0 0,0 1,0 0,1-1,-1 1,1 0,0-1,0 1,0 0,0 0,0 0,0 4,0-2,0 0,0 0,1 0,0 0,0 0,0 0,0 0,1 1,2 8,-3-14,0 1,0-1,0 1,1-1,-1 1,0-1,0 1,1-1,-1 1,0-1,1 1,-1-1,0 0,1 1,-1-1,1 0,-1 1,1-1,-1 0,0 0,1 1,-1-1,1 0,-1 0,1 0,-1 0,1 1,0-1,-1 0,1 0,-1 0,1 0,-1 0,1 0,0-1,19-12,8-24,-28 37,0-1,0 1,1 0,-1 0,0 0,0 0,0 0,1 0,-1 0,0 0,0 0,0 0,0 0,1 0,-1 0,0 0,0 0,0 0,1 0,-1 0,0 0,0 0,0 0,0 1,1-1,-1 0,0 0,0 0,0 0,0 0,1 0,-1 0,0 1,0-1,0 0,0 0,0 0,0 0,0 1,0-1,0 0,1 0,-1 0,0 0,0 1,0-1,0 0,0 0,0 0,0 1,0-1,0 0,0 0,0 0,0 1,-1-1,1 0,8 23,1 3,-6-25,0 0,0-1,-1 1,1-1,0 0,0 0,0 0,0 0,0 0,0 0,0-1,-1 0,1 1,0-1,3-2,-2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32.3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1,'-1'29,"0"32,4-46,4-25,-4 5,0-1,1 0,-1 1,1 0,0 0,0 0,0 0,1 1,6-6,-10 9,0 0,1 0,-1 1,0-1,0 0,1 0,-1 1,0-1,1 1,-1-1,0 1,1 0,-1-1,1 1,-1 0,0 0,1 0,-1 0,1 0,-1 0,1 0,-1 1,0-1,1 1,-1-1,0 1,1-1,-1 1,0 0,0-1,1 1,-1 0,0 0,0 0,0 0,0 0,0 0,0 0,0 0,-1 1,1-1,0 0,-1 0,1 1,-1-1,1 1,0 0,-1 31,3 17,-3-50,0 1,0-1,0 1,0-1,0 1,1-1,-1 1,0-1,1 1,-1-1,0 1,1-1,-1 0,0 1,1-1,-1 0,1 1,-1-1,0 0,1 1,-1-1,1 0,-1 0,1 0,-1 0,1 1,0-1,1 0,-1-1,1 1,-1-1,1 1,-1-1,0 1,1-1,-1 0,1 1,-1-1,0 0,0 0,3-2,28-33,-27 29,0 1,0 0,1 0,0 0,0 1,7-5,-13 10,1 1,0-1,0 1,-1-1,1 0,0 1,-1-1,1 1,-1 0,1-1,-1 1,1-1,-1 1,1 0,-1 0,1-1,-1 1,0 0,1-1,-1 1,0 0,0 0,0 0,0 0,11 33,-8-24,-2-8,0 1,-1-1,1 0,0 0,0 0,0 0,0 0,1 0,-1 0,1 0,-1-1,1 1,-1 0,1-1,0 0,0 1,0-1,0 0,0 0,0 0,0 0,0 0,0 0,0-1,1 1,-1-1,0 1,3-1,-2 0,0-1,-1 0,1 1,0-1,-1 0,1 0,-1 0,1-1,-1 1,0-1,0 1,1-1,-1 0,0 0,0 0,-1 0,1 0,0 0,-1 0,1 0,-1-1,0 1,2-4,-2 4,0 0,0 0,0 0,0-1,0 1,0 0,-1 0,1-1,-1 1,1 0,-1-1,0 1,0 0,0-1,0 1,0-1,-1 1,1 0,-1-1,1 1,-1 0,0 0,0 0,-2-4,0 4,0 0,1 0,-1 0,0 0,0 1,0 0,0 0,-1-1,1 2,0-1,0 0,-1 1,1-1,0 1,-1 0,-5 1,-18-1,21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37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1 159,'0'2,"0"0,0 1,0-1,1 0,-1 0,0 1,1-1,0 0,-1 0,1 1,0-1,0 0,0 0,1 0,-1 0,0 0,1-1,-1 1,4 3,-3-5,-1 1,1-1,-1 1,1-1,-1 1,1-1,-1 0,1 0,-1 0,1 0,-1 0,1 0,0 0,-1 0,1-1,-1 1,1-1,-1 1,0-1,1 1,-1-1,1 0,-1 0,0 0,0 0,1 0,-1 0,0 0,0 0,0 0,1-3,8-7,0-1,-1 0,-1-1,0 0,0 0,10-27,-15 123,-3-81,0 1,-1 0,1-1,1 1,-1-1,0 1,1 0,-1-1,1 1,0-1,-1 0,1 1,1-1,-1 0,0 1,0-1,1 0,3 4,-3-5,0-1,0 1,1 0,-1-1,0 0,0 1,1-1,-1 0,0 0,0 0,1-1,-1 1,0 0,0-1,1 0,-1 1,0-1,0 0,0 0,0 0,0 0,3-3,-1 1,1 0,-1-1,0 1,-1-1,1 0,0 0,-1 0,0 0,0-1,-1 1,1-1,2-7,1-2,-1 0,-1-1,4-16,-12 52,2 0,1 1,2 38,-1-59,0 0,1 0,-1 0,1 0,-1 0,1 0,0 0,0 0,-1-1,1 1,0 0,0 0,0 0,0-1,-1 1,1-1,0 1,0-1,1 1,-1-1,0 1,0-1,0 0,0 0,0 1,0-1,0 0,1 0,-1 0,0 0,0 0,0-1,0 1,0 0,0 0,0-1,0 1,2-2,1 2,-1-1,1 0,-1 0,1-1,-1 1,0-1,1 1,-1-1,0 0,0 0,4-5,1-5,-1 0,-1 0,0-1,-1 0,0 0,-1 0,-1-1,4-20,-10 53,0-3,1-1,1 1,0 0,1 1,4 27,-4-43,1 0,-1 0,1 0,-1 0,1 0,0 0,-1 0,1-1,0 1,0 0,-1 0,1 0,0-1,0 1,0-1,0 1,0 0,0-1,0 1,0-1,0 0,0 1,0-1,1 0,-1 0,0 0,0 0,0 0,0 0,0 0,0 0,0 0,1 0,0-1,0 1,1-1,-1 1,0-1,1 0,-1 0,0 0,1 0,-1 0,0 0,0-1,0 1,0-1,0 1,3-4,10-18,-10 17,0-1,0 1,-1-1,0 0,-1-1,1 1,-1-1,-1 1,4-16,-5 15,-2 13,-4 30,4-25,-1 0,2 0,0 0,0 0,0 0,4 15,-4-24,1 0,-1 0,1-1,0 1,-1 0,1 0,0 0,0 0,0-1,-1 1,1 0,0-1,0 1,0-1,0 1,0-1,0 1,0-1,0 0,0 0,0 1,0-1,0 0,1 0,-1 0,0 0,0 0,0 0,0 0,0-1,0 1,0 0,0-1,0 1,0 0,0-1,0 1,0-1,0 0,0 1,1-2,36-28,-38 30,10-10,0-1,-1-1,-1 1,13-24,-5 9,-12 90,-3-48,-1-12,1-1,0 1,-1-1,0 0,0 1,0-1,0 1,-1-1,1 1,-1-1,0 0,0 1,0-1,0 0,-1 0,1 0,-4 5,4-7,1-1,0 0,0 0,0 0,-1 0,1 0,0 0,0 0,-1 0,1 0,0 0,0 0,0 0,-1 0,1 0,0 0,0 0,-1 0,1 0,0 0,0 0,-1 0,1 0,0 0,0 0,0-1,-1 1,1 0,0 0,0 0,0 0,0 0,-1-1,1 1,0 0,0 0,0 0,0-1,0 1,0 0,0 0,-1 0,1-1,-4-17,1-16,3 33,0 0,0 0,1 0,-1-1,0 1,0 0,1 0,-1 0,1 0,-1-1,1 1,0 0,-1 0,1 0,0 0,0 1,0-1,-1 0,1 0,0 0,0 1,0-1,0 0,1 1,-1-1,0 1,0-1,0 1,0 0,0-1,1 1,-1 0,0 0,0 0,1 0,-1 0,2 0,61 9,-28-3,-34-6,1 0,-1 0,0 0,0 0,1 0,-1 0,0-1,0 1,0-1,1 0,-1 1,0-1,0 0,0 0,0 0,0-1,0 1,-1 0,1-1,0 1,-1-1,1 0,-1 1,1-1,-1 0,2-3,-1 0,-1-1,0 0,0 1,0-1,0 0,-1 0,0 0,0 0,-2-8,2 14,0-1,0 1,0 0,0-1,0 1,0-1,0 1,0-1,0 1,0-1,0 1,0-1,0 1,-1-1,1 1,0-1,0 1,-1 0,1-1,0 1,0-1,-1 1,1 0,0-1,-1 1,1 0,-1-1,1 1,0 0,-1 0,1-1,-1 1,1 0,-1 0,1 0,-1 0,1 0,-1 0,1-1,-1 1,1 0,-1 0,1 1,-1-1,1 0,0 0,-1 0,1 0,-1 0,1 0,-1 1,1-1,-1 0,1 0,0 1,-1-1,1 0,-1 1,1-1,0 0,-1 1,1 0,-2 0,0 1,0-1,1 1,-1 0,1 0,-1 0,1 0,0 0,0 0,-1 0,2 0,-3 5,2 4,-1-1,1 0,1 0,-1 0,2 0,-1 0,4 16,-4-23,1-1,0 0,0 1,1-1,-1 0,0 0,1 1,-1-1,1 0,0-1,0 1,0 0,0 0,0-1,0 1,0-1,0 0,1 1,-1-1,0 0,1 0,-1-1,1 1,-1 0,1-1,-1 0,1 0,0 1,-1-1,1-1,3 1,0 0,0-1,0 1,0-1,0-1,0 1,-1-1,1 0,0 0,-1 0,1-1,-1 0,0 0,0-1,0 1,0-1,0 0,-1 0,0-1,0 1,0-1,0 0,-1 0,0 0,0-1,0 1,-1-1,0 1,0-1,0 0,-1 0,0 0,0 0,0-12,0 18,-1 0,0-1,0 1,0-1,0 1,0-1,0 1,0 0,0-1,0 1,0-1,0 1,-1 0,1-1,0 1,0-1,0 1,0 0,-1-1,1 1,0 0,0-1,-1 1,1 0,0-1,-1 1,1 0,0 0,-1 0,1-1,0 1,-1 0,1 0,-1 0,1-1,0 1,-1 0,0 0,-17 10,-14 24,31-33,-2 3,1 0,1 0,-1 0,1 1,-1-1,1 0,0 1,1-1,-1 0,1 1,0-1,0 1,0-1,1 0,1 9,-2-11,0-1,0 0,0 1,0-1,1 0,-1 1,0-1,1 0,-1 1,1-1,0 0,-1 0,1 0,0 1,0-1,-1 0,1 0,0 0,0 0,0 0,0 0,0-1,1 1,-1 0,0 0,0-1,1 1,-1-1,0 1,0-1,1 0,-1 1,0-1,1 0,-1 0,1 0,-1 0,0 0,1 0,-1 0,0-1,1 1,-1 0,0-1,1 1,-1-1,0 1,0-1,1 0,-1 0,0 1,1-3,3-1,-1 0,0-1,0 0,0 0,-1 0,0-1,0 1,0-1,-1 0,1 0,-1 0,-1 0,1 0,0-11,3-3,-6 28,0-1,0 1,1 0,0 0,1-1,-1 1,3 8,-3-14,0 1,1-1,-1 1,1-1,0 1,-1-1,1 1,0-1,0 0,1 0,-1 1,0-1,1 0,-1 0,1 0,0-1,-1 1,1 0,0-1,0 1,0-1,1 1,-1-1,0 0,0 0,4 1,-3-2,-1-1,1 1,0-1,0 0,-1 0,1 0,0 0,-1 0,1 0,-1-1,0 1,1-1,1-2,36-30,-27 22,50-55,-35 34,-28 90,-3-8,4-42,-1 0,0 0,-1 0,1 0,-3 8,1-29,2 12,-1 1,1 0,-1 0,1-1,0 1,0 0,-1-1,1 1,0 0,0-1,0 1,1 0,-1-1,0 1,0 0,1-1,-1 1,1 0,-1 0,1-1,-1 1,1 0,0 0,-1 0,1 0,0 0,0 0,0 0,0 0,0 0,0 0,0 0,0 1,1-1,-1 1,2-2,17-6,-16 7,1-1,-1 1,0-1,1 0,-1 0,0-1,0 1,-1-1,1 0,0 0,-1 0,0 0,0-1,0 0,0 1,0-1,-1 0,1 0,2-9,-2 9,8-21,-11 24,1 1,-1-1,0 0,0 1,1-1,-1 1,0-1,0 0,1 0,-1 1,0-1,0 0,0 1,0-1,0 0,0 1,0-1,0 0,-1 0,1 1,0-1,0 0,-1 1,1-1,0 1,-1-2,0 2,1 0,-1 0,1 0,-1 0,1 1,-1-1,1 0,-1 0,0 0,1 1,-1-1,1 0,0 1,-1-1,1 0,-1 1,1-1,-1 0,1 1,0-1,-1 1,1-1,0 1,-1-1,1 1,0-1,0 1,0-1,-1 1,1 0,0-1,0 1,0-1,0 1,0-1,0 2,-5 28,3-23,1 1,0-1,0 1,1 0,0 0,0-1,1 1,0 0,0-1,3 9,-3-14,-1 0,0-1,1 1,0 0,-1-1,1 1,0-1,-1 1,1-1,0 1,0-1,1 1,-1-1,0 0,0 0,0 1,1-1,-1 0,1 0,-1 0,1-1,-1 1,1 0,0 0,-1-1,1 1,0-1,-1 0,1 1,0-1,0 0,-1 0,1 0,0 0,-1 0,1-1,0 1,0 0,-1-1,1 1,0-1,-1 0,1 0,-1 1,1-1,1-1,2-2,0 0,0 0,0 0,-1 0,1-1,-1 1,0-1,-1 0,1-1,-1 1,0-1,0 1,-1-1,1 0,-1 0,-1 0,1 0,-1 0,1-9,5-14,-13 101,5-62,1-5,-1 1,1 0,0-1,0 1,1 0,1 9,-1-14,-1 0,1 1,0-1,0 0,-1 0,1 1,0-1,0 0,0 0,0 0,0 0,1 0,-1 0,0-1,0 1,1 0,-1-1,0 1,1-1,-1 1,0-1,1 1,-1-1,1 0,-1 0,1 0,-1 0,0 0,1 0,1 0,3 0,0 0,-1 0,1 0,0-1,0 0,-1 0,1 0,-1-1,1 0,-1 0,0 0,1 0,-1-1,0 0,-1 0,1-1,0 1,-1-1,0 0,0 0,0 0,-1-1,1 0,-1 1,3-7,-2 4,-1 1,0-1,0 0,-1 0,0 0,0-1,0 1,-1 0,0-10,-7 114,6-95,0 0,0 0,0 0,0 0,1 0,-1 0,1 0,-1 0,1 0,-1 0,1-1,0 1,0 0,0 0,0-1,0 1,1-1,-1 1,0-1,1 1,-1-1,1 0,-1 0,1 0,0 0,3 2,-2-2,0 0,1-1,-1 1,0 0,1-1,-1 0,1 0,-1 0,1-1,-1 1,0-1,1 1,-1-1,0 0,6-3,2-1,1-2,-1 1,0-1,-1-1,0 0,0 0,0-1,-1-1,-1 1,0-1,12-18,-18 24,0 0,0 0,-1-1,1 1,-1 0,0-1,0 1,0 0,-1-1,1 1,-2-8,1 11,0 0,0 0,0 0,0 0,0 0,-1 0,1 1,0-1,-1 0,1 0,-1 0,1 1,-1-1,1 0,-1 0,1 1,-1-1,0 0,1 1,-1-1,0 1,0-1,0 0,-1 1,1 0,-1 0,1 0,-1 0,0 0,1 0,-1 0,1 1,-1-1,1 0,-1 1,1-1,-1 1,1 0,0 0,-1-1,1 1,-2 1,-4 4,0 0,0 0,1 1,-1 0,2 0,-1 0,1 1,0-1,1 1,-4 9,7-15,0 0,0 0,0 0,0 0,1 0,-1 1,1-1,0 0,0 0,0 0,0 1,0-1,0 0,0 0,1 0,-1 1,1-1,-1 0,1 0,0 0,0 0,0 0,0 0,0 0,1 0,-1-1,3 3,1-1,0 0,0 0,0-1,1 1,0-2,-1 1,1 0,7 0,10 3,39 12,-59-15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39.8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1,'0'7,"1"1,-1-1,1 0,1 1,-1-1,1 0,0 0,1 0,0 0,0 0,0-1,1 1,0-1,0 0,1 0,0 0,0-1,0 0,0 0,1 0,0 0,0-1,0 0,1 0,11 4,7 3,1-2,0 0,30 4,-19-7,-1-2,1-1,0-3,60-5,-91 4,1-1,-1 0,1 0,-1 0,0-1,0 0,0 0,0-1,0 1,-1-1,0-1,0 1,0-1,0 0,0 0,6-9,-7 7,2 1,-1 0,1 0,0 0,0 1,0 0,1 0,0 1,0 0,10-5,-15 9,0-1,0 0,0 1,-1-1,1 1,0 0,0 0,0-1,0 1,0 1,0-1,0 0,0 0,-1 1,1-1,0 1,0-1,0 1,-1 0,1 0,0 0,-1 0,1 0,-1 0,1 0,-1 0,3 3,0 2,0 0,0 0,-1 1,0-1,4 15,7 12,-13-33,-1 0,0 1,1-1,-1 0,1 0,-1 0,0 1,1-1,-1 0,1 0,-1 0,0 0,1 0,-1 0,1 0,-1 0,1 0,-1 0,0 0,1 0,-1 0,1 0,-1 0,1 0,-1 0,0-1,1 1,-1 0,0 0,1 0,-1-1,1 1,-1 0,0 0,0-1,1 1,-1 0,0-1,1 0,20-21,-5 6,-12 15,-1-1,0 1,0-1,1 1,-1 0,1 0,-1 0,1 1,-1-1,1 1,0 0,-1 0,1 0,-1 0,1 1,4 0,4 3,-1 0,0 1,17 9,-20-10,0 1,0-2,0 1,0-1,0 0,0-1,1 0,0 0,9 0,5-2,2 1,-1-2,1 0,0-2,-1 0,36-11,-36 6,-10 5,1-1,-2-1,1-1,0 1,-1-2,0 0,-1-1,0 0,17-14,-22 15,-5 5,1 0,-1 0,0 0,0 0,0-1,0 1,0-1,-1 1,1-1,-1 1,0-1,1 0,-1 0,1-5,-2 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1.4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1,'2'0,"0"0,1-1,-1 1,0 1,0-1,0 0,0 0,1 1,-1-1,0 1,0 0,0 0,0-1,0 1,0 1,-1-1,1 0,0 0,0 1,-1-1,1 1,-1-1,1 1,-1 0,0-1,0 1,0 0,0 0,0 0,0 0,0 0,0 0,-1 0,1 0,-1 0,0 1,0-1,1 0,-1 0,0 0,-1 0,1 1,0-1,-1 0,1 0,-1 0,0 0,0 0,1 0,-1 0,0 0,-2 2,2-3,0 0,0 1,0-1,0 1,1 0,-1-1,0 1,1 0,-1-1,1 1,0 0,-1-1,1 1,0 0,0 0,0-1,0 1,1 0,-1 0,0-1,1 1,-1 0,1-1,0 1,-1 0,1-1,0 1,0-1,0 1,0-1,0 0,0 1,1-1,-1 0,3 2,0 3,5 5,-1 1,0 0,-1 0,0 0,5 16,-10-23,0 1,0-1,0 1,-1-1,0 1,0 0,-1 0,1-1,-1 1,0 0,-1 0,0 0,0-1,0 1,-3 7,3-10,1-1,-2 0,1 1,0-1,0 0,-1 0,1 0,-1 0,0 0,1 0,-1 0,0-1,0 1,0-1,0 1,-1-1,1 0,0 0,0 0,-1 0,1 0,-1-1,1 1,-1 0,1-1,-1 0,1 0,-1 0,1 0,-1 0,1 0,-1-1,1 1,-1-1,1 0,-1 0,1 0,0 0,0 0,-1 0,1 0,0-1,0 1,0-1,0 0,0 1,1-1,-1 0,1 0,-1 0,1 0,-2-3,-14-20,14 21,0 1,0 0,0-1,1 0,0 0,0 0,0 0,0 0,0 0,1 0,-2-8,3 11,1 0,0 0,-1 0,1 0,0 1,-1-1,1 0,0 1,0-1,0 0,0 1,0-1,-1 1,1-1,0 1,0-1,0 1,0 0,1 0,-1 0,0-1,0 1,0 0,0 0,0 0,1 1,36-2,-31 2,15-5,-18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05.9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0,'2'6,"-1"1,2-1,-1 0,1 0,0 0,0 0,1 0,-1-1,1 0,1 1,-1-1,1-1,5 5,16 21,13 25,-2 1,32 67,28 76,-95-195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3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80,'-2'1,"-1"0,0 0,1 0,-1 0,1 0,-1 0,1 1,0-1,-1 1,1 0,0 0,0 0,0 0,0 0,1 0,-1 0,1 0,-1 1,1-1,0 1,0-1,0 1,0 0,0-1,0 1,1 0,-1-1,1 1,0 0,0 0,0 0,0-1,0 1,1 0,-1 0,1-1,0 1,0 0,0-1,2 5,-1-5,-1-1,1 0,-1 0,1 0,0-1,-1 1,1 0,0-1,0 1,-1-1,1 1,0-1,0 0,0 1,-1-1,1 0,0-1,0 1,0 0,0 0,-1-1,1 1,0-1,0 1,-1-1,1 0,2-1,-1 1,-1-1,0 1,1 0,-1-1,0 0,0 1,1-1,-1 0,-1 0,1 0,0 0,0-1,-1 1,1 0,-1-1,0 1,2-5,-2 5,-1 9,0 3,0 0,1 0,1 0,4 17,-6-26,1 0,-1 0,0 0,1 0,-1 0,1 0,-1 0,1 0,0 0,-1 0,1 0,0-1,0 1,-1 0,1-1,0 1,0 0,0-1,0 1,0-1,0 1,0-1,1 1,0-2,0 1,0 0,0-1,0 0,0 1,0-1,0 0,0 0,-1 0,1 0,0 0,0 0,-1-1,1 1,-1-1,0 1,1-1,0-1,2-1,-1 0,0 0,0-1,-1 1,1-1,-1 1,0-1,0 0,-1 0,3-8,0-3,2 86,-5-69,-1 1,1-1,0 0,0 0,0 0,0 0,0 0,0 0,0 0,0 0,0 0,0-1,0 1,0 0,1-1,-1 1,0-1,1 1,-1-1,0 0,1 1,-1-1,0 0,1 0,-1 0,1 0,-1 0,0 0,1-1,-1 1,3-1,-3 1,0 0,0-1,1 1,-1 0,0-1,0 1,0-1,0 1,0-1,0 1,0-1,0 0,0 0,0 0,0 1,0-1,0 0,0 0,-1 0,1 0,0 0,-1-1,1 1,-1 0,1 0,-1 0,0 0,1-1,-1 1,0 0,0 0,0-1,0 1,0 0,0 0,0 0,0-1,-1 1,1 0,-1-1,-17-41,14 37,1 1,0-1,0 0,1 0,0 0,0 0,0 0,0-1,1 1,0 0,1-1,-1 1,1-1,1 1,-1-1,3-9,-2 14,0 0,1 1,-1-1,0 0,1 1,0 0,-1-1,1 1,0 0,0 0,-1 0,1 0,0 0,0 0,0 0,0 1,0-1,0 1,1 0,-1-1,2 1,53-2,-46 3,6-2,24 4,-40-3,1 1,-1-1,0 1,0 0,0-1,0 1,0 0,0 0,0 0,0 0,0 0,0 0,0 0,0 0,-1 0,1 0,0 1,-1-1,1 0,-1 0,1 1,-1-1,0 0,1 1,-1-1,0 0,0 3,0 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4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1,'1'11,"0"0,0 0,1 0,5 18,-7-27,1 0,-1 1,1-1,0 0,-1 0,1 0,1 1,-1-1,0 0,0 0,1-1,-1 1,1 0,-1 0,1-1,0 1,0-1,-1 1,1-1,0 0,1 0,-1 0,0 0,0 0,0 0,0 0,1-1,2 1,-3-2,0 0,-1 0,1 0,-1-1,0 1,1 0,-1-1,0 1,0-1,0 1,0-1,0 1,0-1,0 0,-1 0,1 1,-1-1,1 0,-1 0,0 0,1 0,-1 1,0-4,0 4,1-1,-1 1,0 0,0-1,1 1,-1 0,0-1,0 1,0-1,-1 1,1 0,0-1,0 1,-1 0,1-1,-1 1,1 0,-1 0,0-1,1 1,-1 0,0 0,0 0,0 0,0 0,0 0,0 0,0 0,0 0,0 1,0-1,0 0,0 1,-1-1,0 0,0 1,0 0,0 1,0-1,0 0,0 1,0-1,0 1,1 0,-1-1,0 1,0 0,1 0,-1 0,1 0,-1 1,1-1,-3 2,4-2,-1 0,1-1,-1 1,1 0,0-1,-1 1,1 0,0-1,-1 1,1 0,0 0,0-1,0 1,-1 0,1 0,0-1,0 1,0 0,0 0,1 0,-1-1,0 1,0 0,0 0,1-1,-1 1,0 0,1-1,-1 1,0 0,1-1,-1 1,1 0,-1-1,1 1,-1-1,1 1,0-1,-1 1,1-1,0 1,-1-1,1 0,0 1,1-1,0 1,0 1,0-1,0 0,1-1,-1 1,0 0,1-1,-1 1,1-1,-1 0,0 0,1 0,-1 0,1 0,-1 0,1-1,-1 1,0-1,1 1,-1-1,0 0,1 0,-1 0,0-1,0 1,0 0,2-2,1-2,0 0,-1 0,1 0,-1 0,0-1,-1 1,1-1,2-8,2 1,-4 15,-3 30,0 7,0-37,-1-1,0 1,0-1,1 0,-1 1,1-1,-1 1,1-1,-1 0,1 1,0-1,0 0,0 0,0 0,0 0,0 1,2 0,26-2,-24-1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5.0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0 268,'6'-1,"-1"0,0 0,0-1,0 0,0 0,0-1,0 1,0-1,-1 0,1 0,-1 0,0-1,0 0,0 0,-1 0,1 0,2-5,5-5,0-1,-2-1,16-31,-22 38,1-1,-2 1,1-1,-1 0,-1 0,1-12,-1 21,-1-1,0 1,0-1,0 1,0 0,0-1,0 1,0-1,0 1,-1-1,1 1,-1 0,1-1,-1 1,1 0,-1-1,0 1,1 0,-1 0,0 0,0-1,0 1,0 0,0 0,0 1,0-1,-1 0,1 0,0 0,0 1,-1-1,1 1,0-1,-1 1,1-1,-1 1,1 0,0 0,-1-1,1 1,-1 0,1 0,-1 1,1-1,0 0,-1 0,1 1,-1-1,1 1,0-1,-1 1,-1 1,1-1,0 0,0 0,0 1,0-1,1 1,-1-1,0 1,1-1,-1 1,1 0,0 0,0 0,-1 0,1 0,0 0,1 0,-1 0,0 0,0 4,-9 51,6-28,-13 97,15-116,1 1,0 0,0 0,1 0,1 0,3 21,-3-30,-1-1,1 0,-1 1,1-1,0 0,0 1,0-1,-1 0,1 0,0 0,1 0,-1 0,0 0,0 0,0 0,1-1,-1 1,0 0,1-1,-1 1,0-1,1 1,-1-1,1 0,-1 1,2-1,-2 0,0 0,0-1,1 1,-2 0,1-1,0 1,0 0,0-1,0 1,0-1,0 1,0-1,0 0,-1 1,1-1,0 0,0 0,-1 0,1 1,-1-1,1 0,-1 0,1 0,-1 0,1 0,-1 0,0 0,0 0,1 0,-1 0,0 0,0 0,0 0,0 0,0 0,0-1,1-26,-1 20,1 1,-1-1,0 1,0-1,-1 1,-3-13,4 20,0-1,0 1,0 0,-1-1,1 1,0 0,0 0,0-1,-1 1,1 0,0 0,-1-1,1 1,0 0,0 0,-1 0,1-1,0 1,-1 0,1 0,-1 0,1 0,0 0,-1 0,1 0,0 0,-1 0,1 0,0 0,-1 0,1 0,0 0,-1 0,1 0,-1 0,1 0,0 1,-1-1,1 0,0 0,0 0,-1 1,1-1,0 0,-1 0,1 1,0-1,0 0,-1 1,-18 19,11-11,4-7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5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14,'0'0,"0"-1,0 1,0-1,0 1,0-1,0 1,0-1,0 1,0-1,0 1,0-1,0 1,-1-1,1 1,0-1,0 1,0 0,-1-1,1 1,0-1,-1 1,1 0,0-1,-1 1,1 0,0-1,-1 1,1 0,-1 0,1-1,-1 1,1 0,0 0,-1 0,1 0,-1-1,1 1,-1 0,1 0,-1 0,1 0,-1 0,1 0,-1 0,1 0,-1 1,1-1,-1 0,1 0,-1 0,1 0,0 1,-1-1,1 0,-1 0,1 1,-1 0,-22 19,20-9,0 0,0 1,1-1,1 1,0 0,1-1,0 1,2 18,-2-29,0-1,0 1,0-1,0 1,0-1,0 1,0-1,0 1,0-1,0 0,0 1,0-1,1 1,-1-1,0 1,0-1,0 0,1 1,-1-1,0 1,1-1,-1 0,0 1,0-1,1 0,-1 1,1-1,-1 0,0 0,1 1,-1-1,1 0,-1 0,0 0,1 0,-1 0,1 1,16-12,8-25,-9-21,-15 67,0 0,1 0,0 0,4 12,-1-4,-5-16,10 31,-10-32,0 0,0 0,0 0,1-1,-1 1,0 0,0 0,1-1,-1 1,0 0,1 0,-1-1,1 1,-1 0,1-1,-1 1,1-1,0 1,-1-1,1 1,0-1,-1 1,1-1,0 0,-1 1,1-1,0 0,0 1,-1-1,1 0,1 0,2-2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7.9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55,'10'77,"-1"-24,-12-64,2 5,-1-1,1 1,0 0,0-1,1-8,0 14,0 0,0 1,0-1,0 1,0-1,0 0,1 1,-1-1,0 1,0-1,1 1,-1-1,0 1,1-1,-1 1,0-1,1 1,-1-1,1 1,-1 0,1-1,-1 1,1 0,-1-1,1 1,0 0,1-1,-1 1,1 1,0-1,-1 0,1 0,0 1,-1-1,1 1,-1-1,1 1,-1-1,1 1,-1 0,3 2,-3-2,0 0,0-1,0 1,0 0,0 0,0-1,0 1,0-1,1 1,-1-1,0 1,0-1,0 0,0 0,1 0,-1 1,0-1,0 0,1 0,-1-1,0 1,0 0,0 0,1 0,-1-1,0 1,0-1,0 1,0-1,0 1,0-1,0 0,0 0,0 1,0-1,0 0,0 0,0 0,0 0,-1 0,1 0,0 0,-1 0,1 0,-1 0,0-1,1 1,-1 0,0 0,1-2,1-7,0 0,-1 0,0 0,-1-16,0 25,-2 34,1-24,0 0,1 0,-1 1,2-1,-1 0,1 0,1 0,0 0,5 16,-6-23,0-1,0 0,0 0,0 0,0 0,0 0,1 0,-1 0,0-1,0 1,1 0,-1-1,0 1,1-1,-1 1,1-1,-1 0,0 1,1-1,-1 0,1 0,-1 0,1 0,-1 0,1-1,-1 1,1 0,-1-1,0 1,1-1,-1 1,0-1,1 1,1-2,-1 1,1-1,-1 1,0-1,1 1,-1-1,0 0,0 0,0 0,0 0,0 0,0 0,0 0,-1-1,1 1,-1-1,0 1,1-4,5-80,-6 67,-1 29,0-1,3 54,-3-59,0 1,1-1,0 0,0 1,0-1,1 0,0 0,-1 0,1 0,0-1,5 7,-6-9,-1 0,1-1,0 1,-1-1,1 1,-1 0,1-1,0 0,0 1,-1-1,1 1,0-1,0 0,0 1,-1-1,1 0,0 0,0 0,0 0,0 0,-1 0,1 0,0 0,0 0,0 0,0 0,-1 0,1 0,0-1,0 1,1-1,0-1,0 0,1 1,-1-1,0 0,-1-1,1 1,0 0,-1 0,1-1,1-2,1-3,-1-1,1 0,-1 0,0 0,1-12,-6-19,7 63,-2 8,-3-23,1 1,0 0,0-1,1 1,4 13,-6-21,1 1,0-1,-1 0,1 0,0 0,-1 0,1 0,0 0,0 0,0 0,0 0,0-1,0 1,0 0,1-1,-1 1,0 0,0-1,0 1,1-1,-1 0,0 1,0-1,1 0,-1 0,0 0,1 0,-1 0,0 0,1 0,-1-1,0 1,0 0,1-1,-1 1,0-1,0 1,0-1,1 1,-1-1,0 0,0 0,1-1,6-4,0-1,0 0,-1-1,-1 0,1 0,-1 0,0-1,-1 0,0 0,0 0,-1 0,-1-1,5-13,-8 21,0-1,1 1,-1 0,0-1,0 1,0 0,0-1,-1 1,1 0,-1 0,1-1,-1 1,0 0,0 0,0 0,0 0,-2-3,2 4,0 0,0 0,0 1,0-1,0 0,0 0,0 0,0 1,-1-1,1 1,0-1,-1 1,1-1,0 1,-1 0,1-1,0 1,-1 0,1 0,-1 0,1 0,0 0,-1 1,1-1,0 0,-1 1,1-1,0 1,-1-1,-1 2,2-1,-1 1,0-1,1 1,-1-1,1 1,-1 0,1 0,0-1,0 1,0 0,0 0,0 0,0 1,0-1,1 0,-1 0,1 0,-1 0,1 1,0 1,-1 54,1-48,1-3,1 1,-1-1,2 1,-1-1,1 0,0 0,0-1,7 11,-8-15,-1 1,1-1,0 0,0 0,0 0,0 0,0 0,1 0,-1 0,0-1,4 3,-5-4,1 0,-1 1,0-1,0 0,0 0,0 0,0 0,0 0,1 0,-1 0,0 0,0-1,0 1,0 0,0-1,0 1,0 0,0-1,0 0,0 1,0-1,0 1,0-1,0 0,0 0,-1 0,1 1,1-3,1-2,-1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3:55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159 1682,'-1'-70,"2"-72,13 36,-13 94,0 1,1 0,0 0,5-16,-3 16,-1-1,-1 1,0-1,1-15,-4-398,-1 405,0 0,-1-1,-12-38,-4-19,-20-80,29 111,-23-69,-3-13,-3-12,38 136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3:57.3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1 111,'2'0,"0"1,1 0,-1 0,0 0,0 1,0-1,0 0,0 1,0 0,-1-1,1 1,0 0,-1 0,1 0,-1 0,0 0,1 0,0 3,-1-2,1 0,0 0,0 0,0-1,1 1,-1-1,0 1,1-1,3 3,-5-5,1 0,-1 0,0 0,0 1,0-2,1 1,-1 0,0 0,0 0,0 0,1-1,-1 1,0 0,0-1,0 1,0-1,0 0,0 1,0-1,0 0,0 1,0-1,0 0,-1 0,1 0,0 0,0 0,-1 0,1 0,-1 0,1 0,0-2,13-18,-5 9,-1 0,0-1,-1 0,11-27,-17 37,1 1,-1-1,1 1,-1-1,1 1,0-1,0 1,0 0,0 0,3-2,3-4,-3 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4:06.5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41 265,'-2'41,"-2"0,-13 55,14-82,3-13,0 0,0 0,0 0,0 0,0 1,0-1,-1 0,1 0,0 0,-1 0,1 0,-1 0,1 0,-1 0,1 0,-1 0,0 0,0 0,-1 1,-3-20,5 14,-1 0,1 1,0-1,0 0,0 0,1 1,-1-1,1 0,0 1,0-1,0 0,1 1,1-5,1 6,-1 0,1 1,0-1,-1 1,1 0,0 0,0 0,-1 0,1 1,0 0,4 0,53 2,-27 0,-31-2,0 0,0 0,-1-1,1 1,0-1,0 1,-1-1,1 0,0 0,-1 0,1 0,-1-1,1 1,-1-1,0 1,1-1,-1 0,0 0,0 0,0 0,-1 0,1-1,0 1,-1-1,0 1,1-1,-1 1,0-1,0 1,0-1,-1 0,1 0,-1 1,1-1,-1 0,0 0,0 0,0 0,-1 1,1-1,-1 0,0-3,1 6,0-1,-1 1,1-1,0 1,0-1,0 1,0-1,-1 1,1-1,0 1,0-1,-1 1,1-1,0 1,-1 0,1-1,-1 1,1 0,0-1,-1 1,1 0,-1 0,1-1,-1 1,1 0,-1 0,1 0,-1 0,1 0,-1-1,1 1,-1 0,1 0,-1 0,0 1,-15 13,-4 27,20-41,-5 16,0-1,2 1,0-1,1 1,-1 25,3-38,0 0,1 0,-1 0,1 0,-1 0,1 0,0-1,0 1,0 0,0-1,1 1,-1-1,1 1,0-1,-1 1,1-1,0 0,0 0,1 0,-1 0,0-1,1 1,-1 0,1-1,-1 0,1 1,0-1,-1 0,1-1,0 1,0 0,0-1,0 1,0-1,-1 0,1 0,0 0,4-1,2 0,1 0,-1-1,1 0,-1-1,1 1,-1-2,0 1,-1-2,1 1,0-1,-1 0,14-12,-9 6,-1 1,-1-2,0 1,-1-2,0 1,-1-1,8-16,-11 19,15-32,-20 39,0 1,0 0,0-1,0 1,-1-1,1 1,-1-1,0 0,1 1,-1-1,0 1,-1-1,0-4,1 6,-1 0,0 0,0 0,0 0,0 0,0 0,-1 0,1 0,0 1,0-1,-1 0,1 1,0-1,0 1,-1 0,1-1,0 1,-1 0,1 0,-1 0,1 0,0 0,-1 0,1 0,-1 1,1-1,0 0,-1 1,-1 0,0 0,-1 0,1 0,0 0,0 0,0 0,0 1,1-1,-1 1,0 0,1 0,-1 0,-2 2,-2 10,-1-1,2 1,0 0,-7 26,11-33,0 0,0 0,1 0,0 1,1-1,0 0,0 1,0-1,1 0,0 1,4 12,-3-16,0-1,0 1,0-1,0 0,1 0,-1 0,1 0,0 0,0 0,0-1,0 0,1 1,-1-1,1 0,-1-1,1 1,0-1,-1 1,1-1,0 0,0 0,0-1,0 1,0-1,0 0,4 0,1 0,-1-1,0 0,1 0,-1 0,1-1,-1-1,0 1,0-1,0 0,-1-1,10-6,-2 0,-1 0,-1-1,0-1,-1 0,0-1,-1 0,0-1,-1 0,-1-1,0 0,-1 0,-1-1,0 0,8-30,-16 31,-9 17,-12 18,15-3,0 0,2 0,0 0,1 1,0-1,1 1,0 22,3-32,-1 0,1 1,0-1,0 1,1-1,3 17,-4-24,1 1,-1 0,1 0,0 0,0-1,0 1,0-1,0 1,1 0,-1-1,0 0,1 1,-1-1,1 0,-1 0,1 0,0 0,0 0,-1 0,1 0,0-1,0 1,0 0,0-1,-1 0,1 1,0-1,0 0,0 0,0 0,2-1,5 0,0 0,0 0,0-1,0-1,-1 0,1 0,-1 0,0-1,0-1,0 1,9-8,-4 3,-1-1,0-1,-1 0,-1 0,18-24,5-23,-30 53,-1 0,0 1,-1-1,1 0,-1-1,0 1,0 0,-1 0,1 0,-2-9,-4 93,5-77,0 0,1 0,-1 0,0 0,1 0,-1 0,1 0,-1 0,1 0,0 0,0 0,0 0,0 0,0-1,1 1,-1 0,0-1,1 1,-1-1,1 0,-1 1,1-1,0 0,0 0,0 0,-1 0,1 0,0-1,0 1,0 0,0-1,0 1,0-1,0 0,0 0,1 0,-1 0,0 0,3-1,2 1,1-1,-1 0,1-1,-1 0,1 0,-1 0,0-1,0 0,12-7,-10 3,1-1,-1 0,-1-1,1 1,-1-2,-1 1,0-1,0 0,-1-1,6-14,-11 16,-8 11,-6 14,-30 121,28-83,-28 68,25-73,14-37,0 1,-1 0,0-1,-1 0,-1 0,0-1,0 0,-1 0,-12 14,19-24,0 0,0-1,0 1,0 0,0 0,-1-1,1 1,0 0,0-1,0 1,-1-1,1 0,0 1,0-1,-1 0,1 0,0 0,-1 0,1 0,0 0,0 0,-1 0,1-1,0 1,-3-1,2 0,0-1,0 1,0-1,0 0,0 1,1-1,-1 0,0 0,1 0,-1 0,1 0,-2-4,0-1,0-1,0 1,0-1,1 0,1 0,-1 1,0-13,1 16,1-1,0 1,-1 0,2-1,-1 1,0 0,1-1,0 1,0 0,0 0,0 0,1 0,0 0,0 0,0 0,0 0,0 1,1-1,0 1,0 0,0-1,0 1,0 1,5-5,23-14,55-30,-49 30,118-87,-152 105,31-21,-23 17,-1 0,0 0,0-1,0 0,-1-1,0 0,-1 0,0-1,-1 0,11-18,-19 23,-7 9,-9 15,9 7,0 0,2 0,1 1,1 0,1 0,1 0,3 37,-1-62,0-1,1 0,-1 0,0 1,0-1,1 0,-1 0,0 0,1 1,-1-1,1 0,0 0,-1 0,1 0,0 0,0 0,-1 0,1 0,0 0,0-1,0 1,0 0,0-1,0 1,1 0,-1-1,0 1,0-1,0 0,1 1,-1-1,0 0,0 0,0 0,1 1,-1-1,0-1,1 1,-1 0,0 0,0 0,0-1,1 1,-1-1,0 1,0-1,2 0,2-1,1 0,-1-1,0 0,0 1,0-2,0 1,-1-1,1 1,3-6,1 0,-2-1,1-1,-1 0,-1 0,1 0,-2-1,0 0,0 0,-1 0,-1 0,0-1,-1 1,1-15,2 11,-4 14,0 0,0 0,0 0,-1 0,1 0,-1 0,1 0,-1 0,0 0,0 0,0 0,0 0,0-4,-1 6,1 0,-1 1,1-1,-1 0,1 0,-1 1,1-1,0 0,-1 1,1-1,0 0,-1 1,1-1,0 1,-1-1,1 0,0 1,0-1,-1 1,1-1,0 1,0-1,0 1,0-1,0 1,0-1,0 1,0-1,0 1,0-1,0 1,0 0,-3 19,2 12,2 115,0-144,-1-1,1 0,0 0,0 0,0 0,0-1,0 1,0 0,1 0,-1-1,1 1,-1 0,1-1,-1 0,1 1,0-1,0 0,0 0,0 0,0 0,0 0,0 0,0-1,0 1,0-1,0 1,0-1,0 0,1 0,-1 0,0 0,0 0,3-1,1 1,-1 0,1 0,-1-1,1 0,-1 0,1-1,-1 1,0-1,0 0,1-1,-1 1,5-5,8-8,-1-2,-1 0,27-39,-38 49,0-1,-1 0,0 0,0 0,-1-1,0 1,0-1,-1 0,-1 1,1-1,-1 0,-1 0,0-17,0 26,0 0,0 0,0 0,0 0,0-1,0 1,0 0,1 0,-1 0,0 0,0-1,0 1,0 0,0 0,0 0,0 0,0-1,0 1,0 0,0 0,0 0,0-1,0 1,-1 0,1 0,0 0,0 0,0-1,0 1,0 0,0 0,0 0,0 0,-1 0,1-1,0 1,0 0,0 0,0 0,0 0,-1 0,1 0,0 0,0 0,0 0,0 0,-1-1,1 1,0 0,0 0,0 0,0 0,-1 0,1 0,0 0,-1 1,-5 12,-3 21,-11 157,18-149,2-26,0-1,-1 0,-1 0,0 1,-6 16,7-31,0 0,0 0,0 0,-1 0,1 0,0 0,-1 0,1-1,0 1,-1 0,1-1,-1 1,1-1,-1 1,1-1,-1 0,1 0,-1 0,0 1,1-2,-1 1,1 0,-1 0,1 0,-1-1,1 1,-1-1,-1 0,-43-16,45 16,1 1,-1-1,1 1,-1-1,0 1,1-1,-1 0,1 1,-1-1,1 0,0 1,-1-1,1 0,0 0,-1 1,1-1,0 0,0 0,0 0,0 1,0-1,0 0,0 0,0 0,0 1,0-1,0 0,0 0,1 0,-1 1,0-1,1 0,-1 0,0 1,1-1,-1 0,1 1,-1-1,1 0,-1 1,1-1,0 1,-1-1,1 1,0-1,-1 1,1 0,0-1,0 1,0-1,49-26,-38 21,-2 0,0-1,-1 1,1-2,-2 1,1-2,-1 1,13-17,-3-2,22-43,-11 18,33-63,-69 173,2-35,1 0,1 1,1-1,1 1,5 45,-4-67,0 0,1-1,-1 1,1-1,-1 1,1-1,0 1,-1-1,1 0,0 1,0-1,0 0,0 1,0-1,1 0,-1 0,0 0,0 0,1 0,-1 0,1-1,-1 1,0 0,1-1,0 1,-1-1,1 1,-1-1,1 0,0 0,2 0,-2 1,1-1,-1 0,1 0,-1 0,1-1,0 1,-1-1,1 1,-1-1,1 0,-1 0,0 0,1 0,-1 0,0 0,0-1,0 1,1-1,1-2,10-16,-1 0,-1-1,18-42,-13 26,-8 15,-1 1,5-26,-20 82,2 1,-3 63,8-92,0 1,-1 0,2 0,-1 0,1-1,3 15,-4-20,1-1,-1 0,1 0,-1 0,1 1,0-1,0 0,-1 0,1 0,0 0,0 0,0 0,0 0,0 0,0-1,0 1,1 0,-1-1,0 1,0-1,1 1,-1-1,0 1,0-1,1 0,-1 0,0 1,1-1,-1 0,1 0,-1-1,0 1,1 0,-1 0,0-1,0 1,1 0,-1-1,0 1,0-1,2-1,1 0,-1 1,1-1,-1-1,0 1,1 0,-1-1,-1 1,1-1,0 0,-1 0,1 0,-1-1,3-4,22-54,0 3,-17 39,-9 17,0 0,0 0,1 0,-1 0,1 0,0 0,0 0,0 0,1 1,3-5,-3 54,-4-27,1-9,-1 1,2-1,-1 0,1 1,4 15,-4-24,0-1,0 0,0 0,0 1,0-1,0 0,1 0,-1 0,1 0,-1 0,1 0,0-1,0 1,-1-1,1 1,0-1,1 0,-1 1,0-1,0 0,0 0,1-1,-1 1,0 0,1-1,-1 1,1-1,-1 0,1 0,3 0,3 0,1 0,-1-1,0 0,0 0,0-1,1 0,-2-1,1 1,0-2,-1 0,1 0,-1 0,0-1,0 0,-1 0,1-1,-1 0,-1-1,1 1,6-10,13-31,-15 25,-9 20,-1 9,-23 160,23-171,6-92,-7 84,0 0,-1 0,-1 0,0 0,0 0,-1 1,-6-18,-10-14,10 20,-1 1,-14-22,16 31,-1 0,-1 1,0 0,0 1,-2 0,1 1,-1 0,0 1,-1 0,0 1,-1 1,-21-10,29 14,0 0,0 0,-1 0,1 1,0 0,-1 0,0 1,1 0,-1 0,0 0,-9 1,15 0,1 0,-1 1,0-1,1 0,-1 1,0-1,1 1,-1-1,1 1,-1-1,1 1,-1-1,1 1,-1-1,1 1,-1 0,1-1,0 1,-1 0,1-1,0 1,0 0,-1-1,1 1,0 0,0 0,0-1,0 1,0 0,0-1,0 1,0 0,0 0,1-1,-1 1,0 0,0 0,1-1,-1 1,0-1,1 1,-1 0,0-1,1 1,-1-1,1 1,-1 0,1-1,0 0,-1 1,1-1,-1 1,2-1,32 25,9-9,1-2,1-2,0-3,1-1,-1-2,2-2,-1-2,50-5,-91 2,-1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4:08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4,'-2'1,"1"0,-1-1,1 1,0 0,-1 0,1 0,-1 0,1 0,0 0,0 0,0 0,0 1,0-1,0 0,0 1,0-1,0 0,1 1,-1 0,1-1,-1 1,1-1,-1 1,1-1,0 3,-8 42,2 4,-2 32,9-71,2-18,8-18,4 6,1 1,34-31,1 0,-13 13,-36 33,0 1,1 0,0 0,-1 0,1 0,0 0,0 1,0-1,0 1,0 0,0 0,7-1,-9 2,0 1,0 0,0 0,0-1,0 1,0 0,0 0,-1 0,1 0,0 0,-1 0,1 0,0 1,-1-1,1 0,-1 0,0 0,1 1,-1-1,0 0,0 0,0 1,0-1,0 0,0 0,0 1,0-1,0 0,-1 0,1 2,-8 44,7-45,-6 27,3-18,2 0,-1 0,1 0,0 21,2-31,0 0,0 1,0-1,0 0,0 1,0-1,0 0,1 1,-1-1,0 0,1 0,-1 1,1-1,0 0,-1 0,1 0,0 0,0 1,-1-1,1 0,0-1,0 1,0 0,0 0,0 0,1 0,-1-1,2 2,-1-2,0 0,0 0,0 0,0 0,1 0,-1 0,0 0,0-1,0 1,-1-1,1 0,0 0,0 1,0-1,0 0,-1 0,1-1,0 1,2-3,11-10,-1-1,-1-1,0 0,17-28,0-1,-30 45,0 0,0-1,0 1,0 0,1-1,-1 1,0 0,0-1,1 1,-1 0,0 0,0-1,1 1,-1 0,0 0,0-1,1 1,-1 0,0 0,1 0,-1 0,1-1,-1 1,0 0,1 0,-1 0,0 0,1 0,-1 0,1 0,-1 0,0 0,1 0,-1 0,0 0,1 0,-1 1,0-1,1 0,-1 0,0 0,1 1,8 18,-1 25,-8-36,2 1,-1-1,1 1,0-1,1 0,4 11,-6-17,0-1,-1 0,1 0,0 0,0 0,-1 0,1 0,0 0,0 0,0 0,0 0,1 0,-1 0,0-1,0 1,0 0,1-1,-1 1,2 0,-1-2,0 1,-1 0,1 0,0-1,0 1,0-1,-1 1,1-1,0 0,-1 0,1 1,-1-1,1 0,-1-1,1 1,-1 0,0 0,1-1,0-1,1-1,0-1,-1 1,0-1,1 0,-2 0,1 0,-1 0,1 0,0-8,4-49,-6 60,0 0,0 0,0 0,0 0,-1 0,1 0,-1 1,1-1,-1 0,0 0,0 1,0-1,0 0,0 1,0-1,0 1,0-1,-1 1,1-1,-1 1,1 0,-1 0,1 0,-1 0,0 0,-2-1,1 1,0-1,0 1,0 1,-1-1,1 0,0 1,0 0,0-1,-1 1,1 1,0-1,0 0,0 1,-1-1,-5 3,3 4,4-3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4:10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329 3,'-2'1,"0"-1,0 1,0-1,0 1,1 0,-1 0,0 0,0 0,1 1,-1-1,1 0,-1 1,1-1,0 0,-1 1,1 0,0-1,0 1,-2 3,-19 43,17-37,-11 28,-18 63,31-101,1-12,1-16,6 7,-2 0,-1-1,-1 1,0 0,-3-29,1 47,0-1,0 1,0 0,-1 1,1-1,0 0,-1 0,1 0,-1 1,0-1,1 1,-1-1,0 1,0 0,0 0,0 0,0 0,0 0,0 0,-1 0,1 1,0-1,0 1,-1 0,-2-1,-60-5,49 5,6 0,0 1,-1 0,1 1,-15 2,23-3,1 0,0 0,0 1,0-1,-1 0,1 1,0-1,0 1,0-1,0 1,0 0,0-1,0 1,0 0,0 0,0-1,0 1,1 0,-1 0,0 0,1 0,-1 0,0 0,1 0,-1 1,1-1,0 0,-1 0,1 0,0 0,0 1,0-1,0 0,0 0,0 1,0-1,0 0,0 0,0 0,1 0,-1 1,1-1,-1 0,1 0,0 2,0-2,0 0,0 0,0 0,1 0,-1 0,0 0,0 0,1-1,-1 1,0 0,1-1,-1 1,1-1,-1 1,1-1,-1 0,1 0,2 0,38 3,-26-3,50 6,1-3,71-6,-128 1,-1-1,1 0,-1 0,0-1,0-1,0 1,0-1,-1-1,0 1,14-14,-23 16,-9 3,-13 7,18-2,0 1,0 0,0 0,1 0,0 1,0-1,0 1,1 0,0 0,1 0,-4 13,4-11,0-1,0 1,1 0,0 0,0-1,1 1,0 0,1 0,3 16,-4-23,1 0,-1 0,1-1,-1 1,1 0,0-1,0 1,0-1,0 1,0-1,0 1,0-1,0 0,0 1,1-1,-1 0,1 0,-1 0,1 0,-1 0,1 0,-1-1,1 1,0 0,0-1,-1 1,1-1,0 0,0 0,-1 1,1-1,0 0,0-1,0 1,-1 0,1 0,0-1,0 1,-1-1,1 1,0-1,-1 0,4-2,1 0,-1 0,1-1,-1 1,1-2,-1 1,0 0,0-1,-1 0,0 0,6-9,-5 5,-1 1,-1 0,0-1,0 0,-1 0,0 1,0-2,-1 1,0 0,-1 0,0 0,-1 0,1 0,-3-10,1 17,1 1,0 0,-1-1,1 1,-1 0,1-1,-1 1,0 0,1 0,-1 1,0-1,0 0,0 0,1 1,-1-1,0 1,0 0,0-1,0 1,0 0,0 0,-4 1,0-1,-1 0,1 0,-1 0,1 1,0 0,-8 3,13-3,-1 0,1 0,0 0,0 0,0 0,0 0,0 0,0 1,0-1,1 0,-1 1,0-1,1 0,-1 1,1-1,-1 1,1-1,0 1,-1-1,1 1,0 1,0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07.6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1,'258'20,"-86"-7,-140-14,-17 0,-1 0,1 1,-1 1,0 0,0 1,1 0,-1 1,0 1,21 8,-35-11,1-1,-1 1,1 0,-1-1,0 1,1-1,-1 1,0-1,1 1,-1 0,0-1,0 1,1 0,-1-1,0 1,0 0,0-1,0 1,0 0,0 0,0-1,0 1,0 0,0-1,-1 1,1 0,0-1,0 1,-1-1,1 1,0 0,-1-1,1 1,-1-1,1 1,0-1,-1 1,0-1,1 1,-1-1,0 1,-29 29,20-21,-64 59,49-46,1 1,-32 37,5 21,9-12,33-54,1-1,1 1,-7 18,-15 29,14-31,13-28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4:11.0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144 0,'-3'20,"-1"0,-1-1,-1 0,0 0,-1 0,-2 0,-13 22,14-25,-65 117,87-158,2 1,0 0,2 1,0 1,23-20,29-17,-41 35,-23 20,-9 6,-41 34,27-23,1 0,0 1,1 1,1 1,-15 20,27-35,1 1,0-1,-1 1,1-1,0 1,0 0,0 0,1-1,-1 1,0 0,1 0,-1 0,1 0,0 0,-1 0,1-1,0 1,0 0,0 0,0 0,1 0,-1 0,2 4,-1-5,1 1,0-1,0 1,0-1,0 0,0 0,0 1,0-2,1 1,-1 0,0 0,1-1,-1 1,0-1,1 0,-1 1,0-1,1-1,3 1,100 0,-101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7:23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1 243,'5'-4,"1"0,1 0,-1 1,0-1,11-2,90-27,-43 15,64-29,-35 0,15 3,-102 42,0-1,1 1,-1 1,1-1,0 1,-1 0,9 1,-8-1,0 1,0-1,0 0,0-1,0 1,11-6,-13 5,-1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46.8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53,'0'-2,"0"-1,-1 1,1 0,-1-1,1 1,-1-1,0 1,0 0,0 0,-1-1,1 1,0 0,-1 0,1 0,-1 1,0-1,0 0,1 1,-1-1,0 1,0-1,-3 0,4 1,-1 0,1 1,0-1,0 1,-1-1,1 1,-1 0,1-1,0 1,-1 0,1 0,-1 0,1 0,-1 0,1 0,0 0,-1 1,1-1,0 0,-1 1,1-1,0 1,-1 0,1-1,0 1,0 0,0 0,-1 0,1 0,0 0,0 0,0 0,1 0,-1 0,0 0,0 1,1-1,-2 2,-3 13,0 0,0 0,-3 32,6-32,0-7,1 0,0 0,1 0,0 14,0-22,1 1,-1-1,0 1,0-1,0 1,1-1,-1 0,1 1,-1-1,1 0,0 1,-1-1,1 0,0 0,0 0,0 0,0 0,0 0,0 0,0 0,0 0,0 0,1 0,-1-1,0 1,1 0,-1-1,0 1,1-1,-1 0,0 1,1-1,-1 0,1 0,1 0,0 1,-1-1,1 0,0 1,0-1,0-1,-1 1,1 0,0-1,-1 1,1-1,0 0,-1 0,1 0,-1 0,1 0,-1-1,1 1,-1-1,0 1,0-1,0 0,0 0,0 0,0 0,0 0,-1-1,1 1,-1 0,2-4,-2 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47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0,'-3'6,"0"1,0-1,1 1,0 0,-3 13,-3 32,7-38,-1 1,-1-1,0 0,-9 22,7-18,-7 11,18-67,0 24,-2-1,1 0,2-21,-6 26,0 0,1 0,1 0,0 0,0 0,1 1,0 0,1-1,10-15,-13 29,0 0,0 0,0 0,-1 0,1 0,-1 0,0 0,0 0,0 0,-1 5,3 1,3 24,-5-25,1 1,0 0,0-1,1 1,0-1,1 0,0 0,7 13,-10-22,-1 1,0-1,1 1,-1-1,0 0,1 1,-1-1,1 0,-1 1,1-1,-1 0,1 0,-1 1,1-1,-1 0,1 0,-1 0,1 0,0 0,-1 0,1 0,-1 0,1 0,-1 0,1 0,-1 0,1 0,-1 0,1 0,-1-1,1 1,-1 0,1 0,-1-1,1 1,-1 0,1-1,-1 1,1 0,-1-1,0 1,1-1,-1 1,0-1,1 1,-1-1,16-27,-13 22,-1 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48.5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45,'-14'59,"15"-46,2 57,-2-65,0 0,0 0,0 1,1-1,0 0,0 0,0 0,0-1,1 1,5 7,-7-11,0 1,0-1,0 0,0 0,0 0,0 0,1 1,-1-1,0-1,1 1,-1 0,1 0,-1 0,1-1,-1 1,1-1,-1 1,1-1,0 0,-1 0,3 1,-2-2,-1 1,1-1,-1 0,0 1,1-1,-1 0,0 0,0 0,0 0,1 0,-1 0,0 0,0 0,0 0,-1 0,1-1,0 1,1-2,1-4,-1 1,1-1,-1 0,0 0,-1 0,1 0,-1 0,-1-8,5-32,-3 39,-1 0,0 0,0 0,-1 0,0 0,-1 0,1 0,-1 0,-3-10,2 15,0 0,-1 0,1 0,-1 0,1 1,-1-1,0 0,0 1,0 0,-1 0,-3-2,6 3,0 0,0 1,0-1,0 1,1-1,-1 1,0-1,0 1,0 0,0 0,0-1,0 1,-1 0,1 0,0 0,0 0,0 0,0 0,0 0,0 0,0 1,0-1,0 0,0 1,0-1,0 0,0 1,0-1,0 1,1 0,-1-1,0 1,0 0,0-1,1 1,-1 0,0 0,1 0,-1 0,1 0,-1-1,1 1,0 0,-1 2,0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49.6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0 365,'5'-3,"0"1,-1-1,1-1,-1 1,1-1,-1 1,0-1,-1 0,1-1,2-4,3-1,12-12,0-1,-2 0,-1-2,-1 0,19-37,-30 49,-2 6,0-1,-1 0,0 0,4-16,-7 22,1 0,-1 0,0 0,0-1,0 1,0 0,-1 0,1 0,0 0,-1 0,0 0,1 0,-1 0,0 0,0 0,0 0,0 0,-1 1,1-1,0 0,-1 1,1-1,-1 1,-2-3,2 3,0 0,1-1,-1 1,0 0,0 0,0 0,0 0,0 0,0 1,0-1,0 1,0-1,0 1,0 0,0 0,0 0,0 0,0 0,0 0,0 0,-3 1,2 1,0-1,0 1,0 0,0 0,1 0,-1 0,0 0,1 0,0 1,0-1,0 1,-3 4,-4 9,0 1,1 1,-10 35,12-36,1 6,0 2,2-1,1 0,0 1,2 0,5 39,-4-60,0 0,0-1,1 1,-1-1,1 1,0-1,0 0,0 0,1 0,-1 0,1 0,-1 0,1-1,0 1,0-1,6 4,-6-4,0 0,0 0,0-1,0 1,0-1,0 1,0-1,1 0,-1 0,0-1,1 1,-1-1,0 1,1-1,-1 0,1-1,-1 1,7-2,-9 1,1 0,-1 0,0 0,1 0,-1-1,0 1,0 0,0-1,0 1,0-1,0 0,0 1,0-1,-1 0,1 1,-1-1,1 0,-1 0,0 1,1-1,-1 0,0 0,0 0,-1 1,1-1,-1-3,1 2,0 1,0-1,-1 0,0 0,1 1,-1-1,0 0,0 1,0-1,-1 1,1 0,-1-1,1 1,-1 0,0 0,-3-3,1 2,-2-1,1 1,-1 0,0 0,0 1,0-1,-9-1,10 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0.7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15,'0'0,"0"-1,0 0,0 1,-1-1,1 1,0-1,0 0,0 1,0-1,-1 1,1-1,0 1,-1-1,1 0,0 1,-1-1,1 1,-1 0,1-1,0 1,-1-1,1 1,-1 0,0-1,1 1,-1 0,1-1,-1 1,1 0,-1 0,0 0,1 0,-1 0,1-1,-1 1,0 0,1 0,-1 0,0 1,1-1,-1 0,1 0,-1 0,0 0,1 0,-1 1,0-1,-1 1,0-1,0 1,1 0,-1 0,0 0,0 0,1 0,-1 0,0 0,1 0,0 1,-1-1,1 0,0 1,-2 1,-5 19,0 1,2 0,1 0,-5 40,10-61,-1 0,1 1,0-1,0 0,0 1,0-1,1 0,-1 0,0 1,1-1,0 0,-1 0,1 0,0 0,0 0,0 0,0 0,1 0,-1 0,1 0,-1-1,1 1,-1-1,1 1,0-1,0 1,0-1,0 0,0 0,0 0,0 0,0 0,0-1,0 1,0 0,1-1,-1 0,0 1,0-1,1 0,-1 0,0-1,0 1,1 0,-1-1,0 1,0-1,0 0,1 1,-1-1,0 0,3-3,0 0,1-1,-1 0,0-1,0 1,0-1,-1 0,0 0,0-1,0 1,4-12,-6 13,0 0,0 0,0 0,-1-1,0 1,0-1,0 1,-1-1,1 1,-1-1,0 1,-1-1,0 1,-2-11,3 15,0 1,0-1,0 1,0 0,0-1,0 1,-1 0,1-1,0 1,0 0,0-1,0 1,-1 0,1-1,0 1,0 0,0-1,-1 1,1 0,0 0,-1-1,1 1,0 0,0 0,-1 0,1-1,0 1,-1 0,1 0,-1 0,1 0,0 0,-1 0,1 0,0 0,-1 0,1 0,-1 0,1 0,0 0,-1 0,1 0,0 0,-1 0,1 0,0 0,-1 1,1-1,0 0,-1 0,1 0,0 1,-1-1,1 0,0 0,0 1,-1-1,1 0,0 1,0-1,0 0,-1 1,1-1,0 0,0 1,0-1,0 1,-9 25,9-16,0-1,0 0,2 0,-1 0,1 0,0 0,1 0,0 0,7 14,-9-20,-1-1,1 1,0 0,0-1,0 0,1 1,-1-1,1 0,-1 1,1-1,0 0,0 0,-1 0,2-1,-1 1,0 0,0-1,0 1,1-1,-1 0,1 0,-1 0,1 0,-1 0,1 0,0-1,4 1,-2-1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1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1,'-1'0,"0"1,0 0,0 0,0-1,0 1,1 0,-1 0,0 0,1 0,-1 0,1 0,-1 0,1 1,-1-1,1 0,-1 0,1 0,0 0,0 1,0-1,0 0,0 0,0 2,-2 30,2-30,1 37,-1-1,-2 1,-13 63,10-81,-25 115,22-67,11-83,-2 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2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1,'4'0,"0"0,-1 0,1 1,0-1,-1 1,1 0,-1 0,1 0,-1 1,0-1,1 1,-1 0,0 0,0 0,0 0,0 1,-1-1,1 1,-1-1,1 1,-1 0,0 0,0 0,3 6,1 5,-1 1,0-1,0 1,2 24,-2-18,-5-19,0-1,0 1,1 0,-1-1,0 1,0 0,-1-1,1 1,0 0,0-1,-1 1,1-1,-1 1,0-1,1 1,-1-1,0 1,0-1,0 1,0-1,0 0,0 1,0-1,0 0,-1 0,1 0,0 0,-1 0,1 0,-1-1,1 1,-1 0,1-1,-1 1,-1 0,-1 0,1-1,0 1,-1 0,1-1,-1 0,1 0,-1 0,1 0,-1-1,1 1,-1-1,1 0,0 0,0 0,-1 0,-5-4,7 4,-1-1,1 0,-1 0,1 0,0 0,0-1,0 1,0 0,0-1,1 0,-1 1,1-1,-1 0,1 0,-1-3,2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3.1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0,'-2'1,"0"-1,1 0,-1 1,1-1,-1 1,1 0,-1 0,1-1,-1 1,1 0,0 0,-1 0,1 0,0 1,0-1,0 0,0 0,0 1,0-1,0 1,0-1,0 2,-18 44,11-25,3-11,1 0,0 0,0 1,2-1,-1 1,1 0,1-1,0 1,1 0,0 0,1 0,3 13,-3-22,0-1,1 0,-1 0,1 0,0 0,0 0,0 0,0-1,0 1,0 0,0-1,0 0,1 0,-1 1,0-1,1-1,-1 1,1 0,-1 0,5 0,-2 0,0 0,0 0,0-1,0 1,0-1,0 0,0-1,0 1,0-1,6-1,-9 1,-1 0,0 0,1 0,-1 0,0 0,0 0,0 0,1 0,-1 0,0 0,0-1,-1 1,1-1,0 1,0 0,-1-1,1 1,-1-1,1 1,-1-1,0 0,1 1,-1-1,0 1,0-1,0 0,0 1,-1-1,1 1,0-1,-1 0,1 1,-1-1,1 1,-2-2,1-1,-1 0,0 0,0 0,0 1,0-1,0 0,-1 1,0 0,0 0,0-1,-6-4,-35-9,43 17,0-1,-1 0,1 1,-1 0,1-1,-1 1,1 0,-1 0,1-1,-1 1,1 0,-1 1,1-1,-1 0,1 0,-1 1,1-1,0 1,-1-1,1 1,-1 0,1-1,0 1,0 0,-1 0,1 0,-1 1,0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08.8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1,'3'2,"0"1,0-1,-1 1,0 0,1 0,-1 0,0 0,0 1,-1-1,1 0,1 5,6 9,121 143,4 70,-127-217,-4-6,-1-1,2 0,-1 0,1 0,0-1,0 1,0-1,1 0,8 7,-11-11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4.4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65 241,'-2'0,"0"0,0 0,-1 1,1-1,0 0,0 1,0 0,0 0,0 0,0-1,0 2,0-1,0 0,0 0,0 1,1-1,-1 1,1-1,-1 1,-1 2,0 0,1 1,-1 0,1-1,0 1,0 0,0 0,1 0,-2 9,2-6,0 0,0-1,1 1,0 0,1 0,-1 0,2 0,-1 0,1-1,0 1,6 14,-5-18,1 0,0 0,0 0,0-1,0 1,1-1,-1 0,1 0,0 0,0-1,0 0,0 0,0 0,0-1,1 1,-1-1,1 0,-1-1,1 1,-1-1,1 0,-1-1,0 1,1-1,-1 0,10-4,-12 4,1-1,-1-1,0 1,0 0,0-1,0 1,-1-1,1 0,-1 0,0 0,1 0,-1-1,-1 1,1-1,0 1,-1-1,0 1,0-1,0 0,0 0,0 1,-1-1,0-4,2 0,-2 0,1 1,-1-1,0 0,-1 0,0 0,0 1,-1-1,0 0,-4-10,-12-17,-1 1,-2 1,-1 1,-46-50,62 76,-17-24,27 20,18 4,55-4,-52 5,1 2,-1 1,1 0,45 5,-106 5,30-7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5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44,'-2'4,"0"-1,0 1,0 0,1 1,0-1,0 0,0 0,0 0,1 1,-1 7,1-10,0 6,-1 0,1 0,1 0,0 0,0 0,3 12,-3-18,0-1,0 1,0 0,0 0,1 0,-1-1,0 1,1 0,-1-1,1 0,0 1,-1-1,1 0,0 0,0 0,0 0,0 0,0 0,0 0,0-1,0 1,0-1,0 1,0-1,0 0,0 0,1 0,-1 0,2 0,0-1,1 1,-1-1,0 0,1 0,-1-1,0 1,0-1,0 0,0 0,0 0,0 0,-1-1,1 0,-1 1,1-1,-1 0,0-1,0 1,-1-1,1 1,-1-1,1 0,1-6,-1 4,0 0,-1 0,0 0,0 0,-1 0,0 0,0-1,0 1,-1 0,0-1,0 1,-1-1,0 1,0 0,0 0,-3-8,-8-6,11 20,1 0,0 0,0 0,-1 0,1 0,0 0,0-1,-1 1,1 0,0 0,-1 0,1 0,0 0,-1 1,1-1,0 0,0 0,-1 0,1 0,0 0,0 0,-1 0,1 0,0 1,0-1,-1 0,1 0,0 0,0 1,0-1,-1 0,1 0,0 0,0 1,0-1,0 0,-1 1,0 2,0 0,-1 1,1-1,1 1,-1-1,0 0,1 1,0-1,0 5,1 34,-2 149,-3-163,-2 0,-17 54,17-63,-1-1,-1 0,0 0,-14 20,18-32,0 0,0-1,-1 1,1-1,-1-1,-1 1,1 0,-1-1,1 0,-1-1,0 1,-1-1,1 0,-1-1,-6 2,10-3,1-1,0 1,0-1,-1 0,1 0,0 0,-1 0,1 0,0-1,0 1,0-1,-1 1,1-1,0 0,0 0,0 0,0 0,0 0,0-1,0 1,1 0,-4-3,2-1,-1 1,1 0,0-1,0 1,0-1,1 0,0 0,-1 0,-1-9,2 8,1 1,-1 0,1 0,0-1,1 1,-1 0,1-1,0 1,0-1,1 1,0-1,0 1,0 0,0 0,1-1,0 1,0 0,0 1,1-1,0 0,4-5,4 1,1 1,0 1,1 0,0 0,0 1,0 1,1 0,16-3,38-15,-64 21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5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156 285,'-20'93,"20"-87,-1 8,1 0,1-1,0 1,4 16,-5-29,0 1,1 0,-1-1,0 1,1-1,-1 1,1 0,-1-1,1 1,0-1,0 1,0-1,0 0,0 1,0-1,0 0,0 0,1 1,-1-1,0 0,1 0,-1 0,0-1,1 1,0 0,-1-1,1 1,-1 0,1-1,0 0,-1 1,1-1,0 0,-1 0,1 0,0 0,-1 0,1-1,0 1,-1 0,1-1,0 1,-1-1,1 0,1 0,-1-1,1 0,-1-1,0 1,1-1,-1 1,0-1,-1 0,1 1,0-1,-1 0,0 0,1 0,-1 0,-1-1,1 1,1-6,5-55,-8-159,1 217,-1 0,0 0,-1 0,1 0,-1 0,-1 1,1-1,-1 1,0 0,0 0,0 0,-1 0,1 0,-1 1,-7-7,2 4,1-1,-2 2,1-1,-1 1,0 1,0 0,-12-4,14 6,1 0,-1 1,0 0,0 0,0 1,-1-1,1 2,0 0,-16 1,20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6.8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0 184,'6'1,"0"-1,-1-1,1 1,-1-1,1 0,-1 0,0-1,1 1,-1-1,0 0,0-1,5-2,-6 2,-1 0,0 0,0 0,0 0,-1-1,1 1,-1-1,1 1,-1-1,-1 0,1 0,0 0,-1 0,0 0,0 0,1-7,-1 4,0 0,-1 0,1 0,-2 0,1 0,-1 0,-2-13,3 19,-1-1,1 1,-1 0,1-1,-1 1,1 0,-1-1,0 1,0 0,0-1,0 1,0 0,0 0,0 0,0 0,0 0,0 0,0 0,-1 1,1-1,0 0,-1 1,1-1,0 1,-1-1,1 1,-1-1,1 1,-1 0,1 0,-1 0,1 0,-1 0,1 0,-1 0,1 1,-1-1,1 0,0 1,-1-1,1 1,-1 0,1-1,0 1,-2 1,2-1,0 0,0 0,0 0,0 0,0 0,0 0,0 0,0 0,1 1,-1-1,0 0,1 1,-1-1,1 0,-1 1,1-1,0 1,-1 2,-2 35,1-14,-7 26,-5 97,14-147,0 0,0 0,0 0,0 0,0 1,1-1,-1 0,1 0,-1 0,1 0,-1 0,1 0,-1 0,1 0,0 0,0 0,-1-1,1 1,0 0,0 0,0-1,0 1,2 0,33 11,43-8,-77-4,145 14,-121-14,33-2,-53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7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179 105,'-1'1,"1"-1,-1 0,0 1,1-1,-1 1,0-1,1 1,-1-1,1 1,-1-1,1 1,-1 0,1-1,0 1,-1 0,1-1,0 1,-1 0,1-1,0 1,0 0,0 0,0-1,-1 3,-3 26,3-18,-5 20,1 0,1 1,2 46,-5-155,7 69,-1 0,0 0,0 0,-1 0,0 0,0 0,-1 0,0 1,0 0,-6-10,-5-4,0 1,-18-19,-2-3,32 40,0-1,0 1,1-1,-1 1,1-1,-1 0,1 0,0 1,0-1,-1-3,9-2,18 11,37 2,-49-5,-1 1,0 0,0 1,13 3,-21-4,0 0,1 0,-1-1,0 0,1 1,-1-1,1-1,-1 1,5-2,-4 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0.5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27,'-1'-1,"1"0,-1 0,0-1,1 1,-1 0,0 0,0 0,0 0,0 0,0 0,0 0,0 0,0 0,0 1,0-1,0 0,-1 1,1-1,0 1,-1-1,1 1,0 0,-1-1,1 1,0 0,-1 0,1 0,0 0,-2 0,-42 2,42-1,0 0,0 0,0 0,0 1,0-1,0 1,1 0,-1 0,1 0,-1 0,1 0,0 0,0 1,0-1,0 1,0 0,0-1,1 1,-1 0,1 0,0 0,0 0,0 0,0 1,0-1,1 0,0 0,-1 0,2 7,-1-1,0 0,1 0,1 0,-1 0,1-1,1 1,0-1,0 1,7 12,-8-18,-1 0,1 0,0 0,0 0,0-1,1 1,-1-1,1 1,-1-1,1 0,0 0,0 0,0 0,0 0,0-1,0 1,0-1,1 0,-1 0,0 0,1-1,-1 1,1-1,-1 0,1 0,4 0,-2-1,0-1,1 0,-1 0,-1 0,1 0,0-1,-1 0,1 0,-1-1,0 1,0-1,0 0,7-8,-6 4,0 0,-1 0,0-1,0 1,-1-1,0 0,0 0,4-17,8-22,-12 125,-4-65,0-6,0 1,0 0,0 0,1 0,0-1,0 1,3 8,-3-14,0 1,0 0,1 0,-1 0,0-1,1 1,-1-1,1 1,0-1,-1 0,1 1,0-1,0 0,0 0,0 0,0-1,0 1,0 0,0-1,0 1,0-1,0 0,0 1,0-1,1 0,-1 0,3-1,-2 1,1 0,-1 0,0 0,1 0,-1-1,0 0,1 1,-1-1,0 0,0-1,0 1,0-1,0 1,0-1,5-4,-5 3,-1-1,1 1,-1-1,0 0,0 0,0 0,-1 0,1 0,-1-1,0 1,1-9,-1 7,8-70,-8 73,-1 0,0 1,0-1,0 1,0-1,0 0,-1 1,1-1,-1 0,0 1,0-1,0 1,0 0,0-1,0 1,0 0,-1-1,1 1,-1 0,0 0,0 0,0 0,0 1,-3-3,2 3,0 1,-1-1,1 1,0 0,0 0,-1 0,1 0,0 1,-1-1,1 1,0 0,0 0,0 0,0 0,-6 4,8-5,-1 1,1-1,-1 1,1 0,0 0,-1 0,1 0,0 0,0 0,-1 0,1 0,0 0,0 1,0-1,0 0,1 1,-1-1,0 1,0-1,1 1,-1-1,1 1,0 0,-1-1,1 1,0-1,0 1,0 0,0-1,0 1,0 0,0-1,1 3,1-2,-1-1,1 1,0 0,-1-1,1 1,0-1,0 0,0 1,0-1,0 0,0 0,0 0,1 0,1 0,1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1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54,'-1'-1,"1"0,0 0,-1 0,1-1,-1 1,0 0,1 0,-1 0,0 0,0 0,1 0,-1 0,0 0,0 0,0 1,0-1,0 0,0 1,0-1,-1 1,1-1,0 1,0-1,0 1,-1 0,1-1,0 1,0 0,-1 0,1 0,0 0,0 0,-1 0,0 1,0-1,0 0,0 0,0 0,0 0,0 0,0 0,0 1,0-1,0 1,0 0,0-1,0 1,1 0,-1 0,0 0,1 0,-1 1,0-1,1 0,0 1,-3 2,-3 11,1 1,1 0,0 0,1 1,1-1,0 1,0 25,3-40,1-1,-1 0,1 0,0 1,-1-1,1 0,0 0,0 0,0 0,0 0,-1 0,1 0,1 0,-1-1,0 1,0 0,0 0,0-1,0 1,1-1,-1 1,0-1,1 1,-1-1,0 0,1 0,-1 0,0 0,3 0,52-1,-39 0,-13 1,0 0,-1 0,1-1,-1 1,1-1,-1 0,1 0,-1 0,1-1,-1 1,0-1,0 0,0 0,0 0,0 0,0 0,0-1,-1 1,1-1,3-5,1-3,-1-1,0 0,0 0,5-18,8-16,-19 46,0 0,0 0,0 0,0 0,0 0,0 0,0 1,0-1,0 0,0 0,0 0,0 0,0 0,0 0,0 0,0 0,0 0,0 0,1 0,-1 0,0 0,0 0,0 0,0 0,0 0,0 0,0 0,0 0,0 0,0 0,0 0,0 0,0 0,0 0,1 0,-1 0,0 0,0 0,0 0,0 0,0 0,0 0,0 0,0 0,0 0,0 0,0 0,0 0,0 0,0 0,0 0,0 0,1 13,-3 29,0-24,2-7,0-1,0 0,-1 0,0 0,-4 16,-1-91,7 44,-3-48,1 65,1 0,-1 1,0-1,0 1,0-1,-1 1,1-1,-1 1,0 0,0 0,0 0,0 0,0 0,-1 0,-4-4,6 7,1-1,0 1,-1-1,1 1,0-1,-1 1,1 0,-1-1,1 1,-1 0,1 0,-1-1,1 1,-1 0,0 0,1-1,-1 1,1 0,-1 0,1 0,-1 0,0 0,1 0,-1 0,1 0,-1 0,0 0,1 1,-1-1,1 0,-1 0,1 0,-1 1,1-1,-1 0,1 1,-1-1,1 0,-1 1,1-1,-1 1,1-1,0 1,-1-1,1 1,0-1,-1 1,1 0,0 0,0 0,-1 0,1 0,0 0,0 0,1 1,-1-1,0 0,0 0,0 0,1 0,-1 0,1 0,-1 0,1 0,-1 0,1 0,-1 0,1 0,0 0,-1-1,1 1,0 0,0 0,0-1,0 1,1 1,10 3,0 0,1-1,-1-1,0 0,1 0,0-1,0-1,0 0,0 0,0-2,23-2,-33 2,-1-1,0 1,1 0,-1-1,0 0,1 1,-1-1,0 0,3-4,-5 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2.6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101 29,'-5'0,"0"0,0 0,1 0,-1 1,0-1,0 1,1 1,-1-1,1 1,-1-1,1 1,-1 0,1 1,-6 4,7-5,1 1,-1 0,1 1,0-1,0 0,0 0,1 1,-1-1,1 1,-1 0,1-1,1 1,-1 0,0 0,1 0,0-1,0 1,0 5,0-5,0 0,0 0,0 1,0-1,1 0,0 0,0 0,0 0,0 0,1 0,-1 0,1 0,0 0,5 6,-4-8,0 0,0 0,0 0,1 0,-1 0,0-1,1 1,0-1,-1 0,1 0,0 0,-1-1,1 1,0-1,0 0,0 0,4-1,-6 1,1 0,0 0,0 0,-1 0,1-1,0 1,-1-1,1 0,-1 0,1 0,-1 0,1 0,-1 0,0-1,1 1,-1-1,0 0,3-2,-2-1,-1 1,1-1,-1 1,0-1,0 0,0 0,0 0,-1 0,1-7,-2 11,2-8,0 0,0-1,-1 1,-1-1,0-12,-1 19,1 1,-1-1,1 0,-1 1,0-1,0 0,-1 1,1 0,0-1,-1 1,1 0,-1-1,0 1,0 0,0 0,0 0,0 1,0-1,-1 0,1 1,-1 0,-2-2,-32-9,37 12,-1 0,0 0,0 0,0 0,0 0,0 0,1 0,-1 0,0 0,0 1,0-1,0 0,1 0,-1 1,0-1,0 1,1-1,-1 1,0-1,0 1,1-1,-1 1,1-1,-1 1,0 0,1-1,-1 1,1 0,0 0,-1-1,1 1,0 0,-1 0,1 0,0-1,0 1,-1 0,1 0,0 1,0 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3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21 184,'-1'0,"0"1,-1-1,1 1,0 0,0-1,0 1,0 0,0 0,0 0,0 0,0 0,0 0,0 0,0 0,1 0,-1 1,1-1,-1 0,0 0,1 1,0-1,-1 0,1 1,0-1,0 0,0 1,0-1,0 0,0 2,1 42,1-43,0 1,0-1,0 0,0 1,0-1,0 0,1-1,-1 1,0 0,1-1,0 1,-1-1,1 0,0 0,0 0,0 0,0 0,0 0,4-1,-3 1,0 0,0 0,0 0,0-1,0 0,0 0,1 0,-1 0,0-1,0 1,0-1,0 0,0-1,4-1,-5 0,0-1,0 1,-1-1,1 0,-1 0,0 0,0 0,0-1,-1 1,1 0,-1-1,0 1,0-1,0-6,3-67,-3 42,1 26,-1 0,-1 1,0-1,0 0,-1 1,0-1,-4-15,4 24,1 0,0 1,0-1,-1 0,1 1,0-1,-1 0,1 1,-1-1,1 1,-1-1,1 0,-1 1,1-1,-1 1,1 0,-1-1,0 1,1-1,-1 1,0 0,1-1,-1 1,0 0,0 0,1 0,-1 0,0-1,0 1,1 0,-1 0,0 0,0 1,1-1,-1 0,0 0,0 0,1 0,-1 1,0-1,1 0,-1 1,0-1,1 1,-1-1,0 1,1-1,-1 1,1-1,-1 1,0 0,-1 1,1 0,-1 0,0 0,0 0,1 0,0 1,-1-1,1 0,0 1,0-1,0 1,0-1,0 5,1-4,0-1,0 1,0-1,0 1,0-1,1 1,-1-1,1 1,0-1,0 1,0-1,0 0,0 0,0 0,1 1,-1-1,1 0,-1-1,1 1,0 0,0 0,3 2,2 0,1 0,0-1,0 0,0 0,12 2,-15-3,6 1,-8-3,-1 0,1 1,-1 0,0-1,1 1,-1 0,1 0,-1 1,0-1,0 0,3 3,-4-2,0 0,0 1,1-1,-2 1,1-1,0 1,0 0,-1-1,1 1,-1 0,0-1,0 1,0 3,6 117,-15-150,7 22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5.1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186 40,'2'50,"-1"-32,0 1,-1 0,-1-1,-1 1,-4 22,7-47,0 0,0 0,-1 0,1 0,-1 0,0 0,-1 0,0 0,1 0,-2 1,1-1,-1 0,0 1,0-1,-5-9,1 6,0-1,0 1,-1 0,0 1,0 0,-1 0,-14-11,15 13,-1 1,0 1,0-1,0 2,-1-1,1 1,-1 0,0 0,-15-1,99 22,189-4,-62-20,-198 6,0 0,0 0,0-1,0 1,-1-1,1 0,0 0,0 0,-1 0,1-1,-1 1,1-1,4-3,-56 1,42 4,0 1,1 0,-1 0,0 1,0 0,1 0,-1 0,1 0,-1 1,1 0,0 0,0 1,1-1,-1 1,1 0,-1 1,1-1,1 1,-1-1,0 1,1 0,0 0,0 1,-2 5,1-1,0-1,1 1,0-1,0 1,1 0,0 0,1 1,0-1,1 0,0 0,1 0,0 1,3 14,-3-23,1 0,-1 0,0 0,1-1,0 1,-1-1,1 1,0-1,0 0,0 0,0 1,0-1,0-1,0 1,0 0,0 0,0-1,1 1,-1-1,0 0,5 0,-2 1,1 0,0-1,0 0,0 0,-1-1,1 1,10-4,-14 2,-1 1,0-1,0 0,0 0,0 0,0 0,0 0,-1 0,1 0,-1 0,1 0,-1 0,0 0,0 0,0 0,0 0,0-5,-5-38,3 40,0 1,0-1,-1 0,1 1,-1-1,0 1,-1 0,1 0,-7-6,8 8,0 1,1-1,-1 1,0-1,0 1,0 0,0 0,0 0,0 0,-1 0,1 0,0 1,0-1,-1 1,1-1,0 1,0 0,-1 0,1 0,0 0,-1 0,1 1,-5 0,7 0,-1 0,0 0,0 0,0 0,1 0,-1 0,0 0,1 0,-1 0,1 0,-1 0,1 0,-1 0,1 1,0-1,0 0,0 0,-1 1,1-1,0 0,1 0,-1 1,0 1,1 0,-1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0.3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0,'15'1,"1"1,-1 1,1 0,-1 1,17 7,51 11,109 11,-47-6,-123-18,-22-9,0 1,1-1,-1 1,0-1,0 1,0-1,1 1,-1-1,0 1,0-1,0 1,0-1,0 1,0-1,0 1,0-1,0 1,0-1,0 1,0-1,-1 1,1-1,0 1,0-1,-1 2,-30 32,11-14,7-3,1 2,0 0,2 0,0 1,1 0,-10 36,-7 14,-14 58,18-48,20-75,1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9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29,'-14'79,"14"-68,1 0,-1 0,2 0,0 0,0 0,1 0,4 11,-6-20,0 0,0 1,1-1,-1 0,0 0,1 0,0 0,-1 0,1 0,0 0,0 0,0-1,0 1,1-1,-1 0,0 0,0 1,1-1,-1-1,1 1,-1 0,1-1,-1 1,1-1,-1 0,1 1,0-1,-1-1,1 1,-1 0,1-1,0 1,-1-1,0 0,1 1,3-3,5-4,-1 1,0-1,0-1,-1 0,0-1,0 1,-1-2,0 1,11-19,-6 11,9-8,-15 17,1-1,-1 0,-1 1,0-2,0 1,0-1,-1 0,4-12,-22 32,-5 17,14-14,0 1,1 0,0 0,1 0,1 0,0 0,1 0,0 1,4 21,-3-35,0 1,0-1,0 0,0 0,0 1,0-1,0 0,0 0,1 0,-1 0,0 0,1-1,-1 1,0 0,1-1,-1 1,1-1,0 1,-1-1,1 0,-1 1,1-1,-1 0,1 0,0 0,-1 0,1-1,-1 1,1 0,-1-1,3 0,57-15,-56 14,0 0,1-1,-1 0,0 0,0 0,0-1,-1 0,1 0,-1 0,0 0,0-1,0 0,0 1,-1-1,0-1,0 1,-1 0,1-1,1-6,-1 5,0 0,0 0,1 0,0 1,0 0,0-1,1 1,0 1,0-1,9-6,-9 11,-8 11,-14 21,8-15,7-11,1 0,-1 0,1 0,0 0,0 1,1-1,0 0,0 0,0 0,0 1,1-1,0 0,0 0,3 8,3 4,0 0,20 29,2 6,-18-30,-1 1,-1 0,0 0,-2 1,-1 0,-1 0,-1 1,-1-1,0 47,-3-70,0 0,0 1,0-1,0 0,0 0,0 0,-1 0,1 1,0-1,-1 0,1 0,-1 0,1 0,-1 0,0 0,1 0,-1 0,0 0,1 0,-1 0,0-1,0 1,0 0,0-1,0 1,0 0,-1 0,0-1,0 0,0 0,0 0,0 0,0 0,0-1,1 1,-1-1,0 1,0-1,0 1,1-1,-1 0,-3-2,-5-4,0 0,1 0,-16-17,-27-22,38 35,1 0,1 0,0-1,-15-20,26 31,0-1,0 1,0-1,0 1,0-1,0 1,1-1,-1 0,1 1,-1-1,1 0,0 1,-1-1,1 0,0 0,0 1,0-1,1 0,-1 1,0-1,1 0,-1 0,1 1,-1-1,1 1,0-1,0 1,0-1,0 1,0-1,0 1,0 0,0-1,3-1,4-3,0 0,0 0,1 1,19-8,-1-1,-22 10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9.9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1,'-1'0,"0"1,0 0,-1 0,1-1,0 1,0 0,0 0,0 0,1 0,-1 0,0 1,0-1,1 0,-1 0,0 0,1 1,0-1,-1 0,1 1,0-1,-1 3,-7 34,8-35,-6 29,3-20,0 1,1 0,1-1,0 1,0 0,2 0,-1 0,6 24,4-25,-6-11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0.5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15,'-20'40,"17"-26,2-1,-1 1,2-1,0 1,2 20,-2-32,0 0,0 0,1 0,-1 1,0-1,1 0,0 0,-1 0,1 0,0 0,0 0,0 0,0 0,1 0,-1 0,0 0,1-1,0 1,-1-1,1 1,0-1,-1 0,1 1,0-1,0 0,0 0,0 0,0 0,1-1,-1 1,0-1,0 1,0-1,1 0,-1 0,0 0,0 0,0 0,1 0,-1-1,0 1,4-2,-3 1,0-1,0 0,0-1,0 1,0 0,0-1,-1 0,1 1,-1-1,0 0,0 0,0-1,0 1,0 0,-1-1,1 1,1-8,1 0,-1-1,0 0,0-1,0-14,-2 24,-1-1,1 1,-1-1,-1 1,1 0,0-1,-1 1,0-1,1 1,-1-1,-1 1,1 0,0 0,-1 0,-2-4,2 6,0-1,0 0,-1 1,1-1,0 1,-1 0,0-1,1 1,-1 0,0 1,1-1,-1 0,0 1,0 0,1 0,-1-1,0 2,-5-1,3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1.2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54,'-2'0,"1"1,-1-1,0 1,1 0,-1 0,1-1,0 1,-1 0,1 0,-1 0,1 0,0 1,0-1,0 0,0 0,0 1,0-1,0 1,0-1,0 1,1-1,-1 1,0-1,1 1,0 0,-1-1,1 1,0 0,0-1,0 1,0 0,0 2,3 68,-2-62,-1-6,2 1,-1-1,0 1,1-1,0 0,0 0,0 0,0 0,1 0,-1-1,1 1,5 4,-7-7,0 0,-1 0,2 0,-1 0,0 0,0 0,0 0,0 0,1 0,-1-1,0 1,1-1,-1 1,0-1,1 1,-1-1,1 0,-1 1,1-1,-1 0,1 0,-1 0,1 0,-1 0,0-1,1 1,-1 0,1-1,-1 1,0-1,1 1,-1-1,0 0,1 0,-1 1,0-1,0 0,0 0,0 0,0 0,1-2,2-2,-2-1,1 1,-1-1,0 1,0-1,0 0,-1 0,0 0,0 0,0-6,-1-62,0 67,-1 1,-1 0,1 0,-1 0,0 0,0 1,-7-12,8 15,-1-1,1 1,-1 0,0-1,0 1,0 0,0 0,0 0,0 1,-1-1,1 0,-1 1,1-1,-1 1,0 0,1 0,-1 0,-5-1,3 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2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23,'-2'0,"0"1,0-1,0 0,-1 1,1-1,0 1,0 0,0 0,0 0,0 0,1 0,-1 0,0 0,0 0,1 1,-1-1,1 1,-1-1,1 1,0 0,-1 0,1-1,0 1,0 0,0 0,0 0,1 0,-1 0,1 0,-1 0,1 1,-1 1,0 4,0 0,1 1,-1-1,2 0,-1 0,1 1,3 11,-3-17,0 0,0-1,0 1,1 0,-1-1,1 1,0-1,-1 0,1 1,0-1,0 0,1 0,-1 0,0 0,1-1,-1 1,1-1,-1 1,1-1,0 0,0 0,-1 0,1 0,4 0,-4-1,-1 1,0-1,1 0,-1 0,0 0,0 0,1 0,-1-1,0 1,0-1,1 1,-1-1,0 0,0 0,0 0,0 0,0 0,0-1,0 1,0 0,-1-1,1 1,0-1,-1 0,0 0,1 1,-1-1,0 0,0 0,0 0,2-4,-2 0,1 0,-1 0,0-1,0 1,0-1,-1 1,0-1,0 1,-1 0,0-1,0 1,0 0,-1-1,0 1,0 0,-1 0,0 0,0 1,0-1,0 1,-1 0,0-1,-8-7,9 12,1 0,-1 0,0 0,1 0,-1 0,0 0,1 1,-1 0,0-1,0 1,1 0,-6 1,7-1,-1 0,0 0,1 0,-1 0,1 1,-1-1,0 1,1-1,-1 1,1-1,-1 1,1 0,0 0,-1-1,1 1,0 0,-1 1,1-1,0 0,0 0,0 0,-1 2,1 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3.0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61,'0'22,"-1"-14,1 0,0 0,1 0,-1 0,3 8,-2-13,0 0,0-1,1 1,-1-1,1 1,-1-1,1 1,0-1,0 0,0 1,0-1,0 0,0-1,0 1,1 0,-1-1,5 3,-5-3,0 1,1-1,-1 0,0 0,1 0,-1 0,1-1,-1 1,1-1,-1 1,1-1,0 0,-1 0,1 0,-1 0,1 0,-1-1,1 1,0-1,-1 0,0 0,1 0,-1 0,1 0,2-2,-2 0,-1 1,1-1,-1 0,0 0,0 0,0 0,-1 0,1 0,-1-1,0 1,1-1,-1 1,-1 0,1-1,-1 0,1 1,-1-1,0-5,1-22,0 26,0-1,-1 1,0-1,0 1,0-1,-1 1,0-1,-2-6,2 10,0 0,0 0,0 1,-1-1,1 0,-1 1,1-1,-1 1,1 0,-1-1,0 1,0 0,0 0,0 0,0 0,0 0,0 1,0-1,0 1,0-1,0 1,0 0,0 0,0 0,-1 0,-3 0,-3 0,7 0,-1-1,0 1,0 0,1 0,-1 1,0-1,0 0,0 1,1 0,-1-1,0 1,-2 2,2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5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37,'0'98,"0"-58,0-32,0-14,0 2,0-2,-1 0,2 0,-1 0,1 0,0 0,0 0,2-7,-2 11,0 1,0-1,1 1,-1-1,0 1,0-1,1 1,-1 0,1 0,-1 0,1 0,-1 0,1 0,0 0,0 0,-1 0,1 1,0-1,0 1,0 0,0-1,-1 1,1 0,0 0,0 0,4 1,-2-2,1 1,0-1,-1 0,1-1,-1 1,1-1,-1 0,0 0,0 0,0 0,0-1,5-4,-7 6,0 0,0-1,0 1,-1-1,1 0,0 1,-1-1,1 0,-1 0,0 0,0 0,0 0,0 0,0 0,0 0,0-1,-1 1,1 0,-1-1,0 1,1 0,-1-1,0 1,0 0,-1-1,0-3,1 5,0 1,0-1,0 1,0-1,-1 1,1-1,0 1,0-1,-1 1,1-1,0 1,0 0,-1-1,1 1,0-1,-1 1,1 0,-1-1,1 1,0 0,-1-1,1 1,-1 0,1 0,-1 0,1-1,-1 1,1 0,-1 0,1 0,-1 0,1 0,-1 0,-14 12,12-9,1 1,-1 0,1 0,0 0,0 0,1 0,-2 6,1-2,2 1,-1 0,1 0,0 0,1-1,0 1,5 16,-5-22,0-1,0 1,0-1,1 1,-1-1,1 0,0 0,0 0,0 0,0 0,0 0,0-1,0 1,1-1,-1 1,0-1,1 0,-1 0,1 0,0 0,-1 0,1-1,0 1,-1-1,1 0,0 1,0-1,4-1,1 1,-6 0,0 1,0-1,0 0,0 0,1 0,-1-1,0 1,0 0,0-1,0 1,0-1,0 0,0 0,0 0,0 0,0 0,-1 0,4-3,-3 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6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1,'-2'0,"0"1,0 0,0 0,0 0,0 0,0 0,0 1,1-1,-1 1,0-1,1 1,-1-1,1 1,0 0,0-1,0 1,-1 0,2 0,-1 0,0 0,0 0,1 0,-1 0,1 1,-1 3,-10 61,11-66,-1 9,0-5,0 1,1-1,0 1,0-1,0 1,0-1,3 9,-3-13,0-1,1 1,-1 0,0 0,1 0,-1-1,1 1,0 0,-1-1,1 1,-1 0,1-1,0 1,-1-1,1 1,0-1,0 1,0-1,-1 0,3 1,-1-1,0 1,1-1,-1 0,0 0,0 0,1-1,-1 1,0 0,0-1,1 0,3-1,-4 1,0 0,0 0,0-1,0 1,-1-1,1 1,0-1,-1 0,1 1,-1-1,1 0,-1 0,0 0,0 0,0 0,0-1,0 1,0 0,-1 0,2-5,2-47,-4 64,1-1,0 1,1-1,3 14,-4-21,-1-1,0 1,0-1,1 0,-1 1,1-1,-1 0,1 1,-1-1,1 0,0 0,0 1,0-1,0 0,0 0,0 0,0 0,0 0,0 0,0-1,0 1,0 0,1-1,-1 1,0 0,1-1,-1 1,0-1,1 0,-1 0,1 1,-1-1,0 0,1 0,-1 0,1 0,-1-1,0 1,1 0,-1-1,1 1,1-1,0-2,-1 1,1 0,-1 0,0-1,0 0,0 1,0-1,0 0,-1 0,1 0,-1 0,0 0,0 0,0 0,1-6,6-49,-8 59,0 14,1-1,1 0,6 27,-8-39,1 0,-1 0,1 0,-1 0,1 0,0 0,0 0,0 0,0 0,0 0,0 0,0-1,1 1,-1 0,1-1,-1 1,1-1,0 1,-1-1,1 0,0 0,0 0,0 0,0 0,0 0,0-1,0 1,0 0,0-1,0 0,0 0,1 1,-1-1,0 0,0-1,0 1,3-1,-4 1,0-1,1 0,-1 0,0 0,0 0,0 0,1 0,-1 0,0 0,-1 0,1 0,0-1,0 1,0 0,-1-1,1 1,-1 0,1-1,-1 1,1-1,-1-1,7-43,-4 21,-1 17,5-15,-5 46,-2-15,0 1,1-1,0 0,1 0,0 0,5 15,-6-21,0 1,0-1,0 1,1-1,-1 0,1 1,-1-1,1 0,0 0,0 0,-1 0,1-1,1 1,-1 0,0-1,0 1,1-1,-1 0,0 0,1 0,0 0,-1 0,1-1,4 1,-2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7.7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97 252,'-2'0,"1"1,-1-1,1 0,0 1,-1-1,1 1,-1-1,1 1,0 0,0 0,0 0,-1-1,1 1,0 0,0 0,0 1,0-1,0 0,1 0,-1 0,0 1,0-1,1 0,-1 1,1-1,-1 0,1 1,0-1,-1 1,1-1,0 1,0-1,0 0,0 1,0-1,1 1,-1 2,0-2,1 1,-1 0,0-1,1 1,-1 0,1-1,0 1,0-1,0 1,0-1,0 0,1 1,-1-1,1 0,-1 0,1 0,0 0,0 0,0 0,0 0,2 1,-1-1,1-1,-1 1,1-1,-1 0,1 0,0 0,-1 0,1-1,0 1,0-1,-1 0,1 0,0-1,0 1,-1-1,1 0,0 0,-1 0,1 0,-1 0,1-1,-1 0,0 1,0-1,1-1,-1 1,-1 0,6-5,9-7,-15 13,0 0,0-1,-1 1,1 0,-1 0,1-1,-1 1,0-1,1 1,-1-1,0 0,0 1,0-1,0 0,-1 0,1 0,0 1,-1-1,1 0,-1 0,0 0,1 0,-1 0,0 0,0 0,-1 0,1-3,-1 0,0 0,0 1,-1-1,0 1,1 0,-1 0,-1-1,1 1,0 1,-1-1,0 0,0 1,-7-7,-54-46,46 42,-16-14,14 13,1-1,-29-30,48 45,0 1,-1 0,1-1,0 1,0 0,-1 0,1-1,0 1,0 0,0-1,-1 1,1-1,0 1,0 0,0-1,0 1,0 0,0-1,0 1,0-1,0 1,0 0,0-1,0 1,0-1,0 1,0 0,0-1,0 1,0-1,1 1,-1 0,0-1,0 1,0 0,1-1,-1 1,0 0,1-1,-1 1,0 0,0 0,1-1,24-7,29 6,40 12,-22 0,152-4,-216-3,-6-2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8.4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0,'-30'50,"29"-45,-1 0,1-1,0 1,0 0,0 0,1 0,0-1,0 1,0 0,0 0,1 0,0 0,0-1,0 1,1 0,-1-1,1 1,0-1,1 0,-1 1,1-1,-1 0,1 0,0-1,1 1,-1-1,1 1,5 3,-8-6,1 0,-1 0,0 0,0 0,1-1,-1 1,1 0,-1-1,0 1,1-1,-1 1,1-1,-1 0,1 0,0 1,-1-1,1 0,-1-1,1 1,-1 0,1 0,-1-1,1 1,-1 0,1-1,-1 0,0 1,1-1,-1 0,0 0,1 1,-1-1,0 0,0-1,0 1,0 0,0 0,0 0,2-3,-1-1,0 1,0-1,0 0,-1 0,0-1,1 1,-2 0,1 0,-1-11,0 12,0-1,-1 1,0-1,1 1,-2 0,1-1,0 1,-1 0,0 0,0 0,0 0,-1 0,1 1,-1-1,0 1,0-1,0 1,0 0,-1 0,1 0,-1 1,0-1,0 1,0 0,0 0,-5-1,5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1.8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0,'3'12,"1"0,0-1,0 1,1-1,1 0,0-1,0 1,12 13,-12-14,6 8,0 1,-2 1,0-1,-1 2,-1-1,6 26,-13-41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0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10,'-1'1,"0"0,0 0,0-1,0 1,0 0,1 0,-1 0,0 0,1 0,-1 0,1 0,-1 0,1 0,-1 1,1-1,0 0,-1 0,1 0,0 0,0 1,0-1,0 0,0 2,-2 30,0 30,1-59,1 1,-1-1,0 0,0 0,0 1,-1-1,0 0,1 0,-1 0,0-1,-1 1,-3 4,6-8,0 1,0-1,-1 0,1 0,0 1,0-1,0 0,-1 0,1 0,0 0,0 1,-1-1,1 0,0 0,0 0,-1 0,1 0,0 0,0 0,-1 0,1 0,0 0,-1 0,1 0,0 0,0 0,-1 0,1 0,0 0,0 0,-1 0,1 0,0 0,0 0,-1-1,1 1,0 0,0 0,-1 0,1 0,0-1,0 1,0 0,-1 0,1-1,0 1,0 0,-7-20,4-21,4 32,-1 1,2-1,-1 1,1 0,4-11,-5 17,-1 1,0-1,1 1,-1 0,1-1,-1 1,1-1,0 1,-1 0,1-1,0 1,0 0,0 0,0 0,0 0,0 0,0 0,1 0,-1 0,0 0,1 0,-1 1,0-1,1 1,-1-1,1 1,-1-1,0 1,1 0,-1-1,1 1,0 0,-1 0,1 0,-1 1,1-1,-1 0,2 1,-1 1,0 1,0 0,0 0,0 0,-1 0,1 0,-1 0,0 0,0 0,0 1,-1-1,1 0,0 5,7 22,-7-27,1 0,0 0,0 0,0 0,0 0,0-1,0 1,1-1,-1 1,1-1,0 0,0 0,0 0,0-1,0 1,0-1,0 0,0 1,1-1,-1-1,0 1,5 0,-4-1,0 0,1-1,-1 1,0-1,0 0,1 0,-1-1,0 1,0-1,-1 0,1 0,0 0,0-1,-1 1,0-1,1 0,4-5,0-2,-1 0,0-1,-1 1,0-1,-1-1,0 1,3-13,-7 23,-1 0,0 0,0 0,0 0,1 0,-1 0,0 0,-1 0,1 1,0-1,0 0,0 0,0 0,-1 0,1 0,0 0,-1 1,1-1,-1 0,1 0,-1 0,1 1,-1-1,1 0,-1 1,0-1,0 0,1 1,-1-1,0 1,0-1,1 1,-1 0,0-1,0 1,0 0,0-1,0 1,0 0,0 0,1 0,-1 0,-2 0,2 0,0 0,-1 0,1 0,0 0,0 0,0 1,-1-1,1 0,0 1,0-1,0 1,0-1,0 1,0-1,0 1,0 0,0 0,0-1,0 1,0 0,0 0,1 0,-1 0,0 0,1 0,-1 0,1 0,-1 0,1 0,-1 0,1 1,0-1,-1 0,1 0,0 0,0 2,0 5,0 0,0 0,1 0,0 0,0 0,1 0,5 14,-5-19,0 0,-1-1,2 1,-1 0,0 0,0-1,1 0,-1 1,1-1,0 0,0 0,0 0,0-1,0 1,0-1,0 1,1-1,-1 0,0 0,6 0,5 2,0-2,0 1,0-2,0 0,0 0,25-5,-31 3,1 0,0 0,-1-1,0-1,0 1,0-1,0 0,0-1,-1 0,1 0,11-12,-18 16,1 0,-1-1,0 0,1 1,-1-1,0 0,0 0,0 0,0 0,0 0,-1 0,1 0,-1 0,1 0,-1 0,0 0,1 0,-1 0,0 0,0 0,-1-1,1 1,0 0,-1 0,1 0,-1 0,0 0,0 0,0 0,0 0,0 1,0-1,0 0,0 0,-1 1,1-1,-1 1,1-1,-1 1,0 0,1 0,-1-1,0 1,0 0,0 1,-3-2,3 1,0 0,0 0,0 0,0 0,-1 1,1-1,0 1,0-1,-1 1,1 0,0 0,0 0,-1 0,1 0,0 1,-1-1,1 1,0-1,0 1,0 0,0 0,-1 0,1 0,0 0,1 1,-1-1,0 0,0 1,1-1,-1 1,0 0,1 0,0 0,-1-1,1 1,0 0,0 1,0-1,0 0,1 0,-1 0,0 0,1 1,0-1,-1 3,0 0,0 1,1-1,-1 0,1 1,0-1,0 0,1 1,0-1,0 0,0 0,0 0,1 0,0 0,0 0,0 0,1 0,3 5,-2-6,-1-1,1 0,0 0,0 0,0 0,0-1,0 1,0-1,1 0,-1-1,1 1,0-1,-1 0,1 0,0 0,0-1,0 1,0-1,5-1,-4 1,0 0,0 0,0-1,0 0,0 0,0 0,9-4,-11 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1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85,'3'-10,"-1"1,2-1,-1 1,1 0,1 0,-1 0,10-11,-12 21,0-1,0 1,0 0,0 0,0 0,0 0,-1 0,1 0,0 1,0-1,-1 0,1 1,-1 0,1-1,-1 1,1 1,17 14,20-10,-39-7,1 0,0 1,0-1,0 0,0 0,-1 0,1 0,0 0,0 0,0 0,-1 0,1-1,0 1,0 0,0 0,-1-1,1 1,0 0,0-1,-1 1,1-1,0 1,-1-1,1 1,-1-1,1 1,0-1,-1 0,1 1,-1-1,0 0,1 0,-1 1,1-1,-1 0,0 0,0 1,0-1,1 0,-1 0,0 0,0-1,0 2,0 0,0 0,0 0,0-1,0 1,0 0,0 0,0 0,0 0,0 0,0 0,0 0,-1-1,1 1,0 0,0 0,0 0,0 0,0 0,0 0,0 0,0 0,0 0,0 0,0 0,-1-1,1 1,0 0,0 0,0 0,0 0,0 0,0 0,0 0,-1 0,1 0,0 0,0 0,0 0,0 0,0 0,0 0,-1 0,1 0,0 0,0 0,0 0,0 0,0 1,0-1,0 0,0 0,-1 0,1 0,0 0,0 0,0 0,0 0,0 0,0 0,0 0,0 1,0-1,0 0,0 0,-9 12,-4 14,9-17,1 0,1-1,0 1,0 0,0 0,1 1,0-1,1 0,0 0,2 12,-1-19,-1 0,1 0,-1 1,1-1,0 0,0 0,0 0,0 0,0 0,1 0,-1 0,0 0,1-1,0 1,-1 0,1-1,0 1,2 0,-1-1,0 1,0-2,0 1,0 0,0-1,1 1,-1-1,0 0,0 0,1 0,-1 0,0-1,0 1,0-1,0 0,6-2,-5 1,-1 0,1 0,0 0,-1-1,0 0,1 1,-1-1,0 0,-1-1,4-3,-3 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2.0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135 0,'-6'1,"-1"-1,0 1,1 0,-1 0,1 1,0 0,-1 0,1 1,0 0,0 0,1 0,-1 0,0 1,1 0,-6 6,8-7,0 0,0 0,1 0,-1 1,1-1,0 1,-1-1,2 1,-1 0,0 0,1 0,0 0,0 0,0 0,0 0,1 0,-1 0,1 0,0 1,0-1,1 0,-1 0,1 0,2 8,-1-10,-1 1,1-1,-1 0,1 1,0-1,0 0,0 0,0 0,0 0,0-1,0 1,1-1,-1 1,1-1,-1 0,1 0,-1 0,1 0,0 0,0-1,5 1,-3 0,1 0,-1-1,1 1,-1-1,1-1,-1 1,1-1,-1 0,1 0,6-3,-10 3,0 0,0-1,0 1,-1 0,1-1,0 0,-1 1,1-1,-1 0,0 0,0 1,1-1,-1 0,0 0,-1-1,1 1,0 0,-1 0,1 0,0-4,1-47,-2 46,0 15,0 1,0-1,1 0,1 0,-1 0,6 14,-6-19,0-1,0 0,1 0,-1 0,1 0,0 0,-1 0,1 0,0-1,0 1,0 0,1-1,-1 0,0 1,0-1,1 0,-1 0,1-1,-1 1,1 0,-1-1,1 1,-1-1,1 0,-1 0,1 0,2-1,1 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3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25,'-2'0,"0"0,0 0,-1 0,1 1,0-1,0 1,0-1,0 1,0 0,0 0,0 0,0 0,0 0,0 0,0 0,1 1,-1-1,1 1,-1-1,1 1,-1-1,-1 5,0-2,1 1,0 0,1 0,-1 0,1 0,0 0,0 0,0 0,0 6,1-7,0 0,1-1,-1 1,1 0,-1 0,1 0,0-1,0 1,1 0,-1-1,1 1,0-1,0 1,0-1,0 0,0 0,1 0,0 0,-1-1,1 1,0-1,0 1,0-1,1 0,-1 0,0 0,1-1,0 1,-1-1,1 0,0 0,-1 0,1 0,5-1,0 2,0-1,0-1,1 1,-1-2,0 1,0-1,0-1,0 1,0-2,0 1,0-1,-1 0,13-7,-12 4,-7 5,0 0,0 0,0 0,0 0,0 0,0-1,0 1,-1-1,1 1,0-1,-1 0,1 0,-1 1,0-1,1 0,-1 0,0 0,0-1,-1 1,1 0,0 0,-1 0,1-3,-2 106,-5-159,5 46,1 1,-1-1,-1 0,0 1,0 0,-1-1,-1 1,0 0,-1 0,0 1,0-1,-10-13,13 23,1 0,-1-1,0 1,0 0,0 0,1 1,-1-1,0 0,0 1,0-1,0 1,0-1,0 1,0 0,0 0,0 0,0 0,-1 0,1 1,-3 0,4-1,0 0,0 1,0-1,1 0,-1 0,0 1,0-1,1 1,-1-1,0 0,1 1,-1-1,0 1,1 0,-1-1,1 1,-1-1,1 1,-1 0,1-1,-1 1,1 0,0 0,-1-1,1 1,0 0,0 0,0 0,0-1,-1 1,1 0,0 0,0 0,0 0,1-1,-1 1,0 0,0 0,0 0,1-1,-1 1,0 0,1 0,-1-1,0 1,1 0,-1-1,1 1,-1 0,2 0,1 2,1 0,-1 0,1 0,0-1,0 0,0 0,0 0,0 0,0 0,1-1,-1 0,6 2,56 5,-36-8,-19 1,1-1,-1 0,1-1,0 0,-1-1,0 0,23-8,-36 11,0-1,0 0,0 0,1 1,-1-1,0 1,0 0,1 0,-1-1,0 1,1 0,-1 0,1 0,-1 1,1-1,-1 0,1 1,0-1,0 0,-1 1,0 3,0-1,0 1,0-1,1 1,-1 0,1 0,0 0,1 0,-1 0,1 0,0 0,1 0,-1 0,1 0,0-1,0 1,3 7,-3-9,1 0,-1 0,1-1,0 1,0-1,1 1,-1-1,0 0,1 0,-1 0,1 0,0 0,0-1,-1 1,1-1,0 0,0 0,0 0,1 0,-1 0,0-1,0 1,0-1,0 0,1 0,2 0,-1 0,0 0,0 0,0 0,0-1,0 0,0 0,0 0,-1 0,1-1,6-3,-9 4,0-1,0 0,0 0,-1 0,1 0,-1 0,0-1,1 1,-1 0,0-1,0 1,-1-1,1 1,0-1,-1 1,0-1,1 1,-1-1,0 0,0 1,-1-5,1 3,0 1,0-1,-1 0,1 1,-1-1,0 0,0 1,0-1,0 1,-1-1,1 1,-1 0,0-1,0 1,0 0,0 0,-1 1,1-1,-1 0,-4-3,2 3,0 0,-1 1,1 0,0 0,-1 0,0 0,1 1,-1 0,0 0,0 1,1-1,-8 1,7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5.6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1 250,'8'0,"-1"0,1 0,0-1,-1 0,1-1,-1 0,1 0,-1 0,0-1,0 0,0-1,0 1,0-1,-1-1,0 1,0-1,0 0,0 0,-1-1,0 0,0 0,0 0,-1-1,0 1,4-9,-5 8,0-1,0 1,0-1,-1 0,0 0,-1 0,0 0,0 0,0 0,-1-1,-1 1,1 0,-1 0,-4-13,5 20,-1 0,1 0,-1 0,1 0,-1 0,0 0,1 1,-1-1,0 0,0 1,1-1,-1 0,0 1,0-1,0 1,0-1,0 1,0 0,0-1,0 1,0 0,0 0,0-1,0 1,0 0,0 0,0 0,0 0,0 1,0-1,0 0,0 0,0 1,0-1,0 0,0 1,0-1,0 1,0-1,0 1,-1 0,-1 1,0 0,0 0,0 1,0-1,0 1,0 0,0 0,1-1,-4 7,-7 16,1 1,1 0,2 0,0 1,2 0,1 1,1-1,1 1,2 0,1 43,2-68,-1-1,1 0,-1 1,1-1,0 0,0 0,0 1,0-1,1 0,-1 0,0 0,1-1,0 1,-1 0,1 0,0-1,0 1,0-1,0 0,0 0,0 1,0-1,0 0,1-1,3 2,-5-1,1-1,-1 0,0 0,1 1,-1-1,1 0,-1 0,1 0,-1-1,1 1,-1 0,1 0,-1-1,0 1,1-1,-1 1,0-1,1 0,-1 1,0-1,0 0,1 0,-1 0,0 0,0 0,0 0,0 0,0 0,-1-1,1 1,0 0,0-1,-1 1,1 0,-1-1,1 1,-1 0,0-1,1 1,-1-1,0-1,2-14,-1 13,0 0,0 0,0-1,-1 1,0 0,0 0,0 0,0-1,-1 1,1 0,-1 0,0 0,0 0,-1 0,1 0,-1 0,0 0,0 1,0-1,-4-4,5 6,-1 1,1 0,0 0,-1-1,1 1,-1 0,0 1,1-1,-1 0,0 0,1 1,-1-1,0 1,0-1,-2 1,4 0,-1 0,0 0,0 0,0 0,1 0,-1 0,0 0,0 1,1-1,-1 0,0 0,1 1,-1-1,0 1,1-1,-1 1,0-1,1 1,-1-1,1 1,-1-1,1 1,-1 0,1-1,0 1,-1 0,1-1,0 1,-1 0,1-1,0 1,0 0,0 0,-1-1,1 1,0 0,0 1,0 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7.7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82,'0'0,"1"-1,-1 1,0 0,1 0,-1 0,0 0,0 0,1 0,-1 0,0-1,0 1,1 0,-1 0,0 0,0-1,1 1,-1 0,0 0,0 0,0-1,0 1,1 0,-1-1,0 1,0 0,0 0,0-1,0 1,0 0,0-1,0 1,0 0,0 0,0-1,0 1,0 0,0-1,0 1,0 0,0-1,0 1,0 0,0 0,-1-1,1 1,0 0,0 0,0-1,0 1,-1 0,1 0,0-1,0 1,-1 0,0-1,1 0,-1 0,1 0,-1 0,0 0,0 0,0 0,0 0,0 0,0 1,0-1,0 0,0 1,0-1,-2 0,1 1,0-1,-1 1,1 0,0 0,-1 1,1-1,0 0,-1 1,1-1,0 1,-1 0,1 0,0 0,0 0,0 0,0 0,0 1,0-1,0 0,1 1,-1 0,0-1,1 1,-1 0,1 0,0 0,-1 0,0 3,0-1,0 0,1 1,-1-1,1 1,0-1,1 1,-1 0,1-1,-1 1,1 0,1-1,-1 1,3 9,-2-12,0 0,0 0,0-1,0 1,1 0,-1 0,1-1,-1 1,1-1,0 1,-1-1,1 0,0 1,0-1,0 0,0 0,0-1,0 1,1 0,-1-1,0 1,0-1,0 0,1 1,3-1,63-2,-63 1,-2 0,0-1,0 0,0 0,0 0,0 0,0-1,0 0,-1 1,0-1,1-1,-1 1,0 0,4-8,27-21,-33 31,0 0,0 0,0 0,0 1,0-1,0 1,0-1,0 0,0 1,0 0,0-1,0 1,1 0,-1 0,0-1,0 1,0 0,2 0,-1 20,-3-2,2-3,0-11,-1 1,1-1,-1 1,0-1,0 0,-1 1,1-1,-1 1,0-1,-2 5,-1-57,4 37,-3-70,3 77,-1-1,0 0,0 0,0 0,0 1,-1-1,0 0,0 1,0 0,-1-1,1 1,-1 0,-5-6,9 11,-1 0,0 0,1 0,-1-1,0 1,1 0,-1 0,0 0,0 0,1 0,-1 0,0-1,0 1,0 0,0 0,0 0,-1 0,1 0,0 0,0-1,-1 1,1 0,0 0,-1 0,1 0,-1-1,1 1,-1 0,1 0,-1-1,1 1,-1-1,0 1,1 0,-1-1,0 1,0-1,1 1,-1-1,0 0,0 1,0-1,0 0,1 0,-1 1,0-1,0 0,0 0,-2 0,10 3,-1-1,1 0,-1 0,1 0,0-1,-1 0,1 0,0-1,0 0,0 0,-1 0,1-1,0 0,0-1,12-3,-18 4,-1 1,1 0,0 0,-1 0,1 0,0 1,-1-1,1 0,0 0,-1 0,1 0,-1 1,1-1,0 0,-1 0,1 1,-1-1,1 1,-1-1,1 0,-1 1,1-1,-1 1,0-1,1 1,-1-1,0 1,1-1,-1 1,0 0,0-1,1 1,-1-1,0 1,0 0,0-1,0 1,0 0,0-1,0 2,3 38,-2-16,2-1,0 1,-2-1,-1 1,-4 38,-8-23,12-39,0 0,0 0,0 0,0 0,0 0,0 0,0 0,0 0,0 0,0 0,-1 0,1 0,0 0,0 0,0 0,0 0,0 0,0 0,0 0,0 0,0 0,0 0,0 0,0 0,-1 0,1 0,0 0,0 1,0-1,0 0,0 0,0 0,0 0,0 0,0 0,0 0,0 0,0 0,7-22,-3 9,-1 0,0 0,-1 0,-1-1,0 1,-1-15,0 17,0 0,0 1,1-1,0 0,1 1,0-1,1 1,0 0,0 0,10-19,-12 28,0 0,1 0,-1-1,0 1,0 1,1-1,-1 0,1 0,-1 0,0 1,1-1,-1 1,1-1,0 1,-1-1,1 1,-1 0,1 0,0 0,-1 0,1 0,-1 0,1 0,0 1,-1-1,1 0,-1 1,1 0,-1-1,1 1,-1 0,0-1,1 1,-1 0,0 0,3 2,45 39,-44-37,0 0,-1 0,0 1,0 0,0-1,4 11,-8-15,1 0,-1-1,1 1,-1 0,0 0,0 0,0 0,0 0,0 0,1 0,-2 0,1 0,0 0,0 0,0 0,0 0,-1 0,1 0,0 0,-1 1,0-1,0 0,-1 0,1 0,0-1,0 1,0 0,-1-1,1 1,0-1,0 1,-1-1,1 0,0 0,-1 1,1-1,-1 0,1 0,0 0,-3-1,0 1,0 0,0 0,0 0,-1-1,1 0,0 0,0 0,0 0,-4-3,4 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8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1 144,'5'-1,"1"0,0 0,-1 0,1-1,-1 1,0-2,0 1,1 0,-1-1,-1 0,1 0,0-1,-1 1,1-1,-1 0,0 0,-1 0,1-1,-1 1,0-1,0 0,0 0,0 0,-1 0,0 0,0-1,0 1,-1-1,0 1,0-1,0-7,-1 12,-1 0,1 0,0 0,-1 1,1-1,0 0,-1 0,0 0,1 0,-1 1,1-1,-1 0,0 0,1 1,-1-1,0 1,0-1,0 1,0-1,1 1,-1-1,0 1,0 0,0-1,0 1,0 0,0 0,0 0,0 0,0 0,0 0,0 0,0 0,0 0,0 0,0 0,0 1,0-1,1 0,-3 1,1 0,1-1,-1 1,0-1,0 1,1 0,-1 0,0-1,1 1,-1 1,1-1,-1 0,1 0,-1 0,1 1,0-1,0 1,0-1,-1 1,1-1,1 1,-1 0,-1 2,0 7,1 1,0-1,1 0,0 0,1 1,4 19,-5-28,1 0,0 0,0 0,0 0,0 0,0 0,1-1,-1 1,1-1,0 1,0-1,-1 1,2-1,-1 0,0 0,0 0,1 0,-1 0,1-1,0 1,-1-1,1 0,0 0,0 0,0 0,0 0,0 0,6 0,-4-1,-2 1,0-1,0 1,0-1,0 0,0 0,0 0,1-1,-1 1,0-1,0 1,0-1,3-2,-3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9.9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0 130,'1'-5,"-1"0,1 0,0 1,1-1,-1 1,1-1,0 1,0 0,3-5,-2 4,0 0,-1-1,0 1,0-1,3-10,-3-12,0 19,0 31,-1-18,0-1,0 0,1 0,-1 0,1 0,0 0,0 0,0-1,0 1,0 0,0-1,1 0,0 1,-1-1,1 0,0-1,0 1,0 0,0-1,0 1,0-1,0 0,1 0,-1-1,0 1,1 0,-1-1,0 0,1 0,-1 0,1 0,-1-1,0 1,6-2,-9 2,1-1,-1 1,0 0,1 0,-1 0,0 0,1 0,-1-1,0 1,1 0,-1 0,0-1,0 1,1 0,-1 0,0-1,0 1,1 0,-1-1,0 1,0 0,0-1,1 1,-1 0,0-1,0 1,0 0,0-1,0 1,0-1,0 1,0 0,0-1,0 1,0 0,0-1,0 1,0-1,-1 1,-12-12,12 11,0 1,0-1,0 1,1 0,-1-1,0 1,0 0,0 0,0-1,0 1,0 0,0 0,1 0,-1 0,0 0,0 1,0-1,0 0,0 0,0 1,0-1,1 0,-1 1,0-1,0 1,0-1,1 1,-1-1,0 1,1-1,-1 1,0 0,1 0,-1-1,1 1,-1 0,1 0,-1-1,1 1,0 0,-1 0,1 0,0 0,0 0,0 0,0-1,0 3,-3 13,2-5,-1 1,2-1,-1 0,3 20,-2-28,1 0,0 0,0 1,0-1,0 0,1 0,-1 0,1 0,0-1,-1 1,1 0,1-1,-1 1,0-1,1 0,-1 0,1 1,-1-2,1 1,4 2,37 13,-41-17,-1 1,0-1,0 1,1-1,-1 0,0 0,0 0,1 0,-1 0,0-1,1 1,-1-1,0 0,0 1,0-1,0 0,0 0,3-2,-2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0.6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1,'-3'0,"0"1,0 0,0 0,0 0,0 0,0 0,1 1,-1-1,0 1,1 0,-1 0,1 0,0 0,-1 0,1 1,0-1,1 0,-1 1,0 0,1-1,-1 1,1 0,0 0,0 0,0 0,0 0,0 4,-2 2,1-1,1 1,-1 0,1 0,1 0,0 0,0-1,3 19,-2-26,0 1,1 0,-1-1,0 1,1-1,-1 1,1-1,-1 0,1 1,0-1,0 0,-1 0,1 0,0 0,0-1,0 1,0 0,0-1,0 1,0-1,0 0,0 0,0 0,3 0,1 1,0-1,0 0,0 0,-1-1,1 0,0 0,9-3,-13 3,0 0,-1 0,1-1,-1 1,0 0,1-1,-1 0,0 1,0-1,0 0,0 1,0-1,0 0,-1 0,1 0,0 0,-1 0,0 0,1-3,1-39,-2 54,1 1,1-1,0 1,0-1,1 0,0 0,1 0,7 16,-7-17,-3-7,0 0,-1 0,1-1,0 1,0 0,0 0,0 0,0-1,1 1,-1-1,0 1,1-1,-1 1,1-1,0 0,-1 0,1 0,0 0,2 1,1-1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1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0,'-1'35,"0"-17,1 0,0-1,2 1,0-1,5 20,-7-33,-5-18,4 12,0-1,0 1,1 0,0-1,-1 1,1-1,0 1,0 0,0-1,0 1,1-1,-1 1,1 0,0-1,-1 1,3-4,-1 4,0 0,0 1,0-1,0 1,0 0,0-1,0 1,1 0,-1 1,0-1,1 0,-1 1,1-1,-1 1,1-1,-1 1,0 0,1 0,-1 1,1-1,-1 0,1 1,-1-1,1 1,-1 0,3 1,-1-1,0 0,0 0,0 0,-1-1,1 1,0-1,0 0,0 0,4-1,-7 0,1 0,-1 0,1 1,-1-1,1 0,-1-1,0 1,0 0,1 0,-1 0,0-1,0 1,0-1,0 1,0-1,-1 1,1-1,0 1,-1-1,1 0,-1 1,0-1,1 0,-1 0,0 1,0-3,-3-35,-5 24,7 15,1 0,-1 0,1 0,-1 0,1 0,-1 0,1 0,-1 0,1 0,-1 0,1 0,-1 0,1 0,-1 1,1-1,-1 0,1 0,0 1,-1-1,1 0,-1 1,1-1,0 0,-1 1,1-1,0 0,-1 1,1-1,0 1,0-1,-1 1,1 0,-2 3,0-1,0 1,1 0,-1 0,1 0,0 1,1-1,-1 0,0 0,1 0,0 1,0-1,1 0,-1 0,1 1,2 6,24 68,-25-73,1-1,-1 0,1 0,0 0,0 0,0-1,0 1,1-1,7 6,-10-9,1 1,-1-1,1 0,-1 0,1 0,-1 0,1-1,0 1,-1 0,1-1,0 1,0-1,-1 1,1-1,0 0,0 0,0 0,0 0,-1 0,1 0,0 0,0-1,0 1,-1-1,1 1,0-1,-1 0,1 0,0 1,1-3,-1 2,-1-1,0 0,0 1,0-1,0 0,0 1,0-1,-1 0,1 0,-1 0,1 0,-1 0,0 1,1-1,-1 0,0-4,-2-41,0 26,2 13,-1 0,-1 1,1-1,-1 1,0 0,-1 0,0 0,-5-9,7 13,0 0,0 0,-1 1,0-1,1 1,-1-1,0 1,0 0,0 0,-1 0,1 0,0 0,-1 0,1 0,-1 1,0-1,1 1,-1 0,0 0,0 0,0 0,0 0,-3 0,1 2,1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3.2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2,'81'-1,"83"2,-163-1,-1 0,1 0,-1 0,0 0,1 0,-1 0,1 1,-1-1,0 0,1 0,-1 0,1 0,-1 0,0 0,1 1,-1-1,0 0,1 0,-1 1,0-1,1 0,-1 0,0 1,0-1,1 0,-1 1,0-1,0 0,0 1,1-1,-1 1,0-1,0 0,0 1,-7 15,-24 17,26-28,-1 1,-1 1,1 0,0 1,0 0,1 0,0 0,1 0,-1 1,2-1,-1 1,1 0,0 0,-1 11,4-15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2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1,'-2'28,"1"-20,1 0,0 1,0-1,0 0,1 1,3 12,-3-19,0 0,0 0,0 0,0 0,0 0,1 0,-1-1,0 1,1 0,0-1,-1 1,1-1,0 1,0-1,0 0,-1 0,1 0,1 0,-1 0,0 0,0-1,0 1,0-1,0 1,1-1,-1 0,0 0,0 0,5 0,-5 0,0 0,0 0,0 0,0 0,0-1,0 1,0 0,0-1,0 0,0 1,0-1,0 0,0 0,0 0,0 0,-1 0,1-1,-1 1,1 0,-1-1,1 1,-1-1,0 0,1 1,-1-1,0 0,0 0,0 0,1-3,-1-3,1 0,-1 0,-1 0,1 0,-2-1,0-8,0-7,1 30,0 0,0 1,1-1,0 0,0 0,0 1,1-1,0 0,0 0,1-1,-1 1,1 0,0-1,1 1,0-1,-1 0,2 0,-1-1,7 6,-4-5,0 0,1-1,0 0,0-1,0 1,0-1,0-1,1 0,-1 0,1-1,-1 1,1-2,13 0,-15 0,0 0,0 0,0-1,0 0,0-1,0 1,-1-1,1 0,0-1,7-4,-11 5,0 0,-1 0,1 0,0-1,-1 1,0-1,0 0,0 1,0-1,0 0,0 0,-1 0,1 0,-1-1,0 1,0 0,0-1,0 1,-1 0,0-1,1 1,-2-8,1 7,-2-31,2 35,0-1,0 0,0 0,0 1,0-1,0 0,0 0,0 1,-1-1,1 0,0 1,-1-1,1 0,0 1,-1-1,1 0,-1 1,1-1,-1 1,1-1,-1 1,1-1,-1 1,0-1,1 1,-1 0,1-1,-1 1,0 0,0 0,1-1,-1 1,0 0,1 0,-1 0,0 0,0 0,0 1,0-1,0 1,0 0,1 0,-1 0,0-1,1 1,-1 0,1 0,-1 0,1 0,0 0,-1 0,1 0,0 0,0 0,-1 0,1 0,0 1,0-1,0 0,1 2,0 34,-1-27,10 75,-6-62,2 44,-5-36,-2 50,1-77,-1 0,1 0,-1 0,0 0,0 0,-1 0,1 0,-1 0,0-1,0 1,0-1,0 1,-1-1,1 0,-1 0,-3 3,5-6,0 1,0-1,0 1,0-1,0 1,0-1,1 1,-1-1,-1 0,1 0,0 0,0 1,0-1,0 0,0 0,0 0,0-1,0 1,0 0,0 0,0-1,0 1,0 0,0-1,0 1,0-1,-26-24,22 18,0-1,1 1,0-1,0 1,0-1,-2-11,4 12,1-1,0 0,0 0,1 0,0-1,0 1,1 0,2-13,-2 18,0-1,1 1,-1 0,1-1,0 1,0 0,0 0,0 0,0 1,0-1,1 0,0 1,-1-1,1 1,0 0,0 0,0 0,0 1,1-1,5-2,73-19,-78 21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3.6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0,'0'25,"-1"-17,0-1,1 1,0 0,0 0,0 0,1 0,1 0,-1-1,1 1,1 0,-1-1,1 0,7 12,-9-17,0-1,0 0,0 0,0 0,0 0,0-1,0 1,0 0,1 0,-1-1,0 1,0 0,1-1,-1 0,1 1,-1-1,0 0,1 1,-1-1,1 0,-1 0,1 0,-1-1,0 1,1 0,-1 0,1-1,-1 1,0-1,1 1,-1-1,0 1,0-1,1 0,-1 0,0 0,0 0,0 0,1-1,2-1,-1 0,0-1,0 0,0 1,-1-1,1 0,-1 0,0 0,0-1,2-6,1-43,-6 50,0 6,0 29,1-17,-1-9,1 1,-1-1,1 1,0 0,1-1,-1 1,1-1,0 1,1-1,-1 0,1 1,0-1,1 0,-1 0,1 0,0 0,0-1,7 9,-7-11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4.1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1,'-2'4,"-1"1,1-1,0 1,0 0,0-1,1 1,-1 0,1 0,0 7,-3 2,0 0,-1 0,0 0,-1-1,0 0,-15 21,21-33,-1-1,1 1,-1 0,0-1,1 1,-1-1,0 1,0-1,0 1,1-1,-1 1,0-1,0 0,0 1,0-1,0 0,0 0,0 0,1 0,-1 0,0 0,0 0,0 0,-2 0,-1-1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4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0,'1'7,"0"0,0 0,1 0,0 0,0 0,1-1,0 1,0-1,0 0,1 0,8 10,-3-4,0-1,1 0,1 0,19 14,-27-22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5.9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52,'-4'0,"-1"1,0 0,1 1,-1-1,1 1,0 0,-1 0,1 0,0 0,0 1,0 0,1 0,-1 0,1 0,0 0,-1 1,1-1,1 1,-1 0,-3 8,3-8,1-1,0 1,0 0,0 0,0 0,1 0,0 1,0-1,0 0,0 1,1-1,0 1,-1-1,2 0,-1 1,0-1,1 1,0-1,0 0,0 0,1 1,2 5,-1-8,-1 1,1 0,0-1,0 1,0-1,1 0,-1 0,0 0,1-1,-1 1,1-1,0 0,-1 0,1 0,0 0,7 0,-2 0,0 0,1-1,-1 0,1-1,16-3,-25 4,1-1,-1 0,1 1,-1-1,0 0,1 0,-1 0,0 0,0 0,0 0,0 0,1 0,-2 0,1-1,0 1,0 0,0-1,0 1,-1-1,1 1,-1-1,1 1,-1-1,0 1,1-1,-1 1,0-1,0 1,0-1,0 0,-1 1,1-1,-1-2,1 2,0 0,-1-1,1 1,0 0,1 0,-1 0,0 0,1 0,-1 0,1 0,-1 0,1 0,0 0,2-3,1 52,-4-45,0 0,0 0,0-1,0 1,0 0,0 0,0-1,1 1,-1 0,1-1,0 1,-1 0,1-1,2 4,-3-5,1 0,0 1,-1-1,1 1,-1-1,1 0,0 1,-1-1,1 0,0 0,-1 0,1 1,0-1,-1 0,1 0,0 0,0 0,-1 0,1 0,0-1,-1 1,1 0,0 0,0-1,6-2,-2 0,1 0,0-1,-1 0,9-8,-6 6,-3 2,1 0,-1-1,-1 1,1-1,-1 0,1 0,-2-1,1 1,0-1,-1 0,3-7,-3 3,-1-1,0 0,-1 0,0 0,0-22,-1 30,-1 1,1-1,-1 0,1 1,-1-1,0 0,0 1,0-1,0 1,0-1,0 1,-1-1,1 1,-1 0,-2-3,3 5,0-1,0 0,0 0,0 1,0-1,0 0,0 1,0-1,0 1,0 0,0-1,0 1,-1 0,1 0,0-1,0 1,0 0,-1 0,1 0,0 0,0 1,0-1,0 0,-1 0,1 1,0-1,0 1,0-1,0 1,0-1,0 1,0 0,0-1,0 1,0 0,0 0,1 0,-2 1,1 0,-1 0,1-1,0 1,0 0,0 0,0 0,0 1,0-1,1 0,-1 0,1 0,-1 1,1-1,0 0,0 0,0 1,0-1,1 0,-1 0,0 1,1-1,1 4,-1-3,0-1,0 1,0 0,0 0,1 0,-1-1,1 1,0-1,0 1,0-1,0 0,0 0,0 0,1 0,4 3,3 1,0-1,-1 1,0 1,14 12,-19-15,0-1,-1 0,0 1,1 0,-1 0,0 0,-1 0,1 0,-1 1,0-1,0 1,3 8,-5-12,-1 0,1 0,0 0,0 0,0-1,-1 1,1 0,0 0,-1-1,1 1,0 0,-1 0,1-1,-1 1,1-1,-1 1,0 0,1-1,-1 1,-1 0,-1 2,0-1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7.0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121 6,'-26'-3,"24"3,0-1,1 1,-1-1,1 1,-1 0,0 0,0-1,1 1,-1 0,0 1,1-1,-1 0,0 0,1 1,-1-1,1 1,-1-1,0 1,1 0,-1 0,1 0,0-1,-1 1,1 1,0-1,-1 0,1 0,0 0,0 1,0-1,0 0,0 1,0-1,1 1,-1-1,0 1,1 0,-1-1,1 3,-13 24,-12 30,25-56,-1 0,0 1,1-1,-1 0,1 1,0-1,0 1,0-1,0 1,0-1,0 0,1 1,-1-1,1 0,0 1,-1-1,1 0,0 1,0-1,2 2,2 0,1-1,-1 0,1 0,-1-1,1 1,0-1,0-1,0 1,0-1,0 0,0 0,0-1,7 0,26 6,-38-6,0 1,0-1,1 0,-1 0,0 0,0 1,0-1,0 0,0 0,0-1,0 1,0 0,0 0,0 0,0-1,0 1,0-1,0 1,0 0,0-1,0 0,0 1,0-1,0 0,-1 1,1-1,0 0,0 0,-1 0,1 1,0-1,-1 0,1 0,-1 0,0 0,1 0,-1 0,1-2,2-43,-3 40,0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7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1,'0'18,"0"1,-2 0,0 0,-1-1,-1 1,-1-1,0 0,-11 22,16-40,0 0,0 0,0 0,0 0,0 0,0 0,0 0,0 0,0 0,-1 0,1 1,0-1,0 0,0 0,0 0,0 0,0 0,0 0,-1 0,1 0,0 0,0 0,0 0,0 0,0 0,0 0,-1 0,1 0,0 0,0 0,0 0,0 0,0 0,0-1,0 1,-1 0,1 0,0 0,0 0,0 0,0 0,0 0,0 0,0 0,0 0,0-1,0 1,0 0,0 0,-1 0,1 0,0 0,0 0,0 0,0-1,0 1,0 0,0 0,0 0,0 0,0 0,0 0,0-1,0 1,0 0,0 0,1 0,-5-19,3 16,1-1,0 1,0-1,0 1,0-1,0 1,1-1,0 1,-1 0,3-6,4-2,-2 3,-1 1,2-1,-1 1,1 0,0 0,8-7,-13 14,0-1,0 0,0 1,0-1,0 1,0-1,0 1,0 0,0-1,0 1,0 0,0 0,0-1,0 1,0 0,1 0,-1 0,0 1,0-1,0 0,0 0,2 1,-1 1,0-1,0 1,0 0,0-1,0 1,-1 0,1 0,0 0,-1 0,0 1,0-1,1 0,-1 0,1 4,3 35,-5-37,0-1,0 1,0 0,1 0,-1 0,1 0,0 0,0 0,1 0,2 6,-3-9,-1-1,1 1,0-1,-1 0,1 1,-1-1,1 0,0 1,-1-1,1 0,0 0,-1 1,1-1,0 0,-1 0,1 0,0 0,0 0,-1 0,1 0,0 0,-1 0,1-1,0 1,0 0,3-2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8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22,'-5'40,"4"-35,-1 1,1 0,0 0,1 0,-1 0,1 0,1 0,-1 0,1 0,0 0,0 0,0 0,4 8,-1-9,0-1,0 0,1 0,-1 0,1 0,0-1,7 5,-11-7,0 0,0 0,1-1,-1 1,0 0,0 0,1-1,-1 1,0-1,1 1,-1-1,1 0,-1 0,0 1,1-1,-1 0,1 0,-1 0,1-1,-1 1,0 0,1 0,-1-1,1 1,-1-1,0 1,1-1,-1 0,0 1,0-1,0 0,0 0,1 0,-1 0,0 0,1-1,0-5,-1 0,1-1,-1 1,0 0,-1 0,1-1,-2-8,2-15,0 25,0 1,-1-1,0 1,0-1,0 1,0-1,-1 1,0-1,-2-7,2 11,0 1,-1-1,1 0,0 1,-1-1,0 1,1-1,-1 1,0 0,1 0,-1-1,0 1,0 1,0-1,0 0,0 0,0 1,0-1,-1 1,1 0,0-1,0 1,0 0,0 0,0 1,-3-1,-26 1,25-1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9.4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27 186,'10'0,"1"-1,-1 0,0-1,0 0,1-1,-1 0,0 0,-1-1,1 0,12-8,-14 8,0-1,-1 0,1-1,-1 1,0-2,9-10,-13 15,-1 0,0-1,-1 1,1 0,0-1,-1 1,1-1,-1 0,0 0,0 1,0-1,0 0,0 0,-1 0,1 0,-1 0,0 0,0 0,0 0,0 0,-1 0,1 0,-1 0,-1-3,1 4,-1 0,0 0,0 0,0 0,0 0,0 0,0 1,0-1,0 1,-1 0,1 0,-1 0,1 0,-1 0,1 0,-1 0,1 1,-6-1,-48-3,51 5,1 0,-1 0,1 0,-1 1,1 0,0 0,0 0,0 0,0 0,0 1,0 0,1 0,-1 0,1 0,0 0,0 1,0-1,0 1,1 0,-1 0,-3 8,0 0,0 1,1-1,1 1,0 0,0 0,-2 19,4-15,0-3,1 1,0-1,1 17,0-27,1-1,-1 1,1 0,0-1,0 1,0-1,0 1,1-1,-1 0,1 1,0-1,0 0,0 0,0 0,1 0,-1-1,5 4,-5-4,1 0,-1-1,1 1,-1-1,1 0,0 0,-1 0,1 0,0-1,0 1,-1 0,1-1,0 0,0 0,0 0,3 0,-5-1,0 1,1 0,-1-1,0 1,1 0,-1-1,0 0,0 1,0-1,0 0,0 1,0-1,0 0,0 0,0 0,0 0,0 0,0 0,0 0,-1 0,1 0,0-1,-1 1,1 0,-1 0,0-1,1 1,-1 0,0-1,0 1,1 0,-1-1,-1-1,1-7,0 0,-1 0,-1 0,0 0,-3-12,4 19,0 0,-1 0,1 1,-1-1,1 0,-1 1,0-1,0 1,0-1,0 1,-1 0,1 0,0 0,-1 0,0 1,1-1,-1 0,0 1,0 0,0 0,-4-1,2 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46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27,'1'-1,"-1"0,1 0,0 0,0 0,-1 1,1-1,0 0,0 0,0 1,0-1,0 0,0 1,0-1,0 1,0 0,0-1,0 1,0 0,0 0,0-1,1 1,-1 0,0 0,2 1,30-3,-32 2,65 2,99-4,-130-9,-30 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4.6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0,'2'4,"0"-1,0 1,0 0,0-1,1 0,-1 0,1 1,0-1,5 4,5 7,18 23,-21-27,-1 1,0 1,0-1,11 24,59 95,-57-98,-21-30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48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21,'1'69,"-2"74,-7-105,8-38,0 0,0 0,0 0,0-1,0 1,0 0,0 0,0 0,0 0,0 0,0 0,0 0,0 0,0 0,0 0,0-1,-1 1,1 0,0 0,0 0,0 0,0 0,0 0,0 0,0 0,0 0,0 0,0 0,0 0,-1 0,1 0,0 0,0 0,0 0,0 0,0 0,0 0,0 0,0 0,0 0,0 0,-1 0,1 0,0 0,0 0,0 0,0 0,0 0,0 0,0 0,0 0,0 0,0 0,0 0,-1 1,1-1,0 0,0 0,0 0,0 0,0 0,-1-23,0 6,1 6,-1 0,2 0,0 0,0 0,3-14,-3 24,-1 0,1-1,-1 1,1 0,-1 0,1-1,0 1,0 0,-1 0,1 0,0 0,0 0,0 0,0 0,0 0,0 0,0 1,1-1,1-1,-1 2,0 0,1 0,-1 0,0 0,0 0,0 0,0 1,0-1,0 0,0 1,0 0,0 0,0-1,0 1,0 0,0 1,1 0,2 1,0-1,-1 0,1 0,0 0,0 0,0-1,0 0,0 0,1 0,-1-1,0 1,6-2,-8 1,0 0,0-1,0 1,0-1,0 0,0 0,0 0,0 0,0 0,0-1,-1 1,1-1,0 0,-1 0,1 0,-1 0,0 0,0-1,0 1,2-4,2-4,-2 0,0-1,0 1,4-18,-7 25,-1 0,0 0,1 0,-1 0,0-1,0 1,0 0,-1 0,-1-5,2 7,0 0,-1 0,1 0,-1 0,1 0,-1 0,0 1,1-1,-1 0,0 0,1 1,-1-1,0 0,0 1,0-1,0 1,1-1,-1 1,0-1,0 1,0 0,0-1,0 1,0 0,0 0,0 0,0 0,-2 0,1 0,1 1,-1 0,1-1,0 1,-1 0,1 0,0 0,0 0,-1 0,1 0,0 0,0 0,0 0,0 1,0-1,1 0,-1 1,0-1,1 1,-1-1,0 1,1-1,0 1,-1-1,1 1,0-1,0 1,0-1,0 3,-2 57,2-53,0 14,-1-12,1 1,0-1,1 0,0 1,0-1,1 0,4 11,-6-20,1 0,-1-1,1 1,-1 0,1-1,-1 1,1-1,0 1,-1-1,1 1,0-1,-1 1,1-1,0 0,-1 1,1-1,0 0,0 1,0-1,-1 0,1 0,1 0,4 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49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1,'-2'0,"-1"1,1-1,0 1,0-1,0 1,-1 0,1 0,0 0,0 0,0 0,1 1,-1-1,0 1,0-1,1 1,-1-1,1 1,-1 0,1 0,0 0,0 0,0 0,0 0,0 0,0 0,0 0,1 1,-1 3,-3 9,1 1,-2 32,4-34,0-10,1 0,0 0,0 0,0 0,1 0,-1 0,1 0,0 0,0 0,4 7,-5-10,1 0,0 0,0 0,-1 0,1 0,0-1,0 1,0 0,0 0,0-1,0 1,1-1,-1 1,0-1,0 0,0 1,0-1,1 0,-1 0,0 0,0 1,0-1,1-1,-1 1,0 0,0 0,0 0,1-1,-1 1,0 0,0-1,0 1,0-1,0 1,0-1,0 0,0 0,0 1,0-1,0 0,1-1,2-2,1 0,-1-1,0 1,-1-1,1 0,-1 0,0 0,0-1,0 1,-1-1,1 1,-2-1,3-6,-4 22,0 1,1-1,0 0,1 0,0 0,1 0,0 0,0-1,1 1,0-1,1 0,0 0,9 12,-12-20,-1 0,0 0,0 0,1 0,-1-1,1 1,-1-1,1 1,-1-1,1 1,-1-1,1 0,-1 0,4 1,0-1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0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63 276,'0'-1,"0"0,1 0,-1 0,1 0,-1 0,1 0,0 0,-1 0,1 0,0 0,0 1,-1-1,1 0,0 0,0 1,0-1,0 1,0-1,0 1,2-1,28-12,-16 7,-2-1,0 0,0-1,-1 0,0-1,-1 0,20-21,-26 24,-1 0,1 0,-1 0,0-1,-1 0,0 1,0-1,0-1,-1 1,0 0,0-1,-1 1,0-1,1-14,-2 20,0 1,0-1,0 0,0 0,-1 1,1-1,0 0,-1 1,1-1,-1 1,1-1,-1 1,0-1,0 1,0-1,0 1,0-1,0 1,0 0,0 0,0 0,0 0,-1-1,1 2,-1-1,-2-1,1 1,0 0,-1 0,1 1,-1-1,1 1,-1 0,1 0,-1 0,1 1,-1-1,1 1,-7 2,5-1,-1 1,1-1,0 1,0 0,0 1,0-1,0 1,1 0,-1 0,1 0,0 1,1 0,-1-1,-4 10,-6 10,-19 51,16-34,0-7,-20 50,35-78,0 1,1-1,-1 1,1 0,1-1,-1 1,1 0,0-1,0 1,3 13,-1-18,-1 0,0-1,1 1,-1 0,1-1,0 1,0-1,-1 1,1-1,0 0,0 0,0 0,0 0,1 0,-1-1,0 1,0 0,0-1,1 0,-1 1,0-1,0 0,1 0,3-1,0 1,1 0,-1 0,0-1,0 0,1 0,-1 0,0-1,7-2,-9 1,0-1,-1 1,1 0,-1-1,1 0,-1 1,0-1,-1-1,1 1,-1 0,0-1,0 1,0-1,0 0,-1 1,0-1,0 0,0 0,0-6,-1 8,0 1,0-1,0 1,0-1,0 0,0 1,-1-1,1 1,-1-1,0 1,1 0,-1-1,0 1,-1 0,1-1,0 1,-1 0,1 0,-1 0,0 0,1 0,-1 1,0-1,0 0,0 1,0-1,-1 1,1 0,0 0,-1 0,1 0,0 0,-1 0,1 1,-1-1,1 1,-6 0,3-1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1.0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0,'-13'37,"1"-7,10-12,0 1,2-1,0 1,2 19,-1-37,0 1,0 0,-1-1,1 0,0 1,0-1,1 0,-1 1,0-1,0 0,1 0,-1 0,0 0,1 0,-1 0,1 0,-1-1,1 1,0-1,-1 1,1-1,0 1,-1-1,1 0,0 0,-1 0,1 0,0 0,-1 0,1 0,2-1,-2 1,1 0,-1 0,1 0,-1 0,0-1,1 1,-1-1,0 0,0 1,1-1,-1 0,0 0,0 0,0-1,0 1,0 0,0-1,0 1,-1-1,1 0,0 0,2-3,-3 1,-1-1,1 1,-1 0,0 0,0 0,0-1,-1 1,1 0,-1 0,0 0,0 0,-3-8,3 11,1-1,-1 1,0-1,0 1,1 0,-1-1,0 1,0 0,0 0,-1 0,1-1,0 1,0 0,0 0,-1 1,1-1,-1 0,1 0,0 1,-1-1,1 1,-1-1,0 1,1 0,-1-1,1 1,-1 0,1 0,-1 0,0 0,1 0,-1 1,1-1,-1 0,1 1,-4 1,5-2,-1 0,0 0,1 0,-1 0,0 0,1 0,-1 0,1 1,-1-1,0 0,1 1,-1-1,1 0,-1 1,1-1,-1 0,1 1,-1-1,1 1,-1-1,1 1,-1-1,1 1,0 0,-1-1,1 1,0-1,0 1,0 0,-1-1,1 1,0-1,0 1,0 0,0-1,0 1,0 0,0-1,0 1,0 0,0-1,1 1,-1 0,0-1,0 1,1-1,-1 1,0 0,1-1,-1 1,0-1,1 1,-1-1,1 1,-1-1,2 1,0 1,0 0,1 0,0 0,-1-1,1 1,0-1,0 1,0-1,0 0,5 0,3 1,0-2,0 0,0 0,0-1,0 0,0-1,0 0,0-1,18-7,-25 9,0-1,0 0,-1 0,1 0,-1 0,1 0,-1-1,0 0,0 1,0-1,0 0,-1-1,1 1,-1 0,0-1,0 1,0-1,0 0,-1 0,1 0,-1 1,0-1,0 0,-1-1,1 1,-1 0,0 0,0 0,-1-5,1 9,1 0,-1 0,0-1,0 1,0 0,0 0,0 0,0 0,0 0,0-1,0 1,0 0,0 0,0 0,0 0,0-1,0 1,0 0,0 0,0 0,0 0,0-1,0 1,0 0,0 0,0 0,0 0,0-1,0 1,0 0,-1 0,1 0,0 0,0 0,0 0,0-1,0 1,0 0,-1 0,1 0,0 0,0 0,0 0,0 0,0 0,-1 0,1 0,0 0,0 0,0 0,0 0,-1 0,1 0,0 0,0 0,0 0,0 0,-1 0,1 0,0 0,0 0,0 0,0 0,-1 0,-7 15,-4 22,7-5,2-1,2 1,2 39,-1-70,1-1,-1 1,0 0,0-1,1 1,-1 0,0-1,1 1,-1 0,1-1,-1 1,1 0,-1-1,1 1,-1-1,1 1,-1-1,1 0,0 1,-1-1,1 1,0-1,-1 0,1 0,0 1,0-1,-1 0,1 0,0 0,-1 0,1 0,0 0,0 0,0 0,-1 0,1 0,0 0,-1 0,2-1,3-1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2.2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 34,'-3'1,"0"-1,-1 1,1 0,0 0,0 0,0 0,0 1,0-1,1 1,-1 0,0 0,1 0,-1 0,-3 5,-36 42,23-26,13-15,-20 16,25-24,1 0,0 0,-1 0,1 0,0 0,-1 0,1 0,0 0,0 0,-1 0,1 0,0 0,-1 0,1 0,0 0,0 0,-1-1,1 1,0 0,0 0,-1 0,1 0,0-1,0 1,-1 0,1 0,0 0,0-1,0 1,0 0,-1 0,1-1,0 1,0 0,0-1,-4-24,4 11,1-1,0 1,4-18,-5 28,1 1,0 0,0 0,0-1,0 1,0 0,1 0,0 0,-1 0,1 0,0 1,0-1,1 0,-1 1,0 0,1-1,0 1,-1 0,6-2,-7 4,-1 0,1 1,0-1,0 1,-1-1,1 0,0 1,0 0,-1-1,1 1,-1-1,1 1,-1 0,1-1,-1 1,1 0,-1-1,1 1,-1 0,0 0,1 0,-1-1,0 2,13 30,-9-22,1-1,0 0,0 0,1-1,0 0,1 0,0 0,0-1,1 0,0 0,16 9,-22-14,1 0,-1 0,1-1,0 0,0 1,0-1,0 0,0 0,0 0,0-1,0 1,0-1,0 0,1 0,-1 0,0 0,0 0,0-1,0 1,0-1,0 0,0 0,0 0,0 0,0-1,0 1,0-1,-1 1,1-1,-1 0,1 0,-1-1,0 1,0 0,0-1,0 1,0-1,2-5,-1 3,0 0,-1-1,1 0,-1 1,0-1,-1 0,0 0,0 0,0 0,-1 0,1-1,-2 1,1 0,-2-11,2 17,0-1,0 1,0 0,0 0,0 0,0 0,0 0,0-1,0 1,0 0,0 0,0 0,0 0,0 0,0-1,0 1,0 0,0 0,-1 0,1 0,0 0,0-1,0 1,0 0,0 0,0 0,0 0,0 0,-1 0,1 0,0 0,0 0,0-1,0 1,0 0,0 0,-1 0,1 0,0 0,0 0,0 0,0 0,0 0,-1 0,1 0,0 0,0 0,0 0,0 0,0 0,-1 0,1 0,0 0,0 0,0 1,0-1,0 0,-1 0,1 0,0 0,-4 13,1 16,3-20,0-1,1 0,0 1,0-1,1 0,0 1,0-1,1 0,0 0,1-1,4 10,-6-16,0 0,-1 0,1 0,-1-1,1 1,0 0,0-1,-1 1,1-1,0 1,0-1,0 0,0 0,0 0,-1 0,1 0,0 0,0 0,0-1,0 1,-1-1,1 1,0-1,0 0,-1 1,1-1,0 0,-1 0,1 0,-1-1,3-1,-1 1,1-1,-1 1,0-1,1 1,-1-1,-1 0,1 0,0-1,-1 1,1 0,-1-1,0 0,2-6,-3 5,-1-1,-1 1,1 0,-1 0,0-1,0 1,0 0,-1 0,0 0,0 0,0 0,0 1,-1-1,0 1,-5-7,6 9,0-1,0 1,0 0,0 0,0 0,-1 0,1 0,-1 0,1 1,-1-1,0 1,0 0,0-1,1 2,-1-1,0 0,0 0,0 1,-1 0,1-1,0 1,0 0,0 1,0-1,0 1,0-1,0 1,-4 1,7-1,-1-1,0 0,1 1,-1-1,1 1,-1-1,1 1,-1 0,1-1,0 1,-1-1,1 1,0 0,-1-1,1 1,0 0,0 0,-1-1,1 1,0 0,0-1,0 1,0 0,0 0,0-1,0 1,0 0,1 0,-1-1,0 1,0 0,1-1,-1 1,0 0,1-1,-1 1,0 0,1-1,-1 1,1-1,-1 1,1-1,-1 1,1-1,0 1,3 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2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72 208,'-1'0,"-1"1,1-1,-1 1,1-1,0 1,-1 0,1-1,0 1,-1 0,1 0,0 0,0 0,0 0,0 1,0-1,0 0,0 0,0 1,0-1,1 0,-1 1,0-1,1 1,-1-1,1 1,0-1,-1 1,1-1,0 1,0 0,0-1,0 1,1 1,-2 1,1-1,0 1,0 0,1-1,-1 1,1-1,0 1,-1-1,2 1,-1-1,0 1,1-1,2 5,-2-6,0 0,-1 0,1 0,1 0,-1 0,0 0,0-1,0 1,1-1,-1 0,1 0,-1 1,1-2,0 1,-1 0,1 0,0-1,0 0,-1 1,1-1,0 0,0 0,-1-1,1 1,0 0,0-1,-1 0,1 0,0 0,3-1,1-3,1 1,-1-1,0 0,0-1,0 1,-1-1,0-1,0 1,-1-1,1 0,7-15,-10 17,-1-1,1 1,-1-1,0 0,0 0,-1 0,1 0,-1 0,-1 0,1 0,-1-1,0 1,-1 0,1 0,-1 0,-1 0,-2-11,-2 8,-1 0,0 0,0 0,-1 1,0 0,0 1,-1 0,0 0,0 1,0 0,-17-7,19 10,0-1,0 2,0-1,0 1,-1 0,1 1,-1 0,1 0,-1 0,1 1,-1 0,0 1,-10 1,14 1,1-1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3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1 101,'19'0,"-11"1,0 0,-1-1,1 0,0-1,0 0,-1 0,1-1,-1 1,1-2,-1 1,0-1,0 0,0 0,9-7,-11 6,0 0,0 0,0-1,-1 1,0-1,0 0,4-7,-8 11,1 0,-1 1,0-1,1 0,-1 0,0 0,1 1,-1-1,0 0,0 0,0 0,0 0,0 0,0 0,0 0,0 1,0-1,0 0,0 0,0 0,-1 0,0-1,0 1,0 0,0 0,0 1,0-1,-1 0,1 1,0-1,0 1,-1-1,1 1,-1-1,1 1,0 0,-1 0,1-1,-1 1,1 0,0 1,-3-1,-17 0,15 0,0 0,0 0,0 0,0 1,0 0,-11 3,15-3,0 0,0 1,0-1,0 1,0-1,0 1,0 0,0-1,1 1,-1 0,0 0,1 1,0-1,0 0,-1 0,1 1,1-1,-1 0,-1 5,-2 6,3-11,0-1,1 1,-1-1,1 0,-1 1,1 0,-1-1,1 1,0-1,-1 1,1-1,0 1,0 0,0-1,0 1,1-1,-1 1,0 0,1-1,-1 1,1-1,0 1,-1-1,1 0,0 1,0-1,0 0,0 1,0-1,0 0,0 0,0 0,0 0,1 0,-1 0,0 0,1 0,-1-1,1 1,2 1,9 6,1 0,0-1,1-1,-1 0,1-1,1 0,-1-2,1 1,20 0,-31-4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4.7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86 190,'-4'0,"0"1,0 0,1 0,-1 0,1 0,-1 1,1-1,-1 1,1 0,0 0,0 0,0 0,0 0,0 1,0-1,1 1,-1 0,1 0,0 0,0 0,0 1,0-1,-1 4,1-3,0 0,0-1,1 1,-1 0,1 0,0 0,1 0,-1 1,1-1,-1 0,1 0,1 0,-1 0,0 1,1-1,0 0,0 0,0 0,1 0,-1 0,3 3,1-1,0 0,0-1,0 0,1 0,0 0,0 0,0-1,1 0,-1-1,13 6,-14-7,0 0,0 0,0-1,1 1,-1-1,0 0,1 0,-1-1,0 0,1 0,-1 0,1-1,-1 1,0-1,10-3,-14 3,1-1,-1 0,1 1,-1-1,1 0,-1 1,0-1,0 0,0 0,0 0,0 0,0 0,-1 0,1-1,-1 1,1 0,-1 0,0 0,0-1,0-3,-2-52,1 51,0 2,-1 1,1-1,-1 1,0-1,0 1,-1 0,1-1,-1 1,0 1,0-1,0 0,-7-5,-46-37,39 33,0 1,1-2,1 0,-20-24,34 37,1 1,-1-1,1 1,0-1,-1 0,1 0,0 1,-1-1,1 0,0 1,0-1,0 0,0 0,0 1,0-1,0 0,0 0,0 0,0 1,0-1,0 0,0 0,1 1,-1-1,0 0,0 1,1-1,-1 0,1 1,0-2,25-16,35-1,42-11,-99 28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5.5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29,'0'8,"1"0,0-1,0 1,0-1,1 1,0-1,1 0,0 0,0 0,0 0,1 0,0-1,0 0,1 0,0 0,0 0,9 8,-11-12,0 1,0-1,1 0,-1 0,1 0,-1-1,1 1,0-1,-1 0,1 0,0 0,0-1,0 1,0-1,0 0,-1 0,1 0,0-1,0 1,0-1,0 0,0 0,-1 0,1 0,-1-1,1 0,-1 0,1 0,-1 0,0 0,0 0,0-1,0 0,0 0,2-3,0 0,0 0,0 0,-1 0,0-1,-1 0,1 0,2-8,-5 11,1 0,-1 0,0 0,0 0,0 0,-1 0,1 0,-1-1,0 1,-1 0,1 0,0 0,-1 0,-2-7,2 10,1-1,0 1,-1 0,1 0,-1 0,0 0,1 1,-1-1,0 0,0 0,1 0,-1 0,0 1,0-1,0 0,0 1,0-1,0 1,0-1,0 1,0-1,0 1,-1 0,1 0,0-1,0 1,0 0,0 0,0 0,-1 0,1 0,0 1,0-1,0 0,0 0,0 1,0-1,0 1,-2 0,1 0,1 0,-1 0,0 0,1 0,-1 1,1-1,-1 1,1-1,-1 1,1-1,0 1,0 0,0 0,0 0,0-1,0 1,1 0,-1 0,1 0,-1 0,1 4,4 120,0-76,-5 78,0-122,-1-1,1 1,-1 0,0-1,0 0,-1 1,1-1,-1 0,0 0,-1 0,1-1,-9 8,11-10,0-1,0 0,0 0,-1 1,1-1,0 0,-1 0,1-1,-1 1,1 0,-1 0,1-1,-1 1,1-1,-1 1,0-1,1 0,-1 0,0 1,1-1,-1 0,0-1,1 1,-1 0,0 0,1-1,-1 1,0-1,1 1,-1-1,1 0,-1 0,1 0,-1 1,1-1,0-1,-1 1,1 0,0 0,0 0,0-1,0 1,0 0,0-1,0 1,0-3,-6-6,-24-49,30 56,0 0,0 0,0 0,0 0,1 0,-1 0,1 0,0 0,0 0,0 0,0 0,1 0,-1 0,1 0,-1 0,1 0,0 0,1 0,0-2,0 3,-1 0,1 1,-1-1,1 1,0-1,0 1,0 0,0 0,0 0,0 0,0 0,0 0,0 0,3 0,6-3,-7 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6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158 192,'-1'0,"0"0,0 1,0-1,0 0,0 0,0 1,0-1,0 1,0-1,0 1,0-1,0 1,0-1,0 1,0 0,1-1,-1 1,0 0,0 0,1 0,-1 0,1 0,-2 1,-8 33,10 35,0-69,0 1,0 0,0-1,0 1,1-1,-1 1,0 0,1-1,0 1,-1-1,1 0,0 1,0-1,0 1,0-1,0 0,0 0,0 0,0 1,0-1,0 0,1 0,-1-1,1 1,-1 0,0 0,1-1,-1 1,1-1,0 1,-1-1,1 0,-1 1,1-1,0 0,-1 0,1 0,-1 0,1 0,0-1,-1 1,1 0,-1-1,1 1,-1-1,3-1,1 1,-1-1,1 0,0 0,0-1,-1 0,0 1,1-1,-1-1,0 1,0-1,-1 1,1-1,4-7,-4 0,-1 0,0 0,-1 0,0 0,-1 0,0-1,-1 1,0-1,-1 1,0 0,0-1,-2 1,1 0,-1 0,-9-20,8 25,0-1,-1 1,0 0,0 1,0-1,0 1,-1 0,0 0,0 1,0 0,-1 0,0 0,1 1,-1 0,-11-4,1 2,-1 1,1 1,-1 0,0 1,-24 1,36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5.7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1,'29'1,"47"9,-2-1,-71-9,1 1,0-1,-1 0,1 1,-1 0,1 0,0 0,-1 0,0 1,1 0,-1-1,0 1,0 0,5 4,-7-4,1 0,-1 0,0 0,1 1,-1-1,0 0,-1 1,1-1,0 1,-1-1,1 1,-1-1,0 1,1-1,-1 1,-1-1,1 1,0-1,-1 1,1-1,-2 5,-27 74,21-62,1 0,0 0,2 1,-4 22,8-16,1-20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7.0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0 143,'18'0,"-8"0,0 0,1 0,-1-1,0 0,0 0,12-4,-20 4,0 0,1-1,-1 1,0 0,1-1,-1 1,0-1,0 1,0-1,-1 0,1 0,0 0,-1 0,1-1,-1 1,1 0,-1 0,0-1,0 1,0-1,-1 1,1-1,-1 1,1-1,-1 0,0 1,0-1,0 0,0-2,0 2,0-1,0 1,-1-1,1 1,-1 0,1 0,-1-1,0 1,-1 0,1 0,0 0,-1 0,0 0,1 0,-1 1,-3-4,3 5,0-1,0 1,0-1,-1 1,1 0,0 0,-1 0,1 0,-1 0,1 1,-1-1,1 1,-1 0,1 0,-1-1,1 2,-1-1,0 0,1 0,-1 1,1-1,-4 2,4-1,0 0,0 0,0 0,0-1,0 2,1-1,-1 0,0 0,1 1,-1-1,0 0,1 1,0 0,-1-1,1 1,0 0,0 0,0 0,0-1,-1 5,1-1,-1 0,1 1,0-1,1 1,-1-1,1 1,0-1,1 7,-1-5,1-1,0 0,0 0,1 0,0 0,0 0,0 0,0 0,1 0,0-1,0 0,1 1,0-1,0 0,6 5,-1-4,1 0,0-2,0 1,1-1,-1-1,1 1,0-2,0 0,0 0,0-1,0 0,0-1,1 0,-1-1,0 0,0-1,0 0,0-1,-1 0,18-7,-24 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8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160 20,'-1'18,"-1"1,-8 34,6-34,1-1,0 1,0 20,7-18,5-31,4-35,-12 39,-2-1,1 1,-1 0,0-1,0 1,-1 0,1 0,-2 0,1 0,-1 0,1 0,-1 1,-1-1,1 1,-1 0,0 0,0 0,-1 1,0-1,1 1,-1 0,-1 0,1 1,0 0,-1 0,0 0,-9-3,-8 6,20 0,1 1,-1-1,0 0,1 0,-1 0,0 0,1 0,-1-1,0 1,1-1,-6-2,61-7,62 10,3 0,-37-12,-76 11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06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7,'-14'46,"16"6,-1-31,0 1,-1-1,-2 0,0 0,-6 25,8-46,0 0,0 0,0 0,0 0,0 0,0 0,0 0,0-1,0 1,0 0,0 0,0 0,0 0,0 0,0 0,0 0,0 0,0 0,0 0,-1 0,1 0,0 0,0 0,0-1,0 1,0 0,0 0,0 0,0 0,0 0,0 0,-1 0,1 0,0 0,0 0,0 0,0 0,0 0,0 0,0 0,0 0,0 1,-1-1,1 0,0 0,0 0,0 0,0 0,0 0,0 0,0 0,0 0,0 0,0 0,0 0,0 0,0 0,-1 1,1-1,0 0,0 0,0 0,0 0,0 0,0 0,0 0,0 0,-5-12,-3-16,5-2,2-1,4-59,-3 89,0 0,0-1,0 1,0 0,0 0,0-1,0 1,1 0,-1-1,0 1,1 0,-1 0,1 0,-1 0,1-1,0 1,-1 0,1 0,0 0,0 0,0 0,0 1,0-1,0 0,0 0,0 1,0-1,0 0,0 1,0-1,1 1,-1-1,0 1,0 0,1-1,-1 1,2 0,0 1,1-1,-1 1,1 0,-1 0,1 1,-1-1,0 1,1 0,-1-1,0 1,3 3,0 0,0-1,1 0,-1 0,1 0,0-1,0 0,0-1,14 4,-20-6,1 1,0-1,-1 0,1 0,0 0,0 0,-1 0,1-1,0 1,-1 0,1-1,-1 1,1-1,0 0,-1 1,1-1,-1 0,0 0,1 0,-1 0,0 0,1 0,-1 0,0-1,0 1,0 0,0-1,0 1,0-1,-1 1,1-1,0 1,-1-1,1 1,-1-1,1 0,-1 1,0-1,0 0,0 1,0-1,0 0,0 0,-1-1,2-35,-2 36,1 5,0 20,-7 170,8-189,-1 0,1 0,0 0,0 0,1 0,-1 0,1 0,0 0,-1-1,2 1,-1-1,0 1,1-1,0 0,3 4,-5-6,0 0,0 0,0 0,1 0,-1 0,0 0,1 0,-1 0,0-1,1 1,-1 0,1-1,-1 1,1-1,-1 1,1-1,-1 0,1 0,-1 0,1 0,0 0,-1 0,1 0,-1 0,1-1,-1 1,1-1,-1 1,1-1,-1 1,1-1,-1 0,0 0,1 0,-1 0,0 0,0 0,1 0,-1 0,1-2,21-20,-20 20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08.0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129 1,'-5'-1,"-1"1,1 0,-1 1,1-1,-1 1,1 0,-1 0,1 1,0 0,-10 4,12-3,0-1,0 1,0 0,0 0,0 1,1-1,0 0,0 1,0 0,0-1,0 1,1 0,-1 0,1 0,-1 6,-5 10,-8 33,15-51,-1 1,1-1,0 0,-1 0,1 0,0 1,0-1,1 0,-1 0,0 0,1 1,-1-1,1 0,0 0,-1 0,1 0,0 0,0 0,2 2,-1-3,-1 0,1 0,0 0,0 0,0 0,-1 0,1 0,0-1,0 1,0-1,0 1,0-1,0 0,0 0,1 0,-1 0,0 0,0 0,0-1,0 1,0-1,0 1,0-1,0 0,-1 1,1-1,0 0,0-1,-1 1,1 0,0 0,-1-1,2-1,3-2,0 0,0 0,-1-1,0 0,0 0,0-1,5-9,0-18,-9 29,0-1,1 1,-1 0,1 0,0 0,0 0,1 1,3-6,-6 19,1 1,1-1,-1 1,5 11,-3-12,1 0,1 1,0-1,0-1,1 1,12 14,-16-21,-1 0,1 0,0 0,-1 0,1 0,0-1,0 1,1-1,-1 0,0 1,0-1,1 0,-1 0,0 0,1-1,-1 1,1-1,-1 1,1-1,-1 0,1 0,0 0,-1 0,1 0,-1-1,1 1,-1-1,1 1,-1-1,0 0,1 0,3-3,6-8,-9 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08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247 259,'-13'80,"11"-40,1-29,0 0,0-1,2 1,-1 0,1 0,5 20,-5-29,1 0,-1 0,1 0,-1-1,1 1,0 0,0-1,0 1,0-1,0 0,0 0,0 0,0 0,0 0,1 0,-1-1,0 1,1-1,-1 1,0-1,1 0,3 0,60-2,-59 1,-3 1,1-1,-1 0,0 0,0 0,0 0,0-1,0 0,0 1,0-1,-1-1,1 1,0-1,-1 1,0-1,0 0,0 0,0 0,0-1,-1 1,1-1,-1 1,0-1,0 0,0 0,-1 0,1 0,-1 0,0 0,0 0,0-1,-1 1,0 0,1-1,-2 1,1 0,0 0,-1-1,0 1,0 0,0 0,0 0,-1 0,1 0,-1 0,0 0,-1 0,1 1,-4-5,-18-19,-1 1,-2 0,-53-38,-99-53,175 114,-6-3,-10-6,-36-28,56 40,0 0,0 0,0 0,0 0,0 0,-1 0,1-1,0 1,0 0,0 0,0 0,0 0,0 0,0-1,0 1,0 0,0 0,0 0,0 0,0 0,0-1,0 1,0 0,0 0,0 0,0 0,0-1,0 1,0 0,0 0,0 0,0 0,0 0,0-1,0 1,0 0,0 0,0 0,0 0,1 0,-1 0,0-1,0 1,0 0,0 0,0 0,0 0,1 0,-1 0,0 0,0 0,0 0,0 0,1 0,14-4,15 1,175 17,-27-8,-44 13,-129-19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09.2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51 102,'0'14,"-1"-5,1 0,0 0,0-1,1 1,0 0,1-1,0 1,0-1,5 12,-6-19,-1-1,0 0,0 1,1-1,-1 1,0-1,0 0,1 1,-1-1,1 0,-1 0,0 1,1-1,-1 0,0 0,1 0,-1 1,1-1,-1 0,1 0,-1 0,1 0,-1 0,0 0,1 0,-1 0,1 0,-1 0,1 0,-1 0,1 0,-1 0,0 0,1-1,0 1,17-15,6-23,-21 28,0 1,0-1,-1 1,-1-1,1 0,-1-17,-1 24,-1 0,1 0,-1 0,0 0,0 0,0 0,0 0,0 0,-1 0,1 1,-1-1,0 0,0 1,0 0,0-1,0 1,0 0,-1 0,1 0,-1 0,0 1,1-1,-1 1,-5-3,-36-10,42 13,0 0,0 1,-1-1,1 1,0 0,0-1,0 1,0 0,-1 0,1 1,0-1,0 0,0 1,0-1,0 1,0 0,0-1,-3 3,5-3,0 0,0 1,-1-1,1 1,0-1,0 0,0 1,0-1,0 1,0-1,0 1,0-1,0 0,0 1,0-1,0 1,0-1,0 0,0 1,1-1,-1 1,0-1,0 0,0 1,1-1,-1 1,0-1,0 0,1 0,-1 1,0-1,1 0,-1 1,0-1,1 0,-1 0,1 0,-1 1,0-1,1 0,-1 0,1 0,0 0,25 12,-17-9,-6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0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67,'-1'0,"0"1,0-1,0 1,0-1,0 1,0-1,0 1,0 0,0-1,0 1,1 0,-1 0,0 0,0 0,1 0,-1 0,0 0,1 0,-1 0,1 0,0 0,-1 0,1 0,0 0,-1 0,1 0,0 1,0 0,-5 44,4-32,-6 125,6-116,-3 16,2-67,1 4,1 0,2 0,0 1,2-1,0 1,11-32,-7 29,-4 15,-1 0,2 0,-1 0,10-15,-13 24,1-1,0 1,0 0,0-1,0 1,0 0,1 0,-1 0,1 1,-1-1,1 1,0-1,-1 1,1 0,0 0,0 0,0 0,0 1,0-1,0 1,0-1,3 1,-4 0,0 1,0-1,-1 0,1 1,0-1,0 1,-1-1,1 1,0 0,-1 0,1 0,-1 0,1 0,-1 0,0 0,1 0,-1 1,0-1,0 0,2 3,0 0,-1 1,1 0,-1 1,1-1,-1 0,1 10,0-2,0 1,-2-1,0 1,-1 27,-1-40,0 1,0 0,0-1,0 1,0-1,0 0,0 1,-1-1,1 0,0 0,-1 0,1 0,-1 0,0 0,1 0,-1 0,0-1,1 1,-1-1,0 1,1-1,-1 0,0 1,0-1,0 0,1 0,-1 0,-2-1,-56-4,49-1,11 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3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26,'-14'72,"13"-41,1 42,0-70,0 0,0-1,1 1,-1-1,1 1,0-1,0 1,0-1,0 1,0-1,0 1,1-1,-1 0,1 0,-1 0,1 0,0 0,0 0,0 0,0-1,3 3,-4-4,-1 1,1-1,0 0,0 1,-1-1,1 0,0 0,0 0,0 1,-1-1,1 0,0 0,0 0,0 0,-1 0,1-1,0 1,0 0,-1 0,1 0,0-1,0 1,-1 0,1-1,0 1,-1-1,1 1,0 0,-1-1,1 0,-1 1,1-1,0 1,-1-1,0 0,1 1,-1-1,1 0,-1 0,11-40,-1 4,-5 27,1 1,-1-1,-1 0,0 0,0 0,-1 0,2-12,0 2,-6 48,5 53,-4-80,0 1,0 0,0-1,0 1,1 0,-1-1,1 1,-1 0,1-1,0 1,0-1,0 1,-1-1,1 0,1 1,-1-1,0 0,0 0,0 0,1 0,-1 0,0 0,1 0,-1 0,1 0,-1 0,1-1,-1 1,3 0,-2-1,1 0,0 0,-1 0,1 0,0 0,0 0,-1-1,1 1,-1-1,1 0,0 0,-1 0,1 0,-1 0,0 0,1-1,1-1,-3 3,0-1,-1 1,1 0,0-1,-1 1,1 0,0 0,-1-1,1 1,0 0,-1 0,1 0,0 0,0 0,-1 0,1 0,0 0,0 1,-1-1,1 0,0 0,-1 0,1 1,0-1,-1 0,1 1,0-1,-1 1,1-1,-1 1,1-1,-1 1,1-1,-1 1,1-1,-1 1,0 0,1-1,-1 1,0 0,1-1,-1 1,0 0,0-1,0 1,0 0,0 0,13 46,-10-34,0-2,-1 0,0 0,0 0,-1 0,0 0,-2 23,1-33,0 1,0 0,0 0,0 0,-1 0,1-1,-1 1,1 0,-1 0,1-1,-1 1,0 0,0-1,0 1,0 0,0-1,0 1,0-1,-1 0,1 1,0-1,-1 0,1 0,-1 0,1 0,-1 0,0 0,1-1,-1 1,0 0,0-1,1 1,-1-1,0 0,0 1,0-1,0 0,1 0,-1 0,0-1,0 1,0 0,0-1,1 1,-1-1,0 0,1 1,-1-1,0 0,-2-2,2 2,1 0,0 1,-1-1,1 0,0 0,0-1,0 1,0 0,0 0,0 0,0-1,0 1,0 0,1-1,-1 1,1-1,-1 1,1-1,-1 1,1-1,0 1,0-1,0 1,-1-1,2 0,-1 1,0-1,0 1,0-1,1 1,-1-1,1 1,-1-1,1 1,0-1,-1 1,1 0,0-1,1 0,5-10,0 1,0 1,13-15,-18 23,18-22,11-14,67-62,-92 95,-1 0,0-1,0 1,0-1,0 0,-1 0,0 0,0-1,-1 1,0-1,0 0,3-14,-6 20,0 0,0 1,-1-1,1 0,0 0,-1 1,1-1,-1 0,1 1,-1-1,1 0,-1 1,0-1,1 1,-1-1,0 1,1-1,-1 1,0 0,1-1,-1 1,0 0,0-1,0 1,1 0,-1 0,0 0,0 0,0 0,1 0,-1 0,0 0,0 0,0 0,1 0,-1 1,0-1,0 0,0 1,-2-1,1 0,0 0,0 1,0-1,0 1,0-1,0 1,0 0,0 0,0 0,0 0,0 0,0 0,1 1,-1-1,-2 3,1 5,1 0,0 0,0 0,1 1,0-1,1 0,0 1,1-1,0 0,0 1,1-1,0 0,0 0,1 0,1 0,5 11,-7-17,0 0,0 0,-1-1,2 1,-1-1,0 1,1-1,-1 0,1 0,-1 0,1 0,0 0,0-1,0 1,0-1,0 0,0 0,0 0,0 0,1-1,-1 1,0-1,1 0,-1 0,0 0,0 0,1 0,5-2,-1 0,0-1,-1 0,1 0,-1 0,1-1,-1-1,0 1,0-1,-1 0,8-7,-7 4,0 0,0 0,-1-1,0 0,-1 0,0 0,0-1,-1 0,0 0,-1 0,0 0,-1 0,0-1,1-16,3 140,-6-108,-1 33,1-37,0 0,0 0,0 0,0 1,0-1,0 0,-1 0,1 0,0 0,-1 0,1 0,-1 0,1 0,-1 0,1 0,-1 0,0 0,1 0,-1 0,0 0,0-1,0 1,0 0,-1 1,1-3,0 0,1 1,-1-1,1 0,-1 1,1-1,-1 0,1 1,-1-1,1 0,0 0,-1 0,1 1,0-1,0 0,0 0,0 0,-1 0,1 0,0 1,1-1,-1 0,0 0,0 0,0 0,0 0,1-1,3-26,0 14,0 1,1 0,1 1,0-1,0 1,2 1,14-20,-22 30,0 1,1-1,-1 1,0-1,1 1,-1-1,0 1,1-1,-1 1,1 0,-1-1,1 1,-1-1,1 1,-1 0,1 0,-1-1,1 1,-1 0,1 0,-1 0,1 0,0 0,-1-1,1 1,-1 0,1 0,0 0,-1 1,1-1,-1 0,1 0,-1 0,1 0,0 0,-1 1,1-1,-1 0,1 1,-1-1,1 0,-1 1,1-1,-1 0,0 1,1-1,-1 1,0-1,1 1,-1-1,0 1,1 0,13 42,-5-12,1-7,-8-19,-1 0,1-1,0 1,1 0,-1-1,1 1,0-1,0 0,1 0,-1 0,8 6,-9-10,-1 0,1 0,0 0,0 0,0 0,-1-1,1 1,0-1,0 1,-1-1,1 0,0 0,-1 1,1-1,-1 0,1 0,-1-1,0 1,1 0,-1 0,2-3,28-31,-23 22,-1 0,1 0,5-18,-11 26,-1 0,1 0,-1 0,0 0,0 0,-1 0,1-1,-1 1,0 0,-1 0,1-1,-1 1,-2-6,-2 70,5-37,2 56,-1-71,-1 0,1 0,1 0,-1-1,1 1,1-1,-1 1,6 9,-7-15,0 1,0 0,0-1,0 1,0-1,0 0,0 1,0-1,0 0,1 0,-1 0,0 0,1 0,-1 0,1 0,0 0,-1-1,1 1,0 0,-1-1,1 1,0-1,2 0,-2 0,-1-1,1 0,-1 0,0 0,1 0,-1 0,0 0,0-1,0 1,0 0,0-1,0 1,0 0,0-1,-1 1,1-1,0 1,-1-1,1 0,-1 1,0-1,0 0,1 1,-1-1,0-2,1-8,0 0,-1-1,-1-18,1 29,0 0,0 0,0 0,-1 0,1-1,0 1,-1 0,0 0,1 0,-1 0,0 0,0 0,0 0,0 0,-1 0,1 1,0-1,-1 0,1 1,-1-1,0 1,0 0,1-1,-1 1,0 0,0 0,-3-1,4 2,1-1,0 1,0 0,0 0,-1 0,1 0,0 0,0 0,0 0,-1 0,1 0,0 0,0 0,0 0,-1 0,1 0,0 0,0 0,0 0,-1 0,1 0,0 0,0 0,0 1,-1-1,1 0,0 0,0 0,0 0,0 0,-1 0,1 1,0-1,0 0,0 0,0 0,0 0,-1 1,1-1,0 0,0 0,0 0,0 1,5 10,11 8,-12-17,0-1,0 1,0 0,0-1,0 0,1 0,-1 0,0-1,1 1,-1-1,0 0,1 0,-1-1,0 1,1-1,4-2,3 1,-1-2,0 1,0-1,20-11,-27 12,43-29,-46 31,0 0,0 1,0-1,0 0,0 0,0 0,0 0,0 0,-1 0,1 0,0 0,0 0,-1 0,1 0,-1-1,1 1,-1 0,0 0,0-1,1 1,-1 0,0 0,0-1,0 1,0 0,0-1,0 1,-1 0,1 0,0-1,-1 1,1 0,-1 0,1 0,-1 0,1-1,-2 0,2 1,-1 1,1-1,-1 1,1-1,-1 0,1 1,-1-1,1 1,-1-1,1 1,-1-1,0 1,1 0,-1-1,0 1,1 0,-1-1,0 1,0 0,1 0,-1 0,0 0,0 0,1-1,-1 1,0 1,0-1,1 0,-1 0,-1 0,1 1,0 0,0 0,0 0,1 0,-1 1,0-1,0 0,1 0,-1 1,1-1,-1 0,1 0,-1 1,1 2,-4 50,4-52,-1 40,-1-28,2 0,0 0,0 0,4 19,-3-32,-1 0,0 0,1-1,-1 1,1 0,-1 0,1 0,-1 0,1-1,0 1,-1 0,1-1,0 1,0 0,-1-1,1 1,0-1,0 1,0-1,0 0,0 1,0-1,0 0,0 0,0 1,0-1,0 0,0 0,-1 0,1 0,0 0,0 0,0-1,0 1,0 0,0 0,0-1,0 1,1-1,37-18,-36 16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3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7,'-2'1,"0"-1,-1 1,1-1,0 1,0 0,-1 0,1 0,0 0,0 0,0 1,0-1,0 1,1-1,-1 1,0-1,1 1,-3 4,-28 43,11-15,-19 29,39-122,1-54,0 108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3.8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1,'1'11,"1"0,0 0,0 0,1 0,1 0,0-1,0 1,1-1,7 11,2 2,0-1,32 36,-35-43,-9-12,0-1,-1 1,1 0,0-1,1 1,-1-1,0 0,1 0,-1 0,1 0,0 0,-1 0,1-1,0 1,3 0,0-1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4.3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1,'3'10,"-1"1,1-1,1 0,0 0,0 0,1-1,1 1,-1-1,1-1,11 13,-2 0,-9-12,119 183,-35-32,-85-152,-3-5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7.1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1,'1'5,"0"0,0 0,1 0,-1 0,1 0,0-1,1 1,-1-1,1 1,0-1,7 8,40 41,-41-42,-1 0,0 0,0 1,-1 0,-1 0,0 1,6 17,-11-27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5.6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1 111,'0'-7,"1"0,0 0,1 1,-1-1,1 0,5-9,-5 9,1 1,-1 0,0-1,-1 0,0 0,1-6,0 21,0 0,0-1,1 1,0 0,0-1,1 1,0-1,0 0,1-1,0 1,0-1,11 11,-15-16,0 0,0-1,0 1,0 0,0-1,0 1,0-1,0 1,0-1,0 0,0 1,0-1,1 0,-1 0,0 0,0 0,0 0,0 0,0 0,1 0,-1 0,0 0,0-1,0 1,0 0,0-1,0 1,0-1,0 1,0-1,0 0,0 1,0-1,0 0,0 0,-1 0,1 0,0 1,-1-1,1 0,0 0,0-2,0 2,0-1,0 1,0-1,-1 1,1-1,0 0,-1 1,1-1,-1 0,1 1,-1-1,0 0,0 0,0 1,0-1,0 0,0 0,0 1,-1-1,1 0,-1 1,1-1,-1 0,1 1,-1-1,-1-2,1 4,1 0,-1 0,1 1,-1-1,1 0,-1 0,1 0,0 0,-1 0,1 1,-1-1,1 0,-1 0,1 1,0-1,-1 0,1 1,0-1,-1 0,1 1,0-1,0 1,-1-1,1 0,0 1,0-1,0 1,0-1,-1 1,1-1,0 0,0 1,0-1,0 1,0-1,0 1,0 0,-7 28,6-24,-3 13,0 1,2-1,0 1,1 0,2 28,-1-45,0 0,0-1,1 1,-1 0,0-1,1 1,-1-1,1 1,0-1,-1 1,1-1,0 1,0-1,0 0,0 1,0-1,0 0,0 0,0 0,0 0,1 0,-1 0,0 0,1 0,-1 0,1-1,-1 1,1-1,-1 1,1-1,0 1,-1-1,1 0,-1 0,1 0,0 0,-1 0,1 0,0 0,-1-1,1 1,-1 0,1-1,-1 1,1-1,1-1,3 0,-1 0,0 0,0 0,0-1,0 0,0 0,-1-1,1 1,-1-1,0 0,0 0,4-6,43-60,-40 58,-1-2,0 1,-1-1,0-1,-1 1,11-30,-23 50,-2 18,1 24,0 22,5-66,0 0,0 1,1-1,0 0,0 0,0 0,0 0,0 0,1 0,0 0,0 0,4 6,-5-9,1 1,-1-1,1 0,-1 0,1 0,0 0,-1 0,1 0,0 0,-1-1,1 1,0-1,0 1,0-1,0 0,0 1,0-1,-1 0,1 0,0-1,0 1,0 0,0-1,0 1,-1-1,1 1,0-1,0 0,-1 0,1 0,0 0,-1 0,1 0,-1 0,1 0,-1-1,2-1,5-4,0 0,-1-1,0 0,0 0,7-11,-8 9,0-1,-1-1,7-20,-10 28,0-1,-1 0,0 1,0-1,-1 0,1 0,-1 0,0 0,0 1,-1-1,1 0,-3-8,3 13,0 0,0-1,0 1,0 0,0 0,0 0,0 0,0-1,0 1,0 0,0 0,-1 0,1 0,0-1,0 1,0 0,0 0,0 0,0 0,0-1,0 1,-1 0,1 0,0 0,0 0,0 0,0 0,0 0,-1 0,1-1,0 1,0 0,0 0,0 0,-1 0,1 0,0 0,0 0,0 0,0 0,-1 0,1 0,0 0,0 0,0 0,-1 0,1 0,0 0,0 1,0-1,0 0,-1 0,1 0,-6 13,0 16,4 10,1-25,0 0,0 0,2-1,0 1,0 0,1 0,7 23,-8-36,1 1,-1-1,0 0,1 0,-1 0,1 1,0-1,-1-1,1 1,0 0,0 0,-1-1,1 1,0-1,0 1,0-1,0 0,0 1,0-1,0 0,-1-1,1 1,0 0,0 0,0-1,0 1,0-1,-1 0,1 1,0-1,0 0,1-1,0-1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6.1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0,'-2'0,"-1"1,0-1,1 1,-1-1,1 1,-1 0,1 0,-1 0,1 1,-1-1,1 1,0-1,0 1,0 0,0-1,0 1,0 0,0 0,1 1,-1-1,1 0,-1 0,1 1,0-1,0 1,-1 2,-3 10,0 0,1 1,-3 20,5-24,1-9,1 0,-1-1,0 1,1 0,0 0,0 0,0 0,0-1,0 1,0 0,1 0,-1 0,1 0,0-1,0 1,0 0,0-1,0 1,1-1,-1 1,1-1,0 0,-1 1,5 2,-1-2,0-1,0 1,0-2,0 1,0 0,0-1,0 0,1 0,-1-1,0 1,1-1,6-1,-7 1,-3 1,0-1,0 0,1 1,-1-1,0 0,1 0,-1-1,0 1,1 0,-1-1,0 1,0-1,0 0,0 0,1 0,-1 0,0 0,0 0,-1-1,1 1,0 0,0-1,-1 0,1 1,-1-1,1 0,-1 0,2-2,-2-2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7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1 220,'47'-26,"88"-62,-131 85,0-1,0 1,0-1,-1 1,0-1,1 0,-2-1,1 1,0 0,-1-1,3-7,-4 11,-1-1,0 1,0 0,1-1,-1 1,0 0,0 0,0-1,-1 1,1 0,0-1,0 1,-1 0,1 0,0-1,-1 1,0 0,1 0,-2-2,0 1,1 1,-1-1,0 1,0 0,1-1,-1 1,0 0,0 0,-1 0,1 1,0-1,0 0,0 1,0-1,-4 1,-7-2,2 0,1 0,0 1,-1 1,-14 0,22 0,0 1,1-1,-1 1,0 0,0 0,1 0,-1 0,0 0,1 1,-1-1,1 1,0-1,-1 1,1 0,0 0,0 0,0 0,1 1,-1-1,-2 4,1-2,1 0,0 0,0 0,0 0,1 1,-1-1,1 0,0 1,0-1,0 1,1 0,0-1,0 1,0 0,0-1,1 1,-1-1,1 1,2 4,-1-5,1 1,-1-1,1 1,0-1,1 0,-1 0,1 0,-1-1,1 1,0-1,1 0,-1 0,0 0,1-1,0 1,9 2,60 18,-68-22,0 0,0 0,-1-1,1 1,0-1,0 0,0-1,0 0,0 0,-1 0,8-2,-5-2,-1 0,1 0,-1 0,0-1,0 0,-1-1,0 1,0-1,0 0,-1-1,0 1,0-1,-1 0,3-9,14-19,-12 25,-3 12,-2 26,-11 39,-1-39,3-11,0 0,-1 0,-9 17,15-33,0 0,0 1,0-1,-1 0,1 1,0-1,0 0,0 1,0-1,0 0,0 1,-1-1,1 0,0 0,0 1,0-1,-1 0,1 0,0 1,-1-1,1 0,0 0,0 0,-1 1,1-1,0 0,-1 0,1 0,0 0,-1 0,1 0,0 0,-1 0,1 0,0 0,-1 0,1 0,0 0,-1 0,1 0,0 0,-1 0,1 0,-1 0,-5-18,4-24,4 33,0 0,1 0,0 0,0 1,1-1,0 1,1 0,0 0,0 0,1 0,6-6,6-11,-13 17,0 1,0 0,1 1,0 0,0-1,12-7,-17 13,0 0,0 1,0-1,0 1,0-1,0 1,0-1,0 1,0 0,1 0,-1-1,0 1,0 0,0 0,1 0,-1 0,0 0,0 1,0-1,0 0,1 0,0 1,0 1,-1-1,1 1,0-1,-1 1,1 0,-1-1,0 1,1 0,-1 0,0 0,0 0,-1 0,1 0,0 0,0 1,0 2,20 58,-15-48,0 0,-2 0,1 0,1 19,0-7,-6-22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9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1,'0'2,"1"1,-1 0,1-1,0 1,0-1,0 1,0-1,0 1,1-1,-1 0,1 1,-1-1,1 0,0 0,2 1,38 33,-14-12,101 91,-117-105,1 0,0-1,0 0,1-1,0-1,1 0,-1-1,1 0,1-1,-1-1,1-1,25 3,-1 1,16 3,-53-10,0 0,0 0,0 0,0 0,0 0,0-1,-1 1,1-1,0 0,0 0,0 0,-1 0,1 0,-1-1,3-1,4-17,-7 11,0 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5.0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24 158,'-2'4,"-1"0,1 1,-1-1,1 1,1 0,-1 0,1 0,-1 0,1 6,1-9,-2 10,0 0,2 0,0 0,0 0,1 1,4 22,-5-35,0 1,1-1,-1 1,0-1,0 0,0 1,1-1,-1 1,0-1,0 1,1-1,-1 0,0 1,1-1,-1 0,1 1,-1-1,0 0,1 0,-1 1,1-1,-1 0,1 0,-1 0,1 1,-1-1,1 0,-1 0,0 0,1 0,-1 0,1 0,-1 0,1 0,0 0,16-15,8-27,-24 40,15-40,-14 34,0 0,1 0,0 1,0-1,8-11,-4 18,-1 13,1 24,-5-26,0-4,0 0,0-1,1 1,-1-1,1 1,0-1,0 0,1 0,0 0,0 0,0-1,7 6,-9-8,0-1,1 1,-1-1,0 0,1 0,-1 0,1 0,-1 0,1-1,0 1,-1-1,1 0,0 1,-1-1,1 0,0-1,-1 1,1 0,-1-1,1 0,0 1,-1-1,1 0,-1 0,0 0,1-1,-1 1,0-1,0 1,1-1,1-2,2-2,0 0,0-1,0 0,-1 0,0 0,0-1,0 1,-1-1,-1-1,1 1,-1 0,-1-1,1 1,-2-1,1 0,0-12,-9 88,7-60,0 0,1 0,-1 0,1 1,1-1,3 13,-4-18,0 0,0 0,0 0,0-1,1 1,-1 0,0-1,1 1,-1-1,1 1,0-1,-1 0,1 0,0 0,0 0,0 0,0 0,0 0,0 0,0-1,0 1,0-1,0 0,0 1,0-1,0 0,4-1,0 1,5 1,0-2,1 1,-1-2,0 1,11-4,-18 3,0 0,0 0,0 0,0 0,-1-1,1 1,-1-1,1 0,-1 0,0 0,0-1,0 1,0-1,-1 1,4-8,-3 6,0 0,-1-1,1 1,-1-1,0 0,-1 0,0 1,1-1,-2 0,1 0,-1-1,0 1,0 0,-1 0,1 0,-3-6,3 12,0-1,-1 0,1 1,0-1,-1 0,1 1,-1-1,1 1,-1-1,1 1,-1-1,1 1,-1-1,1 1,-1-1,0 1,1 0,-1-1,0 1,1 0,-1 0,0-1,0 1,1 0,-1 0,0 0,1 0,-1 0,0 0,0 0,1 0,-1 0,0 0,0 1,1-1,-1 0,0 0,1 1,-1-1,0 0,0 1,-1 0,1 0,0 0,-1 0,1 0,0 0,0 0,0 0,0 0,0 0,0 1,0-1,0 0,0 1,0-1,1 1,-1-1,1 1,-1-1,0 2,-2 27,-2 43,5-70,0 0,1 0,-1 1,0-1,1 0,0 0,0 0,0 0,0 0,1 0,-1 0,1 0,-1-1,1 1,0 0,0-1,0 1,3 1,-3-2,0-1,0 0,0 0,0 0,0 0,0 0,0 0,0-1,0 1,1-1,-1 1,0-1,0 0,1 0,-1 0,0 0,0 0,1 0,-1-1,0 1,0-1,0 0,0 1,1-1,-1 0,0 0,-1-1,1 1,0 0,0-1,0 1,-1-1,1 1,1-3,7-8,0 0,-1 0,0-1,7-16,6-6,-11 16,-10 16,1-1,0 1,-1-1,1 1,1 0,-1 0,0 0,1 0,0 0,-1 0,5-2,-4 10,-1 0,0 0,-1 1,1-1,-1 1,-1-1,1 1,0 6,1 36,-5 50,2-96,0-10,1 6,0 0,1 0,-1 0,0 0,1 0,-1 0,1 1,0-1,-1 0,1 0,0 0,0 1,2-3,9-8,0 0,23-16,-26 22,-1 1,0-2,0 1,-1-1,0 0,0-1,-1 1,0-1,0-1,0 1,6-16,-11 23,-1 0,1 1,-1-1,1 0,-1 0,0 0,1 0,-1 0,0 0,0 1,1-1,-1 0,0 0,0 0,0 0,0 0,0 0,-1 0,1 0,0 0,0 0,-1 1,1-1,0 0,-1 0,1 0,-1 0,1 1,-1-1,1 0,-1 0,1 1,-1-1,0 1,1-1,-1 0,-1 0,1 1,-1 1,1-1,0 1,0-1,0 1,0-1,0 1,0-1,0 1,0 0,0 0,0 0,0-1,0 1,0 0,1 0,-1 0,0 0,1 0,-1 1,1-1,-1 0,1 0,-1 0,1 0,0 0,0 1,0-1,-1 1,-2 15,0-1,1 1,0 21,2-34,0 1,0 0,0 0,1-1,-1 1,1 0,1-1,-1 1,1-1,-1 1,1-1,1 0,-1 0,0 0,1 0,4 5,-6-8,1 0,-1 0,0-1,1 1,-1 0,1-1,-1 1,1-1,-1 1,1-1,-1 0,1 1,0-1,-1 0,1 0,-1 0,1 0,0-1,-1 1,1 0,-1-1,1 1,-1-1,1 1,-1-1,1 0,-1 1,0-1,1 0,-1 0,0 0,0 0,0 0,0-1,0 1,0 0,1-2,7-8,0 1,-1-2,8-15,-9 16,-3 5,-1 0,0 0,0 0,-1 0,0-1,0 1,0-1,-1 0,0 1,0-1,-1-13,0 48,0 37,0-62,1 1,-1-1,1 0,0 1,0-1,0 0,0 0,0 1,1-1,0 0,-1 0,1 0,0-1,0 1,3 3,-2-5,-1 0,1 0,0-1,-1 1,1 0,0-1,-1 0,1 1,0-1,-1 0,1 0,0-1,-1 1,1-1,0 1,-1-1,1 0,-1 0,1 0,-1 0,1 0,-1-1,0 1,3-3,55-41,-50 37,-1 1,-1 0,0-1,-1 1,0-1,0-1,0 1,-1-1,6-13,-13 31,-1 0,2 1,-1-1,1 0,3 18,-2 5,-1-30,0 0,0 1,1-1,-1 1,0-1,1 0,-1 1,1-1,0 0,0 0,0 0,0 1,0-1,0 0,1 0,-1-1,1 1,-1 0,3 2,-3-4,1 1,-1-1,0 1,1-1,-1 0,0 1,1-1,-1 0,0 0,1 0,-1 0,0 0,1 0,-1-1,1 1,-1 0,0-1,1 1,-1-1,0 1,0-1,1 1,-1-1,0 0,0 0,0 0,0 0,0 0,0 0,0 0,0 0,0 0,-1 0,1 0,0-2,17-18,-10 12,-1 0,0-1,0 1,8-18,-14 27,-1 0,0-1,0 1,1 0,-1 0,0 0,0 0,1 0,-1 0,0 0,1-1,-1 1,0 0,0 0,1 0,-1 0,0 0,1 0,-1 0,0 0,1 1,-1-1,0 0,0 0,1 0,-1 0,0 0,0 0,1 1,-1-1,0 0,0 0,1 0,-1 1,0-1,0 0,0 0,1 0,-1 1,0-1,0 0,0 1,0-1,0 0,0 0,1 1,-1-1,0 0,0 1,0-1,0 0,0 1,0-1,0 1,13 26,-8-15,-4-10,0-1,0 1,0-1,1 1,-1-1,0 1,1-1,-1 0,1 0,-1 1,1-1,0 0,-1 0,1-1,0 1,0 0,-1-1,1 1,0-1,0 1,0-1,0 0,0 0,0 0,0 0,2 0,0-1,0-1,0 1,0-1,0 0,-1 0,1 0,0 0,-1 0,1-1,-1 0,5-5,-1 1,0-1,-1 0,0 0,0 0,-1-1,0 0,0 0,-1 0,0 0,2-11,-5 16,1-10,0 1,-1-1,0 0,-2-17,1 30,0-1,0 0,0 1,0-1,0 1,-1-1,1 1,-1-1,1 1,-1-1,1 1,-1-1,0 1,1 0,-1-1,0 1,0 0,0 0,0-1,0 1,-1 0,1 0,0 0,0 0,-1 0,1 1,0-1,-1 0,1 1,-1-1,1 1,-1-1,1 1,-1 0,1 0,-1-1,0 1,1 0,-1 0,1 1,-1-1,1 0,-1 0,0 1,1-1,-1 1,1 0,0-1,-3 2,2 0,-1 0,1 0,0-1,1 1,-1 0,0 0,0 1,1-1,-1 0,1 1,0-1,0 1,0-1,0 1,0-1,1 1,-1-1,1 1,-1 0,1 0,0-1,0 1,0 0,1-1,0 4,-1-3,0 1,0-1,0 0,1 1,0-1,-1 0,1 0,1 1,-1-1,0 0,1 0,-1 0,1 0,0-1,0 1,0 0,1-1,-1 0,5 5,10 0,-5-3,-1 1,-1 0,1 1,18 12,-27-16,-1-1,1 1,0-1,-1 1,1-1,-1 1,0 0,1 0,-1 0,0 0,0 0,0 0,0 0,-1 0,1 0,-1 1,1-1,-1 0,0 0,0 0,1 1,-2-1,1 0,0 0,0 1,-1-1,1 0,-1 0,0 0,0 0,-1 4,1-5,0-1,1 1,-1 0,1 0,-1 0,0 0,1 0,0-1,-1 1,1 0,0 0,-1 0,1 0,0 0,0 0,0 1,0-1,0 0,0 0,0 0,0 0,0 0,0 0,1 0,-1 0,0 0,1 0,-1 0,1-1,-1 1,1 0,0 0,-1 0,1 0,0-1,-1 1,1 0,0-1,0 1,1 0,3 1,0-1,1 0,-1 0,1-1,-1 1,10-2,-13 1,38-6,-35 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5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102 257,'-5'1,"1"0,-1 0,1 1,0 0,0-1,-1 1,1 1,1-1,-1 1,0-1,1 1,-1 0,1 0,0 1,0-1,0 1,-3 4,4-5,-1-1,1 2,0-1,0 0,0 0,0 1,1-1,0 1,-1-1,1 1,0 0,1-1,-1 1,0 0,1 0,0 0,0-1,0 1,1 0,-1 0,2 4,-1-6,1 0,-1 0,0-1,1 1,-1 0,1-1,-1 1,1-1,0 0,0 1,-1-1,1 0,0 0,0 0,0 0,0-1,1 1,-1 0,0-1,0 0,0 1,0-1,1 0,-1 0,0 0,0 0,0-1,1 1,-1-1,0 1,0-1,0 0,0 0,3-1,3-1,0 0,-1-1,1 0,-1-1,1 0,-1 0,8-8,-12 11,-1-1,1 0,-1 0,1 0,-1 0,0 0,-1 0,1 0,0-1,-1 1,0-1,0 1,0-1,0 0,-1 1,1-1,-1 0,0-6,-1 5,0-1,0 0,-1 1,0-1,0 1,-1-1,1 1,-1 0,0 0,-7-8,-7-7,-1 2,-1 0,-1 1,-26-18,38 30,7 4,0 1,0-1,0 1,0-1,0 0,0 1,0-1,0 0,0 0,0 0,0 1,1-1,-1 0,0 0,1 0,-1 0,0-1,1 1,0 0,-1 0,1 0,0 0,-1 0,1-1,0 1,0 0,0 0,0 0,0-1,0-1,2 2,-1-1,1 0,-1 1,1-1,0 1,-1 0,1 0,0-1,0 1,0 0,0 1,0-1,0 0,0 0,3 0,12-3,0 1,0 1,21-1,-22 1,0 0,0-2,24-7,-9 2,37-14,-63 22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6.4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53,'-2'32,"1"-23,0-1,0 1,1 0,1 0,0 0,3 17,-4-25,1 0,-1 0,0 0,1 0,-1 0,1 0,-1-1,1 1,-1 0,1 0,0 0,-1-1,1 1,0 0,0-1,0 1,-1-1,1 1,0-1,0 1,0-1,0 1,0-1,0 0,0 0,0 1,2-1,-1 0,0-1,1 1,-1-1,0 0,0 0,1 1,-1-1,0-1,0 1,0 0,3-3,3-3,0 0,0 0,-1-1,7-9,-11 11,1 1,-1-1,0 0,0 0,-1 0,1 0,-2 0,1-1,-1 1,1 0,-2-1,1 1,-1-1,0 0,0 1,-2-9,2 15,0-1,0 1,0 0,0-1,0 1,0 0,0-1,0 1,0 0,-1 0,1-1,0 1,0 0,0-1,0 1,0 0,-1 0,1-1,0 1,0 0,0 0,-1 0,1-1,0 1,0 0,-1 0,1 0,0 0,0-1,-1 1,1 0,0 0,-1 0,1 0,0 0,-1 0,1 0,0 0,0 0,-1 0,1 0,0 0,-1 0,-4 15,1 22,4 11,-3 0,-11 67,11-96,-2 0,0 0,-12 28,14-40,0 1,-1-1,-1 1,1-1,-1 0,0-1,-1 1,1-1,-1 0,-12 8,17-12,-1-1,1 0,-1 0,1-1,-1 1,1 0,-1 0,0-1,1 1,-1-1,0 0,0 1,1-1,-1 0,0 0,0 0,1 0,-1 0,0-1,0 1,1 0,-1-1,0 1,0-1,-2-1,1 0,1 0,-1-1,0 1,1-1,0 1,0-1,-1 0,2 0,-1 0,0 0,0 0,-1-5,1 1,-1 1,1-1,1 0,-1 0,1 0,0 0,0 0,1 0,0 0,1 0,-1 0,4-13,-2 17,0 0,0 0,0 0,0 0,1 0,0 0,-1 1,1-1,0 1,0 0,0 0,1 0,-1 0,4-1,57-20,-23 10,-13 1,1 1,46-10,-69 20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6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119 193,'-10'34,"8"-30,1 0,-1 0,1 0,0 0,0 1,0-1,0 6,0 12,1-13,-1 0,1 0,1-1,0 1,0-1,3 11,-3-17,0 0,0 0,0 0,0 0,0 0,0 0,1-1,-1 1,0 0,1-1,0 1,-1-1,1 0,0 0,0 1,0-1,0 0,0 0,0-1,0 1,0 0,0-1,0 1,0-1,0 0,1 1,-1-1,0 0,4-1,1 0,0 0,0 0,1-1,-1 0,0 0,-1-1,1 0,0 0,-1 0,1-1,7-6,-4 2,0 0,0 0,-1-2,0 1,13-18,-19 23,-1-1,0 1,0 0,0-1,-1 1,0-1,0 1,0-1,0 0,-1 1,1-1,-1 0,0 0,-1 1,1-1,-1 0,0 1,0-1,-3-8,1 6,-1-1,1 1,-1 0,0 0,-1 0,1 0,-1 1,-1-1,1 1,-11-8,1 2,-1 0,-1 2,0-1,0 2,-1 0,0 2,0-1,-1 2,0 1,0 0,0 1,-31-1,44 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7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0,'-1'1,"0"0,0-1,0 1,0 0,0 0,0-1,1 1,-1 0,0 0,0 0,1 0,-1 0,0 0,1 1,-1-1,1 0,-1 0,1 0,0 0,-1 1,1-1,0 0,0 0,0 1,0-1,0 0,0 0,1 2,1 37,-2-37,1-1,-1 0,1 0,-1 0,1 0,0 0,0 0,0 0,0 0,0 0,0 0,1 0,-1 0,1-1,-1 1,1 0,-1-1,1 0,0 1,0-1,0 0,0 0,0 0,0 0,0 0,0 0,0-1,0 1,0-1,1 0,-1 1,0-1,0 0,1 0,-1 0,0-1,0 1,0 0,1-1,-1 0,0 1,0-1,0 0,0 0,0 0,0 0,0-1,-1 1,1 0,0-1,0 1,-1-1,1 0,-1 1,0-1,0 0,1 0,-1 0,1-2,6-14,6-10,-9 21,-5 12,-12 154,2-91,9-49,-1 1,-1-1,-1 1,0-1,-2-1,0 1,-1-1,-1 0,-12 21,19-38,0 0,1 0,-1 0,0 0,0 0,0 0,0 0,0 0,0-1,0 1,0 0,0 0,0-1,0 1,0-1,0 1,-1-1,1 1,0-1,0 0,-1 0,1 0,0 0,0 1,-1-2,1 1,0 0,-2 0,0-1,0-1,1 1,-1-1,0 1,1-1,-1 0,1 0,0 0,-1 0,1 0,-2-4,-5-5,2-1,-1 0,2 0,-7-15,10 19,0 1,0-1,1 0,0 1,0-1,1 0,0 0,0-1,1 1,1-13,0 17,0 1,0-1,0 1,1-1,0 1,0 0,0 0,0 0,0 0,1 0,-1 0,1 1,0-1,-1 1,1 0,1-1,-1 1,0 1,0-1,1 0,-1 1,1 0,-1 0,1 0,4-1,77-13,-63 12,-1 0,0-1,23-9,-40 12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8.3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1,'-1'0,"0"1,0 0,0 0,0 0,0 0,0 0,0 0,0 0,0 0,0 0,0 0,1 0,-1 0,0 1,1-1,-1 0,1 0,0 1,-1-1,1 0,0 1,0-1,0 3,-4 33,-6 55,6-69,1 0,0 29,17-190,-15 133,1 0,-1 0,0 0,0 1,0-1,0 0,-1 0,0 1,0-1,0 1,-1-1,0 1,0 0,0 0,0 0,0 0,-1 1,0-1,1 1,-1 0,0 0,-1 1,1-1,0 1,-1 0,0 0,1 0,-1 0,0 1,0 0,-8-1,13 2,0 0,0 0,0 0,0 0,0 0,0 1,0-1,0 0,0 0,0 0,0 0,0 0,0 0,0 0,0 0,0 0,0 0,0 0,0 0,0 0,0 0,0 1,0-1,0 0,0 0,0 0,0 0,0 0,0 0,0 0,0 0,0 0,0 0,0 0,0 0,0 0,0 0,0 1,0-1,15 4,23 3,159-1,21-12,-203 4,-9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8.0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0,'15'1,"1"1,-1 1,1 0,18 6,29 7,-63-16,1 0,-1 1,1-1,0 1,-1-1,1 1,-1-1,0 1,1-1,-1 1,1 0,-1-1,0 1,1 0,-1-1,0 1,0 0,1-1,-1 1,0 0,0-1,0 1,0 0,0 0,0-1,0 1,0 0,0 0,0-1,-1 1,1 0,0-1,0 1,-1 0,1-1,0 1,-1-1,1 1,-1 0,1-1,-1 1,0 0,-21 37,19-33,-43 81,44-82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9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51,'-20'86,"20"-76,0-4,-1 0,1 0,1 0,-1 0,1 0,2 9,-2-14,-1 0,1 0,0 0,-1 0,1 0,0 0,-1 0,1-1,0 1,0 0,0 0,0-1,0 1,0 0,0-1,0 1,0-1,0 1,0-1,0 0,1 1,-1-1,0 0,0 0,0 0,0 0,1 0,-1 0,0 0,0 0,0 0,0-1,1 1,-1 0,0-1,0 1,0-1,0 1,2-2,0 0,1 0,-1-1,0 0,1 1,-1-1,-1 0,1 0,0-1,-1 1,1 0,-1-1,0 0,0 1,0-1,-1 0,0 0,1 0,-1 0,0-7,2-2,-1 0,0-1,-2 1,0-26,-1 37,0 0,0-1,0 1,0 0,0 0,-1 0,1 0,0 0,-1 0,0 0,1 1,-1-1,0 0,0 1,0 0,0-1,0 1,-1 0,1 0,0 0,0 0,-1 0,-3 0,3 0,0 0,0 0,1 1,-1-1,0 1,0 0,0-1,0 1,0 1,1-1,-1 0,0 1,0-1,0 1,1 0,-1 0,0 0,1 0,-1 0,-2 3,4-3,0 1,0-1,0 1,0-1,1 1,-1 0,1 0,-1-1,1 1,0 0,-1 0,1 0,0 0,0-1,1 4,-1-3,0 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9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35 238,'-1'0,"0"1,0-1,0 0,1 1,-1-1,0 1,0 0,1-1,-1 1,0 0,1-1,-1 1,0 0,1 0,-1 0,1-1,0 1,-1 0,1 0,0 0,-1 0,1 0,0 0,0 0,0 0,0 0,0 0,0 0,0 0,0 0,0 40,1-33,-2-7,1 0,0 0,0 1,0-1,0 0,0 0,0 0,0 1,0-1,0 0,0 0,1 0,-1 0,0 1,1-1,-1 0,1 0,0 0,-1 0,1 0,0 0,-1 0,1 0,0-1,0 1,0 0,0 0,0-1,0 1,0 0,0-1,0 1,0-1,0 1,0-1,1 0,-1 0,0 1,0-1,0 0,1 0,-1 0,0 0,0 0,0 0,1-1,-1 1,0 0,0-1,0 1,0 0,0-1,0 0,0 1,0-1,0 1,1-2,5-2,0 0,-1 0,1 0,-1-1,0 0,-1-1,9-8,-11 11,-1-1,1 1,-1-1,0 0,0 0,0 0,0 0,-1 0,0 0,0 0,0-1,0 1,-1 0,1 0,-1-1,0 1,0 0,-1-1,1 1,-1 0,0-1,0 1,-1 0,1 0,-1 0,0 0,0 0,0 0,0 1,-1-1,0 1,1 0,-1-1,-7-4,-31-24,28 24,1-1,1-1,-15-14,25 23,1 1,-1-1,1 1,-1-1,1 1,-1-1,1 0,-1 1,1-1,0 0,-1 1,1-1,0 0,0 0,0 1,-1-1,1 0,0 0,0 1,0-1,0 0,0 0,0 1,0-1,1 0,-1 0,0 1,0-1,1 0,-1 1,0-1,1 0,0 0,0-1,1 0,0 1,0 0,0-1,0 1,0 0,1 0,-1 0,0 0,5-1,56-7,-12 7,72-13,-116 14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0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1,'-10'48,"0"4,9-20,0-1,-2 1,-2 0,-1-1,-1 0,-1 0,-23 53,27-76,3-4,0-1,-1 1,1-1,-1 0,0 0,0 0,0 0,0 0,0 0,0 0,-1-1,0 1,1-1,-5 3,4-12,1 0,0-1,0 1,1-1,-1-12,1 6,0-1,2 0,-1 1,2-1,0 1,0-1,2 1,0 0,11-27,-5 21,0 0,2 1,0 1,1 0,29-31,-39 46,0 1,0-1,1 1,-1 0,0 0,1 1,-1-1,1 0,0 1,0 0,-1 0,1 0,0 1,0-1,0 1,0 0,0 0,0 0,-1 0,1 1,0 0,0 0,0 0,-1 0,1 0,0 1,-1 0,1-1,-1 1,0 1,1-1,-1 0,0 1,-1-1,1 1,0 0,-1 0,1 0,1 4,-3-5,0 0,1 0,-1 0,-1 0,1 1,0-1,0 0,-1 0,1 0,-1 1,0-1,0 0,0 1,0-1,0 0,0 1,-1-1,1 0,-1 0,1 1,-1-1,0 0,0 0,0 0,0 0,0 0,-2 3,0-3,0 1,-1 0,1-1,0 1,-1-1,1 0,-1 0,0-1,0 1,0-1,1 0,-1 1,0-2,-6 2,-9 2,13-3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1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0 154,'6'-2,"1"1,-1-1,0 0,0 0,0-1,0 1,-1-2,1 1,-1 0,0-1,0 0,0 0,0-1,-1 1,0-1,4-5,37-31,-43 40,0-1,0 1,0 0,0-1,0 1,-1-1,1 1,0-1,-1 0,0 0,1 0,-1 0,0 0,0 0,0 0,0 0,1-5,-2 7,0-1,0 1,0-1,-1 0,1 1,0-1,0 1,0-1,-1 1,1-1,0 1,0-1,-1 1,1-1,0 1,-1-1,1 1,-1-1,1 1,-1 0,1-1,-1 1,1 0,-1-1,-26-3,6 4,16-1,0 1,0 0,-1 1,1-1,0 1,0 0,-10 3,13-3,0 0,1 1,-1-1,1 0,-1 1,1-1,0 1,0-1,-1 1,1-1,0 1,0 0,1 0,-1-1,0 1,1 0,-1 0,1 0,-1 0,1 0,0 0,0 0,0 0,0 0,0 3,0 3,0-1,1 1,-1-1,1 1,1-1,-1 0,5 13,-4-17,0-1,0 1,0 0,0 0,0-1,1 1,-1-1,1 0,0 0,-1 0,1 0,0 0,0 0,0-1,0 0,1 1,-1-1,0 0,4 0,0 1,0 0,-1-1,1 1,0-1,0-1,-1 0,1 0,0 0,0 0,0-1,0-1,-1 1,1-1,-1 0,1 0,-1-1,1 0,-1 0,0 0,-1-1,7-5,-6 4,-1 0,0-1,0 0,0 0,7-13,-10 14,0 1,1-1,0 1,0 0,0 0,0 0,1 0,0 0,0 1,0 0,0-1,0 2,0-1,1 0,8-3,-13 7,1-1,0 0,-1 0,1 1,0-1,-1 0,1 1,0-1,-1 1,1-1,-1 1,1-1,-1 1,1-1,-1 1,1 0,-1-1,0 1,1 0,-1-1,0 1,1 0,-1-1,0 1,0 0,0 0,0-1,0 1,0 0,0 0,0-1,0 1,0 0,0 0,0 0,-1 40,1-33,-1 19,-2-1,0 1,-2-1,-1 0,0 0,-2-1,-2 0,-23 46,23-44,-13 28,22-53,0 0,0 0,0-1,0 1,-1 0,1-1,0 1,-1-1,1 1,-1-1,0 1,1-1,-1 0,0 0,0 0,0 0,0 0,0 0,0-1,0 1,-3 0,3-2,-1 1,1-1,0 0,-1 0,1 0,0 0,0 0,0-1,0 1,0 0,0-1,0 0,0 1,0-1,1 0,-1 0,1 0,0 0,-1 0,1-1,-1-2,-1-1,0 1,1-1,0 0,0 0,0 0,1 0,-2-10,3 13,0-1,0 0,0 1,1-1,0 1,-1-1,1 0,0 1,1-1,-1 1,0 0,1-1,0 1,0 0,0 0,0 0,5-4,-2 3,-1 0,1 1,0 0,1 0,-1 0,0 1,1-1,0 1,-1 1,10-3,41-10,79-34,-18 6,-91 34,-13 6,-1-2,-1 1,1-2,0 0,-1 0,0-1,0 0,14-12,-22 15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3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100 25,'-2'0,"-1"1,1-1,-1 1,1-1,0 1,0 0,-1 0,1 0,0 0,0 1,0-1,0 1,0-1,1 1,-1 0,0-1,1 1,-1 0,1 0,-1 0,0 3,-26 56,18-36,7-17,0 0,0 1,1-1,0 1,0-1,1 1,0 0,1-1,1 16,0-22,1-1,0 1,-1-1,1 1,0-1,0 0,0 1,0-1,0 0,0 0,0 0,0-1,1 1,-1 0,0-1,0 0,1 1,-1-1,0 0,1 0,-1 0,0-1,4 0,0 1,0 0,0-1,0 0,0 0,-1-1,1 0,-1 0,9-4,-8 2,0 0,-1 0,1-1,-1 0,0 0,0-1,0 1,-1-1,0 0,0 0,-1-1,1 1,-1-1,-1 0,1 1,-1-1,0 0,-1 0,0-1,0 1,0-8,-5 4,0 20,-2 19,6-22,0-1,0 1,1 0,0 0,0-1,1 1,0-1,3 9,-4-12,0 0,0 0,1 0,-1-1,0 1,1 0,-1-1,1 1,-1-1,1 0,0 1,0-1,-1 0,1 0,0 0,0 0,0 0,0-1,0 1,0-1,1 1,-1-1,0 0,0 0,2 0,8-1,-1-1,0-1,0 0,0 0,0-1,-1-1,0 0,0 0,0-1,0 0,-1-1,16-14,-9-5,-15 22,0 1,1 0,-1 1,1-1,0 0,0 0,0 1,0-1,0 1,1-1,4-3,-6 6,0 1,0-1,-1 0,1 1,0-1,0 1,-1-1,1 1,0-1,0 1,-1-1,1 1,-1 0,1-1,-1 1,1 0,-1-1,1 1,-1 0,1 0,-1 0,0 0,0-1,1 1,-1 0,0 0,0 0,0 1,8 31,-8-32,3 26,-1 0,-1 1,-5 49,4-76,0 0,0 0,0 0,0 0,0 0,0 0,0-1,0 1,0 0,-1 0,1 0,0 0,-1-1,1 1,-1 0,1 0,0-1,-1 1,0 0,1-1,-1 1,1 0,-1-1,0 1,1-1,-1 1,0-1,0 1,0-1,1 0,-1 1,0-1,0 0,0 0,0 1,1-1,-1 0,0 0,-2 0,2-1,0 1,0-1,0 1,0-1,0 1,0-1,0 0,0 0,0 0,0 1,0-1,0 0,1 0,-1 0,0 0,1 0,-1-1,1 1,-1 0,1 0,-1 0,1 0,0-1,0 1,-1 0,1 0,0-1,0-1,0-2,0-1,0 0,0 1,1-1,0 0,0 1,1-1,-1 1,1 0,0-1,0 1,1 0,0 0,0 0,0 1,0-1,1 1,0 0,0 0,0 0,0 0,0 0,1 1,0 0,0 0,0 0,0 1,0 0,0 0,0 0,1 0,-1 1,1 0,0 0,-1 1,10-1,131 15,-144-14,1 0,0 0,0 0,0 0,0-1,-1 1,1-1,0 1,0-1,-1 0,1 0,0 0,-1 0,1-1,-1 1,0-1,5-3,-6 2,1 1,-1-1,0 1,0-1,0 0,0 1,-1-1,1 0,-1 0,0 0,0 0,1 1,-2-1,1 0,0 0,-1 0,1 0,-2-3,2 4,0 1,0 0,0 0,0 0,0 0,-1 0,1 0,0 0,0 0,-1 0,1 0,0 0,-1 0,1 0,-1 0,0 0,1 0,-1 0,0 1,1-1,-1 0,0 0,0 1,0-1,0 1,0-1,1 0,-1 1,0 0,0-1,0 1,-3-1,3 2,0 0,0 0,0 0,0 0,0 0,0 0,1 0,-1 0,0 1,0-1,1 0,-1 0,1 1,-1-1,1 0,0 1,-1-1,1 1,0-1,0 0,0 1,0-1,0 1,0-1,1 2,-1 20,0-6,0 0,5 28,-4-41,0-1,-1 1,1-1,1 0,-1 1,0-1,1 0,-1 0,1 1,0-1,0-1,0 1,1 0,-1 0,1-1,-1 0,1 1,5 2,-4-4,0 0,0 0,0 0,1 0,-1-1,0 0,0 0,0 0,1 0,-1-1,0 0,0 0,0 0,0 0,0-1,5-2,67-34,-66 32,-2 1,0 0,1 0,-2-1,1-1,-1 1,0-1,0 0,6-9,-11 13,0 0,0-1,0 1,0 0,-1-1,1 1,-1-1,0 0,0 1,-1-1,1 0,-1 0,0 1,0-1,0 0,0 0,0 1,-1-1,0 0,0 1,0-1,0 0,-1 1,-2-5,4 7,0 0,0 0,0 1,-1-1,1 0,0 1,-1-1,1 0,-1 1,1-1,0 1,-1-1,1 1,-1-1,0 1,1-1,-1 1,1-1,-1 1,0 0,1-1,-1 1,0 0,1 0,-1-1,0 1,-1 0,-9 15,4 31,6 28,2 50,-1-123,0 0,0 1,0-1,0 0,0 0,0 0,0 0,0 0,0 0,1 0,-1 0,0 0,1 0,-1 0,1 0,-1 0,1 0,0 0,-1 0,1 0,0 0,0 0,-1-1,1 1,0 0,0-1,0 1,0 0,0-1,0 1,0-1,0 0,0 1,0-1,0 0,0 0,0 1,0-1,1 0,-1 0,0 0,0 0,0-1,0 1,1 0,2-2,0 1,-1-1,1 1,-1-1,1 0,-1-1,0 1,0 0,0-1,0 0,3-3,0-3,0 0,0 0,0-1,-1 1,4-14,-7 19,-1 1,1-1,-1 0,0 1,0-1,-1 0,1 0,-1 0,0 1,0-1,0 0,0 0,-1 0,0 1,1-1,-1 0,-1 0,-1-5,1 8,0-1,0 1,0 0,0-1,0 1,0 0,0 0,0 0,-1 1,-3-2,6 2,-1-1,1 1,-1 0,1-1,0 1,-1 0,1 0,-1 0,1 0,-1-1,1 1,-1 0,1 0,-1 0,1 0,-1 0,1 0,-1 0,1 0,-1 0,1 0,0 1,-1-1,1 0,-1 0,1 0,-1 0,1 1,0-1,-1 0,1 1,-1-1,1 0,0 1,-1-1,1 0,0 1,-1-1,1 0,0 1,0-1,0 1,-1-1,1 1,0-1,0 1,0-1,0 0,0 1,0-1,0 1,0 0,0 0,1 0,0 0,0 0,-1 0,1-1,0 1,0 0,0 0,0-1,0 1,0-1,0 1,0-1,0 1,0-1,0 0,0 1,0-1,1 0,-1 0,0 0,0 0,0 0,2 0,36-1,-27 0,5-2,0 0,0-2,0 0,0-1,-1 0,0-2,0 0,22-15,-34 20,-1 1,0-1,0 0,0 0,0 0,-1 0,1 0,-1-1,0 1,0-1,0 0,0 1,-1-1,1 0,-1 0,0 0,-1 0,1 0,0 0,-1-1,0 1,-1-7,-6 61,1 109,6-86,0-67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0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0 152,'1'21,"2"1,0-1,7 24,-5-25,-1-1,-1 1,1 34,1-75,1 1,0-1,2 1,11-24,-17 42,-1-1,0 0,1 1,-1-1,1 1,0 0,0-1,0 1,0 0,0 0,5-3,-7 5,1 0,0-1,0 1,-1 0,1 0,0 0,0 0,0 0,-1 0,1 0,0 0,0 0,0 0,-1 0,1 1,0-1,0 0,-1 1,1-1,0 0,-1 1,1-1,0 1,-1-1,1 1,0-1,-1 1,1-1,-1 1,1 0,-1-1,0 1,1 0,-1-1,0 1,1 0,-1 0,0 0,0-1,1 1,-1 0,0 0,0-1,0 1,0 1,14 44,40 85,-53-131,-1 1,0-1,0 0,0 1,0-1,0 0,1 1,-1-1,0 0,0 0,1 1,-1-1,0 0,0 1,1-1,-1 0,0 0,1 0,-1 1,0-1,1 0,-1 0,1 0,-1 0,0 0,1 0,-1 0,0 0,1 0,-1 0,1 0,-1 0,0 0,1 0,-1 0,0 0,1 0,13-14,10-27,-22 36,77-147,-72 143,-7 23,-1 12,11 30,-4 0,-1 1,-4 0,-6 68,2-108,-4-14,6-4,0 0,0 0,0-1,0 1,0 0,0-1,0 1,0-1,0 1,1-1,-1 1,1-1,-1 1,0-3,-2-15,1-1,0 1,2-1,2-32,0-1,0 36,0 0,2 0,0 1,0-1,2 1,0 0,1 0,0 1,17-25,-15 25,11-11,-13 28,-2 18,-3-2,2 1,0-1,1-1,0 1,2-1,12 24,-18-39,0 0,0 0,0 0,1 0,-1 0,0 0,1 0,0-1,-1 1,1-1,0 1,0-1,0 1,0-1,0 0,0 0,0 0,0-1,1 1,-1 0,0-1,0 1,5-1,-2 0,-1-1,1 0,-1 0,1 0,-1 0,1-1,-1 0,0 0,0 0,0 0,5-4,8-7,-2 0,0-1,-1-1,19-22,-29 31,0-1,0 1,0-1,-1 1,4-10,-6 14,0-1,-1 1,1 0,0 0,-1 0,0 0,1 0,-1-1,0 1,0 0,0 0,-1 0,1-1,0 1,-1 0,1 0,-1 0,0 0,0 0,0 0,0 0,-2-3,2 4,1 0,-1 0,0 0,0 1,1-1,-1 0,0 1,0-1,0 1,0-1,0 1,0-1,0 1,0 0,0-1,0 1,0 0,0 0,0 0,0 0,0 0,0 0,-1 0,1 0,0 0,0 0,0 0,0 1,0-1,0 1,0-1,0 0,0 1,0 0,1-1,-1 1,-1 1,0-1,0 1,1 0,-1 0,1 0,-1 0,1 0,0 0,0 0,0 0,0 0,0 0,1 1,-1-1,1 0,-1 5,-5 146,6-152,0 1,0-1,1 1,-1-1,1 1,-1-1,1 0,-1 1,1-1,0 1,-1-1,1 0,0 0,0 0,0 0,0 1,0-1,0 0,0 0,3 1,0 0,1 1,-1-1,1 0,-1 0,1-1,8 2,-5-1,0-1,0 0,0 0,0-1,0 0,0-1,0 0,10-2,1-4,0-1,0-1,-1-1,0 0,-1-1,0-1,20-19,-35 28,0 1,0-1,0 0,0 1,-1-1,0 0,1 0,-1 0,0 0,0 0,-1 0,1-5,0 7,-1 1,0-1,0 0,0 0,0 1,0-1,0 0,0 1,0-1,-1 0,1 0,0 1,0-1,0 0,-1 1,1-1,0 0,-1 1,1-1,-1 1,1-1,-1 1,1-1,-1 1,1-1,-1 1,1-1,-1 1,0-1,1 1,-1 0,0 0,1-1,-1 1,0 0,1 0,-1 0,0 0,0-1,1 1,-1 0,0 0,0 1,1-1,-1 0,0 0,1 0,-1 0,0 1,1-1,-1 0,0 0,1 1,-1-1,0 1,1-1,-2 1,0 1,0-1,0 0,1 1,-1-1,0 1,0 0,1-1,-1 1,1 0,0 0,-1 0,1 0,0 0,0 0,0 1,0-1,1 0,-1 0,1 1,-1-1,1 4,-2 57,3-46,-2-15,1 1,0-1,0 0,0 1,1-1,-1 0,0 1,1-1,-1 0,1 0,0 0,0 0,0 1,0-1,0 0,0 0,1-1,-1 1,1 0,-1 0,1-1,0 1,-1-1,1 1,0-1,0 0,0 0,0 0,4 2,-3-3,-1 0,1 0,0 0,-1 0,1 0,0-1,0 1,-1-1,1 1,-1-1,1 0,-1 0,1-1,-1 1,1 0,-1-1,0 1,0-1,0 0,0 0,0 0,0 0,0 0,-1 0,3-3,9-13,-1 0,17-33,-25 42,-1 0,0-1,0 0,-1 1,0-1,-1 0,0 0,0-13,-2 17,0 0,-1 0,1-1,-1 1,0 0,-1 0,0 1,0-1,0 0,0 1,-6-7,-50-56,53 61,1 2,-1 1,1-1,-1 1,1 0,-1 1,0-1,-1 1,1 1,0-1,-1 1,-9-2,-1 0,0 2,0 0,-25 1,37 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1.8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16,'-1'10,"0"0,-1 1,-1-1,1 0,-2 0,1-1,-1 1,-1-1,1 1,-2-1,1-1,-13 16,20-41,10-11,5 0,-11 16,0 1,1 1,0-1,1 1,10-11,-17 20,0 1,-1 0,1-1,0 1,0 0,-1-1,1 1,0 0,0 0,0 0,0 0,-1 0,1 0,0 0,0 0,0 0,0 0,-1 0,1 1,0-1,0 0,0 0,-1 1,1-1,0 1,-1-1,1 0,0 1,-1 0,1-1,0 1,-1-1,1 1,-1 0,1-1,-1 1,1 0,-1 0,0-1,1 1,-1 0,0 0,1 1,19 47,-16-37,2 16,-6-24,0-1,1 1,-1 0,1-1,0 1,0-1,1 1,-1-1,4 6,-5-9,1 0,0 0,-1 0,1 0,0-1,0 1,-1 0,1 0,0 0,0-1,-1 1,1 0,-1-1,1 1,0-1,-1 1,1-1,-1 1,1-1,-1 1,1-1,-1 1,1-1,-1 0,1 1,-1-2,20-24,-15 19,-5 6,1 0,0-1,-1 1,1 0,0 0,0 0,0 0,-1 0,1 1,0-1,0 0,0 0,1 1,-1-1,0 0,0 1,0-1,0 1,1 0,-1-1,0 1,2 0,-2 1,0 0,0 0,0 0,0 0,0 0,0 0,0 1,0-1,0 0,-1 1,1-1,-1 0,1 1,-1-1,1 1,-1 2,1-2,-1 1,1-1,0 1,0-1,0 1,0-1,1 1,-1-1,1 0,-1 0,1 0,0 0,-1 0,1 0,0 0,1-1,-1 1,0-1,0 1,1-1,-1 0,0 0,1 0,-1 0,1 0,0-1,-1 1,1-1,-1 1,1-1,0 0,-1 0,1 0,0-1,-1 1,1-1,0 1,-1-1,1 0,-1 0,1 0,-1 0,0-1,1 1,-1 0,0-1,0 0,0 0,3-3,-1-1,0 0,-1 1,1-2,-2 1,1 0,-1 0,0-1,2-11,-3 15,0 0,0 0,-1 0,1 0,-1 0,0 0,0-1,0 1,0 0,-1 0,1 0,-1 0,0 0,0 0,0 0,0 0,0 0,-1 0,1 0,-4-4,3 7,1-1,-1 0,1 0,-1 0,0 1,1-1,-1 1,0-1,0 1,1 0,-1 0,0 0,0 0,0 0,1 0,-1 0,0 0,0 1,1-1,-1 1,0-1,1 1,-1 0,0 0,1 0,-1 0,1 0,-1 0,1 0,0 0,0 0,-1 1,1-1,0 1,0-1,0 0,0 1,0 0,1-1,-2 3,2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7.2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13,'20'-5,"11"-2,-24 14,-11 12,0-9,-18 50,20-56,1 0,0 0,1 1,-1-1,1 0,0 1,0-1,0 0,1 0,-1 1,1-1,2 5,-3-8,0-1,0 1,1-1,-1 0,0 1,0-1,1 1,-1-1,0 0,1 1,-1-1,1 0,-1 1,1-1,-1 0,0 1,1-1,-1 0,1 0,-1 0,1 0,-1 1,1-1,-1 0,1 0,-1 0,1 0,-1 0,1 0,-1 0,2-1,20-7,13-19,-28 21,0-1,-1 1,0-1,-1-1,1 1,-1-1,-1 1,1-1,-1-1,4-11,-5 103,-3-79,0 0,0 0,0 1,0-1,0 1,1-1,0 0,-1 0,4 9,-3-12,0 0,1 0,-1 0,0 0,0 0,0-1,1 1,-1 0,0-1,1 1,-1-1,1 1,-1-1,0 1,1-1,-1 0,1 0,-1 0,1 0,-1 0,1 0,-1 0,1 0,-1-1,1 1,-1-1,1 1,-1-1,0 1,3-2,5-1,1-1,-1 1,0-2,0 1,0-1,0-1,-1 1,0-2,0 1,0-1,-1 0,0 0,-1-1,1 0,7-14,-14 21,0 1,0 0,0 0,1-1,-1 1,0 0,0 0,0 0,0-1,0 1,1 0,-1 0,0 0,0 0,0-1,0 1,1 0,-1 0,0 0,0 0,0 0,1 0,-1 0,0-1,0 1,1 0,-1 0,0 0,0 0,1 0,-1 0,0 0,0 0,1 0,-1 0,0 1,0-1,0 0,1 0,-1 0,0 0,0 0,1 0,-1 0,0 0,0 1,0-1,0 0,1 0,-1 0,0 1,10 17,0 22,-4-19,4 21,-9-41,-1 1,0-1,1 1,-1 0,0 0,0-1,0 1,-1 0,1-1,0 1,-1 0,1-1,-1 1,1-1,-1 1,0-1,0 1,-1 2,2-4,-1 0,1 1,0-1,0 0,-1 1,1-1,0 0,0 0,-1 1,1-1,0 0,-1 0,1 0,0 1,-1-1,1 0,0 0,-1 0,1 0,-1 0,1 0,0 0,-1 0,1 0,0 0,-1 0,1 0,-1 0,1 0,0 0,-1 0,1 0,0 0,-1-1,1 1,0 0,-1 0,0-1,-5-16,5 13,1 0,0-1,0 1,0 0,0 0,1 0,1-7,2 3,1 1,0 0,0 0,1 0,-1 0,2 1,-1 0,1 0,-1 1,2 0,-1 0,0 1,14-6,-18 8,-1 0,1 0,1 1,-1 0,0-1,0 1,0 0,1 1,-1-1,0 1,1-1,-1 1,7 0,-9 1,0 0,1 0,-1 0,0 0,1 0,-1 0,0 0,0 0,0 1,0-1,0 0,-1 1,1-1,0 0,-1 1,1-1,0 1,-1-1,0 1,1 0,-1-1,0 1,0-1,0 1,0-1,0 1,0 0,0-1,-1 3,1 8,0-1,1 1,1-1,0 0,1 1,0-1,8 19,-10-28,0-1,0 0,0 0,1 0,-1 0,0 0,0-1,1 1,-1 0,1-1,-1 1,1 0,-1-1,1 0,-1 1,1-1,-1 0,1 0,-1 0,1 0,0 0,-1 0,1 0,-1-1,1 1,-1 0,1-1,-1 1,1-1,-1 0,0 0,1 1,-1-1,0 0,2-1,4-2,0-1,1 0,-2 0,1 0,6-8,-6 5,-1-1,0 0,0 0,-1 0,0-1,-1 0,0 0,-1 0,4-18,-10 50,1 1,0-1,2 1,0-1,2 1,5 25,-7-48,0 1,0-1,0 1,0 0,0-1,0 1,1-1,-1 1,0-1,1 1,-1 0,0-1,1 1,-1-1,0 0,1 1,-1-1,1 1,-1-1,1 0,-1 1,1-1,-1 0,1 1,-1-1,1 0,0 0,-1 1,1-1,-1 0,1 0,0 0,0 0,19-13,-15 8,-1-1,1 1,-2-1,1 1,4-10,-3 0,-1 5,0-1,-1 0,-1-1,1 1,0-22,-3 60,0-13,0 0,0 0,1 1,1-1,0 0,8 22,-10-35,1 1,0-1,0 0,-1 0,1-1,0 1,0 0,0 0,0 0,0-1,1 1,-1 0,0-1,0 1,0-1,1 1,-1-1,0 0,0 1,1-1,-1 0,0 0,2 0,30-4,-28 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8.0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125 186,'-2'0,"0"1,0-1,0 1,0 0,1-1,-1 1,0 0,0 0,0 0,1 0,-1 1,0-1,1 0,-1 1,1-1,0 1,-1-1,1 1,0 0,0 0,0-1,0 1,0 0,0 0,1 0,-1 0,1 0,-1 0,1 0,0 4,-1 1,0 0,0 1,1-1,0 0,0 1,1-1,0 0,2 7,-3-13,1 0,-1 0,0 0,0 0,1-1,-1 1,0 0,1 0,-1-1,1 1,-1 0,1-1,-1 1,1 0,0-1,-1 1,1-1,0 1,-1-1,1 1,0-1,0 1,-1-1,1 0,0 0,0 1,0-1,1 0,0 0,0 0,0-1,0 1,0 0,-1-1,1 0,0 1,0-1,0 0,-1 0,1 0,1-1,2-2,0 0,0 0,-1 0,1-1,-1 0,0 1,3-7,1-7,-2 0,0-1,-2 0,1 0,-2 0,-1 0,0-35,-2 50,-1 1,1 0,-1-1,0 1,0 0,-1 0,1 0,0 0,-1 0,0 0,0 1,0-1,0 0,0 1,0-1,-1 1,1 0,-1 0,0 0,1 0,-1 0,0 1,0-1,0 1,-5-2,-3-1,1 1,-1 0,0 0,-1 1,1 0,-14 0,21 2,0 0,1 1,-1-1,0 1,0 0,1 0,-1 1,1-1,-1 1,-6 3,9-4,1-1,-1 1,0 0,0-1,1 1,-1 0,0-1,1 1,-1 0,1 0,-1 0,1-1,-1 1,1 0,-1 0,1 0,0 0,-1 0,1 0,0 0,0 0,0 0,0 0,0 0,0 0,0 0,0 0,0 0,1 0,-1 0,0-1,0 1,1 0,-1 0,1 0,-1 0,1 0,-1 0,1-1,0 1,-1 0,1-1,0 1,-1 0,1-1,0 1,0-1,1 1,37 25,-36-24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8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17,'-2'1,"0"-1,1 1,-1 0,0-1,1 1,-1 0,1 0,-1 0,1 0,-1 0,1 1,0-1,-1 0,1 1,0-1,0 1,0-1,0 1,0-1,1 1,-1 0,0-1,1 1,-1 0,0 3,-7 45,8-46,0 0,1-1,-1 1,1-1,0 1,0-1,1 0,-1 1,1-1,-1 0,1 0,0 0,0 0,0 0,1 0,-1-1,1 1,-1-1,1 1,0-1,0 0,0 0,0 0,0-1,1 1,4 1,-5-2,0 0,0 0,0-1,0 1,0-1,0 1,0-1,0 0,0 0,1-1,-1 1,0-1,0 1,0-1,0 0,0 0,0 0,0 0,-1-1,1 1,0-1,-1 0,1 0,-1 0,1 0,-1 0,0 0,0-1,0 1,2-5,-2 3,1-1,-1 0,-1 0,1 1,-1-1,0-1,0 1,0 0,-1 0,1 0,-1 0,-1-1,1 1,-1 0,0 0,0 0,0 0,-1 0,-3-7,4 9,0 1,-1-1,1 1,-1-1,1 1,-1 0,0-1,0 1,0 0,-1 0,1 1,0-1,-1 0,1 1,-1-1,1 1,-1 0,0 0,1 0,-1 0,0 0,0 1,0-1,0 1,0 0,0 0,1 0,-1 0,0 0,0 1,0-1,0 1,0 0,1 0,-6 2,7-2,0-1,0 1,0-1,0 1,0-1,0 1,1 0,-1-1,0 1,0 0,1 0,-1 0,0 0,1 0,-1-1,1 1,-1 0,1 0,-1 0,1 0,0 1,0-1,-1 0,1 0,0 0,0 0,0 0,0 0,0 0,0 0,1 0,-1 0,0 0,0 0,1 0,-1 0,1 0,-1 0,1 0,-1 0,1 0,0 1,1 1,0 0,0 0,0 0,0-1,1 1,-1 0,1-1,-1 0,1 1,0-1,6 3,15 5,-19-8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3.3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1,'1'0,"1"0,-1 1,0-1,1 1,-1 0,0-1,0 1,0 0,0 0,0 0,1 0,-2 0,1 0,0 0,0 0,0 0,0 0,0 2,17 31,-11-20,10 25,-15-32,1 0,0 0,1 0,-1 0,5 6,15 17,-21-26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1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1,'-7'166,"6"-136,1-24,3-18,1 0,1-5,1 1,1-1,0 1,1 0,20-27,-25 39,0 1,0 0,0 0,0 0,1 1,-1-1,1 1,0-1,0 1,7-2,-10 3,0 1,0 0,0 0,-1-1,1 1,0 0,0 0,0 0,0 0,0 0,0 1,0-1,0 0,0 0,-1 0,1 1,0-1,0 1,0-1,0 0,0 2,0-1,0 0,0 1,0-1,0 0,-1 1,1-1,0 1,-1-1,1 1,-1-1,0 1,0-1,1 1,-1-1,0 1,0-1,-1 3,0 16,-1-14,1 0,1 0,-1 0,1 0,0 0,1 0,-1 0,1 0,0 0,1 0,3 10,-4-15,0-1,0 1,0 0,0 0,0 0,0-1,1 1,-1-1,0 1,0-1,1 1,-1-1,0 0,1 0,-1 1,0-1,1 0,-1 0,1-1,-1 1,0 0,1 0,-1-1,0 1,1 0,-1-1,0 1,0-1,2-1,1 0,0-1,0 1,0-1,-1 0,1 0,-1 0,4-5,-4 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2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0,'-9'47,"6"-40,1 0,0 1,1-1,0 0,-1 9,2-6,1 0,0 0,1-1,0 1,0-1,6 14,-8-21,1-1,-1 1,1-1,0 1,-1-1,1 1,0-1,0 1,0-1,0 0,0 1,0-1,1 0,-1 0,0 0,1 0,-1 0,1 0,-1 0,1-1,-1 1,1 0,-1-1,1 1,0-1,-1 0,1 0,0 1,-1-1,1 0,0 0,-1 0,1-1,0 1,-1 0,1-1,0 1,-1-1,1 1,-1-1,1 0,-1 0,1 0,-1 0,0 0,2-1,1-1,-1 0,1 0,-1 0,0-1,0 0,-1 1,1-1,-1 0,0 0,0 0,0 0,0-1,-1 1,1 0,0-7,-1 4,0-1,0 1,-1-1,1 1,-2-1,1 1,-1-1,-3-11,3 16,-1-1,0 1,0 1,0-1,0 0,0 0,-1 1,1-1,-1 1,1 0,-1 0,0 0,0 0,0 0,0 1,0-1,-1 1,1 0,0 0,-1 0,1 0,0 0,-1 1,1 0,-1 0,1 0,-6 0,3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2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13,'13'158,"-12"-144,0-10,0 0,-1 1,0-1,0 0,0 0,0 1,-1-1,1 0,-1 0,0 0,-3 6,4-10,0 0,0 1,0-1,-1 0,1 0,0 0,0 0,-1 1,1-1,0 0,-1 0,1 0,0 0,0 0,-1 0,1 0,0 0,-1 0,1 0,0 0,0 0,-1 0,1 0,0 0,-1 0,1 0,0-1,0 1,-1 0,1 0,0 0,0 0,-1-1,1 1,0 0,0 0,0 0,-1-1,1 1,0 0,0-1,-8-17,3-18,5 27,-1 0,1 0,0 0,1 1,0-1,1 0,0 0,0 1,1-1,0 1,0-1,1 1,0 0,0 1,1-1,7-8,-7 10,21-20,-15 26,-4 18,-3 9,0 0,2 0,18 50,-23-76,-1-1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4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70,'10'65,"0"-11,-10-44,-1-12,-4-23,4 20,0 0,1 0,-1 1,1-1,0 0,1 0,-1 0,1 0,0 1,0-1,2-6,0 11,0 0,0 1,-1-1,1 1,0 0,-1 0,1 0,0 0,-1 0,1 1,-1-1,0 1,4 2,11 5,-4-6,0-1,1-1,-1 0,0-1,1 0,-1-1,16-3,-26 2,-1 1,1 0,-1-1,0 0,0 1,0-1,0 0,0 0,0 0,0 0,-1-1,1 1,-1 0,0-1,1 1,-1-1,0 1,0-1,-1 0,1 1,-1-1,1 0,-1-3,1 4,-1-1,1 1,-1 0,0-1,0 1,0 0,0 0,0-1,0 1,-1 0,1-1,-1 1,0 0,1 0,-1 0,0 0,0 0,-1 0,1 0,0 0,-1 0,1 0,-1 0,1 1,-1-1,0 1,-3-3,4 4,1 0,0 0,-1 0,1 0,0 0,-1 0,1 0,0 0,0 0,-1 0,1 0,0 0,-1 0,1 0,0 0,-1 0,1 0,0 1,0-1,-1 0,1 0,0 0,0 1,-1-1,1 0,0 0,0 0,0 1,-1-1,1 0,0 0,0 1,0-1,0 0,0 1,0-1,-1 0,1 1,-3 19,4 18,0-25,1 0,0 0,0 0,2-1,-1 1,2-1,-1 0,2 0,7 12,-11-22,0-1,0 1,0-1,1 0,-1 0,1 0,-1 0,1 0,-1 0,1-1,-1 1,1-1,0 0,-1 0,1 0,-1 0,1 0,0 0,-1-1,4 0,-1 0,0 0,-1 0,1-1,-1 1,1-1,-1 0,0 0,1 0,-1-1,5-3,11-15,-7 9,0-2,19-26,-29 35,0 0,0 0,-1-1,0 1,0 0,0-1,0 0,-1 1,0-1,0 0,0 1,-1-1,0-7,0 13,-1 0,1 0,0 1,0-1,-1 0,1 0,0 1,0-1,-1 0,1 0,0 0,-1 1,1-1,0 0,-1 0,1 0,0 0,-1 0,1 0,0 0,-1 0,1 0,0 0,-1 0,1 0,0 0,-1 0,1 0,0 0,-1 0,1 0,0 0,-1 0,1-1,0 1,-1 0,1 0,0 0,-1-1,1 1,0 0,0 0,0-1,-1 1,1 0,0-1,0 1,0 0,-1 0,1-1,0 1,0 0,0-1,0 1,0-1,0 1,0 0,0-1,0 1,0 0,0-1,0 1,0 0,0-1,0 1,0-1,-1 3,0 0,-1-1,1 1,0 0,0 0,0 0,0 0,0 1,0-1,1 0,-1 3,-1 19,2 68,0-84,1-1,0 0,0 0,0 0,1-1,0 1,1 0,-1-1,1 1,5 6,-8-12,1 1,-1-1,1 0,0 0,-1 1,1-1,0 0,0 0,0 0,0 0,0 0,0 0,0 0,0-1,1 1,-1 0,0 0,0-1,1 1,-1-1,0 1,1-1,-1 0,1 0,-1 1,0-1,1 0,-1 0,1 0,-1 0,0-1,1 1,-1 0,1-1,-1 1,0-1,2 0,-1-1,0 0,0 0,0 0,-1 0,1-1,-1 1,0 0,0-1,0 1,0-1,0 1,0-1,0 1,-1-1,0 0,1 1,-1-1,0-4,-1-2,0 0,0 1,0-1,-1 0,-4-10,6 17,-1 0,1 1,-1-1,0 0,1 0,-1 1,0-1,0 0,0 1,0-1,-1 1,1 0,0-1,-1 1,1 0,-1 0,1 0,-1 0,1 0,-1 0,0 0,1 0,-1 1,0-1,0 1,0-1,1 1,-1 0,0 0,0-1,0 1,-2 1,4-1,0 0,-1 0,1 0,0 0,-1 0,1 0,0 0,0 0,-1 0,1 0,0 0,-1 0,1 0,0 0,0 0,-1 1,1-1,0 0,0 0,-1 0,1 0,0 1,0-1,-1 0,1 0,0 1,0-1,0 0,0 0,0 1,-1-1,1 0,0 0,0 1,0-1,0 0,0 1,0-1,0 0,0 1,0-1,0 0,11 12,19 5,-16-16,-1-1,1 0,-1-1,1-1,-1 0,1 0,-1-2,0 0,22-10,14-2,-39 13,-1-1,-1 1,1-2,0 1,-1-1,11-8,-17 11,0 1,0-1,0 1,0-1,0 0,0 0,-1 1,1-1,-1-1,1 1,-1 0,0 0,0 0,0-1,0 1,0 0,-1-1,1 1,-1-1,1 1,-1-1,0 1,0-1,0 1,0-1,-1 1,1-1,-1 1,0-4,1 6,0-1,0 1,0-1,-1 1,1-1,0 1,0-1,0 1,-1-1,1 1,0 0,-1-1,1 1,0-1,-1 1,1 0,-1-1,1 1,0 0,-1-1,1 1,-1 0,1 0,-1-1,1 1,-1 0,1 0,-1 0,1 0,-1 0,1 0,-1 0,1 0,-1 0,1 0,-1 0,1 0,-1 0,1 0,-1 0,1 1,-1-1,1 0,-1 0,1 0,-1 1,1-1,-1 0,0 1,0 0,0 1,0-1,0 0,0 0,0 1,0-1,0 0,1 1,-1-1,0 1,1-1,-1 1,1-1,-1 1,1 2,-11 85,2-25,7-44,0-14,1 0,1 0,-1 0,1 0,1 11,-1-15,1-1,-1 0,1 0,-1 1,1-1,-1 0,1 0,0 1,-1-1,1 0,0 0,0 0,0 0,0 0,0 0,0-1,0 1,0 0,0 0,1-1,-1 1,0 0,0-1,1 0,-1 1,0-1,1 0,-1 1,0-1,1 0,0 0,4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5.3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1,'-1'0,"-1"1,1 0,0 0,-1-1,1 1,0 0,-1 1,1-1,0 0,0 0,0 0,0 1,0-1,0 0,0 1,0-1,1 1,-1-1,1 1,-1 0,1-1,-1 4,-9 36,4-9,3-24,1 0,0 0,1 0,0 0,0 1,0-1,1 0,1 1,-1-1,5 16,-5-22,1-1,-1 0,1 1,0-1,0 0,0 0,0 1,0-1,0 0,0 0,0 0,0 0,1 0,-1-1,0 1,1 0,-1-1,0 1,1 0,-1-1,1 0,2 1,0 0,0-1,0 0,0 0,-1-1,1 1,0-1,0 0,0 0,5-2,-6 2,1 0,-1-1,1 1,-1-1,0 0,1 0,-1 0,0 0,0 0,0-1,-1 1,1-1,-1 0,1 0,-1 0,0 0,0 0,0-1,-1 1,3-5,-4 5,2-10,-1 1,0 0,-1 0,0-1,-1 1,-1 0,0 0,-5-19,6 30,-1-1,1 1,-1 0,0-1,1 1,-1 0,0 0,0 0,0 0,0 1,0-1,0 0,0 1,0-1,0 1,0 0,0 0,0 0,0 0,0 0,0 0,-4 1,1-1,-1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5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35,'3'-2,"0"-1,0 1,0 0,0 0,0 0,0 0,1 0,-1 1,6-2,6-4,-12 6,1 0,-1-1,1 2,-1-1,1 0,0 1,-1-1,1 1,0 0,0 0,4 1,5 0,-8-1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7.4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6,'0'13,"0"1,-1-1,-1 0,0 0,-1 0,0 0,-8 18,1-14,5-25,5 5,0-1,0 1,0-1,1 0,-1 1,1-1,0 1,2-7,3-4,-4 8,0 1,0-1,1 1,-1-1,1 1,0 0,1 0,-1 0,1 1,0-1,0 1,8-6,-11 10,-1 0,1 1,0-1,0 0,0 0,-1 1,1-1,0 1,0-1,-1 1,1-1,0 1,-1-1,1 1,-1 0,1-1,-1 1,1 0,-1-1,1 1,-1 0,0 0,1 0,-1-1,0 1,0 0,1 0,-1 0,0 0,0 1,8 35,-7-30,-1-4,1-1,0 1,-1-1,1 1,0-1,0 0,0 1,0-1,1 0,2 4,-4-6,1 1,-1-1,1 0,-1 1,1-1,-1 0,1 1,0-1,-1 0,1 1,-1-1,1 0,0 0,-1 0,1 0,0 0,-1 0,1 0,0 0,-1 0,1 0,0 0,-1 0,1 0,0 0,0-1,2-1,0 0,0-1,0 1,0-1,0 1,-1-1,1 0,-1 0,0 0,0-1,0 1,2-5,-1 2,16-30,-18 35,-1-1,1 1,0 0,0-1,0 1,-1 0,1 0,0 0,1 0,-1 0,0 0,0 0,0 0,1 0,-1 0,0 0,1 1,-1-1,3 0,-3 2,0-1,0 1,0 0,0 0,0 0,0 0,0 0,0 0,-1 0,1 0,0 1,0-1,-1 0,1 0,-1 1,0-1,1 0,-1 3,9 34,-5-21,-3-13,1 1,-1-1,1 1,0-1,1 1,-1-1,4 5,-5-8,-1-1,0 1,1-1,-1 0,1 1,-1-1,1 1,-1-1,1 0,-1 0,1 1,0-1,-1 0,1 0,-1 0,1 0,0 1,-1-1,1 0,-1 0,1 0,0 0,-1 0,2-1,0 0,-1 1,1-1,-1 0,0 0,1 0,-1-1,0 1,0 0,0 0,1-1,-1 1,-1-1,3-2,16-46,-17 44,0-1,0 0,1 0,-1 1,2 0,-1-1,7-8,0 75,-9-55,0 1,0-1,1 0,0 0,0 1,0-1,4 6,-5-10,-1 0,1 0,0 0,-1 0,1 0,0-1,0 1,0 0,0-1,0 1,0 0,0-1,0 1,0-1,0 0,0 1,0-1,0 0,0 0,0 1,1-1,-1 0,0 0,0 0,0 0,0-1,0 1,0 0,0 0,1-1,-1 1,0-1,0 1,0-1,0 1,0-1,-1 1,1-1,0 0,0 0,0 1,0-1,0-1,2-1,-1 0,0 1,0-1,0 0,0-1,0 1,0 0,-1-1,0 1,1 0,-1-1,-1 1,2-8,-1 7,-1 0,1 0,0 1,0-1,1 0,-1 0,1 1,4-7,-4 63,-2-45,0 1,0-1,1 0,0 0,4 14,-4-20,-1 0,1-1,0 1,0 0,0-1,0 1,0 0,0-1,0 0,0 1,1-1,-1 0,0 1,1-1,-1 0,1 0,0 0,-1 0,1-1,0 1,0 0,-1-1,1 1,0-1,0 1,0-1,0 0,-1 0,5 0,7-1,-7 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8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199 226,'0'15,"-1"-10,1 0,0-1,0 1,1 0,-1 0,1-1,3 10,-4-13,1 0,0 1,0-1,1 0,-1 1,0-1,0 0,1 0,-1 0,0 0,1 0,-1 0,1-1,-1 1,1 0,0-1,-1 1,1-1,0 0,-1 1,1-1,0 0,-1 0,1 0,0 0,2-1,3 0,0 0,0-1,0 0,0 0,0-1,-1 0,1 0,-1-1,0 1,0-1,0-1,0 1,-1-1,0 0,0 0,0-1,0 1,-1-1,5-8,-6 9,0 0,0 0,0 0,0 0,-1 0,0 0,0-1,-1 1,1 0,-1-1,0 0,-1 1,0-1,1 0,-2 1,1-1,-1 0,1 1,-2-1,1 1,-1-1,1 1,-1 0,-1-1,-3-5,1 6,0 0,0 1,-1-1,1 1,-1 1,0-1,0 1,0 0,0 0,-1 1,1 0,-10-2,-4-1,-1 1,-37-2,-9-1,46 3,0 2,-1 1,-26 2,48-2,0 1,-1 0,1 0,-1 0,1 0,-1 0,1 0,-1 0,1 0,-1 0,1 1,-1-1,1 0,0 0,-1 0,1 0,-1 1,1-1,0 0,-1 0,1 1,-1-1,1 0,0 1,0-1,-1 0,1 1,0-1,-1 1,1-1,0 0,0 1,0-1,0 1,-1-1,1 1,11 15,23 9,-31-24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8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0,'-3'3,"1"-1,-1 1,1 0,0 0,-1 0,2 0,-1 0,0 1,0-1,1 1,0-1,0 1,0-1,0 1,1-1,-1 1,1 0,0-1,0 1,0 0,1 6,-1-7,0-1,0 1,0 0,1 0,-1-1,0 1,1 0,0-1,0 1,0 0,0-1,0 0,0 1,1-1,-1 1,1-1,0 0,-1 0,1 0,0 0,0 0,0-1,1 1,-1-1,0 1,1-1,-1 0,1 1,-1-1,1-1,-1 1,1 0,0-1,-1 1,1-1,0 0,0 0,-1 0,1 0,0 0,-1-1,5 0,-4 0,0 1,0-1,0 0,0 0,0-1,0 1,0 0,0-1,-1 0,1 0,-1 0,1 0,-1 0,0 0,1-1,-1 1,0-1,-1 1,1-1,0 0,-1 0,0 1,1-1,-1 0,0 0,-1-1,1 1,-1 0,1-4,0 4,-1 0,0 0,0 1,0-1,0 0,0 0,0 1,-1-1,1 0,-1 0,0 1,0-1,0 1,0-1,0 1,0-1,-1 1,0 0,1-1,-1 1,0 0,0 0,0 0,0 1,0-1,0 0,-1 1,1-1,0 1,-1 0,0 0,1 0,-5-1,5 2,0 0,-1 0,1 0,0 0,0 0,0 1,0-1,0 1,0 0,0-1,0 1,0 0,1 0,-1 0,-2 2,1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9.8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1,'2'29,"-1"-11,0-1,-4 30,3-44,0 0,-1 0,1 0,-1 0,0 0,0-1,0 1,0 0,0 0,-1-1,1 1,-1-1,0 1,1-1,-1 0,0 0,0 0,-1 0,1 0,0 0,-1 0,-3 1,6-3,-1 0,1 0,-1 1,1-1,-1 0,0 0,1 0,-1 0,1-1,-1 1,0 0,1 0,-1 0,1 0,-1 0,1-1,-1 1,1 0,-1-1,1 1,-1 0,1-1,-1 1,1 0,0-1,-1 1,1-1,0 1,-1-1,1 1,0-1,-1 1,1-1,0 1,0-1,0 1,0-1,-1 0,1 1,0-1,0 1,0-1,0 1,0-1,0 0,0 1,1-1,-1 1,0-1,0 1,1-2,-1-1,0 0,0 0,1 1,-1-1,1 0,0 0,0 0,0 0,2-4,1 3,-1 1,1-1,-1 0,1 1,0 0,1 0,-1 0,0 1,1-1,9-2,-13 4,0 1,1 0,-1 0,1 0,-1 0,1 0,-1 0,1 1,-1-1,1 0,-1 1,1-1,-1 1,0 0,1-1,-1 1,0 0,1 0,-1 0,0 0,0 0,0 0,0 0,0 0,0 0,0 0,0 1,-1-1,1 0,0 1,-1-1,1 1,-1-1,0 0,1 1,-1-1,0 1,0-1,0 3,10 24,-8-24,0-1,0 0,0 1,-1 0,0-1,0 1,0 0,0-1,0 1,-1 0,0 0,0 0,0 0,0 0,0-1,-1 1,0 0,1 0,-4 6,2-8,-1 0,1-1,-1 1,0 0,0-1,0 0,0 0,0 0,0 0,0 0,0 0,0-1,0 0,0 1,-5-2,-49-2,47-1,6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4.2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53,'8'0,"0"-2,0 1,0-1,0 0,-1 0,10-5,-9 4,0 0,0 0,0 1,0 0,1 0,10 0,45-8,-52 7,-1 1,1 0,22 0,-34 2,0 0,0 0,1 0,-1 0,0 0,1 0,-1 0,0 0,1 0,-1 0,0 0,1 0,-1 1,0-1,0 0,1 0,-1 0,0 1,0-1,1 0,-1 0,0 0,0 1,0-1,1 0,-1 1,0-1,0 0,0 0,0 1,0-1,0 0,0 1,0-1,1 0,-1 1,0-1,0 0,-1 1,-4 18,-19 19,22-36,-129 174,116-159,13-13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00.2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36,'5'-3,"0"1,1 0,-1 1,0-1,0 1,1 0,-1 0,7 1,40-5,74-4,-99 3,-24 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01.0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1,'-3'3,"0"-1,0 1,0-1,0 1,0 0,1 0,-1 0,1 1,0-1,0 1,0-1,1 1,-3 7,3-10,-4 12,1 0,0 0,1 1,0 0,-1 18,4-30,0 1,0-1,0 0,0 1,1-1,-1 1,1-1,-1 0,1 1,0-1,0 0,0 0,0 1,1-1,-1 0,0 0,1 0,-1-1,1 1,0 0,0 0,0-1,0 1,0-1,0 0,0 0,0 0,0 0,0 0,1 0,-1 0,0-1,1 1,-1-1,1 1,-1-1,5 0,-3 0,1 1,-1-1,0 0,1 0,-1 0,1-1,-1 1,1-1,-1 0,0 0,0-1,0 1,1-1,-1 0,-1 0,1-1,0 1,0-1,-1 1,0-1,1 0,-1-1,0 1,-1 0,1-1,-1 0,1 0,-1 1,0-1,0 0,-1-1,1 1,-1 0,0 0,0-1,0 1,-1-1,0 1,0-6,0 2,-4-39,3 45,-1-1,1 1,0-1,-1 1,0 0,1-1,-1 1,0 0,0 0,0 0,0 1,-1-1,1 0,0 1,-4-2,2 0,-1 1,0 0,0 0,-1 0,1 0,0 1,-1 0,1 0,-1 0,-8 0,12 1,0 0,0 1,0-1,0 0,0 1,0-1,0 1,0 0,0 0,1-1,-1 1,0 0,0 1,1-1,-1 0,0 0,1 1,-1-1,1 1,0-1,-1 1,1 0,0-1,0 1,0 0,0 0,1 0,-1 0,0 3,-2 12,3-12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03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126 218,'-5'1,"0"0,0 1,0-1,1 1,-1 0,1 0,-1 1,1-1,0 1,0 0,0 0,0 1,1-1,-1 1,1-1,0 1,0 0,0 0,0 1,1-1,-3 7,-2 1,1 1,1 0,0 0,0 1,2 0,-5 23,8-36,0 0,0 0,0 0,0 0,0 0,1 1,-1-1,0 0,0 0,1 0,-1 0,1 0,-1 0,1 0,-1 0,1 0,-1 0,1 0,0-1,0 1,-1 0,1 0,0-1,0 1,1 0,1 1,0-1,0 1,1-1,-1 0,0 0,0 0,1-1,4 1,5-1,-1 0,1 0,22-5,-30 4,1 0,0-1,0 0,0 0,-1-1,0 1,1-1,-1-1,0 1,0-1,0 1,-1-1,6-6,-1-2,0 0,-1 0,-1 0,8-17,10-7,-24 34,0 0,1 0,-1 1,1-1,-1 1,1-1,0 1,0-1,0 1,-1 0,1 0,0 0,0 0,1 0,-1 0,3 0,-4 1,0 1,-1-1,1 1,-1-1,1 1,-1-1,1 1,-1-1,1 1,-1 0,1-1,-1 1,0 0,1-1,-1 1,0 0,0-1,0 1,0 0,1 0,-1-1,0 1,0 0,0 0,0-1,-1 1,1 0,0-1,0 1,0 0,0 0,-1-1,1 1,0 0,-1-1,1 1,-1-1,1 1,-1 0,-14 29,-31 67,42-92,2-13,6-14,6 3,1 0,1 0,1 1,0 1,18-18,-9 23,-22 12,1 0,-1 0,1 0,0 0,-1 0,1 0,0 0,-1 1,1-1,-1 0,1 0,0 1,-1-1,1 0,-1 1,1-1,-1 1,1-1,-1 0,1 1,-1-1,0 1,1 0,2 4,-1 0,0 0,0 1,-1-1,1 1,0 7,10 29,-3-23,-6-14,-1 0,1 0,-1 0,1 0,1-1,7 9,-10-12,0 0,0-1,0 1,0-1,0 1,0-1,0 1,1-1,-1 0,0 1,0-1,1 0,-1 0,0 0,0 0,1 0,-1 0,0-1,0 1,0 0,1 0,-1-1,0 1,0-1,0 1,0-1,0 0,0 1,0-1,0 0,0 0,0 0,0 0,0 0,0 0,-1 0,2-1,118-123,-119 128,0 0,0 0,0 0,0 0,-1 0,1 1,-1-1,0 0,0 6,3 11,-2-16,19 50,-20-54,0 1,1 0,-1 0,1-1,-1 1,1 0,-1-1,1 1,0 0,-1-1,1 1,0-1,0 1,-1-1,1 1,0-1,0 0,0 1,-1-1,1 0,0 0,1 1,-1-2,1 1,-1-1,0 0,0 1,0-1,0 0,1 1,-1-1,0 0,0 0,0 0,-1 0,1 0,0 0,0 0,0-1,-1 1,1 0,-1 0,1-2,4-5,0-1,-1 1,0-1,0 0,4-18,-7 26,-1-1,1 0,-1 1,0-1,0 0,0 1,0-1,0 0,0 0,-1 1,1-1,0 0,-1 1,0-1,1 1,-1-1,0 1,0-1,0 1,1-1,-2 1,1 0,0-1,0 1,0 0,-1 0,1 0,0 0,-1 0,1 0,-1 0,1 0,-4 0,-13-7,13 5,0 0,-1 1,1-1,-1 1,1 1,-1-1,0 1,0 0,1 0,-1 0,0 1,-12 1,18-1,0 0,0 0,0 0,0 0,-1 0,1 0,0 0,0 0,0 0,0 0,0 0,-1 0,1 0,0 0,0 1,0-1,0 0,0 0,0 0,-1 0,1 0,0 0,0 0,0 1,0-1,0 0,0 0,0 0,0 0,0 0,0 0,0 1,0-1,0 0,0 0,0 0,0 0,0 1,0-1,0 0,0 0,0 0,0 0,0 0,0 1,0-1,0 0,0 0,0 0,0 0,0 0,0 0,0 1,1-1,-1 0,0 0,0 0,0 0,0 0,0 0,1 0,14 8,18 2,-17-8,-1-1,0 0,1-1,-1-1,1 0,-1-1,0-1,26-8,47-18,-32 12,98-44,-140 54,-1-1,0 0,16-13,-26 18,0 1,-1-1,1 0,-1 1,0-1,1-1,-1 1,3-7,-5 9,1-1,-1 1,1-1,-1 1,0-1,0 1,0-1,0 1,0-1,0 1,0-1,0 1,-1-1,1 0,0 1,-1 0,0-1,1 1,-1-1,0 1,1 0,-2-2,1 2,-1-1,1 1,0 0,0 0,-1 0,1-1,0 1,-1 1,1-1,-1 0,0 0,1 1,-1-1,1 0,-1 1,0 0,0-1,1 1,-1 0,0 0,1 0,-1 0,0 0,0 0,1 1,-1-1,0 1,1-1,-1 1,0-1,-2 3,-5 2,-1 0,1 0,0 2,-8 6,5-3,-10 10,0 1,2 1,0 0,1 2,-17 30,19-30,11-15,1 0,0-1,0 2,0-1,2 1,-1-1,1 1,0 0,-1 13,4-21,0 1,0-1,0 1,0 0,0-1,0 1,1-1,0 1,-1-1,1 1,0-1,0 1,0-1,0 0,1 0,2 4,-1-3,-1-1,1-1,-1 1,1 0,0-1,0 1,0-1,0 0,0 0,0 0,0 0,0 0,0-1,1 1,-1-1,0 0,4-1,1 1,-1 0,1-1,-1 0,1 0,-1-1,0 0,10-4,-15 6,-1-1,0 1,1-1,-1 0,0 0,0 0,1 1,-1-1,0 0,0 0,0 0,0-1,-1 1,1 0,0 0,0 0,-1-1,1 1,0 0,-1-1,0 1,1 0,-1-1,0 1,1-1,-1 1,0-1,0 1,0 0,0-1,-1 1,1-1,0 1,-1-1,1 1,-1 0,1-1,-1 1,1 0,-1-1,0 1,0 0,0 0,0 0,0 0,-2-2,-2-3,0 1,-1 0,1 0,-1 1,0-1,-1 1,1 1,-1-1,1 1,-1 0,0 0,0 1,-14-2,-8-5,25 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0.6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263 1,'-21'-1,"0"2,1 0,-1 2,-23 5,37-6,1 0,-1 0,1 1,0 0,0 0,0 0,0 1,0 0,1 0,0 0,0 1,0 0,0 0,1 0,0 1,-6 8,4 0,0 0,1 1,0 0,1 0,1 0,0 1,1-1,0 1,2-1,0 1,4 30,-4-43,1 1,0-1,0 1,0-1,1 0,-1 1,1-1,0 0,0 0,0 0,0 0,0 0,1 0,-1-1,1 1,0-1,0 0,0 0,0 0,6 3,8 4,1-2,35 11,-5-2,-29-11,0 0,0-1,1-1,-1 0,1-2,-1 0,32-4,-4 3,-43 0,0 0,0 0,0-1,0 1,1-1,-1 0,0 0,0 0,0 0,0-1,-1 0,1 1,0-1,-1-1,1 1,-1-1,0 1,3-4,-3 2,0 0,0 0,-1-1,0 1,0 0,0-1,0 0,-1 1,0-1,0 0,0 0,0 0,-1 0,0-8,6-126,-6 133,0 1,0 0,-1-1,0 1,0 0,0 0,-1 0,0 0,0 0,0 0,-1 0,1 0,-1 1,0-1,0 1,-1 0,-4-4,-1-1,-2 1,1 1,-1 0,0 1,-23-11,-12 3,37 12,0 0,1-1,-1 0,-11-6,17 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3.7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1271,'1'-1,"-1"-1,1 0,0 1,-1-1,1 0,0 1,0-1,0 1,0 0,0-1,0 1,0 0,1 0,-1-1,0 1,1 0,-1 0,1 0,-1 1,1-1,0 0,2 0,46-16,-39 14,254-73,-222 62,1 2,0 2,80-8,107-1,-112 4,87-16,-23 6,4 4,18-5,-173 20,75-9,181-12,-167 7,-43 4,10-1,4 4,149-20,-46 10,78-19,-261 39,291-47,-269 45,0-1,50-15,-40 8,75-10,-78 16,74-21,8-12,85-19,-23 6,-178 51,72-21,98-44,-111 37,-22 12,73-44,-32 13,-47 28,38-27,-58 36,1 1,31-13,-34 17,-1-1,1 0,-1-1,24-19,-35 24,-1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7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51,'1'6,"0"0,0 0,0 0,0 0,5 11,4 19,-12-39,1-1,-1 1,0 0,0-1,0 1,0 0,-1 0,1 0,-1 0,1 1,-1-1,0 1,0 0,-1-1,1 1,0 1,-1-1,1 0,-1 1,1 0,-1 0,0 0,1 0,-1 0,-5 1,9 0,0-1,1 1,-1 0,0 0,0 0,0 0,0 0,0 0,0 0,0 0,1-1,-1 1,0 0,0 0,0 0,0 0,0 0,0-1,0 1,0 0,0 0,0 0,0 0,0-1,0 1,0 0,0 0,0 0,0 0,0 0,0-1,0 1,0 0,0 0,0 0,0 0,-1 0,1-1,0 1,0 0,0 0,0 0,0 0,0 0,0 0,-1 0,1-1,0 1,0 0,0 0,0 0,0 0,0 0,-1 0,1 0,0 0,0 0,0 0,0 0,-1 0,1 0,0 0,0 0,0 0,0 0,0 0,-1 0,1 0,0 0,17-12,24-9,7 7,-38 12,1-1,-1 0,19-9,-25 10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7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23,'-1'0,"0"1,1 0,-1 0,1-1,-1 1,0 0,1 0,0 0,-1 0,1 0,-1-1,1 1,0 0,0 0,-1 0,1 0,0 0,0 0,0 0,0 0,0 0,1 1,-1 32,0-29,0-3,-1 0,1 0,0 0,0 1,0-1,1 0,-1 0,0 0,1 1,0-1,-1 0,1 0,0 0,0 0,0 0,0 0,0-1,1 1,-1 0,1 0,-1-1,1 1,-1-1,1 1,0-1,0 0,0 0,0 0,-1 0,2 0,-1 0,0 0,0-1,0 1,0-1,0 1,0-1,1 0,-1 0,0 0,0 0,5-1,-4 0,0 0,1 0,-1 0,0 0,1-1,-1 1,0-1,0 0,0 0,0 0,-1 0,1-1,-1 1,1-1,-1 0,0 1,0-1,0 0,0 0,0-1,-1 1,0 0,1 0,-1-1,0 1,-1-1,2-4,-2 6,0-1,0 1,0-1,0 1,-1-1,1 1,-1-1,1 1,-1 0,0-1,0 1,0 0,0-1,-1 1,1 0,0 0,-1 0,0 0,1 0,-1 1,0-1,0 0,0 1,0 0,0-1,0 1,-4-2,2 2,0-1,-1 1,1-1,-1 1,1 0,-1 1,1-1,-1 1,1 0,-1 0,0 0,1 1,-1 0,-6 2,7-2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8.3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34,'1'0,"0"1,0-1,0 1,0-1,0 1,-1-1,1 1,0-1,0 1,-1 0,1-1,0 1,-1 0,1 0,0 0,-1-1,1 1,-1 0,0 0,1 0,-1 0,0 0,1 0,-1 0,0 1,8 37,-5-18,22 43,-25-71,0 0,1-1,0 1,1 0,-1 0,1 0,4-11,-2 8,-2 3,0 0,1 0,-1 0,2 0,-1 1,1 0,0-1,0 2,1-1,-1 0,1 1,8-7,-7 5,-4 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8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1,'0'4,"0"1,0 0,0 0,1 0,0-1,0 1,0 0,0-1,1 1,2 5,-2-8,0 1,0 0,1-1,-1 1,1-1,-1 0,1 0,0 0,0 0,0-1,0 1,0-1,0 1,6 0,-3 1,1-1,-1 0,0-1,1 1,-1-1,1-1,-1 1,1-1,0 0,-1 0,1-1,8-2,-11 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9.2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0 183,'5'-1,"-1"1,0-1,0 1,0-1,0 0,0-1,0 1,0-1,-1 1,1-1,0 0,-1-1,1 1,-1-1,0 1,0-1,0 0,0 0,0 0,-1-1,0 1,1-1,2-6,-2 4,0 0,-1-1,1 1,-2-1,1 0,-1 0,0 1,0-1,-1 0,1 0,-2 0,1 0,-1 0,-2-7,3 13,0 0,0 0,-1 0,1 0,-1 0,1 1,-1-1,1 0,-1 0,1 0,-1 1,0-1,0 0,1 0,-1 1,0-1,0 1,0-1,1 1,-1-1,0 1,0-1,0 1,0 0,0 0,0-1,0 1,0 0,0 0,0 0,0 0,0 0,0 0,0 1,0-1,0 0,0 0,0 1,0-1,-1 1,0 0,0-1,0 1,0 0,0 0,0 0,1 0,-1 1,0-1,0 0,1 1,-1-1,1 1,-1 0,1-1,0 1,0 0,0 0,-1 2,-1 5,0 1,1-1,0 1,1-1,0 1,1-1,-1 1,3 10,-2-17,1 1,0-1,1 1,-1-1,0 0,1 0,0 0,0 0,0 0,0 0,0 0,1-1,-1 1,1-1,0 1,-1-1,1 0,0 0,0 0,0-1,1 1,-1-1,0 0,6 2,-5-2,1 0,-1 0,1 0,-1 0,1-1,0 0,-1 0,1 0,-1 0,1-1,-1 0,1 1,-1-2,1 1,-1-1,0 1,7-5,-7 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5.3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1,'2'5,"0"-1,0 1,1 0,-1-1,1 1,0-1,7 8,3 4,-1 5,-1 2,13 32,5 13,-11-49,-16-18,-1 0,1 0,-1 0,1 1,-1-1,0 0,0 1,0-1,0 1,0-1,0 1,0-1,0 1,0 0,-1-1,2 4,-2-2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9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85,'1'10,"1"0,0 0,0 0,1-1,6 16,4 14,0-1,-13-38,0 0,0 0,0 0,0 0,0 0,0 0,0 0,0 0,0-1,0 1,0 0,0 0,0 0,0 0,0 0,1 0,-1 0,0 0,0 0,0 0,0 0,0 0,0 0,0 0,0 0,0 0,0 0,0 0,0 0,0 0,0 0,1 0,-1 0,0 0,0 0,-4-23,2 14,0 1,1 0,0-1,1 1,0-1,1 0,-1 1,3-10,-2 17,-1 1,0-1,1 0,-1 1,1-1,-1 0,1 1,-1-1,1 1,0-1,-1 1,1-1,-1 1,1 0,0-1,0 1,-1 0,1-1,0 1,-1 0,1 0,0 0,0 0,0 0,-1-1,1 2,1-1,-1 0,-1 0,1 0,0 0,0 0,0 0,-1 0,1-1,0 1,0 0,-1 0,1-1,0 1,0 0,-1-1,1 1,0-1,-1 1,1 0,0-1,-1 0,1 1,-1-1,1 1,-1-1,1 0,-1 1,1-1,-1 0,0 0,1 1,-1-1,0 0,0 0,1-1,1-7,0-1,-1 0,0 0,0 0,-1-1,0 1,-3-18,-3 93,8-55,1-1,0 1,0-1,1 1,0-1,0 0,1-1,1 1,-1-1,1 0,0 0,10 8,-12-13,0 1,0-1,1 0,-1-1,1 1,0-1,0 0,0 0,0 0,0-1,6 1,59 4,-64-6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0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1,'-1'0,"0"0,0 0,1 0,-1 0,0 1,0-1,1 0,-1 1,0-1,0 0,1 1,-1-1,0 1,1-1,-1 1,0-1,1 1,-1-1,1 1,-1 0,1-1,-1 1,1 0,0 0,-1-1,0 3,-4 28,6-23,-1 0,1 0,0 0,0 0,4 12,-3-17,-1-1,1 1,0-1,0 1,0-1,0 1,0-1,1 0,-1 0,0 0,1-1,0 1,-1-1,6 3,-7-3,0-1,1 1,-1-1,0 1,1-1,-1 0,1 1,-1-1,1 0,-1 0,1 0,-1 0,0 0,1-1,-1 1,1 0,-1-1,1 1,-1-1,0 1,1-1,-1 1,0-1,0 0,1 0,-1 0,0 0,0 0,0 0,0 0,0 0,1-2,0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0.7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1,'1'4,"0"1,0-1,0 1,1-1,0 1,0-1,0 0,0 0,1 0,5 7,33 33,-34-39,-1-2,0 1,1-1,-1 0,1 0,0-1,0 0,0 0,0-1,10 1,75 2,-89-4,2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2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1,'-1'29,"1"1,2 0,1-1,1 1,10 34,16 25,-35-174,-3 58,6 23,0-1,1 1,-1-1,1 0,0 0,0 0,1 1,0-10,31 12,-1 2,-28-2,1 0,-1 0,0-1,0 1,0 0,0-1,0 1,0-1,-1 0,1 1,-1-1,0 0,0 0,2-5,-2 6,-1-1,1 1,0 0,-1 0,1-1,-1 1,0 0,0-1,0 1,0 0,0-1,0 1,0 0,-1-1,1 1,-1 0,0-1,0 1,0 0,-1-2,2 4,0 0,0-1,-1 1,1 0,0 0,0 0,0 0,0 0,0 0,-1-1,1 1,0 0,0 0,0 0,-1 0,1 0,0 0,0 0,0 0,-1 0,1 0,0 0,0 0,0 0,-1 0,1 0,0 0,0 0,-1 0,1 0,0 0,0 0,0 0,0 1,-1-1,1 0,0 0,0 0,0 0,0 0,-1 0,1 1,0-1,0 0,0 0,-5 14,1 14,5-17,-1 0,1 0,1 0,0 0,1 0,0 0,0-1,1 1,1-1,7 12,-9-17,0-1,0 1,0-1,1 0,-1 0,1 0,0-1,1 1,-1-1,0 0,1 0,0-1,0 1,0-1,0 0,0 0,0-1,0 1,1-1,-1 0,0-1,10 1,-11-2,1 0,-1 0,1 0,-1 0,1-1,-1 1,0-1,0 0,0-1,0 1,0-1,0 1,-1-1,1 0,-1-1,0 1,0-1,0 1,0-1,-1 0,1 0,2-6,-2 4,-1 1,1 0,-1-1,-1 0,1 1,-1-1,0 0,0 0,0 0,-1 0,0 1,0-1,-1 0,1 0,-1 0,-1 0,-2-9,3 13,0 0,0 1,0-1,0 0,0 1,0-1,-1 0,1 1,-1 0,1-1,-1 1,1 0,-1 0,0 0,1 0,-1 0,0 0,0 0,0 0,0 1,0-1,0 1,0 0,0-1,0 1,-3 0,4 1,-1-1,1 0,-1 0,1 1,-1-1,1 1,-1 0,1-1,0 1,-1 0,1 0,0 0,0 0,-1 0,1 0,0 0,0 0,0 0,0 1,0-1,1 0,-1 0,0 1,1-1,-1 1,1-1,-1 1,1-1,0 1,-1-1,1 1,0-1,0 1,0 2,0 3,0 0,1 0,0 0,0 1,0-1,1 0,0 0,0 0,1-1,0 1,0 0,6 8,-6-11,0-1,0 0,1 1,-1-1,1-1,0 1,0 0,0-1,0 0,0 0,0 0,1 0,-1-1,1 0,-1 0,1 0,-1 0,1-1,0 0,6 0,-1-1,-1 0,0-1,0 0,0-1,0 0,0 0,12-8,20-6,-35 15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2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1,'1'21,"1"1,10 42,-2-15,-7-26,-4-18,1 0,1 0,-1 0,1 0,0 0,0 0,1 0,-1 0,1-1,0 1,4 7,-4-58,-8 12,6 28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3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71,'-1'0,"0"1,-1-1,1 0,0 0,-1 0,1 0,-1 0,1-1,0 1,-1 0,1-1,0 1,-1-1,1 1,0-1,0 1,0-1,-1 0,0-1,3 1,0 1,-1-1,1 0,0 1,0-1,0 0,0 1,0-1,0 1,0 0,0-1,0 1,0 0,1 0,-1-1,0 1,0 0,0 0,0 0,0 0,0 0,0 1,2-1,105-6,-93 4,0-1,1 0,-1-1,-1 0,1-2,27-13,-32 13,-6 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3.9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0 430,'4'0,"1"-1,-1 0,0 0,0 0,0 0,0-1,0 1,0-1,-1 0,1 0,0-1,-1 1,1-1,2-3,47-50,-21 20,-18 22,-1 0,-1-1,0-1,0 0,-2-1,13-25,-18 32,-1 0,0-1,-1 1,0-1,-1 1,0-1,0 0,-1 0,-1 0,0 0,0 0,-1 0,-3-12,5 23,-1-1,0 1,0-1,0 0,0 1,-1-1,1 1,0-1,0 1,0 0,0-1,0 1,-1-1,1 1,0-1,0 1,-1-1,1 1,0 0,-1-1,1 1,0-1,-1 1,1 0,-1 0,1-1,0 1,-1 0,1 0,-1-1,1 1,-1 0,1 0,-1 0,1 0,-1 0,1 0,-1 0,0 0,-16 17,-8 29,17-21,1 2,1-1,-4 40,5-31,2 8,1-1,4 50,0-10,-2-82,0 1,0 0,0 0,-1-1,1 1,0 0,0 0,0-1,1 1,-1 0,0 0,0-1,0 1,1 0,-1 0,0-1,0 1,1 0,-1-1,1 1,-1 0,1-1,-1 1,1-1,-1 1,1-1,-1 1,1-1,0 1,-1-1,1 0,0 1,-1-1,1 0,0 0,0 1,-1-1,1 0,0 0,0 0,-1 0,1 0,0 0,0 0,-1 0,1 0,0 0,0 0,-1-1,1 1,0 0,-1 0,1-1,1 0,0 0,-1 0,1 0,0 0,0 0,-1 0,1-1,-1 1,1-1,-1 1,0-1,0 0,1 1,-1-1,0 0,0 0,-1 0,1 0,0 1,-1-1,1 0,0-4,-1-4,0 1,-1 0,0-1,0 1,-5-16,5 23,1 1,-1-1,1 0,-1 1,0-1,1 1,-1-1,0 1,0 0,0-1,0 1,0 0,0-1,-1 1,1 0,0 0,-1 0,1 0,0 0,-1 1,1-1,-1 0,0 1,1-1,-1 1,1-1,-1 1,0 0,1 0,-1 0,0 0,0 0,1 0,-1 0,0 0,1 1,-1-1,1 1,-1-1,0 1,-1 0,-4 6,6-3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5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1,'-2'0,"0"0,0 1,0-1,0 0,0 1,0 0,0 0,0-1,0 1,0 0,0 1,1-1,-1 0,0 0,1 1,-1-1,1 1,-1-1,1 1,0 0,-1 0,1-1,0 1,0 0,1 0,-1 0,-1 4,1-1,0-1,0 0,0 1,0 0,1-1,0 1,0-1,0 1,1-1,-1 1,1-1,2 9,-2-12,0 0,0 1,0-1,0 0,0 0,0 0,0 0,0 0,0 0,0 0,1 0,-1 0,0 0,1-1,-1 1,0 0,1-1,-1 1,1-1,-1 0,1 0,-1 1,1-1,-1 0,1 0,-1 0,1 0,-1-1,1 1,-1 0,3-1,52-18,-44 14,34-14,-41 16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6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21,'2'44,"-1"-24,-1 0,-3 32,1-77,1 22,0 1,0 0,0-1,1 1,-1 0,1-1,0 1,-1-1,1 1,0-1,1 1,-1 0,0-1,1 1,-1-1,1 1,0 0,0-1,0 1,0 0,0 0,0 0,1 0,-1 0,1 0,-1 0,1 0,0 1,3-4,-2 3,1 0,-1 0,1 0,-1 0,1 1,0-1,0 1,-1 0,1 0,4 0,-6 1,0 1,-1 0,1-1,-1 1,1 0,-1 0,1 0,-1 0,0 0,0 1,1-1,-1 0,0 1,0-1,0 0,0 1,-1-1,1 1,0-1,-1 1,1 0,-1-1,1 1,-1 0,1 3,-1-5,1 6,0-1,1 0,0 1,0-1,1 0,-1 0,7 9,-8-13,1 0,-1-1,0 1,1 0,-1 0,1-1,-1 1,1-1,-1 1,1-1,-1 0,1 0,-1 1,1-1,-1 0,1 0,-1-1,1 1,0 0,-1 0,1-1,-1 1,1-1,-1 1,0-1,1 0,-1 1,0-1,1 0,-1 0,0 0,0 0,2-2,1 0,-1-1,1 0,-1 0,0 0,0 0,0 0,4-8,-6 8,1 1,0-1,0 1,0 0,0-1,1 1,-1 0,1 0,0 1,0-1,0 1,0-1,5-2,-7 5,-1 0,1 1,0-1,0 0,0 0,0 0,0 1,0-1,-1 0,1 1,0-1,0 1,0-1,-1 1,1-1,0 1,-1 0,1-1,0 1,-1 0,1-1,-1 1,1 0,-1 0,1 1,17 30,-7-13,-7-15,-1 1,1-1,0-1,1 1,-1-1,0 1,10 4,-13-8,0 1,-1-1,1 0,0 1,0-1,-1 0,1 0,0 0,0 0,-1 0,1 0,0 0,0 0,-1 0,1 0,0 0,0 0,-1 0,1-1,0 1,0 0,-1-1,1 1,0-1,0 0,0 0,0-1,0 1,-1 0,1-1,0 1,-1-1,1 1,-1-1,0 1,1-1,-1 1,0-1,0 0,0 1,0-1,-1-1,2-17,-1 11,0 1,0-1,-1 0,0 0,-2-8,2 15,1 0,-1 1,0-1,1 0,-1 0,0 1,0-1,0 1,0-1,0 1,-1 0,1-1,0 1,-1 0,1 0,-1 0,1 0,-1 0,1 0,-1 0,0 0,1 1,-1-1,0 1,0-1,0 1,1 0,-1-1,-3 1,0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6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15 325,'1'-4,"1"0,1 0,-1 0,0 0,1 0,0 1,0-1,6-5,4-6,6-13,-1-2,-2 0,-1-1,15-46,-29 75,2-5,0 0,-1 0,0 0,-1-1,2-12,-3 20,0-1,0 0,0 1,0-1,0 0,0 1,0-1,0 1,-1-1,1 0,0 1,0-1,-1 1,1-1,0 0,-1 1,1-1,-1 1,1-1,-1 1,1 0,-1-1,1 1,-1-1,1 1,-1 0,-1-1,0 1,0 0,0-1,0 2,0-1,0 0,-1 0,1 1,0-1,0 1,0 0,0-1,0 1,-3 2,-2 1,-1 1,1 1,0-1,0 1,1 0,0 0,0 1,0 0,1 0,0 0,1 1,-1-1,-3 12,0-1,1-1,1 2,0-1,2 1,-3 21,6-33,1 0,0 0,0 0,1 0,0 0,0 0,0 0,1 0,0 0,6 10,-7-14,0 0,1 0,0 0,-1-1,1 1,0-1,0 1,0-1,1 0,-1 0,1 0,-1 0,1 0,0-1,-1 1,1-1,0 1,0-1,0 0,0 0,0-1,0 1,0 0,1-1,-1 0,3 0,-5 0,-1 0,1 0,0 0,-1 0,1 0,-1 0,1 0,-1 0,1 0,0 0,-1-1,1 1,-1 0,1 0,-1-1,1 1,-1 0,1-1,-1 1,0 0,1-1,-1 1,1-1,-1 1,0-1,1 1,-1-1,0 1,0-1,1 1,-1-1,0 0,-6-19,4 16,0 1,0 0,0 0,-1 0,0 0,1 0,-1 0,0 1,-7-5,-26-2,30 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6.2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40,'8'0,"0"-1,0-1,0 0,0 0,9-4,39-7,113 0,-176 17,1 0,0 1,1 0,-1 1,1-1,-5 8,-1-1,-7 7,0 1,1 1,1 1,2 0,-21 40,23-49,10-13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8.7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82,'-2'1,"-1"0,1 0,0 0,0 1,0-1,0 0,0 1,0 0,0-1,0 1,1 0,-1 0,1 0,-1 0,1 0,0 0,-1 0,1 0,0 1,-1 3,1-2,-1 0,1-1,-1 1,1 0,0 0,1 0,-1 0,1 0,-1 0,1 0,0 0,2 7,-2-10,1 0,0 0,0 0,0 0,0 0,0 0,0 0,0 0,1-1,-1 1,0 0,0-1,1 1,-1-1,0 1,1-1,-1 0,0 0,1 0,-1 1,0-1,1 0,-1-1,1 1,-1 0,0 0,1-1,-1 1,0 0,0-1,3 0,-2 0,0 0,0 1,0-1,0 0,1 0,-1 0,0 0,-1 0,1-1,0 1,0-1,-1 1,1-1,0 0,-1 1,0-1,1 0,-1 0,1-2,1-17,-3 16,4 12,3 5,-6-10,0 0,0 0,0 0,0 0,0-1,0 1,1 0,-1-1,1 1,-1-1,1 0,0 1,-1-1,1 0,0 0,0 0,0 0,0 0,4 1,-5-3,1 1,-1 0,0-1,1 1,-1-1,0 0,0 1,1-1,-1 0,0 0,0 0,0 0,0 0,0 0,0 0,0 0,0 0,-1 0,1-1,0 1,-1 0,1 0,-1-1,1 1,-1-1,0 1,1 0,-1-1,0 1,0-1,0-1,0 3,12-45,-12 43,0 0,1 1,0-1,-1 1,1-1,0 0,0 1,-1 0,1-1,0 1,1-1,-1 1,0 0,0 0,0 0,1 0,-1 0,1 0,-1 0,1 0,-1 0,1 1,-1-1,3 0,-1 9,-1 0,0 0,0 0,0 17,18 139,-13-100,-20-115,11-5,0 33,2 0,0 0,2 0,0 0,6-23,-8 45,0 0,0 0,0 0,0-1,1 1,-1 0,0 0,1 0,-1 0,1 1,-1-1,1 0,-1 0,1 0,0 0,-1 0,1 1,0-1,0 0,-1 0,1 1,0-1,0 1,0-1,0 1,0-1,0 1,0 0,0-1,0 1,0 0,0 0,0 0,0-1,0 1,0 0,0 1,0-1,0 0,1 0,-1 0,0 1,0-1,0 0,0 1,0-1,-1 1,1-1,1 2,2 0,0 1,-1 0,1 0,-1 0,0 1,0-1,0 1,0-1,-1 1,3 4,-1 2,0-1,-1 1,0 0,-1 0,2 14,-3-23,-1 0,0 1,0-1,1 0,-1 1,0-1,0 0,0 1,0-1,-1 0,1 1,0-1,0 0,-1 1,1-1,-1 0,1 0,-1 0,0 1,1-1,-1 0,0 0,0 0,0 0,0 0,0 0,0 0,0-1,0 1,0 0,0 0,0-1,-1 1,1-1,0 1,0-1,-1 1,1-1,0 0,-1 0,1 0,0 0,-1 0,1 0,0 0,-1 0,1 0,0 0,-1-1,1 1,0-1,-2 0,2 1,1 0,-1 0,1 0,-1 0,1 0,-1 0,1 0,-1 0,1 0,-1 0,1-1,-1 1,1 0,-1 0,1-1,-1 1,1 0,0 0,-1-1,1 1,-1 0,1-1,0 1,-1-1,1 1,0 0,-1-1,1 1,0-1,0 1,0-1,-1 1,1-1,0 1,0-1,0 0,16-12,32-4,-47 16,17-5,0-1,-1 0,0-2,0 0,-1-1,0 0,-1-2,21-18,-34 28,-1 0,1 0,-1 1,0-1,1 0,-1 0,0 0,0-1,0 1,-1 0,1 0,0 0,-1-1,1 1,-1 0,0-1,0 1,0 0,0-1,0 1,-1 0,1-1,-1 1,1 0,-1 0,-1-4,1 5,0-1,0 1,0 0,0 0,-1 0,1 0,0 0,0 0,-1 0,1 0,0 1,-1-1,1 0,-1 1,1-1,-1 1,1-1,-1 1,0 0,1 0,-1 0,1 0,-1 0,1 0,-1 0,0 0,1 1,-1-1,1 1,-1-1,1 1,-1-1,1 1,0 0,-1 0,1 0,0 0,0 0,-2 1,-1 1,0 1,1-1,-1 1,1 0,0 0,0 0,0 1,0-1,1 1,-1-1,1 1,1 0,-1 0,1 0,-1 0,1 0,0 10,0-12,1 0,0 0,0 1,0-1,1 0,-1 0,0 0,1 0,0 1,0-1,0 0,0-1,1 1,-1 0,1 0,-1 0,1-1,0 1,0-1,0 1,1-1,-1 0,0 0,1 0,0 0,-1-1,1 1,0 0,5 1,-1-1,1 0,-1 0,1-1,0 0,-1 0,1-1,0 0,0 0,14-3,-18 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57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1,'-1'12,"0"0,-1 1,-1-1,-4 13,-3 9,10-31,-1 0,1 0,-1 0,0 0,0 0,-1 0,1-1,0 1,-1 0,0-1,1 1,-1-1,0 0,0 1,-1-1,-4 3,47-16,-22 12,1 1,-1 1,0 1,20 6,-19-5,0 0,1-1,30 2,2 1,-46-7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2.0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181 16,'-181'0,"362"7,-177-7,1-1,-1 1,0-1,1 0,-1 0,0 0,0-1,0 0,0 1,0-1,-1-1,1 1,4-3,-10 5,0 0,0 0,1 0,-1 0,0 1,1-1,-1 1,0 0,1-1,-1 1,1 0,-1 0,1 0,-1 0,1 0,0 0,-1 0,-1 3,1 3,0 1,1 0,0 0,0 1,1-1,0 0,0 0,2 10,0 13,-2-26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23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0 434,'1'-3,"0"0,0-1,0 1,1 0,-1 0,1 0,-1 0,1 0,0 0,0 0,1 0,-1 1,0-1,1 1,0 0,-1 0,6-3,-8 6,1-1,0 1,-1-1,1 1,0 0,-1-1,1 1,-1 0,1-1,-1 1,0 0,1 0,-1 0,0 0,1-1,-1 1,0 0,0 0,0 0,0 0,0 0,0 1,4 28,-3-26,1 22,-2-18,0 0,1 0,0 0,0 0,1 0,0 0,0-1,5 13,-5-19,-1 1,0-1,0 0,0 0,1 0,-1 0,1 0,-1 0,1 0,-1 0,1-1,-1 1,1 0,0-1,-1 1,1-1,0 0,-1 0,1 0,0 0,0 0,-1 0,1 0,0 0,-1-1,1 1,0 0,-1-1,1 0,0 1,-1-1,1 0,1-1,0 0,0 0,0 0,0 0,0 0,0-1,0 1,-1-1,1 0,-1 0,0 0,1 0,-1 0,-1 0,3-5,0-37,-1 11,1 31,2 14,-3-4,1 0,-1 0,1 0,0-1,1 0,0 0,10 11,-14-16,0 0,0 0,0 0,0-1,0 1,0 0,0 0,0 0,0-1,1 1,-1-1,0 1,0-1,1 1,-1-1,1 0,-1 0,0 1,1-1,-1 0,0 0,1-1,-1 1,1 0,-1 0,0-1,1 1,-1 0,0-1,0 1,1-1,-1 0,0 0,0 1,0-1,0 0,0 0,0 0,0 0,0 0,0 0,0 0,0 0,-1-1,1 1,0 0,-1 0,1-1,-1 1,0 0,1-3,2-3,0 0,0 0,-1-1,0 1,-1 0,1-1,-2 0,1-12,-1 23,1 0,-1 0,1 0,0 1,0-1,0 0,0 0,1 0,-1-1,1 1,0 0,-1 0,1-1,4 4,-5-5,0 0,0-1,0 1,0 0,0-1,0 1,0-1,1 1,-1-1,0 1,0-1,1 0,-1 0,0 1,1-1,-1 0,0 0,1 0,-1-1,0 1,0 0,1 0,-1-1,0 1,0-1,1 1,-1-1,0 1,0-1,0 0,0 0,0 1,0-1,0 0,0 0,0 0,0 0,0 0,-1 0,1-1,1-1,4-7,-1-1,0 1,0-1,-1-1,-1 1,0 0,0-1,-1 0,0 0,-1 1,-1-1,0 0,0 0,-3-13,0 43,5 24,0-33,1 0,0 0,1-1,0 1,1-1,0 1,0-1,0-1,1 1,10 9,-15-16,0-1,0 1,0-1,0 1,0-1,-1 0,1 1,0-1,0 0,0 0,0 0,0 0,0 0,0 0,0 0,0 0,0 0,0 0,0 0,0-1,0 1,0 0,0-1,0 1,-1-1,1 1,0-1,1-1,0 0,0 0,0 0,0-1,-1 0,1 1,-1-1,1 0,-1 1,1-6,1-3,0 0,-1 0,-1-1,1-13,-1-2,0 18,-1 1,0-1,0 1,-1 0,-2-14,7 65,-2-37,1 1,0-1,1 0,-1 0,1 0,0 0,1-1,8 9,-11-12,-1-1,1 0,-1 1,1-1,0 0,-1 0,1 0,0 0,0-1,0 1,0 0,0-1,-1 0,1 1,0-1,0 0,0 0,0 0,0 0,0 0,0 0,0-1,0 1,0-1,0 1,0-1,0 0,0 0,-1 0,1 0,0 0,-1 0,1 0,0 0,2-4,2-2,-1 0,1-1,-1 0,0 0,-1 0,0-1,-1 1,1-1,-1 0,-1 0,0 0,0 0,-1-1,0 1,-1 0,0-11,0 19,0 0,0 1,0-1,0 0,-1 1,1-1,0 0,0 1,0-1,-1 0,1 1,0-1,-1 1,1-1,0 1,-1-1,1 1,-1-1,1 1,-1-1,1 1,-1-1,1 1,-1 0,1-1,-1 1,1 0,-1-1,0 1,1 0,-1 0,0 0,1 0,-1 0,0-1,1 1,-1 0,0 0,1 1,-1-1,0 0,1 0,-1 0,0 0,1 1,-1-1,1 0,-2 1,0 0,1 0,-1 1,1-1,-1 0,1 1,-1-1,1 1,0-1,0 1,0 0,0-1,0 1,0 0,0 0,0 3,0 2,0 1,0-1,1 0,0 1,1-1,0 1,0-1,0 0,3 8,-3-13,-1-1,1 1,-1 0,1-1,0 1,0 0,-1-1,1 1,0-1,1 1,-1-1,0 0,0 1,1-1,-1 0,0 0,1 0,0 0,-1 0,1 0,-1 0,1-1,0 1,-1 0,1-1,0 1,0-1,0 0,-1 0,1 0,0 0,0 0,0 0,0 0,-1-1,1 1,0 0,0-1,-1 0,1 1,0-1,1-1,3-1,-1 0,0-1,0 1,-1-1,1 0,-1 0,1-1,-1 0,-1 1,1-1,4-8,30-64,-29 56,-8 18,0-1,-1 0,1 0,-1 0,1 0,-1 0,0 0,-1 0,1 1,-2-6,2 8,0 1,0-1,0 0,0 1,0-1,0 0,0 1,0-1,-1 0,1 1,0-1,0 1,-1-1,1 0,0 1,-1-1,1 1,-1-1,1 1,-1-1,1 1,-1-1,1 1,-1-1,1 1,-1 0,0-1,1 1,-1 0,1 0,-1 0,0-1,1 1,-1 0,0 0,1 0,-1 0,0 0,1 0,-1 0,0 0,1 0,-1 0,0 1,1-1,-1 0,0 0,1 1,-1-1,0 0,1 1,-1-1,1 0,-1 1,1-1,-1 1,1-1,-1 1,1-1,0 1,-1 0,0 0,0 2,-1 0,0 1,1-1,0 1,0-1,0 1,0-1,0 1,1-1,0 1,-1 0,1-1,1 1,0 5,-1-3,1 1,-1 0,2-1,-1 1,1-1,0 0,3 8,-4-12,0-1,0 1,0 0,0 0,0-1,1 1,-1-1,0 1,1-1,-1 0,1 1,0-1,-1 0,1 0,0 0,0 0,-1 0,1 0,0-1,0 1,0-1,0 1,0-1,3 0,-2 0,0-1,-1 0,1 0,-1 0,1 0,-1-1,1 1,-1 0,0-1,1 0,-1 0,0 0,0 0,0 0,2-3,3-4,-1-1,0 0,0 0,-1-1,0 1,-1-1,4-17,-8 27,0 0,0-1,1 1,-1 0,0 0,0-1,1 1,-1 0,1 0,-1 0,1 0,0 0,-1 0,1 0,0 0,0 0,-1 0,1 0,0 0,2-1,-3 3,1-1,0 1,-1-1,1 1,-1-1,1 1,-1 0,1-1,-1 1,1 0,-1-1,1 1,-1 0,0 0,1-1,-1 1,0 0,0 0,0-1,1 1,-1 0,0 0,0 0,0 0,0-1,-1 1,1 0,0 0,0 0,-1 0,1 48,0-7,0-37,0-18,0-1,1 9,-1-1,1 0,-1 0,0 0,-1 0,0 1,0-1,0 0,0 0,-1 1,0-1,0 1,-1 0,1-1,-1 1,-5-7,6 11,1 0,0 1,0-1,0 0,-1 1,1-1,0 0,-1 1,1 0,-1-1,1 1,-1 0,1 0,0 0,-1 0,-2 0,4 0,18-3,-12 1,0 0,0 0,0-1,0 1,0-1,0-1,-1 1,0-1,0 0,0 0,0 0,7-9,-6 7,-3 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54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1343,'1'-2,"-1"0,1-1,0 1,-1 0,1-1,0 1,0 0,0 0,1 0,-1 0,0 0,1 0,0 0,-1 0,1 1,0-1,0 1,0-1,0 1,0 0,0-1,0 1,0 0,3 0,71-24,-38 14,-16 4,1 0,0 1,1 2,36-3,-35 3,-1-1,46-14,24-5,63-10,-32 13,-12 2,55-8,-10 1,44-5,-49 4,74-25,90-19,-254 59,46-11,131-37,72-40,-265 83,133-41,63-16,-9 1,-160 50,-38 12,1-1,58-28,-55 21,0 3,81-22,-87 27,-2-1,33-18,12-4,-36 18,-19 8,1-1,-2-1,24-14,34-19,-52 29,41-26,-62 36,20-14,-25 18,-1 0,1-1,-1 1,1 0,-1 0,0 0,1 0,-1 0,0-1,1 1,-1 0,1 0,-1 0,0-1,0 1,1 0,-1-1,0 1,1 0,-1-1,0 1,0 0,0-1,1 1,-1-1,0 1,0 0,0-1,0 1,0-1,0 1,0 0,0-1,0 1,0-1,0 1,0 0,0-1,0 1,0-1,-10 1,0 1,-1 0,1 1,0 0,1 0,-19 8,24-9,-12 5,9-3,0-1,0 0,0 0,-1 0,-11 0,37-3,-1-1,0 0,0-2,-1 0,1 0,16-8,-12-3,-19 13,-14 9,8-3,-1 1,1-1,0 1,1 0,-1 0,1 0,0 1,0-1,1 1,0-1,-3 10,-17 32,20-44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55.6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0,'0'19,"1"-13,0-1,-1 1,0-1,0 1,-1-1,1 1,-1-1,0 0,-1 1,1-1,-1 0,0 0,-1 0,1 0,-1 0,0-1,-5 7,9-10,-1-1,1 1,0 0,-1-1,1 1,0-1,-1 1,1-1,0 0,-1 1,1-1,0 0,0 1,0-1,-1 0,1 0,0 0,0 0,0 0,-1 0,1 0,0 0,0 0,0 0,0 0,1-1,30 2,93-8,-119 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6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1,'-2'42,"1"-23,1-1,1 0,3 26,7 66,-10-100,-1-2,0 0,1 0,0 0,1 0,0 0,0 0,0-1,7 13,-9-21,1 1,-1-1,1 1,-1-1,0 0,1 1,-1-1,0 0,1 1,-1-1,0 0,0 1,1-1,-1 0,0 1,0-1,0 0,0 0,0 1,0-1,0 0,0 0,0 1,-1-1,1 0,0 0,-2-30,-7 0,7 26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6.9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63,'19'0,"-1"-1,1-1,0 0,-1-2,29-8,-34 7,1 0,-1-1,1 0,14-11,-24 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7.6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1,'2'23,"0"0,1-1,1 1,2-1,8 26,-11-44,-1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8.4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0,'1'20,"1"0,1 0,1-1,1 1,0-1,1 0,11 21,-12-29,-1 0,0 1,0 0,2 21,-6-55,0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7.2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1,'1'6,"1"0,0 0,0 0,1-1,0 1,0-1,0 1,1-1,6 8,10 17,-4 3,-1 1,15 48,-29-78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8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1,'-3'18,"-1"6,-1-1,-2-5,1-5,0-6,1-4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9.8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1,'-8'0,"1"0,0 1,0 1,0-1,-8 4,14-5,0 0,0 0,0 0,1 0,-1 1,0-1,0 0,0 1,1-1,-1 0,0 1,0-1,1 1,-1-1,0 1,1 0,-1-1,1 1,-1-1,1 1,-1 0,1 0,-1-1,1 1,-1 0,1 0,0 0,0-1,-1 1,1 0,0 0,0 0,0 0,0-1,0 1,0 0,0 0,0 0,0 0,1 0,-1-1,0 1,0 0,1 0,-1 0,1-1,-1 1,1 0,-1-1,1 1,-1 0,1-1,-1 1,1 0,0-1,1 1,1 2,1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0.7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1,'-1'0,"1"1,-1 0,0-1,1 1,-1 0,1-1,-1 1,1 0,0 0,-1-1,1 1,0 0,-1 0,1 0,0 0,0-1,0 1,0 0,0 0,0 0,0 0,0 1,0 28,0-26,0 2,0 5,0-1,1 1,3 19,-4-29,1 0,-1 0,0 0,0 0,0 0,0-1,1 1,-1 0,0 0,1 0,-1 0,1-1,-1 1,1 0,-1 0,1-1,0 1,-1 0,1-1,0 1,0-1,-1 1,1-1,0 1,0-1,0 1,0-1,-1 0,1 0,0 1,0-1,0 0,0 0,0 0,0 0,0 0,0 0,0 0,-1 0,1 0,0-1,0 1,0 0,0-1,0 1,0 0,-1-1,1 1,0-1,0 1,-1-1,1 0,0 1,-1-1,1 0,0 1,0-3,2 0,0-1,0 0,0 1,-1-1,0-1,0 1,0 0,0 0,-1-1,1 1,-1-1,0 0,0 1,-1-1,0-7,6-22,-7 39,0 1,0-1,1 1,0 0,0 0,0-1,1 1,0 0,0-1,0 1,1-1,-1 1,1-1,1 0,-1 0,1 0,4 6,-4-8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1.8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1 262,'3'-4,"1"1,-1-1,0 0,0 0,0 0,-1-1,0 1,1 0,-1-1,1-5,-1 6,-2 3,37-91,-35 84,1 0,-1 0,-1 1,0-2,0 1,0 0,-1 0,0 0,-3-16,3 23,0 0,0 1,0-1,0 0,0 1,-1-1,1 0,0 1,0-1,-1 0,1 1,0-1,-1 0,1 1,-1-1,1 1,0-1,-1 1,1-1,-1 1,0-1,1 1,-1-1,1 1,-1 0,0-1,1 1,-1 0,0 0,1-1,-1 1,0 0,0 0,1 0,-1 0,0 0,1 0,-1 0,0 0,0 0,1 0,-1 0,0 1,1-1,-1 0,0 0,1 1,-1-1,0 1,1-1,-1 0,1 1,-1-1,1 1,-2 0,0 2,-1-1,0 1,1 0,-1-1,1 1,0 0,0 1,0-1,-2 5,-1 12,2 0,0 1,2 0,0-1,1 1,1 0,1-1,1 1,0-1,2 0,1 0,11 28,-1-22,-15-25,-1-1,1 0,0 1,-1-1,1 1,-1-1,1 0,0 0,-1 1,1-1,0 0,-1 0,1 0,0 0,0 0,-1 0,1 0,0 0,-1 0,1 0,0 0,0 0,0-1,1 0,0 0,0-1,-1 0,1 1,0-1,-1 0,1 0,-1 0,0 0,0 0,0 0,0 0,0 0,0 0,0-1,-1 1,1 0,-1 0,0-4,2-3,0-1,0 0,-1-1,0 1,-1-17,0 26,0 0,0 0,0 0,0 0,-1-1,1 1,0 0,-1 0,1 0,0 0,-1 0,1 0,-1 0,0 0,1 0,-1 0,0 0,0 0,0 1,1-1,-1 0,0 0,0 1,0-1,0 1,0-1,0 1,0-1,0 1,-1-1,1 1,0 0,0 0,0 0,0 0,0 0,-1 0,1 0,0 0,0 0,0 0,0 0,0 1,-1-1,1 1,0-1,0 1,0-1,0 1,0-1,-1 2,2-2,-1 1,0-1,1 1,-1-1,0 1,1 0,-1-1,1 1,-1 0,1-1,-1 1,1 0,0-1,-1 1,1 0,0 0,0 0,-1-1,1 1,0 0,0 0,0 0,0 1,0 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2.8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38 135,'1'-1,"1"0,-1 0,0 0,0 0,1 0,-1 0,0 0,0 0,0-1,0 1,-1 0,1 0,0-1,0 1,-1-1,1 1,-1-1,1 1,-1-1,1-2,6-34,-6 26,0 7,-1-1,1 1,-1 0,0-1,-1 1,-1-9,2 14,0-1,-1 0,1 1,0-1,0 1,-1-1,1 1,0-1,-1 1,1 0,0-1,-1 1,1-1,-1 1,1 0,-1-1,1 1,-1 0,1-1,-1 1,1 0,-1 0,1 0,-1-1,1 1,-2 0,0 0,0 1,1-1,-1 0,0 1,0-1,0 1,1 0,-1 0,0-1,0 1,1 0,-3 3,1-1,0 0,1 0,0 0,-1 0,1 1,0-1,1 1,-1-1,1 1,-1 0,1 0,0 0,0 0,1 0,-1 0,1 0,0 5,4 76,-3-77,0-2,1 0,0 0,1 0,-1 0,1-1,0 1,1-1,-1 0,1 0,0 0,0 0,7 5,-7-7,-1 0,0 0,1-1,0 0,-1 1,1-1,0-1,7 4,-9-5,-1 1,1-1,0 0,0 0,-1 0,1 0,0 0,0 0,0 0,-1 0,1-1,0 1,-1-1,1 1,0-1,-1 1,1-1,-1 0,1 0,-1 0,2-1,1-2,-2 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3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59,'-1'0,"0"1,0-1,0 0,0 1,1-1,-1 1,0 0,0-1,1 1,-1 0,0-1,1 1,-1 0,1 0,-1 0,1-1,-1 1,1 0,0 0,-1 0,1 0,0 0,0 0,-1 0,1 0,0 0,0 0,0 0,0 0,1 1,-1 38,0-32,0-2,0 15,1 1,0 0,2-1,5 24,-10-54,1 1,0 0,1-1,0-14,1 15,-1-1,0 0,-1 0,0 1,-3-17,-2 4,-5-16,10 35,1 1,-1-1,0 1,0 0,0 0,0-1,0 1,0 0,0 0,0 0,0 0,0 0,-1 0,1 0,0 1,-1-1,1 0,0 1,-1-1,-2 0,4 1,0 0,0 0,-1 0,1 1,0-1,0 0,-1 0,1 0,0 0,0 0,-1 0,1 0,0 0,0 0,-1 0,1-1,0 1,0 0,0 0,-1 0,1 0,0 0,0 0,0 0,-1 0,1-1,0 1,0 0,0 0,0 0,-1-1,1 1,0 0,0 0,0 0,0-1,0 1,0 0,0 0,-1 0,1-1,0 1,0 0,0 0,0-1,0 1,0 0,0 0,0-1,0 1,0 0,1 0,-1-1,0 1,16-11,24-6,-23 12,-13 4,0 0,0 0,1-1,-1 1,0-1,0 0,0 0,-1 0,8-6,-10 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4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1,'0'1,"0"1,0 2,0 2,0 0,0 0,0 1,1-1,1-1,-1 0,0 1,1-1,0-1,0 1,-1 1,0-1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5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1,'0'1,"1"0,0 2,1 1,-1 1,0 0,0 1,1-1,0 0,-1 1,1-1,0-1,-1 1,2 0,-1-1,0 1,0-1,1-1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6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99,'0'-9,"-1"0,1 0,0-1,1 1,0 0,0 0,1 0,6-16,-9 33,0 1,1 0,1 0,0-1,0 1,0 0,4 9,-5-17,0-1,0 1,0-1,0 1,0-1,0 1,0-1,0 1,1-1,-1 1,0-1,0 0,0 1,1-1,-1 1,0-1,1 1,-1-1,0 0,1 1,-1-1,0 0,1 1,-1-1,1 0,-1 0,1 1,-1-1,1 0,-1 0,0 0,1 0,-1 0,1 0,-1 1,1-1,-1 0,1 0,-1 0,1-1,-1 1,1 0,-1 0,1 0,-1 0,1 0,-1-1,1 1,-1 0,1 0,-1-1,0 1,1 0,-1-1,1 1,-1 0,0-1,1 1,-1 0,0-1,0 1,1-1,-1 1,0-1,0 0,21-28,-19 25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6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1 104,'-1'-10,"2"1,-1 0,1-1,1 1,0 0,0 0,0 0,8-17,-7 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8.3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13,'45'2,"-32"-1,0 0,0 0,0-1,0-1,0 0,0-1,13-3,-19 3,-1 0,1 0,0 1,0 1,0-1,0 1,0 0,0 1,0-1,0 1,0 1,0-1,0 1,0 1,9 4,-55 26,-136 157,159-177,13-13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30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11,'1'-1,"-1"1,1-1,0 0,0 1,-1-1,1 0,0 1,0-1,0 1,0-1,0 1,-1-1,1 1,0 0,0-1,0 1,0 0,0 0,2 0,-2-1,-1 1,1 0,0 0,-1 0,1 0,0 0,-1-1,1 1,0 1,0-1,-1 0,1 0,0 0,-1 0,1 0,0 1,-1-1,1 0,0 0,-1 1,1-1,-1 1,1-1,-1 0,1 1,-1-1,1 1,-1-1,1 1,-1 0,1-1,-1 1,0-1,1 2,-1 4,0 0,0-1,0 1,-1 0,0 0,0 0,0-1,-1 1,0-1,0 1,-1-1,1 0,-6 8,5-8,0 1,0-1,0 1,1 0,0 0,0 0,0 0,1 0,0 0,0 0,0 10,2-15,-1 0,1 0,0 0,-1 0,1 0,0 0,0 0,-1 0,1 0,0 0,0 0,0-1,0 1,0 0,0 0,1-1,-1 1,0-1,0 1,0-1,1 0,-1 1,0-1,0 0,1 0,-1 0,0 0,0 0,1 0,-1 0,0 0,0-1,1 1,-1 0,0-1,2 0,1 0,1 0,-1 0,1 0,-1-1,0 1,0-1,0 0,0-1,6-3,-4-1,-4 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31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13 170,'1'-1,"1"1,-1-1,1 0,-1 0,1 1,-1-1,1 0,-1-1,0 1,0 0,1 0,-1-1,0 1,0 0,0-1,-1 1,2-3,17-31,-15 27,-1 2,-1 0,1-1,-1 1,-1-1,1 1,-1-1,0 1,-1-1,1-10,-1 15,-1 1,1-1,0 1,0 0,-1-1,1 1,0 0,-1-1,1 1,-1 0,0-1,0 1,1 0,-1 0,0 0,0 0,0 0,0 0,-2-2,1 2,0 1,0-1,1 1,-1 0,0-1,0 1,0 0,0 0,0 0,0 0,1 1,-1-1,0 0,0 1,0 0,1-1,-1 1,0 0,-2 1,2-1,1 0,-1 0,1 0,-1 0,1 0,0 1,0-1,0 0,-1 1,1-1,0 1,1-1,-1 1,0-1,0 1,1-1,-1 1,1 0,-1 0,1-1,0 1,0 0,-1 0,1-1,1 1,-1 0,0 0,0-1,1 1,-1 0,0-1,1 1,0 0,-1-1,1 1,2 2,2 6,0 0,1 0,0 0,9 9,-8-9,0 0,-1 1,0-1,8 19,-12-25,-1 1,1-1,-1 0,0 1,0-1,0 1,-1-1,1 1,-1-1,0 1,-1 0,1-1,-1 1,0-1,-2 7,3-10,0 0,0-1,-1 1,1 0,0-1,0 1,-1-1,1 1,-1-1,1 1,0 0,-1-1,1 0,-1 1,1-1,-1 1,0-1,1 0,-1 1,1-1,-1 0,0 1,1-1,-1 0,1 0,-1 0,0 0,1 0,-1 1,0-1,1 0,-2-1,-19-14,-8-28,27 40,0-1,0 0,0 0,1 0,-1 0,1 0,0 0,0-5,1 7,0 1,0-1,0 1,0-1,0 1,1 0,-1-1,1 1,-1-1,1 1,-1 0,1 0,0-1,0 1,0 0,-1 0,1 0,0 0,0 0,1 0,-1 0,0 0,0 0,0 0,1 1,1-2,1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32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5 157,'2'0,"0"-1,0 0,0 0,0 0,0 0,0 0,0 0,0 0,-1 0,1-1,0 1,-1-1,1 1,-1-1,0 0,1 1,-1-1,0 0,0 0,0 0,0 0,0-3,16-46,-16 46,0-1,0 0,-1 0,0 0,0 1,0-1,-2-9,2 15,0-1,0 0,-1 0,1 0,0 0,-1 1,1-1,-1 0,1 1,-1-1,1 0,-1 1,0-1,1 0,-1 1,0-1,1 1,-1-1,0 1,0-1,0 1,0-1,-1 1,0 0,-1 0,1 0,0 0,0 0,0 0,0 1,0-1,0 1,0-1,0 1,0 0,-3 1,4 0,0-1,-1 0,1 1,0-1,0 1,0 0,0-1,0 1,1 0,-1-1,0 1,1 0,-1 0,1-1,0 1,-1 0,1 0,0 0,0 0,0 0,1-1,-1 1,0 0,1 0,0 2,14 47,-8-42,-1 1,1 0,1-1,13 12,18 24,-35-38,-1 1,1-1,-2 1,1 0,-1 0,0-1,1 13,-4-19,1 0,-1 0,1-1,-1 1,1 0,-1-1,0 1,1 0,-1-1,0 1,0-1,0 1,1-1,-1 0,0 1,0-1,0 0,0 1,0-1,0 0,0 0,1 0,-1 0,0 0,0 0,0 0,0 0,0 0,0 0,0-1,0 1,0 0,1 0,-1-1,0 1,0-1,0 1,0-1,0 0,-3-1,0 0,0 0,0 0,1-1,-1 1,1-1,-5-4,4 0,0 1,1-1,-1 1,1-1,0 0,1 0,0-1,0 1,0 0,1-1,0 1,1-1,0 1,0-1,2-12,10 12,-8 6,0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33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1,'-3'0,"0"0,0 0,-1 0,1 1,0-1,0 1,0 0,0 0,0 0,0 1,0-1,0 1,0-1,0 1,-2 2,4-2,-1-1,1 1,0-1,0 1,0-1,0 1,1 0,-1-1,0 1,1 0,-1 0,1 0,-1 0,1-1,0 1,0 0,0 0,0 0,0 0,0 0,1 0,-1-1,1 1,-1 0,1 0,0-1,-1 1,3 2,-3-3,0-1,0 1,1 0,-1 0,0-1,1 1,-1 0,1-1,-1 1,1-1,-1 1,1-1,-1 1,1-1,-1 1,1-1,0 1,-1-1,1 0,0 1,-1-1,1 0,0 1,0-1,-1 0,1 0,0 0,0 0,0 0,-1 0,1 0,0 0,0 0,-1 0,1 0,0-1,0 1,-1 0,1 0,0-1,-1 1,1-1,0 1,-1 0,1-1,0 1,-1-1,2-1,-1 1,1-1,0 0,0 0,-1 0,1 0,-1 0,1 0,-1 0,0 0,0-1,0 1,0-1,0-4,0 17,1-1,0 0,0 0,0 0,6 11,6 24,-12-34,0 0,-1 1,0-1,0 19,-1-28,0 0,-1 0,1 0,0 0,0 0,0 0,-1 0,1 0,0 0,-1 0,1 0,-1 0,1-1,-1 1,0 0,1 0,-1-1,0 1,1 0,-1-1,0 1,0 0,-1 0,0-1,0 0,1 0,-1 0,0 0,0 0,0-1,0 1,0 0,1-1,-1 0,0 1,1-1,-1 0,0 0,1 0,-1 0,-2-2,-1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35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88,'-2'27,"1"-18,1 0,0-1,0 1,1-1,2 14,2-87,-5 64,0 1,1-1,-1 1,0 0,0-1,0 1,0 0,0-1,1 1,-1 0,0-1,0 1,1 0,-1-1,0 1,0 0,1 0,-1 0,0-1,1 1,-1 0,0 0,1 0,-1-1,0 1,1 0,-1 0,1 0,-1 0,0 0,1 0,-1 0,1 0,-1 0,0 0,1 0,-1 0,0 0,1 0,-1 0,1 1,-1-1,1 0,25 11,1-1,-26-11,1 1,0 0,-1 0,1-1,0 1,-1-1,1 1,-1-1,1 0,-1 0,0 0,1 1,-1-1,0 0,1-1,-1 1,0 0,0 0,0 0,0-1,0 1,0-1,0 1,-1-1,1 1,0-1,-1 1,1-1,-1 1,0-1,1 0,-1-2,4-62,-5 59,2 17,0 1,0-1,1 0,7 20,-9-28,1 0,0 1,0-1,0 0,1 0,-1 0,0 0,1 0,-1-1,1 1,0 0,-1-1,4 3,-4-4,0 1,1-1,-1 1,0-1,1 0,-1 0,1 0,-1 0,0 0,1 0,-1 0,0 0,1 0,-1 0,0-1,1 1,-1-1,0 1,1-1,-1 1,0-1,0 0,0 0,0 1,2-3,-2 2,1 0,-1-1,0 1,0-1,0 1,0-1,0 1,0-1,-1 1,1-1,0 0,-1 1,0-1,1 0,-1 0,0 0,0 1,0-1,0 0,0-3,0 3,0 1,0-1,0 0,0 0,0 1,0-1,1 0,-1 1,0-1,1 0,0 1,-1-1,1 1,1-3,14 53,-16-47,1 0,-1 0,1 0,-1-1,1 1,0 0,-1 0,1-1,0 1,0-1,0 1,1-1,-1 1,0-1,0 1,1-1,-1 0,1 0,-1 0,1 0,0 0,-1 0,1 0,0-1,-1 1,1-1,0 1,0-1,0 1,0-1,-1 0,1 0,0 0,0 0,0 0,0-1,0 1,-1 0,1-1,0 0,0 1,0-1,-1 0,1 0,-1 0,1 0,0 0,-1 0,0 0,1 0,-1-1,0 1,1-1,-1 1,0-1,0 1,0-1,-1 0,1 1,0-1,-1 0,1 0,-1 1,1-5,4-15,-3 16,-1 0,0 0,0 0,0 0,-1 0,0 0,0 0,-1-8,1 12,0 0,-1 0,1 0,-1 0,1 0,-1 0,1 0,-1 0,0 0,1 1,-1-1,0 0,0 0,1 1,-1-1,0 1,0-1,-2 0,1 0,-1 0,0 0,0 1,0-1,1 1,-1 0,0 0,0 0,0 0,-3 1,5-1,0 1,0-1,1 1,-1-1,0 1,0-1,0 1,0 0,0-1,1 1,-1 0,0 0,1 0,-1-1,1 1,-1 0,1 0,-1 0,1 0,-1 0,1 0,0 0,0 0,-1 0,1 0,0 0,0 0,0 0,0 1,0-1,0 0,1 0,-1 0,1 1,-1 0,0 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0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78,'2'22,"1"0,7 25,-8-35,5 14,-4-48,-4 0,0 12,1 0,0 0,0 0,1 0,0 0,1 0,0 0,0 0,8-16,-10 25,0 1,0 0,1-1,-1 1,0 0,1 0,-1-1,0 1,1 0,-1 0,0 0,1-1,-1 1,0 0,1 0,-1 0,1 0,-1 0,0 0,1 0,-1 0,1 0,-1 0,1 0,-1 0,0 0,1 0,-1 0,1 0,-1 0,0 0,1 0,-1 1,0-1,1 0,-1 0,0 1,1-1,-1 0,0 0,1 1,-1-1,0 0,0 1,1-1,-1 0,0 1,0-1,0 0,0 1,1-1,-1 1,0-1,0 0,0 1,0-1,0 2,16 33,-12-25,19 30,-22-37,1-1,-1 1,1-1,0 0,0 1,0-1,0 0,1 0,-1-1,0 1,1 0,-1-1,4 2,-5-3,0-1,0 1,0-1,0 1,0-1,0 1,1-1,-2 0,1 1,0-1,0 0,0 0,0 0,0 0,-1 0,1 0,0 0,-1 0,1 0,-1 0,1 0,-1 0,1 0,-1 0,0 0,0-1,1-1,8-35,-9 37,9-35,-6 26,0 1,-1 0,-1 0,0-1,1-9,-2 30,1 0,1 1,0-1,1 0,0 0,0-1,1 1,1-1,-1 1,2-1,8 12,-1-14,-9-7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1.3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1 155,'0'1,"0"-1,0 1,0-1,0 1,0-1,0 1,0-1,0 1,0-1,1 1,-1-1,0 0,0 1,1-1,-1 1,0-1,1 0,-1 1,0-1,1 0,-1 1,0-1,1 0,-1 1,1-1,-1 0,0 0,1 0,-1 1,1-1,-1 0,1 0,-1 0,1 0,-1 0,1 0,-1 0,1 0,-1 0,1 0,-1 0,1 0,-1 0,1-1,0 1,0 0,0 0,0-1,0 1,0-1,0 1,0-1,-1 1,1-1,0 1,0-1,-1 1,1-1,0 0,-1 0,1 1,0-1,-1 0,1 0,-1 0,0 1,1-1,-1 0,1-2,5-30,-3 24,-1 0,0 0,-1-1,0 1,-1 0,1-1,-2 1,1 0,-3-13,3 21,-1 1,1-1,0 1,0-1,0 1,0-1,0 1,-1 0,1-1,0 1,0-1,-1 1,1-1,0 1,-1 0,1-1,0 1,-1 0,1-1,-1 1,1 0,-1 0,1-1,-1 1,1 0,0 0,-1 0,1 0,-1-1,1 1,-1 0,1 0,-1 0,1 0,-1 0,1 0,-1 0,1 1,-1-1,1 0,-1 0,1 0,-1 0,1 1,-1-1,1 0,-1 0,1 1,0-1,-1 0,0 1,0 0,0 0,0 1,0-1,0 0,0 1,0-1,0 0,0 1,1-1,-1 1,1-1,-1 1,1 0,-1-1,1 3,-2 32,1-22,0 0,1 0,0 1,1-1,0 0,6 21,-6-33,0-1,1 1,-1 0,1-1,-1 1,1-1,0 1,-1-1,1 0,0 0,0 0,0 0,0 0,0 0,0 0,0 0,0-1,1 1,-1-1,0 0,0 0,0 0,1 0,-1 0,0 0,0 0,0-1,0 1,0-1,1 0,-1 1,0-1,0 0,0 0,-1 0,1-1,3-1,-3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1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0,'13'206,"-11"-145,-2-41,1 0,4 24,-2-34,0-11,3-18,1-31,-7 17,0 27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2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7,'1'0,"-1"0,0 1,0-1,0 0,1 0,-1 1,0-1,1 0,-1 0,0 0,0 0,1 1,-1-1,0 0,1 0,-1 0,0 0,1 0,-1 0,0 0,1 0,-1 0,0 0,1 0,-1 0,0 0,1 0,-1 0,0 0,1 0,-1 0,0-1,0 1,1 0,-1 0,0 0,1-1,-1 1,0 0,0 0,1 0,-1-1,0 1,0 0,0-1,0 1,1 0,-1 0,0-1,0 1,0 0,0-1,0 1,0 0,0-1,0 1,0 0,0-1,0 1,0 0,0-1,0 1,0-1,16 24,-16-23,3 8,0 0,0 1,-1-1,0 0,0 1,-1-1,0 1,-1-1,0 1,-2 15,2-23,0 0,-1-1,1 1,-1 0,1-1,0 1,-1 0,0-1,1 1,-1-1,1 1,-1-1,0 1,1-1,-1 0,0 1,1-1,-1 0,0 0,1 1,-1-1,0 0,0 0,1 0,-1 0,0 0,0 0,0 0,1 0,-1 0,-1 0,-26-10,17 6,7 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3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1 327,'1'-5,"0"1,1 0,0 0,0 0,0 0,0 0,1 0,-1 1,1-1,0 1,5-5,16-25,-12 7,-2 5,0-1,-2 0,11-42,-18 54,0-1,0 1,-1-1,-2-13,2 23,0 0,0 0,0 0,0-1,0 1,-1 0,1 0,-1 0,1 0,-1 0,1 0,-1 0,1 0,-1 0,0 0,0 0,1 0,-1 0,-1-1,1 2,0 0,-1 0,1 1,0-1,0 0,0 0,0 1,0-1,0 0,0 1,0-1,0 1,0-1,0 1,0 0,0-1,0 1,0 0,1 0,-1 0,0-1,0 1,1 0,-1 0,0 2,-2 3,0 0,0 1,1-1,0 1,0-1,1 1,0 0,0 0,1-1,0 10,-4 22,-2-6,-4 53,9-77,1-1,0 1,0-1,1 1,-1-1,2 1,-1-1,1 0,1 0,-1 1,1-1,0-1,6 11,-8-16,0 0,0 1,-1-1,1 0,0 0,0 0,0 0,1 0,-1 0,0 0,0-1,0 1,1 0,-1 0,0-1,1 1,-1-1,0 1,1-1,-1 0,1 0,2 1,-3-2,-1 1,1 0,0-1,0 1,0-1,-1 1,1-1,0 1,0-1,-1 0,1 1,0-1,-1 0,1 0,-1 1,1-1,-1 0,0 0,1 0,-1 1,0-1,1 0,-1 0,0 0,0-1,1 0,-1 0,0 0,0 1,0-1,0 0,0 0,0 0,-1 1,1-1,-1 0,1 0,-1 1,1-1,-1 0,0 1,0-1,0 1,0-1,0 1,0-1,-1 1,1 0,0-1,-1 1,1 0,0 0,-1 0,0 0,1 0,-1 1,0-1,1 0,-1 1,0-1,0 1,1 0,-4-1,0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9.4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1,'1'3,"1"0,-1 0,1 0,0 0,0-1,0 1,0-1,1 1,-1-1,1 0,-1 1,4 0,14 18,17 32,-23-33,0 0,-1 2,16 34,13 34,-40-87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6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74 136,'-10'5,"10"-5,0 0,-1 0,1 1,0-1,-1 0,1 0,0 0,-1 0,1 1,-1-1,1 0,0 0,-1 0,1 0,-1 0,1 0,-1 0,1 0,0 0,-1 0,1 0,-1 0,1 0,0-1,-1 1,1 0,0 0,-1 0,1-1,-1 1,1 0,0 0,0-1,-1 1,1 0,0 0,-1-1,1 1,0 0,0-1,0 1,-1-1,1 1,0-1,-1 1,1-1,-1 1,1-1,-1 1,0-1,1 1,-1-1,0 1,1 0,-1-1,0 1,1 0,-1-1,0 1,0 0,0 0,1 0,-1 0,0 0,0 0,1 0,-1 0,0 0,0 0,0 1,1-1,-1 0,0 0,1 1,-1-1,0 0,0 1,1-1,-2 1,1 1,-1 1,0-1,0 0,1 0,0 1,-1-1,1 1,0 0,0-1,-1 4,1 1,-1-1,1 0,0 0,0 1,1-1,0 0,0 1,0-1,2 7,-1-11,0-1,0 0,0-1,0 1,1 0,-1 0,0 0,1-1,-1 1,0-1,1 1,-1-1,1 1,-1-1,0 0,1 0,-1 0,1 1,-1-2,1 1,-1 0,1 0,-1 0,1-1,-1 1,0 0,1-1,-1 0,1 1,-1-1,2-1,4-1,0 0,-1 0,1 0,-1-1,7-5,-10 5,0 0,0 0,0 0,-1 0,1 0,-1 0,0-1,2-5,-3 6,0 0,1 1,-1-1,1 0,0 1,0-1,0 1,0 0,1 0,-1 0,1 0,0 0,4-3,-6 6,-1 0,0 1,1-1,-1 0,0 0,1 0,-1 0,0 0,1 1,-1-1,0 0,1 0,-1 0,0 1,0-1,1 0,-1 0,0 1,0-1,0 0,1 1,-1-1,0 0,0 1,0-1,0 0,0 1,0-1,0 0,0 1,1-1,-1 0,0 1,-1-1,1 1,0-1,0 0,0 1,0-1,2 29,0-10,2-16,-1-12,1-23,-3 21,1 5,0 0,0 1,0-1,1 1,0-1,4-5,-6 10,-1 0,1 1,-1-1,1 1,-1-1,1 0,-1 1,1-1,-1 1,1 0,0-1,-1 1,1-1,0 1,-1 0,1 0,0-1,0 1,-1 0,1 0,0 0,1 0,-1 0,0 1,0-1,-1 1,1 0,0 0,0-1,0 1,-1 0,1 0,0 0,-1 0,1 0,-1 0,1 0,-1 0,1 0,-1 0,0 0,0 0,1 0,-1 2,3 10,11 36,-14-47,1-1,0 1,-1-1,1 1,0 0,0-1,0 1,0-1,0 0,0 1,1-1,-1 0,0 0,1 0,-1 1,1-2,-1 1,1 0,-1 0,1 0,0-1,-1 1,3 0,-2-2,-1 1,1-1,0 0,-1 1,1-1,-1 0,0 0,1 0,-1 0,0 0,1-1,-1 1,0 0,0 0,0-1,0 1,0-1,0 1,1-4,17-37,-16 35,13-22,-11 32,-2 16,-3-17,0 0,0 0,1 0,-1 0,0 0,1 0,0 0,-1 0,1-1,0 1,0 0,0 0,0-1,0 1,0-1,0 1,1-1,-1 1,1-1,-1 0,1 0,-1 1,1-1,0 0,-1-1,3 2,-3-2,0 1,0-1,0 0,0 0,-1 0,1 0,0 0,0 0,0-1,0 1,0 0,-1 0,1 0,0-1,0 1,0-1,-1 1,1 0,0-1,-1 1,1-1,1 0,-1-1,0 0,0 1,0-1,0 0,0 0,0 0,-1 1,1-1,0 0,-1 0,0 0,1 0,-1-4,1 1,0 0,0 0,-1 0,0 0,0 0,0 0,-1 0,1 0,-1 0,0 1,-1-1,1 0,-1 0,0 1,0-1,0 1,-1 0,0-1,-5-5,7 9,0-1,-1 1,1 0,-1 0,1-1,-1 1,1 0,-1 0,0 1,0-1,1 0,-4 0,5 1,-1 0,0 1,0-1,1 0,-1 0,1 1,-1-1,0 1,1-1,-1 1,1-1,-1 1,1-1,-1 1,1-1,-1 1,1-1,-1 1,1 0,0-1,-1 1,1 0,0-1,0 1,-1 0,1-1,0 1,0 0,0 0,0-1,0 1,0 0,0 0,0-1,0 1,1 1,-1 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7.3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1 312,'2'-3,"1"0,-1 0,1 0,-1 1,1-1,0 1,0 0,1 0,-1 0,0 1,0-1,5-1,6-5,-6 3,0 0,0-1,-1 0,1 0,-2-1,1 0,-1 0,0 0,0-1,-1 0,0 0,0-1,-1 1,0-1,-1 0,1 0,-2 0,0 0,0-1,0 1,0-17,-2 17,0 2,0-1,-1 0,1 1,-1-1,-1 1,-2-9,4 15,0 0,-1 0,1 0,-1 0,1 0,-1 0,0 1,1-1,-1 0,0 0,1 1,-1-1,0 0,0 1,0-1,1 1,-1-1,0 1,0-1,0 1,-1-1,0 1,-1 0,1 0,0 1,0-1,0 0,0 1,0-1,0 1,0 0,0-1,0 1,0 0,1 0,-4 2,3-1,0 0,0 0,0 0,1 0,-1 1,1-1,-1 0,1 1,0-1,0 1,0-1,0 1,0-1,0 1,1 0,-1 0,1 3,-2 54,3-44,-2 52,2 62,1-124,0 0,0 0,0-1,1 0,0 1,0-1,6 8,-8-12,0 0,0 1,0-1,-1 0,1 0,0-1,1 1,-1 0,0 0,0 0,0-1,0 1,1-1,-1 1,3 0,-4-1,1 0,0-1,-1 1,1 0,0-1,0 1,-1-1,1 1,-1-1,1 1,0-1,-1 1,1-1,-1 1,1-1,-1 0,1 1,-1-1,0 0,1 0,-1 1,0-1,0 0,1 0,-1 1,0-1,0 0,0 0,0 0,0-1,1-7,1 0,-1 0,-1 0,0-1,-2-14,2 23,0-1,0 0,-1 0,1 0,0 0,-1 0,0 1,1-1,-1 0,0 0,0 1,0-1,0 0,0 1,0-1,-1 1,1 0,0-1,-1 1,1 0,-1 0,0 0,1 0,-1 0,0 0,1 0,-1 1,0-1,0 1,0-1,0 1,-2-1,-1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8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1,'-2'0,"1"0,0 0,-1 0,1 0,0 1,-1-1,1 1,0-1,-1 1,1-1,0 1,0 0,-1-1,1 1,0 0,0 0,0 0,0 0,0 0,0 0,1 0,-2 2,0 1,0 0,0 0,1-1,0 1,-1 1,1-1,0 6,0 7,0-1,4 29,-3-45,-1 1,1-1,0 1,0-1,0 1,0 0,0-1,1 1,-1-1,0 1,0-1,0 1,0-1,1 1,-1-1,0 1,0-1,1 1,-1-1,0 1,1-1,-1 0,0 1,1-1,-1 1,1-1,-1 0,1 1,-1-1,1 0,-1 0,1 0,-1 1,1-1,-1 0,1 0,-1 0,1 0,-1 0,1 0,0 0,-1 0,1 0,-1 0,1 0,-1 0,1 0,-1-1,1 1,-1 0,1 0,-1 0,1-1,-1 1,1 0,-1-1,1 1,-1 0,0-1,1 1,-1-1,1 0,2-1,-1 0,1-1,-1 1,1 0,-1-1,0 0,0 0,0 1,1-5,0-15,-3 19,0 1,0-1,0 1,1-1,-1 0,1 1,-1-1,1 1,0-1,1-2,18 54,-19-47,-1 0,0 0,1 0,0 0,-1 0,1-1,0 1,0 0,0 0,0-1,0 1,0 0,0-1,1 0,-1 1,0-1,1 0,-1 1,1-1,2 1,1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50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8 114,'-1'0,"0"1,1 0,-1-1,1 1,-1 0,1 0,-1 0,1 0,-1 0,1 0,-1 0,1 0,0-1,0 1,0 0,0 0,-1 0,1 0,0 0,1 0,-1 2,0 30,0-28,3 41,9 52,0-4,-12-93,0 6,1 0,-1 0,2 0,-1 0,1 0,0-1,5 13,-6-23,1-1,-1-1,-1 1,1 0,-1 0,0 0,0-7,0 11,-2-68,4-127,8 141,3 30,-13 24,1 1,0-1,-1 0,1 1,-1-1,1 1,0 0,0-1,-1 1,1 0,0-1,0 1,-1 0,1 0,0-1,0 1,-1 0,1 0,0 0,0 0,0 0,-1 0,1 0,0 1,0-1,0 0,0 1,1 0,-1 0,0 0,0 0,1 0,-1 0,0 0,0 1,0-1,-1 0,1 1,0-1,0 1,-1-1,1 1,-1-1,1 1,-1-1,0 1,1 0,-1-1,0 1,0 2,-1 45,0-33,1-16,-5 52,5-51,0 0,-1-1,1 1,0 0,0-1,-1 1,1-1,0 1,-1 0,1-1,0 1,-1-1,1 1,-1-1,1 1,-1-1,1 0,-1 1,0-1,1 0,-1 1,1-1,-1 0,0 0,0 1,-1-1,1-1,-1 1,1-1,-1 1,1-1,-1 1,1-1,0 0,-1 0,1 0,0 0,0 0,0 0,0 0,0 0,-2-3,-5-7,9 7,19 6,1 1,-14-4,-1 0,-1-1,1 1,0-1,0-1,-1 1,1-1,-1 0,0 0,0-1,0 0,0 0,-1 0,1 0,-1-1,0 1,0-1,3-6,-3 3,0 1,0-1,-1 0,0 0,0 0,-1 0,0-1,-1 1,0 0,0-1,-1 0,0 1,0-1,-2-8,2 16,0 0,0 0,0 1,0-1,0 0,0 0,0 0,0 1,-1-1,1 0,0 1,0-1,-1 0,1 0,0 1,-1-1,1 0,-1 1,1-1,-1 1,1-1,-1 1,0-1,1 1,-1-1,1 1,-1-1,0 1,1 0,-1-1,0 1,0 0,1 0,-1 0,0-1,0 1,1 0,-1 0,0 0,0 0,0 0,1 0,-1 1,0-1,0 0,1 0,-1 0,-1 1,0 0,0 0,1 0,-1 0,0 0,1 0,-1 0,1 1,0-1,-1 0,1 1,0-1,0 1,0-1,0 1,0 0,0-1,0 1,0 0,1 0,-1 1,0-2,-1 13,0-1,1 0,1 0,1 24,0-32,0-1,0 1,1-1,0 0,-1 0,1 1,1-1,-1 0,1-1,-1 1,1 0,0-1,0 1,1-1,-1 0,1 0,4 3,-1-1,-5-3,1 0,0 0,-1-1,1 1,0 0,0-1,0 0,0 0,0 0,0 0,0 0,0 0,0-1,5 1,-2-1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8:52.9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0,'411'0,"-397"1,-1 0,0 1,25 8,-25-7,1 1,0-2,26 2,224 9,-105 1,-144-14,0 2,1 0,23 7,-24-5,0-1,1 0,25 0,144 10,-147-14,31 0,115 13,-127-7,0-2,68-5,-20-1,-92 3,31 0,0 1,44 8,-44-4,0-2,77-5,-29-1,20 1,120 4,-127 12,-83-13,-1 1,34 8,-33-5,-1-1,37 1,-44-5,0 2,1 0,-1 0,19 7,-25-6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9:23.2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0,'-3'3,"0"-1,0 1,0 0,0 0,0 1,0-1,1 0,0 1,0 0,0-1,-2 6,-2 2,-77 104,73-86,9-19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9:23.9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1,'0'4,"1"0,0 0,0 0,0 0,0 0,1 0,-1 0,1 0,0-1,0 1,1-1,-1 1,1-1,-1 0,1 0,3 3,61 45,-40-31,-5 0,-17-14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9:24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14,'92'-14,"28"15,-108-1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2:44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13,'-18'84,"18"51,1-147,0-1,1 1,0-1,1 1,0 0,1 0,1 0,0 0,0 1,1 0,0 0,1 0,1 1,0 0,0 1,0-1,2 1,16-13,-24 21,1 0,-1 0,0 0,0 0,0 0,0 1,1-1,-1 1,0 0,0-1,1 1,-1 0,0 0,1 0,-1 1,0-1,1 1,-1-1,0 1,0 0,0 0,0-1,0 2,1-1,-2 0,1 0,0 1,0-1,0 1,-1-1,1 1,-1 0,3 3,0-1,0 1,0 1,-1-1,1 0,-1 1,0 0,-1-1,0 1,0 0,0 0,1 9,-3 144,-1-143,1-46,3-48,-3 72,2 1,-1-1,1 1,0-1,0 1,0 0,1 0,0-1,0 2,0-1,6-6,-1 3,0 1,1 1,-1-1,2 2,-1-1,1 1,-1 0,1 1,0 0,15-3,33-14,-57 21,-1-1,0 1,1 0,-1 0,1 0,-1 0,1 0,-1-1,0 1,1 0,-1 0,1 0,-1 0,1 0,-1 0,0 0,1 1,-1-1,1 0,-1 0,1 0,-1 0,0 0,1 1,-1-1,0 0,1 0,-1 1,1-1,-1 0,0 1,0-1,1 1,5 19,-7 31,1-41,1 41,0-35,-1 0,0 0,-1 0,-5 25,3-30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2:45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1,'662'0,"-488"19,-77-18,101-3,-141-7,25 0,6 9,-73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0.5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1,'1'1,"0"0,0 0,0 0,0 0,0 0,0 0,1-1,-1 1,0 0,0-1,1 1,-1 0,1-1,-1 0,0 1,1-1,-1 0,3 0,29 6,-32-6,217 21,-218-21,1 0,-1 0,1 0,-1 0,1 0,-1 0,1 0,-1 0,1 1,-1-1,1 0,-1 0,1 0,-1 0,0 1,1-1,-1 0,1 0,-1 1,1-1,-1 0,0 1,1-1,-1 0,0 1,0-1,1 0,-1 1,0-1,0 1,1-1,-1 1,0-1,0 1,0-1,0 1,0-1,0 1,0-1,1 1,-2-1,1 1,0-1,0 1,0-1,0 0,0 1,0-1,0 1,-1-1,1 1,0-1,0 1,-1-1,1 1,-25 32,8-12,-9 30,-2-2,-41 55,66-101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2:47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285 0,'-1'31,"0"-20,1 0,-1 0,2 0,-1 0,2 0,-1 0,1 0,1-1,0 1,1 0,0-1,0 0,9 13,-7-13,6 5,-11-38,-2 17,0 0,0 0,-1 0,0 0,0 1,-1-1,0 1,0 0,0-1,0 1,-1 0,0 1,0-1,0 1,0 0,-1 0,1 0,-1 0,0 1,-1 0,-6-3,5 3,1 0,-1 0,0 1,-1 0,1 0,0 1,0 0,-1 0,1 1,-1 0,1 0,0 1,-1 0,1 0,0 0,-13 5,6 1,1 1,1 0,-1 0,1 1,1 1,-15 15,23-23,1 1,0 0,0-1,1 1,-1 0,1 0,-1 0,1 1,0-1,0 0,0 0,0 1,1-1,0 0,-1 1,1-1,0 1,1-1,-1 0,0 1,1-1,0 0,1 5,3 4,0-1,1 1,1-1,12 18,-11-18,5 5,0-1,1-1,1 0,0-1,1-1,1 0,19 11,-35-23,0 1,0 0,-1-1,1 1,0-1,0 1,-1-1,1 1,0-1,0 0,0 1,0-1,0 0,0 0,0 0,0 0,0 0,0 0,-1 0,1 0,0 0,0 0,0 0,0 0,0-1,0 1,1-1,-1 0,0 0,-1 0,1 0,-1-1,1 1,-1 0,0 0,1 0,-1-1,0 1,0 0,0 0,0-1,0 1,0 0,0 0,0-3,-1-1,0 0,0 0,-1 0,1 0,-1 0,0 0,0 0,-1 0,-4-6,0 4,-1 0,0 1,0 0,-1 0,0 1,0 0,0 1,-1 0,1 0,-17-4,14 5,7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03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248 1,'-7'0,"0"0,0 0,0 0,0 1,0 0,1 0,-1 1,0 0,0 0,1 1,-1 0,1 0,0 0,0 1,0 0,1 0,-1 0,1 1,0 0,0 0,0 0,1 1,0-1,0 1,-4 8,-8 11,1-2,2 0,-19 43,29-59,0 1,1 0,0-1,0 1,1 0,0 0,1 0,-1 0,1 0,1 1,0-1,0 0,4 12,-3-14,1 0,0-1,0 0,1 0,0 0,-1 0,2 0,-1-1,0 0,1 0,0 0,0 0,0-1,0 0,1 0,8 3,12 5,0-1,33 7,-55-16,28 6,-24-6,0 1,1 0,-1 1,0-1,14 8,-11-5,0-2,0 1,1-1,-1-1,1 0,0-1,-1 0,1-1,23-2,-18 1,0 1,0 1,31 4,48 8,-21-5,-27-3,1-1,82-6,-33-1,1520 3,-1444 18,-136-18,-1 2,49 9,-39-6,0-2,87-5,-36 0,529 2,-471 18,-65-17,96-4,-127-4,-35 3,47-2,-66 6,33 1,55-7,-83 4,-1 1,0-1,1-1,-1 0,0 0,-1-1,1-1,-1 1,1-2,12-8,-19 10,1 0,0 0,-1 0,0-1,0 1,0-1,-1 0,1 0,-1 0,-1 0,1 0,0 0,-1 0,0-1,0-8,1-12,-2 0,-3-29,0 3,3 42,0 0,0 0,-1 1,0-1,-1 0,0 1,-7-19,7 24,-1 0,0 0,1 0,-1 0,-1 0,1 0,-1 1,1 0,-1 0,0 0,0 0,0 0,0 1,-1 0,1 0,-1 0,-8-2,-132-43,117 39,0 2,0 0,0 2,-32 0,-120 5,69 2,-3785-3,3881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07.9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1 387,'209'-18,"-18"0,-16 1,851 18,-870 17,1933-19,-2075 0,1-1,0-1,-1 0,0-1,1 0,-2-1,1-1,0 0,-1-1,0-1,21-15,22-27,-30 25,-13 11,0-1,-1 0,-1-1,0-1,-1 1,-1-2,8-21,5-6,-17 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1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1 368,'5'0,"1"0,-1-1,0 0,0 0,0 0,0-1,0 0,0 0,0 0,0 0,0-1,-1 0,0 0,1 0,-1 0,0-1,-1 0,1 0,-1 0,1 0,3-7,5-9,-1-1,-1 0,12-39,0 4,-18 47,0-1,-1 0,0 0,-1 0,0 0,0 0,-1 0,0-17,-1 26,0 0,-1 0,1 0,-1-1,1 1,-1 0,1 0,-1 0,1 0,-1 0,0 0,0 0,1 0,-1 0,0 0,0 1,0-1,0 0,0 0,0 1,0-1,-1 1,1-1,0 1,0-1,0 1,0 0,-1 0,1-1,0 1,0 0,-1 0,1 0,0 0,0 1,0-1,-1 0,1 0,0 1,0-1,0 1,0-1,-1 1,1-1,-1 2,-2 0,0 0,0 0,0 0,0 1,0 0,0 0,1 0,-1 0,1 0,0 1,-3 3,-6 21,0 0,2 0,-10 44,5-16,12-44,-19 73,21-78,0 0,0 0,1-1,-1 1,2 0,-1 0,1 0,0 0,0 0,3 7,-1-10,-1-1,1 1,0-1,1 0,-1 0,1 0,-1 0,1-1,0 1,0-1,0 0,0 0,0 0,0-1,0 0,1 0,-1 0,1 0,-1 0,1-1,-1 0,1 0,7-1,-8 2,1-1,0 0,0-1,-1 1,1-1,0 0,-1 0,1 0,-1-1,1 1,-1-1,0 0,1-1,-1 1,0-1,0 1,-1-1,1-1,-1 1,1 0,-1-1,4-5,-6 7,0 1,-1-1,1 0,0 0,-1 1,1-1,-1 0,0 0,0 0,1 1,-1-1,0 0,0 0,-1 0,1 0,0 1,-1-1,1 0,-1 0,1 1,-1-1,0 0,0 1,0-1,0 1,0-1,0 1,0-1,0 1,-1 0,1-1,-1 1,1 0,-1 0,1 0,-1 0,1 0,-4-1,1 1,0 0,0 0,1 0,-1 1,0-1,0 1,0 0,0 0,0 0,1 1,-1 0,0-1,0 1,1 0,-1 1,0-1,1 1,-5 2,3-1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1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41,'-4'0,"-1"0,1 0,-1 1,0-1,1 1,-1 0,1 1,0-1,-1 1,-5 3,8-4,1 0,0 0,0 0,-1 0,1 1,0-1,0 0,0 1,0-1,0 0,0 1,1-1,-1 1,0 0,1-1,-1 1,1 0,0-1,-1 1,1 0,0-1,0 1,0 0,0 0,1-1,-1 1,0 0,1-1,-1 1,1-1,1 4,-1-3,1 0,-1 1,1-1,0 0,0-1,0 1,0 0,0 0,0-1,1 1,-1-1,1 0,-1 0,0 0,1 0,0 0,-1 0,1-1,0 1,-1-1,1 0,0 0,-1 0,1 0,3-1,4 1,1 0,-1-1,0-1,1 0,11-4,-18 4,-1 0,0 0,0-1,0 1,0-1,-1 1,1-1,-1 0,1 0,-1 0,0 0,0-1,0 1,-1 0,1-1,-1 1,0-1,0 0,0 1,-1-1,1 0,-1-5,1 7,-1 0,0 1,0-1,0 1,1-1,-2 1,1-1,0 0,0 1,0-1,-1 1,1-1,-1 1,1-1,-1 1,0 0,0-1,1 1,-1 0,0-1,0 1,0 0,-1 0,1 0,0 0,0 0,0 0,-1 0,1 0,0 1,-1-1,1 0,-1 1,1-1,-1 1,1-1,-1 1,1 0,-1 0,0 0,1 0,-1 0,1 0,-1 0,1 0,-1 1,0-1,1 1,0-1,-1 1,1-1,-1 1,-1 1,2-2,0 1,0-1,0 1,0-1,0 1,0 0,0-1,0 1,0 0,1 0,-1-1,0 1,0 0,1 0,-1 0,1 0,-2 2,1 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3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29,'1'-2,"0"1,1-1,-1 1,0-1,0 1,1 0,-1 0,0 0,1-1,0 1,-1 1,1-1,-1 0,1 0,0 0,0 1,3-1,33-7,-37 8,1 1,-1-1,0 1,1 0,-1 0,0 0,0 0,0 0,0 0,0 0,0 0,0 0,0 0,0 0,0 1,0-1,-1 0,1 0,-1 1,1-1,-1 1,1-1,-1 1,0-1,0 0,1 1,-1-1,0 1,-1-1,1 1,0-1,0 1,-1 1,1 0,-1 0,1 0,-1 0,0 0,0 0,0 0,0-1,0 1,-1 0,1-1,-1 1,0-1,1 1,-1-1,0 0,-4 3,-13 2,-15 9,34-15,-1-1,1 1,-1 0,1-1,0 1,-1 0,1 0,0-1,0 1,0 0,-1 0,1-1,0 1,0 0,0 0,0-1,0 1,0 0,0 0,1-1,-1 1,0 0,0 0,1-1,-1 1,0 0,1-1,-1 1,0 0,1-1,-1 1,1-1,-1 1,1 0,0-1,-1 1,1-1,-1 0,1 1,0-1,-1 1,1-1,0 0,1 1,13 10,1 1,-2 0,26 28,-36-34,0 0,0 0,-1 0,1 1,-2-1,1 1,0 0,-1-1,-1 1,1 0,-1 0,0 1,0 12,-1-16,1-1,-1 0,0 1,0-1,0 0,-1 1,1-1,-1 0,0 0,1 1,-2-1,1 0,0 0,-1 0,1 0,-1 0,0 0,0-1,0 1,0-1,0 1,-1-1,1 0,-1 0,1 0,-1 0,0 0,0 0,0-1,0 1,0-1,0 0,-1 0,1 0,0-1,0 1,-1-1,1 0,0 1,-1-2,-5 1,6 0,-1 0,1 0,-1-1,1 1,-1-1,1 0,0 1,-1-2,1 1,0 0,0-1,0 1,0-1,0 0,0 0,0 0,1 0,-1 0,1-1,-1 1,1-1,0 0,0 0,0 0,1 0,-1 0,0 0,1 0,0 0,0-1,0 1,0 0,1-1,-1 1,1-1,0 1,0 0,0-1,0 1,1-1,-1 1,1-1,0 1,0 0,0 0,1-1,-1 1,1 0,-1 0,1 0,0 0,0 1,1-1,-1 1,0-1,1 1,0 0,-1-1,7-2,1-1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3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2 317,'6'-2,"0"0,1 0,-1-1,0 1,-1-2,1 1,0 0,-1-1,9-8,6-3,-11 10,0 0,-1-1,0 0,0-1,0 0,-1 0,0 0,0-1,-1 0,0 0,0-1,-1 0,0 0,-1 0,0-1,0 1,-1-1,0 0,-1 0,0 0,0-12,-2 18,1 1,-1 0,-1-1,1 1,0-1,-1 1,0 0,1-1,-2 1,1 0,0 0,0 0,-1 0,0 0,0 0,0 0,-4-4,4 5,0 1,-1-1,1 1,-1 0,0 0,1 0,-1 1,0-1,0 1,0-1,1 1,-1 0,0 0,0 0,0 0,1 1,-1-1,0 1,0 0,1-1,-1 1,-3 2,2-1,1 0,-1-1,1 1,0 1,-1-1,1 0,0 1,0 0,1-1,-1 1,1 0,-1 1,-2 5,-24 53,9-15,13-31,2 1,0 0,0 0,2 0,0 1,1-1,1 1,1 22,0-31,-1 0,1 0,0 0,1-1,0 1,0 0,5 14,-5-21,1 1,-1-1,1 1,-1-1,1 0,0 0,0 0,0 0,0 0,0 0,0 0,0-1,1 1,-1-1,1 0,-1 0,1 1,-1-2,1 1,0 0,-1 0,1-1,0 0,0 1,4-1,-5 0,1 0,-1 0,0-1,1 1,-1 0,0-1,0 1,1-1,-1 0,0 0,0 0,0 0,0 0,0 0,0-1,0 1,-1-1,1 1,0-1,-1 0,1 1,-1-1,1 0,-1 0,0 0,0 0,0 0,0 0,0-1,-1 1,1 0,-1 0,1-1,-1-3,1 4,-1-1,0 0,1 1,-1-1,-1 1,1-1,0 0,-1 1,1-1,-1 1,0-1,0 1,0-1,0 1,0-1,0 1,-1 0,1 0,-1 0,1 0,-1 0,0 0,0 0,0 0,0 1,0-1,0 1,-1-1,-4-1,-6 1,2 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4.8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0,'-1'48,"0"-19,1 1,1-1,10 52,-3-46,-2 0,-1 0,-1 0,-2 37,-3-147,2-70,1 133,1 1,0 0,1 0,0 1,1-1,0 1,0 0,1 0,1 0,0 1,0 0,1 1,0-1,0 1,1 1,-1 0,2 0,17-10,-26 17,0-1,0 1,-1-1,1 1,0 0,0-1,0 1,-1 0,1 0,0-1,0 1,0 0,0 0,0 0,-1 0,1 0,0 0,0 0,0 1,0-1,0 0,-1 0,1 1,0-1,0 0,0 1,-1-1,1 1,0-1,0 2,1 0,0 0,0 1,0-1,-1 1,1-1,-1 1,0 0,0 0,1 3,10 65,-12-69,0 0,0 0,0 0,0 1,-1-1,1 0,0 0,-1 0,0 0,0 0,0 1,1-2,-2 1,1 0,0 0,0 0,-1 0,1-1,-1 1,1-1,-1 1,0-1,1 1,-1-1,0 0,0 0,0 0,0 0,-3 1,2-1,1-1,-1 1,0 0,0-1,0 1,0-1,0 0,0 0,0 0,0-1,0 1,0-1,0 1,0-1,0 0,0 0,0-1,1 1,-1 0,0-1,-3-2,6 3,0 1,0 0,0 0,0 0,-1 0,1 0,0-1,0 1,0 0,0 0,0 0,0 0,0 0,0-1,0 1,0 0,0 0,0 0,0 0,0-1,0 1,0 0,0 0,0 0,0 0,0 0,0-1,0 1,0 0,0 0,0 0,0 0,1 0,-1-1,0 1,0 0,0 0,0 0,0 0,0 0,0 0,1 0,-1-1,0 1,0 0,0 0,0 0,0 0,1 0,-1 0,0 0,0 0,0 0,0 0,1 0,-1 0,0 0,0 0,1 0,6-2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7.6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107 176,'-8'0,"0"0,-1 0,1 1,0 0,0 0,-16 5,22-5,-1 1,1-1,0 0,0 1,0 0,0-1,0 1,1 0,-1 0,0 0,1 0,-1 1,1-1,0 0,0 0,0 1,0-1,0 1,0-1,1 1,-1-1,1 1,0-1,0 1,0 5,0 0,0 0,0 0,1 0,0-1,0 1,1 0,0 0,5 11,-6-17,0 0,0 0,0 0,0 0,0-1,0 1,1-1,-1 1,1-1,-1 1,1-1,0 0,0 1,-1-1,1 0,0 0,0-1,0 1,0 0,0-1,0 1,0-1,0 1,0-1,1 0,-1 0,0 0,0 0,0 0,0-1,0 1,0-1,0 1,0-1,0 0,0 0,3-1,-2 0,0 0,0 0,0 0,0 0,-1-1,1 1,-1-1,0 1,1-1,-1 0,0 0,-1 0,1 0,0 0,-1-1,0 1,0 0,0-1,0 1,0-1,-1 1,1-1,-1 1,0-1,-1-3,2 1,-1 0,1 0,0 1,0-1,1 1,-1-1,1 1,4-9,-5 14,-1 0,0 0,0 0,0-1,0 1,0 0,1 0,-1 0,0 0,0-1,0 1,0 0,1 0,-1 0,0 0,0 0,1 0,-1 0,0 0,0 0,0 0,1 0,-1 0,0 0,0 0,1 0,-1 0,0 0,0 0,1 0,-1 0,0 0,0 0,0 0,1 0,-1 0,0 0,0 0,0 1,1-1,-1 0,0 0,0 0,0 0,1 1,10 14,7 27,-16-37,0-1,0 0,0 0,0-1,0 1,1-1,-1 0,1 0,0 0,0 0,0 0,0 0,1-1,-1 0,1 1,-1-1,1 0,0-1,0 1,0-1,0 0,0 0,0 0,0 0,5 0,-6-1,0-1,0 1,-1 0,1-1,0 1,0-1,0 0,-1 0,1 0,-1 0,1-1,-1 1,1-1,-1 1,0-1,1 0,-1 0,0 0,0 0,0 0,-1 0,1-1,-1 1,1-1,-1 1,0-1,0 1,0-1,0 0,0 0,0 1,-1-1,0 0,1 0,-1-4,0-90,-1 60,1 33,-1 15,2-3,0 0,1 0,0 0,0 0,0 0,1 0,0 0,1-1,0 1,0-1,0 0,1-1,0 1,0-1,1 0,0 0,7 6,-11-10,1 0,0 0,-1 0,1 0,0 0,0-1,0 1,0-1,1 0,-1 0,0 0,0 0,1-1,-1 1,0-1,1 0,-1 0,1 0,-1 0,0-1,1 1,-1-1,0 0,0 0,1 0,-1 0,0-1,0 1,0-1,0 0,-1 0,1 0,0 0,-1-1,1 1,-1 0,0-1,0 0,0 1,0-1,-1 0,1 0,1-4,22-45,-24 49,0 1,-1 0,1 0,0-1,0 1,-1-1,0 1,1-1,-1 1,0-1,0 1,0 0,-1-1,1 1,0-1,-1 1,0-1,0 1,1 0,-3-4,2 6,1 0,-1 0,1 0,0 1,-1-1,1 0,-1 0,1 0,0 1,-1-1,1 0,0 0,-1 1,1-1,0 0,0 1,-1-1,1 0,0 1,0-1,0 0,-1 1,1-1,0 1,0-1,0 0,0 1,0-1,0 1,0-1,0 0,0 1,0-1,0 1,0-1,0 1,0-1,-3 21,3-16,1 0,-1 0,1 0,0 0,0 0,1 0,0 0,0-1,0 1,0 0,0-1,1 0,0 1,0-1,0 0,1-1,-1 1,1 0,0-1,0 0,0 0,1 0,-1-1,6 3,-6-3,0 0,0-1,0 0,1 0,-1 0,0 0,0-1,1 1,-1-1,0 0,1 0,-1-1,0 0,0 1,1-1,-1-1,0 1,0-1,0 1,0-1,-1 0,1-1,0 1,-1 0,1-1,-1 0,0 0,5-6,-4 2,-1 0,0 0,-1 0,1 0,-1 0,-1 0,1-1,-1 1,0-1,-1 1,0-1,0 1,-1-1,-1-8,1 0,0 126,2 52,3-138,-1-13,-1-1,0 1,-1 0,1 18,-2-28,0 0,0 0,-1 0,1 1,0-1,0 0,-1 0,1 0,0 0,-1 1,1-1,-1 0,1 0,-1 0,0 0,0 0,1 0,-1-1,0 1,0 0,0 0,0 0,0-1,0 1,0 0,0-1,0 1,0-1,0 0,0 1,-1-1,1 0,0 1,0-1,0 0,0 0,-1 0,1 0,0 0,0 0,0-1,-1 1,1 0,0-1,0 1,0 0,0-1,0 0,-1 0,0 1,0-1,1 0,-1 0,0 0,1 0,0 0,-1 0,1 0,-1 0,1-1,0 1,0-1,0 1,0-1,0 1,0-1,0 1,1-1,-1 0,0 1,1-1,-1 0,1 0,0 1,0-1,-1 0,1 0,0 0,1 1,-1-1,0 0,0 0,1 0,-1 1,1-1,0 0,0-1,3-7,-1 1,2-1,-1 1,12-17,-11 20,1 0,-1 0,1 1,0 0,0 0,1 1,-1 0,1 0,0 0,0 1,0 0,9-2,-7 2,-1 0,0-1,0 0,0 0,0 0,-1-1,0 0,0-1,0 0,6-6,-4 2,-1 0,0 0,0-1,-1 1,-1-2,0 1,0-1,-1 0,-1 0,0 0,-1-1,0 1,0-1,-2 0,0 0,0-14,-1 25,0 0,0 0,0-1,0 1,0 0,0 0,-1 0,1 0,-1 0,0 0,1 0,-1 0,0 0,0 0,0 0,-1 1,1-1,0 0,-1 1,1-1,-1 1,1-1,-1 1,0 0,1-1,-1 1,0 0,0 0,0 1,0-1,0 0,0 1,0-1,0 1,0-1,-1 1,1 0,0 0,0 0,0 0,0 0,0 1,0-1,0 1,0-1,-1 1,2 0,-1 0,0 0,0 0,0 0,0 0,1 0,-1 1,0-1,1 1,-3 1,-1 5,1 0,-1 0,1 0,0 1,1 0,0-1,1 1,0 0,0 0,1 0,0 1,0-1,1 0,0 0,1 0,2 10,-2-15,0 0,0 0,1 0,-1 0,1 0,0-1,0 1,1-1,-1 1,1-1,-1 0,1 0,0 0,1 0,-1 0,0-1,1 1,5 2,-7-4,0 0,0-1,0 1,0 0,0-1,0 0,0 1,0-1,0 0,0 0,0 0,0-1,0 1,0 0,0-1,0 1,0-1,0 1,0-1,0 0,0 0,-1 0,1 0,0 0,-1-1,1 1,0 0,-1-1,0 1,1-1,-1 0,0 1,0-1,0 0,0 0,0 1,0-1,-1 0,2-3,5-10,-1 0,-1 0,0-1,-1 0,0 0,-2 0,2-24,4 134,-6-86,-1 0,1 0,0 0,1-1,-1 1,2 0,-1-1,1 0,0 0,9 11,-12-17,0 0,0 0,0 0,0 0,0 0,0 0,0 0,1-1,-1 1,0 0,1-1,-1 0,0 1,1-1,-1 1,0-1,1 0,-1 0,1 0,-1 0,1 0,-1 0,3-1,-2 0,1 0,0 0,-1 0,0-1,1 1,-1-1,0 0,1 0,-1 0,0 0,2-3,2-3,0 0,0-1,-1 0,0 0,6-17,-8 15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8.8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39,'1'67,"-2"75,1-141,0 1,0-1,-1 0,1 0,0 0,0 1,0-1,-1 0,1 0,-1 0,1 0,-1 0,1 0,-1 0,0 0,1 0,-1 0,0 0,-1 1,1-2,1 1,-1-1,1 0,-1 0,1 0,-1 0,1 0,-1 0,1 0,-1 0,1 0,-1 0,1 0,-1 0,1-1,0 1,-1 0,1 0,-1 0,1-1,-1 1,1 0,0 0,-1-1,1 1,0 0,-1-1,1 1,0-1,-1 0,0 0,1 0,-1 0,0 0,1 0,0-1,-1 1,1 0,0 0,-1-1,1 1,0 0,0-1,0 1,0 0,0-1,0 1,1 0,-1 0,0-1,1 1,-1 0,0 0,1-1,0 1,-1 0,1 0,0 0,0 0,-1 0,1 0,0 0,0 0,0 0,0 0,0 1,3-2,36-16,-37 17,0 1,0-1,0 0,0 0,-1 0,1 0,0 0,-1-1,1 1,0-1,-1 0,0 0,1 0,-1 0,0 0,0 0,0 0,-1-1,1 1,0-1,-1 0,0 1,1-1,-1 0,0 0,0 1,-1-1,2-5,8-44,-6 35,0 0,-1 0,0-23,-11 146,8-93,1 0,0 0,1-1,0 1,1-1,1 1,5 12,-8-22,0-1,0 1,0-1,0 1,0-1,1 1,0-1,-1 0,1 0,0 0,0 0,0 0,0 0,0 0,1-1,-1 1,0-1,1 1,-1-1,1 0,0 0,-1 0,1-1,0 1,-1 0,1-1,0 0,0 0,0 0,-1 0,1 0,0 0,0-1,-1 1,1-1,0 0,-1 0,6-2,-4 0,-1 0,1 1,-1-1,1 0,-1-1,0 1,0-1,-1 1,1-1,-1 0,1 0,-1 0,0 0,-1 0,1-1,-1 1,0 0,0-1,0 1,-1-1,1 1,-1-7,0 4,0 0,0 0,0 0,-1-1,0 1,0 0,-1 0,0 0,0 0,0 1,-1-1,0 1,-7-11,6 13,1 1,-1 0,0 0,0 0,-1 0,1 1,0 0,-7-3,-11-6,13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5.8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21,'34'-10,"-30"8,0 0,0 1,0-1,0 1,0 0,0 0,6 0,143 14,-6 7,-118-17,-24-3,0 0,0 1,0 0,0 0,-1 0,1 0,0 1,7 2,-12-3,1 0,0-1,0 1,-1-1,1 1,-1 0,1 0,0-1,-1 1,1 0,-1 0,0 0,1-1,-1 1,0 0,1 0,-1 0,0 0,0 2,0 0,0-1,-1 1,1 0,-1 0,1-1,-1 1,0 0,0-1,-3 5,-8 14,-29 37,28-42,2 0,0 1,-16 32,17-26,-1 3,1-1,-12 46,19-55,-1 0,0 0,-12 27,14-39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1.7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0,'1'6,"1"0,0 0,0 0,0 0,1-1,0 1,6 8,7 16,47 152,-59-159,-2-19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9.8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83,'1'72,"-3"83,2-153,0 0,0 0,0-1,-1 1,1 0,-1 0,1 0,-1-1,0 1,0 0,1-1,-1 1,0 0,-1-1,-1 3,-1-8,6-15,3 0,-1-1,-1 1,-1-1,0 0,-2-27,-1 40,0 0,0 0,0 0,-1 1,0-1,0 1,-1-1,0 1,0 0,0 0,-1 0,0 0,0 1,-1 0,1-1,-1 2,0-1,-10-7,-5-1,0 2,-23-11,39 18,15 4,19 8,-16-3,0-1,0 0,0 0,0-2,0 1,1-2,-1 0,1-1,15-2,-23 2,8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21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67,'-3'0,"0"0,1 1,-1-1,0 0,1 1,-1-1,1 1,-1 0,1 0,-1 0,1 0,-1 0,1 1,0-1,0 1,0-1,-4 4,2 1,0-1,0 1,1-1,0 1,-4 9,4-7,0-1,-1 0,0 0,-10 12,12-16,-1 0,1 0,0 0,0 1,0-1,1 1,-1-1,1 1,0-1,0 1,0 0,0 0,1-1,-1 1,1 0,0 0,0 0,1 3,-1-4,1-1,0 0,-1 1,1-1,0 0,0 0,0 0,0 0,0 0,1 0,-1 0,1 0,-1 0,1 0,0-1,0 1,0-1,-1 1,1-1,1 0,-1 0,0 0,0 0,0 0,1 0,-1-1,0 1,1-1,2 1,0 0,0-1,-1 0,1 0,0 0,0 0,0-1,0 0,-1 0,9-2,-11 2,0-1,1 1,-1 0,0-1,0 1,0-1,0 1,0-1,-1 0,1 0,0 0,-1 0,0 0,1 0,-1-1,0 1,0 0,0-1,1-2,-3 6,2 1,-1 0,0 0,0 0,0-1,1 1,-1 0,1 0,0-1,-1 1,1 0,0-1,0 1,0-1,0 1,0-1,0 1,0-1,1 0,-1 0,0 1,1-1,-1 0,3 1,-2-1,0 1,1-1,-1 1,0-1,1 0,-1 0,1 0,0 0,-1 0,1-1,-1 1,1-1,0 0,0 1,-1-1,1-1,5 0,-5 0,0-1,0 1,0-1,-1 0,1 0,0 0,-1 0,0-1,1 1,-1-1,0 0,0 1,-1-1,1 0,0 0,-1 0,0 0,0 0,0 0,0-1,0 1,0 0,-1-6,3-11,-2 0,-2-35,0 35,2-3,-1-34,0 55,0 0,0 0,-1 1,1-1,0 0,-1 0,1 1,-1-1,0 0,1 0,-1 1,0-1,0 1,0-1,0 1,0-1,-1 1,1 0,0-1,-1 1,1 0,-1 0,-1-1,2 2,-1 0,1 0,-1 0,1 0,-1 0,1 1,-1-1,1 1,-1-1,1 1,0-1,-1 1,1 0,0-1,0 1,-1 0,1 0,0 0,0 0,0 0,0 0,0 1,0-1,0 0,1 0,-1 1,0-1,1 0,-1 1,1-1,-1 1,1 2,-3 3,1-1,0 1,0 1,1-1,-2 11,4-16,-1 0,0 0,1 0,-1 0,1 0,0 0,0 0,0 0,0-1,0 1,0 0,0-1,1 1,-1-1,0 1,1-1,-1 0,1 1,0-1,-1 0,1 0,0 0,0 0,3 1,-2-1,0 0,-1 1,1-1,0 1,-1-1,0 1,1 0,-1 0,0 0,0 1,0-1,0 0,-1 1,3 3,19 93,-17-88,2-3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25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1 281,'6'0,"0"-1,0 0,-1 0,1 0,0 0,0-1,-1 0,1 0,-1-1,1 0,-1 0,0 0,0 0,-1-1,1 0,-1 0,6-6,4-6,-1-2,0 0,13-27,-2 5,-22 38,-1 1,1-2,-1 1,0 0,0 0,0 0,0-1,0 1,0 0,-1-1,1 1,-1 0,1-1,-1 1,0-1,0 1,0-1,-1 1,1-1,0 1,-1-1,0 1,1 0,-1-1,0 1,0 0,0 0,-1 0,1-1,0 1,-4-3,2 3,0 0,0 0,0 0,-1 0,1 0,-1 1,1-1,-1 1,1 0,-1 0,0 0,0 1,1-1,-1 1,0 0,0 0,0 1,1-1,-1 1,-5 1,5-1,1 0,0 1,-1-1,1 1,0 0,0 0,0 0,1 0,-1 1,0-1,1 1,0-1,-1 1,1 0,0 0,1 0,-1 0,0 0,1 0,0 1,-1-1,1 1,1-1,-1 0,0 8,-2 10,2 1,1-1,2 28,0-10,-2-21,0 2,0-1,1 1,1-1,1 1,6 24,-8-40,1 0,-1 0,1-1,-1 1,1-1,0 1,1-1,-1 0,0 0,1 0,0 0,0 0,0 0,0-1,0 1,0-1,1 0,-1 0,1-1,-1 1,1 0,0-1,0 0,0 0,0 0,-1-1,1 1,0-1,0 0,0 0,0 0,5-2,-5 1,-1 0,-1 0,1 0,0-1,0 0,0 1,-1-1,1 0,-1 0,1 0,-1-1,0 1,0-1,0 1,0-1,-1 0,1 1,-1-1,1 0,-1 0,0 0,1-5,-1 5,1 0,-1 0,0 0,-1-1,1 1,-1 0,1 0,-1-1,0 1,0 0,0-1,-1 1,1 0,-1-1,0 1,0 0,0 0,0 0,0 0,-1 0,-2-5,3 7,0 0,0 1,0-1,0 0,0 1,0-1,0 0,0 1,-1 0,1-1,0 1,0 0,0-1,0 1,-1 0,-1 0,-7 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26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71,'0'-1,"0"0,-1 0,1 1,0-1,-1 0,1 0,-1 1,1-1,-1 0,1 0,-1 1,0-1,1 1,-1-1,0 1,1-1,-1 1,0-1,0 1,1-1,-1 1,0 0,0 0,0-1,0 1,1 0,-1 0,0 0,0 0,0 0,0 0,0 0,0 0,-1 1,-30 5,29-4,1-1,0 1,0-1,0 1,0 0,0 0,0 0,0 0,0 0,1 0,-1 0,1 0,0 1,-1-1,1 1,0-1,0 1,1-1,-1 1,1 0,-1-1,1 1,0 0,0 0,0-1,0 1,0 0,1-1,-1 1,1 0,0-1,0 1,0-1,0 1,0-1,2 3,-1-1,1 1,1-1,-1 0,0 0,1 0,0-1,0 1,0-1,0 0,1 0,-1 0,1-1,-1 0,1 0,0 0,0 0,10 1,-2 0,0-1,0-1,0 0,0-1,0-1,0 0,0 0,-1-1,1-1,0 0,-1-1,1 0,-1-1,17-9,-19 7,-1 0,0 0,0-1,0 0,9-11,-15 15,-1 1,1-1,-1 0,0 1,-1-1,1 0,-1 0,1 0,-1 0,-1 0,1-1,0 1,-1 0,0 0,0-1,0 1,0 0,-2-7,2 9,-1 1,1-1,0 0,-1 0,1 1,-1-1,1 1,-1-1,0 0,0 1,1-1,-1 1,0-1,0 1,-1 0,1 0,0-1,0 1,-1 0,1 0,-1 0,1 0,-1 0,1 0,-1 1,1-1,-1 1,0-1,1 1,-1-1,0 1,1 0,-1 0,0 0,0 0,1 0,-1 0,0 0,1 0,-1 1,-3 0,1 1,0-1,0 1,1 0,-1 0,1 0,-1 1,1-1,0 1,-1 0,1 0,1 0,-1 0,0 1,1-1,0 0,-4 7,5-7,0-1,0 0,0 0,0 1,0-1,1 1,-1-1,1 1,-1-1,1 1,0-1,0 1,0-1,0 1,0-1,1 1,-1-1,1 0,0 1,0-1,0 1,0-1,0 0,0 0,0 0,1 0,2 4,0-4,0 1,-1-1,1 0,1 0,-1 0,0-1,0 0,1 1,-1-1,0-1,1 1,-1-1,1 1,7-2,6 1,0-1,1 0,-1-2,22-5,-28 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43.7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0,'-1'34,"1"43,2-54,-2-23,0 0,0 0,0 0,0 0,1 0,-1 0,0-1,0 1,0 0,0 0,0 0,0 0,0 0,0 0,0 0,0 0,1 0,-1-1,0 1,0 0,0 0,0 0,0 0,0 0,1 0,-1 0,0 0,0 0,0 0,0 0,0 0,0 0,1 0,-1 0,0 0,0 0,0 0,0 0,0 0,0 0,1 0,-1 0,0 1,0-1,0 0,0 0,0 0,0 0,0 0,1 0,-1 0,0 0,0 0,0 1,0-1,0 0,0 0,0 0,0 0,0 0,2-2,-1 0,1-1,0 1,0 0,0 0,0 0,0 0,0 1,1-1,-1 0,1 1,-1 0,1-1,-1 1,1 0,0 0,0 1,-1-1,1 1,0-1,0 1,0 0,0 0,0 0,-1 0,1 1,0-1,4 2,-3-2,-1 1,1 0,0 1,0-1,-1 1,1-1,0 1,-1 0,0 0,1 1,-1-1,0 1,0-1,-1 1,1 0,0 0,-1 1,0-1,0 0,2 5,0 0,-1-1,-1 0,1 0,-1 1,-1-1,1 0,0 14,-2-19,0-1,-1 1,1 0,0-1,-1 1,0 0,1-1,-1 1,0-1,0 0,0 1,0-1,0 1,0-1,0 0,0 0,0 0,-1 0,1 0,0 0,-1 0,1 0,-1 0,1-1,-1 1,1-1,-1 1,0-1,1 1,-1-1,0 0,1 0,-1 0,0 0,1 0,-3 0,-67-1,56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44.1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0,'3'0,"3"0,5 0,3 0,2 0,1 0,1 0,0 0,0 0,0 0,-3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44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0,'-9'80,"6"-65,0 1,2 0,0 0,0 16,2-30,-1 0,1 0,-1 0,1-1,0 1,0 0,0 0,0 0,0-1,0 1,0 0,1-1,-1 1,1-1,-1 0,1 1,-1-1,1 0,0 0,0 0,-1 0,1 0,0 0,0-1,0 1,0 0,0-1,0 0,0 0,0 1,3-1,11 1,-1-1,1 0,19-3,-8 1,-23 2,-1 0,1 0,-1-1,0 0,1 1,-1-1,0 0,1-1,-1 1,0 0,0-1,0 0,0 0,0 0,-1 0,1 0,0 0,-1-1,0 1,1-1,-1 0,2-3,-2 1,1-1,0 0,-1 0,0 0,-1 0,1 0,-1 0,0 0,-1-1,0 1,0-11,-1 14,1 0,-1 0,0 0,0 0,0 0,0 0,-1 0,1 0,-1 1,0-1,1 0,-1 1,-1 0,1-1,0 1,0 0,-1 0,1 0,-1 0,0 1,1-1,-1 1,-4-2,-6-2,0 0,0 1,0 1,-16-2,18 5,2 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1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0 321,'1'-4,"1"0,0 0,-1 1,1-1,1 0,-1 1,0-1,1 1,3-4,11-15,2-19,-1 0,-2 0,20-80,-36 121,0 0,0-1,1 1,-1-1,0 1,0 0,0-1,0 1,1-1,-1 1,0 0,0-1,0 1,0-1,0 1,0-1,0 1,0 0,0-1,0 1,-1-1,1 1,0-1,0 1,0 0,0-1,-1 1,1-1,0 1,0 0,-1-1,1 1,0 0,0 0,-1-1,-13 10,-12 25,14-4,1 0,2 1,1 0,-8 58,-9 38,23-122,1 0,0 0,1 0,-1 0,1 0,0 0,0 1,1-1,-1 0,1 0,1 0,-1 0,0 0,1 0,0 0,4 6,-5-9,1 0,-1 0,1 0,0-1,0 1,0 0,0-1,0 1,0-1,0 0,0 1,0-1,1 0,-1-1,0 1,1 0,-1-1,0 1,1-1,-1 0,1 1,-1-1,1 0,-1-1,1 1,-1 0,1-1,-1 1,1-1,-1 0,0 0,0 0,1 0,-1 0,3-3,0 1,0-1,0 0,-1 1,0-1,0-1,0 1,0-1,0 1,-1-1,0 0,0 0,-1-1,1 1,-1-1,0 1,-1-1,1 1,-1-1,0 0,0 0,-1 0,0 0,0 1,0-1,-1 0,0 0,0 0,0 1,-4-10,4 13,0 0,-1 0,1 0,0 1,-1-1,0 0,1 1,-1-1,0 1,1 0,-1-1,0 1,0 0,0 0,0 0,0 1,-1-1,1 0,0 1,0-1,0 1,-1 0,1 0,0 0,0 0,-1 0,1 0,0 1,0-1,0 1,-1-1,1 1,0 0,0 0,0 0,-3 2,3-2,0 0,1 0,-1 0,0 0,1 0,-1 0,1 1,-1-1,1 1,0-1,0 1,0-1,-1 1,1 0,1-1,-1 1,-1 2,2-3,0 0,0 1,0-1,0 0,0 1,0-1,1 0,-1 0,0 1,1-1,-1 0,1 0,-1 0,1 0,0 1,-1-1,1 0,0 0,0 0,0 0,0-1,0 1,0 0,0 0,0 0,0-1,0 1,3 0,1 2,0-1,0 0,1 0,-1 0,1-1,-1 1,1-1,-1-1,1 1,0-1,0 0,-1 0,1-1,0 0,-1 0,1 0,-1-1,1 1,-1-1,0-1,1 1,-1-1,0 0,-1 0,1 0,0-1,-1 1,0-1,0 0,0 0,0-1,-1 1,0-1,4-6,-2 0,16-44,-20 53,0 0,0 0,-1 0,1 0,-1 0,0 0,0-1,0 1,0 0,0 0,0 0,0 0,-1 0,1 0,-1 0,1 0,-1 0,0 0,0 0,0 0,-2-3,3 5,-1 0,1 0,-1 0,1 0,0 0,-1 0,1 1,-1-1,1 0,0 0,-1 0,1 1,0-1,-1 0,1 0,0 1,0-1,-1 0,1 1,0-1,0 0,-1 1,1-1,0 1,0-1,0 0,0 1,0-1,0 1,0-1,-1 0,1 1,0-1,0 1,1-1,-1 0,0 1,0 0,-3 19,2-13,0 9,0 0,1 1,3 27,-3-42,1 1,-1 0,1 0,-1-1,1 1,0 0,0-1,0 1,0-1,0 1,1-1,-1 1,1-1,0 0,-1 0,1 0,0 0,0 0,1 0,-1-1,0 1,0-1,1 1,-1-1,1 0,-1 0,1 0,0 0,3 1,-5-2,1 0,-1 0,0 0,0 0,0 0,0 0,0 0,0 0,1-1,-1 1,0 0,0-1,0 1,0-1,0 1,0-1,0 1,0-1,0 0,0 1,-1-1,1 0,0 0,0 0,-1 0,1 1,0-1,-1 0,1 0,-1 0,1 0,-1-1,0 1,1 0,-1-2,1-46,-1 30,1 16,0 1,1 0,-1 0,1 0,0 0,0 0,0 0,0 0,0 0,0 1,0-1,0 1,1 0,-1 0,5-2,15-11,-18 10,1 0,-1 0,0 0,0-1,0 1,-1-1,1 0,-1 0,-1-1,1 1,-1-1,1 1,-2-1,3-9,-6 35,0 0,2 35,0-49,0 0,1 0,0 0,0 0,0 0,1 0,0 0,0 0,0-1,1 1,-1-1,1 1,1-1,6 8,-8-11,1 0,0-1,-1 1,1-1,0 0,0 0,0 0,-1 0,1 0,0-1,5 1,6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1.6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140 1,'-2'0,"0"1,0 0,0 0,0 0,1 0,-1 0,0 0,0 0,1 1,-1-1,0 1,1-1,-1 1,1-1,0 1,0 0,0 0,-2 3,-20 41,20-40,-4 9,-1-1,0-1,-1 1,-1-2,-11 14,21-26,0 0,-1 0,1 1,0-1,0 0,0 0,-1 1,1-1,0 0,0 0,0 0,-1 1,1-1,0 0,0 0,-1 0,1 0,0 0,-1 0,1 0,0 1,0-1,-1 0,1 0,0 0,-1 0,1 0,0 0,-1 0,1 0,0-1,0 1,-1 0,1 0,0 0,-1 0,1 0,0 0,-1-1,-4-13,2-21,3 34,2-119,1 132,2 0,-1 0,2 0,0 0,0-1,1 0,0 0,1-1,0 0,15 14,-19-21,0-1,0-1,-1 1,2 0,-1-1,0 0,0 0,0 0,0-1,1 1,5-1,4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2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2,'0'13,"-1"-1,1 0,1 0,0 0,0 0,1 0,4 13,-5-22,0 0,1 0,-1-1,1 1,0 0,-1-1,1 0,0 1,1-1,-1 0,0 0,1 0,-1 0,1 0,-1-1,1 1,0-1,0 1,0-1,0 0,0 0,0-1,0 1,0-1,0 1,0-1,0 0,0 0,4-1,-5 1,1 0,-1 0,1-1,-1 1,1-1,-1 0,0 0,1 1,-1-2,0 1,0 0,0 0,0-1,0 1,0-1,0 1,0-1,-1 0,1 0,0 0,-1 0,0 0,1 0,-1 0,0-1,0 1,0 0,-1-1,1 1,-1 0,1-1,-1 1,0-1,1 1,-2-4,2 2,-1 1,0-1,-1 0,1 0,-1 0,0 1,1-1,-2 0,1 1,0-1,-1 1,0-1,1 1,-1 0,-1 0,1 0,0 0,-1 0,1 0,-1 1,0-1,-5-3,0 3,0 0,-1 0,1 1,0 0,-1 1,0-1,1 2,-10-1,3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2.8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1,'21'1,"0"1,35 8,-36-6,2 0,37 1,-36-6,-16 0,0 0,0 1,0 0,0 0,0 1,12 2,-18-2,0-1,0 0,0 1,0-1,-1 1,1-1,0 1,0-1,-1 1,1 0,0-1,-1 1,1 0,-1 0,1-1,-1 1,1 0,-1 0,1 0,-1 0,0-1,1 1,-1 0,0 0,0 0,0 0,0 0,0 0,0 0,0 0,0 0,0 0,0 0,0-1,-1 1,1 0,0 0,-1 0,1 0,-1 1,-21 30,-2-5,0-1,1 0,1 1,1 2,-28 52,46-71,2-5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3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0,'-15'52,"14"-48,-1 11,1 0,1 0,1 18,-1-31,1 1,-1-1,1 1,-1-1,1 1,0-1,0 1,0-1,0 0,1 0,2 4,-3-5,-1 0,1 0,0-1,0 1,0-1,0 1,0-1,0 1,0-1,0 0,1 1,-1-1,0 0,0 0,0 0,0 0,0 0,0 0,1 0,-1 0,0 0,0 0,0-1,0 1,0 0,0-1,2 0,-1 0,0-1,0 1,0-1,0 0,0 0,0 0,-1 0,1 0,0 0,-1 0,0 0,1-1,-1 1,0 0,0-1,0 1,-1-1,1 1,-1-1,1 0,-1 1,0-5,-1-69,0 54,1 57,1 0,8 42,44 148,-50-204,0 0,-1-1,-1 1,-1 0,-4 25,4-45,0 1,0-1,0 1,0-1,0 1,-1-1,1 1,-1-1,1 1,-1-1,1 0,-1 1,0-1,0 0,0 0,0 0,1 0,-2 1,-1 0,2-1,0-1,0 0,0 1,0-1,0 0,0 0,0 0,0 0,0 0,0 0,0 0,0 0,0 0,0 0,-1-1,1 1,0 0,0-1,0 1,-1-2,-2 0,1 0,-1-1,1 1,-1-1,1 0,0 0,0 0,0-1,1 1,-1-1,1 0,-2-4,-3-9,1 0,1-1,1 1,1-1,0-1,1 1,1 0,1 0,0-1,1 1,6-26,-6 41,1-1,0 1,0 0,0 0,0 0,0 1,0-1,1 0,-1 1,1 0,0-1,0 1,0 0,0 0,0 1,0-1,1 1,-1-1,0 1,1 0,6-1,17-8,-15 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4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0,'-18'103,"18"-94,0 36,0-44,0 0,0 0,0 0,0 0,0 1,0-1,0 0,1 0,-1 0,0 0,1 0,-1 0,1 0,-1 0,1 0,0 0,-1 0,1 0,0 0,0 0,-1 0,1-1,0 1,0 0,0-1,0 1,0 0,0-1,2 1,-2-1,0-1,0 1,0-1,0 0,0 1,0-1,0 0,0 1,0-1,-1 0,1 0,0 0,0 0,-1 0,1 0,-1 0,1 0,-1 0,1 0,-1 0,0 0,1 0,-1-1,0 1,0 0,0 0,0 0,0-3,2-40,-2 40,0-1,0 1,0-1,0 1,-1 0,0-1,0 1,0 0,0 0,0-1,-1 1,0 0,-3-4,-2-1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5.1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53 266,'4'-1,"-1"1,1-1,-1 0,0 0,1 0,-1-1,0 1,0-1,0 0,0 0,0 0,0 0,0 0,3-5,32-38,-28 30,-1-1,-1 1,8-19,-14 29,0 0,0 0,-1 0,0-1,0 1,0 0,-1-1,1 1,-1 0,0-1,-1 1,1 0,-1 0,-3-10,3 13,1 1,-1-1,0 1,0-1,0 1,0-1,0 1,0 0,0 0,0-1,-1 1,1 0,0 0,-1 0,1 1,-1-1,1 0,-1 0,1 1,-1-1,1 1,-1-1,0 1,1 0,-1 0,0 0,0 0,1 0,-1 0,0 0,1 0,-1 1,0-1,1 0,-1 1,1 0,-1-1,1 1,-1 0,1 0,-3 2,-1-1,0 1,0 1,1-1,-1 1,1-1,0 1,0 0,0 1,0-1,1 1,-4 6,1 5,1 0,1 0,0 1,1 0,1-1,-1 21,3 8,6 49,-6-92,0 0,0-1,0 1,0 0,0 0,0 0,1-1,-1 1,1 0,0 0,-1-1,1 1,0-1,0 1,0 0,0-1,0 0,0 1,1-1,-1 0,0 1,1-1,-1 0,1 0,-1 0,1 0,2 1,-3-2,0 0,0 0,-1 0,1-1,0 1,0 0,0 0,-1 0,1-1,0 1,0 0,-1-1,1 1,0 0,-1-1,1 1,0-1,-1 1,1-1,-1 0,1 1,0-2,0 0,1 0,-1-1,0 1,0 0,0-1,-1 1,1-1,0 0,-1 1,1-4,-1 3,0 1,0-1,0 1,-1-1,1 1,-1-1,1 1,-1 0,0-1,0 1,0 0,0-1,0 1,0 0,0 0,-1 0,0 0,1 0,-1 0,0 1,0-1,1 0,-1 1,-1 0,1-1,0 1,0 0,0 0,-1 0,1 0,0 1,-1-1,1 0,-1 1,1 0,-1 0,1 0,-1 0,1 0,-1 0,1 0,-1 1,1 0,0-1,-1 1,1 0,0 0,-1 0,1 0,0 0,0 1,-2 1,-4 8,3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7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 51,'1'0,"-1"0,0-1,0 1,0 0,0 0,0-1,0 1,0 0,0 0,0-1,0 1,0 0,-1 0,1-1,0 1,0 0,0 0,0-1,0 1,0 0,-1 0,1 0,0-1,0 1,0 0,0 0,-1 0,1 0,0-1,0 1,0 0,-1 0,1 0,0 0,0 0,-1 0,1 0,0 0,0 0,-1-1,1 1,0 0,-1 0,-13 7,-9 17,20-16,0 1,1 0,0 0,0 0,1 0,0 0,1 12,6 65,-6-84,0 1,1 0,-1-1,1 1,0-1,0 1,0-1,0 1,0-1,0 1,1-1,-1 0,1 0,-1 0,1 0,0 0,0 0,0 0,0-1,0 1,1-1,-1 1,0-1,1 0,-1 0,1 0,-1 0,1 0,-1-1,1 1,0-1,-1 1,1-1,0 0,-1 0,1-1,0 1,-1 0,5-2,-1 1,0 0,1-1,-1 1,0-1,0-1,0 1,-1-1,1 0,0-1,-1 1,0-1,0 0,0 0,0-1,7-8,-3-1,-1 0,0-1,0 0,-2 0,0-1,0 1,-2-2,0 1,-1 0,0-1,-1 1,-1-18,-1 48,0 1,1-1,1 0,0 1,1-1,1-1,0 1,0 0,13 24,-6-8,-15-32,-7-18,8 12,0-1,0 0,1 1,0-1,1 0,0 0,0 0,1 0,0-1,0 1,1 0,2-10,-2 16,0 0,-1 0,1 0,0 1,1-1,-1 0,0 0,1 1,0-1,-1 1,1-1,0 1,0 0,0 0,1 0,-1 0,0 0,1 0,0 0,-1 1,1-1,0 1,-1 0,1 0,0 0,0 0,0 1,0-1,0 1,0 0,0 0,0 0,0 0,0 0,0 0,0 1,0 0,0-1,4 3,9 3,0 1,0 0,-1 1,0 1,0 0,-1 2,22 19,-32-26,-1 0,1 1,-1 0,0-1,-1 1,1 0,-1 1,0-1,2 8,-3-8,0-1,1 0,-1 1,1-1,0 0,1 0,-1 0,0 0,1 0,0-1,0 1,4 3,-6-6,0 0,1 0,-1-1,1 1,-1 0,1-1,-1 1,1-1,-1 1,1-1,0 0,-1 0,1 1,0-1,-1 0,1-1,-1 1,1 0,0 0,-1-1,1 1,-1-1,1 1,-1-1,1 0,-1 1,1-1,-1 0,0 0,0 0,1 0,-1 0,0 0,0-1,0 1,0 0,0-1,0 1,0 0,-1-1,1 1,-1-1,2-2,1-4,1 0,-1 0,-1 0,0-1,0 1,2-17,-4 23,3-47,-2 47,-1-1,0 0,1 0,0 1,-1-1,1 0,0 1,1-1,-1 0,0 1,1 0,-1-1,1 1,2-3,-3 5,0 0,0 0,0 0,-1 0,1 1,0-1,0 0,0 0,0 1,0-1,0 0,-1 1,1-1,0 0,0 1,-1-1,1 1,0 0,0-1,-1 1,1 0,-1-1,1 1,-1 0,1 0,-1-1,1 1,-1 0,0 0,1 0,-1 1,17 32,-17-31,7 13,1-1,0 1,1-1,22 27,-27-37,0 0,0 0,1-1,0 0,0 0,0 0,0-1,0 1,1-1,0 0,-1-1,1 1,0-1,0-1,1 1,10 1,-14-3,0 0,1 1,-1-2,0 1,1 0,-1 0,0-1,0 0,0 0,0 0,0 0,0 0,0-1,0 1,0-1,0 0,-1 1,4-4,-4 2,-1 1,1-1,-1 1,0-1,1 1,-1-1,-1 0,1 0,0 0,-1 0,1 1,-1-1,0 0,0 0,0 0,0 0,-1 0,1 0,-1 0,1 1,-3-5,0-5,-1-1,-1 1,0 0,-1 1,-1-1,-11-17,14 25,0-1,1 0,-1 1,-1 0,1 0,-1 0,1 1,-1-1,0 1,0 0,-1 0,1 1,-1 0,1 0,-1 0,-11-2,16 4,0 0,0 0,0 0,0 0,0 0,1 0,-1 0,0 0,0 0,0 0,0 0,0 0,0 1,0-1,1 0,-1 1,0-1,0 1,0-1,1 1,-1-1,0 1,1-1,-1 1,0 0,1-1,-1 1,1 0,-1 0,1 0,-1-1,1 1,0 0,-1 1,1 0,-1 0,1 0,0-1,1 1,-1 0,0 0,0-1,1 1,-1 0,1-1,-1 1,1 0,0-1,0 1,0-1,2 3,4 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9.5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2 160,'-1'19,"1"-12,0 0,0 0,0 0,1 0,0 0,2 9,-2-14,0 0,0 0,0 0,0-1,0 1,0 0,1-1,-1 1,0-1,1 1,0-1,-1 0,1 0,0 0,-1 1,1-2,0 1,0 0,0 0,0-1,0 1,0-1,0 1,0-1,0 0,3 0,-3 0,13 2,0-1,1-1,17-3,-30 3,0 0,0-1,0 1,0-1,0 0,0 0,0 0,0 0,-1 0,1-1,0 0,-1 1,1-1,-1 0,0 0,1 0,-1 0,0-1,0 1,-1-1,1 1,2-5,12-37,-11 27,2 0,0 1,14-25,-18 36,0 0,0 0,0 0,-1-1,0 1,0-1,0 0,1-10,-3 15,0 0,0-1,0 1,0 0,-1-1,1 1,0 0,-1-1,1 1,-1 0,1-1,-1 1,1 0,-1 0,0 0,0 0,0-1,0 1,1 0,-1 1,-1-1,1 0,0 0,0 0,0 1,0-1,0 0,-1 1,1-1,0 1,-1-1,1 1,0 0,-1 0,1 0,0-1,-1 1,1 0,-1 1,1-1,0 0,-2 1,1-1,0 0,0 0,0 1,0-1,1 0,-1 1,0 0,0-1,1 1,-1 0,0 0,1 0,-1 0,1 0,-1 0,1 1,0-1,-1 0,1 1,0-1,0 1,0-1,0 1,0 0,0-1,1 1,-1 0,1 0,-1 0,1-1,-1 1,1 0,0 0,0 0,0 0,0 2,0-1,0-1,0 1,1 0,-1-1,0 1,1 0,0-1,0 1,0-1,0 1,0-1,0 1,1-1,-1 0,1 0,-1 0,1 0,0 0,0 0,0 0,0 0,0-1,0 1,1-1,2 2,-2-2,0 0,0 0,0 0,0 0,0 1,0-1,0 1,-1 0,1 0,-1 0,1 0,-1 0,0 1,0-1,0 1,0-1,3 6,-3-2,0 0,-1 1,0-1,0 1,0-1,-1 1,-1 12,-1 13,1-20,0 0,1 0,0 0,1 0,3 17,0-18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2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422 0,'-6'0,"1"0,0 1,0-1,0 1,0 0,-1 1,1-1,1 1,-1 0,0 0,0 0,1 1,-8 5,3 0,1 0,-1 1,2 0,-14 19,6-4,2 1,0 0,-17 52,3-8,-86 192,100-228,2 0,-10 52,13-49,-11 76,14-67,3 1,4 67,0-24,0-54,2-1,1 0,12 41,-14-63,4 22,2-1,25 60,8-30,-37-56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2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66,'2'0,"4"0,3 0,3 0,1 0,-1-3,0 0,1-1,-3-1,0 0,1-2,1-2,-1-2,-1 0,-1 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3.1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148 1,'0'4,"-1"1,0-1,0 0,0 1,-1-1,0 0,-3 7,-8 21,-3 89,13-83,2-1,2 40,-1 53,-4-101,-1-1,-1 0,-2-1,-15 37,3-30,17-29,-1-1,1 1,1 0,-1 0,1-1,-4 11,1 2,4-15,-1 1,1 0,0 0,0-1,0 1,1 0,-1 0,1 0,-1 0,1 0,0 0,0 0,1 0,-1 0,0-1,1 1,0 0,0 0,0 0,1 3,5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3.4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0,'9'1,"0"0,-1 1,1 0,0 0,10 5,36 7,109 17,-104-19,-48-11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3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0,'0'1,"1"-1,0 0,0 1,-1-1,1 1,0-1,-1 1,1-1,-1 1,1 0,-1-1,1 1,-1 0,1-1,-1 1,1 0,-1 0,0-1,1 1,-1 0,0 0,0 0,8 26,-6-17,1 0,5 18,2-1,14 29,-22-53,0 0,1 0,-1-1,1 1,-1-1,1 0,0 0,0 0,0 0,3 2,2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3.8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1,'1'4,"0"0,1 0,-1 0,1 0,0 0,0 0,1-1,-1 1,1-1,3 4,13 23,13 65,-15-47,-15-44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4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10 151,'0'-5,"0"0,1 0,0 0,0 0,0 0,1 1,-1-1,1 0,0 1,1 0,-1-1,1 1,0 0,0 0,0 0,0 1,1-1,4-3,5-3,1 0,0 1,0 0,17-6,-29 13,1 1,-1 0,0 0,1 0,-1 0,1 0,-1 0,1 1,-1-1,1 1,-1-1,1 1,-1 0,1 0,0 0,-1 1,1-1,-1 1,1-1,-1 1,1 0,-1 0,1 0,-1 0,0 0,0 1,0-1,1 1,-1-1,0 1,-1 0,3 2,0 2,0 1,0 0,-1-1,0 1,0 0,-1 0,0 1,0-1,1 15,2 12,-1-11,1 39,-5-54,0 1,-1-1,0 0,-1 0,1 0,-2 0,1 0,-6 11,-16 50,20-56,0 0,0 0,-2 0,1-1,-14 21,3-8,-18 37,23-39,-1-1,-23 31,27-40,0-1,1 1,1 0,0 1,-5 16,-12 26,22-55,1-1,0 0,0 0,0 0,0 0,0 1,0-1,0 0,0 0,-1 0,1 1,0-1,0 0,0 0,0 0,0 1,0-1,0 0,0 0,0 0,0 1,0-1,0 0,1 0,-1 0,0 1,0-1,0 0,0 0,0 0,0 1,0-1,0 0,1 0,-1 0,0 0,0 0,0 1,0-1,1 0,11 1,25-10,-20 4,38-4,75-23,-105 28,-14 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5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1,'15'119,"0"14,-15-120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6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0,'17'14,"0"-1,0 0,33 17,11 7,-57-33,0-1,0 1,0 1,0-1,-1 0,0 1,0 0,0 0,0 0,-1 0,0 0,0 0,0 0,-1 1,1-1,-1 1,-1-1,1 10,-1-9,0 0,0 1,0-1,-1 1,0-1,0 0,-1 0,1 1,-2-1,1 0,0-1,-1 1,0 0,-1-1,1 1,-6 5,4-6,0-1,-1 0,1 0,-1 0,0 0,0-1,0 0,0 0,0-1,-1 0,1 0,-1 0,-7 0,-4 2,16-3,1-1,-1 0,1 0,0 1,-1-1,1 1,-1-1,1 1,0-1,0 1,-1 0,1 0,0-1,0 1,0 0,0 0,0 0,0 0,0 1,-1 1,2-2,-1 0,2 0,-1 0,0 0,0 0,0 0,0 0,1 0,-1 0,0 0,1 0,-1 0,1 0,-1 0,1 0,0 0,-1 0,1 0,0-1,-1 1,2 1,9 6,-1 0,1-1,18 10,-16-10,-2 1,-1 1,0 0,0 1,8 10,-10-11,2 3,0 1,0 0,-1 1,-1 0,-1 0,7 17,-11-24,0-1,-1 1,0 0,0 0,-1 0,0 0,0 1,-1-1,1 0,-2 0,1 0,-1 1,0-1,0 0,-1 0,-3 7,3-10,-1 1,-1-1,1 0,0 0,-1-1,0 1,0-1,0 1,0-1,-1 0,1-1,-1 1,0-1,1 0,-1 0,0 0,-10 1,2 0,0-1,0 0,0 0,-1-2,-24-1,35 1,-1-1,1 0,0 1,0-1,-1-1,1 1,0 0,0-1,0 1,0-1,1 0,-1 0,0 0,1 0,-3-3,-1-2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7.1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0,'2'22,"0"0,1 0,8 27,2 15,-5-13,1-2,-3 0,0 55,-6-90,0-1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9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121 1,'-9'-1,"0"1,0 1,0-1,-1 1,1 1,-16 4,22-4,1-1,-1 1,1-1,-1 1,1 0,0 0,0 0,0 0,0 0,0 1,0-1,0 0,1 1,-1 0,1-1,0 1,0 0,0 0,0-1,0 1,1 0,-1 0,1 0,0 0,0 4,-1 155,2-77,0-75,0 0,0 0,1-1,1 1,-1 0,2-1,-1 0,1 1,0-1,1-1,0 1,1-1,0 0,10 11,-7-9,0-1,1 0,0 0,1-1,0 0,0-1,0-1,1 1,0-2,19 7,-22-10,0 0,0 0,0-1,0 0,0 0,1-1,-1-1,0 1,0-2,0 1,0-1,0 0,0-1,0 0,-1 0,0-1,1 0,-1-1,-1 0,1 0,-1-1,0 0,0 0,10-11,-6 5,-1-1,0 0,-1 0,-1-1,0 0,0-1,-2 0,0 0,0 0,-1-1,-1 0,-1 1,0-1,-1-1,-1 1,-1 0,-1-20,0 30,0 0,-1 0,0 0,0 0,0 1,-1-1,0 0,0 1,0 0,0 0,-7-8,-7-5,-28-24,34 32,4 4,0 1,-1 1,1-1,-1 1,0 1,0-1,0 1,-1 1,1 0,-1 0,-11-1,-14-1,-51 3,76 1,-31-1,27 0,0 0,0 1,-1 1,-24 4,29-2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9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61,'-4'1,"1"-1,-1 1,1 0,-1 0,1 0,0 1,-1-1,1 1,0-1,0 1,0 0,1 1,-1-1,0 0,1 1,-1-1,1 1,0 0,0 0,0 0,-2 4,-3 6,0 1,1-1,-8 26,11-24,0-1,1 0,0 0,2 1,0-1,0 1,1-1,1 0,0 1,7 20,-6-28,0-1,1 1,0-1,0 0,1 0,-1 0,1-1,1 0,-1 0,9 7,-2-4,1 1,0-2,0 0,17 6,-10-4,1-2,1 0,-1-2,1 0,0-1,1-1,36 0,-43-3,-9 0,-1 0,1 0,0-1,0 0,-1 0,7-2,-10 2,-1 0,0 0,0 0,0-1,0 1,0 0,0-1,0 0,-1 1,1-1,0 0,-1 0,0 0,1 0,-1 0,0 0,0 0,0-1,0 1,0-4,11-29,-8 25,-1 0,1-1,-2 0,0 0,2-19,10-104,-13 99,0 18,-1 0,-2-26,1 39,0-1,0 0,0 1,-1-1,0 1,0-1,0 1,0-1,0 1,-1 0,0 0,0 1,-4-6,0 4,-1-1,1 1,-1 1,0-1,0 1,0 1,0 0,-1 0,0 0,1 1,-1 0,0 1,0 0,0 1,0-1,0 2,0-1,0 1,0 1,0-1,1 1,-1 1,1 0,-1 0,1 1,0 0,-10 6,3 0,12-8,-1 0,0 1,1-1,-1 1,1-1,0 1,0 0,0 0,0 1,0-1,1 0,-1 1,1 0,-2 5,1 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00.4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0,'-2'78,"4"83,-1-151,1 0,1-1,-1 1,1-1,6 12,-5-13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00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0,'-2'112,"5"118,-3-226,0-1,1 0,0 0,0 0,0 0,0 0,0 0,0 0,1 0,0 0,-1-1,1 1,0-1,0 1,4 3,1-1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01.6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23,'-4'3,"0"0,1 1,-1 0,1 0,0 0,0 0,-5 8,8-11,-9 15,1-1,1 2,1-1,0 1,1-1,-6 34,8-24,0 0,2 0,3 52,-1-74,0 1,1 0,-1-1,1 1,0-1,0 1,0-1,1 0,-1 0,1 0,0 0,0 0,1-1,-1 1,1-1,-1 0,1 0,0 0,0-1,1 1,-1-1,0 0,1 0,-1-1,9 2,2 1,0 0,0-1,0-1,0-1,1 0,28-3,-39 1,-1 0,1 0,0-1,-1 1,0-1,1 0,-1 0,0-1,0 1,0-1,0 0,-1 0,1 0,-1-1,0 1,0-1,0 0,0 0,-1 0,1 0,-1 0,0 0,-1-1,1 1,-1-1,2-6,2-8,-2 0,0-1,-1 0,0-37,-2 48,-1 0,1 0,-1 0,-1 0,-3-11,4 17,-1-1,1 1,-1 0,0-1,0 1,0 0,-1 0,1 0,-1 0,0 1,0-1,0 1,0-1,0 1,-4-2,-95-61,-27 4,121 57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02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1,'1'4,"0"1,0-1,0 1,0-1,1 0,0 0,0 1,0-1,0 0,1-1,5 8,38 39,209 220,-230-242,-1 1,35 57,124 261,-177-335,38 74,57 161,-93-210,-2 0,-1 0,-2 1,-1 0,-2-1,-6 44,5-70,-1-1,0 1,-1-1,0 0,0 0,-1 0,-1 0,0-1,0 1,-1-1,0 0,0-1,-9 9,-9 7,-1-1,-49 35,64-51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5.0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2,'166'7,"-139"-11,-23 3,-1 0,1 0,-1 1,1-1,-1 1,1 0,-1 0,1 0,-1 0,1 0,-1 1,1 0,4 1,-8-1,0 1,0-1,0 1,0-1,0 1,-1-1,1 1,0-1,-1 1,1-1,-1 1,1-1,-1 0,0 1,1-1,-1 0,0 0,0 1,-2 1,-19 25,-29 19,42-41,1 1,0 0,0 1,0-1,1 1,0 1,1 0,-1 0,-6 14,12-19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16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241 0,'0'3,"0"0,-1-1,1 1,-1-1,1 1,-1-1,1 1,-2 3,-1 9,-20 103,8-34,2-27,-11 65,-19 160,11-88,25-149,0 1,1 0,-6 62,-1 65,11-142,1 0,-1 59,1-16,-3 14,2-59,1-1,-1 40,-2 91,3-138,1-1,-4 39,3-36,-2 39,0 59,2-90,0 43,2-48,-2 0,-1 43,1-30,-1 0,2 1,1 41,-1-1,0 8,1 95,3-68,5 31,-5-40,-2-68,0-1,6 43,0 18,6 61,-8-101,-4-37,0 1,1 24,0 11,6 84,8 41,-13-146,-2-22,0 1,-1 0,1 16,0-2,1 0,3 32,3 33,-2-38,-6-46,1 1,-1-1,0 1,1 13,0 3,3 33,2 24,-5-54,0-1,0 1,6 43,-5-43,2 14,-5-42,0 0,1 0,-1 0,0-1,1 1,-1 0,1-1,-1 1,1-1,-1 1,1-1,-1 0,1 1,-1-1,1 0,0 0,0 1,2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19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14,'-5'0,"1"0,-1 0,1 0,-1 1,1 0,0 0,-1 0,1 1,0-1,0 1,0 0,0 0,0 1,0-1,1 1,-1 0,1 0,-1 0,1 0,0 0,1 1,-1 0,0-1,1 1,0 0,0 0,0 0,1 0,-1 1,1-1,0 0,0 1,0-1,1 1,-1 7,3 148,-1-155,0 0,0 0,1 0,0-1,0 1,0-1,0 1,1-1,0 0,0 0,0 0,5 5,1 0,0 0,0-1,21 13,-21-17,0 1,1-2,0 1,-1-2,1 1,0-1,1-1,-1 0,0 0,0-1,1 0,-1-1,0 0,11-2,-16 1,-1 0,0 0,0 0,0 0,0 0,0-1,0 0,-1 1,1-1,-1-1,0 1,0-1,0 1,0-1,0 0,-1 0,0 0,0 0,0 0,0 0,-1-1,0 1,1-1,-1-5,3-12,-1-1,-1 0,-2-34,0 46,0-3,0 4,0 0,0 0,-1 0,-4-14,4 20,0 0,-1 1,1-1,-1 0,0 1,0 0,-1-1,1 1,-1 0,1 0,-1 1,0-1,0 0,-6-3,-5-3,0 1,0 0,-1 1,-24-8,33 13,-1 0,0 1,0-1,1 1,-1 1,0-1,0 1,0 0,0 1,0 0,0 0,0 0,-8 3,13-2,0-1,-1 1,1-1,0 1,0 0,0 0,0 0,0 0,0 0,0 1,1-1,-1 0,1 1,-2 3,-3 5,2-4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1.1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0 156,'1'-1,"-1"0,1 0,0 0,-1 0,1 0,0 0,0 0,0 0,0 0,0 0,0 0,0 0,0 1,0-1,0 0,2 0,24-12,-23 11,10-6,0-1,0 0,-1-1,0 0,-1-1,-1 0,1-1,14-21,-18 22,-11 17,-14 26,11-6,2 1,-3 47,5-44,-10 27,10-50,-1 0,2 0,-1 0,1 0,0 0,1 0,-1 0,1 1,1-1,0 0,1 9,1-7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1.9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1,'-2'0,"1"0,-1 1,1-1,-1 0,1 1,0 0,-1-1,1 1,-1 0,1-1,0 1,0 0,-1 0,1 0,0 0,0 1,0-1,0 0,0 0,1 0,-1 1,0-1,0 3,-14 37,12-32,-1 12,1-1,1 0,1 1,0-1,2 1,3 22,-4-40,0-1,1 1,-1-1,1 1,0-1,0 0,-1 1,2-1,-1 0,0 0,0 0,1 0,-1 0,1 0,-1 0,1 0,0 0,0-1,2 2,0-1,-1 0,1 0,-1-1,1 1,0-1,0 0,0 0,0 0,0-1,0 1,4-1,-1 0,-1-1,1 1,-1-1,0 0,0-1,1 1,-1-1,0 0,0-1,0 0,-1 0,1 0,-1 0,9-8,-11 8,0-1,0 0,-1 1,1-1,-1 0,0 0,-1 0,1-1,-1 1,1 0,-1-1,1-8,-1 1,-1-1,0 0,-3-17,2 27,0 0,0-1,0 1,0 0,-1 0,0-1,1 1,-1 1,0-1,-1 0,1 0,0 1,-1-1,1 1,-1 0,-4-3,2 1,-1 1,1-1,-1 1,0 1,1-1,-1 1,-1 0,-6-1,6 1,0 1,0 1,1 0,-1 0,0 0,0 0,-7 3,5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2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2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1,'0'2,"0"3,0 3,0 3,0 1,0 1,3-2,-1 0,4-2,-1-1,-1 1,2-1,-1 1,-1-2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2.8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0,'0'2,"0"4,0 2,-2 2,-1 2,-3-1,1 0,1 0,0 1,2 0,1 0,0 1,3-2,2-1,-1 1,-1 0,2-1,1-3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3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7.2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0,'1'9,"1"0,0 0,0 0,1-1,0 1,0-1,8 15,5 13,-6-15,0-1,1-1,1 0,28 33,-26-34,-1-1,0 2,-2 0,0 0,10 24,-10-16,-7-16,1 1,-1 0,3 19,-2 4,2 0,13 41,-5-31,-2 1,-2 0,9 84,-8 3,1-11,1-2,-5-39,-3 1,-5 94,-1-92,-8-26,2-24,-21 86,13-13,9-56,-24 97,24-131,1 1,0 0,2-1,-2 33,-8 83,12 558,-14-571,13-100,-1 0,-8 31,6-31,0 0,-1 35,5-25,1-12,-1 0,-1 0,-1 0,-4 18,2-10,1 0,1 1,1-1,4 37,-1 3,-10 26,2-38,-7 29,8-57,1 0,0 38,2-34,-1-1,-9 41,2-13,7-44,0 0,-10 25,-3 10,12-37,0 1,-1-1,0 1,-10 15,9-18,0 1,1-1,1 1,-1 1,2-1,-4 15,4-14,0 1,0-1,-8 15,7-17,0 1,1 0,0 0,0 0,-1 12,-3 12,4-26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9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0,'-2'1,"-1"0,1-1,0 1,-1 0,1 0,0 1,0-1,0 0,0 1,0-1,0 1,1-1,-1 1,0 0,1 0,-2 2,-27 40,22-33,0 5,1 0,0 0,1 0,1 1,0-1,2 1,-3 22,-7 25,8-31,1 0,1 0,2 1,4 41,-1 3,-9 19,0 3,8-45,0-21,0-1,-3 1,0-1,-2 0,-9 35,8-41,0-1,2 1,1 1,2-1,3 36,-1 8,-1-14,9 68,-5-93,0 6,3 62,6 26,-16-12,4 125,0-222,1 0,6 18,-5-21,-1 0,0-1,-1 2,1 15,10 167,1-71,-14-71,10 88,5-2,-10-84,-5 111,-2-70,1-60,0-15,1 0,1 0,8 45,-4-45,1 44,0-8,-2-18,-3-26,1-1,0 1,1 0,7 21,-6-25,-2 1,1 0,-1 0,-1 0,0 22,4 33,1-22,-5-33,1-1,0 0,0 0,1 0,0 0,1 0,9 19,-7-20,-1 2,-1-1,0 0,-1 1,0 0,1 12,-2-12,0 1,1-1,1 0,0 0,9 18,-10-22,1 0,-1 0,-1 1,0-1,0 1,1 17,-2-17,0-1,0 1,1-1,0 1,1-1,-1 0,6 10,-7-17,-1 0,1 0,0 0,0 0,-1 0,1 0,0 0,0 0,0 0,0-1,0 1,0 0,0-1,0 1,0-1,1 1,-1-1,0 0,0 1,0-1,0 0,1 0,0 0,6-1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3:47.8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1,'2'5,"0"1,0 0,1-1,0 0,0 1,0-1,7 8,3 8,6 17,16 51,-2-4,31 104,-61-179,4 16,3 8,0 0,29 61,20 33,-26-50,27 73,-22-50,-15-38,-12-31,28 56,-36-83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38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75,'-2'0,"0"0,0 0,1 0,-1 1,0-1,0 1,0-1,1 1,-1 0,0 0,1-1,-1 1,1 0,-1 1,1-1,-1 0,1 0,0 0,-1 1,0 1,-1 2,1-1,-1 0,1 1,0-1,1 1,-1 0,-1 7,1 2,0 1,1-1,1 0,1 22,0-31,-1-1,1 0,0 0,0 1,0-1,1 0,0 0,0 0,0 0,0-1,0 1,1 0,0-1,-1 0,1 1,0-1,1-1,4 5,-5-6,-1 1,1-1,0 0,0 0,0 0,0 0,0 0,-1-1,1 1,0-1,1 0,-1 0,0 0,0 0,0-1,0 1,0-1,-1 1,1-1,0 0,0-1,0 1,-1 0,1-1,0 1,-1-1,3-2,6-4,1 0,-2-1,1 0,-1-1,-1 0,0 0,0-1,-1-1,0 1,-1-1,6-15,-7 14,-2 5,-1 0,0 1,0-1,-1 0,0-1,-1 1,1 0,-1-15,-1 20,1 1,-1-1,0 0,-1 1,1-1,0 0,-1 1,0-1,1 1,-1-1,0 1,0-1,-1 1,1-1,0 1,-1 0,1 0,-3-3,1 4,0-1,1 1,-1 0,0 0,0 0,0 0,1 0,-1 1,0-1,0 1,0 0,0 0,0 0,0 0,0 0,-5 2,-6 0,-1 2,0-1,1 2,0 0,-23 12,35-15,-1 0,0 0,1 0,0 1,-1-1,1 1,0 0,0-1,-2 7,-1-1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8.3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0,'-2'78,"4"84,-1-155,0 0,0 1,1-1,0 0,0 0,0 0,1 0,0-1,1 1,0-1,0 0,0 0,0 0,1 0,0-1,0 0,7 6,-7-8,-1 0,1-1,-1 1,1-1,0 0,0 0,0 0,0-1,0 0,1 0,-1 0,0-1,1 1,-1-1,0 0,1-1,-1 0,0 1,0-2,0 1,1 0,-1-1,8-5,-7 5,-1-1,0 0,0 0,0-1,-1 0,1 1,-1-2,0 1,0 0,0-1,-1 0,1 0,-1 0,0 0,-1 0,1-1,-1 1,2-9,0-5,-1 1,-1-1,0 0,-3-27,1 38,0-1,-1 1,-1 0,1-1,-2 1,1 0,-1 0,0 0,-8-14,9 18,0 1,-1-1,1 1,-1 0,0-1,0 1,0 1,0-1,-1 0,1 1,-1-1,1 1,-1 0,0 1,0-1,0 0,0 1,0 0,0 0,0 0,-6 0,7 1,0 0,0-1,0 1,0-1,0 1,0 0,-1 1,1-1,0 0,0 1,0 0,0-1,0 1,0 1,0-1,0 0,0 1,0-1,1 1,-1 0,1 0,-1 0,-2 3,1 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2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15,'-10'0,"1"0,1 0,-1 0,0 1,0 0,-13 4,19-4,1-1,0 1,0 0,0 0,0 1,0-1,0 0,0 1,0-1,1 1,-1 0,1-1,-1 1,1 0,0 0,-1 0,1 0,0 0,0 0,0 0,1 1,-1-1,0 0,1 0,0 1,-1 3,-1 14,1 0,0 0,2 0,6 39,-6-55,0 0,0-1,1 1,0 0,-1-1,2 1,-1-1,0 1,1-1,-1 0,1 0,0 0,0 0,0-1,0 1,0-1,1 0,-1 0,1 0,0 0,-1-1,1 1,0-1,0 0,0 0,0 0,0-1,7 1,-6-1,0 0,0 0,-1-1,1 0,0 0,0 0,0 0,-1-1,1 1,-1-1,1 0,-1-1,0 1,0-1,0 0,0 0,0 0,-1 0,1-1,-1 1,0-1,0 0,4-7,-2 1,0 0,-1-1,0 0,-1 0,0 0,-1 0,0 0,0-1,-1 1,-1-1,0 1,-1-1,0 1,-3-13,3 21,-1 1,1-1,-1 0,0 1,0 0,0-1,0 1,0 0,0 0,-1 0,1 0,-1 1,1-1,-1 1,0-1,0 1,1 0,-1 0,0 0,0 1,0-1,-5 0,-5-1,0 0,1 1,-1 1,-15 1,24 0,0 0,0 0,0 0,1 0,-1 1,0 0,1 0,-1 0,1 0,0 0,0 1,0-1,0 1,0 0,0 0,1 0,-1 0,1 1,0-1,-3 6,-3 8,0 0,2 0,-6 20,10-29,-1 3,0-1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3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78,'21'0,"0"-1,32-6,-45 5,0 0,0 0,0-1,0 0,0 0,0-1,-1 0,0 0,9-7,-5-7,-11 18,0 0,1-1,-1 1,0 0,0-1,0 1,1 0,-1-1,0 1,0 0,0-1,0 1,0 0,0-1,0 1,0-1,0 1,0 0,0-1,0 1,0 0,0-1,0 1,-1 0,1-1,0 1,0 0,0-1,0 1,-1 0,1-1,0 1,0 0,-1 0,1-1,0 1,0 0,-1 0,1 0,0-1,-1 1,1 0,0 0,-1 0,1 0,0 0,-1 0,1-1,-1 1,1 0,0 0,-1 0,0 1,0-1,0 1,0-1,0 1,1-1,-1 1,0 0,0-1,1 1,-1 0,0 0,1 0,-1-1,1 1,-1 0,1 0,-1 0,1 0,0 0,-1 0,1 0,0 0,0 0,0 0,0 0,0 2,-2 31,2-30,1 294,-1-286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5.5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1,'0'2,"3"1,0 2,0 3,-1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5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0,'0'2,"0"4,0 3,0 2,0 1,0 2,0-2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6.5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0,'0'3,"0"2,0 4,0 2,0 2,0 1,0 0,0 1,0-1,0 1,0-1,0 1,0-1,0-2</inkml:trace>
  <inkml:trace contextRef="#ctx0" brushRef="#br0" timeOffset="1">23 352,'-2'0,"-2"3,1 2,1 4,0 2,1 2,0 1,1 0,0 1,0-1,0 1,-2-3,-1-1,0-2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6.8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1,'0'2,"0"3,0 4,0 2,0 2,0-2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7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1,'0'2,"0"4,0 2,0 3,0 2,0 1,0 1,0-1,0 1,0-1,0 1,0-3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3:49.85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21,'93'-13,"-11"12,61 2,229 7,-241-9,15-12,-86 11,58 4,-117-2,-1 0,1 0,-1 0,0 0,1 0,-1 0,1 0,-1 0,1 1,-1-1,1 0,-1 0,1 1,-1-1,0 0,1 0,-1 1,0-1,1 0,-1 1,0-1,1 1,-1-1,0 1,0-1,1 0,-1 1,0-1,0 1,0-1,0 1,1-1,-1 1,0-1,0 1,0 0,-7 23,-21 19,13-22,0 0,2 0,0 2,-14 35,1-4,-33 50,-13 27,55-98,-15 40,-46 120,68-173,-56 155,17-85,28-54,-28 66,10-20,19-45,-7 23,25-56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9.3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44,'-1'1,"-1"0,1 0,0 0,0 0,0 0,0 0,0 0,0 1,0-1,0 0,0 0,1 1,-1-1,0 0,1 1,-1-1,1 1,-1 1,-8 30,6-6,1 0,1 0,5 46,-4-71,1 0,-1 0,0 0,1 0,0 0,-1 0,1 0,0 0,0 0,0 0,0-1,0 1,1 0,-1-1,0 1,1 0,-1-1,1 0,0 1,-1-1,1 0,0 0,0 0,0 0,0 0,0-1,0 1,0 0,0-1,0 0,0 1,0-1,0 0,0 0,0 0,0 0,0-1,0 1,0 0,4-2,-1 1,0 0,0 0,-1-1,1 1,0-1,0 0,-1-1,1 1,-1-1,0 0,0 0,0 0,0-1,0 1,5-8,-6 4,0 0,0 0,-1 0,0 0,0 0,-1 0,0 0,0-1,-1 1,1 0,-2-8,0 9,1 0,-1 0,0 1,0-1,-1 0,0 1,0 0,0-1,0 1,-1 0,0 0,0 0,-1 0,-4-5,-49-37,52 43,0 1,-1 0,1 0,-1 1,1-1,-1 1,0 0,0 1,-11-2,5 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0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1,'0'15,"1"0,0 0,0-1,0 1,1 0,0-1,0 0,1 0,3 16,16 90,-7-30,-4-22,25 98,-1 0,-28-131,-1 1,4 50,10 84,-14-113,-4-40,0 0,1 21,2 30,14 105,-7-67,20 212,-16-72,-3-46,-7-82,1-33,-5-61,0-1,0 41,5 80,-1 7,-6 254,-1-382,0 1,-4 35,3-33,-2 41,3-54,1-1,-2 0,-2 21,3-22,-1 1,1-1,0 1,0 15,-1 2,1 0,-2 0,0 0,-5 31,8-59,-4 33,-2 47,4-52,0-1,-7 51,-5 38,6-48,-12 116,-6 20,20-156,-18 91,20-108,4-28,-1 0,1 0,-1 0,1 0,-1 0,0 0,0 0,0 0,1 0,-3 3,1-4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2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164 0,'-2'41,"-12"71,0-12,8-48,-3 74,-6 54,1-37,12-123,0 1,-9 38,6-38,1 0,-2 35,4-33,-1 0,-7 32,5-34,1 1,-2 42,-9 121,1 128,14 437,15-601,-14-104,9 61,5 45,7 10,3 7,4 11,-13-95,29 109,-37-158,19 50,-15-50,11 47,-18-61,14 36,4 14,-18-48,0-2,0 1,0-2,2 1,16 33,42 82,8-31,-32-48,-38-50,1 1,-1 0,0 0,-1 1,0-1,0 1,-1-1,1 16,5 23,29 93,-24-93,-8-38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4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1,'-3'0,"1"0,-1-1,0 1,0 0,0 1,0-1,1 0,-1 1,0 0,0 0,1-1,-1 2,0-1,1 0,-1 0,1 1,-1 0,1-1,0 1,0 0,0 0,0 0,0 0,0 0,1 1,-1-1,1 1,-1-1,1 1,0-1,0 1,0 0,0-1,0 1,1 0,-1 0,1 0,0 0,0-1,1 7,-2 10,0 0,1 1,3 30,-2-45,0 1,0-1,1 0,-1 0,1 1,1-1,-1 0,1-1,-1 1,1 0,1-1,-1 0,7 7,-6-8,-1 0,1 0,0-1,0 1,0-1,1 0,-1 0,0-1,1 1,-1-1,1 0,-1 0,1-1,0 1,-1-1,1 0,7-1,-9 1,-1-1,1 1,0-1,-1 0,1 0,-1 0,1 0,-1 0,1-1,-1 1,0-1,1 1,-1-1,0 0,0 0,0 0,-1 0,1 0,0 0,-1-1,1 1,-1-1,0 1,0-1,0 1,0-1,0 1,-1-1,1 0,0-4,0-9,0 1,-3-28,2 41,0-1,0 0,0 1,0-1,-1 1,1-1,-1 1,0-1,0 1,0-1,0 1,0 0,0 0,-1-1,1 1,-1 0,1 0,-1 0,0 1,0-1,0 0,0 1,0-1,0 1,-4-2,-1 3,0 0,0 0,-1 1,1 0,0 0,0 1,0 0,0 0,-11 6,-4 0,11-4,3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5.5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0,'-2'1,"-1"0,1-1,-1 1,1 0,0 0,0 0,0 1,0-1,-1 1,2-1,-1 1,0-1,0 1,0 0,1 0,-1 0,1 0,0 0,-1 0,1 1,0-1,0 0,1 1,-1-1,-1 5,-2 7,1 1,0-1,-1 16,3-21,1 1,0-1,0 0,1 1,0-1,1 0,0 0,0 0,1 0,0 0,0-1,1 1,5 7,-6-11,1-1,-1 0,1 1,-1-1,2-1,-1 1,0-1,0 1,1-1,0 0,0-1,0 1,0-1,0 0,0 0,0-1,1 0,-1 1,1-2,-1 1,1-1,-1 0,7 0,-10 0,0-1,0 1,0 0,0-1,0 1,0-1,0 1,0-1,0 0,0 0,0 0,0 0,-1 0,1-1,-1 1,1 0,-1-1,1 1,-1-1,0 0,1 1,-1-1,0 0,0 0,0 1,-1-1,1 0,0 0,-1 0,1 0,-1-3,2-7,-1 0,-1-1,0 1,-2-17,0 0,2 26,0 0,0-1,0 1,-1 0,1 0,-1-1,0 1,0 0,0 0,0 0,-1 0,1 0,-1 0,0 0,0 1,0-1,0 0,0 1,0 0,-1 0,1-1,-1 1,0 1,0-1,1 0,-1 1,0-1,0 1,-1 0,1 0,0 0,0 0,0 1,-1-1,1 1,0 0,-1 0,1 0,0 0,0 1,-1-1,1 1,0 0,0 0,0 0,0 0,0 1,0-1,0 1,0 0,-4 3,1-1,1 0,-1 0,1 1,0-1,0 1,1 0,-1 1,1-1,1 1,-1 0,1 0,-1 0,2 0,-1 0,-2 9,4-3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8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0,'-4'0,"1"0,0 0,0 0,0 1,0-1,0 1,0 0,0 0,0 0,0 0,0 0,0 0,1 1,-1 0,0-1,-4 5,5-3,0 0,0 0,0 1,0-1,0 0,1 1,-1-1,1 1,0 0,0 0,0-1,1 1,-1 7,-6 49,3-35,0 39,2-31,1-24,1 0,-1 1,2-1,-1 1,1-1,4 18,-4-25,0-1,0 1,0-1,0 1,0-1,0 0,0 1,1-1,-1 0,0 0,1 0,-1 0,1 0,-1 0,1 0,-1-1,1 1,0-1,-1 1,1-1,0 1,0-1,-1 0,1 0,0 0,0 0,-1 0,1 0,0 0,-1-1,1 1,3-2,-2 1,1 0,0 0,0-1,0 1,-1-1,1 0,-1 0,1 0,-1-1,0 1,0-1,0 1,3-5,0-3,0 0,-1 0,0 0,-1-1,0 0,0 0,-1 0,-1 0,0-1,0 1,-1-1,-1 1,-1-13,1 23,0-1,-1 0,1 1,-1-1,1 1,-1-1,0 1,1-1,-1 1,0 0,0-1,0 1,0 0,0 0,-1-1,1 1,0 0,0 0,-1 1,1-1,-1 0,1 0,-1 0,1 1,-1-1,1 1,-1 0,1-1,-1 1,-3 0,-6-1,0 0,0 1,-18 2,9 0,7-2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8.9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0 156,'44'-14,"-26"8,-1 0,-1-2,1 0,-1 0,0-2,-1 0,0-1,-1 0,0-1,20-22,-26 20,-16 11,6 3,0 1,0-1,0 1,0-1,0 1,0 0,0 0,0 0,0 0,1 1,-1-1,0 0,-2 3,0 2,0 0,1 0,-1 0,1 1,1-1,-1 1,1-1,0 1,1 0,-1 0,1 10,-1 11,5 45,-1-17,-2 107,0-151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9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0,'-1'1,"0"-1,-1 1,1 0,0 0,0-1,0 1,0 0,0 0,0 0,0 0,0 0,1 1,-1-1,0 0,1 0,-1 0,0 1,1-1,0 0,-1 0,1 3,-9 28,6-3,1 1,1-1,5 49,-4-76,0 0,1 0,-1-1,1 1,0 0,-1-1,1 1,0 0,0-1,0 1,0-1,0 0,0 1,1-1,-1 0,0 0,1 0,-1 0,1 0,-1 0,1 0,0 0,-1 0,1-1,0 1,-1-1,1 1,0-1,0 0,-1 0,1 0,0 0,0 0,-1 0,1 0,2-1,0 1,-1 0,0-1,0 1,0-1,0 0,0 0,0 0,0 0,0-1,0 1,0-1,0 0,-1 1,1-1,-1-1,1 1,-1 0,0 0,0-1,2-2,1-7,-1 1,0-1,-1 0,0 0,-1 0,0 0,-1 0,0 0,-1 0,-2-19,2 30,0-1,0 1,0-1,-1 1,1 0,0-1,-1 1,1-1,-1 1,0 0,1-1,-1 1,0 0,0 0,0 0,0 0,0-1,0 1,0 0,0 1,0-1,0 0,0 0,-2 0,1 0,-1 0,1 1,-1 0,1-1,0 1,-1 0,1 0,-1 0,1 0,-1 1,1-1,0 1,-4 1,1-1,-1 2,1-1,-1 0,1 1,0 0,0 0,1 1,-1-1,1 1,-1 0,-5 7,-15 24,18-29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6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4,'0'-3,"0"3,0 2,0 5,0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6.4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0,'0'3,"0"3,0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0.7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0,'4'2,"-1"1,1 0,-1-1,1 1,-1 0,0 1,-1-1,1 0,0 1,-1 0,4 6,2 3,25 30,45 76,-5 26,-48-85,-19-45,-5-12,1 0,0 0,-1 0,1 0,0 0,1-1,-1 1,4 2,11 15,-15-17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6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0,'3'0,"0"3,1 3,-2 3,0 3,-1 1,0 2,-1-3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7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7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49,'0'2,"-1"0,0 0,1 0,-1 0,0 0,0 0,0 0,-1 0,1 0,-3 2,-9 19,-7 78,18-89,1 1,1-1,0 0,1 1,0-1,4 17,-5-27,1 0,-1 1,1-1,-1 0,1 0,0 0,0 0,0 0,0 0,0 0,1 0,-1-1,1 1,-1 0,1-1,-1 1,1-1,0 0,0 1,0-1,0 0,0 0,0 0,0 0,0 0,0-1,0 1,0-1,0 1,1-1,-1 0,0 0,3 0,-2-1,1 1,0-1,-1 0,1-1,-1 1,1 0,-1-1,0 0,1 0,-1 0,0 0,0-1,-1 1,1-1,0 1,-1-1,0 0,5-6,-1-3,0 0,0 0,-1 0,0 0,-1-1,-1 0,0 0,-1 0,0 0,-1 0,0-1,-2-14,1 22,0 1,-1-1,0 0,0 1,0-1,0 1,-1 0,0-1,0 1,-1 0,0 0,0 0,0 0,0 1,-1-1,1 1,-1 0,0 0,0 0,-7-4,4 0,1 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9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0,'2'20,"1"-1,1 1,0-1,2 0,0 0,16 32,-14-34,1 10,0 1,8 50,7 24,43 152,-57-218,5 48,7 31,-16-91,-2 1,2 43,-1-10,0 66,-5-85,7 60,-2-54,-3 87,-3-90,1 0,9 60,-3-50,-2 0,-5 89,-2-41,4-18,19 132,-9-111,7 35,-3-21,-9-55,10 144,-12 226,-6-226,18-57,-17 297,0-434,-1 0,0 0,-1-1,0 1,-1-1,-7 16,-3 9,-3 9,8-21,-11 45,1 76,16-131,-1-14,-3-24,7 11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10.3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120 1,'-15'72,"0"19,8-51,-1 25,7-52,-1 1,0 0,-8 26,6-26,0 1,2 0,-3 18,-2 37,-1 17,-7 105,16 282,-16-340,15 589,4-668,2 0,18 76,-18-99,58 353,-48-283,14 121,-6-69,-8-61,-5-4,-7-47,2 1,16 61,14 49,-20-72,26 57,-20-63,-14-52,8 41,13 130,-28-190,-1-1,1 0,0 1,0-1,0 1,1-1,-1 0,1 0,-1 0,1 0,0 0,4 4,-6-7,1 1,-1-1,1 1,-1-1,1 1,-1-1,1 0,-1 1,1-1,0 0,-1 0,1 1,0-1,-1 0,1 0,-1 0,1 0,0 0,-1 0,1 0,0 0,-1 0,1 0,0 0,0-1,1 0,-1 0,0 0,1 0,-1 0,0 0,0 0,0 0,0-1,0 1,0-1,0 1,-1 0,1-1,0 1,0-3,3-6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0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1 330,'2'-4,"0"0,0 0,0 0,0 0,1 0,0 1,0-1,0 1,0 0,1 0,4-4,2-2,3-3,-1-1,-1-1,-1 0,0 0,0-1,-1 0,-1-1,-1 0,0 0,-1-1,7-33,-12 47,-1 0,0 0,0 0,0 1,0-1,0 0,-1 0,1 1,-1-1,0 0,0 0,0 1,0-1,0 1,0-1,-1 1,1 0,-1-1,0 1,1 0,-1 0,-3-2,5 4,-1 0,1 1,-1-1,1 0,-1 0,1 1,-1-1,1 1,0-1,-1 0,1 1,-1-1,1 1,0-1,-1 1,1-1,0 1,0-1,0 1,-1 0,1-1,0 1,0-1,0 1,0-1,0 1,0 0,0-1,0 1,0-1,0 1,0 0,-1 25,1-25,0 53,13 108,-11-150,-1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1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0,'0'3,"0"3,0 3,0 2,0 3,0 1,0 0,0 0,0 1,0-1,0 1,0-1,0 0,3 0,0 0,1-3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2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0,'-9'65,"6"-57,1 1,0-1,1 1,0-1,0 1,1-1,0 1,1-1,0 1,0-1,3 10,-4-16,1-1,0 1,-1-1,1 0,0 1,0-1,0 0,0 0,0 0,0 0,1 0,-1 0,0 0,0 0,1 0,-1-1,1 1,-1 0,0-1,1 1,-1-1,1 1,-1-1,1 0,0 0,-1 0,1 0,-1 0,1 0,-1 0,1 0,-1-1,1 1,-1-1,1 1,-1-1,1 1,-1-1,3-1,-1 0,1 0,0 0,-1 0,1-1,-1 1,0-1,0 0,0 0,0 0,0 0,-1-1,0 1,4-7,-3 1,0 1,0-1,-1 1,-1-1,0 0,1-15,-2 21,0 1,-1-1,1 1,0-1,-1 1,0 0,1-1,-1 1,0 0,0 0,0 0,0-1,-1 1,1 0,-1 1,1-1,-1 0,0 0,1 1,-1-1,0 1,0-1,0 1,0 0,-1 0,1 0,0 0,0 0,-4-1,-5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3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 0,'-15'74,"6"-25,7-41,0-1,1 1,-1 0,1-1,1 1,-1 0,1 0,1 0,0 0,2 12,-2-18,0 0,0-1,0 0,0 1,0-1,0 1,0-1,1 0,-1 0,0 0,1 0,-1 0,1 0,-1 0,1 0,-1 0,1-1,0 1,-1-1,1 1,0-1,-1 0,1 0,0 1,0-1,-1 0,1-1,0 1,0 0,-1 0,1-1,3 0,-1 0,0 0,-1-1,1 1,0-1,-1 0,1 0,-1 0,1 0,-1 0,0-1,0 1,0-1,3-4,-3 2,0-1,-1 0,0 1,0-1,0 0,-1 0,0 0,0 0,-1 0,1-8,-6-62,5 74,0-1,0 0,-1 0,1 0,-1 1,0-1,0 0,0 0,0 1,-1-1,-1-2,-3-2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3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0,'-1'1,"0"0,0 0,0-1,0 1,0 0,0 0,0 0,0 0,0 0,1 0,-1 1,0-1,1 0,-1 0,1 1,-1-1,0 2,-8 25,-21 93,30-119,-1-1,0 1,1-1,0 1,-1 0,1-1,0 1,0 0,0-1,0 1,0 0,0-1,0 1,0 0,1-1,-1 1,1 0,-1-1,1 1,0-1,0 1,0-1,0 1,-1-1,2 0,-1 0,0 1,0-1,0 0,1 0,-1 0,0 0,3 1,0-1,0 1,0-1,0 0,0-1,0 1,0-1,0 0,0 0,0 0,0-1,0 1,0-1,6-2,-7 2,0 0,-1 0,1 0,0-1,-1 1,1-1,-1 0,0 0,1 0,-1 0,0 0,0-1,0 1,-1 0,1-1,-1 0,1 1,-1-1,0 0,2-4,-2 2,1 0,-1 0,-1 0,1 0,0 0,-1 0,0 0,0 0,-1-1,0 1,-1-6,-1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2.1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1,'64'10,"-52"-7,1-1,0 0,17 1,31-5,83 4,-122 1,-1 1,0 1,34 13,7 2,-61-20,1 0,-1 1,0-1,0 0,1 1,-1-1,0 0,0 1,1-1,-1 1,0 0,0-1,0 1,0 0,0 0,0 0,0 0,0 0,-1 0,1 0,1 2,-2-1,0 0,0 0,-1 1,1-1,-1 0,0 0,1 0,-1 0,0 1,0-1,-2 2,0 3,-13 23,-1-2,-1 0,-32 37,-2 3,-24 54,42-51,32-67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4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0,'0'3,"0"3,0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4.6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0,'0'3,"0"3,0 3,0 2,0 3,0 1,0 0,0 0,0-2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4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0,'0'3,"0"3,-3 0,0 3,0 1,0 2,1 1,1 2,0 0,1 0,0 0,0-2</inkml:trace>
  <inkml:trace contextRef="#ctx0" brushRef="#br0" timeOffset="1">16 357,'0'0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5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45 117,'-14'44,"2"4,7-34,1 2,1-1,0 0,1 0,1 1,0 24,2-37,0 0,0 0,1 0,-1 0,1-1,-1 1,1 0,0-1,0 1,0-1,0 0,0 1,1-1,-1 0,1 0,-1-1,1 1,0 0,0-1,0 0,0 0,0 0,0 0,4 1,-4-1,1 0,0 0,-1 0,1-1,-1 1,1-1,0 0,0 0,-1 0,1 0,0-1,-1 1,1-1,-1 0,1 0,-1-1,1 1,-1-1,0 1,5-4,-5 1,0 0,0 0,0-1,0 1,-1-1,0 1,0-1,0 0,0 0,-1 0,0 0,0 0,1-9,-1-8,-4-44,1 20,3 36,-1 0,0-1,-1 1,0 0,-1 0,0 0,-1 0,0 0,0 1,-1-1,-7-13,5 11,5 9,-1 1,1 0,0-1,-1 1,1 0,-1-1,0 1,-3-3,-3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7.4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1,'2'10,"-1"1,2-1,-1 1,2-1,-1 0,1 0,6 10,8 24,48 127,-9-27,15 93,-5 120,-40-196,-23-140,-1-1,0 33,2 14,2 23,-6-57,6 36,-2-29,-3-1,-1 46,-2-43,9 74,-1-48,-4 1,-5 75,0-30,2 1001,-16-997,13-82,-1-1,-1 0,-13 40,5-17,7-28,1 0,2 1,1 41,1-47,-1 0,-6 32,-35 193,37-177,6-56,-1-1,-6 32,2-23,4-13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0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0,'-14'89,"6"11,0 24,-4 91,12-208,-2 204,2-17,-7-127,2-31,2 38,3 755,2-789,11 63,-6-63,1 61,2 7,-4-51,8 61,0-30,-8-60,-2 0,2 37,3 33,-3-51,8 38,-9-59,-1 1,2 46,-5-50,7 39,-1-13,-3-21,16 52,0 6,-16-65,34 180,-18-142,-14-44,-1-1,0 1,3 19,-2-5,13 38,3 12,11 53,-20-83,-3 2,-2 0,-2 0,-1 77,-5-119,0 1,1-1,1 0,0 1,0-1,0 0,6 12,-2-15,1-3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1.4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1 119,'4'-3,"1"1,-1-2,1 1,-1 0,0-1,0 0,-1 0,1 0,-1 0,5-8,-5 7,31-62,-29 107,-7 43,3 92,5-151,-3-15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2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1,'-1'0,"1"0,-1 1,0-1,0 1,1-1,-1 1,0-1,0 1,1 0,-1-1,1 1,-1 0,1-1,-1 1,1 0,-1 0,1 0,-1-1,1 1,0 0,0 0,-1 0,1 0,0 0,0 0,0-1,0 3,-2 29,2-28,-1 28,3 176,-2-202,1-1,1 0,-1 0,1 0,0 0,0 0,0 0,1 0,5 7,-7-10,0-1,-1 0,1 0,0 0,0 0,0 0,0 0,0 0,0 0,1 0,-1-1,0 1,0 0,1-1,-1 1,0-1,0 1,1-1,-1 0,1 0,-1 1,0-1,1 0,-1 0,1 0,-1 0,0-1,1 1,-1 0,1-1,-1 1,0-1,0 1,1-1,-1 1,0-1,0 0,1 0,-1 0,0 1,1-3,1-1,-1 1,0-1,0 0,0 0,0 0,-1 0,0-1,0 1,0 0,0 0,-1-1,1 1,-1-1,0 1,-1 0,0-5,4-34,1 25,-1 1,-1-1,-1 1,0-1,-2-22,1 35,0-1,-1 0,0 1,0-1,0 1,-1-1,0 1,0 0,0 0,0 0,-1 0,0 0,0 0,0 1,-1-1,1 1,-1 0,0 0,-1 0,-5-4,9 8,0-1,0 1,0-1,0 1,0-1,-1 1,1 0,0 0,0-1,0 1,0 0,-1 0,1 0,0 0,0 1,0-1,0 0,-1 0,1 1,0-1,0 1,0-1,0 1,0-1,0 1,0 0,0-1,0 1,-1 1,-5 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2.6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0,'1'1,"0"-1,0 1,0-1,-1 1,1-1,0 1,-1-1,1 1,0 0,-1-1,1 1,-1 0,1-1,-1 1,1 0,-1 0,1 0,-1-1,0 1,0 0,1 0,-1 0,0 0,0 0,0 0,0 0,0 1,2 30,-2-28,16 146,-16-148,0 0,1 0,-1 0,0 0,1 0,-1 0,1 0,0-1,-1 1,1 0,0 0,0-1,0 1,0-1,1 1,-1-1,0 1,1-1,-1 0,1 1,-1-1,1 0,-1 0,4 1,-4-2,1 1,-1-1,1 0,-1 0,1 0,0-1,-1 1,1 0,-1 0,1-1,-1 1,0-1,1 1,-1-1,1 0,-1 1,0-1,0 0,1 0,-1 0,0 0,0 0,0 0,0-1,0 1,0 0,0 0,-1-1,1 1,0 0,0-2,0 0,36-77,-34 74,-1 0,0 0,0 0,-1 0,0-1,0 1,-1 0,1-1,-2 1,1-1,-2-8,2 14,0 0,0-1,0 1,-1 0,1 0,0-1,-1 1,1 0,-1 0,1 0,-1-1,0 1,1 0,-1 0,0 0,0 0,0 0,0 1,0-1,0 0,0 0,0 0,0 1,0-1,0 1,0-1,-1 1,1-1,0 1,0 0,-1-1,1 1,0 0,-1 0,1 0,0 0,0 0,-1 0,1 1,0-1,0 0,-1 1,1-1,0 1,0-1,0 1,-1-1,0 2,-3 1,1 0,-1 1,1-1,0 1,0 0,0 0,0 0,1 0,-6 10,5-5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3.1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1,'-1'27,"-7"39,2-25,-2 2,5-34,1 0,0 0,1 0,0 0,0 0,1 0,0 0,0 0,1 1,1-1,1 9,-2-18,-1 1,0 0,0 0,0 0,1 0,-1-1,0 1,1 0,-1 0,0-1,1 1,-1 0,1-1,0 1,-1 0,1-1,-1 1,1-1,0 1,-1-1,1 1,0-1,0 0,-1 1,1-1,0 0,0 1,0-1,-1 0,1 0,0 0,0 0,0 0,0 0,-1 0,1 0,0 0,0 0,0-1,0 1,-1 0,1 0,0-1,0 1,-1 0,1-1,0 1,0-1,0 0,3-2,-1 0,0 0,-1 0,1-1,0 1,-1-1,0 1,3-6,0-2,-1-1,0 1,0-1,-1 0,-1 0,0 0,0 0,-1-1,-1 1,0 0,-1 0,-4-23,2 26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4.0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0,'2'8,"1"0,0 0,1 0,-1-1,1 1,1-1,0 0,0 0,8 8,2 6,45 84,-42-70,30 43,-44-72,1-1,0 0,0 0,1-1,8 7,-9-8,-1 0,1 0,-1 1,0-1,-1 1,1 0,-1 0,1 0,-1 0,0 1,4 8,31 102,-13 5,-14-99,-10-22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3.4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3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1,'0'2,"0"4,0 3,0 3,0 1,0 2,0 0,0 1,0-1,0 1,0-1,0 0,0 0,2-2,2-2,-1 1,0 0,-1-1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4.1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0,'0'3,"0"3,0 3,0 2,0 3,0 1,0 0,0 0,0 1,0-1,0 0,0 1,0-1,3-1,0 1,0 0,0-2</inkml:trace>
  <inkml:trace contextRef="#ctx0" brushRef="#br0" timeOffset="1">45 505,'0'3,"0"3,2 1,2 1,-1 2,0 2,-1 2,-1 0,-1 1,1 0,-1 0,0 1,2-4,1 0,0 0,2 0,0 1,-1-2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4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0,'-1'1,"-1"-1,1 0,-1 1,1-1,-1 1,1 0,0-1,0 1,-1 0,1 0,0 0,0 0,0 0,0 0,0 0,0 0,0 0,0 0,0 1,0-1,0 3,-15 35,11-28,1 0,1 1,0-1,1 0,-2 19,3-24,1-1,0 0,0 0,0 0,0 0,1 0,0 1,0-1,0 0,1-1,0 1,3 8,-3-11,0-1,0 1,-1 0,1-1,0 1,1-1,-1 0,0 1,0-1,0 0,1 0,-1-1,0 1,1 0,-1-1,1 0,-1 1,1-1,-1 0,1 0,-1 0,1-1,-1 1,1-1,-1 1,0-1,1 0,-1 0,0 0,1 0,-1 0,0 0,0-1,0 1,0-1,0 0,-1 1,1-1,0 0,-1 0,1 0,-1 0,2-4,1-3,-1-1,0 0,0 0,-1 1,-1-1,1-1,-2 1,0-11,0 15,0-1,-1 1,0 0,-1-1,0 1,0 0,0 0,0 0,-1 0,0 0,0 1,-1-1,-5-6,3 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6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1,'1'5,"1"0,-1 0,1 0,0 0,0 0,1 0,-1-1,5 7,2 2,22 52,-2 1,24 82,-48-136,14 46,23 110,-22-60,4 20,17 144,-14-61,-19-144,-4-27,10 42,-9-56,-2 0,-1 0,-1 38,-1-33,1-1,5 33,12 116,-4-59,17 101,-25-193,-1 1,-1-1,-1 37,-2-35,2 0,8 39,-5-38,3 62,-1 4,-4-59,7 103,-5-81,-2 0,-6 79,0-35,2 327,-15-327,0 29,14-116,-1 0,-1 0,-7 27,-5 25,11-32,-1-3,0 44,5-54,-8 37,1-3,10-78,0 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7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1,'-15'212,"15"1227,15-1283,-15-109,-1-13,2 0,8 55,-5-63,-2 0,-1 31,0-30,0 0,5 28,12 98,-12-89,15 93,-17-130,-1-1,-1 43,-2-39,5 46,13 82,0 29,-17-175,14 101,14 20,3 17,-13-91,-13-40,0-1,6 34,-8-33,0 1,2-1,11 26,6 21,-13-17,-9-37,1-1,1 1,0-1,1 0,0 0,6 13,-1-1,-8-20,0 0,0 0,0 1,0-1,0 0,1 0,-1 0,1 0,0 0,0-1,0 1,4 4,-2-8,0-2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8.6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8 242,'3'-1,"0"-1,1 0,-1 0,0 0,-1 0,1 0,0-1,-1 1,1-1,-1 0,0 1,0-1,0 0,2-4,5-6,3-3,0 0,-2 0,0-1,-1 0,-1-1,10-30,-17 46,0 1,-1-1,1 1,-1-1,0 0,1 1,-1-1,0 0,0 1,0-1,0 0,0 1,-1-1,1 0,0 1,-1-1,1 0,-1 1,0-1,1 1,-1-1,-2-2,3 4,0 0,-1 0,1 0,0-1,-1 1,1 0,-1 0,1 0,0 0,-1 0,1 0,-1 0,1 0,-1 0,1 0,0 0,-1 0,1 0,-1 0,1 0,0 0,-1 0,1 0,-1 1,1-1,0 0,-1 0,1 1,-1-1,-13 21,10-6,0 0,1 0,1 0,1 0,0 0,1 1,3 29,-1 8,-2 125,0-165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9.3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0,'-14'44,"14"-37,-1-2,0 0,0 0,0 0,1 0,0 0,0 0,1 0,-1-1,1 1,0 0,0 0,3 7,-3-12,-1 0,0 0,1 0,-1 0,0 0,1-1,-1 1,0 0,1 0,-1 0,0-1,1 1,-1 0,0 0,0-1,0 1,1 0,-1 0,0-1,0 1,0 0,1-1,-1 1,0 0,0-1,0 1,0 0,0-1,0 1,0 0,0-1,0 1,0-1,0 1,0 0,0-1,0 1,2-18,-2 17,1-7,-1-1,0 1,0-1,-3-11,3 19,0 0,0 0,0-1,0 1,-1 0,1 0,-1 0,1 0,0 0,-1 0,0 0,1 0,-1 0,0 0,1 0,-1 0,0 0,0 1,0-1,0 0,0 0,0 1,0-1,0 1,0-1,0 1,0-1,0 1,0 0,0-1,0 1,0 0,-1 0,1 0,0 0,0 0,0 0,0 0,-1 0,1 1,0-1,-2 1,-6 4,2 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9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0,'1'134,"-1"-133,0 1,0-1,0 1,0-1,0 0,1 1,-1-1,1 0,-1 1,1-1,-1 0,1 0,0 1,0-1,0 0,1 2,-1-3,-1 1,1-1,0 0,-1 1,1-1,0 0,0 0,-1 0,1 1,0-1,-1 0,1 0,0 0,0 0,-1 0,1 0,0-1,0 1,-1 0,1 0,0 0,1-1,0 0,0-1,0 1,0 0,0-1,0 0,0 1,-1-1,1 0,0 0,-1 0,1 0,-1 0,0 0,0 0,0-1,0 1,1-3,5-47,-7 49,0 0,0 0,0 0,0 0,0 0,-1 0,1 1,-1-1,0 0,0 0,0 0,0 1,-1-1,1 0,-2-2,3 5,-1 0,1 0,0-1,-1 1,1 0,0 0,-1-1,1 1,0 0,-1 0,1 0,0 0,-1-1,1 1,0 0,-1 0,1 0,-1 0,1 0,0 0,-1 0,1 0,0 0,-1 0,1 0,-1 0,1 1,0-1,-1 0,1 0,0 0,-1 0,1 1,-1-1,-4 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10.5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1,'0'16,"-1"0,1-1,1 1,3 17,-4-30,0-1,1 0,-1 1,1-1,0 0,-1 1,1-1,0 0,0 0,1 0,-1 0,0 0,1 0,-1 0,1 0,0 0,-1-1,1 1,0-1,0 1,0-1,0 0,0 1,0-1,1 0,-1-1,3 2,-3-2,-1 0,0 0,0 0,1 0,-1 0,0 0,0 0,1 0,-1 0,0-1,0 1,1-1,-1 1,0-1,0 1,0-1,0 0,0 1,0-1,0 0,0 0,0 0,1-1,0-1,0 0,-1 0,1 0,-1 0,0 0,0 0,0 0,0-1,0-2,0-3,0-1,0 1,-1 0,-1 0,-2-17,0 13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5.4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15,'179'-13,"-107"12,74 2,20 19,-154-19,-10-2,-1 1,0 0,1 0,-1 0,1 0,-1 0,1 0,-1 1,0-1,1 0,-1 1,0-1,1 1,-1 0,2 0,-3 1,0-1,0 0,0 1,0-1,0 1,-1-1,1 1,0-1,-1 1,1-1,-1 0,1 1,-1-1,0 0,1 0,-1 1,0-1,-2 2,-94 166,32-56,45-76,1-4,0 0,-37 46,52-74,1 0,0 0,1 0,-1 0,1 0,0 1,-2 8,3-8,-1 0,0 0,-1 0,1-1,-1 1,-4 6,4-9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10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1,'2'0,"2"2,-1 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11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0,'-2'73,"4"78,9-103,-9-37</inkml:trace>
  <inkml:trace contextRef="#ctx0" brushRef="#br0" timeOffset="1">31 610,'-1'72,"3"80,0-144,0 0,0 0,1 0,0 0,0 0,1 0,5 7,-3-3,-1-3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11.7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58,'-2'19,"0"-1,-1 0,0 0,-2 0,0 0,-15 32,-10 36,27-69,1-1,0 1,2 0,-1-1,5 28,-4-41,1 0,0 0,0 0,0 0,0 0,0-1,1 1,-1 0,1-1,0 1,-1-1,1 0,0 1,1-1,-1 0,0 0,1-1,-1 1,1 0,-1-1,1 1,0-1,-1 0,1 0,0 0,0 0,0-1,4 1,-2 0,-1 0,1-1,0 1,-1-1,1 0,0-1,0 1,-1-1,1 0,-1 0,1 0,-1-1,1 1,-1-1,0 0,1-1,4-3,-3 1,-1-1,0 0,0 0,-1-1,0 1,0-1,4-11,18-54,-25 70,2-11,0 0,-1 0,0-16,3-16,-1 10,-2 1,-2-52,-1 32,1 42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14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0,'-1'1,"0"-1,1 1,-1-1,0 1,0-1,1 1,-1-1,0 1,1 0,-1-1,1 1,-1 0,0-1,1 1,0 0,-1 0,1 0,-1 0,1-1,0 1,0 0,0 0,-1 0,1 0,0 0,0 0,0 1,-2 30,2-28,1 33,2-1,1 1,1-1,18 60,82 282,-20 26,-70-316,13 116,-6-33,0 6,9 146,-16-191,-1-23,8 46,1 0,-9-40,1 21,-1 36,1 80,-15 450,-2-667,-1-1,-9 37,-2 25,0 7,8-73,0-1,-16 45,17-58,1-5,0-1,0 0,-1 0,-1 0,1 0,-1-1,-10 11,16-20,0 0,0 0,0 1,0-1,-1 0,1 0,0 1,0-1,0 0,-1 0,1 0,0 0,0 1,-1-1,1 0,0 0,-1 0,1 0,0 0,0 0,-1 0,1 0,0 0,-1 0,1 0,0 0,0 0,-1 0,1 0,0 0,-1 0,1 0,0 0,0 0,-1 0,1 0,0-1,0 1,-1 0,1 0,0 0,0 0,-1-1,1 1,0 0,0 0,0-1,0 1,-1 0,1 0,0-1,0 1,0 0,0 0,0-1,0 1,0 0,0-1,0 1,0 0,-2-8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22.5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0 427,'3'-2,"-1"-1,1 1,0 0,0-1,0 1,0 1,0-1,0 0,0 1,1-1,-1 1,0 0,6-1,0-1,23-7,0 0,1 2,57-6,-47 9,70-17,-67 9,1 3,86-9,8 2,32-18,-130 29,-3 1,51-1,-79 7,-3-1,1 0,-1 0,0-1,1 0,14-3,-23 3,0 1,1-1,-1 0,1 1,-1-1,0 0,0 1,0-1,1 0,-1 0,0 0,0 0,0-1,0 1,0 0,-1 0,1 0,0-1,0 1,-1 0,1-1,-1 1,1-1,-1 1,0-1,0 1,1 0,-1-1,0 1,0-1,-1 1,1-1,0 1,0-1,-1 1,1-1,0 1,-1 0,0-1,1 1,-1 0,0-1,-1 0,-1-6,-1 1,-1-1,1 1,-1 0,0 1,-1-1,0 1,0 0,0 1,-1-1,1 1,-1 1,-1-1,-13-6,-6 0,0 2,0 1,-31-6,-13-3,65 16,19 6,40 16,-30-10,0-1,47 12,19 9,-48-14,-14-7,-1 1,0 1,-1 1,-1 2,0 0,37 31,-60-45,-1 0,1 0,-1-1,1 1,-1 0,1 0,-1 0,1 0,-1 0,1 0,-1 0,0 0,0 0,0 0,0 0,1 0,-1 0,0 0,-1 0,1 0,0 0,0 0,0 0,-1 0,1 0,0 0,-1-1,1 1,-1 0,1 0,-1 0,1 0,-1 0,0-1,1 1,-1 0,0-1,0 1,1 0,-1-1,-1 1,-47 30,30-20,-20 17,-49 45,23-17,55-48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09.4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1 329,'46'1,"-21"0,1-1,-1-1,1-1,26-6,-11 1,1 1,-1 2,1 2,43 3,74-4,-106-4,28-1,-69 7,-1 0,1-1,-1 0,19-7,-17 5,-1 1,1 0,20-2,-11 5,1-2,-1 0,0-1,0-2,0 0,34-13,-53 16,1 1,-1-1,0 0,0 0,0 0,-1 0,1 0,0-1,-1 1,1-1,-1 0,3-4,-4 5,-1 0,0 1,1-1,-1 0,0 1,0-1,0 0,-1 0,1 1,0-1,0 0,-1 1,1-1,-1 0,0 1,1-1,-1 1,0-1,0 1,0-1,0 1,0-1,0 1,-1 0,1 0,0 0,-2-1,-9-9,0 2,0-1,-1 2,0 0,-1 0,0 1,-25-9,-108-24,136 37,-16-3,-1 0,-1 2,-29-1,65 5,7-1,0 2,0-1,0 1,-1 1,1 1,0 0,22 8,-3 2,0-2,48 11,-23-8,4 5,-34-9,2-1,51 7,82-15,-162-1,0 0,1 0,-1 0,0 0,0 1,0-1,0 0,1 0,-1 1,0-1,0 1,0-1,0 1,0-1,0 1,0 0,0-1,0 1,0 0,0 0,0 0,-1 0,1 0,0 0,-1 0,1 0,-1 0,1 0,-1 0,1 0,-1 0,0 0,1 1,-1-1,0 0,0 0,0 0,0 0,0 1,0-1,0 0,0 0,-1 0,1 1,-1 0,0 1,0 1,0-1,-1 1,0-1,0 0,1 0,-2 0,1 0,0 0,-1 0,1 0,-1-1,-5 4,-59 44,-1-12,-72 54,129-82,1-1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11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1 384,'127'2,"135"-4,-145-14,-29 2,-54 9,-1 1,49-2,37-9,-10 17,80-4,-100-13,-1 0,-77 14,-10-2,-16-4,-30-6,16 7,6 1,0-1,-43-17,-5-3,-11-5,8-4,-1 3,-80-22,-8 5,144 46,19 3,0 0,0 0,0 0,0 0,0 1,0-1,0 0,-1 0,1 0,0 0,0 0,0 0,0 1,0-1,0 0,0 0,0 0,0 0,0 0,0 1,0-1,0 0,0 0,0 0,0 0,0 1,0-1,0 0,0 0,0 0,0 0,0 0,0 1,0-1,0 0,0 0,0 0,1 0,-1 0,0 0,0 0,0 1,0-1,0 0,0 0,0 0,1 0,-1 0,0 0,28 20,127 41,-107-44,112 32,-136-43,181 41,-148-33,-46-10,0-1,0 0,1-1,20 2,9-6,-31 1,-1 0,1 0,0 1,0 1,-1 0,1 0,12 3,-21-4,-1 1,1-1,-1 0,1 0,-1 0,1 1,-1-1,1 0,-1 1,1-1,-1 0,0 1,1-1,-1 1,1-1,-1 1,0-1,0 1,1-1,-1 1,0-1,0 1,1-1,-1 1,0-1,0 1,0-1,0 1,0-1,0 1,0 0,0-1,0 2,-13 19,-26 14,-152 87,173-112,-3 2,0-1,-1-1,-44 13,-1 1,40-14,-1 0,-32 5,56-14,0-1,0 1,0 0,0 0,0 0,0 1,0-1,0 1,1 0,-1 0,1 0,-1 0,1 1,-5 4,8-6,0 0,1-1,-1 1,1-1,-1 1,1-1,-1 0,1 1,-1-1,1 1,-1-1,1 0,-1 1,1-1,0 0,-1 0,1 0,-1 1,1-1,0 0,-1 0,1 0,0 0,-1 0,1 0,0 0,-1 0,2-1,23 2,-24-1,14 0,1-1,0 0,0-1,-1-1,1-1,-1 0,0-1,24-11,4-4,65-43,-92 52,1-1,-1-1,-1 0,0-1,-1-1,18-24,-28 32,-6 8,-12 16,-31 31,19-28,0-1,-1-1,0-2,-2 0,-51 19,84-36,3-1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12.5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1,'16'-1,"1"1,-1 1,0 1,0 0,0 1,22 7,10 7,66 25,-74-25,-4-2,46 27,15 12,-74-43,46 16,-14-7,-55-20,1 0,-1 0,0 0,1 0,-1 0,0 1,1-1,-1 0,0 0,1 0,-1 0,0 1,1-1,-1 0,0 0,1 0,-1 1,0-1,0 0,1 1,-1-1,0 0,0 1,0-1,1 0,-1 1,0-1,0 0,0 1,0-1,0 0,0 1,0-1,0 1,0 0,-13 7,-33 5,36-11,1 1,-1 1,1 1,0 0,0 0,-15 12,-6 3,7-5,1 1,0 1,-36 38,50-48,1-1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28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497 1,'-13'0,"1"1,0 1,0 0,0 0,0 1,0 1,1 0,-1 1,1 0,0 0,0 1,1 1,-14 11,16-12,1 0,0 1,0 0,1 1,0-1,0 1,0 0,1 1,1-1,-1 1,2 0,-1 0,1 1,0-1,1 1,0-1,-1 14,-5 47,-1 17,9-74,0 0,0 0,2 0,0-1,0 1,1 0,1-1,0 0,0 0,9 17,13 24,-4 2,19 64,-35-101,32 78,-30-68,-1-1,-2 1,0-1,-2 2,-1-1,-2 0,-3 40,1 9,1-66,-1 0,0 0,-1-1,0 1,-1 0,0-1,0 0,-11 17,-14 37,20-43,0-1,-24 38,11-21,7-12,-2-2,-28 33,-6 8,-85 113,135-176,0 0,0 1,1-1,-1 1,1-1,-1 1,1 0,0-1,-1 1,1-1,0 1,0 0,0-1,0 1,1-1,-1 1,0-1,1 1,-1 0,1-1,-1 1,1-1,0 0,-1 1,1-1,0 1,0-1,0 0,0 0,2 2,47 38,-20-17,-19-13,-1 1,0 1,11 19,-13-20,20 30,-10-16,-1 1,26 56,-32-52,-1 2,-2-1,-2 1,-1 0,2 47,-8 304,-16-229,15-132,-1-1,-1 1,0-1,-2 0,-14 35,-8 35,20-59,-39 213,41-214,-1-1,-14 43,13-50,0 1,2-1,1 1,1 0,-1 28,5-15,-2 0,-9 47,10-77,-1 0,1 0,1 0,-1 0,1 0,1 0,2 15,-2-18,1 0,0-1,0 1,1-1,-1 1,1-1,0 0,0 1,0-1,1-1,-1 1,1-1,5 4,-3 1,1 0,-2 0,1 1,-1-1,0 1,-1 1,0-1,4 14,6 12,-10-28,-1 0,1-1,1 1,-1-1,1 0,0-1,11 10,-9-5,0 0,0 0,-1 0,0 1,-1 0,0 0,-1 1,0-1,3 19,15 36,-13-46,-6-9,2 0,-1 0,1-1,1 1,0-1,1-1,-1 1,2-1,-1 0,11 8,-17-16,0-1,1 1,-1 0,0-1,1 1,-1-1,1 1,-1-1,1 0,-1 0,1 1,-1-1,1 0,-1 0,1-1,-1 1,1 0,-1 0,1-1,-1 1,0-1,1 1,-1-1,1 0,-1 1,0-1,2-1,6-4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29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1512 2316,'17'-104,"-16"87,0 0,-1 0,-1 0,-1 0,-1 0,0 0,-1 0,-1 1,0 0,-1 0,-1 0,-11-19,-15-27,-26-67,46 97,-15-27,-1 2,-71-102,-12-25,46 69,39 71,-40-71,9 38,-77-125,79 123,27 38,-172-229,83 134,74 86,23 25,0 0,-46-37,59 55,0 1,0 1,-1 0,0 0,0 0,0 1,-1 1,0 0,1 0,-1 1,0 0,0 0,-14 1,-10 1,19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5.2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0,'2'15,"1"-1,1 0,0 0,1 0,0 0,1-1,1 0,13 20,-10-18,-1 1,13 30,-21-42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6.8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1,'2'9,"0"0,1-1,0 1,0 0,1-1,0 0,1 0,0 0,0 0,11 11,4 10,45 64,24 43,31 63,-108-182,-5-6,0 0,0 0,1-1,1 0,10 9,-16-16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30.6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1 189,'0'506,"18"-368,-17-107,0-1,12 59,-14-107,0 0,3-29,0-3,-3-2,-1 22,2 0,2-1,0 1,7-31,-5 41,-1 0,1-25,-4 28,2 0,0 0,1 1,5-18,54-198,-56 215,0 0,2 0,0 0,1 1,13-19,-18 29,1-1,-1 1,1 0,1 1,-1-1,1 1,0 0,0 0,1 1,-1 0,1 0,0 0,0 1,15-5,-21 8,0 0,0 0,0 0,0 0,1 0,-1 0,0 0,0 0,0 0,1 1,-1-1,0 0,0 1,0-1,0 1,0-1,0 1,0 0,0-1,0 1,0 0,0 0,0 0,0-1,-1 1,2 2,0 0,0 1,-1-1,1 1,-1-1,0 1,0-1,0 1,0 7,0-2,-1-1,0 1,-1 0,1 0,-2-1,1 1,-4 10,3-15,0-1,0 1,-1-1,1 0,-1 0,0 0,0 0,0 0,0-1,0 1,-1-1,1 0,-1 0,1 0,-7 2,-65 18,55-18,30-2,1-2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34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109 104,'-4'1,"-1"-1,1 1,-1 0,0 0,1 1,-1-1,1 1,0 0,0 0,0 1,0-1,0 1,0 0,1 0,-1 0,1 0,0 1,0-1,0 1,0 0,-4 8,4-8,1 1,-1 1,1-1,0 0,0 1,1-1,-1 1,1-1,1 1,-1 0,1-1,0 1,0 0,0-1,1 1,0 0,0-1,3 7,-3-9,1-1,0 0,1 0,-1 0,0 0,0 0,1 0,-1 0,1-1,0 0,-1 1,1-1,0 0,0 0,0 0,0-1,0 1,0-1,0 0,0 0,0 0,0 0,3 0,0 0,-1 0,0-1,1 1,-1-1,1 0,-1 0,0-1,0 0,0 1,0-2,0 1,6-4,-7 2,-1 0,0 0,0-1,0 1,0-1,-1 0,0 1,0-1,0 0,0 0,-1 0,0 0,0-1,0 1,-1 0,0 0,0-1,-1-9,1 15,0 0,0 0,1 0,-1 0,0 0,0 0,0-1,0 1,0 0,0 0,0 0,0 0,0 0,0-1,0 1,0 0,0 0,0 0,0 0,0 0,0-1,0 1,0 0,0 0,0 0,0 0,0 0,-1-1,1 1,0 0,0 0,0 0,0 0,0 0,0 0,0 0,0-1,-1 1,1 0,0 0,0 0,0 0,0 0,0 0,-1 0,1 0,0 0,0 0,0 0,0 0,0 0,-1 0,1 0,0 0,0 0,0 0,0 0,-1 0,1 0,0 0,0 0,0 0,0 0,-6 14,-2 18,7-28,1 0,0 0,0 0,0-1,0 1,1 0,-1 0,1 0,0-1,0 1,1 0,-1-1,3 5,-3-6,1-1,-1 0,1 0,-1 0,1 0,-1 0,1 0,0-1,-1 1,1 0,0-1,0 0,-1 1,1-1,0 0,0 0,0 0,-1 0,1 0,0 0,0 0,0-1,-1 1,1-1,0 1,-1-1,1 0,0 0,-1 1,3-3,4-1,-1-1,1 0,-1 0,0-1,0 0,-1 0,0-1,0 1,0-1,-1-1,0 1,0-1,4-11,14-17,-23 34,1 1,0 0,-1 0,1 0,0 0,0 0,0-1,0 2,0-1,0 0,0 0,0 0,0 0,1 1,-1-1,0 0,0 1,1-1,1 0,-2 2,-1-1,1 0,0 0,0 1,-1-1,1 0,0 1,0-1,-1 1,1-1,0 1,-1-1,1 1,-1 0,1-1,-1 1,1 0,-1-1,1 1,-1 0,0 0,1-1,-1 2,4 9,-1 0,-1 0,2 19,-2-14,3 6,-1 0,-1 0,1 27,-4-41,-1 0,1 0,-1 0,-1 0,0 0,0 0,0 0,-1 0,0-1,-1 1,1-1,-6 7,4-5,0-1,0 1,1 0,0 1,1-1,0 1,0 0,-2 19,-3 12,8-40,0 0,0-1,0 1,0 0,0 0,0-1,0 1,0 0,0 0,0-1,-1 1,1 0,0-1,-1 1,1 0,0-1,-1 1,1 0,-1-1,1 1,-1-1,1 1,-1-1,1 1,-2 0,-2-21,6-38,-2 54,1 1,0 0,1 1,-1-1,0 0,1 0,0 0,-1 1,1-1,0 1,0-1,1 1,-1 0,0 0,1 0,0 0,5-2,-7 3,1 0,-1 1,1-1,-1 1,1 0,-1-1,1 1,-1 0,1 0,-1 0,1 0,0 0,-1 0,1 1,-1-1,1 0,-1 1,1-1,-1 1,1 0,-1-1,0 1,1 0,-1 0,0 0,0 0,1 0,-1 0,0 0,0 0,0 1,0-1,-1 0,1 1,0-1,0 2,13 27,-3 1,0 1,-2-1,10 63,-2-19,-11-55,-1 0,-1 0,-1 0,0 30,-2-1,1-19,-5 45,2-68,0 0,0 0,-1 1,0-1,0 0,-1 0,0-1,0 1,0-1,-1 1,-6 7,9-13,0 1,1-1,-1 0,0 1,0-1,0 0,0 0,0 0,0 0,-1 0,1 0,0 0,0 0,-1-1,1 1,0 0,-1-1,1 1,-1-1,1 0,-1 1,1-1,-1 0,1 0,-1 0,1 0,-1 0,1 0,-1 0,1-1,-1 1,1 0,-1-1,1 1,-1-1,1 0,0 1,-1-1,1 0,0 0,0 0,0 0,-1 0,1 0,0 0,0 0,-1-3,-3-3,0-1,1 0,0 0,1-1,-1 1,-2-12,2 3,0-1,1 1,1-1,1 0,0 0,1 0,3-20,-2 27,1 0,1 0,0 0,0 1,1-1,0 1,1 0,0 0,0 1,1-1,1 1,11-13,-3 3,-1-1,0 0,-1-1,11-27,37-98,-53 128,-1 1,-1-1,-1 0,-1 0,3-25,-9 59,1 0,0 1,1-1,1 0,1 0,6 31,-7-46,-1 1,0-1,1 0,-1 0,0 0,1 0,0 0,-1 0,1 0,0 0,-1 0,1 0,0-1,0 1,0 0,0 0,0-1,-1 1,1-1,1 1,-1-1,0 1,0-1,0 1,0-1,0 0,0 0,0 1,2-1,-1-1,0 0,0 1,0-1,0 0,0 0,0 0,0-1,0 1,0 0,0-1,-1 1,1-1,2-3,3-3,-1 0,-1-1,1 0,-1 0,6-16,5-26,-6 14,3 0,0 1,25-44,-5 4,-10 20,-18 32,-8 24,0 15,-6 39,4-31,2 1,-2 35,4 10,4 70,-3-137,0 0,0 0,0 0,1-1,-1 1,1 0,0 0,-1-1,1 1,0 0,0-1,0 1,0-1,0 1,1-1,-1 0,0 1,0-1,1 0,-1 0,1 0,0 0,-1 0,1 0,-1 0,1-1,0 1,0-1,-1 1,1-1,0 1,0-1,0 0,0 0,-1 0,1 0,0 0,0-1,0 1,0 0,2-2,1 1,0 0,0 0,0-1,0 0,0 0,0-1,-1 1,1-1,-1 0,1 0,-1 0,0-1,5-5,5-12,-2 0,0-1,-1 0,-1-1,-2 0,0 0,-1-1,6-45,-13 46,0 22,0 1,0 0,0 0,0-1,0 1,-1 0,1-1,0 1,0 0,0 0,0 0,-1-1,1 1,0 0,0 0,0 0,-1-1,1 1,0 0,0 0,-1 0,1 0,0 0,0-1,-1 1,1 0,0 0,-1 0,1 0,0 0,0 0,-1 0,1 0,0 0,0 0,-1 0,-1 2,1-1,-1 0,1 0,-1 0,1 1,0-1,0 1,0-1,0 1,0 0,0-1,0 1,0 0,0-1,1 1,-1 0,1 0,-1 3,-4 31,2 0,2 1,1-1,6 47,-6-80,1-1,-1 1,1-1,0 1,0-1,0 1,0-1,0 0,0 1,1-1,-1 0,1 0,-1 0,1 0,0 0,0 0,0-1,0 1,0-1,0 1,1-1,-1 0,0 0,1 0,-1 0,1 0,-1 0,1-1,-1 1,1-1,5 0,-3 1,1-1,-1 0,1 0,0-1,-1 0,1 0,-1 0,1 0,-1-1,0 0,1 0,-1-1,9-5,2-7,1 0,-2-1,0-1,-2 0,1-1,-2 0,0-1,12-29,-13 19,-1-1,12-60,-6-15,-15 104,-1 0,0 1,0-1,1 0,-1 0,0 0,0 0,0 0,0 0,-1 0,1 0,0 0,0 0,0 0,-1 0,1 0,0 0,-1 0,1 1,-1-1,1 0,-1 0,0 0,1 1,-1-1,0 0,1 1,-1-1,0 0,0 1,0-1,1 1,-1-1,0 1,0 0,0-1,0 1,0 0,0 0,0 0,0 0,0-1,0 1,0 0,0 1,0-1,0 0,-1 0,0 1,-1 0,0 0,0 0,1 0,-1 0,1 0,-1 1,1 0,-1-1,1 1,0 0,0 0,0 0,0 0,-2 4,-5 11,2 1,0 0,1 0,1 1,0 0,2 0,0 0,1 0,1 36,-2 9,-3-28,4-30,0 0,1 0,0 1,1-1,-1 0,1 1,1 7,0-12,-1-1,1 1,0-1,-1 1,1 0,0-1,0 1,0-1,0 0,0 1,1-1,-1 0,0 0,1 0,-1 0,1 0,-1 0,1 0,-1 0,1 0,0-1,-1 1,1-1,0 1,-1-1,1 0,0 1,0-1,-1 0,1 0,2-1,3 2,1-1,-1 0,1 0,0-1,-1 0,14-4,-17 4,0-1,0 0,-1 0,1 0,0 0,-1-1,0 0,1 1,-1-1,-1 0,1-1,0 1,3-6,28-31,-27 33,0 0,-1-1,0 1,0-1,6-13,60-149,-63 146,-7 15,-6 15,-4 15,1 0,1 1,1-1,-5 42,-6 25,9-49,-5 57,7-46,-34 259,33-250,-4 112,10-119,0-42,0-43,2-4,1 0,10-38,-7 38,0 0,-1-43,12-76,-15 134,0 0,1 0,9-32,5-35,-9 44,3 0,1 0,2 1,21-44,-33 85,0 0,0 0,0-1,0 1,0 0,1 1,-1-1,1 0,0 1,-1-1,1 1,1 0,-1 0,0 0,0 1,1-1,-1 1,1-1,-1 1,1 0,0 1,-1-1,1 1,0-1,0 1,-1 0,1 1,0-1,-1 0,1 1,0 0,-1 0,1 0,-1 1,1-1,-1 1,1-1,-1 1,0 0,0 1,0-1,0 0,-1 1,1 0,0-1,-1 1,0 0,0 0,0 1,0-1,0 0,-1 1,1-1,-1 1,0-1,0 1,0 3,2 64,-8 103,5-172,-1 1,0 0,0 0,0-1,0 1,0-1,0 1,-1-1,0 1,1-1,-1 0,0 0,0 1,0-2,0 1,0 0,-1 0,1-1,0 1,-1-1,0 1,1-1,-1 0,0 0,1-1,-1 1,0 0,0-1,0 0,1 1,-7-2,6 2,0-1,-1 0,1 0,-1 0,1-1,0 1,-1-1,1 0,0 1,0-2,-1 1,1 0,0-1,0 1,0-1,1 0,-1 0,0 0,1 0,-1-1,1 1,0-1,-1 1,1-1,1 0,-4-4,4-4,2 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37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265 108,'-104'-17,"98"16,1 1,0 0,-1 1,1-1,-1 1,1 0,0 0,0 1,-1 0,1 0,0 0,1 0,-1 1,-6 4,6-3,0 1,1 0,-1 0,1 1,0-1,1 1,-1 0,1 0,0 0,1 0,-3 8,-1 3,0 1,1 0,1 0,0 0,2 0,0 1,1-1,1 1,1-1,5 32,-6-47,1-1,0 0,-1 0,1 0,0 0,1 0,-1 0,0-1,0 1,1 0,-1 0,1-1,0 1,-1-1,1 0,0 1,0-1,0 0,0 0,3 1,0 0,1-1,-1 1,1-1,-1-1,1 1,-1-1,1 0,7 0,-3-1,-1-1,1 1,-1-2,0 1,1-1,-1 0,-1-1,1 0,15-10,7-10,-2-2,41-45,-62 61,0 0,-1 0,0-1,-1 0,0 0,-1 0,0-1,-1 0,0 0,-1 0,0 0,1-15,-3 23,-1 1,1-1,0 1,0-1,0 1,0 0,1-1,0 1,2-5,-4 8,1 0,-1-1,0 1,0 0,0 0,1-1,-1 1,0 0,0 0,1-1,-1 1,0 0,1 0,-1 0,0 0,0-1,1 1,-1 0,0 0,1 0,-1 0,0 0,1 0,-1 0,0 0,1 0,-1 0,0 0,1 0,-1 0,0 0,1 0,-1 0,1 1,8 20,-6 16,0 0,-5 67,-1-24,1-127,0 22,2 0,0 0,1 0,5-28,-3 44,1 0,-1 1,1 0,0 0,1 0,0 1,0-1,1 1,0 0,0 1,1-1,0 1,0 0,11-6,-17 11,0 1,1-1,-1 1,0-1,0 1,1 0,-1 0,0 0,1 0,-1 0,0 0,1 0,-1 0,0 0,0 1,1-1,-1 0,0 1,0-1,1 1,-1 0,0-1,0 1,0 0,0-1,0 1,0 0,0 0,0 0,0 0,-1 0,1 0,0 0,-1 0,1 1,0-1,-1 0,1 0,-1 1,0-1,1 2,1 8,1 0,-1 1,-1-1,0 13,2 8,2 2,7 29,-11-60,0-1,-1 1,2 0,-1-1,0 1,0-1,1 1,-1-1,1 0,0 0,0 0,0 1,0-2,0 1,0 0,0 0,5 2,-4-4,-1 1,0-1,0 0,0 1,0-1,0 0,0 0,0-1,1 1,-1 0,0-1,0 1,0-1,0 0,0 0,0 0,0 0,-1 0,1 0,0 0,-1-1,1 1,0 0,-1-1,1 1,-1-1,0 0,2-2,5-8,0 0,13-27,-15 27,5-9,-2 0,0-1,-1 0,6-32,-14 53,0 1,0 0,0-1,0 1,0-1,0 1,0-1,0 1,0 0,0-1,0 1,0-1,0 1,0 0,1-1,-1 1,0-1,0 1,0 0,1-1,-1 1,0 0,0-1,1 1,-1 0,0 0,1-1,-1 1,0 0,1 0,-1-1,1 1,-1 0,0 0,1 0,-1 0,1 0,-1 0,0 0,1-1,13 19,12 47,-20-49,1 2,1 0,1-1,0 0,1 0,1-1,20 23,-30-38,0 0,0 0,0 0,0 1,1-1,-1 0,0 0,0 0,1-1,-1 1,1 0,-1 0,1-1,-1 1,1-1,-1 1,1-1,-1 0,1 0,-1 0,1 0,0 0,-1 0,1 0,-1 0,1 0,0-1,-1 1,1-1,-1 1,1-1,-1 0,0 1,1-1,-1 0,0 0,1 0,-1 0,0 0,0 0,0 0,0-1,1 0,2-3,-1 1,0-1,-1 1,1-1,-1 0,0 0,0 0,0-1,-1 1,1 0,0-9,-2 1,2-10,-1-1,-1 0,-2 0,0 1,-11-47,12 67,0 0,-1 1,1-1,-1 0,0 0,0 1,0-1,0 1,0 0,-1 0,1-1,-1 2,1-1,-1 0,0 0,0 1,0 0,0-1,0 1,0 0,0 0,0 1,0-1,0 1,0-1,-1 1,-2 0,-10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38.3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1 612,'0'-2,"0"1,1-1,0 0,-1 0,1 1,0-1,0 0,0 1,0-1,0 1,0-1,0 1,1 0,-1-1,0 1,3-1,30-23,-15 12,133-135,-84 78,-58 59,0 0,-1-1,-1 0,0 0,-1-1,0 0,0-1,-2 1,0-1,0 0,-1 0,-1-1,2-21,1 2,-4 28,0 0,-1-1,0 1,0-1,-1 1,0 0,-1-10,1 14,-1 1,0-1,1 0,-1 1,0-1,0 0,0 1,0-1,0 1,-1 0,1-1,0 1,-1 0,1 0,-1 0,1 0,-1 0,0 0,1 0,-1 0,0 1,1-1,-1 1,0-1,0 1,0 0,0-1,1 1,-1 0,-3 1,1-2,-1 1,1 0,0 0,0 1,0-1,0 1,0 0,0 0,0 0,0 1,0 0,0-1,1 1,-1 0,1 1,-1-1,1 1,0-1,0 1,0 0,0 0,0 0,1 1,0-1,-1 1,-1 3,-3 10,0 1,0 0,2 0,-6 31,-5 18,11-44,0 1,2 0,1 0,1 0,1 0,4 29,-2 19,-4 17,4 99,-1-183,0-1,0 0,0 1,1-1,-1 0,1 0,0 0,0-1,4 7,-5-9,-1-1,1 1,-1-1,1 1,-1-1,1 1,-1-1,1 1,-1-1,1 1,0-1,-1 0,1 1,0-1,-1 0,1 0,0 1,-1-1,1 0,0 0,-1 0,1 0,1 0,-1-1,0 1,0-1,0 1,0-1,0 0,0 0,-1 0,1 1,0-1,0 0,-1 0,1 0,0 0,-1 0,1 0,-1-1,0 1,1 0,0-2,14-36,-11 31,0 0,-1-1,0 0,0 1,-1-1,-1 0,2-15,-2 4,-1 0,-1-1,-6-29,7 46,-1 1,1-1,-1 0,0 1,0-1,-1 0,1 1,-1 0,0-1,0 1,0 0,0 0,0 0,-1 0,1 0,-1 0,0 1,0 0,0-1,0 1,0 0,-1 0,1 1,0-1,-1 1,-6-2,9 2,-1 1,1 0,-1 0,0 0,1 1,-1-1,1 0,-1 1,1-1,-1 0,1 1,-1 0,1-1,-1 1,1 0,0 0,-1 0,1 0,0 0,0 0,0 0,0 0,0 0,0 1,0-1,0 0,-1 3,0 1,0-1,0 1,0 0,1 0,0 0,0 0,-1 6,1 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45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3,'-26'-1,"17"0,-1 0,1 1,-1 1,-10 1,18-1,0-1,0 1,-1-1,1 1,0 0,1 0,-1 0,0 0,0 0,0 0,1 1,-1-1,0 0,1 1,-1 0,1-1,0 1,-1 0,1 0,0-1,0 1,0 0,0 3,-7 21,2 1,-5 50,6-32,4-42,1-1,0 1,0 0,0 0,0 0,0-1,1 1,-1 0,1-1,0 1,0 0,0-1,0 1,0-1,0 1,1-1,-1 1,1-1,0 0,0 0,-1 0,1 0,1 0,-1 0,3 1,-4-2,1 0,0 0,0-1,1 1,-1 0,0-1,0 0,0 1,0-1,0 0,0 0,1 0,-1 0,0-1,0 1,0-1,0 1,0-1,0 0,0 1,0-1,0 0,0-1,0 1,-1 0,1 0,0-1,-1 1,1-1,-1 1,1-1,1-3,24-28,-2-2,-1-1,29-61,-53 97,0-1,0 1,0-1,0 1,0-1,0 1,1-1,-1 1,0-1,0 1,0-1,1 1,-1-1,0 1,0 0,1-1,-1 1,0-1,1 1,-1 0,0-1,1 1,-1 0,1-1,-1 1,1 0,-1 0,0-1,1 1,-1 0,1 0,-1 0,1 0,-1 0,1 0,0 0,5 21,-6 56,-1-62,1 90,0-90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46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1,'0'0,"1"1,0-1,0 1,0-1,0 1,0-1,0 1,-1 0,1 0,0-1,-1 1,1 0,0 0,-1 0,1 0,-1 0,1 0,-1 0,0 0,1 0,-1 0,0 0,0 0,0 0,0 0,1 0,-2 1,4 36,-3-33,-1 119,2 50,17-52,-13-86,1 6,0 65,-5-124,0 0,2 0,0 1,1 0,6-18,-5 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47.0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14,'-14'-3,"22"-2,27-1,-31 8,0-1,0 1,0 0,0 0,-1 1,1-1,-1 1,1 0,-1 0,0 0,0 0,0 0,-1 1,1-1,-1 1,0 0,3 6,12 16,-14-20,0-1,0 0,-1 1,0 0,0-1,-1 1,1 0,-1 0,-1 0,1 0,-1 0,0 0,0 0,-1 0,0 0,0 0,0 0,-4 9,5-12,-1 0,0-1,0 1,0 0,0-1,0 1,0-1,-1 1,1-1,-1 1,0-1,0 0,0 0,0 0,0 0,0 0,0-1,-1 1,1 0,-1-1,1 0,-1 0,1 0,-1 0,0 0,0 0,1 0,-1-1,0 0,0 1,0-1,0 0,1-1,-1 1,0 0,0-1,0 1,1-1,-1 0,-3-1,4 0,0 1,0 0,0-1,0 0,0 1,0-1,0 0,1 0,-1 0,-1-3,-1 0,-3-3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48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16 299,'-1'1,"0"-1,0 1,0-1,0 1,0 0,1-1,-1 1,0 0,0 0,0 0,1-1,-1 1,0 0,1 0,-1 0,1 0,-1 0,1 0,0 0,-1 0,1 0,0 1,0-1,0 0,0 0,0 0,0 0,0 2,1 33,-1-33,0-1,1 1,-1-1,1 1,-1-1,1 0,0 1,0-1,0 0,1 0,-1 0,0 0,1 0,-1 0,1 0,0 0,-1-1,1 1,0 0,0-1,0 0,1 1,-1-1,0 0,0 0,1 0,-1 0,0-1,1 1,-1-1,1 1,-1-1,1 0,3 0,-2-1,0 0,0 0,0 0,0 0,0-1,-1 0,1 0,-1 0,1 0,-1 0,0-1,0 1,0-1,0 0,0 0,0 0,-1 0,1 0,-1-1,3-5,32-62,-21 41,0 0,-2 0,9-34,-8 29,-11 28,-1 0,0 0,0 0,-1 0,0 0,0-1,1-9,-3 16,0 0,-1-1,1 1,0 0,0-1,-1 1,1 0,0-1,-1 1,1 0,-1 0,0 0,1-1,-1 1,0 0,0 0,0 0,-1-1,-1 0,1 1,-1-1,1 1,-1 0,0 0,1 0,-1 0,0 1,0-1,0 1,0-1,-2 1,-1-1,0 1,1 0,-1 0,0 1,1-1,-1 1,1 0,-1 1,1-1,0 1,-9 4,12-5,1 1,-1-1,1 0,-1 1,1-1,0 1,-1 0,1-1,0 1,0 0,0 0,0-1,1 1,-1 0,0 0,1 0,-1 0,1 0,0 0,0 0,0 0,0 0,0 0,0 1,0-1,1 0,-1 0,1 0,-1-1,1 1,0 0,0 0,-1 0,2 0,0 2,1 1,0 0,1 0,0 0,0-1,0 1,0-1,0 0,9 6,-8-7,0 1,0 0,-1 1,1-1,-1 1,0-1,0 1,4 9,-4-3,-1 0,0 0,-1 0,0 0,0 1,-2-1,1 0,-3 22,1-15,1-3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58.0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01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8.5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35,'133'-13,"13"0,-8 6,-53 6,88 2,-80 6,-93-7,1 0,0 0,-1 0,1 0,0 1,-1-1,1 0,-1 0,1 1,0-1,-1 0,1 1,-1-1,1 0,-1 1,1-1,-1 1,0-1,1 1,-1-1,1 1,-1-1,0 1,1-1,-1 1,0 0,0-1,0 1,1-1,-1 1,0 0,0-1,0 1,0 0,0-1,0 1,0 0,0-1,0 1,-1-1,1 1,0 0,0-1,0 1,-1-1,1 1,0 0,-1-1,1 1,0-1,-1 1,0 0,-26 38,19-29,-9 20,7-12,0-1,0 0,-2-1,0 0,-1-1,-22 21,10-15,2 1,0 2,1 0,2 1,-31 49,25-36,-45 94,49-95,20-32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06.0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06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2.0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2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5.7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5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9.9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9.9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27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27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6.3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1,'2'0,"0"1,0-1,-1 1,1 0,-1 0,1 0,0 0,-1 0,0 0,1 0,-1 0,0 0,1 1,-1-1,0 1,0-1,0 1,0-1,0 1,-1-1,2 3,17 46,-14-35,7 14,-2 0,7 33,-15-52,1-1,0 1,0-1,1 0,5 9,-8-17,0-2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4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19,'-3'1,"1"-1,-1 1,0-1,1 1,-1 0,1 0,-1 0,1 0,-1 0,1 1,0-1,-1 1,1 0,0-1,0 1,0 0,1 0,-1 0,0 1,1-1,-1 0,1 1,0-1,0 1,0-1,0 1,0-1,0 1,1 0,-1-1,1 1,0 5,-2 5,2 1,-1 0,2-1,0 1,4 19,-5-30,1 1,-1-1,1 0,0 1,1-1,-1 0,0 0,1 0,0 0,0 0,0 0,0 0,0 0,0-1,1 1,3 2,-5-4,1 0,0 0,0-1,0 1,1 0,-1-1,0 1,0-1,0 1,0-1,1 0,-1 0,0 0,0 0,0-1,0 1,1-1,-1 1,3-2,0 0,0-1,0 0,0 0,0 0,-1 0,1-1,-1 1,0-1,0-1,0 1,-1 0,0-1,1 0,-2 0,1 0,0 0,-1 0,2-6,-1 2,-1 0,1 0,-2 0,1 0,-1 0,-1 0,0 0,0-1,-1 1,-1-11,0 17,1 0,0 0,0 1,-1-1,1 0,-1 1,0-1,0 1,0 0,0-1,-1 1,1 0,0 0,-1 1,1-1,-1 0,0 1,0-1,1 1,-1 0,0 0,0 0,0 1,0-1,0 1,0-1,-1 1,1 0,0 0,0 1,0-1,0 0,-5 2,6-1,1-1,-1 0,0 1,0-1,1 1,-1-1,0 1,1 0,-1 0,1 0,-1 0,1 0,0 0,-1 0,0 2,-1 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4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1,'-2'0,"-1"1,1-1,0 1,-1 0,1 0,0 0,0 0,0 0,0 0,0 1,0-1,0 0,0 1,1 0,-1-1,0 1,1 0,0 0,-1 0,1 0,0 0,0 0,0 0,0 1,0-1,1 0,-1 1,1-1,-1 0,1 1,0-1,0 4,-2 15,1 1,3 37,-1-30,-1-23,1 0,0 0,0 0,1-1,0 1,0 0,0-1,0 1,1-1,0 0,0 1,1-2,5 8,-7-10,-1 0,1 0,-1-1,1 1,0 0,0-1,0 0,0 1,0-1,0 0,0 0,0 0,0 0,1 0,-1-1,0 1,0-1,1 0,-1 1,1-1,-1 0,0 0,1 0,-1-1,0 1,1-1,-1 1,0-1,0 0,1 0,-1 0,0 0,0 0,0 0,0 0,0-1,1-1,0 0,-1-1,1 1,-1-1,0 0,0 0,-1 0,1 0,-1 0,0 0,0 0,0-1,-1 1,1 0,-1-1,0-4,-4-71,3 73,-1 1,1 0,-2 1,1-1,-1 1,0-1,0 1,0 0,-1 0,1 0,-1 0,-1 1,1-1,-1 1,1 0,-1 1,0-1,0 1,-1 0,1 0,-1 1,0-1,-9-2,9 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5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73,'-1'1,"0"0,0 0,0 0,0 0,0 0,0 0,0 0,0 0,0 1,1-1,-1 0,0 0,1 1,-1-1,1 0,0 1,-1-1,1 1,0-1,0 0,0 1,0-1,0 3,-2 35,2-35,0 7,0 0,1 0,0 1,1-1,3 12,-4-21,-1-1,1 1,-1-1,1 1,0-1,0 1,-1-1,1 0,0 1,0-1,0 0,0 0,1 1,-1-1,0 0,0 0,1-1,-1 1,0 0,1 0,-1 0,1-1,-1 1,1-1,0 0,-1 1,1-1,-1 0,1 0,0 0,-1 0,1 0,-1 0,1 0,0 0,-1-1,1 1,-1-1,1 1,-1-1,1 0,-1 1,1-1,-1 0,0 0,2-1,1-1,-1 0,1-1,-1 1,0-1,0 0,0 0,0 0,-1 0,0 0,1 0,-2-1,1 1,0-1,-1 0,0 1,0-1,1-9,-1 5,0 0,-1-1,0 1,0 0,0 0,-2 0,1 0,-5-14,3 18,0 0,-1 0,1 1,-1-1,0 1,-1 0,1 0,-1 0,0 1,1 0,-2 0,1 0,0 0,0 1,-1 0,0 0,1 0,-1 1,0 0,0 0,0 1,1-1,-1 1,0 0,0 1,0-1,-10 4,11-3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6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32,'-1'-1,"-1"1,1-1,0 1,-1 0,1 0,0 0,-1 0,1 0,0 0,-1 0,1 0,0 1,-1-1,1 0,0 1,-1-1,1 1,0-1,0 1,0 0,-1 0,1-1,0 1,0 0,0 0,0 0,1 0,-1 0,0 0,0 0,0 1,1-1,-1 0,1 0,-1 1,1-1,-1 0,1 1,0-1,0 0,0 1,-1-1,1 0,0 1,1-1,-1 0,0 1,1 1,-1 4,1-1,0 0,0 1,0-1,1 0,0 0,0 0,1 0,-1 0,1 0,1 0,-1-1,7 7,-8-9,0-1,0 1,0-1,0 0,1 0,-1 0,1 0,-1 0,1-1,0 1,0-1,0 1,0-1,0 0,0 0,0-1,0 1,0-1,0 1,0-1,0 0,1 0,-1-1,0 1,0 0,0-1,0 0,0 0,4-1,-5 0,0-1,-1 1,1 0,-1 0,0-1,1 1,-1-1,0 1,-1-1,1 1,0-1,-1 0,1 1,-1-1,0 0,0 1,0-1,0 0,-1-4,1-1,-1 0,0 0,0 1,-1-1,-4-14,2 17,1 0,-1 0,0 0,0 0,0 1,-1-1,1 1,-1 0,0 1,-1-1,1 1,0 0,-1 0,0 1,1 0,-1 0,-8-2,8 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7.0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 1,'-2'1,"0"0,0 0,0 0,0 0,0 1,0-1,1 0,-1 1,0-1,1 1,-1 0,1 0,0 0,0-1,-1 1,1 0,0 0,1 1,-1-1,-1 3,-13 45,11-35,0 4,0 0,1 0,1 1,1-1,1 29,0-44,1 0,0 0,-1 0,1-1,0 1,1 0,-1-1,1 1,0 0,0-1,0 0,0 0,0 1,1-1,-1-1,1 1,0 0,0-1,0 1,0-1,0 0,1 0,-1 0,1 0,-1-1,1 1,0-1,-1 0,1 0,0 0,0-1,0 0,0 1,5-2,-6 1,-1 0,1-1,0 1,-1-1,1 0,-1 1,1-1,-1-1,1 1,-1 0,0-1,1 1,-1-1,0 1,0-1,0 0,0 0,-1 0,1 0,0 0,-1-1,0 1,1 0,-1-1,0 1,0-1,0 1,0-1,-1 0,1 1,-1-1,0 0,0 1,0-5,2-7,-2-1,1 0,-2 0,0 0,-4-18,2 25,1 0,-1 0,-1 0,1 0,-1 1,-1 0,1 0,-1 0,-1 0,1 1,-10-9,12 12,0 0,0 0,-1 0,1 0,-1 1,1 0,-1 0,0 0,0 0,0 0,0 1,0 0,0 0,-1 0,1 0,0 1,0-1,-1 1,1 0,0 0,-1 1,1 0,0-1,-5 3,1 5,6-3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7.6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1,'-1'4,"0"1,0-1,0 1,0-1,-1 1,0-1,1 0,-2 0,1 0,0 0,-4 4,3-4,0 1,0-1,0 0,1 1,0 0,0-1,0 1,1 0,0 0,-1 0,1 7,0-3,1 0,1 1,0-1,0 1,1-1,0 0,0 0,1 0,0 0,5 9,-5-14,-1 0,1-1,0 0,0 1,0-1,0 0,1-1,-1 1,1-1,0 1,-1-1,1 0,0 0,0-1,1 1,-1-1,0 0,0 0,1 0,-1-1,0 1,1-1,7-1,-10 1,0 0,0 0,1 0,-1 0,0-1,0 1,0-1,1 1,-1-1,0 0,0 0,0 0,0 0,0 0,0 0,-1-1,1 1,0 0,-1-1,1 0,-1 1,1-1,-1 0,0 0,3-3,-2-3,0 0,0 1,0-1,-1 0,0 0,0-11,2-14,-1 25,-1 0,-1-1,0 1,0 0,0 0,-3-12,2 17,0 1,0-1,0 0,0 1,-1-1,1 1,-1-1,0 1,0 0,0 0,0 0,0 0,0 0,-1 0,1 1,0-1,-1 1,0-1,1 1,-1 0,0 0,-4-1,-66-13,68 14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8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0,'-1'10,"-1"0,0 0,0 0,-7 18,-6 22,10-24,3-15,-1 0,2 1,0-1,0 18,2-25,0 1,0 0,0-1,0 1,1-1,0 0,0 1,0-1,0 0,1 0,-1 0,1-1,0 1,5 5,-3-5,-1 1,1-1,0 0,0 0,1-1,-1 1,1-1,0 0,10 3,-14-5,-1-1,1 0,-1 0,0 1,1-1,-1 0,1 0,-1-1,1 1,-1 0,1 0,-1-1,0 1,1-1,-1 1,1-1,-1 0,0 1,2-2,-1 0,-1 0,1 0,0 0,-1-1,1 1,-1 0,0-1,0 1,0-1,0 1,0-1,0 1,-1-1,1-3,10-43,-7 36,-1-1,0 1,-1-1,0 0,-1 1,0-1,-1 0,-4-22,2 31,-1 0,1 0,-2 0,1 0,0 1,-1 0,0-1,0 1,0 1,0-1,-1 0,1 1,-1 0,-5-3,-4-3,10 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9.3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1,'-4'0,"0"0,-1 1,1 0,0 0,0 0,-1 1,1-1,0 1,0 0,0 0,1 0,-1 1,0-1,1 1,0 0,0 0,0 0,0 1,0-1,0 1,1-1,0 1,-1 0,2 0,-1 0,-2 7,1-3,1 0,-1 0,2 0,-1 0,1 1,0-1,1 0,0 1,0-1,1 1,0-1,0 0,4 12,-2-16,-1 1,1-1,0 0,0 0,1 0,-1-1,1 1,-1-1,1 1,0-1,1 0,-1-1,0 1,1-1,-1 0,10 3,-9-3,1 0,-1 0,1-1,-1 0,1 0,0 0,0 0,0-1,-1 0,1-1,0 1,0-1,-1 0,9-3,-11 2,-1 0,1 0,-1 0,1-1,-1 0,0 1,0-1,-1 0,1 0,0 0,-1 0,0 0,0 0,0 0,0-1,0 1,-1 0,1 0,-1-5,4-70,-4 71,-1 2,1 0,-1-1,-1 1,1 0,-1 0,0 0,0 0,0 0,0 1,-1-1,0 0,0 1,0 0,-1 0,0 0,1 0,-1 1,0-1,-1 1,1 0,-1 0,1 0,-1 1,0 0,-9-3,8 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9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10,'0'-1,"-1"1,0-1,1 0,-1 1,1-1,-1 0,0 1,0-1,1 1,-1-1,0 1,0-1,0 1,0 0,0-1,1 1,-1 0,0 0,0-1,0 1,0 0,0 0,0 0,0 0,0 0,0 1,0-1,0 0,1 0,-3 1,-30 7,29-5,1 1,-1-1,1 1,0 0,-1 0,2 0,-1 0,0 0,1 1,0-1,0 1,0 0,-2 9,-13 75,12-56,3-25,1 1,0-1,1 1,0-1,0 1,0-1,1 1,0-1,1 0,0 1,1-1,3 9,-4-13,0 0,0-1,0 1,1-1,0 0,-1 1,1-1,1-1,-1 1,0 0,0-1,1 1,0-1,-1 0,1 0,0-1,0 1,0-1,0 0,0 0,0 0,1 0,-1-1,0 0,8 0,-9 0,0 0,0 0,0-1,-1 1,1-1,0 0,0 0,-1 0,1 0,-1 0,1 0,-1-1,1 1,-1-1,0 1,0-1,0 0,0 0,4-5,-3 3,-1-1,1 0,-1 0,0 0,0 0,0-1,-1 1,1-1,0-9,-1 2,-1-1,0 0,-1 1,0-1,-1 1,-1-1,-6-21,7 29,0 1,0-1,-1 1,1 0,-1-1,0 1,-1 0,1 1,-1-1,0 1,0-1,-7-4,6 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0.5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10,'-1'-1,"0"1,0-1,0 0,0 0,0 0,0 1,0-1,0 0,-1 1,1-1,0 1,0 0,-1-1,1 1,0 0,0 0,-1 0,1 0,0 0,-1 0,1 0,0 0,-2 1,-33 4,33-2,0 0,1 0,0 0,-1 1,1-1,1 1,-1-1,0 1,1 0,0-1,0 1,0 0,0 0,1 0,-1 5,-2 66,3-67,1 7,-2 5,1 0,2 0,0 0,1 0,8 29,-10-45,0 0,1 0,-1-1,1 1,0-1,0 1,0-1,1 0,-1 0,1 0,0 0,0 0,0-1,0 1,0-1,0 0,1 0,-1 0,1 0,-1 0,1-1,0 0,0 0,-1 0,1 0,0-1,0 1,0-1,0 0,0 0,0 0,0-1,0 1,0-1,4-2,-3 2,-1-1,-1 1,1-1,0-1,0 1,-1 0,1-1,-1 0,0 0,0 0,0 0,0 0,0 0,-1-1,0 0,1 1,-1-1,-1 0,1 0,0 0,-1 0,0 0,0 0,0-1,-1 1,1 0,-1-1,0 1,-1-7,2 4,-1 1,-1-1,1 0,-1 0,0 1,-1-1,1 1,-1-1,0 1,-1-1,0 1,0 0,0 0,-1 1,0-1,0 1,0-1,-7-5,-1 2,10 7,-1 0,1 0,-1 1,1-1,-1 0,0 1,0 0,0 0,0-1,1 2,-2-1,1 0,0 1,-4-1,1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7.16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27,'29'1,"-13"-1,0 1,0-2,0 0,0-1,23-6,-21 3,1 1,-1 1,1 1,34 0,-57 2,1 1,-1 0,0 0,0 0,1 0,-1 1,1-1,-1 1,1 0,0 0,0 0,0 1,0-1,-5 6,-46 54,16-19,20-27,-21 18,38-32,-1 0,1-1,-1 1,1 0,0 0,0 0,0 0,0 0,0 0,0 0,0 0,1 0,-1 1,1-1,-1 0,1 0,0 4,1-2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1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0,'-2'0,"1"1,-1-1,0 0,0 0,0 1,0 0,1-1,-1 1,0 0,0-1,1 1,-1 0,1 0,-1 1,1-1,-1 0,1 0,0 1,-1-1,1 1,-1 1,-1 2,0 1,0-1,1 1,0-1,0 1,-2 11,1 5,0 0,1 36,2-49,0 0,1 0,0-1,0 1,0-1,1 1,1-1,-1 1,2-1,5 12,-6-16,-1-1,1 1,0-1,0 0,1 0,-1 0,1-1,-1 1,1-1,0 0,0 0,0 0,0 0,0-1,0 1,0-1,1 0,-1-1,0 1,1-1,-1 0,8 0,-7 0,-1-1,0 0,1 0,-1 0,0 0,1-1,-1 1,0-1,0 0,-1 0,1-1,0 1,-1-1,1 0,-1 0,0 0,0 0,0-1,0 1,-1-1,1 1,-1-1,0 0,0 0,0 0,1-6,0 0,0 1,0-1,-1 0,-1 0,0 1,0-1,-1 0,0 0,0 0,-1 0,-3-12,1 15,0 0,-1 1,1-1,-1 1,-1 0,1 0,-7-6,10 10,-1 0,0 0,1 0,-1 0,0 0,0 0,0 0,-1 0,1 1,0-1,-1 1,1 0,-1 0,1 0,-1 0,0 0,1 0,-1 1,0-1,1 1,-5 0,-7 18,12-13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1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24,'0'-1,"0"1,0-1,0 0,0 1,0-1,0 0,0 1,-1-1,1 0,0 1,0-1,-1 0,1 1,0-1,-1 1,1-1,-1 1,1-1,-1 1,1-1,-1 1,1-1,-1 1,1 0,-1-1,0 1,1 0,-1-1,0 1,1 0,-1 0,0 0,1 0,-1-1,0 1,1 0,-1 0,0 0,1 0,-1 1,0-1,1 0,-1 0,0 0,1 0,-1 1,0-1,1 0,-1 1,1-1,-1 0,0 2,-2-1,0 0,0 1,1-1,-1 1,1-1,-1 1,1 0,0 0,0 0,0 0,-3 5,-1 7,2 1,0 0,0 0,2 0,0 0,0 0,2 1,0-1,0 1,5 23,-3-35,0 0,0 0,0 0,0 0,1-1,-1 1,1-1,0 0,0 0,1 0,-1 0,1 0,-1-1,1 0,0 1,-1-1,1-1,1 1,-1-1,0 1,0-1,6 1,-3 0,1-1,-1 0,1 0,-1 0,1-1,-1 0,1-1,-1 0,1 0,-1 0,1-1,8-3,-11 2,0-1,-1 1,1-1,-1 0,0-1,0 1,-1-1,1 1,-1-1,0 0,0 0,-1 0,1-1,-1 1,0-1,-1 1,3-12,-2 6,0 0,-1 0,0 0,-1 0,0 0,0 0,-1 0,-4-17,4 24,-1 1,1-1,-1 1,0-1,0 1,0 0,0 0,0 0,-1 0,1 0,-1 1,0-1,0 1,0-1,0 1,0 0,-7-3,1 2,0-1,0 2,0-1,0 1,-1 0,-9 0,13 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2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1,'-3'1,"0"0,0 0,1 0,-1 0,0 1,1-1,-1 1,1 0,-1-1,1 1,0 0,0 1,0-1,0 0,0 1,0-1,1 1,-1-1,1 1,0 0,-1 0,1-1,1 1,-1 0,0 0,1 0,-1 4,-3 10,1 0,1 0,0 26,2-35,0 4,0 0,0-1,1 1,1 0,0-1,5 19,-5-27,0 0,-1 0,1 0,1 0,-1 0,0 0,1-1,-1 1,1-1,0 1,-1-1,1 0,0 0,1 0,-1-1,0 1,0-1,1 0,-1 0,1 0,-1 0,1 0,-1-1,1 0,0 1,4-2,-2 2,1-1,-1 0,0 0,1 0,-1-1,0 0,0 0,1-1,-1 0,0 0,0 0,-1-1,1 0,7-4,-10 3,1 1,-1-1,0 0,0 0,0 0,-1-1,0 1,0-1,0 1,0-1,0 0,-1 1,0-1,0 0,0 0,-1 0,0 0,0 0,0-5,0 2,-1 1,1-1,-1 1,0-1,-1 1,0 0,0-1,0 1,-1 0,0 1,0-1,-1 0,0 1,0 0,-1 0,1 0,-1 0,-1 1,1 0,-1 0,0 0,0 1,-8-5,9 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2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27 155,'-2'4,"-1"0,1 0,0 0,1 1,-1-1,1 1,0-1,-1 8,-1 2,2-11,-1 1,1 0,0-1,1 1,-1 0,1 0,-1 0,1-1,0 1,0 0,1 0,-1 0,1 0,2 6,-2-8,0 1,1-1,-1 0,1 0,0 1,0-1,-1 0,1-1,1 1,-1 0,0 0,0-1,0 1,1-1,-1 0,4 1,6 2,0-2,0 1,0-2,0 0,0 0,0-1,23-2,-32 1,0 1,0-1,0 1,0-1,0 0,-1 0,1 0,0 0,-1-1,1 1,-1-1,1 1,-1-1,0 0,1 0,-1 0,0 0,0 0,-1-1,1 1,0-1,-1 1,0-1,1 1,-1-1,0 0,0 0,0 1,-1-1,1 0,-1 0,0 0,0 0,0 0,0-4,0-1,-1 1,0-1,0 1,0-1,-1 1,0-1,-1 1,1 0,-2 0,1 0,-1 0,-6-9,-7-4,9 7,-1 2,-1-1,0 1,-1 1,0 0,0 0,-1 1,0 0,-1 1,-15-7,23 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3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1,'-3'0,"0"1,0 0,1-1,-1 1,0 0,1 1,-1-1,1 0,-1 1,1-1,0 1,-1 0,1 0,0-1,0 2,0-1,1 0,-1 0,0 1,1-1,-1 0,1 1,0 0,0-1,0 1,0 0,1-1,-1 1,1 0,-1 5,-2 13,1 0,1 42,1-51,0-6,0 0,0 0,1 0,0 0,1 0,-1-1,1 1,0 0,0-1,1 1,-1-1,1 0,0 0,1 0,-1 0,1-1,0 1,0-1,1 0,-1 0,1-1,0 1,0-1,0 0,0 0,0-1,1 0,0 1,9 1,-6-1,0 0,0-1,0 0,1-1,-1 1,0-2,1 1,-1-2,1 1,-1-1,13-3,-19 3,1 0,0 0,-1-1,1 0,-1 1,1-1,-1 0,0-1,0 1,0 0,0-1,0 0,-1 0,1 0,-1 0,0 0,1 0,-2-1,1 1,0-1,-1 1,1-1,-1 0,0 1,0-1,-1 0,1 0,-1 0,0-5,1 0,-1 1,0 0,0 0,-1 0,0 0,-1 0,0 0,0 0,0 0,-1 1,0-1,-1 1,0 0,0 0,0 0,-1 0,0 1,0 0,-1 0,0 0,0 1,0 0,0 0,-1 0,0 1,0 0,0 0,-14-4,15 5,0 2,0-1,0 1,-1 0,1 0,-12 0,11 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4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17,'-4'0,"1"1,-1 0,0 0,0 0,0 0,1 0,-1 1,1 0,-1 0,1 0,-1 0,1 1,0-1,0 1,0-1,1 1,-1 0,1 0,-1 1,1-1,0 0,0 1,1-1,-1 1,1 0,-1-1,0 8,-1-2,1 0,0 0,1 1,0-1,0 0,1 0,0 1,0-1,1 0,1 1,2 10,-1-12,1 0,0-1,0 1,0-1,1 0,0 0,0-1,1 1,0-1,12 9,-15-12,0-1,-1 0,1 0,1 0,-1 0,0 0,0-1,1 0,-1 1,1-1,-1-1,1 1,-1 0,1-1,0 0,-1 0,1 0,0 0,-1 0,1-1,-1 0,1 0,-1 0,1 0,-1 0,1-1,4-2,-4 1,-1 0,1-1,-1 1,0-1,0 0,-1 0,1 0,-1 0,0 0,0 0,0-1,0 1,-1-1,0 1,0-1,0 0,0 1,-1-7,1-12,-1 0,-3-31,2 47,-1 1,0 0,0 0,0 0,-1 0,0 0,-1 1,1-1,-1 1,0 0,0 0,0 0,-1 1,0-1,-10-6,12 8,-1 0,1 0,-1 0,0 0,0 1,0 0,-1 0,1 0,0 1,-1-1,1 1,-1 0,0 0,1 0,-1 1,0 0,1 0,-1 0,0 0,1 1,-6 1,2 5,6-2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4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146 4,'-30'-2,"25"1,-1 0,1 1,-1 0,0 0,1 1,-1-1,-5 2,8-1,1 1,-1-1,1 0,0 0,0 1,0 0,0-1,0 1,0 0,0 0,0 0,1 0,-1 0,1 0,-1 1,1-1,0 0,0 1,-1 3,-4 10,0 0,2 0,0 0,1 1,1-1,0 1,1 0,1 0,0-1,1 1,4 18,-4-31,0 0,1-1,-1 1,1 0,-1-1,1 1,0-1,0 0,1 0,-1 1,1-2,-1 1,1 0,0 0,0-1,0 0,0 1,1-1,-1 0,1-1,-1 1,1-1,6 3,-4-4,0 1,0 0,-1-1,1 0,0-1,0 1,-1-1,1 0,0 0,-1-1,1 0,-1 0,0 0,1-1,5-3,-5 2,0 0,-1 0,1 0,-1-1,0 0,0 0,0 0,-1 0,0-1,0 0,0 0,-1 0,0 0,0-1,0 1,1-9,-3 11,0-1,0 1,-1-1,0 1,0-1,0 0,-1 1,1-1,-1 1,0-1,-1 1,1-1,-1 1,1 0,-1-1,-1 1,1 0,-1 1,1-1,-1 0,0 1,0-1,-1 1,1 0,-5-3,-33-20,34 23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5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122 53,'-29'-3,"28"2,-1 1,0-1,0 1,0 0,0-1,0 1,1 0,-1 0,0 0,0 0,0 1,0-1,0 1,1-1,-1 1,0-1,0 1,1 0,-1 0,0 0,1 0,-1 0,1 0,-1 0,1 1,0-1,0 0,-1 1,1-1,0 1,0-1,0 1,0 0,1 0,-2 3,-4 7,0 1,1 1,0-1,1 1,1 0,0 0,1 0,1 0,0 0,1 1,0-1,1 0,1 0,0 0,4 14,-4-24,0 1,1-1,-1 0,1 0,0 0,0-1,0 1,0-1,1 0,0 0,-1 0,1 0,0 0,0-1,1 0,-1 0,0 0,1 0,-1-1,1 0,0 0,-1 0,1 0,0-1,-1 0,1 0,0 0,0 0,4-2,-2 2,-1-1,0-1,0 1,0-1,0 0,0 0,0-1,0 0,-1 0,0 0,1-1,-1 1,0-1,-1-1,1 1,-1-1,0 1,0-1,0 0,-1-1,5-8,-2 0,-1-1,-1 0,-1-1,0 1,-1-1,0 1,-1-1,-1 0,-1 1,-4-28,4 39,-1 0,0-1,0 1,0 0,-1 0,0 0,1 1,-1-1,0 1,-1-1,1 1,-1 0,-5-4,-55-31,57 35,3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6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1,'-2'0,"-1"1,1 0,-1-1,1 1,-1 0,1 0,0 1,0-1,0 0,-1 1,1-1,1 1,-1 0,0-1,0 1,1 0,-1 0,1 0,-1 1,1-1,0 0,0 0,0 1,0-1,0 1,0-1,1 0,0 1,-1-1,1 5,-3 12,1 0,1 34,1-44,0 17,-1-13,1 1,1-1,0 0,5 21,-5-29,1 0,0 0,1 0,-1 0,1 0,0-1,0 1,1-1,-1 1,1-1,0-1,0 1,0 0,7 3,-9-5,0-1,0 1,0-1,0 0,0 0,0 0,0 0,0 0,0 0,1-1,-1 1,0-1,1 1,-1-1,0 0,1 0,-1 0,0 0,1 0,-1-1,0 1,1-1,2 0,-2-1,0 0,0-1,0 1,-1 0,1-1,0 0,-1 1,0-1,0 0,0 0,0 0,0-1,2-4,2-10,0 1,-1-1,-1 0,3-33,-6 43,1-4,-1 1,-1-1,0 0,-2-12,2 21,0 1,0 0,-1 0,1 0,-1 0,0 0,0 0,1 0,-1 0,-1 0,1 1,0-1,0 0,0 0,-1 1,1-1,-1 1,0-1,1 1,-1 0,0 0,0 0,0 0,1 0,-1 0,0 0,0 0,-4 0,-42-6,42 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6.8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 0,'-3'0,"1"1,-1-1,1 0,-1 1,1 0,-1-1,1 1,0 0,-1 0,1 1,0-1,-1 0,1 1,0-1,0 1,0 0,1 0,-1-1,-2 4,0 1,0 1,0-1,1 1,0-1,0 1,-3 14,2-5,0 1,2 0,0 0,1 0,2 27,-1-40,1 0,0 0,0 1,0-1,1 0,-1 0,1-1,0 1,0 0,1 0,-1-1,1 0,-1 1,1-1,0 0,0 0,1 0,-1-1,0 1,1-1,0 0,0 0,-1 0,1-1,5 2,-3-1,-1 0,1-1,-1 0,1 0,0-1,-1 0,1 0,0 0,-1 0,1-1,0 0,-1 0,1-1,-1 1,0-1,1 0,9-6,-6 1,0 0,0 0,-1-1,0 0,0 0,-1-1,0 0,0-1,5-10,-9 14,0 0,0 0,0 0,-1-1,0 1,0-1,-1 0,0 1,0-1,0 0,-1 0,0 0,0 0,-1 0,0 1,-2-10,1 11,0 1,0 0,-1-1,1 1,-1 0,0 0,0 0,0 1,-1-1,0 1,1 0,-1 0,0 0,-5-2,5 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8.0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0,'1'4,"1"0,0 0,1-1,-1 1,1 0,-1-1,1 0,0 0,0 0,6 4,3 6,-1 1,0 1,-1 1,-1 0,0 0,10 29,-18-43,14 48,5 10,-19-59,0-1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7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0,'-1'1,"0"-1,0 1,0-1,0 1,1 0,-1-1,0 1,0 0,0-1,0 1,1 0,-1 0,0 0,1 0,-1 0,1 0,-1 0,1 0,0 0,-1 0,1 0,0 0,-1 0,1 1,-7 35,5-26,-1-1,1 0,1 0,-1 0,2 0,-1 0,1 0,1 0,0 0,0 1,1-1,6 17,-6-22,1 1,0 0,0-1,0 0,1 0,-1 0,1 0,1-1,-1 1,0-1,1 0,0 0,0-1,0 1,1-1,-1 0,1-1,0 1,-1-1,9 2,-8-2,1-1,-1 1,0-1,1 0,-1 0,1-1,-1 0,0 0,9-1,-13 0,0 0,0 0,0 0,-1 0,1 0,0 0,0-1,-1 1,1-1,-1 1,1-1,-1 1,0-1,1 0,-1 0,0 1,0-1,0 0,-1 0,1 0,0 0,-1 0,1-1,-1 1,0 0,0 0,0 0,0 0,0 0,0 0,-1-4,1 1,-1-1,0 1,0 0,0 0,-1-1,0 1,0 0,0 0,-1 1,1-1,-1 0,0 1,0 0,-1 0,1 0,-7-6,7 7,-1-2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6:55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56,'-1'0,"0"0,0 0,0 0,0 0,0 0,1 0,-1 1,0-1,0 0,0 1,0-1,1 0,-1 1,0-1,1 1,-1-1,0 1,1-1,-1 1,0 0,1-1,-1 1,1 0,-1 0,1-1,0 1,-1 0,1 0,0-1,-1 1,1 0,0 0,0 0,0 0,0 0,0-1,0 1,0 0,0 0,0 0,0 0,0 1,1-1,-1 0,0 1,1-1,-1 1,1-1,-1 0,1 0,0 1,0-1,-1 0,1 0,0 0,0 0,0 0,0 0,0 0,1 0,-1 0,0 0,0 0,0-1,1 1,-1-1,0 1,1-1,-1 1,3-1,-1 1,1-1,-1-1,0 1,0 0,0-1,0 1,0-1,0 0,0 0,0 0,0-1,0 1,-1-1,1 1,-1-1,1 0,-1 0,1 0,-1 0,0 0,0-1,0 1,0-1,0 1,-1-1,1 0,-1 0,0 0,0 0,0 0,0 0,0 0,-1 0,1 0,-1 0,0 0,0 0,0 0,0 0,-1 0,1-1,-2-4,1 7,0 0,0-1,-1 1,1 0,0 0,0 0,-1 0,1 0,-1 0,1 1,0-1,-1 0,0 1,1-1,-1 1,1 0,-1-1,0 1,1 0,-1 0,0 0,1 0,-1 0,-1 1,2-1,-8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6:56.5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0,'2'0,"0"2,2 0,0 2,0 2,-1 2,0-1,0 1,0 0,-1 1,-1 1,0-2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6:57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82,'2'0,"0"0,1 0,-1-1,0 1,0-1,0 0,1 0,-1 1,0-1,0-1,0 1,0 0,0 0,-1-1,1 1,0-1,0 0,-1 1,0-1,1 0,-1 0,0 0,1 0,-1 0,-1 0,1 0,0 0,0-1,-1 1,1 0,-1-1,1-3,9-24,-10 38,1-1,0 0,1 1,0-1,5 12,-1 1,7 24,-8-32,-1 1,-1-1,0 1,2 17,-6-29,1-1,0 1,0 0,0-1,-1 1,1 0,0-1,-1 1,1 0,-1-1,1 1,-1-1,1 1,-1-1,1 1,-1-1,1 1,-1-1,0 1,1-1,-1 0,0 1,1-1,-1 0,0 0,0 1,1-1,-1 0,0 0,1 0,-1 0,0 0,0 0,1 0,-1 0,0 0,0-1,1 1,-1 0,0 0,1-1,-1 1,0 0,1-1,-1 1,0-1,-6-7,31 3,-3 5,-11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6:58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0,'0'9,"0"5,0 0,1 0,5 25,-6-38,0 1,0-1,0 1,1-1,-1 1,0-1,1 1,-1-1,1 1,0-1,-1 1,1-1,0 0,0 1,0-1,0 0,0 0,0 0,1 0,-1 0,0 0,0 0,1 0,-1 0,1 0,-1-1,0 1,1-1,0 1,-1-1,1 0,-1 1,1-1,-1 0,1 0,0 0,-1 0,1 0,-1-1,1 1,-1 0,1-1,-1 1,3-2,-3 2,0-1,0 0,0 0,0 0,0 0,0 0,0 0,0 0,0 0,0 0,0 0,-1-1,1 1,0 0,-1 0,1-1,-1 1,0-1,1 1,-1 0,0-1,0-1,0-37,-1 28,1 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6:59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0,'-1'0,"-2"2,1 2,0 3,1 1,0 1,1 2,0-1,0 1,0-2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0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0,'-1'1,"0"0,0 0,0-1,0 1,1 0,-1 0,0 0,1 0,-1 0,0 0,1 0,-1 0,1 0,0 0,-1 0,1 0,0 0,0 0,-1 0,1 1,0-1,0 0,0 0,1 2,-2 38,2-36,-1-3,0 0,0 0,0 0,0 0,1 0,-1-1,1 1,-1 0,1 0,0-1,0 1,0 0,0-1,0 1,0-1,0 1,1-1,-1 1,0-1,1 0,-1 0,1 0,-1 0,4 2,-4-3,0 0,0 1,0-1,0 0,0 0,0 0,0 0,0 0,0-1,0 1,0 0,0 0,0-1,0 1,0 0,0-1,0 1,0-1,0 1,-1-1,1 0,0 1,0-1,-1 0,1 0,0 1,-1-1,1 0,-1 0,1 0,-1 0,1 0,-1 0,0 1,1-1,-1 0,0 0,0 0,0 0,0 0,1 0,-2 0,1-1,0 1,0-1,4-19,-3 18,0 0,-1 0,1 0,-1 0,1 0,-1 0,0 0,0 0,0 0,0 0,-1 0,1 0,-1 0,1 0,-1 0,-3-5,0 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0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1,'-1'1,"0"-1,0 1,0 0,0 0,1-1,-1 1,0 0,1 0,-1 0,1 0,-1 0,1 0,-1 0,1 0,0 0,0 0,-1 1,1-1,0 0,0 0,0 0,0 0,0 0,0 0,1 0,-1 0,0 0,0 1,1-1,0 1,8 37,-1-17,-4-16,-1 1,0-1,-1 1,0-1,0 1,0 0,-1 0,0 0,0 0,-1 0,-1 12,1-18,0-1,0 1,0-1,0 0,0 1,0-1,-1 1,1-1,0 1,0-1,-1 0,1 1,0-1,0 1,-1-1,1 0,0 1,-1-1,1 0,-1 0,1 1,-1-1,1 0,0 0,-1 0,1 1,-1-1,1 0,-1 0,1 0,-1 0,1 0,-1 0,1 0,-1 0,1 0,-1 0,1 0,0 0,-1 0,1-1,-1 1,1 0,-1 0,1 0,-1-1,1 1,0 0,-1-1,1 1,0 0,-1-1,1 1,0 0,-1-1,1 1,0-1,0 1,-1 0,1-1,0 1,0-1,-15-28,12 20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1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22,'2'0,"2"0,1-2,0 0,1-2,0 0,1 0,1 2,2 0,-2 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2.0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1,'2'0,"2"0,2 0,3 0,0 0,2 0,-1 0,1 0,0 0,0 0,0 0,-2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9.1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1,'34'0,"1"2,54 10,-66-8,22 3,-43-7,0 0,-1 1,1-1,0 1,0-1,-1 1,1 0,-1 0,1-1,-1 1,1 0,-1 0,1 1,-1-1,0 0,1 0,0 3,-4 3,0 0,-1 0,0 0,0 0,0-1,-1 1,0-1,-9 10,-6 8,-48 65,65-85,1-2,-1 0,1 0,0 0,0 0,0 0,0 0,0 0,1 1,-1-1,0 0,1 4,0-1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2.8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29,'-1'0,"0"1,0 0,0 0,1 0,-1 0,0 1,0-1,0 0,1 0,-1 0,1 1,-1-1,1 0,-1 0,1 1,0-1,0 0,-1 1,1-1,0 1,0-1,1 0,-1 1,0 1,2 36,-1-38,-1 0,0 1,1-1,-1 0,0 0,1 1,0-1,-1 0,1 0,0 0,-1 0,1 0,0 0,0 0,0 0,0 0,0 0,0-1,0 1,0 0,0-1,1 1,-1-1,0 1,0-1,1 1,-1-1,0 0,0 0,1 1,-1-1,0 0,1 0,-1 0,0-1,1 1,-1 0,0 0,2-1,-1 0,0 0,0 0,-1 1,1-1,0 0,0-1,-1 1,1 0,-1 0,1-1,-1 1,1-1,-1 1,0-1,0 0,0 1,0-1,0 0,0 0,0 0,-1 0,1 0,0 0,-1 0,1-3,-1-3,1 3,-1 0,0-1,0 1,0 0,0 0,-1 0,0 0,0 0,0 0,-1 0,-3-8,1 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3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0,'0'2,"1"1,2 1,-1 2,0 1,-1 3,0-1,0 2,-1 0,0 0,0-1,0 1,-1 0,1-1,0 1,0-1,0 1,0-2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4.2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1,'-11'73,"11"-60,4 49,-4-59,0-1,1 1,0-1,-1 1,1-1,0 1,0-1,1 0,-1 0,0 1,1-1,-1 0,1 0,0 0,-1-1,1 1,0 0,0-1,1 1,3 2,-5-4,0 0,0 0,0 0,0 0,0 0,-1 0,1 0,0 0,0 0,0-1,0 1,0 0,0 0,-1-1,1 1,0 0,0-1,0 1,-1-1,1 0,0 1,-1-1,1 1,0-1,-1 0,1 1,-1-1,1 0,-1 0,1 0,-1 1,0-1,1 0,-1 0,0 0,0 0,1 0,-1 1,0-1,0 0,0 0,0 0,0 0,-1 0,1-1,0-2,1 0,-1 0,0 0,0 0,-1 0,1 0,-1 0,0 1,-2-8,1 10,0-1,0 0,1 0,-1 1,0-1,0 1,0-1,-1 1,1 0,0 0,0 0,-1 0,1 1,-1-1,1 0,-1 1,1 0,-1-1,1 1,-1 0,1 1,-1-1,1 0,0 1,-6 1,1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4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5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5.5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0,'0'2,"0"2,0 3,0-1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5.9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1,'2'0,"0"2,1 2,-1 2,-1 3,0 0,-1 1,0 1,0-2</inkml:trace>
  <inkml:trace contextRef="#ctx0" brushRef="#br0" timeOffset="1">21 263,'0'2,"0"2,0 2,0 2,0 2,0 0,0 1,0-2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6.2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0,'-10'211,"10"-201,-1-2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6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0,'0'2,"0"2,0 3,0-1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7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3,0 1,0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1.5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0,'1'6,"0"-1,1 0,-1 1,1-1,0 0,0 0,1 0,-1 0,6 7,14 35,-16-9,-5-29,0 0,0 0,1 0,0 0,1 0,0 0,1-1,7 15,1-9,-9-11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7.4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3,0-1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8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1,'-1'0,"0"1,-1-1,1 1,0 0,-1-1,1 1,0 0,0 0,0 0,0 0,0 0,0 0,0 0,0 0,0 0,1 0,-1 1,0-1,1 0,-1 1,1-1,-1 0,1 1,0-1,-1 0,1 1,0-1,0 1,0-1,0 0,1 3,-1 58,1-45,-1-13,1-1,-1 1,1 0,-1 0,1-1,0 1,0-1,1 1,-1-1,1 1,0-1,0 0,0 1,3 2,-3-4,-1-1,0 0,0 0,1 0,-1 0,1 0,-1 0,1-1,-1 1,1 0,0-1,-1 1,1-1,0 0,-1 0,1 1,0-1,0 0,-1 0,1 0,0-1,-1 1,1 0,0-1,-1 1,1-1,0 1,-1-1,1 0,-1 0,1 0,-1 0,0 0,3-2,1-2,0 0,-1-1,1 1,-1-1,-1 0,1 0,-1 0,0 0,0-1,2-8,-4 11,1 1,-1-1,0 1,0-1,-1 0,1 0,-1 1,1-1,-1 0,0 0,-1 0,1 0,-1 1,1-1,-1 0,0 1,-1-1,1 0,0 1,-3-4,1 5,0 0,0 1,0 0,0 0,0 0,0 0,0 0,0 1,0-1,0 1,-1 0,1-1,0 2,0-1,0 0,0 1,-1-1,-3 2,0 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9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2,0 3,0 0,0 1,0 1,0 0,0 0,0 0,0 0,0-1,0 1,0-2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0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0,'-2'36,"1"-26,0 0,1 0,0 0,0 0,1 0,0 0,5 17,-5-26,-1 0,1 0,-1-1,1 1,-1 0,1 0,-1 0,1-1,0 1,-1 0,1-1,0 1,0-1,-1 1,1-1,0 1,0-1,0 1,0-1,0 0,0 0,0 1,0-1,0 0,-1 0,1 0,0 0,0 0,0 0,0 0,0 0,0-1,0 1,0 0,0 0,1-1,0 0,0 0,-1 0,1 0,0 0,-1 0,1 0,0 0,-1-1,0 1,1 0,-1-1,0 1,0-1,0 0,0 1,0-1,1-2,-6 22,1 1,1 0,0 0,1 0,2 0,0 0,0 0,2-1,9 36,-10-47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1.5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12,'0'-1,"0"1,0-1,0 1,0-1,1 1,-1-1,0 1,0 0,0-1,1 1,-1-1,0 1,0-1,1 1,-1 0,0-1,1 1,-1 0,0-1,1 1,-1 0,1-1,-1 1,1 0,-1 0,1-1,-1 1,1 0,-1 0,1 0,-1 0,1 0,-1 0,1 0,-1 0,1 0,-1 0,1 0,-1 0,1 0,-1 0,1 0,-1 1,0-1,1 0,-1 0,1 1,-1-1,1 0,0 1,22 15,-20-13,-1 1,0-1,0 1,-1 0,1 0,-1 0,1 0,-1 0,0 0,-1 0,1 0,-1 0,0 0,0 0,0 0,0 1,-1-1,0 0,0 0,0 0,0 0,-1 0,1 0,-1-1,0 1,0 0,0-1,-1 0,1 1,-1-1,0 0,0 0,-4 3,5-4,0 0,0-1,0 1,1 0,-1 0,1 0,-1 0,1 0,0 0,0 1,0-1,0 0,0 1,0-1,1 0,-1 1,1-1,-1 1,1-1,0 1,0-1,0 1,1 2,0-3,0 0,0-1,0 1,0 0,0-1,0 1,1-1,-1 1,0-1,1 0,-1 0,1 0,0 0,-1 0,1 0,0 0,-1 0,1 0,0-1,0 1,0-1,0 1,0-1,-1 0,1 0,0 0,0 0,4-1,3 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1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1,'2'0,"0"2,1 2,-2 2,2 1,1 0,-2 1,2-1,0 0,-1 1,-1 1,-1 0,0 1,-1 0,0 0,0-1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2.7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0,'3'1,"-1"-1,0 0,1 0,-1 1,0-1,1 1,-1 0,0 0,1 0,-1 0,0 0,0 0,0 0,0 1,0-1,0 1,-1 0,1-1,0 1,-1 0,0 0,1 0,-1 0,0 0,0 0,0 0,0 1,0-1,0 0,-1 1,1-1,-1 0,0 1,0-1,1 0,-2 1,1-1,0 1,0-1,-1 0,1 1,-1-1,0 0,0 1,0-1,0 0,0 0,0 0,0 0,-1 0,-1 2,2-3,0 0,0 0,0 0,0 0,0 0,1 1,-1-1,0 0,1 0,-1 1,1-1,-1 0,1 1,0-1,0 0,-1 1,1-1,0 1,0-1,0 0,0 1,1-1,-1 0,0 1,1-1,-1 0,1 1,0 1,28 40,0 2,-28-44,0 0,0 0,-1 0,1 0,-1 0,1 0,-1 0,1 1,-1-1,0 0,1 0,-1 0,0 1,0-1,0 0,0 0,0 1,0-1,0 0,-1 0,1 0,0 1,-1-1,1 0,-1 0,1 0,-1 0,1 0,-1 0,-1 2,0-3,-1 0,1-1,0 1,-1-1,1 1,0-1,0 0,-1 0,1 0,0 0,0 0,0 0,0 0,0-1,-3-2,-9-4,7 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4.6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0,'-1'65,"3"69,-1-131,0 0,0-1,1 1,-1-1,1 1,-1-1,1 0,0 1,0-1,0 0,0 0,0 0,1-1,-1 1,1-1,-1 1,1-1,-1 0,1 0,4 2,-6-3,1 1,-1 0,0-1,0 1,0-1,1 1,-1-1,0 0,1 1,-1-1,0 0,1 0,-1 0,1 0,-1 0,0 0,1-1,-1 1,0 0,1-1,-1 1,0-1,0 1,0-1,1 1,-1-1,0 0,0 0,0 0,0 1,0-1,0 0,0 0,0-1,-1 1,1 0,0 0,0 0,-1 0,1-1,-1 1,1 0,-1-3,2-6,-2-1,0 1,0-1,-1 1,0 0,-3-14,3 21,1 1,-1-1,0 1,0-1,0 1,0-1,0 1,-1 0,1 0,-1-1,1 1,-1 0,0 0,0 1,0-1,0 0,0 1,0-1,0 1,-1-1,1 1,0 0,-1 0,1 0,-1 1,0-1,1 0,-1 1,-4-1,5 2,0-1,1 1,-1-1,1 1,-1 0,1 0,0 0,-1 0,1-1,0 2,-1-1,1 0,0 0,0 0,0 1,0-1,0 0,0 1,1-1,-1 1,0-1,1 1,-1-1,1 1,0 0,-1 1,-1 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5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0,'0'2,"0"2,0 3,0 1,0 2,0 0,0 1,0 0,0 0,0-1,0 1,0 0,0-1,0 1,0-1,0 1,0-3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6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2,'10'0,"-4"-1,0 1,0 0,0 0,0 1,0 0,-1 0,1 0,6 3,-11-4,0 1,0-1,-1 1,1-1,0 1,0-1,-1 1,1 0,-1-1,1 1,-1 0,1 0,-1 0,1-1,-1 1,0 0,1 0,-1 0,0 0,0 0,1-1,-1 2,-10 33,5-23,0 1,1 0,1-1,0 1,1 0,0 0,1 19,0-17,0 0,-1 0,-1 0,-7 25,5-35,3-7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2.5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21,'114'-13,"-12"6,-108 11,0 0,0 1,0 0,1 0,0 1,-8 9,-114 169,90-133,35-46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6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0,'2'0,"2"0,2 0,3 0,0 0,1 0,1 0,0 0,0 0,0 0,0 0,-2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7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4,'0'-1,"0"-2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8.0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1,'0'2,"0"2,1 0,2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8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3,0 1,0 1,0 0</inkml:trace>
  <inkml:trace contextRef="#ctx0" brushRef="#br0" timeOffset="1">12 293,'0'2,"0"2,0 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8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2,0 3,0 0,0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8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0,'0'2,"0"2,0 3,0 1,0 2,0 0,0 1,0-1,0 1,0 0,0 0,0 0,0-1,0 1,0-3</inkml:trace>
  <inkml:trace contextRef="#ctx0" brushRef="#br0" timeOffset="1">1 377,'0'2,"0"2,0 3,0 1,0 2,0 0,0-1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9.3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2,0 3,0 0,0 1,0 1,0 0,0 0,0 0,0 0,0-1,0-1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9.6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0,'0'2,"0"2,0 3,0 1,-2-1,0 1,0 1,0 0,0-1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24.6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23,'0'-2,"0"-2,1 0,4-1,1 2,2 1,2 1,0 0,-1 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25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1,'-2'99,"5"106,2-190,0-11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3.5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1,'2'7,"0"0,0-1,0 1,1 0,0-1,0 0,1 1,-1-1,2 0,-1-1,0 1,7 5,19 28,7 17,-24-38,0 1,16 35,-11-21,-16-32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26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3,0 1,0 1,0 2,0-1,0 1,0 0,0 0,0 0,0-1,0 1,0-2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27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13,'0'-1,"0"0,1 1,-1-1,0 0,1 0,-1 1,1-1,-1 1,1-1,0 0,-1 1,1-1,-1 1,1-1,0 1,-1 0,1-1,0 1,0 0,-1-1,1 1,0 0,0 0,0 0,-1 0,1 0,0 0,0 0,0 0,-1 0,1 0,0 0,0 0,0 0,-1 1,1-1,0 0,0 1,32 12,-30-7,0 0,-1 0,1 0,-1 1,0-1,0 1,-1-1,0 1,0 0,-1-1,0 1,0 0,-2 10,2-9,-1-1,0 1,0-1,-1 1,1-1,-2 0,1 0,-1 0,0 0,-1 0,-8 11,11-17,0 0,0 0,0 1,0-1,0 0,0 0,1 1,-1-1,0 0,1 1,-1-1,1 1,-1-1,1 1,0-1,-1 1,1-1,0 1,0-1,0 1,0-1,1 1,-1 0,0-1,1 1,0 1,1 1,0-1,0 1,0-1,0 0,1 0,0 0,-1 0,1-1,0 1,5 2,-4-3,0 0,0 0,0-1,0 0,0 0,1 0,-1 0,0-1,6 1,-8-1,1 0,0 0,0 0,0 0,0 1,-1-1,1 1,0 0,0 0,-1 0,1 0,-1 0,1 0,-1 1,1 0,-1-1,3 3,-2 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28.1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0,'2'0,"2"0,3 0,1 0,1 0,2 0,-1 0,1 0,0 0,0 0,0 0,-1 0,1 0,0 0,-3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0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0,'2'46,"-2"50,0-89,-1-1,0 1,0-1,-1 1,0-1,0 1,0-1,-1 0,0 0,0 0,-4 6,25-18,-15 6,1 0,-1-1,0 0,0 1,0-1,0-1,0 1,0 0,0-1,0 1,3-3,-3-2,0 0,-1 0,0 1,0-2,0 1,-1 0,1 0,-2 0,1-13,1 7,-5 62,4 51,1-25,-2-67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1.7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46,'-1'0,"0"1,1 0,-1 0,0-1,0 1,1 0,-1 0,0 0,1 0,-1 0,1 0,-1 0,1 0,-1 1,1-1,0 0,0 0,-1 0,1 0,0 0,0 1,0-1,0 0,1 1,-2 39,2-36,-2 17,0-16,0-1,0 1,1 0,0 0,0 0,1 0,-1-1,1 1,1 0,-1 0,4 7,-4-12,0-1,0 1,0-1,-1 1,1-1,0 0,0 1,0-1,0 0,0 0,0 0,0 0,0 0,0 0,0 0,0 0,0 0,0 0,0-1,0 1,0 0,0-1,0 1,0-1,0 1,0-1,0 1,-1-1,1 0,0 1,0-1,-1 0,1 1,-1-1,1 0,0 0,-1 0,1 0,-1 0,0 0,1-1,24-43,-23 40,1-3,1-1,-1 1,-1-1,0 0,0 0,0 0,-1 0,-1-1,0 1,0 0,0 0,-1 0,-4-13,5 21,0 0,-1 0,1 0,-1 0,1 0,-1 1,1-1,-1 0,0 0,1 1,-1-1,0 1,0-1,1 0,-1 1,0-1,0 1,0 0,0-1,0 1,0 0,0-1,1 1,-1 0,0 0,0 0,0 0,0 0,0 0,0 0,0 0,0 0,0 1,0-1,0 0,-1 1,0 0,0-1,0 1,1 0,-1 0,0 0,1 0,-1 1,0-1,1 0,-1 1,1-1,0 1,-1-1,1 1,0-1,-1 4,-1 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2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0,'0'2,"0"2,0 2,0 2,0 2,0 0,0 1,0 0,0 0,0 0,0 0,0-1,0 1,0-1,0 1,-2-3,0 0,0-1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3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22,'0'-1,"0"0,0 0,1 0,-1 0,0 0,0 0,0 1,1-1,-1 0,1 0,-1 0,1 1,-1-1,1 0,-1 0,1 1,-1-1,1 0,0 1,0-1,-1 1,1-1,0 1,0-1,-1 1,1-1,0 1,0 0,0-1,0 1,0 0,0 0,0 0,0 0,-1 0,1 0,0 0,0 0,0 0,0 0,0 1,0-1,0 0,0 0,-1 1,1-1,0 1,0-1,0 1,0 0,2 0,-1 0,1 0,-1 0,0 1,1-1,-1 0,0 1,0 0,0 0,0-1,0 1,-1 0,1 1,0-1,-1 0,0 0,1 1,1 3,-3-2,0-1,0 1,0-1,0 1,-1-1,1 1,-1-1,0 1,0-1,0 1,0-1,0 0,-1 0,0 0,0 0,0 0,0 0,0 0,0 0,-1-1,1 1,-1-1,0 0,-5 4,4-3,0 0,0 0,1 1,-1 0,1-1,0 1,0 1,0-1,0 0,-3 8,6-11,0 0,1-1,-1 1,0 0,0 0,0-1,1 1,-1 0,0 0,1-1,-1 1,1 0,-1-1,1 1,-1-1,1 1,-1-1,1 1,-1-1,1 1,0-1,-1 1,1-1,0 0,0 1,-1-1,1 0,0 1,0-1,-1 0,1 0,0 0,1 0,40 9,-25-6,48 15,-57-17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0,'-11'73,"8"-12,2-40,0 0,1 0,1 1,5 30,-6-50,1 0,0 0,-1 0,1 0,0-1,0 1,0 0,0-1,0 1,0-1,0 1,0-1,1 1,-1-1,1 0,-1 0,1 1,-1-1,1 0,0-1,-1 1,1 0,0 0,0-1,0 1,0-1,0 1,-1-1,1 0,0 0,0 0,0 0,0 0,0 0,0-1,0 1,0-1,2 0,-1 0,0 0,0 0,0 0,0-1,0 1,0-1,0 1,-1-1,1 0,-1 0,1-1,-1 1,0 0,0-1,0 0,0 1,0-1,0 0,-1 0,1 0,-1 0,1-3,-2 5,2-8,0-1,-1 1,0-1,-1 1,0-17,-1 25,1 0,0-1,0 1,-1 0,1-1,-1 1,1 0,-1 0,0-1,1 1,-1 0,0 0,0 0,0 0,0 0,0 0,0 0,0 0,-2-1,1 1,0 1,0 0,0-1,-1 1,1 0,0 0,0 0,0 0,0 0,0 0,-1 1,1-1,0 1,0 0,0-1,0 1,-2 1,1 0,1 0,-1-1,1 1,-1 0,1 0,0 1,0-1,0 0,0 1,-3 3,2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4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0,'0'2,"0"2,0 3,0-1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4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1,'0'2,"0"2,0 2,0 3,0-2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4.6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29,'1'-2,"-1"1,0-1,1 1,-1 0,1-1,-1 1,1 0,0-1,-1 1,1 0,0 0,0 0,0 0,0 0,0 0,0 0,0 0,1 0,-1 0,0 0,0 1,1-1,-1 1,0-1,1 1,-1-1,0 1,1 0,-1-1,1 1,-1 0,3 0,60 1,-44 0,119 6,-116-4,-16 6,-9-6,1 0,0 0,-1 0,1 1,-1-2,0 1,0 0,-4 4,-2 3,-56 63,45-55,1 2,1 0,-16 26,24-16,8-26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5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3,0 1,0 1,0 2,0-1,0 1,0 0,0 0,0 0,0-2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5.5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0,'1'80,"-2"82,-9-16,10-137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5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0,'0'2,"0"2,0 3,0 1,0 2,0 0,0 1,0-1,0 1,0 0,0 0,0-2</inkml:trace>
  <inkml:trace contextRef="#ctx0" brushRef="#br0" timeOffset="1">11 534,'0'2,"0"2,0 3,0 1,0 1,0 2,0 0,0-1,-1 0,-2-2,1 1,0 0,1 0,0 1,1 0,0 0,0 0,0-1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9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1,'9'0,"-1"0,1 0,0 1,-1 0,1 1,0 0,-1 0,0 1,0 0,0 0,0 1,0 0,-1 1,1-1,-1 1,0 1,-1-1,7 8,17 12,-22-20,-1 1,0 0,0 1,0 0,-1 0,0 0,-1 1,1-1,7 17,-4 1,-1 1,-1 0,-2 1,0 0,-2 0,-1 0,-1 0,-1 0,-6 44,-3 1,4-41,-2 55,-3 81,19 23,-5-150,1-1,2 1,1-1,26 70,-18-70,3-1,1 0,2-1,42 53,-64-89,28 33,1-1,1-2,2 0,45 33,-47-46,-26-18,-19-12,13 11,-1 0,0 0,1 0,-1 0,0 0,1 1,-1-1,0 1,0-1,0 1,0 0,1 0,-1 0,0 1,0-1,0 1,1 0,-1-1,0 1,1 0,-1 0,1 1,-1-1,1 1,-1-1,1 1,0 0,-4 4,-10 7,2 2,-26 31,26-30,-14 20,2 1,1 2,-23 47,34-58,1 1,1 1,1 0,2 0,1 1,-5 46,5-18,2-12,-1 56,7 421,11-335,-10-162,-1 0,-1 0,-1-1,-1 1,-2 0,-1-1,-1 0,-16 40,16-51,-2 6,-1-1,-21 30,26-42,-1-1,-1 0,1-1,-1 0,0 0,0 0,-1-1,0 0,-12 6,-119 72,139-83,0-1,0 1,1 0,-1 0,0 0,0 0,1 0,-1 0,0 0,0 0,0 0,1 0,-1 0,0 0,0 0,1 0,-1 0,0 0,0 0,1 0,-1 0,0 0,0 0,1 0,-1 0,0 0,0 0,0 1,1-1,-1 0,0 0,0 0,0 0,0 1,1-1,-1 0,0 0,0 0,0 1,0-1,0 0,0 0,0 0,1 1,-1-1,0 0,0 0,0 1,0-1,0 0,0 0,0 1,0-1,0 0,0 0,0 1,-1-1,1 0,0 0,0 0,0 1,0-1,0 0,0 0,0 0,-1 1,1-1,7 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44.0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75,'0'-2,"0"-1,0 0,0 0,0 1,0-1,1 0,-1 1,1-1,0 1,0-1,0 0,0 1,0 0,0-1,1 1,-1 0,1 0,0-1,-1 1,1 0,0 1,5-4,-2 2,1 1,0 0,0 0,0 0,0 1,0 0,1 0,-1 0,8 1,-9-1,1 1,-1 0,0 0,0 0,1 1,-1 0,0 0,0 0,0 1,0-1,0 1,0 0,0 1,0-1,4 4,-6-2,0-1,0 0,0 1,-1 0,0-1,0 1,0 0,0 0,0 1,-1-1,1 0,-1 0,-1 1,1-1,0 1,-1-1,0 0,-1 8,1-6,0 1,-1 0,0-1,0 1,-1-1,0 0,0 1,0-1,-1 0,0 0,0 0,0-1,-7 8,-2 2,-1-2,-1 0,-19 15,2-2,33-21,1 0,0 0,0 0,1 0,0 0,0 0,7 5,-1 2,1 2,-2 0,1 0,-2 1,0 0,-1 0,0 1,-1 0,5 26,-5-6,-1-1,-2 1,-2 37,-2-60,0-1,0 1,-1 0,-1-1,0 0,0 1,-2-1,1 0,-11 18,12-24,0-1,-1 0,1 0,-1 0,0-1,0 1,0-1,-1 0,0 0,0 0,0-1,0 0,0 0,0 0,-1-1,0 1,1-1,-1 0,0-1,0 0,0 0,-10 1,15-2,-1-1,0 1,0 0,0 0,1-1,-1 1,0-1,0 0,1 0,-1 1,0-1,1 0,-1 0,1 0,-1-1,1 1,0 0,-1 0,1-1,0 1,-1-3,-1-1,0 0,1 0,-1 0,1-1,0 1,-2-11,1-5,0 1,1-39,3 57,-1-1,1 0,-1 0,1 0,0 1,0-1,0 0,0 1,1-1,-1 1,1-1,-1 1,1-1,0 1,0 0,0 0,0 0,0 0,1 1,-1-1,3-1,65-30,-34 18,-27 10,0-1,0 0,0 0,-1-1,0-1,0 1,10-14,-7 9,-7 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44.7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15,'-2'0,"0"1,0 0,1 0,-1 0,0 0,1 1,-1-1,1 0,-1 0,1 1,0-1,-1 1,1 0,0-1,0 1,0 0,0 0,0-1,1 1,-1 0,1 0,-1 0,1 0,-1 2,-9 51,9-55,0 11,0 0,1 0,0-1,1 1,0 0,3 13,-4-22,1-1,-1 1,1 0,0-1,-1 1,1 0,0-1,0 1,0-1,0 1,0-1,0 0,0 1,1-1,-1 0,0 0,1 0,2 2,-2-3,0 0,0 1,0-1,0 0,0 0,0 0,0 0,0-1,0 1,0-1,-1 1,1-1,0 0,0 1,0-1,0 0,-1 0,1 0,0 0,-1-1,2-1,8-7,0-1,-1-1,0 0,-1 0,-1-1,0 0,0 0,-2-1,1 0,-2 0,0 0,5-23,-10 36,0 0,1 0,-1 1,0-1,0 0,1 0,-1 1,0-1,0 0,0 0,0 0,0 1,0-1,0 0,-1 0,1 0,0 1,0-1,-1 0,1 0,0 1,-1-1,1 0,0 1,-1-1,1 0,-1 1,0-1,1 1,-1-1,0 0,0 1,0 1,1-1,-1 0,0 1,0-1,1 0,-1 1,1-1,-1 1,0-1,1 1,-1 0,1-1,-1 1,1-1,-1 1,1 0,0-1,-1 1,1 0,0 0,-1-1,1 1,0 0,0 0,0 0,0-1,0 1,0 0,0 0,0-1,0 2,-2 32,1 0,4 38,-3-71,1 0,-1 0,0 0,0 0,0 0,1-1,-1 1,1 0,-1 0,1 0,-1 0,1 0,-1 0,1-1,0 1,-1 0,1-1,0 1,0 0,-1-1,1 1,0-1,0 1,0-1,0 1,0-1,0 0,0 1,1-1,32 1,-26-1,1-1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45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56 484,'-1'15,"1"-4,0 1,0 0,1 0,1 0,2 13,-3-23,-1-1,1 1,-1 0,1-1,0 1,-1-1,1 1,0-1,0 1,0-1,0 0,0 0,1 1,-1-1,0 0,1 0,-1 0,0 0,1 0,-1-1,1 1,-1 0,1-1,0 1,-1-1,1 1,0-1,-1 0,1 0,0 0,-1 0,1 0,0 0,-1 0,1 0,0-1,-1 1,1-1,0 1,-1-1,1 0,-1 1,1-1,1-2,2 0,0-1,0-1,0 1,-1-1,0 1,0-1,0-1,-1 1,0 0,0-1,3-6,15-23,-3 13,-1 0,-2-1,0 0,-1-1,15-36,-24 40,0 0,-2 0,0 0,0-23,-2 32,-1 0,-1 0,1 0,-2 0,0 0,0 0,-1 0,0 0,-5-10,5 15,0 0,-1 0,0 0,0 1,0-1,0 1,-1 0,0 1,0-1,0 1,0 0,-1 0,0 0,0 1,0 0,0 0,-10-2,7 3,1 1,-1 0,1 0,-1 1,1 0,-1 1,1 0,-1 0,1 1,-1 0,1 0,0 1,-12 6,3-2,-27 15,43-21,0 0,0 0,-1 0,1 1,0-1,0 0,1 1,-1-1,0 0,0 1,1-1,-1 1,1 0,-1-1,1 1,0-1,-1 1,1 0,0-1,0 1,0-1,0 1,1 0,-1-1,0 1,1-1,0 3,1 3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53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141 140,'3'-37,"-2"30,0-1,0 1,-1 0,0 0,0-1,-1 1,-2-14,2 19,-1 0,1 0,0 0,0 0,-1 0,1 1,-1-1,0 0,1 1,-1 0,0-1,0 1,0 0,0 0,0 0,0 0,0 0,0 0,0 1,-1-1,1 1,0-1,0 1,-1 0,1 0,0 0,-1 0,1 0,0 1,0-1,-3 1,3 0,0 0,0 0,0-1,0 1,0 0,0 1,0-1,1 0,-1 1,0-1,1 0,-1 1,1 0,0-1,-1 1,1 0,0 0,0 0,0 0,0 0,1 0,-1 0,0 3,-15 63,10-37,-1 3,1 1,2 0,1 0,2 0,5 63,-4-97,0-1,0 1,0 0,0 0,0-1,1 1,-1 0,0 0,0-1,0 1,1 0,-1-1,0 1,1 0,-1-1,1 1,-1 0,1-1,-1 1,1-1,-1 1,1-1,-1 1,1-1,0 1,-1-1,1 0,0 1,-1-1,1 0,0 0,0 0,-1 1,1-1,0 0,0 0,-1 0,1 0,0 0,0 0,-1 0,1 0,0-1,0 1,-1 0,1 0,0-1,-1 1,1 0,0-1,-1 1,1 0,0-1,-1 1,1-1,-1 0,1 1,-1-1,1 0,47-42,-36 31,2 1,-1-1,-1-1,0 0,17-24,-26 33,1-1,-1 0,0 0,-1 0,1 0,-1 0,0-1,0 1,-1-1,0 1,0-1,0 0,0 1,-1-1,0 0,0 0,-1 1,-1-8,-4 34,2 18,4-31,0-1,-1-1,2 1,-1-1,1 1,0-1,0 1,1-1,1 7,-1-11,0 0,0 1,-1-1,2 0,-1 0,0 0,0 0,0 0,1-1,-1 1,1-1,-1 1,1-1,0 0,0 0,-1 0,1-1,0 1,0-1,0 1,3-1,3 1,0 0,0-1,-1 0,1 0,0-1,0 0,-1 0,1-1,-1 0,15-6,-17 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55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0,'0'255,"-1"-274,1 14,0 0,0 0,0 0,0 0,1 0,-1 0,1 0,3-6,-3 9,0 1,0-1,0 1,1-1,-1 1,0 0,1 0,-1-1,1 1,0 0,-1 0,1 1,0-1,0 0,-1 1,1-1,0 1,0-1,0 1,0 0,0 0,0 0,-1 0,1 0,0 0,2 1,-1-1,0 0,-1 0,1 0,0 0,0-1,-1 1,1-1,0 1,-1-1,1 0,-1 0,1 0,-1-1,1 1,-1 0,0-1,0 0,0 1,1-1,-2 0,1 0,0 0,0 0,-1-1,3-4,-1 1,-1 0,0 0,0 0,-1-1,0 1,0-1,0 1,-1-1,0 1,-1-9,-2 12,0 19,-2 22,5-22,-1 16,8 55,-5-75,1 0,0 1,1-1,0-1,1 1,0-1,11 17,-6-9,-8-15,-1-1,1 1,0 0,0-1,0 0,1 1,-1-1,1 0,0 0,-1 0,1-1,1 1,4 3,-1-4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56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1,'2'28,"0"-1,10 39,-6-37,-2 0,2 29,-7-70,1 3,0-1,0 1,0-1,1 1,4-17,-4 24,0 0,0 0,0 0,0 0,0 0,0 0,0 0,1 0,-1 0,1 0,-1 1,1-1,0 1,0-1,0 1,-1 0,1-1,1 1,-1 0,0 1,0-1,0 0,0 0,1 1,-1-1,0 1,0 0,1 0,4 0,-3 0,0 1,1-2,-1 1,0 0,1-1,-1 0,0 0,1 0,-1 0,0-1,0 1,0-1,0 0,-1-1,8-4,-7 3,-1-1,0 1,0-1,0 0,0 0,-1 0,1 0,-1 0,-1-1,1 1,-1 0,1-8,1 5,-1 12,1 30,-1 49,-2-72,-1 3,1 0,0 0,1-1,1 1,0 0,0-1,2 1,9 25,-12-38,-1 0,1 0,0-1,0 1,0 0,0 0,0-1,0 1,0 0,0-1,0 1,0-1,0 1,0-1,0 0,0 1,2-1,5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6.3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9,'219'-6,"-198"5,21-1,-35 5,-18 3,-10 3,0 2,1 0,0 1,1 1,0 1,-28 27,-5 14,49-52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5.9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0,'1'5,"1"0,-1 0,1-1,0 1,0-1,1 1,0-1,-1 0,1 0,1 0,-1 0,0 0,1-1,7 6,-5-4,-1 0,1 1,-1 0,0 0,6 10,-2 2,1 0,0 0,1-1,23 25,-27-33,-1 1,0 0,-1 0,0 0,5 12,7 16,-15-34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58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1,'-1'0,"-1"1,0-1,0 1,1-1,-1 1,1 0,-1-1,1 1,-1 0,1 0,-1 0,1 1,0-1,-1 0,1 0,0 1,0-1,0 0,0 1,0 0,0-1,1 1,-1-1,0 1,1 0,-1-1,1 1,0 0,0 0,-1-1,1 1,1 3,-1 74,2-55,-3 9,2 50,-1-77,1-1,-1 1,2 0,-1-1,1 1,-1 0,2-1,-1 0,0 1,7 8,-7-12,-1-1,1 1,-1 0,1-1,0 0,-1 1,1-1,0 0,0 0,0 0,0 0,0 0,0-1,0 1,0-1,1 1,-1-1,0 0,0 0,0 0,1 0,-1 0,0 0,0 0,0-1,0 1,0-1,1 0,-1 0,2-1,-2 1,1 0,-1-1,1 1,-1-1,1 0,-1 0,0 1,0-2,0 1,0 0,0 0,-1-1,1 1,-1-1,1 1,-1-1,0 0,0 1,0-1,-1 0,2-5,-2 3,0-1,0 1,-1 0,0 0,0 0,0 0,0 0,-1 0,0 0,0 0,0 1,-6-9,7 11,0 0,-1 0,1 0,-1 1,0-1,1 1,-1-1,0 1,0 0,0 0,0 0,0 0,0 0,-1 0,1 0,0 1,0-1,0 1,-1-1,1 1,0 0,-1 0,1 0,0 0,-1 1,1-1,0 0,0 1,-1 0,1 0,0-1,-2 2,3-1,0-1,0 0,1 0,-1 0,0 1,0-1,0 0,1 1,-1-1,0 1,0-1,1 1,-1-1,0 1,1-1,-1 1,1-1,-1 1,1 0,-1 0,1-1,-1 1,1 0,0 0,-1-1,1 1,0 0,0 0,0 0,-1-1,1 1,0 0,0 0,0 0,0 0,0 0,1-1,-1 1,0 0,0 0,1 0,-1-1,0 1,1 0,-1 0,0-1,2 2,0 0,-1 0,1-1,0 1,0-1,0 1,0-1,0 0,0 0,0 0,0 0,0 0,0 0,1-1,-1 1,0-1,4 1,-1-1,0-1,0 1,0-1,0 0,0 0,0 0,0-1,0 0,0 0,-1 0,1-1,-1 1,1-1,-1 0,0 0,0-1,-1 1,1-1,-1 0,1 0,-1 0,0 0,-1-1,1 1,3-10,-1 1,0 0,-1-1,0 0,-1 0,-1 0,0-1,-1 1,0-16,-1 64,0 0,6 59,-5-85,0-1,1 1,-1-1,2 0,-1 0,1 0,0 0,0 0,1-1,0 1,0-1,0 0,1 0,6 6,-10-11,0 1,0-1,0 0,1 0,-1 1,1-1,-1 0,1 0,-1 0,1 0,-1-1,1 1,0 0,-1-1,1 1,0-1,0 1,-1-1,1 0,0 0,0 0,0 0,0 0,-1 0,1 0,0-1,0 1,-1-1,4 0,-2-3,1 1,-1-1,-1 0,1 0,0 0,-1 0,0 0,0 0,2-7,0 0,6-19,-2 0,-1-1,-2 0,-1-1,0-57,-3 118,2 0,0 0,2 0,2-1,0 1,16 35,-23-62,0-1,1 1,-1-1,1 1,0-1,-1 0,1 1,0-1,0 0,0 0,0 0,0 1,0-1,0 0,0 0,0-1,0 1,1 0,-1 0,0 0,1-1,-1 1,1-1,-1 1,1-1,-1 0,0 1,1-1,-1 0,1 0,-1 0,1 0,0 0,-1 0,0-1,1 1,2-1,-1-1,1 0,0 0,-1 0,1-1,-1 1,0-1,1 0,-1 0,-1 0,1 0,3-6,11-15,0-1,-2-1,-1-1,-2 0,0 0,14-53,-28 75,-4 14,-6 19,11-16,-1 9,0 1,2 0,0 0,1 0,8 37,-1-47,-8-12,1 0,-1 0,0 0,1-1,-1 1,0 0,1 0,-1 0,0 0,1 0,-1 0,0-1,0 1,1 0,-1 0,0 0,0-1,1 1,-1 0,0-1,0 1,1 0,-1 0,0-1,0 1,0 0,0-1,0 1,0 0,0-1,1 1,-1 0,0-1,0 1,0 0,0-1,0 1,-1-1,2-6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58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0,'80'8,"-63"-5,1 0,-1-2,1 0,-1-1,29-3,-38 2,1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00.1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0,'-1'1,"0"0,0 0,1 0,-1-1,0 1,0 0,1 0,-1 0,0 0,1 0,-1 0,1 0,0 1,-1-1,1 0,0 0,-1 0,1 0,0 0,0 1,0-1,0 0,0 0,1 1,-2 39,1-35,3 46,15 83,-9-72,-7-41,-1 0,-4 39,1-44,1 1,1 0,0-1,2 1,3 19,-4-35,-1 0,1 0,0 0,0 0,0 0,0 0,0 0,0-1,1 1,-1 0,0-1,1 1,0-1,-1 1,1-1,0 0,-1 0,1 0,0 0,3 1,-4-2,-1 1,1-1,-1 0,1 0,0 0,-1 0,1 0,-1 0,1 0,-1 0,1 0,0 0,-1 0,1-1,-1 1,1 0,-1 0,1 0,-1-1,1 1,-1 0,1-1,-1 1,1 0,-1-1,1 0,0 0,-1-1,1 1,-1 0,1-1,-1 1,0-1,1 1,-1-1,0 1,0-1,0 1,0-1,0 1,-1 0,1-1,-1-1,-6-47,3-1,2 0,5-63,-1 11,9-12,-11 112,0 0,0 0,1 0,-1 0,0 1,1-1,0 0,-1 0,1 1,0-1,1 0,-1 1,0-1,1 1,-1-1,1 1,0 0,0 0,0 0,0 0,0 0,0 0,4-2,-3 3,1 1,-1-1,0 1,0 0,1 0,-1 0,0 0,0 1,1-1,-1 1,0 0,0 0,0 0,0 0,0 0,0 1,0-1,0 1,3 2,-2-2,1 0,-1 1,0-1,0 1,1 0,-2 0,1 0,0 0,-1 1,1 0,-1-1,0 1,-1 1,1-1,-1 0,1 0,-1 1,0 0,-1-1,1 1,-1 0,0 0,0-1,-1 1,1 0,-1 0,0 0,-1 7,1-8,0-1,0 1,-1-1,1 1,-1-1,0 1,0-1,0 1,0-1,-1 0,1 1,-1-1,0 0,0 0,-3 4,3-6,0 0,0 1,0-1,0 0,0 0,0-1,0 1,0 0,0-1,0 1,0-1,0 0,-1 1,1-1,0 0,0 0,0-1,-1 1,1 0,0-1,0 1,0-1,0 0,0 0,0 0,0 0,-2-1,3 2,0-1,0 1,1 0,-1 0,0-1,0 1,1 0,-1-1,0 1,0 0,1-1,-1 1,1-1,-1 0,0 1,1-1,-1 1,1-1,-1 0,1 1,0-1,-1 0,1 0,0 1,-1-1,1 0,0 0,0 1,0-1,-1 0,1 0,0 0,0 1,0-1,0 0,1 0,-1 0,0 1,1-2,0 0,0 1,0 0,0 0,0 0,0 0,1 0,-1 0,0 0,1 0,-1 1,1-1,-1 0,1 1,-1 0,1-1,-1 1,1 0,0-1,1 1,6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04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180 169,'0'-1,"0"1,0-1,0 0,0 1,0-1,-1 0,1 1,0-1,0 0,0 1,0-1,-1 0,1 1,0-1,-1 0,1 1,-1-1,1 1,0-1,-1 1,1-1,-1 1,1-1,-1 1,0 0,1-1,-1 1,1 0,-1-1,0 1,-1-1,-25 4,-22 21,41-16,-1 1,1 0,0 1,1 0,0 0,1 0,0 1,1 0,0 0,0 1,1-1,1 1,0 0,1 0,0 0,0 0,1 1,1-1,1 13,-1-25,0 1,0 0,0-1,0 1,0-1,0 1,0-1,0 1,0-1,1 1,-1-1,0 1,0 0,0-1,1 1,-1-1,0 0,1 1,-1-1,0 1,1-1,-1 1,0-1,1 0,-1 1,1-1,-1 0,1 1,-1-1,1 0,-1 0,1 0,-1 1,1-1,-1 0,1 0,-1 0,1 0,0 0,0 0,25-14,18-30,-16 6,-3 0,38-74,-43 85,-20 27,0 0,1 0,-1-1,0 1,1 0,-1 0,0 0,1 0,-1 0,1 0,-1 0,0 0,1 0,-1 0,0 0,1 0,-1 0,0 0,1 0,-1 0,0 1,1-1,-1 0,0 0,1 0,-1 0,0 1,1-1,-1 0,0 0,0 1,1-1,-1 0,0 0,0 1,0-1,1 0,-1 1,0-1,0 1,12 59,-3-14,-3-18,2 12,-8-39,1 1,-1-1,0 0,1 0,-1 0,1 1,-1-1,1 0,-1 0,1 0,0 0,0 0,-1 0,1 0,0 0,0 0,0-1,0 1,0 0,0-1,2 2,-2-2,0 0,0-1,0 1,0 0,0 0,0-1,0 1,0-1,0 1,0-1,0 1,0-1,0 1,0-1,0 0,0 0,-1 1,1-1,0 0,-1 0,1 0,0 0,-1 0,1 0,-1 0,1 0,-1-1,15-41,-3 12,-3 17,-4 6,-1 1,1 0,0 0,0 1,1 0,0-1,0 2,1-1,-1 1,1 0,0 0,15-6,-21 10,1 0,-1 0,1 0,-1 0,1 0,0 1,-1-1,1 1,0-1,0 1,-1-1,1 1,0 0,0 0,0 0,0 0,-1 0,4 1,-5 1,1 0,-1 0,1 0,-1 0,0 0,1 1,-1-1,0 0,-1 0,1 0,0 0,-1 0,1 0,-1 0,1 0,-3 4,-4 18,4-16,0 0,0 0,1 0,0 0,1 0,0 1,0-1,1 15,2-21,-1 0,0 0,1 0,0 0,0 0,-1 0,1 0,0 0,1-1,-1 1,5 2,-4-2,0-1,0 1,0 1,-1-1,1 0,0 1,-1-1,0 1,4 5,19 42,-12-26,-2-1,0 2,8 29,-14-24,-1 1,-1-1,-1 1,-6 54,2-7,2-74,0 0,-1 0,1 0,-1 0,0 0,0 0,-1 0,1 0,-1-1,0 1,0-1,0 1,0-1,0 0,-1 1,-4 3,5-5,1-1,-1 0,1 0,-1 0,1 0,-1 0,0-1,1 1,-1 0,0-1,0 1,1-1,-1 0,0 0,0 1,0-1,0 0,1 0,-1-1,0 1,0 0,0-1,1 1,-1-1,0 1,0-1,1 0,-1 0,1 0,-1 0,1 0,-1 0,1 0,-1 0,1-1,0 1,-2-2,-32-32,20 22,0-1,-19-27,30 37,1-1,0 0,0 0,0 0,1-1,0 1,0 0,0-1,1 0,0 1,0-1,0 0,1-10,1 13,-1-1,1 1,0 0,1 0,-1-1,1 1,-1 0,1 0,0 0,0 1,0-1,5-5,40-35,-17 16,-9 4,-2-1,-1-1,-1-1,20-40,-31 53,-1 0,-1 0,0-1,-1 1,0-1,-1 0,0-21,10 79,2 0,22 48,-35-90,-1-1,1 0,-1 0,1 0,-1 1,1-1,0 0,0 0,0 0,-1 0,1-1,0 1,0 0,0 0,1 0,-1-1,0 1,0 0,0-1,0 0,1 1,-1-1,0 1,0-1,1 0,1 0,-1 0,0-1,0 0,0 0,0 0,0 0,-1 0,1 0,0-1,-1 1,1-1,-1 1,1-1,-1 1,0-1,2-2,7-12,-1-1,0-1,6-18,-8 18,5-9,6-9,-2-1,-2-1,17-68,-24 73,-4 33,-1 22,-3 37,-1-44,1 1,1 0,1 0,0-1,1 1,0-1,1 1,7 19,-9-33,-1-1,0 1,1-1,-1 1,1-1,0 1,-1-1,1 0,0 1,0-1,0 0,0 0,0 1,0-1,0 0,1 0,-1 0,0 0,0 0,1-1,-1 1,1 0,-1-1,1 1,-1-1,1 1,-1-1,1 1,-1-1,1 0,-1 0,1 0,2 0,0-2,-1 0,1 0,-1 0,0 0,0-1,0 0,0 1,0-1,-1 0,1 0,3-6,5-6,0-1,-1 0,0 0,-1-1,-1 0,-1 0,0-1,-2 0,0 0,5-36,-21 128,10-39,-1-14,2-1,0 1,6 29,-6-47,0 1,1-1,0 0,0 0,0 1,0-1,0 0,0 0,1 0,0 0,-1 0,1-1,0 1,1 0,-1-1,0 0,1 1,-1-1,1 0,0 0,0 0,0-1,0 1,0-1,0 1,0-1,4 1,-5-2,0 0,0 0,0 0,-1-1,1 1,0 0,0-1,0 1,-1-1,1 1,0-1,-1 0,1 0,-1 0,1 0,-1 0,1 0,-1 0,1-1,-1 1,0 0,0-1,2-2,26-46,-9 13,-12 24,0 0,-2 0,0-1,0 0,-1 0,-1 0,0-1,1-17,8-23,-11 0,-11 32,9 22,-1 1,1 0,-1-1,0 1,1 0,-1 0,0 0,1 0,-1 0,0-1,1 1,-1 0,0 1,0-1,1 0,-1 0,0 0,1 0,-1 0,0 1,1-1,-1 0,1 1,-1-1,0 0,1 1,-1-1,1 1,-1-1,1 1,-1-1,1 1,-1 0,-2 4,1 0,-1 0,1 0,0 1,0-1,0 0,1 1,0-1,0 1,1 0,-1-1,1 1,1 8,-4 30,1-36,0-1,1 1,0-1,1 1,-1 0,2 0,-1-1,1 1,0 0,1-1,-1 1,2-1,-1 0,5 11,-4-14,-1 0,1-1,-1 1,1 0,0-1,1 1,-1-1,1 0,-1 0,1-1,0 1,0-1,0 1,0-1,0 0,1-1,-1 1,1-1,-1 0,1 0,-1 0,1-1,0 0,-1 0,7 0,-5-2,1 1,-1-1,0-1,0 1,0-1,0 0,-1-1,1 1,-1-1,0 0,0 0,0-1,0 0,6-8,2-2,-1-1,-1 0,16-30,44-103,-65 229,-6-28,1 26,-19 145,-16 12,23-89,7-117,0-50,1-52,2-37,2-93,5 157,1 1,2-1,16-46,-17 58,-5 20,1-1,0 1,1 0,12-25,-16 37,0 0,0 0,1 0,-1 0,1 0,-1 0,1 0,0 0,0 1,0-1,0 1,0-1,0 1,0 0,0-1,1 1,-1 1,0-1,1 0,-1 0,0 1,1 0,-1-1,1 1,-1 0,1 0,-1 0,1 0,-1 1,1-1,-1 1,1 0,-1-1,4 3,-3-1,0 0,-1 1,1-1,0 1,-1 0,0-1,0 1,0 0,0 0,0 1,-1-1,1 0,-1 1,0-1,0 0,1 7,9 59,-11-61,1 0,-2 0,1 1,-1-1,0 0,-1 0,0 0,-5 13,6-18,0-1,-1 1,1-1,-1 1,0-1,0 0,0 0,0 0,0 0,0 0,-1 0,1 0,0-1,-1 1,0-1,1 0,-1 0,0 0,0 0,1 0,-1 0,0-1,0 1,0-1,0 0,0 0,-5-1,-7-4,11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35.3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0 367,'1'30,"9"44,-6-44,3 48,-10 24,5 114,-1-210,-1 1,1 0,0 0,1-1,0 1,0-1,0 1,1-1,0 0,0 0,0 0,1 0,0-1,0 1,0-1,1 0,0 0,0-1,0 0,0 1,1-2,0 1,0-1,0 1,0-2,0 1,1-1,-1 0,8 2,135 17,-123-18,51 14,-55-11,-1 0,1-2,43 2,139 14,375-20,-555 1,-1 1,24 6,42 3,23-12,-53 0,1 2,75 12,10 2,-39-5,132 11,-179-12,-15-1,63 2,12 0,10 1,-85-9,-1 2,50 11,-50-7,0-2,53 1,138 3,2 0,2235-11,-1255 2,-1090-12,-1 0,1908 12,-1864-12,5 0,126 1,5 0,-252 10,351-13,-34 2,-18 1,218-1,-343 13,-93-1,359-14,-100 2,-6 1,-95-7,-99 9,419 1,-351 9,-100-13,-5 0,1110 12,-1128-12,-2 0,551 12,-664-2,1-2,24-4,-23 2,46-2,1156 8,-1191-2,43-9,-43 5,46-1,812 7,-866-2,45-8,-45 4,49-1,19 8,104-4,-181 0,-1-2,-1 0,1-1,0 0,-1-1,0-1,-1-1,17-11,-23 12,-1-1,0-1,12-14,15-15,-27 30,0-1,-1 0,0 0,0 0,-1-1,0-1,-1 1,0-1,7-19,-8 14,0-1,-1 0,-1-1,-1 1,0 0,-2-22,1 24,-1-1,0 1,-1 0,-1 0,0 0,-2 0,1 0,-12-26,5 16,1 0,-8-38,12 41,-1-1,-1 1,-20-40,18 42,0 0,-11-44,15 47,0-1,-2 1,0 0,0 0,-13-20,12 26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37.2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 22,'0'35,"-1"-23,0 0,1 0,0 0,1 0,1 0,-1 0,2 0,0 0,1 0,9 21,-4-13,0 0,-1 1,-1 0,-1 0,5 36,-7-31,2 0,1 0,12 29,-11-31,0 1,-2-1,5 41,28 142,-35-176,-1 1,-1 0,-3 34,2-99,-3-202,-19 115,-22-78,36 152,1 15,2 0,1-1,3-60,1 85,0 1,1 0,0 0,0 0,1 0,-1 0,1 0,1 0,-1 1,1-1,0 1,0 0,0 1,1-1,0 1,-1-1,2 1,6-4,11-6,1 1,0 2,27-10,-34 14,-7 3,0 1,1 0,-1 0,1 1,0 0,-1 1,1 1,0 0,0 0,0 1,0 0,0 1,-1 0,1 0,-1 2,0-1,18 9,14 5,30 12,-69-27,0 0,0 0,0 0,0 0,0 1,0-1,0 1,-1-1,1 1,-1 0,0 0,0 0,0 1,0-1,0 0,1 5,-3-7,0 0,0 1,0-1,0 1,0-1,0 0,0 1,0-1,0 1,-1-1,1 0,-1 1,1-1,-1 0,0 2,-5 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37.5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1,'54'10,"-3"1,10-9,-25-1,60 9,-46-4,1-2,95-4,-55-2,-73 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37.8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2,'96'-1,"106"3,-132 8,-44-5,47 2,143 13,-140-20,-55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38.6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68,'1'44,"2"0,9 43,-10-37,-2-43,-1 0,1 0,0 0,1 1,0-1,0 0,0 0,1 0,0-1,0 1,5 9,-5-18,-1-1,0 0,0 1,0-1,0 0,0 0,-1 0,1 0,-1 0,0-6,-1-73,2-33,0 110,1-1,0 1,0 0,0 0,0 0,1 0,0 1,0-1,0 1,1-1,-1 1,1 0,0 0,0 1,1-1,-1 1,10-5,-5 2,0 1,1 0,-1 0,1 1,0 1,0-1,0 2,16-3,-23 5,-1 0,1 0,0 0,0 0,0 1,0 0,0-1,0 1,-1 0,1 0,0 0,-1 1,1-1,-1 1,1-1,-1 1,0 0,0 0,0 0,0 0,0 0,0 1,0-1,-1 0,1 1,-1 0,0-1,2 6,2 4,-2 0,0 0,0 1,-1-1,0 17,-1-34,0 1,0-1,1 1,-1 0,1-1,0 1,1 0,-1 0,0 0,1 1,0-1,0 0,7-5,2-3,0 1,1 0,14-10,-15 14,0 1,0 0,0 1,1 0,0 0,0 2,0-1,0 2,1 0,-1 0,1 2,-1-1,1 2,-1 0,1 0,13 4,-24-3,1-1,-1 1,1 0,-1 0,0 0,0 0,0 0,0 1,0-1,0 1,-1 0,1 0,-1 0,0 0,0 1,0-1,0 0,1 5,5 11,-1 0,6 26,-4-13,1 6,-8-29,0 0,0 1,1-1,1 0,5 12,-5-16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2.4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1,'2'56,"3"1,20 89,-22-134,71 308,-54-247,20 89,-39-155,0 1,0 1,0 0,1 0,1-1,-1 1,1-1,1 1,0-1,8 13,-11-21,-1 0,1 0,-1 0,0 0,1 0,-1 0,1-1,-1 1,0 0,1 0,-1-1,0 1,1 0,-1 0,0-1,1 1,-1 0,0-1,0 1,0 0,1-1,-1 1,0-1,0 1,0 0,0-1,1 1,-1-1,0 1,0-1,0 1,0 0,0-1,0 1,0-1,0 1,0-1,-1 1,1 0,0-1,2-23,-4-88,3-58,0 166,0-1,0 0,1 1,-1-1,1 1,0 0,1-1,-1 1,1 0,-1 0,1 0,0 1,0-1,1 1,-1 0,1 0,0 0,0 0,0 0,0 1,0 0,9-3,-3 1,-1 0,1 1,1 0,-1 1,0 0,1 1,-1 0,1 0,13 2,-20 0,1 1,-1-1,0 1,0 0,0 0,0 0,0 1,0-1,0 1,-1 0,1 0,-1 1,0-1,0 0,0 1,-1 0,1 0,-1 0,2 4,7 13,-2-1,10 30,-11-29,-1 1,0-1,-2 1,0 0,-2 0,1 37,-4-56,-1 0,0 0,0 0,0 0,-1 0,1 0,-1-1,1 1,-1-1,0 1,0-1,0 0,0 1,0-1,-1 0,1 0,-1-1,1 1,-1 0,0-1,0 0,0 0,1 0,-1 0,0 0,0 0,-1-1,-2 1,-14 2,1 0,-1-2,-21 0,37-1,-26 1,-38-1,64-1,0 1,0 0,-1-1,1 0,0 0,0 0,0-1,0 0,1 1,-1-1,0 0,-3-3,1-3,4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7.25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54,'1'-1,"-1"0,1 0,0 1,0-1,-1 1,1-1,0 1,0-1,0 1,0-1,0 1,0 0,0 0,0-1,0 1,0 0,0 0,0 0,0 0,0 0,2 1,30-1,-28 0,12-1,0 0,27-7,-26 4,0 2,26-2,-35 3,0 0,0 0,0-1,-1 0,11-4,-12 3,1 0,0 1,0 0,0 1,0 0,8 0,-16 1,1 0,0 0,-1 0,1 1,0-1,-1 0,1 1,-1-1,1 0,-1 1,1-1,-1 1,1-1,-1 1,1-1,-1 1,0-1,1 1,-1-1,0 1,1 0,-1-1,0 1,0 0,0-1,1 1,-1 0,0-1,0 1,0 0,0-1,0 1,0-1,-1 1,1 0,0-1,0 1,0 0,0-1,-1 1,1 0,0-1,-1 1,1-1,0 1,-2 0,-18 40,15-32,-4 8,-1 0,-18 22,19-29,1 2,0-1,1 1,0 1,1-1,-6 18,3 31,9-53,0 0,-1 0,0 0,0 0,-1-1,0 1,0 0,-1-1,0 0,-5 9,6-13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3.1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1 448,'4'-1,"1"0,0 0,-1 0,1-1,-1 1,1-1,-1-1,0 1,0 0,0-1,0 0,6-6,-6 5,1 0,1 1,-1-1,0 1,1 0,11-4,-1 2,-2 2,0 0,-1-1,1-1,-1-1,19-9,-28 12,-1 0,1 0,0-1,-1 1,1-1,-1 1,0-1,-1 0,1 0,0-1,-1 1,0 0,0-1,-1 0,1 1,-1-1,0 0,0 0,0 1,-1-7,3-12,-2 0,0-1,-2 1,-6-42,7 60,-1 1,-1-1,1 0,0 1,-1-1,0 1,0 0,0-1,-1 1,0 0,1 0,-1 1,-1-1,1 1,0-1,-1 1,0 0,0 0,0 1,0-1,0 1,0 0,0 0,-1 0,1 1,-1-1,0 1,1 0,-1 0,-5 1,-2-2,1 1,-1 1,0 0,0 1,0 0,-19 5,28-5,0 0,0 0,1 1,-1-1,0 1,1-1,0 1,-1 0,1 0,0 0,0 0,0 0,0 0,0 0,0 1,1-1,-1 1,1 0,-1-1,1 1,0 0,0 0,1 0,-1-1,0 1,1 0,0 0,0 0,0 0,0 0,1 5,3 21,1-1,1 0,18 48,0 3,-21-70,-1 1,1-1,1 1,0-1,0 0,1-1,0 1,7 9,-7-14,-1 1,1-1,-1 0,1 0,0-1,1 1,-1-1,0 0,1-1,0 1,0-1,0 0,0-1,7 2,12 1,0-2,0 0,0-2,1-1,-1 0,0-2,0-1,0-1,39-14,-51 14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3.9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245 0,'-1'1,"0"-1,0 1,0 0,0-1,0 1,0 0,0 0,0 0,0 0,0 0,0 0,1 0,-1 0,0 0,1 0,-1 0,0 0,1 1,0-1,-1 0,1 0,0 1,-1-1,1 0,0 0,0 1,0 1,-3 43,3-41,1 466,0-445,8 45,2 19,0 11,-6-69,1 49,-5-61,1 0,5 25,4 39,-11-79,-1-2,1 0,0-1,0 1,0 0,1 0,-1-1,0 1,1 0,0-1,0 1,0-1,0 1,2 3,1-7,-3-9,-2-11,-4 0,1-1,-2-1,0 1,-1 0,-1 1,-16-29,-1 1,-15-23,37 67,-1 0,1 1,-1 0,0 0,0 0,-1 0,1 0,-1 1,0 0,0 0,-9-4,3 3,5 1,-1 1,1 0,-1 0,0 0,0 1,-9-1,14 2,1 0,-1 0,0 0,1 0,-1 1,1-1,-1 1,1 0,-1-1,1 1,-1 0,1 0,0-1,-1 1,1 0,0 1,0-1,0 0,0 0,0 0,0 1,0-1,0 0,0 1,1-1,-1 1,0-1,1 1,-1-1,1 1,0 0,0-1,-1 3,-7 146,7-146,0 0,0 0,1 0,0 0,-1 0,1 0,1 0,-1 0,0-1,1 1,0 0,2 7,-1-9,-1 0,1 0,0 0,0 0,0 0,0 0,0 0,0-1,0 1,0-1,1 1,-1-1,1 0,-1 0,1 0,-1 0,1 0,0-1,2 1,34 9,50 20,-58-19,-20-8,-1 0,0-1,1 0,-1-1,14 0,-6-1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4.7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345 1,'-1'0,"0"1,0 0,0-1,0 1,-1 0,1-1,0 1,1 0,-1 0,0 0,0 0,0 0,0 0,1 0,-1 0,0 0,1 1,-1-1,1 0,0 0,-1 1,1-1,0 0,0 0,-1 1,1-1,1 2,-5 43,4-40,-1 471,3-230,-1-219,11 53,-3-22,-6-45,0-1,0 0,10 21,7 32,-52-152,19 56,-56-116,52 110,4 7,-1 2,-1 0,-21-28,31 48,-1 0,-1 0,1 0,-1 1,0 0,0 1,-1-1,-9-4,15 9,-1-1,0 1,0 0,0 0,0 0,0 0,0 1,0-1,0 1,0 0,0 0,0 0,0 0,0 0,0 1,0-1,0 1,0 0,0 0,0 0,0 0,0 1,1-1,-1 1,0 0,1-1,0 1,-3 3,2-2,0 0,1 1,0-1,0 1,0 0,0 0,1-1,-1 1,1 0,0 0,0 0,0 1,1-1,-1 6,4 68,-1-43,-2-1,0-16,0-1,1 0,0 0,2 0,6 25,-8-38,1 0,-1 0,1 0,1 0,-1 0,0 0,1-1,0 1,0-1,0 1,0-1,0 0,1-1,-1 1,1 0,0-1,0 0,0 0,0 0,0-1,0 1,1-1,-1 0,0 0,1 0,5 0,44 2,1-2,69-7,-121 5,1 1,-1-1,0 0,1 0,-1 0,0 0,0-1,5-2,5-5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5.0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1,'0'421,"0"-421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5.3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5.9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1,'2'0,"-1"1,1 0,-1-1,0 1,1 0,-1 0,0 0,0 0,1 0,-1 0,0 0,0 0,0 0,0 1,-1-1,1 0,0 1,0-1,-1 0,1 3,14 33,-14-34,20 45,4 11,4 35,5 21,-33-109,1 9,1 0,1-1,0 1,0-1,2 0,0 0,11 19,-17-32,0-1,1 0,-1 0,0 0,0 1,0-1,0 0,0 0,1 0,-1 1,0-1,0 0,0 0,0 0,1 0,-1 0,0 1,0-1,1 0,-1 0,0 0,0 0,0 0,1 0,-1 0,0 0,0 0,1 0,-1 0,0 0,0 0,1 0,-1 0,0 0,0 0,1 0,-1 0,0-1,0 1,0 0,1 0,-1 0,0 0,0 0,0-1,0 1,1 0,4-16,-2-18,-4-30,0 33,5-50,-2 69,0 1,0 0,1 0,1 1,0-1,0 1,1-1,7-10,-11 18,6-8,1-1,-1 1,2 1,10-12,-15 19,1-1,0 1,0-1,0 2,0-1,1 0,-1 1,1 0,0 0,-1 1,1 0,7-1,-8 1,0 0,0 0,0 1,1 0,-1 0,0 0,0 1,0 0,0 0,0 0,0 1,0-1,0 1,0 0,-1 1,5 2,-2 1,0 0,-1 0,0 1,0 0,-1 0,1 0,-2 0,7 13,-4-6,98 196,-103-203,1 0,0-1,0 1,1-1,-1 0,1 0,1 0,-1-1,11 11,-9-18,-1-2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6.8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175 1,'-2'0,"1"0,-1 1,0-1,1 0,-1 1,1 0,-1-1,1 1,-1 0,1 0,-1 0,1 0,0 0,-1 0,1 0,0 0,0 1,0-1,0 0,0 1,0-1,0 1,1-1,-1 1,0-1,1 1,-1-1,0 4,-7 52,7-43,-6 39,0 7,1 63,6-111,-1-4,1 1,1-1,-1 1,1 0,1-1,2 9,-3-15,-1-1,1 1,0-1,0 1,0-1,0 1,0-1,0 1,0-1,0 0,1 0,-1 0,0 1,1-1,-1-1,1 1,0 0,-1 0,1 0,-1-1,1 1,0-1,0 0,-1 1,1-1,0 0,0 0,-1 0,1 0,0 0,0 0,-1-1,1 1,0 0,2-2,3 0,0-1,-1 1,0-1,1-1,-1 1,0-1,-1 0,1 0,-1-1,0 0,0 0,0 0,-1 0,1-1,-1 0,-1 1,4-9,6-12,-1 0,14-52,-16 47,23-77,-33 108,0 0,0-1,0 1,0 0,0 0,0 0,0-1,0 1,0 0,0 0,1 0,-1-1,0 1,0 0,0 0,0 0,0 0,0-1,1 1,-1 0,0 0,0 0,0 0,0 0,1-1,-1 1,0 0,0 0,0 0,1 0,-1 0,0 0,0 0,0 0,1 0,-1 0,0 0,0 0,1 0,-1 0,0 0,0 0,1 0,5 11,4 25,-8-29,5 21,-1 0,4 57,-8-56,1 0,14 55,-12-63,-1-1,-1 2,-1-1,-1 37,-1-31,2 0,5 34,2 8,-3 1,-3 0,-6 72,0-14,5 3,-5 145,0-263,0 1,-1-1,-1 0,0 0,-1 0,-1-1,-11 17,17-26,-1-1,0 1,0-1,0 1,0-1,0 0,0 0,-1 0,1 0,-1-1,0 1,1-1,-1 1,0-1,0 0,0 0,0 0,0-1,0 1,0 0,0-1,0 0,0 0,0 0,0 0,0-1,0 1,0-1,0 0,0 1,0-1,0-1,0 1,-5-3,-1-1,1 0,-1 0,1-1,0 0,0 0,1-1,0 1,0-2,-10-13,-6-11,-34-36,34 42,1-1,-22-36,25 33,14 24,0 0,1-1,0 0,0 0,1 0,0 0,0-1,1 1,0-1,0 0,-1-12,2-1,-1 1,2 0,3-35,-3 50,1 1,0-1,0 1,0-1,1 1,-1 0,1-1,0 1,0 0,1 0,-1 0,1 0,0 1,0-1,0 1,1 0,4-4,27-14,1 2,1 2,51-17,-42 17,72-37,-42 12,-3-2,-1-4,77-68,-108 82,-20 18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58.8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0 759,'7'0,"0"0,0 0,0-1,0 0,-1 0,1-1,0 1,-1-2,1 1,-1-1,0 0,0 0,0 0,0-1,0 0,-1 0,0-1,0 1,0-1,0 0,-1-1,0 1,0-1,0 0,-1 0,4-8,8-11,32-41,-28 41,22-38,30-78,-68 138,0 0,0 0,0 0,1 0,-1 0,1 1,0 0,-1 0,1 0,0 0,1 0,-1 1,0 0,0 0,1 0,-1 0,0 1,1-1,-1 1,0 0,1 1,5 0,2 0,-1 1,0 0,0 1,0 0,0 0,-1 1,17 9,-8-4,1-1,0-1,0 0,0-2,1 0,40 4,-22-3,21 0,-1-3,86-5,-32-1,-74 0,0-1,69-17,-41 7,-25 5,-26 5,1 0,-1 2,20-2,76-8,-54 3,-42 7,1-1,-1 0,0-2,0 0,-1 0,1-2,16-8,20-11,-43 23,-1-1,1 0,0-1,-1 0,0 0,0 0,0-1,-1-1,0 1,0-1,11-15,18-24,-28 38,-2 1,1-1,-1-1,-1 1,1-1,-1 0,-1 0,0 0,5-17,-9 25,0 1,0-1,1 0,-1 1,0-1,0 0,0 1,0-1,1 0,-1 1,0-1,0 1,1-1,-1 0,1 1,-1-1,0 1,1-1,-1 1,1 0,-1-1,1 1,1-1,8 10,9 40,-11-29,0-7,1 0,0 0,1-1,1-1,0 1,0-2,1 0,1 0,-1-1,25 13,48 20,-63-32,0-1,1-1,38 8,-28-8,-21-5,1 0,0 1,0 0,-1 1,19 9,-21-10,0 0,1 0,-1-1,1-1,0 0,0 0,18 0,28 5,-33-3,1-1,29-1,-31-1,0 0,41 9,-41-6,1-1,46 1,-51-5,0 2,0 0,0 2,-1 0,34 10,-34-8,0 0,1-1,-1-1,27 1,39 7,43 11,-61-10,-44-9,0 1,-1 1,22 8,-20-6,0-1,1-2,27 3,-11-1,-32-5,4 0,0 0,1 1,-1 1,0 0,0 0,0 1,0 1,-1 0,0 1,0 0,0 0,11 10,-2 2,-15-14,1 1,-1-1,0 1,-1 0,1 1,-1-1,0 1,0 0,0 0,-1 0,4 11,0 7,-2-1,0 1,1 39,-5-52,15 58,-14-54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4.5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31,'1'19,"0"0,1 0,1 0,1 0,8 23,-10-35,11 32,-12-38,-1-1,0 1,0 0,0 0,1-1,-1 1,0 0,1-1,-1 1,0-1,1 1,-1 0,1-1,-1 1,1-1,-1 1,1-1,-1 1,1-1,0 0,-1 1,1-1,0 0,-1 1,1-1,0 0,0 0,-1 0,1 1,0-1,-1 0,1 0,0 0,0 0,-1 0,1 0,0-1,0 1,-1 0,1 0,0-1,0 1,1-3,0 1,0-1,0 0,0 0,-1 0,0 0,1 0,-1 0,0-1,0 1,-1 0,1-5,0 4,0-1,0 0,1 0,-1 1,1-1,4-7,-5 12,19-25,-2 0,0-2,17-33,-32 55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4.8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0,'0'2,"1"0,0 0,0 0,0 0,0 0,0 0,0 0,0 0,1 0,-1-1,1 1,-1 0,1-1,0 0,-1 1,1-1,0 0,3 2,36 18,-25-15,-1 0,1 0,0-2,0 0,0-1,22 2,-30-5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8.4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0,'6'4,"-1"1,0 0,0 0,0 0,-1 1,7 10,-11-16,114 144,-100-121,-14-20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5.4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 4,'-1'0,"1"1,-1 0,0-1,1 1,-1 0,0-1,1 1,-1 0,1 0,-1 0,1-1,-1 1,1 0,0 0,-1 0,1 0,0 0,0 0,0 0,0 0,0 0,0 0,0 0,0 1,0 32,0-29,0 9,0 1,1-1,1 1,1-1,0 0,0 0,9 20,-10-29,0-1,1 1,-1-1,1 0,0 0,0 0,0-1,1 1,-1-1,1 1,0-1,0 0,0-1,0 1,1-1,-1 0,0 0,1 0,0 0,-1-1,1 0,0 0,0 0,0-1,9 1,-11-1,0 1,0-1,0 0,0 0,0 0,0-1,0 1,0-1,-1 1,1-1,0 0,0 0,0-1,-1 1,1 0,0-1,-1 1,1-1,-1 0,0 0,0 0,0 0,0-1,0 1,0 0,0-1,-1 1,1-1,-1 0,0 1,0-1,0 0,0 0,0 0,-1 0,1 0,-1 0,0 0,1 0,-2 0,1 0,-1-3,1 2,1-13,-1 0,-1 1,-6-34,6 45,-1 1,1-1,-1 1,0-1,0 1,0 0,0 0,-1 0,0 0,0 0,0 0,0 1,-1 0,1-1,-1 1,0 1,0-1,0 0,-5-1,3 2,-1 0,0 0,0 1,0 0,-1 1,1 0,0 0,-12 2,-6-1,18-1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6.4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12,'2'57,"12"71,6-51,-39-127,17 34,0 11,1-1,0 0,1 0,-1 0,1 0,0 0,1-8,0 13,-1 0,0 1,1-1,-1 0,0 0,1 0,-1 0,1 1,-1-1,1 0,0 1,-1-1,1 0,0 1,-1-1,1 0,0 1,0 0,-1-1,3 0,-1 1,0-1,0 1,1 0,-1-1,0 1,0 0,1 1,-1-1,0 0,0 1,5 0,-5 0,0 0,1 0,-1 0,0-1,1 1,-1-1,0 0,1 1,-1-1,1 0,-1 0,0-1,1 1,-1-1,0 1,1-1,-1 0,0 1,0-1,0 0,1-1,-1 1,0 0,0 0,-1-1,1 0,0 1,0-1,2-3,-1-2,0 1,0-1,-1 0,0 0,-1 0,1 0,-1 0,0-13,4-27,-5 47,0 0,0 0,1 0,-1 0,0 0,0 1,0-1,0 0,0 0,0 0,0 0,0 0,0 0,0 0,0 0,0 0,1 0,-1 0,0 0,0 0,0-1,0 1,0 0,0 0,0 0,0 0,0 0,0 0,0 0,0 0,1 28,0-7,1 1,0-1,2 0,0 0,1-1,14 33,-15-38,-3-12,0 1,0-1,0 1,0-1,0 1,1-1,-1 1,1-1,0 0,0 0,0 0,1 0,-1 0,1-1,-1 1,1-1,0 0,5 4,-2-4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7.0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86 10,'-1'0,"1"-1,-1 0,1 0,-1 1,0-1,1 1,-1-1,0 0,1 1,-1-1,0 1,0 0,1-1,-1 1,0 0,0-1,0 1,0 0,0 0,0 0,1-1,-1 1,0 0,0 0,0 1,0-1,0 0,0 0,0 0,0 1,-30 4,28-3,1 0,0-1,0 2,0-1,0 0,0 0,0 1,0-1,1 1,-1-1,1 1,0 0,0-1,0 1,0 0,0 0,1 0,-1 0,1 0,0 0,0 0,0 0,0 0,1 5,0 10,1 1,7 28,-7-40,0 0,1 0,0 0,0-1,0 1,1-1,0 0,1 0,-1 0,1-1,0 0,1 1,10 6,-13-9,1 0,0 0,0-1,1 0,-1 0,0 0,1 0,-1 0,1-1,0 0,-1 0,1-1,0 1,0-1,-1 0,1 0,0 0,0-1,-1 0,1 0,0 0,5-2,-4 0,-1-1,1 1,-1-1,0 1,0-1,0-1,-1 1,1-1,-1 0,7-10,-9 10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7.4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1,'9'70,"-1"104,-3-189,-3 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7.8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0,'0'2,"0"-1,1 1,0-1,-1 0,1 0,0 1,-1-1,1 0,0 0,0 0,0 0,0 0,0 0,0 0,1 0,-1 0,0 0,2 0,29 17,-20-13,1 2,1 0,1-1,0-1,-1 0,1-1,1-1,-1 0,0-1,1 0,0-2,18-1,25 2,8-1,71-7,-128 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8.6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55 1,'-2'0,"0"0,0 0,0 0,0 0,0 0,-1 0,1 1,0-1,0 1,0-1,0 1,0 0,0 0,0-1,1 1,-1 1,0-1,0 0,1 0,-1 1,1-1,-3 4,2-1,1 0,0 0,-1 0,2 0,-1 0,0 1,1-1,0 0,0 1,1 5,-2 90,3 39,-2-139,0 1,0-1,0 1,0-1,0 1,0 0,0-1,0 1,0-1,1 1,-1-1,0 1,0-1,1 1,-1 0,0-1,1 0,-1 1,0-1,1 1,-1-1,1 1,-1-1,1 0,-1 1,1-1,-1 0,1 0,-1 1,1-1,-1 0,1 0,-1 0,1 0,0 1,-1-1,1 0,27-11,19-26,-42 33,-1-1,1 0,-1 0,0-1,-1 1,1-1,-1 0,0 0,0 0,-1 0,0 0,3-14,-2 0,-1-1,-1-36,-1 56,1 21,2-1,0 1,2-1,0 0,1 0,1 0,0-1,21 35,-21-43,-4-6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9.4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1,'2'32,"2"0,13 59,4 28,-19-107,5 22,-7-33,0 0,1-1,-1 1,0 0,0-1,0 1,0-1,0 1,0 0,0-1,0 1,0 0,0-1,0 1,-1 0,1-1,0 1,0-1,0 1,-1 0,1-1,0 1,-1-1,1 1,-1-1,1 1,-1-1,1 1,-1-1,1 0,-1 1,1-1,-1 0,0 1,0-1,0-1,0 1,0-1,0 0,0 0,0 1,0-1,0 0,0 0,1 0,-1 0,0 0,1 0,-1 0,1 0,-1 0,1 0,-1 0,1-1,0 1,-1 0,1 0,0-2,-7-34,6 31,0 3,0-1,0 0,0 0,1 0,0 0,0 0,0 0,0 0,0 0,1 0,0 1,0-1,0 0,2-4,-2 6,1 0,0 1,0-1,0 1,0-1,0 1,1 0,-1-1,0 1,0 0,1 1,-1-1,1 0,-1 1,1-1,-1 1,1 0,-1 0,1 0,-1 0,1 0,2 1,8-1,0 0,0 0,0-1,-1-1,1 0,-1-1,1-1,12-4,-20 6,0-1,-1 1,1-1,0 0,-1 0,1 0,-1-1,0 0,0 0,-1 0,1 0,-1 0,0-1,0 1,0-1,-1 0,0 0,1 0,-2 0,1-1,1-5,14-65,-26 176,9-72,1 1,2-1,0 1,2-1,2 0,15 46,-14-64,-4-7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10.2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215 44,'-1'2,"-1"1,0 0,1 0,0 0,0 0,0 0,0 0,0 0,1 1,0-1,-1 0,1 0,1 6,-3 4,-2 18,-2 52,3-24,4 8,0-49,-1 0,-3 30,-5-97,9-28,-2-86,0 158,-1-1,1 0,-1 0,0 1,-1-1,1 1,-1 0,0 0,0 0,0 0,-1 0,0 1,0-1,0 1,-9-6,4 2,-1 1,0 1,0-1,-1 2,0-1,-19-5,29 10,0 1,0-1,0 1,0 0,0 0,0-1,-1 1,1 0,0 0,0 0,0 0,0 0,0 1,0-1,-1 0,1 0,0 1,0-1,0 0,0 1,0-1,0 1,0 0,0-1,0 1,1 0,-1-1,0 1,0 0,1 0,-2 1,2-1,-1 0,1 0,0 0,0 0,0 0,0 0,0 0,0 0,0 0,0 0,1 0,-1 0,0 0,0 0,1 0,-1 0,1 0,-1 0,1 0,-1 0,1-1,0 1,-1 0,1 0,0-1,-1 1,1 0,0-1,0 1,0-1,0 1,0-1,0 0,0 1,1-1,40 20,1-3,60 16,-86-31,1 0,0-1,-1 0,1-2,-1 0,1-1,-1-1,28-7,-29 2,-11 4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11.3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83 20,'-3'0,"0"0,0 0,1 0,-1 0,0 1,0-1,1 1,-1-1,0 1,1 0,-1 0,1 0,-1 1,1-1,0 0,-1 1,1 0,0-1,0 1,-2 2,2 1,-1-1,1 0,0 1,1 0,-1-1,1 1,0 0,0 0,0 0,0 7,-3 23,1-9,1-1,1 42,1-62,0 1,1-1,0 1,0-1,0 0,1 1,0-1,0 0,0 0,0 0,1 0,0 0,0-1,0 1,1-1,-1 0,9 7,-4-8,0 0,0 0,0-1,1 0,-1 0,1-1,0 0,-1-1,1 0,-1 0,16-3,-20 1,1 1,-1-1,0-1,0 1,0 0,0-1,-1 0,1 0,-1 0,0-1,0 1,0-1,0 1,0-1,-1 0,0 0,1 0,-2 0,1-1,0 1,-1-1,0 1,1-8,2-5,-1 1,-1 0,-1-1,0 0,-3-23,1 31,-1 0,-1 0,0 0,0 0,-1 0,0 1,0 0,-1-1,0 1,0 1,-10-11,13 15,-1 0,0-1,1 1,-1 1,-1-1,1 0,0 1,-1 0,1 0,-1 0,0 0,1 0,-1 1,0-1,0 1,0 0,0 1,0-1,0 1,0-1,-1 1,1 0,0 1,0-1,0 1,0 0,-8 2,9-1,1-1,-1 1,1 0,-1 0,1 0,-1 0,1 0,0 0,0 1,0-1,0 1,1 0,-1-1,1 1,-1 0,1 0,0 0,0 0,0 0,1 0,-1 0,1 0,0 0,0 1,0-1,0 5,0-5,1 1,-1-1,1 1,0-1,0 1,0-1,0 0,0 1,1-1,0 0,0 0,0 0,0 0,0 0,0 0,1-1,-1 1,1-1,0 0,-1 1,1-1,6 2,0 0,1-2,0 1,0-2,0 1,0-1,0-1,0 0,0 0,0-1,0 0,-1-1,1 0,17-6,-26 8,-1 0,1 1,0-1,-1 0,1 0,-1 0,1 1,0-1,-1 0,1 1,-1-1,1 0,-1 1,1-1,-1 1,0-1,1 0,-1 1,1-1,-1 1,0 0,1-1,-1 1,0-1,0 1,1-1,-1 1,0 0,0-1,0 1,0 0,0-1,0 1,0-1,0 1,0 0,0-1,0 1,0 0,-1 0,1 37,0-32,-1 3,1-1,0 1,0-1,1 1,0-1,1 0,3 12,-3-16,0-1,0 0,0 0,0 0,1 0,0 0,-1 0,1-1,0 1,0-1,0 0,1 0,-1 0,0 0,1 0,-1-1,1 0,5 2,0-1,0 0,1-1,-1 0,0 0,1-1,-1 0,0 0,1-1,-1-1,0 0,0 0,12-5,27-4,-42 10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9.4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15,'5'-2,"-1"0,2 0,-1 0,0 1,0 0,0 0,1 0,6 0,149-1,-84 4,-77-2,0 0,0 0,0 0,1 1,-1-1,0 0,0 0,0 0,0 1,0-1,1 0,-1 0,0 0,0 1,0-1,0 0,0 0,0 1,0-1,0 0,0 0,0 1,0-1,0 0,0 0,0 1,0-1,0 0,0 0,0 0,0 1,0-1,0 0,0 0,-1 1,1-1,0 0,0 0,0 0,0 1,0-1,-1 0,1 0,0 0,0 0,0 0,-1 1,1-1,0 0,0 0,-1 0,1 0,-18 22,0 1,9-4,0-2,-1 1,-1-1,0 0,-1-1,-1-1,-25 24,35-36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2.3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0,'1'5,"0"0,1 0,0 0,0-1,1 1,-1-1,1 0,0 1,0-1,0 0,0-1,1 1,4 3,19 26,31 96,-35-79,-21-46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3.5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19,'74'-14,"-37"12,-27 1,-1 0,1 1,0 0,-1 0,1 1,0 0,-1 1,1 0,10 4,-20-5,0-1,0 1,0-1,0 1,0 0,0-1,0 1,0-1,0 1,0 0,0-1,0 1,0-1,0 1,-1-1,1 1,0-1,-1 1,1-1,0 1,-1-1,1 1,0-1,-1 1,1-1,-1 0,0 1,-20 23,10-12,5-3,1 0,-1 0,2 1,-1 0,1 0,1 0,0 0,0 1,-2 19,-6 24,-9-19,17-30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4.5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1,'1'9,"1"0,1 0,0 0,0-1,0 1,1-1,1 1,-1-1,1 0,12 13,17 33,-33-52,4 10,0 0,2 0,0 0,0 0,1-1,11 12,-17-25,-1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5.64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2,'62'-1,"68"2,-130-1,1 0,0 0,-1 1,1-1,-1 0,1 0,0 0,-1 1,1-1,0 0,-1 0,1 1,-1-1,1 1,-1-1,1 0,-1 1,1-1,-1 1,0-1,1 1,-1 0,0-1,1 1,-1-1,0 1,0 0,1-1,-1 1,0 1,-3 25,1-21,0 0,0 0,-1 0,0 0,0-1,-5 7,-29 25,21-22,1 1,0 0,2 1,-13 20,23-32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6.6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1,'3'6,"-1"1,1 0,0-1,1 0,0 0,0 0,0 0,1 0,-1-1,11 9,-5-3,7 9,0 1,21 37,-36-55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7.6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12,'0'-1,"1"0,0 0,-1 1,1-1,0 1,0-1,0 1,0-1,0 1,-1-1,1 1,0 0,0-1,0 1,0 0,0 0,0 0,0 0,0 0,0 0,0 0,1 0,32 1,-29-1,31-2,-28 1,1 0,-1 1,0 0,1 0,-1 1,1 0,-1 0,0 1,1 0,-1 0,15 7,-7 0,-7-2,-29 6,8-5,1 0,0 0,0 1,1 0,0 1,1 0,-15 21,21-27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7.3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0,'2'12,"0"-1,1 0,1 0,0 0,0 0,1 0,10 16,-9-17,64 117,-68-123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46.2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0,'17'87,"-14"365,-5-231,1-202,0-14,0 0,1 0,-1 0,1 0,0 0,1 0,-1 0,1 0,0 0,0 0,1 0,3 8,-5-13,1-1,-1 1,1 0,-1 0,0 0,1 0,-1-1,1 1,-1 0,0-1,1 1,-1 0,0 0,1-1,-1 1,0-1,0 1,1 0,-1-1,0 1,0-1,0 1,0 0,1-1,-1 1,0-1,0 1,0-1,0 1,0-1,0 1,0 0,0-1,0 1,-1-1,4-20,-3-63,-1 67,0 1,1-1,0 1,2-1,0 0,0 1,2 0,0 0,7-18,-3 16,-2-1,0 1,5-35,-8 36,1 0,0 0,1 0,1 1,10-23,-2 13,-9 16,0 1,1-1,0 1,1 0,13-15,76-89,-95 111,6-5,1 0,0 0,0 1,0 0,15-8,-22 14,0-1,0 1,0-1,0 1,0 0,0 0,0-1,0 1,1 0,-1 0,0 0,0 0,0 0,0 0,0 1,1-1,-1 0,0 1,0-1,0 0,0 1,0-1,1 2,0-1,-1 1,0 0,1 0,-1 0,0 0,0 1,0-1,0 0,0 0,-1 1,1-1,-1 0,1 1,-1-1,0 5,1 65,-2-52,1-1,1 0,7 39,-5-39,0 0,-1 1,-1 19,-1-20,1 0,0 0,6 21,-2-5,-1 0,-1 0,-2 0,-5 43,2 8,2-79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49.7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802 0,'-1'8,"-1"-1,0 0,-1 0,1 0,-1 0,-1 0,1-1,-1 0,0 1,-1-1,0-1,-10 11,-13 20,-31 49,33-49,1 0,-25 53,-38 70,73-131,-1 0,-27 36,-119 117,122-141,-17 12,39-37,1 0,-27 32,-9 10,46-45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0.8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0,'1'10,"0"-1,0 1,1-1,0 0,1 0,0 0,0 0,1 0,0-1,0 0,7 10,10 11,41 45,0 1,28 33,-3-4,-70-82,2-1,35 31,12 12,-13-16,-42-40,0 1,-1 1,0 0,14 17,-19-21,0-1,0 1,0-1,1 0,8 5,-9-6,1 1,0 0,-1-1,0 2,9 10,52 76,33 74,-84-139,1-1,38 47,-46-66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1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0,'-16'53,"10"40,8 104,0-62,-2-126,0 33,0-41,0 0,0 0,0 0,0 0,0 0,0 0,0 0,0 0,1 0,-1 0,0 0,0 0,1 0,-1 0,1 0,-1-1,1 1,-1 0,1 0,0 0,-1-1,1 1,0 0,0-1,-1 1,1 0,0-1,0 1,1 0,-1-2,0 1,0-1,0 1,0-1,0 1,0-1,0 0,0 1,0-1,-1 0,1 0,0 0,0 1,-1-1,1 0,-1 0,1 0,-1 0,1 0,-1 0,1 0,-1-3,10-31,-7 23,21-91,-22 90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2.2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0,'6'2,"0"0,0 0,0 0,0 1,0 0,-1 0,1 0,-1 1,0-1,0 1,0 1,6 6,18 13,-19-16,-1 0,1 0,-2 1,1 0,-1 0,0 1,-1 0,-1 0,1 1,-1 0,4 12,0 3,-1 0,-1 1,7 50,-13-69,0-1,1 1,0-1,0 0,0 0,1 0,7 10,-1-2,-4-5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2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33,'29'0,"31"0,0-2,61-10,-31-3,-78 12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3.7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0 311,'9'-1,"0"0,0-1,0 0,-1 0,1-1,-1 0,0-1,0 0,0 0,0-1,-1 0,12-10,27-15,-33 21,0 0,0-1,-1 0,-1-1,0 0,0-1,10-15,-17 19,1 0,-1-1,0 0,-1 0,0 0,0 0,-1 0,0-1,-1 1,0-1,-1 1,0-13,-3 219,5 94,10-247,-9-39,-1 1,0-1,-1 1,1 0,-1-1,0 1,0 9,-2-14,1 1,0-1,-1 0,0 1,1-1,-1 1,0-1,1 0,-1 0,0 1,0-1,0 0,0 0,0 0,0 0,-1 0,1 0,0 0,0-1,-1 1,1 0,0-1,-1 1,1-1,-1 1,1-1,-1 0,1 0,-1 1,1-1,-1 0,1 0,-4-1,-115-1,467 1,-332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7.7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729 0,'-10'52,"2"-16,-44 228,41-225,-1-1,-2 0,-2-1,-34 60,-258 362,164-254,49-62,87-132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8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0,'3'2,"0"1,0-1,0 1,-1 0,1 0,-1-1,0 2,0-1,3 6,2 1,80 123,-43-63,-18-29,-2 2,-1 0,-2 1,16 54,27 79,27 101,-43-182,24 56,-2-29,16 39,-69-137,-11-15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5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0,'2'2,"0"0,0 0,0 0,0 0,0 1,0-1,-1 0,1 1,-1-1,0 1,0 0,0-1,1 5,7 11,-2-6,0 1,0 0,-1 0,-1 1,7 26,10 77,-18-89,1 0,9 52,7 161,-21-227,2-1,0 0,0 0,7 17,-10-46,1 0,0 1,1-1,4-17,7-13,25-58,-6 19,12-19,-16 43,-22 51,0 0,0 1,1 0,0 0,0 0,1 1,12-12,-17 19,-1-1,0 1,1 0,-1-1,0 1,1 0,0 0,-1 0,1 0,0 0,-1 1,1-1,0 0,0 1,-1-1,1 1,0 0,0 0,0-1,0 1,0 0,-1 1,1-1,0 0,0 0,0 1,0-1,-1 1,1 0,0 0,0-1,-1 1,1 0,-1 0,1 0,-1 1,1-1,-1 0,0 1,1-1,-1 0,0 1,0 0,0-1,0 1,0 0,-1-1,1 1,0 0,0 2,22 54,19 72,-33-96,27 106,-26-91,6 22,-15-67,1 0,-1 1,1-1,0 0,1 0,-1 0,1 0,0-1,0 1,0-1,0 1,6 3,2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8.1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0,'132'7,"-131"-7,-1 0,1 0,-1 0,1 0,-1 1,1-1,-1 0,1 0,-1 0,0 1,1-1,-1 0,1 0,-1 1,1-1,-1 1,0-1,1 0,-1 1,0-1,1 1,-1-1,0 0,0 1,1-1,-1 1,0-1,0 1,0-1,0 1,0-1,0 1,0-1,0 1,-4 25,-18 21,-23 60,43-104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5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7,'3'0,"4"0,4 0,3 0,2 0,1 0,2 0,-1 0,0 0,1 0,-4-2,-4-2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6.4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0 145,'1'-4,"-1"1,1 0,-1 0,1-1,0 1,0 0,1 0,-1 0,1 0,-1 0,1 0,0 1,0-1,0 1,0-1,1 1,-1-1,4-2,58-34,-39 26,-16 9,0 0,0 1,0 1,1-1,-1 2,1-1,0 1,11 1,27-5,-19 1,0 1,0 1,0 2,32 3,-59-3,0 1,0-1,0 1,0 0,0 0,-1 0,1 0,0 0,0 0,-1 0,1 0,0 1,-1-1,1 1,-1-1,0 1,0 0,1-1,-1 1,0 0,-1 0,1 0,0 0,0 0,-1 0,1 0,-1 0,0 0,1 0,-1 3,1 11,-1 1,0-1,-3 18,1-6,2 7,-4 40,3-69,0 0,0-1,-1 1,0-1,0 0,-1 0,1 1,-1-2,0 1,-1 0,-3 4,-12 13,-135 137,141-148,-15 14,0 1,-44 56,70-80,0 0,0 0,1 0,-1 1,1-1,0 0,0 1,0 0,0-1,0 1,0-1,1 1,-1 0,1 0,0-1,-1 1,1 0,1 0,-1-1,0 1,2 4,-1-4,1 0,0-1,0 1,0-1,0 1,0-1,0 0,1 0,-1 0,1 0,-1 0,1 0,0-1,0 1,5 1,7 2,0-1,0 0,0-1,1-1,0 0,21-1,29-2,96-14,-146 13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9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425 1,'-2'30,"-8"47,3-25,2-8,-19 70,-7-6,-85 191,33-122,-50 95,131-268,-8 37,9-27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0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0,'47'45,"-21"-21,-1 1,-1 2,35 49,26 62,-17-2,49 84,43 22,-131-200,95 128,34 4,-151-165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5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0,'-1'1,"0"-1,1 1,-1-1,0 1,0-1,0 1,0 0,0-1,1 1,-1 0,0 0,1 0,-1 0,0 0,1 0,-1 0,1-1,0 1,-1 1,1-1,0 0,0 0,-1 0,1 0,0 0,0 0,0 1,-2 37,2-35,-1 44,2-1,13 77,-9-42,-5-63,1 0,1 0,4 22,-3-26,-1 0,-1 0,-1 0,-1 18,1-21,-1 1,1-1,1 1,0 0,1-1,4 16,-3-27,1-9,4-24,2-4,12-13,2 1,2 0,51-71,-75 117,0-1,-1 0,1 1,0 0,1-1,-1 1,0 0,0 0,1 0,0 0,-1 0,1 1,0-1,0 1,-1 0,1 0,0 0,0 0,1 0,-1 1,0-1,0 1,0 0,0 0,0 0,0 0,1 1,-1-1,0 1,0 0,0 0,0 0,0 0,-1 0,1 1,0-1,0 1,-1 0,1 0,-1 0,0 0,1 0,-1 0,0 1,0-1,-1 1,1 0,0-1,-1 1,1 0,1 6,21 39,-9-18,18 51,-14-26,-10-32,-1 0,-1 1,6 35,-14-59,1 0,0-1,1 1,-1 0,0 0,0 0,0 0,0 0,0 0,0-1,0 1,0 0,0 0,0 0,0 0,0 0,0 0,0 0,0-1,0 1,1 0,-1 0,0 0,0 0,0 0,0 0,0 0,0 0,0 0,1 0,-1 0,0 0,0 0,0 0,0 0,0 0,1 0,-1 0,0 0,0 0,0 0,0 0,0 0,0 0,1 0,-1 0,0 0,0 0,0 0,0 0,0 0,0 0,1 0,-1 0,0 0,0 1,0-1,0 0,0 0,6-12,-3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5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11,'103'2,"112"-4,-187-5,-17 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7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0 111,'0'-3,"0"-1,0 0,0 0,1 0,-1 0,1 0,0 0,0 1,0-1,1 0,-1 1,1-1,0 1,0-1,4-4,-2 4,1 0,0 1,0-1,0 1,0 0,1 1,-1-1,1 1,8-2,-1 0,0 1,0 0,0 1,1 1,-1 0,0 1,0 0,1 1,-1 0,0 1,20 6,-31-7,0 1,0-1,0 1,0 0,0 0,0 0,0-1,-1 2,1-1,-1 0,0 0,1 0,-1 1,0-1,0 1,-1-1,1 0,0 1,-1 0,0-1,1 1,-1 2,-2 68,0-46,2-17,0 1,-1 0,0-1,-1 1,0-1,-1 0,0 1,-1-1,0-1,-6 14,-1-4,5-6,-1-1,0 0,-1 0,0 0,-17 17,7-10,2 0,0 2,-23 38,31-43,-1 0,2 1,0 0,2 0,-1 0,-2 23,8-38,0-1,0 1,0 0,0-1,0 1,0-1,1 1,-1-1,1 1,-1-1,1 0,0 1,-1-1,1 1,0-1,0 0,0 0,0 0,0 1,0-1,0 0,0 0,1 0,-1-1,0 1,1 0,-1 0,0-1,1 1,-1-1,1 1,-1-1,1 0,-1 1,1-1,-1 0,4 0,9 1,1 0,-1-1,19-3,-12 1,349 1,-354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8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0,'1'1,"0"-1,0 1,0-1,0 0,-1 1,1-1,0 1,0 0,-1-1,1 1,0 0,-1-1,1 1,-1 0,1-1,-1 1,1 0,-1 0,0 0,1 0,-1 0,0-1,0 1,1 0,-1 0,0 0,0 2,3 33,-2-26,17 117,-16-116,0 1,1-1,7 20,-6-21,-1 0,0 0,0 1,-1-1,1 15,-4 276,3-331,1 0,12-49,1-14,-13 76,0 1,1-1,0 1,2 0,0 0,0 0,2 1,0 0,0 0,2 1,16-20,-23 31,0 1,0-1,0 1,0 0,0 0,1 0,-1 0,1 1,-1 0,1-1,-1 1,1 0,0 1,0-1,-1 1,1 0,0-1,7 2,-8-1,1 1,-1-1,0 1,0-1,0 1,0 0,0 0,0 1,0-1,-1 0,1 1,0 0,-1 0,1 0,-1 0,0 0,1 0,-1 0,0 1,0-1,-1 1,4 4,56 162,-58-160,8 18,-2 0,-1 0,8 48,-10-27,-1-10,1 53,-7-81,1-8,-1 0,1 1,0-1,0 0,0 1,0-1,0 0,0 1,0-1,1 0,-1 1,1-1,0 0,0 0,0 1,0-1,0 0,0 0,0 0,1 0,-1 0,1-1,0 1,-1 0,4 1,6 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8.5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17,'104'2,"110"-4,-142-13,-58 13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9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22,'79'-10,"-69"7,1 0,0 1,-1 1,1 0,0 0,-1 1,1 0,0 1,0 0,-1 1,16 4,-23-4,-1-1,0 1,0-1,0 1,0 0,-1 0,1 0,0 0,-1 0,1 0,-1 1,0-1,0 0,0 1,0-1,0 1,0-1,-1 1,1-1,-1 1,0 4,-1 67,-1-47,3 22,0-30,-1 0,-4 37,3-51,0 0,0 0,-1 0,1 0,-1 0,0 0,-1-1,1 1,-1-1,0 1,0-1,0 0,-1 0,1-1,-7 6,9-9,1 0,-1 0,1 1,-1-1,1 0,-1 1,0-1,1 1,-1-1,1 1,0-1,-1 1,1-1,-1 1,1-1,0 1,-1-1,1 1,0-1,0 1,0 0,-1-1,1 1,0 0,0-1,0 1,0-1,0 1,0 0,0-1,0 2,20 6,48-5,-50-4,-12 2,0 1,-1-1,1 1,0 0,-1 0,1 1,-1 0,0-1,0 2,0-1,0 1,-1-1,1 1,-1 1,5 5,6 8,-1 1,18 30,-29-41,0 1,0 0,-1 0,0 0,0 0,-1 1,0-1,-1 0,0 1,0-1,-1 0,0 0,-1 1,0-1,-4 9,4-14,0-1,0 0,-1 0,1 0,-1 0,0-1,0 1,0-1,0 1,-1-1,1 0,-1-1,1 1,-1 0,1-1,-1 0,0 0,0 0,0 0,0-1,-5 1,-8 0,-1 0,1-1,-24-3,27 0,2-1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24315-58C5-4941-B820-843C27BA106F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4580B-0C84-451F-B254-52F509EC2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D9F72-02A5-4BA1-96D6-3D59EA07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64A8CF-3ED8-48AF-BD6F-22D776500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C3BD78-D508-4348-AC47-E6190110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56D1-6D95-430A-A1FD-2B1C4DA0C835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FC014A-E130-48BE-A38A-7D700AFB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CDC139-3185-48C9-9EE2-5E727B9E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7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EF76C-568E-488F-A737-578E4646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3EBBDB-015B-47FA-A419-304B7FA95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677DC7-7D83-4F68-A7CE-09630224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1862-12DA-42F3-AC68-CED773C42DB2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706E5-C91C-4AB8-A3AD-ED7BA26E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F5AE48-5811-4B10-9697-D1C228E0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9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4B78EB-E1F6-4E8B-8DEE-480CB374C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EE958A-716D-458F-868C-848630413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0E79CF-B403-44ED-966D-8302DFF5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051A-ADE3-455D-AAF2-94FFBFA08D00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A31113-2B79-4C72-9778-20A0713A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471D36-A503-4302-81B0-65EBFCFB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68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F1088-7310-4EDC-99A9-11DE307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5FB24-71E8-49D6-9AC0-A1FA6B48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BC56BE-DDF3-45DA-8CA8-B209E2CD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EC4A-8CD7-474E-A5A6-2BD0E6F1E97E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6F20F-DC74-4D08-B588-DF70B2A5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3AE42-C1F2-44EF-A530-ADA1B31A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09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EEE0C-CF97-4609-9E88-92B1B865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EBCA6D-2E27-4717-A32B-033C848E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3F1B8-98C3-412C-B60D-0EF4FBAE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2123-DE55-41B4-B7B8-0667C042914D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95AAA7-1380-410B-BA15-1410BBED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C7F5C0-37BA-44C9-80C8-09AA8E3D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12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97804-5CBF-4562-B24C-1D5EA807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6154E-48AA-4335-A98E-E4BC235A5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679C26-907A-43A8-BC2D-891969F0D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79CABD-1B9B-4D29-A29A-4F0167ED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C791-5F79-42B4-99E9-E58109DB00CD}" type="datetime1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9BE82D-18D9-4634-A40C-1E8EC944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0EE7E7-90FA-4648-A444-514E97D7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52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E9C34-18D3-4363-BD36-5F6731E9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5B492D-2C5C-4F6C-BCCC-D26D5C8A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19B8B6-D585-4A66-903F-0C24410A4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FBF8EC-EF11-4EA5-9F9D-25D71D45F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935A15-08DA-4E82-AE3B-36C345AC2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2FA815-6382-432D-A04D-EAA86D34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06A4-B4D9-45A9-8823-3ABEF8555417}" type="datetime1">
              <a:rPr lang="ru-RU" smtClean="0"/>
              <a:t>21.02.2025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3CFFC9-CDAD-4212-B605-E60EFF17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E939AE-0EE4-4506-8804-40FD76C9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21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CD64E-B9C3-4D55-B2AD-18262D9E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3D4715-5D9D-44C4-9A07-E02700C1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3422-E657-481D-A3D5-E83F1C1515D7}" type="datetime1">
              <a:rPr lang="ru-RU" smtClean="0"/>
              <a:t>21.02.2025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C6A89A-51BA-4291-A548-10C9825C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D40616-7F95-4E33-915A-E2860B65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19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EC4FA0A-976C-43C8-A8D7-3269A03F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E687-5AC5-4C97-B73A-39F2E8263E26}" type="datetime1">
              <a:rPr lang="ru-RU" smtClean="0"/>
              <a:t>21.02.2025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A1DED9-761F-4C42-A26C-A3031312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A6D656-37C5-4ACD-AA0C-90386889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26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B9C80-F82E-4D6A-A0FF-819DFE55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6150B-5762-4DFF-9BF8-9DE5B5D35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A12E98-3BCE-454B-A6F8-1A371C590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9A0F12-185C-4124-ADD3-A1E89D85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9F62-EB60-4FB1-B022-94F22863AF48}" type="datetime1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8301F-98D3-483B-9333-CC0AC7DC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2A5D18-F04C-41EA-B919-99CF5968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31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FFEEC-F03D-46B7-9EAB-25685D99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6FAE1-2B4A-463A-A873-ED9045F19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C2EF7A-5ADD-40DA-B7D5-1970FDF3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E1C637-9F41-4CB4-ADF2-CBE761C0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BC38-AE15-4F84-B02F-5FBFDC719E6B}" type="datetime1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173783-1645-4CE0-A2E3-6299F8E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4926CD-A415-4E11-A084-8FCCF7BF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95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36E3B-B3C5-4B35-83A3-80866BEB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3EC496-5B4D-4418-8402-5468C50D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003818-86A6-4F72-9D47-0896F5503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B9B2B-AECF-4BE8-BEB6-E32E267D21A3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787147-A9F5-4243-84F4-815651FA5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02DBA1-43BE-4011-9112-14898ABE4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93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customXml" Target="../ink/ink320.xml"/><Relationship Id="rId26" Type="http://schemas.openxmlformats.org/officeDocument/2006/relationships/customXml" Target="../ink/ink324.xml"/><Relationship Id="rId39" Type="http://schemas.openxmlformats.org/officeDocument/2006/relationships/image" Target="../media/image329.png"/><Relationship Id="rId21" Type="http://schemas.openxmlformats.org/officeDocument/2006/relationships/image" Target="../media/image320.png"/><Relationship Id="rId34" Type="http://schemas.openxmlformats.org/officeDocument/2006/relationships/customXml" Target="../ink/ink328.xml"/><Relationship Id="rId7" Type="http://schemas.openxmlformats.org/officeDocument/2006/relationships/image" Target="../media/image313.png"/><Relationship Id="rId12" Type="http://schemas.openxmlformats.org/officeDocument/2006/relationships/customXml" Target="../ink/ink317.xml"/><Relationship Id="rId17" Type="http://schemas.openxmlformats.org/officeDocument/2006/relationships/image" Target="../media/image318.png"/><Relationship Id="rId25" Type="http://schemas.openxmlformats.org/officeDocument/2006/relationships/image" Target="../media/image322.png"/><Relationship Id="rId33" Type="http://schemas.openxmlformats.org/officeDocument/2006/relationships/image" Target="../media/image326.png"/><Relationship Id="rId38" Type="http://schemas.openxmlformats.org/officeDocument/2006/relationships/customXml" Target="../ink/ink330.xml"/><Relationship Id="rId2" Type="http://schemas.openxmlformats.org/officeDocument/2006/relationships/image" Target="../media/image310.png"/><Relationship Id="rId16" Type="http://schemas.openxmlformats.org/officeDocument/2006/relationships/customXml" Target="../ink/ink319.xml"/><Relationship Id="rId20" Type="http://schemas.openxmlformats.org/officeDocument/2006/relationships/customXml" Target="../ink/ink321.xml"/><Relationship Id="rId29" Type="http://schemas.openxmlformats.org/officeDocument/2006/relationships/image" Target="../media/image3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4.xml"/><Relationship Id="rId11" Type="http://schemas.openxmlformats.org/officeDocument/2006/relationships/image" Target="../media/image315.png"/><Relationship Id="rId24" Type="http://schemas.openxmlformats.org/officeDocument/2006/relationships/customXml" Target="../ink/ink323.xml"/><Relationship Id="rId32" Type="http://schemas.openxmlformats.org/officeDocument/2006/relationships/customXml" Target="../ink/ink327.xml"/><Relationship Id="rId37" Type="http://schemas.openxmlformats.org/officeDocument/2006/relationships/image" Target="../media/image328.png"/><Relationship Id="rId5" Type="http://schemas.openxmlformats.org/officeDocument/2006/relationships/image" Target="../media/image312.png"/><Relationship Id="rId15" Type="http://schemas.openxmlformats.org/officeDocument/2006/relationships/image" Target="../media/image317.png"/><Relationship Id="rId23" Type="http://schemas.openxmlformats.org/officeDocument/2006/relationships/image" Target="../media/image321.png"/><Relationship Id="rId28" Type="http://schemas.openxmlformats.org/officeDocument/2006/relationships/customXml" Target="../ink/ink325.xml"/><Relationship Id="rId36" Type="http://schemas.openxmlformats.org/officeDocument/2006/relationships/customXml" Target="../ink/ink329.xml"/><Relationship Id="rId10" Type="http://schemas.openxmlformats.org/officeDocument/2006/relationships/customXml" Target="../ink/ink316.xml"/><Relationship Id="rId19" Type="http://schemas.openxmlformats.org/officeDocument/2006/relationships/image" Target="../media/image319.png"/><Relationship Id="rId31" Type="http://schemas.openxmlformats.org/officeDocument/2006/relationships/image" Target="../media/image325.png"/><Relationship Id="rId4" Type="http://schemas.openxmlformats.org/officeDocument/2006/relationships/customXml" Target="../ink/ink313.xml"/><Relationship Id="rId9" Type="http://schemas.openxmlformats.org/officeDocument/2006/relationships/image" Target="../media/image314.png"/><Relationship Id="rId14" Type="http://schemas.openxmlformats.org/officeDocument/2006/relationships/customXml" Target="../ink/ink318.xml"/><Relationship Id="rId22" Type="http://schemas.openxmlformats.org/officeDocument/2006/relationships/customXml" Target="../ink/ink322.xml"/><Relationship Id="rId27" Type="http://schemas.openxmlformats.org/officeDocument/2006/relationships/image" Target="../media/image323.png"/><Relationship Id="rId30" Type="http://schemas.openxmlformats.org/officeDocument/2006/relationships/customXml" Target="../ink/ink326.xml"/><Relationship Id="rId35" Type="http://schemas.openxmlformats.org/officeDocument/2006/relationships/image" Target="../media/image327.png"/><Relationship Id="rId8" Type="http://schemas.openxmlformats.org/officeDocument/2006/relationships/customXml" Target="../ink/ink315.xml"/><Relationship Id="rId3" Type="http://schemas.openxmlformats.org/officeDocument/2006/relationships/image" Target="../media/image3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8.xml"/><Relationship Id="rId299" Type="http://schemas.openxmlformats.org/officeDocument/2006/relationships/customXml" Target="../ink/ink479.xml"/><Relationship Id="rId21" Type="http://schemas.openxmlformats.org/officeDocument/2006/relationships/customXml" Target="../ink/ink340.xml"/><Relationship Id="rId63" Type="http://schemas.openxmlformats.org/officeDocument/2006/relationships/customXml" Target="../ink/ink361.xml"/><Relationship Id="rId159" Type="http://schemas.openxmlformats.org/officeDocument/2006/relationships/customXml" Target="../ink/ink409.xml"/><Relationship Id="rId170" Type="http://schemas.openxmlformats.org/officeDocument/2006/relationships/image" Target="../media/image419.png"/><Relationship Id="rId226" Type="http://schemas.openxmlformats.org/officeDocument/2006/relationships/image" Target="../media/image447.png"/><Relationship Id="rId268" Type="http://schemas.openxmlformats.org/officeDocument/2006/relationships/image" Target="../media/image468.png"/><Relationship Id="rId32" Type="http://schemas.openxmlformats.org/officeDocument/2006/relationships/image" Target="../media/image350.png"/><Relationship Id="rId74" Type="http://schemas.openxmlformats.org/officeDocument/2006/relationships/image" Target="../media/image371.png"/><Relationship Id="rId128" Type="http://schemas.openxmlformats.org/officeDocument/2006/relationships/image" Target="../media/image398.png"/><Relationship Id="rId5" Type="http://schemas.openxmlformats.org/officeDocument/2006/relationships/customXml" Target="../ink/ink332.xml"/><Relationship Id="rId181" Type="http://schemas.openxmlformats.org/officeDocument/2006/relationships/customXml" Target="../ink/ink420.xml"/><Relationship Id="rId237" Type="http://schemas.openxmlformats.org/officeDocument/2006/relationships/customXml" Target="../ink/ink448.xml"/><Relationship Id="rId279" Type="http://schemas.openxmlformats.org/officeDocument/2006/relationships/customXml" Target="../ink/ink469.xml"/><Relationship Id="rId43" Type="http://schemas.openxmlformats.org/officeDocument/2006/relationships/customXml" Target="../ink/ink351.xml"/><Relationship Id="rId139" Type="http://schemas.openxmlformats.org/officeDocument/2006/relationships/customXml" Target="../ink/ink399.xml"/><Relationship Id="rId290" Type="http://schemas.openxmlformats.org/officeDocument/2006/relationships/image" Target="../media/image479.png"/><Relationship Id="rId304" Type="http://schemas.openxmlformats.org/officeDocument/2006/relationships/image" Target="../media/image486.png"/><Relationship Id="rId85" Type="http://schemas.openxmlformats.org/officeDocument/2006/relationships/customXml" Target="../ink/ink372.xml"/><Relationship Id="rId150" Type="http://schemas.openxmlformats.org/officeDocument/2006/relationships/image" Target="../media/image409.png"/><Relationship Id="rId192" Type="http://schemas.openxmlformats.org/officeDocument/2006/relationships/image" Target="../media/image430.png"/><Relationship Id="rId206" Type="http://schemas.openxmlformats.org/officeDocument/2006/relationships/image" Target="../media/image437.png"/><Relationship Id="rId248" Type="http://schemas.openxmlformats.org/officeDocument/2006/relationships/image" Target="../media/image458.png"/><Relationship Id="rId12" Type="http://schemas.openxmlformats.org/officeDocument/2006/relationships/image" Target="../media/image340.png"/><Relationship Id="rId108" Type="http://schemas.openxmlformats.org/officeDocument/2006/relationships/image" Target="../media/image388.png"/><Relationship Id="rId54" Type="http://schemas.openxmlformats.org/officeDocument/2006/relationships/image" Target="../media/image361.png"/><Relationship Id="rId96" Type="http://schemas.openxmlformats.org/officeDocument/2006/relationships/image" Target="../media/image382.png"/><Relationship Id="rId161" Type="http://schemas.openxmlformats.org/officeDocument/2006/relationships/customXml" Target="../ink/ink410.xml"/><Relationship Id="rId217" Type="http://schemas.openxmlformats.org/officeDocument/2006/relationships/customXml" Target="../ink/ink438.xml"/><Relationship Id="rId259" Type="http://schemas.openxmlformats.org/officeDocument/2006/relationships/customXml" Target="../ink/ink459.xml"/><Relationship Id="rId23" Type="http://schemas.openxmlformats.org/officeDocument/2006/relationships/customXml" Target="../ink/ink341.xml"/><Relationship Id="rId119" Type="http://schemas.openxmlformats.org/officeDocument/2006/relationships/customXml" Target="../ink/ink389.xml"/><Relationship Id="rId270" Type="http://schemas.openxmlformats.org/officeDocument/2006/relationships/image" Target="../media/image469.png"/><Relationship Id="rId291" Type="http://schemas.openxmlformats.org/officeDocument/2006/relationships/customXml" Target="../ink/ink475.xml"/><Relationship Id="rId305" Type="http://schemas.openxmlformats.org/officeDocument/2006/relationships/customXml" Target="../ink/ink482.xml"/><Relationship Id="rId44" Type="http://schemas.openxmlformats.org/officeDocument/2006/relationships/image" Target="../media/image356.png"/><Relationship Id="rId65" Type="http://schemas.openxmlformats.org/officeDocument/2006/relationships/customXml" Target="../ink/ink362.xml"/><Relationship Id="rId86" Type="http://schemas.openxmlformats.org/officeDocument/2006/relationships/image" Target="../media/image377.png"/><Relationship Id="rId130" Type="http://schemas.openxmlformats.org/officeDocument/2006/relationships/image" Target="../media/image399.png"/><Relationship Id="rId151" Type="http://schemas.openxmlformats.org/officeDocument/2006/relationships/customXml" Target="../ink/ink405.xml"/><Relationship Id="rId172" Type="http://schemas.openxmlformats.org/officeDocument/2006/relationships/image" Target="../media/image420.png"/><Relationship Id="rId193" Type="http://schemas.openxmlformats.org/officeDocument/2006/relationships/customXml" Target="../ink/ink426.xml"/><Relationship Id="rId207" Type="http://schemas.openxmlformats.org/officeDocument/2006/relationships/customXml" Target="../ink/ink433.xml"/><Relationship Id="rId228" Type="http://schemas.openxmlformats.org/officeDocument/2006/relationships/image" Target="../media/image448.png"/><Relationship Id="rId249" Type="http://schemas.openxmlformats.org/officeDocument/2006/relationships/customXml" Target="../ink/ink454.xml"/><Relationship Id="rId13" Type="http://schemas.openxmlformats.org/officeDocument/2006/relationships/customXml" Target="../ink/ink336.xml"/><Relationship Id="rId109" Type="http://schemas.openxmlformats.org/officeDocument/2006/relationships/customXml" Target="../ink/ink384.xml"/><Relationship Id="rId260" Type="http://schemas.openxmlformats.org/officeDocument/2006/relationships/image" Target="../media/image464.png"/><Relationship Id="rId281" Type="http://schemas.openxmlformats.org/officeDocument/2006/relationships/customXml" Target="../ink/ink470.xml"/><Relationship Id="rId34" Type="http://schemas.openxmlformats.org/officeDocument/2006/relationships/image" Target="../media/image351.png"/><Relationship Id="rId55" Type="http://schemas.openxmlformats.org/officeDocument/2006/relationships/customXml" Target="../ink/ink357.xml"/><Relationship Id="rId76" Type="http://schemas.openxmlformats.org/officeDocument/2006/relationships/image" Target="../media/image372.png"/><Relationship Id="rId97" Type="http://schemas.openxmlformats.org/officeDocument/2006/relationships/customXml" Target="../ink/ink378.xml"/><Relationship Id="rId120" Type="http://schemas.openxmlformats.org/officeDocument/2006/relationships/image" Target="../media/image394.png"/><Relationship Id="rId141" Type="http://schemas.openxmlformats.org/officeDocument/2006/relationships/customXml" Target="../ink/ink400.xml"/><Relationship Id="rId7" Type="http://schemas.openxmlformats.org/officeDocument/2006/relationships/customXml" Target="../ink/ink333.xml"/><Relationship Id="rId162" Type="http://schemas.openxmlformats.org/officeDocument/2006/relationships/image" Target="../media/image415.png"/><Relationship Id="rId183" Type="http://schemas.openxmlformats.org/officeDocument/2006/relationships/customXml" Target="../ink/ink421.xml"/><Relationship Id="rId218" Type="http://schemas.openxmlformats.org/officeDocument/2006/relationships/image" Target="../media/image443.png"/><Relationship Id="rId239" Type="http://schemas.openxmlformats.org/officeDocument/2006/relationships/customXml" Target="../ink/ink449.xml"/><Relationship Id="rId250" Type="http://schemas.openxmlformats.org/officeDocument/2006/relationships/image" Target="../media/image459.png"/><Relationship Id="rId271" Type="http://schemas.openxmlformats.org/officeDocument/2006/relationships/customXml" Target="../ink/ink465.xml"/><Relationship Id="rId292" Type="http://schemas.openxmlformats.org/officeDocument/2006/relationships/image" Target="../media/image480.png"/><Relationship Id="rId306" Type="http://schemas.openxmlformats.org/officeDocument/2006/relationships/image" Target="../media/image487.png"/><Relationship Id="rId24" Type="http://schemas.openxmlformats.org/officeDocument/2006/relationships/image" Target="../media/image346.png"/><Relationship Id="rId45" Type="http://schemas.openxmlformats.org/officeDocument/2006/relationships/customXml" Target="../ink/ink352.xml"/><Relationship Id="rId66" Type="http://schemas.openxmlformats.org/officeDocument/2006/relationships/image" Target="../media/image367.png"/><Relationship Id="rId87" Type="http://schemas.openxmlformats.org/officeDocument/2006/relationships/customXml" Target="../ink/ink373.xml"/><Relationship Id="rId110" Type="http://schemas.openxmlformats.org/officeDocument/2006/relationships/image" Target="../media/image389.png"/><Relationship Id="rId131" Type="http://schemas.openxmlformats.org/officeDocument/2006/relationships/customXml" Target="../ink/ink395.xml"/><Relationship Id="rId152" Type="http://schemas.openxmlformats.org/officeDocument/2006/relationships/image" Target="../media/image410.png"/><Relationship Id="rId173" Type="http://schemas.openxmlformats.org/officeDocument/2006/relationships/customXml" Target="../ink/ink416.xml"/><Relationship Id="rId194" Type="http://schemas.openxmlformats.org/officeDocument/2006/relationships/image" Target="../media/image431.png"/><Relationship Id="rId208" Type="http://schemas.openxmlformats.org/officeDocument/2006/relationships/image" Target="../media/image438.png"/><Relationship Id="rId229" Type="http://schemas.openxmlformats.org/officeDocument/2006/relationships/customXml" Target="../ink/ink444.xml"/><Relationship Id="rId240" Type="http://schemas.openxmlformats.org/officeDocument/2006/relationships/image" Target="../media/image454.png"/><Relationship Id="rId261" Type="http://schemas.openxmlformats.org/officeDocument/2006/relationships/customXml" Target="../ink/ink460.xml"/><Relationship Id="rId14" Type="http://schemas.openxmlformats.org/officeDocument/2006/relationships/image" Target="../media/image341.png"/><Relationship Id="rId35" Type="http://schemas.openxmlformats.org/officeDocument/2006/relationships/customXml" Target="../ink/ink347.xml"/><Relationship Id="rId56" Type="http://schemas.openxmlformats.org/officeDocument/2006/relationships/image" Target="../media/image362.png"/><Relationship Id="rId77" Type="http://schemas.openxmlformats.org/officeDocument/2006/relationships/customXml" Target="../ink/ink368.xml"/><Relationship Id="rId100" Type="http://schemas.openxmlformats.org/officeDocument/2006/relationships/image" Target="../media/image384.png"/><Relationship Id="rId282" Type="http://schemas.openxmlformats.org/officeDocument/2006/relationships/image" Target="../media/image475.png"/><Relationship Id="rId8" Type="http://schemas.openxmlformats.org/officeDocument/2006/relationships/image" Target="../media/image338.png"/><Relationship Id="rId98" Type="http://schemas.openxmlformats.org/officeDocument/2006/relationships/image" Target="../media/image383.png"/><Relationship Id="rId121" Type="http://schemas.openxmlformats.org/officeDocument/2006/relationships/customXml" Target="../ink/ink390.xml"/><Relationship Id="rId142" Type="http://schemas.openxmlformats.org/officeDocument/2006/relationships/image" Target="../media/image405.png"/><Relationship Id="rId163" Type="http://schemas.openxmlformats.org/officeDocument/2006/relationships/customXml" Target="../ink/ink411.xml"/><Relationship Id="rId184" Type="http://schemas.openxmlformats.org/officeDocument/2006/relationships/image" Target="../media/image426.png"/><Relationship Id="rId219" Type="http://schemas.openxmlformats.org/officeDocument/2006/relationships/customXml" Target="../ink/ink439.xml"/><Relationship Id="rId230" Type="http://schemas.openxmlformats.org/officeDocument/2006/relationships/image" Target="../media/image449.png"/><Relationship Id="rId251" Type="http://schemas.openxmlformats.org/officeDocument/2006/relationships/customXml" Target="../ink/ink455.xml"/><Relationship Id="rId25" Type="http://schemas.openxmlformats.org/officeDocument/2006/relationships/customXml" Target="../ink/ink342.xml"/><Relationship Id="rId46" Type="http://schemas.openxmlformats.org/officeDocument/2006/relationships/image" Target="../media/image357.png"/><Relationship Id="rId67" Type="http://schemas.openxmlformats.org/officeDocument/2006/relationships/customXml" Target="../ink/ink363.xml"/><Relationship Id="rId272" Type="http://schemas.openxmlformats.org/officeDocument/2006/relationships/image" Target="../media/image470.png"/><Relationship Id="rId293" Type="http://schemas.openxmlformats.org/officeDocument/2006/relationships/customXml" Target="../ink/ink476.xml"/><Relationship Id="rId307" Type="http://schemas.openxmlformats.org/officeDocument/2006/relationships/customXml" Target="../ink/ink483.xml"/><Relationship Id="rId88" Type="http://schemas.openxmlformats.org/officeDocument/2006/relationships/image" Target="../media/image378.png"/><Relationship Id="rId111" Type="http://schemas.openxmlformats.org/officeDocument/2006/relationships/customXml" Target="../ink/ink385.xml"/><Relationship Id="rId132" Type="http://schemas.openxmlformats.org/officeDocument/2006/relationships/image" Target="../media/image400.png"/><Relationship Id="rId153" Type="http://schemas.openxmlformats.org/officeDocument/2006/relationships/customXml" Target="../ink/ink406.xml"/><Relationship Id="rId174" Type="http://schemas.openxmlformats.org/officeDocument/2006/relationships/image" Target="../media/image421.png"/><Relationship Id="rId195" Type="http://schemas.openxmlformats.org/officeDocument/2006/relationships/customXml" Target="../ink/ink427.xml"/><Relationship Id="rId209" Type="http://schemas.openxmlformats.org/officeDocument/2006/relationships/customXml" Target="../ink/ink434.xml"/><Relationship Id="rId220" Type="http://schemas.openxmlformats.org/officeDocument/2006/relationships/image" Target="../media/image444.png"/><Relationship Id="rId241" Type="http://schemas.openxmlformats.org/officeDocument/2006/relationships/customXml" Target="../ink/ink450.xml"/><Relationship Id="rId15" Type="http://schemas.openxmlformats.org/officeDocument/2006/relationships/customXml" Target="../ink/ink337.xml"/><Relationship Id="rId36" Type="http://schemas.openxmlformats.org/officeDocument/2006/relationships/image" Target="../media/image352.png"/><Relationship Id="rId57" Type="http://schemas.openxmlformats.org/officeDocument/2006/relationships/customXml" Target="../ink/ink358.xml"/><Relationship Id="rId262" Type="http://schemas.openxmlformats.org/officeDocument/2006/relationships/image" Target="../media/image465.png"/><Relationship Id="rId283" Type="http://schemas.openxmlformats.org/officeDocument/2006/relationships/customXml" Target="../ink/ink471.xml"/><Relationship Id="rId78" Type="http://schemas.openxmlformats.org/officeDocument/2006/relationships/image" Target="../media/image373.png"/><Relationship Id="rId99" Type="http://schemas.openxmlformats.org/officeDocument/2006/relationships/customXml" Target="../ink/ink379.xml"/><Relationship Id="rId101" Type="http://schemas.openxmlformats.org/officeDocument/2006/relationships/customXml" Target="../ink/ink380.xml"/><Relationship Id="rId122" Type="http://schemas.openxmlformats.org/officeDocument/2006/relationships/image" Target="../media/image395.png"/><Relationship Id="rId143" Type="http://schemas.openxmlformats.org/officeDocument/2006/relationships/customXml" Target="../ink/ink401.xml"/><Relationship Id="rId164" Type="http://schemas.openxmlformats.org/officeDocument/2006/relationships/image" Target="../media/image416.png"/><Relationship Id="rId185" Type="http://schemas.openxmlformats.org/officeDocument/2006/relationships/customXml" Target="../ink/ink422.xml"/><Relationship Id="rId9" Type="http://schemas.openxmlformats.org/officeDocument/2006/relationships/customXml" Target="../ink/ink334.xml"/><Relationship Id="rId210" Type="http://schemas.openxmlformats.org/officeDocument/2006/relationships/image" Target="../media/image439.png"/><Relationship Id="rId26" Type="http://schemas.openxmlformats.org/officeDocument/2006/relationships/image" Target="../media/image347.png"/><Relationship Id="rId231" Type="http://schemas.openxmlformats.org/officeDocument/2006/relationships/customXml" Target="../ink/ink445.xml"/><Relationship Id="rId252" Type="http://schemas.openxmlformats.org/officeDocument/2006/relationships/image" Target="../media/image460.png"/><Relationship Id="rId273" Type="http://schemas.openxmlformats.org/officeDocument/2006/relationships/customXml" Target="../ink/ink466.xml"/><Relationship Id="rId294" Type="http://schemas.openxmlformats.org/officeDocument/2006/relationships/image" Target="../media/image481.png"/><Relationship Id="rId308" Type="http://schemas.openxmlformats.org/officeDocument/2006/relationships/image" Target="../media/image488.png"/><Relationship Id="rId47" Type="http://schemas.openxmlformats.org/officeDocument/2006/relationships/customXml" Target="../ink/ink353.xml"/><Relationship Id="rId68" Type="http://schemas.openxmlformats.org/officeDocument/2006/relationships/image" Target="../media/image368.png"/><Relationship Id="rId89" Type="http://schemas.openxmlformats.org/officeDocument/2006/relationships/customXml" Target="../ink/ink374.xml"/><Relationship Id="rId112" Type="http://schemas.openxmlformats.org/officeDocument/2006/relationships/image" Target="../media/image390.png"/><Relationship Id="rId133" Type="http://schemas.openxmlformats.org/officeDocument/2006/relationships/customXml" Target="../ink/ink396.xml"/><Relationship Id="rId154" Type="http://schemas.openxmlformats.org/officeDocument/2006/relationships/image" Target="../media/image411.png"/><Relationship Id="rId175" Type="http://schemas.openxmlformats.org/officeDocument/2006/relationships/customXml" Target="../ink/ink417.xml"/><Relationship Id="rId196" Type="http://schemas.openxmlformats.org/officeDocument/2006/relationships/image" Target="../media/image432.png"/><Relationship Id="rId200" Type="http://schemas.openxmlformats.org/officeDocument/2006/relationships/image" Target="../media/image434.png"/><Relationship Id="rId16" Type="http://schemas.openxmlformats.org/officeDocument/2006/relationships/image" Target="../media/image342.png"/><Relationship Id="rId221" Type="http://schemas.openxmlformats.org/officeDocument/2006/relationships/customXml" Target="../ink/ink440.xml"/><Relationship Id="rId242" Type="http://schemas.openxmlformats.org/officeDocument/2006/relationships/image" Target="../media/image455.png"/><Relationship Id="rId263" Type="http://schemas.openxmlformats.org/officeDocument/2006/relationships/customXml" Target="../ink/ink461.xml"/><Relationship Id="rId284" Type="http://schemas.openxmlformats.org/officeDocument/2006/relationships/image" Target="../media/image476.png"/><Relationship Id="rId37" Type="http://schemas.openxmlformats.org/officeDocument/2006/relationships/customXml" Target="../ink/ink348.xml"/><Relationship Id="rId58" Type="http://schemas.openxmlformats.org/officeDocument/2006/relationships/image" Target="../media/image363.png"/><Relationship Id="rId79" Type="http://schemas.openxmlformats.org/officeDocument/2006/relationships/customXml" Target="../ink/ink369.xml"/><Relationship Id="rId102" Type="http://schemas.openxmlformats.org/officeDocument/2006/relationships/image" Target="../media/image385.png"/><Relationship Id="rId123" Type="http://schemas.openxmlformats.org/officeDocument/2006/relationships/customXml" Target="../ink/ink391.xml"/><Relationship Id="rId144" Type="http://schemas.openxmlformats.org/officeDocument/2006/relationships/image" Target="../media/image406.png"/><Relationship Id="rId90" Type="http://schemas.openxmlformats.org/officeDocument/2006/relationships/image" Target="../media/image379.png"/><Relationship Id="rId165" Type="http://schemas.openxmlformats.org/officeDocument/2006/relationships/customXml" Target="../ink/ink412.xml"/><Relationship Id="rId186" Type="http://schemas.openxmlformats.org/officeDocument/2006/relationships/image" Target="../media/image427.png"/><Relationship Id="rId211" Type="http://schemas.openxmlformats.org/officeDocument/2006/relationships/customXml" Target="../ink/ink435.xml"/><Relationship Id="rId232" Type="http://schemas.openxmlformats.org/officeDocument/2006/relationships/image" Target="../media/image450.png"/><Relationship Id="rId253" Type="http://schemas.openxmlformats.org/officeDocument/2006/relationships/customXml" Target="../ink/ink456.xml"/><Relationship Id="rId274" Type="http://schemas.openxmlformats.org/officeDocument/2006/relationships/image" Target="../media/image471.png"/><Relationship Id="rId295" Type="http://schemas.openxmlformats.org/officeDocument/2006/relationships/customXml" Target="../ink/ink477.xml"/><Relationship Id="rId27" Type="http://schemas.openxmlformats.org/officeDocument/2006/relationships/customXml" Target="../ink/ink343.xml"/><Relationship Id="rId48" Type="http://schemas.openxmlformats.org/officeDocument/2006/relationships/image" Target="../media/image358.png"/><Relationship Id="rId69" Type="http://schemas.openxmlformats.org/officeDocument/2006/relationships/customXml" Target="../ink/ink364.xml"/><Relationship Id="rId113" Type="http://schemas.openxmlformats.org/officeDocument/2006/relationships/customXml" Target="../ink/ink386.xml"/><Relationship Id="rId134" Type="http://schemas.openxmlformats.org/officeDocument/2006/relationships/image" Target="../media/image401.png"/><Relationship Id="rId80" Type="http://schemas.openxmlformats.org/officeDocument/2006/relationships/image" Target="../media/image374.png"/><Relationship Id="rId155" Type="http://schemas.openxmlformats.org/officeDocument/2006/relationships/customXml" Target="../ink/ink407.xml"/><Relationship Id="rId176" Type="http://schemas.openxmlformats.org/officeDocument/2006/relationships/image" Target="../media/image422.png"/><Relationship Id="rId197" Type="http://schemas.openxmlformats.org/officeDocument/2006/relationships/customXml" Target="../ink/ink428.xml"/><Relationship Id="rId201" Type="http://schemas.openxmlformats.org/officeDocument/2006/relationships/customXml" Target="../ink/ink430.xml"/><Relationship Id="rId222" Type="http://schemas.openxmlformats.org/officeDocument/2006/relationships/image" Target="../media/image445.png"/><Relationship Id="rId243" Type="http://schemas.openxmlformats.org/officeDocument/2006/relationships/customXml" Target="../ink/ink451.xml"/><Relationship Id="rId264" Type="http://schemas.openxmlformats.org/officeDocument/2006/relationships/image" Target="../media/image466.png"/><Relationship Id="rId285" Type="http://schemas.openxmlformats.org/officeDocument/2006/relationships/customXml" Target="../ink/ink472.xml"/><Relationship Id="rId17" Type="http://schemas.openxmlformats.org/officeDocument/2006/relationships/customXml" Target="../ink/ink338.xml"/><Relationship Id="rId38" Type="http://schemas.openxmlformats.org/officeDocument/2006/relationships/image" Target="../media/image353.png"/><Relationship Id="rId59" Type="http://schemas.openxmlformats.org/officeDocument/2006/relationships/customXml" Target="../ink/ink359.xml"/><Relationship Id="rId103" Type="http://schemas.openxmlformats.org/officeDocument/2006/relationships/customXml" Target="../ink/ink381.xml"/><Relationship Id="rId124" Type="http://schemas.openxmlformats.org/officeDocument/2006/relationships/image" Target="../media/image396.png"/><Relationship Id="rId70" Type="http://schemas.openxmlformats.org/officeDocument/2006/relationships/image" Target="../media/image369.png"/><Relationship Id="rId91" Type="http://schemas.openxmlformats.org/officeDocument/2006/relationships/customXml" Target="../ink/ink375.xml"/><Relationship Id="rId145" Type="http://schemas.openxmlformats.org/officeDocument/2006/relationships/customXml" Target="../ink/ink402.xml"/><Relationship Id="rId166" Type="http://schemas.openxmlformats.org/officeDocument/2006/relationships/image" Target="../media/image417.png"/><Relationship Id="rId187" Type="http://schemas.openxmlformats.org/officeDocument/2006/relationships/customXml" Target="../ink/ink42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40.png"/><Relationship Id="rId233" Type="http://schemas.openxmlformats.org/officeDocument/2006/relationships/customXml" Target="../ink/ink446.xml"/><Relationship Id="rId254" Type="http://schemas.openxmlformats.org/officeDocument/2006/relationships/image" Target="../media/image461.png"/><Relationship Id="rId28" Type="http://schemas.openxmlformats.org/officeDocument/2006/relationships/image" Target="../media/image348.png"/><Relationship Id="rId49" Type="http://schemas.openxmlformats.org/officeDocument/2006/relationships/customXml" Target="../ink/ink354.xml"/><Relationship Id="rId114" Type="http://schemas.openxmlformats.org/officeDocument/2006/relationships/image" Target="../media/image391.png"/><Relationship Id="rId275" Type="http://schemas.openxmlformats.org/officeDocument/2006/relationships/customXml" Target="../ink/ink467.xml"/><Relationship Id="rId296" Type="http://schemas.openxmlformats.org/officeDocument/2006/relationships/image" Target="../media/image482.png"/><Relationship Id="rId300" Type="http://schemas.openxmlformats.org/officeDocument/2006/relationships/image" Target="../media/image484.png"/><Relationship Id="rId60" Type="http://schemas.openxmlformats.org/officeDocument/2006/relationships/image" Target="../media/image364.png"/><Relationship Id="rId81" Type="http://schemas.openxmlformats.org/officeDocument/2006/relationships/customXml" Target="../ink/ink370.xml"/><Relationship Id="rId135" Type="http://schemas.openxmlformats.org/officeDocument/2006/relationships/customXml" Target="../ink/ink397.xml"/><Relationship Id="rId156" Type="http://schemas.openxmlformats.org/officeDocument/2006/relationships/image" Target="../media/image412.png"/><Relationship Id="rId177" Type="http://schemas.openxmlformats.org/officeDocument/2006/relationships/customXml" Target="../ink/ink418.xml"/><Relationship Id="rId198" Type="http://schemas.openxmlformats.org/officeDocument/2006/relationships/image" Target="../media/image433.png"/><Relationship Id="rId202" Type="http://schemas.openxmlformats.org/officeDocument/2006/relationships/image" Target="../media/image435.png"/><Relationship Id="rId223" Type="http://schemas.openxmlformats.org/officeDocument/2006/relationships/customXml" Target="../ink/ink441.xml"/><Relationship Id="rId244" Type="http://schemas.openxmlformats.org/officeDocument/2006/relationships/image" Target="../media/image456.png"/><Relationship Id="rId18" Type="http://schemas.openxmlformats.org/officeDocument/2006/relationships/image" Target="../media/image343.png"/><Relationship Id="rId39" Type="http://schemas.openxmlformats.org/officeDocument/2006/relationships/customXml" Target="../ink/ink349.xml"/><Relationship Id="rId265" Type="http://schemas.openxmlformats.org/officeDocument/2006/relationships/customXml" Target="../ink/ink462.xml"/><Relationship Id="rId286" Type="http://schemas.openxmlformats.org/officeDocument/2006/relationships/image" Target="../media/image477.png"/><Relationship Id="rId50" Type="http://schemas.openxmlformats.org/officeDocument/2006/relationships/image" Target="../media/image359.png"/><Relationship Id="rId104" Type="http://schemas.openxmlformats.org/officeDocument/2006/relationships/image" Target="../media/image386.png"/><Relationship Id="rId125" Type="http://schemas.openxmlformats.org/officeDocument/2006/relationships/customXml" Target="../ink/ink392.xml"/><Relationship Id="rId146" Type="http://schemas.openxmlformats.org/officeDocument/2006/relationships/image" Target="../media/image407.png"/><Relationship Id="rId167" Type="http://schemas.openxmlformats.org/officeDocument/2006/relationships/customXml" Target="../ink/ink413.xml"/><Relationship Id="rId188" Type="http://schemas.openxmlformats.org/officeDocument/2006/relationships/image" Target="../media/image428.png"/><Relationship Id="rId71" Type="http://schemas.openxmlformats.org/officeDocument/2006/relationships/customXml" Target="../ink/ink365.xml"/><Relationship Id="rId92" Type="http://schemas.openxmlformats.org/officeDocument/2006/relationships/image" Target="../media/image380.png"/><Relationship Id="rId213" Type="http://schemas.openxmlformats.org/officeDocument/2006/relationships/customXml" Target="../ink/ink436.xml"/><Relationship Id="rId234" Type="http://schemas.openxmlformats.org/officeDocument/2006/relationships/image" Target="../media/image451.png"/><Relationship Id="rId2" Type="http://schemas.openxmlformats.org/officeDocument/2006/relationships/image" Target="../media/image335.png"/><Relationship Id="rId29" Type="http://schemas.openxmlformats.org/officeDocument/2006/relationships/customXml" Target="../ink/ink344.xml"/><Relationship Id="rId255" Type="http://schemas.openxmlformats.org/officeDocument/2006/relationships/customXml" Target="../ink/ink457.xml"/><Relationship Id="rId276" Type="http://schemas.openxmlformats.org/officeDocument/2006/relationships/image" Target="../media/image472.png"/><Relationship Id="rId297" Type="http://schemas.openxmlformats.org/officeDocument/2006/relationships/customXml" Target="../ink/ink478.xml"/><Relationship Id="rId40" Type="http://schemas.openxmlformats.org/officeDocument/2006/relationships/image" Target="../media/image354.png"/><Relationship Id="rId115" Type="http://schemas.openxmlformats.org/officeDocument/2006/relationships/customXml" Target="../ink/ink387.xml"/><Relationship Id="rId136" Type="http://schemas.openxmlformats.org/officeDocument/2006/relationships/image" Target="../media/image402.png"/><Relationship Id="rId157" Type="http://schemas.openxmlformats.org/officeDocument/2006/relationships/customXml" Target="../ink/ink408.xml"/><Relationship Id="rId178" Type="http://schemas.openxmlformats.org/officeDocument/2006/relationships/image" Target="../media/image423.png"/><Relationship Id="rId301" Type="http://schemas.openxmlformats.org/officeDocument/2006/relationships/customXml" Target="../ink/ink480.xml"/><Relationship Id="rId61" Type="http://schemas.openxmlformats.org/officeDocument/2006/relationships/customXml" Target="../ink/ink360.xml"/><Relationship Id="rId82" Type="http://schemas.openxmlformats.org/officeDocument/2006/relationships/image" Target="../media/image375.png"/><Relationship Id="rId199" Type="http://schemas.openxmlformats.org/officeDocument/2006/relationships/customXml" Target="../ink/ink429.xml"/><Relationship Id="rId203" Type="http://schemas.openxmlformats.org/officeDocument/2006/relationships/customXml" Target="../ink/ink431.xml"/><Relationship Id="rId19" Type="http://schemas.openxmlformats.org/officeDocument/2006/relationships/customXml" Target="../ink/ink339.xml"/><Relationship Id="rId224" Type="http://schemas.openxmlformats.org/officeDocument/2006/relationships/image" Target="../media/image446.png"/><Relationship Id="rId245" Type="http://schemas.openxmlformats.org/officeDocument/2006/relationships/customXml" Target="../ink/ink452.xml"/><Relationship Id="rId266" Type="http://schemas.openxmlformats.org/officeDocument/2006/relationships/image" Target="../media/image467.png"/><Relationship Id="rId287" Type="http://schemas.openxmlformats.org/officeDocument/2006/relationships/customXml" Target="../ink/ink473.xml"/><Relationship Id="rId30" Type="http://schemas.openxmlformats.org/officeDocument/2006/relationships/image" Target="../media/image349.png"/><Relationship Id="rId105" Type="http://schemas.openxmlformats.org/officeDocument/2006/relationships/customXml" Target="../ink/ink382.xml"/><Relationship Id="rId126" Type="http://schemas.openxmlformats.org/officeDocument/2006/relationships/image" Target="../media/image397.png"/><Relationship Id="rId147" Type="http://schemas.openxmlformats.org/officeDocument/2006/relationships/customXml" Target="../ink/ink403.xml"/><Relationship Id="rId168" Type="http://schemas.openxmlformats.org/officeDocument/2006/relationships/image" Target="../media/image418.png"/><Relationship Id="rId51" Type="http://schemas.openxmlformats.org/officeDocument/2006/relationships/customXml" Target="../ink/ink355.xml"/><Relationship Id="rId72" Type="http://schemas.openxmlformats.org/officeDocument/2006/relationships/image" Target="../media/image370.png"/><Relationship Id="rId93" Type="http://schemas.openxmlformats.org/officeDocument/2006/relationships/customXml" Target="../ink/ink376.xml"/><Relationship Id="rId189" Type="http://schemas.openxmlformats.org/officeDocument/2006/relationships/customXml" Target="../ink/ink424.xml"/><Relationship Id="rId3" Type="http://schemas.openxmlformats.org/officeDocument/2006/relationships/customXml" Target="../ink/ink331.xml"/><Relationship Id="rId214" Type="http://schemas.openxmlformats.org/officeDocument/2006/relationships/image" Target="../media/image441.png"/><Relationship Id="rId235" Type="http://schemas.openxmlformats.org/officeDocument/2006/relationships/customXml" Target="../ink/ink447.xml"/><Relationship Id="rId256" Type="http://schemas.openxmlformats.org/officeDocument/2006/relationships/image" Target="../media/image462.png"/><Relationship Id="rId277" Type="http://schemas.openxmlformats.org/officeDocument/2006/relationships/customXml" Target="../ink/ink468.xml"/><Relationship Id="rId298" Type="http://schemas.openxmlformats.org/officeDocument/2006/relationships/image" Target="../media/image483.png"/><Relationship Id="rId116" Type="http://schemas.openxmlformats.org/officeDocument/2006/relationships/image" Target="../media/image392.png"/><Relationship Id="rId137" Type="http://schemas.openxmlformats.org/officeDocument/2006/relationships/customXml" Target="../ink/ink398.xml"/><Relationship Id="rId158" Type="http://schemas.openxmlformats.org/officeDocument/2006/relationships/image" Target="../media/image413.png"/><Relationship Id="rId302" Type="http://schemas.openxmlformats.org/officeDocument/2006/relationships/image" Target="../media/image485.png"/><Relationship Id="rId20" Type="http://schemas.openxmlformats.org/officeDocument/2006/relationships/image" Target="../media/image344.png"/><Relationship Id="rId41" Type="http://schemas.openxmlformats.org/officeDocument/2006/relationships/customXml" Target="../ink/ink350.xml"/><Relationship Id="rId62" Type="http://schemas.openxmlformats.org/officeDocument/2006/relationships/image" Target="../media/image365.png"/><Relationship Id="rId83" Type="http://schemas.openxmlformats.org/officeDocument/2006/relationships/customXml" Target="../ink/ink371.xml"/><Relationship Id="rId179" Type="http://schemas.openxmlformats.org/officeDocument/2006/relationships/customXml" Target="../ink/ink419.xml"/><Relationship Id="rId190" Type="http://schemas.openxmlformats.org/officeDocument/2006/relationships/image" Target="../media/image429.png"/><Relationship Id="rId204" Type="http://schemas.openxmlformats.org/officeDocument/2006/relationships/image" Target="../media/image436.png"/><Relationship Id="rId225" Type="http://schemas.openxmlformats.org/officeDocument/2006/relationships/customXml" Target="../ink/ink442.xml"/><Relationship Id="rId246" Type="http://schemas.openxmlformats.org/officeDocument/2006/relationships/image" Target="../media/image457.png"/><Relationship Id="rId267" Type="http://schemas.openxmlformats.org/officeDocument/2006/relationships/customXml" Target="../ink/ink463.xml"/><Relationship Id="rId288" Type="http://schemas.openxmlformats.org/officeDocument/2006/relationships/image" Target="../media/image478.png"/><Relationship Id="rId106" Type="http://schemas.openxmlformats.org/officeDocument/2006/relationships/image" Target="../media/image387.png"/><Relationship Id="rId127" Type="http://schemas.openxmlformats.org/officeDocument/2006/relationships/customXml" Target="../ink/ink393.xml"/><Relationship Id="rId10" Type="http://schemas.openxmlformats.org/officeDocument/2006/relationships/image" Target="../media/image339.png"/><Relationship Id="rId31" Type="http://schemas.openxmlformats.org/officeDocument/2006/relationships/customXml" Target="../ink/ink345.xml"/><Relationship Id="rId52" Type="http://schemas.openxmlformats.org/officeDocument/2006/relationships/image" Target="../media/image360.png"/><Relationship Id="rId73" Type="http://schemas.openxmlformats.org/officeDocument/2006/relationships/customXml" Target="../ink/ink366.xml"/><Relationship Id="rId94" Type="http://schemas.openxmlformats.org/officeDocument/2006/relationships/image" Target="../media/image381.png"/><Relationship Id="rId148" Type="http://schemas.openxmlformats.org/officeDocument/2006/relationships/image" Target="../media/image408.png"/><Relationship Id="rId169" Type="http://schemas.openxmlformats.org/officeDocument/2006/relationships/customXml" Target="../ink/ink414.xml"/><Relationship Id="rId4" Type="http://schemas.openxmlformats.org/officeDocument/2006/relationships/image" Target="../media/image336.png"/><Relationship Id="rId180" Type="http://schemas.openxmlformats.org/officeDocument/2006/relationships/image" Target="../media/image424.png"/><Relationship Id="rId215" Type="http://schemas.openxmlformats.org/officeDocument/2006/relationships/customXml" Target="../ink/ink437.xml"/><Relationship Id="rId236" Type="http://schemas.openxmlformats.org/officeDocument/2006/relationships/image" Target="../media/image452.png"/><Relationship Id="rId257" Type="http://schemas.openxmlformats.org/officeDocument/2006/relationships/customXml" Target="../ink/ink458.xml"/><Relationship Id="rId278" Type="http://schemas.openxmlformats.org/officeDocument/2006/relationships/image" Target="../media/image473.png"/><Relationship Id="rId303" Type="http://schemas.openxmlformats.org/officeDocument/2006/relationships/customXml" Target="../ink/ink481.xml"/><Relationship Id="rId42" Type="http://schemas.openxmlformats.org/officeDocument/2006/relationships/image" Target="../media/image355.png"/><Relationship Id="rId84" Type="http://schemas.openxmlformats.org/officeDocument/2006/relationships/image" Target="../media/image376.png"/><Relationship Id="rId138" Type="http://schemas.openxmlformats.org/officeDocument/2006/relationships/image" Target="../media/image403.png"/><Relationship Id="rId191" Type="http://schemas.openxmlformats.org/officeDocument/2006/relationships/customXml" Target="../ink/ink425.xml"/><Relationship Id="rId205" Type="http://schemas.openxmlformats.org/officeDocument/2006/relationships/customXml" Target="../ink/ink432.xml"/><Relationship Id="rId247" Type="http://schemas.openxmlformats.org/officeDocument/2006/relationships/customXml" Target="../ink/ink453.xml"/><Relationship Id="rId107" Type="http://schemas.openxmlformats.org/officeDocument/2006/relationships/customXml" Target="../ink/ink383.xml"/><Relationship Id="rId289" Type="http://schemas.openxmlformats.org/officeDocument/2006/relationships/customXml" Target="../ink/ink474.xml"/><Relationship Id="rId11" Type="http://schemas.openxmlformats.org/officeDocument/2006/relationships/customXml" Target="../ink/ink335.xml"/><Relationship Id="rId53" Type="http://schemas.openxmlformats.org/officeDocument/2006/relationships/customXml" Target="../ink/ink356.xml"/><Relationship Id="rId149" Type="http://schemas.openxmlformats.org/officeDocument/2006/relationships/customXml" Target="../ink/ink404.xml"/><Relationship Id="rId95" Type="http://schemas.openxmlformats.org/officeDocument/2006/relationships/customXml" Target="../ink/ink377.xml"/><Relationship Id="rId160" Type="http://schemas.openxmlformats.org/officeDocument/2006/relationships/image" Target="../media/image414.png"/><Relationship Id="rId216" Type="http://schemas.openxmlformats.org/officeDocument/2006/relationships/image" Target="../media/image442.png"/><Relationship Id="rId258" Type="http://schemas.openxmlformats.org/officeDocument/2006/relationships/image" Target="../media/image463.png"/><Relationship Id="rId22" Type="http://schemas.openxmlformats.org/officeDocument/2006/relationships/image" Target="../media/image345.png"/><Relationship Id="rId64" Type="http://schemas.openxmlformats.org/officeDocument/2006/relationships/image" Target="../media/image366.png"/><Relationship Id="rId118" Type="http://schemas.openxmlformats.org/officeDocument/2006/relationships/image" Target="../media/image393.png"/><Relationship Id="rId171" Type="http://schemas.openxmlformats.org/officeDocument/2006/relationships/customXml" Target="../ink/ink415.xml"/><Relationship Id="rId227" Type="http://schemas.openxmlformats.org/officeDocument/2006/relationships/customXml" Target="../ink/ink443.xml"/><Relationship Id="rId269" Type="http://schemas.openxmlformats.org/officeDocument/2006/relationships/customXml" Target="../ink/ink464.xml"/><Relationship Id="rId33" Type="http://schemas.openxmlformats.org/officeDocument/2006/relationships/customXml" Target="../ink/ink346.xml"/><Relationship Id="rId129" Type="http://schemas.openxmlformats.org/officeDocument/2006/relationships/customXml" Target="../ink/ink394.xml"/><Relationship Id="rId280" Type="http://schemas.openxmlformats.org/officeDocument/2006/relationships/image" Target="../media/image474.png"/><Relationship Id="rId75" Type="http://schemas.openxmlformats.org/officeDocument/2006/relationships/customXml" Target="../ink/ink367.xml"/><Relationship Id="rId140" Type="http://schemas.openxmlformats.org/officeDocument/2006/relationships/image" Target="../media/image404.png"/><Relationship Id="rId182" Type="http://schemas.openxmlformats.org/officeDocument/2006/relationships/image" Target="../media/image425.png"/><Relationship Id="rId6" Type="http://schemas.openxmlformats.org/officeDocument/2006/relationships/image" Target="../media/image337.png"/><Relationship Id="rId238" Type="http://schemas.openxmlformats.org/officeDocument/2006/relationships/image" Target="../media/image453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5.xml"/><Relationship Id="rId21" Type="http://schemas.openxmlformats.org/officeDocument/2006/relationships/image" Target="../media/image499.png"/><Relationship Id="rId34" Type="http://schemas.openxmlformats.org/officeDocument/2006/relationships/customXml" Target="../ink/ink499.xml"/><Relationship Id="rId42" Type="http://schemas.openxmlformats.org/officeDocument/2006/relationships/customXml" Target="../ink/ink503.xml"/><Relationship Id="rId47" Type="http://schemas.openxmlformats.org/officeDocument/2006/relationships/image" Target="../media/image512.png"/><Relationship Id="rId50" Type="http://schemas.openxmlformats.org/officeDocument/2006/relationships/customXml" Target="../ink/ink507.xml"/><Relationship Id="rId55" Type="http://schemas.openxmlformats.org/officeDocument/2006/relationships/image" Target="../media/image516.png"/><Relationship Id="rId63" Type="http://schemas.openxmlformats.org/officeDocument/2006/relationships/image" Target="../media/image520.png"/><Relationship Id="rId7" Type="http://schemas.openxmlformats.org/officeDocument/2006/relationships/image" Target="../media/image492.png"/><Relationship Id="rId2" Type="http://schemas.openxmlformats.org/officeDocument/2006/relationships/image" Target="../media/image489.png"/><Relationship Id="rId16" Type="http://schemas.openxmlformats.org/officeDocument/2006/relationships/customXml" Target="../ink/ink490.xml"/><Relationship Id="rId29" Type="http://schemas.openxmlformats.org/officeDocument/2006/relationships/image" Target="../media/image503.png"/><Relationship Id="rId11" Type="http://schemas.openxmlformats.org/officeDocument/2006/relationships/image" Target="../media/image494.png"/><Relationship Id="rId24" Type="http://schemas.openxmlformats.org/officeDocument/2006/relationships/customXml" Target="../ink/ink494.xml"/><Relationship Id="rId32" Type="http://schemas.openxmlformats.org/officeDocument/2006/relationships/customXml" Target="../ink/ink498.xml"/><Relationship Id="rId37" Type="http://schemas.openxmlformats.org/officeDocument/2006/relationships/image" Target="../media/image507.png"/><Relationship Id="rId40" Type="http://schemas.openxmlformats.org/officeDocument/2006/relationships/customXml" Target="../ink/ink502.xml"/><Relationship Id="rId45" Type="http://schemas.openxmlformats.org/officeDocument/2006/relationships/image" Target="../media/image511.png"/><Relationship Id="rId53" Type="http://schemas.openxmlformats.org/officeDocument/2006/relationships/image" Target="../media/image515.png"/><Relationship Id="rId58" Type="http://schemas.openxmlformats.org/officeDocument/2006/relationships/customXml" Target="../ink/ink511.xml"/><Relationship Id="rId5" Type="http://schemas.openxmlformats.org/officeDocument/2006/relationships/image" Target="../media/image491.png"/><Relationship Id="rId61" Type="http://schemas.openxmlformats.org/officeDocument/2006/relationships/image" Target="../media/image519.png"/><Relationship Id="rId19" Type="http://schemas.openxmlformats.org/officeDocument/2006/relationships/image" Target="../media/image498.png"/><Relationship Id="rId14" Type="http://schemas.openxmlformats.org/officeDocument/2006/relationships/customXml" Target="../ink/ink489.xml"/><Relationship Id="rId22" Type="http://schemas.openxmlformats.org/officeDocument/2006/relationships/customXml" Target="../ink/ink493.xml"/><Relationship Id="rId27" Type="http://schemas.openxmlformats.org/officeDocument/2006/relationships/image" Target="../media/image502.png"/><Relationship Id="rId30" Type="http://schemas.openxmlformats.org/officeDocument/2006/relationships/customXml" Target="../ink/ink497.xml"/><Relationship Id="rId35" Type="http://schemas.openxmlformats.org/officeDocument/2006/relationships/image" Target="../media/image506.png"/><Relationship Id="rId43" Type="http://schemas.openxmlformats.org/officeDocument/2006/relationships/image" Target="../media/image510.png"/><Relationship Id="rId48" Type="http://schemas.openxmlformats.org/officeDocument/2006/relationships/customXml" Target="../ink/ink506.xml"/><Relationship Id="rId56" Type="http://schemas.openxmlformats.org/officeDocument/2006/relationships/customXml" Target="../ink/ink510.xml"/><Relationship Id="rId64" Type="http://schemas.openxmlformats.org/officeDocument/2006/relationships/customXml" Target="../ink/ink514.xml"/><Relationship Id="rId8" Type="http://schemas.openxmlformats.org/officeDocument/2006/relationships/customXml" Target="../ink/ink486.xml"/><Relationship Id="rId51" Type="http://schemas.openxmlformats.org/officeDocument/2006/relationships/image" Target="../media/image514.png"/><Relationship Id="rId3" Type="http://schemas.openxmlformats.org/officeDocument/2006/relationships/image" Target="../media/image490.png"/><Relationship Id="rId12" Type="http://schemas.openxmlformats.org/officeDocument/2006/relationships/customXml" Target="../ink/ink488.xml"/><Relationship Id="rId17" Type="http://schemas.openxmlformats.org/officeDocument/2006/relationships/image" Target="../media/image497.png"/><Relationship Id="rId25" Type="http://schemas.openxmlformats.org/officeDocument/2006/relationships/image" Target="../media/image501.png"/><Relationship Id="rId33" Type="http://schemas.openxmlformats.org/officeDocument/2006/relationships/image" Target="../media/image505.png"/><Relationship Id="rId38" Type="http://schemas.openxmlformats.org/officeDocument/2006/relationships/customXml" Target="../ink/ink501.xml"/><Relationship Id="rId46" Type="http://schemas.openxmlformats.org/officeDocument/2006/relationships/customXml" Target="../ink/ink505.xml"/><Relationship Id="rId59" Type="http://schemas.openxmlformats.org/officeDocument/2006/relationships/image" Target="../media/image518.png"/><Relationship Id="rId20" Type="http://schemas.openxmlformats.org/officeDocument/2006/relationships/customXml" Target="../ink/ink492.xml"/><Relationship Id="rId41" Type="http://schemas.openxmlformats.org/officeDocument/2006/relationships/image" Target="../media/image509.png"/><Relationship Id="rId54" Type="http://schemas.openxmlformats.org/officeDocument/2006/relationships/customXml" Target="../ink/ink509.xml"/><Relationship Id="rId62" Type="http://schemas.openxmlformats.org/officeDocument/2006/relationships/customXml" Target="../ink/ink5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5.xml"/><Relationship Id="rId15" Type="http://schemas.openxmlformats.org/officeDocument/2006/relationships/image" Target="../media/image496.png"/><Relationship Id="rId23" Type="http://schemas.openxmlformats.org/officeDocument/2006/relationships/image" Target="../media/image500.png"/><Relationship Id="rId28" Type="http://schemas.openxmlformats.org/officeDocument/2006/relationships/customXml" Target="../ink/ink496.xml"/><Relationship Id="rId36" Type="http://schemas.openxmlformats.org/officeDocument/2006/relationships/customXml" Target="../ink/ink500.xml"/><Relationship Id="rId49" Type="http://schemas.openxmlformats.org/officeDocument/2006/relationships/image" Target="../media/image513.png"/><Relationship Id="rId57" Type="http://schemas.openxmlformats.org/officeDocument/2006/relationships/image" Target="../media/image517.png"/><Relationship Id="rId10" Type="http://schemas.openxmlformats.org/officeDocument/2006/relationships/customXml" Target="../ink/ink487.xml"/><Relationship Id="rId31" Type="http://schemas.openxmlformats.org/officeDocument/2006/relationships/image" Target="../media/image504.png"/><Relationship Id="rId44" Type="http://schemas.openxmlformats.org/officeDocument/2006/relationships/customXml" Target="../ink/ink504.xml"/><Relationship Id="rId52" Type="http://schemas.openxmlformats.org/officeDocument/2006/relationships/customXml" Target="../ink/ink508.xml"/><Relationship Id="rId60" Type="http://schemas.openxmlformats.org/officeDocument/2006/relationships/customXml" Target="../ink/ink512.xml"/><Relationship Id="rId65" Type="http://schemas.openxmlformats.org/officeDocument/2006/relationships/image" Target="../media/image521.png"/><Relationship Id="rId4" Type="http://schemas.openxmlformats.org/officeDocument/2006/relationships/customXml" Target="../ink/ink484.xml"/><Relationship Id="rId9" Type="http://schemas.openxmlformats.org/officeDocument/2006/relationships/image" Target="../media/image493.png"/><Relationship Id="rId13" Type="http://schemas.openxmlformats.org/officeDocument/2006/relationships/image" Target="../media/image495.png"/><Relationship Id="rId18" Type="http://schemas.openxmlformats.org/officeDocument/2006/relationships/customXml" Target="../ink/ink491.xml"/><Relationship Id="rId39" Type="http://schemas.openxmlformats.org/officeDocument/2006/relationships/image" Target="../media/image508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5.png"/><Relationship Id="rId299" Type="http://schemas.openxmlformats.org/officeDocument/2006/relationships/image" Target="../media/image655.png"/><Relationship Id="rId21" Type="http://schemas.openxmlformats.org/officeDocument/2006/relationships/image" Target="../media/image531.png"/><Relationship Id="rId63" Type="http://schemas.openxmlformats.org/officeDocument/2006/relationships/image" Target="../media/image550.png"/><Relationship Id="rId159" Type="http://schemas.openxmlformats.org/officeDocument/2006/relationships/image" Target="../media/image595.png"/><Relationship Id="rId324" Type="http://schemas.openxmlformats.org/officeDocument/2006/relationships/customXml" Target="../ink/ink691.xml"/><Relationship Id="rId366" Type="http://schemas.openxmlformats.org/officeDocument/2006/relationships/customXml" Target="../ink/ink712.xml"/><Relationship Id="rId170" Type="http://schemas.openxmlformats.org/officeDocument/2006/relationships/customXml" Target="../ink/ink603.xml"/><Relationship Id="rId226" Type="http://schemas.openxmlformats.org/officeDocument/2006/relationships/customXml" Target="../ink/ink636.xml"/><Relationship Id="rId268" Type="http://schemas.openxmlformats.org/officeDocument/2006/relationships/customXml" Target="../ink/ink658.xml"/><Relationship Id="rId32" Type="http://schemas.openxmlformats.org/officeDocument/2006/relationships/customXml" Target="../ink/ink530.xml"/><Relationship Id="rId74" Type="http://schemas.openxmlformats.org/officeDocument/2006/relationships/customXml" Target="../ink/ink552.xml"/><Relationship Id="rId128" Type="http://schemas.openxmlformats.org/officeDocument/2006/relationships/image" Target="../media/image580.png"/><Relationship Id="rId335" Type="http://schemas.openxmlformats.org/officeDocument/2006/relationships/image" Target="../media/image671.png"/><Relationship Id="rId377" Type="http://schemas.openxmlformats.org/officeDocument/2006/relationships/image" Target="../media/image692.png"/><Relationship Id="rId5" Type="http://schemas.openxmlformats.org/officeDocument/2006/relationships/image" Target="../media/image523.png"/><Relationship Id="rId181" Type="http://schemas.openxmlformats.org/officeDocument/2006/relationships/image" Target="../media/image606.png"/><Relationship Id="rId237" Type="http://schemas.openxmlformats.org/officeDocument/2006/relationships/image" Target="../media/image629.png"/><Relationship Id="rId279" Type="http://schemas.openxmlformats.org/officeDocument/2006/relationships/image" Target="../media/image647.png"/><Relationship Id="rId43" Type="http://schemas.openxmlformats.org/officeDocument/2006/relationships/image" Target="../media/image541.png"/><Relationship Id="rId139" Type="http://schemas.openxmlformats.org/officeDocument/2006/relationships/customXml" Target="../ink/ink587.xml"/><Relationship Id="rId290" Type="http://schemas.openxmlformats.org/officeDocument/2006/relationships/customXml" Target="../ink/ink670.xml"/><Relationship Id="rId304" Type="http://schemas.openxmlformats.org/officeDocument/2006/relationships/customXml" Target="../ink/ink679.xml"/><Relationship Id="rId346" Type="http://schemas.openxmlformats.org/officeDocument/2006/relationships/customXml" Target="../ink/ink702.xml"/><Relationship Id="rId388" Type="http://schemas.openxmlformats.org/officeDocument/2006/relationships/customXml" Target="../ink/ink723.xml"/><Relationship Id="rId85" Type="http://schemas.openxmlformats.org/officeDocument/2006/relationships/image" Target="../media/image561.png"/><Relationship Id="rId150" Type="http://schemas.openxmlformats.org/officeDocument/2006/relationships/customXml" Target="../ink/ink593.xml"/><Relationship Id="rId192" Type="http://schemas.openxmlformats.org/officeDocument/2006/relationships/customXml" Target="../ink/ink618.xml"/><Relationship Id="rId206" Type="http://schemas.openxmlformats.org/officeDocument/2006/relationships/customXml" Target="../ink/ink626.xml"/><Relationship Id="rId248" Type="http://schemas.openxmlformats.org/officeDocument/2006/relationships/customXml" Target="../ink/ink647.xml"/><Relationship Id="rId12" Type="http://schemas.openxmlformats.org/officeDocument/2006/relationships/customXml" Target="../ink/ink520.xml"/><Relationship Id="rId108" Type="http://schemas.openxmlformats.org/officeDocument/2006/relationships/customXml" Target="../ink/ink571.xml"/><Relationship Id="rId315" Type="http://schemas.openxmlformats.org/officeDocument/2006/relationships/customXml" Target="../ink/ink685.xml"/><Relationship Id="rId357" Type="http://schemas.openxmlformats.org/officeDocument/2006/relationships/image" Target="../media/image682.png"/><Relationship Id="rId54" Type="http://schemas.openxmlformats.org/officeDocument/2006/relationships/image" Target="../media/image546.png"/><Relationship Id="rId96" Type="http://schemas.openxmlformats.org/officeDocument/2006/relationships/image" Target="../media/image565.png"/><Relationship Id="rId161" Type="http://schemas.openxmlformats.org/officeDocument/2006/relationships/image" Target="../media/image596.png"/><Relationship Id="rId217" Type="http://schemas.openxmlformats.org/officeDocument/2006/relationships/image" Target="../media/image619.png"/><Relationship Id="rId399" Type="http://schemas.openxmlformats.org/officeDocument/2006/relationships/image" Target="../media/image703.png"/><Relationship Id="rId259" Type="http://schemas.openxmlformats.org/officeDocument/2006/relationships/image" Target="../media/image639.png"/><Relationship Id="rId23" Type="http://schemas.openxmlformats.org/officeDocument/2006/relationships/image" Target="../media/image532.png"/><Relationship Id="rId119" Type="http://schemas.openxmlformats.org/officeDocument/2006/relationships/image" Target="../media/image576.png"/><Relationship Id="rId270" Type="http://schemas.openxmlformats.org/officeDocument/2006/relationships/image" Target="../media/image643.png"/><Relationship Id="rId326" Type="http://schemas.openxmlformats.org/officeDocument/2006/relationships/customXml" Target="../ink/ink692.xml"/><Relationship Id="rId65" Type="http://schemas.openxmlformats.org/officeDocument/2006/relationships/image" Target="../media/image551.png"/><Relationship Id="rId130" Type="http://schemas.openxmlformats.org/officeDocument/2006/relationships/image" Target="../media/image581.png"/><Relationship Id="rId368" Type="http://schemas.openxmlformats.org/officeDocument/2006/relationships/customXml" Target="../ink/ink713.xml"/><Relationship Id="rId172" Type="http://schemas.openxmlformats.org/officeDocument/2006/relationships/customXml" Target="../ink/ink604.xml"/><Relationship Id="rId228" Type="http://schemas.openxmlformats.org/officeDocument/2006/relationships/customXml" Target="../ink/ink637.xml"/><Relationship Id="rId281" Type="http://schemas.openxmlformats.org/officeDocument/2006/relationships/image" Target="../media/image648.png"/><Relationship Id="rId337" Type="http://schemas.openxmlformats.org/officeDocument/2006/relationships/image" Target="../media/image672.png"/><Relationship Id="rId34" Type="http://schemas.openxmlformats.org/officeDocument/2006/relationships/customXml" Target="../ink/ink531.xml"/><Relationship Id="rId76" Type="http://schemas.openxmlformats.org/officeDocument/2006/relationships/customXml" Target="../ink/ink553.xml"/><Relationship Id="rId141" Type="http://schemas.openxmlformats.org/officeDocument/2006/relationships/customXml" Target="../ink/ink588.xml"/><Relationship Id="rId379" Type="http://schemas.openxmlformats.org/officeDocument/2006/relationships/image" Target="../media/image693.png"/><Relationship Id="rId7" Type="http://schemas.openxmlformats.org/officeDocument/2006/relationships/image" Target="../media/image524.png"/><Relationship Id="rId183" Type="http://schemas.openxmlformats.org/officeDocument/2006/relationships/image" Target="../media/image607.png"/><Relationship Id="rId239" Type="http://schemas.openxmlformats.org/officeDocument/2006/relationships/image" Target="../media/image630.png"/><Relationship Id="rId390" Type="http://schemas.openxmlformats.org/officeDocument/2006/relationships/customXml" Target="../ink/ink724.xml"/><Relationship Id="rId250" Type="http://schemas.openxmlformats.org/officeDocument/2006/relationships/customXml" Target="../ink/ink648.xml"/><Relationship Id="rId292" Type="http://schemas.openxmlformats.org/officeDocument/2006/relationships/customXml" Target="../ink/ink672.xml"/><Relationship Id="rId306" Type="http://schemas.openxmlformats.org/officeDocument/2006/relationships/customXml" Target="../ink/ink680.xml"/><Relationship Id="rId45" Type="http://schemas.openxmlformats.org/officeDocument/2006/relationships/image" Target="../media/image542.png"/><Relationship Id="rId87" Type="http://schemas.openxmlformats.org/officeDocument/2006/relationships/customXml" Target="../ink/ink559.xml"/><Relationship Id="rId110" Type="http://schemas.openxmlformats.org/officeDocument/2006/relationships/customXml" Target="../ink/ink572.xml"/><Relationship Id="rId348" Type="http://schemas.openxmlformats.org/officeDocument/2006/relationships/customXml" Target="../ink/ink703.xml"/><Relationship Id="rId152" Type="http://schemas.openxmlformats.org/officeDocument/2006/relationships/customXml" Target="../ink/ink594.xml"/><Relationship Id="rId194" Type="http://schemas.openxmlformats.org/officeDocument/2006/relationships/customXml" Target="../ink/ink620.xml"/><Relationship Id="rId208" Type="http://schemas.openxmlformats.org/officeDocument/2006/relationships/customXml" Target="../ink/ink627.xml"/><Relationship Id="rId261" Type="http://schemas.openxmlformats.org/officeDocument/2006/relationships/customXml" Target="../ink/ink654.xml"/><Relationship Id="rId14" Type="http://schemas.openxmlformats.org/officeDocument/2006/relationships/customXml" Target="../ink/ink521.xml"/><Relationship Id="rId56" Type="http://schemas.openxmlformats.org/officeDocument/2006/relationships/image" Target="../media/image547.png"/><Relationship Id="rId317" Type="http://schemas.openxmlformats.org/officeDocument/2006/relationships/customXml" Target="../ink/ink686.xml"/><Relationship Id="rId359" Type="http://schemas.openxmlformats.org/officeDocument/2006/relationships/image" Target="../media/image683.png"/><Relationship Id="rId98" Type="http://schemas.openxmlformats.org/officeDocument/2006/relationships/image" Target="../media/image566.png"/><Relationship Id="rId121" Type="http://schemas.openxmlformats.org/officeDocument/2006/relationships/image" Target="../media/image577.png"/><Relationship Id="rId163" Type="http://schemas.openxmlformats.org/officeDocument/2006/relationships/image" Target="../media/image597.png"/><Relationship Id="rId219" Type="http://schemas.openxmlformats.org/officeDocument/2006/relationships/image" Target="../media/image620.png"/><Relationship Id="rId370" Type="http://schemas.openxmlformats.org/officeDocument/2006/relationships/customXml" Target="../ink/ink714.xml"/><Relationship Id="rId230" Type="http://schemas.openxmlformats.org/officeDocument/2006/relationships/customXml" Target="../ink/ink638.xml"/><Relationship Id="rId25" Type="http://schemas.openxmlformats.org/officeDocument/2006/relationships/image" Target="../media/image533.png"/><Relationship Id="rId67" Type="http://schemas.openxmlformats.org/officeDocument/2006/relationships/image" Target="../media/image552.png"/><Relationship Id="rId272" Type="http://schemas.openxmlformats.org/officeDocument/2006/relationships/customXml" Target="../ink/ink661.xml"/><Relationship Id="rId328" Type="http://schemas.openxmlformats.org/officeDocument/2006/relationships/customXml" Target="../ink/ink693.xml"/><Relationship Id="rId132" Type="http://schemas.openxmlformats.org/officeDocument/2006/relationships/image" Target="../media/image582.png"/><Relationship Id="rId174" Type="http://schemas.openxmlformats.org/officeDocument/2006/relationships/customXml" Target="../ink/ink605.xml"/><Relationship Id="rId381" Type="http://schemas.openxmlformats.org/officeDocument/2006/relationships/image" Target="../media/image694.png"/><Relationship Id="rId241" Type="http://schemas.openxmlformats.org/officeDocument/2006/relationships/image" Target="../media/image631.png"/><Relationship Id="rId36" Type="http://schemas.openxmlformats.org/officeDocument/2006/relationships/customXml" Target="../ink/ink532.xml"/><Relationship Id="rId283" Type="http://schemas.openxmlformats.org/officeDocument/2006/relationships/image" Target="../media/image649.png"/><Relationship Id="rId339" Type="http://schemas.openxmlformats.org/officeDocument/2006/relationships/image" Target="../media/image673.png"/><Relationship Id="rId78" Type="http://schemas.openxmlformats.org/officeDocument/2006/relationships/customXml" Target="../ink/ink554.xml"/><Relationship Id="rId101" Type="http://schemas.openxmlformats.org/officeDocument/2006/relationships/customXml" Target="../ink/ink567.xml"/><Relationship Id="rId143" Type="http://schemas.openxmlformats.org/officeDocument/2006/relationships/customXml" Target="../ink/ink589.xml"/><Relationship Id="rId185" Type="http://schemas.openxmlformats.org/officeDocument/2006/relationships/customXml" Target="../ink/ink611.xml"/><Relationship Id="rId350" Type="http://schemas.openxmlformats.org/officeDocument/2006/relationships/customXml" Target="../ink/ink704.xml"/><Relationship Id="rId9" Type="http://schemas.openxmlformats.org/officeDocument/2006/relationships/image" Target="../media/image525.png"/><Relationship Id="rId210" Type="http://schemas.openxmlformats.org/officeDocument/2006/relationships/customXml" Target="../ink/ink628.xml"/><Relationship Id="rId392" Type="http://schemas.openxmlformats.org/officeDocument/2006/relationships/customXml" Target="../ink/ink725.xml"/><Relationship Id="rId252" Type="http://schemas.openxmlformats.org/officeDocument/2006/relationships/customXml" Target="../ink/ink649.xml"/><Relationship Id="rId294" Type="http://schemas.openxmlformats.org/officeDocument/2006/relationships/image" Target="../media/image653.png"/><Relationship Id="rId308" Type="http://schemas.openxmlformats.org/officeDocument/2006/relationships/image" Target="../media/image659.png"/><Relationship Id="rId47" Type="http://schemas.openxmlformats.org/officeDocument/2006/relationships/customXml" Target="../ink/ink538.xml"/><Relationship Id="rId89" Type="http://schemas.openxmlformats.org/officeDocument/2006/relationships/image" Target="../media/image562.png"/><Relationship Id="rId112" Type="http://schemas.openxmlformats.org/officeDocument/2006/relationships/customXml" Target="../ink/ink573.xml"/><Relationship Id="rId154" Type="http://schemas.openxmlformats.org/officeDocument/2006/relationships/customXml" Target="../ink/ink595.xml"/><Relationship Id="rId361" Type="http://schemas.openxmlformats.org/officeDocument/2006/relationships/image" Target="../media/image684.png"/><Relationship Id="rId196" Type="http://schemas.openxmlformats.org/officeDocument/2006/relationships/customXml" Target="../ink/ink621.xml"/><Relationship Id="rId16" Type="http://schemas.openxmlformats.org/officeDocument/2006/relationships/customXml" Target="../ink/ink522.xml"/><Relationship Id="rId221" Type="http://schemas.openxmlformats.org/officeDocument/2006/relationships/image" Target="../media/image621.png"/><Relationship Id="rId263" Type="http://schemas.openxmlformats.org/officeDocument/2006/relationships/image" Target="../media/image640.png"/><Relationship Id="rId319" Type="http://schemas.openxmlformats.org/officeDocument/2006/relationships/customXml" Target="../ink/ink687.xml"/><Relationship Id="rId37" Type="http://schemas.openxmlformats.org/officeDocument/2006/relationships/image" Target="../media/image539.png"/><Relationship Id="rId58" Type="http://schemas.openxmlformats.org/officeDocument/2006/relationships/image" Target="../media/image548.png"/><Relationship Id="rId79" Type="http://schemas.openxmlformats.org/officeDocument/2006/relationships/image" Target="../media/image558.png"/><Relationship Id="rId102" Type="http://schemas.openxmlformats.org/officeDocument/2006/relationships/image" Target="../media/image568.png"/><Relationship Id="rId123" Type="http://schemas.openxmlformats.org/officeDocument/2006/relationships/image" Target="../media/image578.png"/><Relationship Id="rId144" Type="http://schemas.openxmlformats.org/officeDocument/2006/relationships/image" Target="../media/image588.png"/><Relationship Id="rId330" Type="http://schemas.openxmlformats.org/officeDocument/2006/relationships/customXml" Target="../ink/ink694.xml"/><Relationship Id="rId90" Type="http://schemas.openxmlformats.org/officeDocument/2006/relationships/customXml" Target="../ink/ink561.xml"/><Relationship Id="rId165" Type="http://schemas.openxmlformats.org/officeDocument/2006/relationships/image" Target="../media/image598.png"/><Relationship Id="rId186" Type="http://schemas.openxmlformats.org/officeDocument/2006/relationships/customXml" Target="../ink/ink612.xml"/><Relationship Id="rId351" Type="http://schemas.openxmlformats.org/officeDocument/2006/relationships/image" Target="../media/image679.png"/><Relationship Id="rId372" Type="http://schemas.openxmlformats.org/officeDocument/2006/relationships/customXml" Target="../ink/ink715.xml"/><Relationship Id="rId393" Type="http://schemas.openxmlformats.org/officeDocument/2006/relationships/image" Target="../media/image700.png"/><Relationship Id="rId211" Type="http://schemas.openxmlformats.org/officeDocument/2006/relationships/image" Target="../media/image616.png"/><Relationship Id="rId232" Type="http://schemas.openxmlformats.org/officeDocument/2006/relationships/customXml" Target="../ink/ink639.xml"/><Relationship Id="rId253" Type="http://schemas.openxmlformats.org/officeDocument/2006/relationships/image" Target="../media/image124.png"/><Relationship Id="rId274" Type="http://schemas.openxmlformats.org/officeDocument/2006/relationships/customXml" Target="../ink/ink662.xml"/><Relationship Id="rId295" Type="http://schemas.openxmlformats.org/officeDocument/2006/relationships/customXml" Target="../ink/ink674.xml"/><Relationship Id="rId309" Type="http://schemas.openxmlformats.org/officeDocument/2006/relationships/customXml" Target="../ink/ink682.xml"/><Relationship Id="rId27" Type="http://schemas.openxmlformats.org/officeDocument/2006/relationships/image" Target="../media/image534.png"/><Relationship Id="rId48" Type="http://schemas.openxmlformats.org/officeDocument/2006/relationships/image" Target="../media/image543.png"/><Relationship Id="rId69" Type="http://schemas.openxmlformats.org/officeDocument/2006/relationships/image" Target="../media/image553.png"/><Relationship Id="rId113" Type="http://schemas.openxmlformats.org/officeDocument/2006/relationships/image" Target="../media/image573.png"/><Relationship Id="rId134" Type="http://schemas.openxmlformats.org/officeDocument/2006/relationships/image" Target="../media/image583.png"/><Relationship Id="rId320" Type="http://schemas.openxmlformats.org/officeDocument/2006/relationships/image" Target="../media/image665.png"/><Relationship Id="rId80" Type="http://schemas.openxmlformats.org/officeDocument/2006/relationships/customXml" Target="../ink/ink555.xml"/><Relationship Id="rId155" Type="http://schemas.openxmlformats.org/officeDocument/2006/relationships/image" Target="../media/image593.png"/><Relationship Id="rId176" Type="http://schemas.openxmlformats.org/officeDocument/2006/relationships/customXml" Target="../ink/ink606.xml"/><Relationship Id="rId197" Type="http://schemas.openxmlformats.org/officeDocument/2006/relationships/image" Target="../media/image609.png"/><Relationship Id="rId341" Type="http://schemas.openxmlformats.org/officeDocument/2006/relationships/image" Target="../media/image674.png"/><Relationship Id="rId362" Type="http://schemas.openxmlformats.org/officeDocument/2006/relationships/customXml" Target="../ink/ink710.xml"/><Relationship Id="rId383" Type="http://schemas.openxmlformats.org/officeDocument/2006/relationships/image" Target="../media/image695.png"/><Relationship Id="rId201" Type="http://schemas.openxmlformats.org/officeDocument/2006/relationships/image" Target="../media/image611.png"/><Relationship Id="rId222" Type="http://schemas.openxmlformats.org/officeDocument/2006/relationships/customXml" Target="../ink/ink634.xml"/><Relationship Id="rId243" Type="http://schemas.openxmlformats.org/officeDocument/2006/relationships/image" Target="../media/image632.png"/><Relationship Id="rId264" Type="http://schemas.openxmlformats.org/officeDocument/2006/relationships/customXml" Target="../ink/ink656.xml"/><Relationship Id="rId285" Type="http://schemas.openxmlformats.org/officeDocument/2006/relationships/image" Target="../media/image650.png"/><Relationship Id="rId17" Type="http://schemas.openxmlformats.org/officeDocument/2006/relationships/image" Target="../media/image529.png"/><Relationship Id="rId38" Type="http://schemas.openxmlformats.org/officeDocument/2006/relationships/customXml" Target="../ink/ink533.xml"/><Relationship Id="rId59" Type="http://schemas.openxmlformats.org/officeDocument/2006/relationships/customXml" Target="../ink/ink544.xml"/><Relationship Id="rId103" Type="http://schemas.openxmlformats.org/officeDocument/2006/relationships/customXml" Target="../ink/ink568.xml"/><Relationship Id="rId124" Type="http://schemas.openxmlformats.org/officeDocument/2006/relationships/customXml" Target="../ink/ink579.xml"/><Relationship Id="rId310" Type="http://schemas.openxmlformats.org/officeDocument/2006/relationships/image" Target="../media/image660.png"/><Relationship Id="rId70" Type="http://schemas.openxmlformats.org/officeDocument/2006/relationships/customXml" Target="../ink/ink550.xml"/><Relationship Id="rId91" Type="http://schemas.openxmlformats.org/officeDocument/2006/relationships/customXml" Target="../ink/ink562.xml"/><Relationship Id="rId145" Type="http://schemas.openxmlformats.org/officeDocument/2006/relationships/customXml" Target="../ink/ink590.xml"/><Relationship Id="rId166" Type="http://schemas.openxmlformats.org/officeDocument/2006/relationships/customXml" Target="../ink/ink601.xml"/><Relationship Id="rId187" Type="http://schemas.openxmlformats.org/officeDocument/2006/relationships/customXml" Target="../ink/ink613.xml"/><Relationship Id="rId331" Type="http://schemas.openxmlformats.org/officeDocument/2006/relationships/image" Target="../media/image669.png"/><Relationship Id="rId352" Type="http://schemas.openxmlformats.org/officeDocument/2006/relationships/customXml" Target="../ink/ink705.xml"/><Relationship Id="rId373" Type="http://schemas.openxmlformats.org/officeDocument/2006/relationships/image" Target="../media/image690.png"/><Relationship Id="rId394" Type="http://schemas.openxmlformats.org/officeDocument/2006/relationships/customXml" Target="../ink/ink72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29.xml"/><Relationship Id="rId233" Type="http://schemas.openxmlformats.org/officeDocument/2006/relationships/image" Target="../media/image627.png"/><Relationship Id="rId254" Type="http://schemas.openxmlformats.org/officeDocument/2006/relationships/customXml" Target="../ink/ink650.xml"/><Relationship Id="rId28" Type="http://schemas.openxmlformats.org/officeDocument/2006/relationships/customXml" Target="../ink/ink528.xml"/><Relationship Id="rId49" Type="http://schemas.openxmlformats.org/officeDocument/2006/relationships/customXml" Target="../ink/ink539.xml"/><Relationship Id="rId114" Type="http://schemas.openxmlformats.org/officeDocument/2006/relationships/customXml" Target="../ink/ink574.xml"/><Relationship Id="rId275" Type="http://schemas.openxmlformats.org/officeDocument/2006/relationships/image" Target="../media/image645.png"/><Relationship Id="rId296" Type="http://schemas.openxmlformats.org/officeDocument/2006/relationships/customXml" Target="../ink/ink675.xml"/><Relationship Id="rId300" Type="http://schemas.openxmlformats.org/officeDocument/2006/relationships/customXml" Target="../ink/ink677.xml"/><Relationship Id="rId60" Type="http://schemas.openxmlformats.org/officeDocument/2006/relationships/image" Target="../media/image549.png"/><Relationship Id="rId81" Type="http://schemas.openxmlformats.org/officeDocument/2006/relationships/image" Target="../media/image559.png"/><Relationship Id="rId135" Type="http://schemas.openxmlformats.org/officeDocument/2006/relationships/customXml" Target="../ink/ink585.xml"/><Relationship Id="rId156" Type="http://schemas.openxmlformats.org/officeDocument/2006/relationships/customXml" Target="../ink/ink596.xml"/><Relationship Id="rId177" Type="http://schemas.openxmlformats.org/officeDocument/2006/relationships/image" Target="../media/image604.png"/><Relationship Id="rId198" Type="http://schemas.openxmlformats.org/officeDocument/2006/relationships/customXml" Target="../ink/ink622.xml"/><Relationship Id="rId321" Type="http://schemas.openxmlformats.org/officeDocument/2006/relationships/customXml" Target="../ink/ink688.xml"/><Relationship Id="rId342" Type="http://schemas.openxmlformats.org/officeDocument/2006/relationships/customXml" Target="../ink/ink700.xml"/><Relationship Id="rId363" Type="http://schemas.openxmlformats.org/officeDocument/2006/relationships/image" Target="../media/image685.png"/><Relationship Id="rId384" Type="http://schemas.openxmlformats.org/officeDocument/2006/relationships/customXml" Target="../ink/ink721.xml"/><Relationship Id="rId202" Type="http://schemas.openxmlformats.org/officeDocument/2006/relationships/customXml" Target="../ink/ink624.xml"/><Relationship Id="rId223" Type="http://schemas.openxmlformats.org/officeDocument/2006/relationships/image" Target="../media/image622.png"/><Relationship Id="rId244" Type="http://schemas.openxmlformats.org/officeDocument/2006/relationships/customXml" Target="../ink/ink645.xml"/><Relationship Id="rId18" Type="http://schemas.openxmlformats.org/officeDocument/2006/relationships/customXml" Target="../ink/ink523.xml"/><Relationship Id="rId39" Type="http://schemas.openxmlformats.org/officeDocument/2006/relationships/image" Target="../media/image540.png"/><Relationship Id="rId265" Type="http://schemas.openxmlformats.org/officeDocument/2006/relationships/image" Target="../media/image641.png"/><Relationship Id="rId286" Type="http://schemas.openxmlformats.org/officeDocument/2006/relationships/customXml" Target="../ink/ink668.xml"/><Relationship Id="rId50" Type="http://schemas.openxmlformats.org/officeDocument/2006/relationships/image" Target="../media/image544.png"/><Relationship Id="rId104" Type="http://schemas.openxmlformats.org/officeDocument/2006/relationships/image" Target="../media/image569.png"/><Relationship Id="rId125" Type="http://schemas.openxmlformats.org/officeDocument/2006/relationships/image" Target="../media/image579.png"/><Relationship Id="rId146" Type="http://schemas.openxmlformats.org/officeDocument/2006/relationships/customXml" Target="../ink/ink591.xml"/><Relationship Id="rId167" Type="http://schemas.openxmlformats.org/officeDocument/2006/relationships/image" Target="../media/image599.png"/><Relationship Id="rId188" Type="http://schemas.openxmlformats.org/officeDocument/2006/relationships/customXml" Target="../ink/ink614.xml"/><Relationship Id="rId311" Type="http://schemas.openxmlformats.org/officeDocument/2006/relationships/customXml" Target="../ink/ink683.xml"/><Relationship Id="rId332" Type="http://schemas.openxmlformats.org/officeDocument/2006/relationships/customXml" Target="../ink/ink695.xml"/><Relationship Id="rId353" Type="http://schemas.openxmlformats.org/officeDocument/2006/relationships/image" Target="../media/image680.png"/><Relationship Id="rId374" Type="http://schemas.openxmlformats.org/officeDocument/2006/relationships/customXml" Target="../ink/ink716.xml"/><Relationship Id="rId395" Type="http://schemas.openxmlformats.org/officeDocument/2006/relationships/image" Target="../media/image701.png"/><Relationship Id="rId71" Type="http://schemas.openxmlformats.org/officeDocument/2006/relationships/image" Target="../media/image554.png"/><Relationship Id="rId92" Type="http://schemas.openxmlformats.org/officeDocument/2006/relationships/image" Target="../media/image563.png"/><Relationship Id="rId213" Type="http://schemas.openxmlformats.org/officeDocument/2006/relationships/image" Target="../media/image617.png"/><Relationship Id="rId234" Type="http://schemas.openxmlformats.org/officeDocument/2006/relationships/customXml" Target="../ink/ink640.xml"/><Relationship Id="rId2" Type="http://schemas.openxmlformats.org/officeDocument/2006/relationships/customXml" Target="../ink/ink515.xml"/><Relationship Id="rId29" Type="http://schemas.openxmlformats.org/officeDocument/2006/relationships/image" Target="../media/image535.png"/><Relationship Id="rId255" Type="http://schemas.openxmlformats.org/officeDocument/2006/relationships/image" Target="../media/image637.png"/><Relationship Id="rId276" Type="http://schemas.openxmlformats.org/officeDocument/2006/relationships/customXml" Target="../ink/ink663.xml"/><Relationship Id="rId297" Type="http://schemas.openxmlformats.org/officeDocument/2006/relationships/image" Target="../media/image654.png"/><Relationship Id="rId40" Type="http://schemas.openxmlformats.org/officeDocument/2006/relationships/customXml" Target="../ink/ink534.xml"/><Relationship Id="rId115" Type="http://schemas.openxmlformats.org/officeDocument/2006/relationships/image" Target="../media/image574.png"/><Relationship Id="rId136" Type="http://schemas.openxmlformats.org/officeDocument/2006/relationships/image" Target="../media/image584.png"/><Relationship Id="rId157" Type="http://schemas.openxmlformats.org/officeDocument/2006/relationships/image" Target="../media/image594.png"/><Relationship Id="rId178" Type="http://schemas.openxmlformats.org/officeDocument/2006/relationships/customXml" Target="../ink/ink607.xml"/><Relationship Id="rId301" Type="http://schemas.openxmlformats.org/officeDocument/2006/relationships/image" Target="../media/image656.png"/><Relationship Id="rId322" Type="http://schemas.openxmlformats.org/officeDocument/2006/relationships/customXml" Target="../ink/ink689.xml"/><Relationship Id="rId343" Type="http://schemas.openxmlformats.org/officeDocument/2006/relationships/image" Target="../media/image675.png"/><Relationship Id="rId364" Type="http://schemas.openxmlformats.org/officeDocument/2006/relationships/customXml" Target="../ink/ink711.xml"/><Relationship Id="rId61" Type="http://schemas.openxmlformats.org/officeDocument/2006/relationships/customXml" Target="../ink/ink545.xml"/><Relationship Id="rId82" Type="http://schemas.openxmlformats.org/officeDocument/2006/relationships/customXml" Target="../ink/ink556.xml"/><Relationship Id="rId199" Type="http://schemas.openxmlformats.org/officeDocument/2006/relationships/image" Target="../media/image610.png"/><Relationship Id="rId203" Type="http://schemas.openxmlformats.org/officeDocument/2006/relationships/image" Target="../media/image612.png"/><Relationship Id="rId385" Type="http://schemas.openxmlformats.org/officeDocument/2006/relationships/image" Target="../media/image696.png"/><Relationship Id="rId19" Type="http://schemas.openxmlformats.org/officeDocument/2006/relationships/image" Target="../media/image530.png"/><Relationship Id="rId224" Type="http://schemas.openxmlformats.org/officeDocument/2006/relationships/customXml" Target="../ink/ink635.xml"/><Relationship Id="rId245" Type="http://schemas.openxmlformats.org/officeDocument/2006/relationships/image" Target="../media/image633.png"/><Relationship Id="rId266" Type="http://schemas.openxmlformats.org/officeDocument/2006/relationships/customXml" Target="../ink/ink657.xml"/><Relationship Id="rId287" Type="http://schemas.openxmlformats.org/officeDocument/2006/relationships/image" Target="../media/image651.png"/><Relationship Id="rId30" Type="http://schemas.openxmlformats.org/officeDocument/2006/relationships/customXml" Target="../ink/ink529.xml"/><Relationship Id="rId105" Type="http://schemas.openxmlformats.org/officeDocument/2006/relationships/customXml" Target="../ink/ink569.xml"/><Relationship Id="rId126" Type="http://schemas.openxmlformats.org/officeDocument/2006/relationships/customXml" Target="../ink/ink580.xml"/><Relationship Id="rId147" Type="http://schemas.openxmlformats.org/officeDocument/2006/relationships/image" Target="../media/image589.png"/><Relationship Id="rId168" Type="http://schemas.openxmlformats.org/officeDocument/2006/relationships/customXml" Target="../ink/ink602.xml"/><Relationship Id="rId312" Type="http://schemas.openxmlformats.org/officeDocument/2006/relationships/image" Target="../media/image661.png"/><Relationship Id="rId333" Type="http://schemas.openxmlformats.org/officeDocument/2006/relationships/image" Target="../media/image670.png"/><Relationship Id="rId354" Type="http://schemas.openxmlformats.org/officeDocument/2006/relationships/customXml" Target="../ink/ink706.xml"/><Relationship Id="rId51" Type="http://schemas.openxmlformats.org/officeDocument/2006/relationships/customXml" Target="../ink/ink540.xml"/><Relationship Id="rId72" Type="http://schemas.openxmlformats.org/officeDocument/2006/relationships/customXml" Target="../ink/ink551.xml"/><Relationship Id="rId93" Type="http://schemas.openxmlformats.org/officeDocument/2006/relationships/customXml" Target="../ink/ink563.xml"/><Relationship Id="rId189" Type="http://schemas.openxmlformats.org/officeDocument/2006/relationships/customXml" Target="../ink/ink615.xml"/><Relationship Id="rId375" Type="http://schemas.openxmlformats.org/officeDocument/2006/relationships/image" Target="../media/image691.png"/><Relationship Id="rId396" Type="http://schemas.openxmlformats.org/officeDocument/2006/relationships/customXml" Target="../ink/ink727.xml"/><Relationship Id="rId3" Type="http://schemas.openxmlformats.org/officeDocument/2006/relationships/image" Target="../media/image522.png"/><Relationship Id="rId214" Type="http://schemas.openxmlformats.org/officeDocument/2006/relationships/customXml" Target="../ink/ink630.xml"/><Relationship Id="rId235" Type="http://schemas.openxmlformats.org/officeDocument/2006/relationships/image" Target="../media/image628.png"/><Relationship Id="rId256" Type="http://schemas.openxmlformats.org/officeDocument/2006/relationships/customXml" Target="../ink/ink651.xml"/><Relationship Id="rId277" Type="http://schemas.openxmlformats.org/officeDocument/2006/relationships/image" Target="../media/image646.png"/><Relationship Id="rId298" Type="http://schemas.openxmlformats.org/officeDocument/2006/relationships/customXml" Target="../ink/ink676.xml"/><Relationship Id="rId116" Type="http://schemas.openxmlformats.org/officeDocument/2006/relationships/customXml" Target="../ink/ink575.xml"/><Relationship Id="rId137" Type="http://schemas.openxmlformats.org/officeDocument/2006/relationships/customXml" Target="../ink/ink586.xml"/><Relationship Id="rId158" Type="http://schemas.openxmlformats.org/officeDocument/2006/relationships/customXml" Target="../ink/ink597.xml"/><Relationship Id="rId302" Type="http://schemas.openxmlformats.org/officeDocument/2006/relationships/customXml" Target="../ink/ink678.xml"/><Relationship Id="rId323" Type="http://schemas.openxmlformats.org/officeDocument/2006/relationships/customXml" Target="../ink/ink690.xml"/><Relationship Id="rId344" Type="http://schemas.openxmlformats.org/officeDocument/2006/relationships/customXml" Target="../ink/ink701.xml"/><Relationship Id="rId20" Type="http://schemas.openxmlformats.org/officeDocument/2006/relationships/customXml" Target="../ink/ink524.xml"/><Relationship Id="rId41" Type="http://schemas.openxmlformats.org/officeDocument/2006/relationships/image" Target="../media/image121.png"/><Relationship Id="rId62" Type="http://schemas.openxmlformats.org/officeDocument/2006/relationships/customXml" Target="../ink/ink546.xml"/><Relationship Id="rId83" Type="http://schemas.openxmlformats.org/officeDocument/2006/relationships/image" Target="../media/image560.png"/><Relationship Id="rId179" Type="http://schemas.openxmlformats.org/officeDocument/2006/relationships/image" Target="../media/image605.png"/><Relationship Id="rId365" Type="http://schemas.openxmlformats.org/officeDocument/2006/relationships/image" Target="../media/image686.png"/><Relationship Id="rId386" Type="http://schemas.openxmlformats.org/officeDocument/2006/relationships/customXml" Target="../ink/ink722.xml"/><Relationship Id="rId190" Type="http://schemas.openxmlformats.org/officeDocument/2006/relationships/customXml" Target="../ink/ink616.xml"/><Relationship Id="rId204" Type="http://schemas.openxmlformats.org/officeDocument/2006/relationships/customXml" Target="../ink/ink625.xml"/><Relationship Id="rId225" Type="http://schemas.openxmlformats.org/officeDocument/2006/relationships/image" Target="../media/image623.png"/><Relationship Id="rId246" Type="http://schemas.openxmlformats.org/officeDocument/2006/relationships/customXml" Target="../ink/ink646.xml"/><Relationship Id="rId267" Type="http://schemas.openxmlformats.org/officeDocument/2006/relationships/image" Target="../media/image642.png"/><Relationship Id="rId288" Type="http://schemas.openxmlformats.org/officeDocument/2006/relationships/customXml" Target="../ink/ink669.xml"/><Relationship Id="rId106" Type="http://schemas.openxmlformats.org/officeDocument/2006/relationships/image" Target="../media/image570.png"/><Relationship Id="rId127" Type="http://schemas.openxmlformats.org/officeDocument/2006/relationships/customXml" Target="../ink/ink581.xml"/><Relationship Id="rId313" Type="http://schemas.openxmlformats.org/officeDocument/2006/relationships/customXml" Target="../ink/ink684.xml"/><Relationship Id="rId10" Type="http://schemas.openxmlformats.org/officeDocument/2006/relationships/customXml" Target="../ink/ink519.xml"/><Relationship Id="rId31" Type="http://schemas.openxmlformats.org/officeDocument/2006/relationships/image" Target="../media/image536.png"/><Relationship Id="rId52" Type="http://schemas.openxmlformats.org/officeDocument/2006/relationships/image" Target="../media/image545.png"/><Relationship Id="rId73" Type="http://schemas.openxmlformats.org/officeDocument/2006/relationships/image" Target="../media/image555.png"/><Relationship Id="rId94" Type="http://schemas.openxmlformats.org/officeDocument/2006/relationships/image" Target="../media/image564.png"/><Relationship Id="rId148" Type="http://schemas.openxmlformats.org/officeDocument/2006/relationships/customXml" Target="../ink/ink592.xml"/><Relationship Id="rId169" Type="http://schemas.openxmlformats.org/officeDocument/2006/relationships/image" Target="../media/image600.png"/><Relationship Id="rId334" Type="http://schemas.openxmlformats.org/officeDocument/2006/relationships/customXml" Target="../ink/ink696.xml"/><Relationship Id="rId355" Type="http://schemas.openxmlformats.org/officeDocument/2006/relationships/image" Target="../media/image681.png"/><Relationship Id="rId376" Type="http://schemas.openxmlformats.org/officeDocument/2006/relationships/customXml" Target="../ink/ink717.xml"/><Relationship Id="rId397" Type="http://schemas.openxmlformats.org/officeDocument/2006/relationships/image" Target="../media/image702.png"/><Relationship Id="rId4" Type="http://schemas.openxmlformats.org/officeDocument/2006/relationships/customXml" Target="../ink/ink516.xml"/><Relationship Id="rId180" Type="http://schemas.openxmlformats.org/officeDocument/2006/relationships/customXml" Target="../ink/ink608.xml"/><Relationship Id="rId215" Type="http://schemas.openxmlformats.org/officeDocument/2006/relationships/image" Target="../media/image618.png"/><Relationship Id="rId236" Type="http://schemas.openxmlformats.org/officeDocument/2006/relationships/customXml" Target="../ink/ink641.xml"/><Relationship Id="rId257" Type="http://schemas.openxmlformats.org/officeDocument/2006/relationships/image" Target="../media/image638.png"/><Relationship Id="rId278" Type="http://schemas.openxmlformats.org/officeDocument/2006/relationships/customXml" Target="../ink/ink664.xml"/><Relationship Id="rId303" Type="http://schemas.openxmlformats.org/officeDocument/2006/relationships/image" Target="../media/image657.png"/><Relationship Id="rId42" Type="http://schemas.openxmlformats.org/officeDocument/2006/relationships/customXml" Target="../ink/ink535.xml"/><Relationship Id="rId84" Type="http://schemas.openxmlformats.org/officeDocument/2006/relationships/customXml" Target="../ink/ink557.xml"/><Relationship Id="rId138" Type="http://schemas.openxmlformats.org/officeDocument/2006/relationships/image" Target="../media/image585.png"/><Relationship Id="rId345" Type="http://schemas.openxmlformats.org/officeDocument/2006/relationships/image" Target="../media/image676.png"/><Relationship Id="rId387" Type="http://schemas.openxmlformats.org/officeDocument/2006/relationships/image" Target="../media/image697.png"/><Relationship Id="rId191" Type="http://schemas.openxmlformats.org/officeDocument/2006/relationships/customXml" Target="../ink/ink617.xml"/><Relationship Id="rId205" Type="http://schemas.openxmlformats.org/officeDocument/2006/relationships/image" Target="../media/image613.png"/><Relationship Id="rId247" Type="http://schemas.openxmlformats.org/officeDocument/2006/relationships/image" Target="../media/image634.png"/><Relationship Id="rId107" Type="http://schemas.openxmlformats.org/officeDocument/2006/relationships/customXml" Target="../ink/ink570.xml"/><Relationship Id="rId289" Type="http://schemas.openxmlformats.org/officeDocument/2006/relationships/image" Target="../media/image652.png"/><Relationship Id="rId11" Type="http://schemas.openxmlformats.org/officeDocument/2006/relationships/image" Target="../media/image526.png"/><Relationship Id="rId53" Type="http://schemas.openxmlformats.org/officeDocument/2006/relationships/customXml" Target="../ink/ink541.xml"/><Relationship Id="rId149" Type="http://schemas.openxmlformats.org/officeDocument/2006/relationships/image" Target="../media/image590.png"/><Relationship Id="rId314" Type="http://schemas.openxmlformats.org/officeDocument/2006/relationships/image" Target="../media/image662.png"/><Relationship Id="rId356" Type="http://schemas.openxmlformats.org/officeDocument/2006/relationships/customXml" Target="../ink/ink707.xml"/><Relationship Id="rId398" Type="http://schemas.openxmlformats.org/officeDocument/2006/relationships/customXml" Target="../ink/ink728.xml"/><Relationship Id="rId95" Type="http://schemas.openxmlformats.org/officeDocument/2006/relationships/customXml" Target="../ink/ink564.xml"/><Relationship Id="rId160" Type="http://schemas.openxmlformats.org/officeDocument/2006/relationships/customXml" Target="../ink/ink598.xml"/><Relationship Id="rId216" Type="http://schemas.openxmlformats.org/officeDocument/2006/relationships/customXml" Target="../ink/ink631.xml"/><Relationship Id="rId258" Type="http://schemas.openxmlformats.org/officeDocument/2006/relationships/customXml" Target="../ink/ink652.xml"/><Relationship Id="rId22" Type="http://schemas.openxmlformats.org/officeDocument/2006/relationships/customXml" Target="../ink/ink525.xml"/><Relationship Id="rId64" Type="http://schemas.openxmlformats.org/officeDocument/2006/relationships/customXml" Target="../ink/ink547.xml"/><Relationship Id="rId118" Type="http://schemas.openxmlformats.org/officeDocument/2006/relationships/customXml" Target="../ink/ink576.xml"/><Relationship Id="rId325" Type="http://schemas.openxmlformats.org/officeDocument/2006/relationships/image" Target="../media/image666.png"/><Relationship Id="rId367" Type="http://schemas.openxmlformats.org/officeDocument/2006/relationships/image" Target="../media/image687.png"/><Relationship Id="rId171" Type="http://schemas.openxmlformats.org/officeDocument/2006/relationships/image" Target="../media/image601.png"/><Relationship Id="rId227" Type="http://schemas.openxmlformats.org/officeDocument/2006/relationships/image" Target="../media/image624.png"/><Relationship Id="rId269" Type="http://schemas.openxmlformats.org/officeDocument/2006/relationships/customXml" Target="../ink/ink659.xml"/><Relationship Id="rId33" Type="http://schemas.openxmlformats.org/officeDocument/2006/relationships/image" Target="../media/image537.png"/><Relationship Id="rId129" Type="http://schemas.openxmlformats.org/officeDocument/2006/relationships/customXml" Target="../ink/ink582.xml"/><Relationship Id="rId280" Type="http://schemas.openxmlformats.org/officeDocument/2006/relationships/customXml" Target="../ink/ink665.xml"/><Relationship Id="rId336" Type="http://schemas.openxmlformats.org/officeDocument/2006/relationships/customXml" Target="../ink/ink697.xml"/><Relationship Id="rId75" Type="http://schemas.openxmlformats.org/officeDocument/2006/relationships/image" Target="../media/image556.png"/><Relationship Id="rId140" Type="http://schemas.openxmlformats.org/officeDocument/2006/relationships/image" Target="../media/image586.png"/><Relationship Id="rId182" Type="http://schemas.openxmlformats.org/officeDocument/2006/relationships/customXml" Target="../ink/ink609.xml"/><Relationship Id="rId378" Type="http://schemas.openxmlformats.org/officeDocument/2006/relationships/customXml" Target="../ink/ink718.xml"/><Relationship Id="rId6" Type="http://schemas.openxmlformats.org/officeDocument/2006/relationships/customXml" Target="../ink/ink517.xml"/><Relationship Id="rId238" Type="http://schemas.openxmlformats.org/officeDocument/2006/relationships/customXml" Target="../ink/ink642.xml"/><Relationship Id="rId291" Type="http://schemas.openxmlformats.org/officeDocument/2006/relationships/customXml" Target="../ink/ink671.xml"/><Relationship Id="rId305" Type="http://schemas.openxmlformats.org/officeDocument/2006/relationships/image" Target="../media/image658.png"/><Relationship Id="rId347" Type="http://schemas.openxmlformats.org/officeDocument/2006/relationships/image" Target="../media/image677.png"/><Relationship Id="rId44" Type="http://schemas.openxmlformats.org/officeDocument/2006/relationships/customXml" Target="../ink/ink536.xml"/><Relationship Id="rId86" Type="http://schemas.openxmlformats.org/officeDocument/2006/relationships/customXml" Target="../ink/ink558.xml"/><Relationship Id="rId151" Type="http://schemas.openxmlformats.org/officeDocument/2006/relationships/image" Target="../media/image591.png"/><Relationship Id="rId389" Type="http://schemas.openxmlformats.org/officeDocument/2006/relationships/image" Target="../media/image698.png"/><Relationship Id="rId193" Type="http://schemas.openxmlformats.org/officeDocument/2006/relationships/customXml" Target="../ink/ink619.xml"/><Relationship Id="rId207" Type="http://schemas.openxmlformats.org/officeDocument/2006/relationships/image" Target="../media/image614.png"/><Relationship Id="rId249" Type="http://schemas.openxmlformats.org/officeDocument/2006/relationships/image" Target="../media/image635.png"/><Relationship Id="rId13" Type="http://schemas.openxmlformats.org/officeDocument/2006/relationships/image" Target="../media/image527.png"/><Relationship Id="rId109" Type="http://schemas.openxmlformats.org/officeDocument/2006/relationships/image" Target="../media/image571.png"/><Relationship Id="rId260" Type="http://schemas.openxmlformats.org/officeDocument/2006/relationships/customXml" Target="../ink/ink653.xml"/><Relationship Id="rId316" Type="http://schemas.openxmlformats.org/officeDocument/2006/relationships/image" Target="../media/image663.png"/><Relationship Id="rId55" Type="http://schemas.openxmlformats.org/officeDocument/2006/relationships/customXml" Target="../ink/ink542.xml"/><Relationship Id="rId97" Type="http://schemas.openxmlformats.org/officeDocument/2006/relationships/customXml" Target="../ink/ink565.xml"/><Relationship Id="rId120" Type="http://schemas.openxmlformats.org/officeDocument/2006/relationships/customXml" Target="../ink/ink577.xml"/><Relationship Id="rId358" Type="http://schemas.openxmlformats.org/officeDocument/2006/relationships/customXml" Target="../ink/ink708.xml"/><Relationship Id="rId162" Type="http://schemas.openxmlformats.org/officeDocument/2006/relationships/customXml" Target="../ink/ink599.xml"/><Relationship Id="rId218" Type="http://schemas.openxmlformats.org/officeDocument/2006/relationships/customXml" Target="../ink/ink632.xml"/><Relationship Id="rId271" Type="http://schemas.openxmlformats.org/officeDocument/2006/relationships/customXml" Target="../ink/ink660.xml"/><Relationship Id="rId24" Type="http://schemas.openxmlformats.org/officeDocument/2006/relationships/customXml" Target="../ink/ink526.xml"/><Relationship Id="rId66" Type="http://schemas.openxmlformats.org/officeDocument/2006/relationships/customXml" Target="../ink/ink548.xml"/><Relationship Id="rId131" Type="http://schemas.openxmlformats.org/officeDocument/2006/relationships/customXml" Target="../ink/ink583.xml"/><Relationship Id="rId327" Type="http://schemas.openxmlformats.org/officeDocument/2006/relationships/image" Target="../media/image667.png"/><Relationship Id="rId369" Type="http://schemas.openxmlformats.org/officeDocument/2006/relationships/image" Target="../media/image688.png"/><Relationship Id="rId173" Type="http://schemas.openxmlformats.org/officeDocument/2006/relationships/image" Target="../media/image602.png"/><Relationship Id="rId229" Type="http://schemas.openxmlformats.org/officeDocument/2006/relationships/image" Target="../media/image625.png"/><Relationship Id="rId380" Type="http://schemas.openxmlformats.org/officeDocument/2006/relationships/customXml" Target="../ink/ink719.xml"/><Relationship Id="rId240" Type="http://schemas.openxmlformats.org/officeDocument/2006/relationships/customXml" Target="../ink/ink643.xml"/><Relationship Id="rId35" Type="http://schemas.openxmlformats.org/officeDocument/2006/relationships/image" Target="../media/image538.png"/><Relationship Id="rId77" Type="http://schemas.openxmlformats.org/officeDocument/2006/relationships/image" Target="../media/image557.png"/><Relationship Id="rId100" Type="http://schemas.openxmlformats.org/officeDocument/2006/relationships/image" Target="../media/image567.png"/><Relationship Id="rId282" Type="http://schemas.openxmlformats.org/officeDocument/2006/relationships/customXml" Target="../ink/ink666.xml"/><Relationship Id="rId338" Type="http://schemas.openxmlformats.org/officeDocument/2006/relationships/customXml" Target="../ink/ink698.xml"/><Relationship Id="rId8" Type="http://schemas.openxmlformats.org/officeDocument/2006/relationships/customXml" Target="../ink/ink518.xml"/><Relationship Id="rId142" Type="http://schemas.openxmlformats.org/officeDocument/2006/relationships/image" Target="../media/image587.png"/><Relationship Id="rId184" Type="http://schemas.openxmlformats.org/officeDocument/2006/relationships/customXml" Target="../ink/ink610.xml"/><Relationship Id="rId391" Type="http://schemas.openxmlformats.org/officeDocument/2006/relationships/image" Target="../media/image699.png"/><Relationship Id="rId251" Type="http://schemas.openxmlformats.org/officeDocument/2006/relationships/image" Target="../media/image636.png"/><Relationship Id="rId46" Type="http://schemas.openxmlformats.org/officeDocument/2006/relationships/customXml" Target="../ink/ink537.xml"/><Relationship Id="rId293" Type="http://schemas.openxmlformats.org/officeDocument/2006/relationships/customXml" Target="../ink/ink673.xml"/><Relationship Id="rId307" Type="http://schemas.openxmlformats.org/officeDocument/2006/relationships/customXml" Target="../ink/ink681.xml"/><Relationship Id="rId349" Type="http://schemas.openxmlformats.org/officeDocument/2006/relationships/image" Target="../media/image678.png"/><Relationship Id="rId88" Type="http://schemas.openxmlformats.org/officeDocument/2006/relationships/customXml" Target="../ink/ink560.xml"/><Relationship Id="rId111" Type="http://schemas.openxmlformats.org/officeDocument/2006/relationships/image" Target="../media/image572.png"/><Relationship Id="rId153" Type="http://schemas.openxmlformats.org/officeDocument/2006/relationships/image" Target="../media/image592.png"/><Relationship Id="rId195" Type="http://schemas.openxmlformats.org/officeDocument/2006/relationships/image" Target="../media/image608.png"/><Relationship Id="rId209" Type="http://schemas.openxmlformats.org/officeDocument/2006/relationships/image" Target="../media/image615.png"/><Relationship Id="rId360" Type="http://schemas.openxmlformats.org/officeDocument/2006/relationships/customXml" Target="../ink/ink709.xml"/><Relationship Id="rId220" Type="http://schemas.openxmlformats.org/officeDocument/2006/relationships/customXml" Target="../ink/ink633.xml"/><Relationship Id="rId15" Type="http://schemas.openxmlformats.org/officeDocument/2006/relationships/image" Target="../media/image528.png"/><Relationship Id="rId57" Type="http://schemas.openxmlformats.org/officeDocument/2006/relationships/customXml" Target="../ink/ink543.xml"/><Relationship Id="rId262" Type="http://schemas.openxmlformats.org/officeDocument/2006/relationships/customXml" Target="../ink/ink655.xml"/><Relationship Id="rId318" Type="http://schemas.openxmlformats.org/officeDocument/2006/relationships/image" Target="../media/image664.png"/><Relationship Id="rId99" Type="http://schemas.openxmlformats.org/officeDocument/2006/relationships/customXml" Target="../ink/ink566.xml"/><Relationship Id="rId122" Type="http://schemas.openxmlformats.org/officeDocument/2006/relationships/customXml" Target="../ink/ink578.xml"/><Relationship Id="rId164" Type="http://schemas.openxmlformats.org/officeDocument/2006/relationships/customXml" Target="../ink/ink600.xml"/><Relationship Id="rId371" Type="http://schemas.openxmlformats.org/officeDocument/2006/relationships/image" Target="../media/image689.png"/><Relationship Id="rId26" Type="http://schemas.openxmlformats.org/officeDocument/2006/relationships/customXml" Target="../ink/ink527.xml"/><Relationship Id="rId231" Type="http://schemas.openxmlformats.org/officeDocument/2006/relationships/image" Target="../media/image626.png"/><Relationship Id="rId273" Type="http://schemas.openxmlformats.org/officeDocument/2006/relationships/image" Target="../media/image644.png"/><Relationship Id="rId329" Type="http://schemas.openxmlformats.org/officeDocument/2006/relationships/image" Target="../media/image668.png"/><Relationship Id="rId68" Type="http://schemas.openxmlformats.org/officeDocument/2006/relationships/customXml" Target="../ink/ink549.xml"/><Relationship Id="rId133" Type="http://schemas.openxmlformats.org/officeDocument/2006/relationships/customXml" Target="../ink/ink584.xml"/><Relationship Id="rId175" Type="http://schemas.openxmlformats.org/officeDocument/2006/relationships/image" Target="../media/image603.png"/><Relationship Id="rId340" Type="http://schemas.openxmlformats.org/officeDocument/2006/relationships/customXml" Target="../ink/ink699.xml"/><Relationship Id="rId200" Type="http://schemas.openxmlformats.org/officeDocument/2006/relationships/customXml" Target="../ink/ink623.xml"/><Relationship Id="rId382" Type="http://schemas.openxmlformats.org/officeDocument/2006/relationships/customXml" Target="../ink/ink720.xml"/><Relationship Id="rId242" Type="http://schemas.openxmlformats.org/officeDocument/2006/relationships/customXml" Target="../ink/ink644.xml"/><Relationship Id="rId284" Type="http://schemas.openxmlformats.org/officeDocument/2006/relationships/customXml" Target="../ink/ink66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5.png"/><Relationship Id="rId2" Type="http://schemas.openxmlformats.org/officeDocument/2006/relationships/image" Target="../media/image7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6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3.xml"/><Relationship Id="rId21" Type="http://schemas.openxmlformats.org/officeDocument/2006/relationships/customXml" Target="../ink/ink89.xml"/><Relationship Id="rId42" Type="http://schemas.openxmlformats.org/officeDocument/2006/relationships/image" Target="../media/image100.png"/><Relationship Id="rId63" Type="http://schemas.openxmlformats.org/officeDocument/2006/relationships/customXml" Target="../ink/ink110.xml"/><Relationship Id="rId84" Type="http://schemas.openxmlformats.org/officeDocument/2006/relationships/image" Target="../media/image121.png"/><Relationship Id="rId138" Type="http://schemas.openxmlformats.org/officeDocument/2006/relationships/image" Target="../media/image148.png"/><Relationship Id="rId159" Type="http://schemas.openxmlformats.org/officeDocument/2006/relationships/customXml" Target="../ink/ink154.xml"/><Relationship Id="rId170" Type="http://schemas.openxmlformats.org/officeDocument/2006/relationships/image" Target="../media/image120.png"/><Relationship Id="rId107" Type="http://schemas.openxmlformats.org/officeDocument/2006/relationships/customXml" Target="../ink/ink129.xml"/><Relationship Id="rId11" Type="http://schemas.openxmlformats.org/officeDocument/2006/relationships/customXml" Target="../ink/ink84.xml"/><Relationship Id="rId32" Type="http://schemas.openxmlformats.org/officeDocument/2006/relationships/image" Target="../media/image95.png"/><Relationship Id="rId53" Type="http://schemas.openxmlformats.org/officeDocument/2006/relationships/customXml" Target="../ink/ink105.xml"/><Relationship Id="rId128" Type="http://schemas.openxmlformats.org/officeDocument/2006/relationships/image" Target="../media/image143.png"/><Relationship Id="rId149" Type="http://schemas.openxmlformats.org/officeDocument/2006/relationships/customXml" Target="../ink/ink149.xml"/><Relationship Id="rId5" Type="http://schemas.openxmlformats.org/officeDocument/2006/relationships/customXml" Target="../ink/ink81.xml"/><Relationship Id="rId95" Type="http://schemas.openxmlformats.org/officeDocument/2006/relationships/customXml" Target="../ink/ink124.xml"/><Relationship Id="rId160" Type="http://schemas.openxmlformats.org/officeDocument/2006/relationships/image" Target="../media/image159.png"/><Relationship Id="rId22" Type="http://schemas.openxmlformats.org/officeDocument/2006/relationships/image" Target="../media/image90.png"/><Relationship Id="rId43" Type="http://schemas.openxmlformats.org/officeDocument/2006/relationships/customXml" Target="../ink/ink100.xml"/><Relationship Id="rId64" Type="http://schemas.openxmlformats.org/officeDocument/2006/relationships/image" Target="../media/image111.png"/><Relationship Id="rId118" Type="http://schemas.openxmlformats.org/officeDocument/2006/relationships/image" Target="../media/image138.png"/><Relationship Id="rId139" Type="http://schemas.openxmlformats.org/officeDocument/2006/relationships/customXml" Target="../ink/ink144.xml"/><Relationship Id="rId85" Type="http://schemas.openxmlformats.org/officeDocument/2006/relationships/customXml" Target="../ink/ink119.xml"/><Relationship Id="rId150" Type="http://schemas.openxmlformats.org/officeDocument/2006/relationships/image" Target="../media/image154.png"/><Relationship Id="rId171" Type="http://schemas.openxmlformats.org/officeDocument/2006/relationships/customXml" Target="../ink/ink160.xml"/><Relationship Id="rId12" Type="http://schemas.openxmlformats.org/officeDocument/2006/relationships/image" Target="../media/image85.png"/><Relationship Id="rId17" Type="http://schemas.openxmlformats.org/officeDocument/2006/relationships/customXml" Target="../ink/ink87.xml"/><Relationship Id="rId33" Type="http://schemas.openxmlformats.org/officeDocument/2006/relationships/customXml" Target="../ink/ink95.xml"/><Relationship Id="rId38" Type="http://schemas.openxmlformats.org/officeDocument/2006/relationships/image" Target="../media/image98.png"/><Relationship Id="rId59" Type="http://schemas.openxmlformats.org/officeDocument/2006/relationships/customXml" Target="../ink/ink108.xml"/><Relationship Id="rId103" Type="http://schemas.openxmlformats.org/officeDocument/2006/relationships/customXml" Target="../ink/ink127.xml"/><Relationship Id="rId108" Type="http://schemas.openxmlformats.org/officeDocument/2006/relationships/image" Target="../media/image133.png"/><Relationship Id="rId124" Type="http://schemas.openxmlformats.org/officeDocument/2006/relationships/image" Target="../media/image141.png"/><Relationship Id="rId129" Type="http://schemas.openxmlformats.org/officeDocument/2006/relationships/customXml" Target="../ink/ink139.xml"/><Relationship Id="rId54" Type="http://schemas.openxmlformats.org/officeDocument/2006/relationships/image" Target="../media/image106.png"/><Relationship Id="rId70" Type="http://schemas.openxmlformats.org/officeDocument/2006/relationships/image" Target="../media/image114.png"/><Relationship Id="rId91" Type="http://schemas.openxmlformats.org/officeDocument/2006/relationships/customXml" Target="../ink/ink122.xml"/><Relationship Id="rId96" Type="http://schemas.openxmlformats.org/officeDocument/2006/relationships/image" Target="../media/image127.png"/><Relationship Id="rId140" Type="http://schemas.openxmlformats.org/officeDocument/2006/relationships/image" Target="../media/image149.png"/><Relationship Id="rId145" Type="http://schemas.openxmlformats.org/officeDocument/2006/relationships/customXml" Target="../ink/ink147.xml"/><Relationship Id="rId161" Type="http://schemas.openxmlformats.org/officeDocument/2006/relationships/customXml" Target="../ink/ink155.xml"/><Relationship Id="rId166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23" Type="http://schemas.openxmlformats.org/officeDocument/2006/relationships/customXml" Target="../ink/ink90.xml"/><Relationship Id="rId28" Type="http://schemas.openxmlformats.org/officeDocument/2006/relationships/image" Target="../media/image93.png"/><Relationship Id="rId49" Type="http://schemas.openxmlformats.org/officeDocument/2006/relationships/customXml" Target="../ink/ink103.xml"/><Relationship Id="rId119" Type="http://schemas.openxmlformats.org/officeDocument/2006/relationships/customXml" Target="../ink/ink134.xml"/><Relationship Id="rId44" Type="http://schemas.openxmlformats.org/officeDocument/2006/relationships/image" Target="../media/image101.png"/><Relationship Id="rId60" Type="http://schemas.openxmlformats.org/officeDocument/2006/relationships/image" Target="../media/image109.png"/><Relationship Id="rId65" Type="http://schemas.openxmlformats.org/officeDocument/2006/relationships/customXml" Target="../ink/ink111.xml"/><Relationship Id="rId81" Type="http://schemas.openxmlformats.org/officeDocument/2006/relationships/customXml" Target="../ink/ink118.xml"/><Relationship Id="rId86" Type="http://schemas.openxmlformats.org/officeDocument/2006/relationships/image" Target="../media/image122.png"/><Relationship Id="rId130" Type="http://schemas.openxmlformats.org/officeDocument/2006/relationships/image" Target="../media/image144.png"/><Relationship Id="rId135" Type="http://schemas.openxmlformats.org/officeDocument/2006/relationships/customXml" Target="../ink/ink142.xml"/><Relationship Id="rId151" Type="http://schemas.openxmlformats.org/officeDocument/2006/relationships/customXml" Target="../ink/ink150.xml"/><Relationship Id="rId156" Type="http://schemas.openxmlformats.org/officeDocument/2006/relationships/image" Target="../media/image157.png"/><Relationship Id="rId172" Type="http://schemas.openxmlformats.org/officeDocument/2006/relationships/image" Target="../media/image128.png"/><Relationship Id="rId13" Type="http://schemas.openxmlformats.org/officeDocument/2006/relationships/customXml" Target="../ink/ink85.xml"/><Relationship Id="rId18" Type="http://schemas.openxmlformats.org/officeDocument/2006/relationships/image" Target="../media/image88.png"/><Relationship Id="rId39" Type="http://schemas.openxmlformats.org/officeDocument/2006/relationships/customXml" Target="../ink/ink98.xml"/><Relationship Id="rId109" Type="http://schemas.openxmlformats.org/officeDocument/2006/relationships/customXml" Target="../ink/ink130.xml"/><Relationship Id="rId34" Type="http://schemas.openxmlformats.org/officeDocument/2006/relationships/image" Target="../media/image96.png"/><Relationship Id="rId50" Type="http://schemas.openxmlformats.org/officeDocument/2006/relationships/image" Target="../media/image104.png"/><Relationship Id="rId55" Type="http://schemas.openxmlformats.org/officeDocument/2006/relationships/customXml" Target="../ink/ink106.xml"/><Relationship Id="rId76" Type="http://schemas.openxmlformats.org/officeDocument/2006/relationships/image" Target="../media/image117.png"/><Relationship Id="rId97" Type="http://schemas.openxmlformats.org/officeDocument/2006/relationships/customXml" Target="../ink/ink125.xml"/><Relationship Id="rId104" Type="http://schemas.openxmlformats.org/officeDocument/2006/relationships/image" Target="../media/image131.png"/><Relationship Id="rId120" Type="http://schemas.openxmlformats.org/officeDocument/2006/relationships/image" Target="../media/image139.png"/><Relationship Id="rId125" Type="http://schemas.openxmlformats.org/officeDocument/2006/relationships/customXml" Target="../ink/ink137.xml"/><Relationship Id="rId141" Type="http://schemas.openxmlformats.org/officeDocument/2006/relationships/customXml" Target="../ink/ink145.xml"/><Relationship Id="rId146" Type="http://schemas.openxmlformats.org/officeDocument/2006/relationships/image" Target="../media/image152.png"/><Relationship Id="rId167" Type="http://schemas.openxmlformats.org/officeDocument/2006/relationships/customXml" Target="../ink/ink158.xml"/><Relationship Id="rId7" Type="http://schemas.openxmlformats.org/officeDocument/2006/relationships/customXml" Target="../ink/ink82.xml"/><Relationship Id="rId71" Type="http://schemas.openxmlformats.org/officeDocument/2006/relationships/customXml" Target="../ink/ink114.xml"/><Relationship Id="rId92" Type="http://schemas.openxmlformats.org/officeDocument/2006/relationships/image" Target="../media/image125.png"/><Relationship Id="rId162" Type="http://schemas.openxmlformats.org/officeDocument/2006/relationships/image" Target="../media/image160.png"/><Relationship Id="rId2" Type="http://schemas.openxmlformats.org/officeDocument/2006/relationships/image" Target="../media/image80.png"/><Relationship Id="rId29" Type="http://schemas.openxmlformats.org/officeDocument/2006/relationships/customXml" Target="../ink/ink93.xml"/><Relationship Id="rId24" Type="http://schemas.openxmlformats.org/officeDocument/2006/relationships/image" Target="../media/image91.png"/><Relationship Id="rId40" Type="http://schemas.openxmlformats.org/officeDocument/2006/relationships/image" Target="../media/image99.png"/><Relationship Id="rId45" Type="http://schemas.openxmlformats.org/officeDocument/2006/relationships/customXml" Target="../ink/ink101.xml"/><Relationship Id="rId66" Type="http://schemas.openxmlformats.org/officeDocument/2006/relationships/image" Target="../media/image112.png"/><Relationship Id="rId87" Type="http://schemas.openxmlformats.org/officeDocument/2006/relationships/customXml" Target="../ink/ink120.xml"/><Relationship Id="rId110" Type="http://schemas.openxmlformats.org/officeDocument/2006/relationships/image" Target="../media/image134.png"/><Relationship Id="rId131" Type="http://schemas.openxmlformats.org/officeDocument/2006/relationships/customXml" Target="../ink/ink140.xml"/><Relationship Id="rId136" Type="http://schemas.openxmlformats.org/officeDocument/2006/relationships/image" Target="../media/image147.png"/><Relationship Id="rId157" Type="http://schemas.openxmlformats.org/officeDocument/2006/relationships/customXml" Target="../ink/ink153.xml"/><Relationship Id="rId61" Type="http://schemas.openxmlformats.org/officeDocument/2006/relationships/customXml" Target="../ink/ink109.xml"/><Relationship Id="rId152" Type="http://schemas.openxmlformats.org/officeDocument/2006/relationships/image" Target="../media/image155.png"/><Relationship Id="rId173" Type="http://schemas.openxmlformats.org/officeDocument/2006/relationships/customXml" Target="../ink/ink161.xml"/><Relationship Id="rId19" Type="http://schemas.openxmlformats.org/officeDocument/2006/relationships/customXml" Target="../ink/ink88.xml"/><Relationship Id="rId14" Type="http://schemas.openxmlformats.org/officeDocument/2006/relationships/image" Target="../media/image86.png"/><Relationship Id="rId30" Type="http://schemas.openxmlformats.org/officeDocument/2006/relationships/image" Target="../media/image94.png"/><Relationship Id="rId35" Type="http://schemas.openxmlformats.org/officeDocument/2006/relationships/customXml" Target="../ink/ink96.xml"/><Relationship Id="rId56" Type="http://schemas.openxmlformats.org/officeDocument/2006/relationships/image" Target="../media/image107.png"/><Relationship Id="rId77" Type="http://schemas.openxmlformats.org/officeDocument/2006/relationships/customXml" Target="../ink/ink116.xml"/><Relationship Id="rId100" Type="http://schemas.openxmlformats.org/officeDocument/2006/relationships/image" Target="../media/image129.png"/><Relationship Id="rId105" Type="http://schemas.openxmlformats.org/officeDocument/2006/relationships/customXml" Target="../ink/ink128.xml"/><Relationship Id="rId126" Type="http://schemas.openxmlformats.org/officeDocument/2006/relationships/image" Target="../media/image142.png"/><Relationship Id="rId147" Type="http://schemas.openxmlformats.org/officeDocument/2006/relationships/customXml" Target="../ink/ink148.xml"/><Relationship Id="rId168" Type="http://schemas.openxmlformats.org/officeDocument/2006/relationships/image" Target="../media/image116.png"/><Relationship Id="rId8" Type="http://schemas.openxmlformats.org/officeDocument/2006/relationships/image" Target="../media/image83.png"/><Relationship Id="rId51" Type="http://schemas.openxmlformats.org/officeDocument/2006/relationships/customXml" Target="../ink/ink104.xml"/><Relationship Id="rId72" Type="http://schemas.openxmlformats.org/officeDocument/2006/relationships/image" Target="../media/image115.png"/><Relationship Id="rId93" Type="http://schemas.openxmlformats.org/officeDocument/2006/relationships/customXml" Target="../ink/ink123.xml"/><Relationship Id="rId121" Type="http://schemas.openxmlformats.org/officeDocument/2006/relationships/customXml" Target="../ink/ink135.xml"/><Relationship Id="rId142" Type="http://schemas.openxmlformats.org/officeDocument/2006/relationships/image" Target="../media/image150.png"/><Relationship Id="rId163" Type="http://schemas.openxmlformats.org/officeDocument/2006/relationships/customXml" Target="../ink/ink156.xml"/><Relationship Id="rId3" Type="http://schemas.openxmlformats.org/officeDocument/2006/relationships/customXml" Target="../ink/ink80.xml"/><Relationship Id="rId25" Type="http://schemas.openxmlformats.org/officeDocument/2006/relationships/customXml" Target="../ink/ink91.xml"/><Relationship Id="rId46" Type="http://schemas.openxmlformats.org/officeDocument/2006/relationships/image" Target="../media/image102.png"/><Relationship Id="rId67" Type="http://schemas.openxmlformats.org/officeDocument/2006/relationships/customXml" Target="../ink/ink112.xml"/><Relationship Id="rId116" Type="http://schemas.openxmlformats.org/officeDocument/2006/relationships/image" Target="../media/image137.png"/><Relationship Id="rId137" Type="http://schemas.openxmlformats.org/officeDocument/2006/relationships/customXml" Target="../ink/ink143.xml"/><Relationship Id="rId158" Type="http://schemas.openxmlformats.org/officeDocument/2006/relationships/image" Target="../media/image158.png"/><Relationship Id="rId20" Type="http://schemas.openxmlformats.org/officeDocument/2006/relationships/image" Target="../media/image89.png"/><Relationship Id="rId41" Type="http://schemas.openxmlformats.org/officeDocument/2006/relationships/customXml" Target="../ink/ink99.xml"/><Relationship Id="rId62" Type="http://schemas.openxmlformats.org/officeDocument/2006/relationships/image" Target="../media/image110.png"/><Relationship Id="rId88" Type="http://schemas.openxmlformats.org/officeDocument/2006/relationships/image" Target="../media/image123.png"/><Relationship Id="rId111" Type="http://schemas.openxmlformats.org/officeDocument/2006/relationships/customXml" Target="../ink/ink131.xml"/><Relationship Id="rId132" Type="http://schemas.openxmlformats.org/officeDocument/2006/relationships/image" Target="../media/image145.png"/><Relationship Id="rId153" Type="http://schemas.openxmlformats.org/officeDocument/2006/relationships/customXml" Target="../ink/ink151.xml"/><Relationship Id="rId174" Type="http://schemas.openxmlformats.org/officeDocument/2006/relationships/image" Target="../media/image136.png"/><Relationship Id="rId15" Type="http://schemas.openxmlformats.org/officeDocument/2006/relationships/customXml" Target="../ink/ink86.xml"/><Relationship Id="rId36" Type="http://schemas.openxmlformats.org/officeDocument/2006/relationships/image" Target="../media/image97.png"/><Relationship Id="rId57" Type="http://schemas.openxmlformats.org/officeDocument/2006/relationships/customXml" Target="../ink/ink107.xml"/><Relationship Id="rId106" Type="http://schemas.openxmlformats.org/officeDocument/2006/relationships/image" Target="../media/image132.png"/><Relationship Id="rId127" Type="http://schemas.openxmlformats.org/officeDocument/2006/relationships/customXml" Target="../ink/ink138.xml"/><Relationship Id="rId10" Type="http://schemas.openxmlformats.org/officeDocument/2006/relationships/image" Target="../media/image84.png"/><Relationship Id="rId31" Type="http://schemas.openxmlformats.org/officeDocument/2006/relationships/customXml" Target="../ink/ink94.xml"/><Relationship Id="rId52" Type="http://schemas.openxmlformats.org/officeDocument/2006/relationships/image" Target="../media/image105.png"/><Relationship Id="rId73" Type="http://schemas.openxmlformats.org/officeDocument/2006/relationships/customXml" Target="../ink/ink115.xml"/><Relationship Id="rId78" Type="http://schemas.openxmlformats.org/officeDocument/2006/relationships/image" Target="../media/image118.png"/><Relationship Id="rId94" Type="http://schemas.openxmlformats.org/officeDocument/2006/relationships/image" Target="../media/image126.png"/><Relationship Id="rId101" Type="http://schemas.openxmlformats.org/officeDocument/2006/relationships/customXml" Target="../ink/ink126.xml"/><Relationship Id="rId122" Type="http://schemas.openxmlformats.org/officeDocument/2006/relationships/image" Target="../media/image140.png"/><Relationship Id="rId143" Type="http://schemas.openxmlformats.org/officeDocument/2006/relationships/customXml" Target="../ink/ink146.xml"/><Relationship Id="rId148" Type="http://schemas.openxmlformats.org/officeDocument/2006/relationships/image" Target="../media/image153.png"/><Relationship Id="rId164" Type="http://schemas.openxmlformats.org/officeDocument/2006/relationships/image" Target="../media/image161.png"/><Relationship Id="rId169" Type="http://schemas.openxmlformats.org/officeDocument/2006/relationships/customXml" Target="../ink/ink159.xml"/><Relationship Id="rId4" Type="http://schemas.openxmlformats.org/officeDocument/2006/relationships/image" Target="../media/image81.png"/><Relationship Id="rId9" Type="http://schemas.openxmlformats.org/officeDocument/2006/relationships/customXml" Target="../ink/ink83.xml"/><Relationship Id="rId26" Type="http://schemas.openxmlformats.org/officeDocument/2006/relationships/image" Target="../media/image92.png"/><Relationship Id="rId47" Type="http://schemas.openxmlformats.org/officeDocument/2006/relationships/customXml" Target="../ink/ink102.xml"/><Relationship Id="rId68" Type="http://schemas.openxmlformats.org/officeDocument/2006/relationships/image" Target="../media/image113.png"/><Relationship Id="rId89" Type="http://schemas.openxmlformats.org/officeDocument/2006/relationships/customXml" Target="../ink/ink121.xml"/><Relationship Id="rId112" Type="http://schemas.openxmlformats.org/officeDocument/2006/relationships/image" Target="../media/image135.png"/><Relationship Id="rId133" Type="http://schemas.openxmlformats.org/officeDocument/2006/relationships/customXml" Target="../ink/ink141.xml"/><Relationship Id="rId154" Type="http://schemas.openxmlformats.org/officeDocument/2006/relationships/image" Target="../media/image156.png"/><Relationship Id="rId16" Type="http://schemas.openxmlformats.org/officeDocument/2006/relationships/image" Target="../media/image87.png"/><Relationship Id="rId37" Type="http://schemas.openxmlformats.org/officeDocument/2006/relationships/customXml" Target="../ink/ink97.xml"/><Relationship Id="rId58" Type="http://schemas.openxmlformats.org/officeDocument/2006/relationships/image" Target="../media/image108.png"/><Relationship Id="rId79" Type="http://schemas.openxmlformats.org/officeDocument/2006/relationships/customXml" Target="../ink/ink117.xml"/><Relationship Id="rId102" Type="http://schemas.openxmlformats.org/officeDocument/2006/relationships/image" Target="../media/image130.png"/><Relationship Id="rId123" Type="http://schemas.openxmlformats.org/officeDocument/2006/relationships/customXml" Target="../ink/ink136.xml"/><Relationship Id="rId144" Type="http://schemas.openxmlformats.org/officeDocument/2006/relationships/image" Target="../media/image151.png"/><Relationship Id="rId90" Type="http://schemas.openxmlformats.org/officeDocument/2006/relationships/image" Target="../media/image124.png"/><Relationship Id="rId165" Type="http://schemas.openxmlformats.org/officeDocument/2006/relationships/customXml" Target="../ink/ink157.xml"/><Relationship Id="rId27" Type="http://schemas.openxmlformats.org/officeDocument/2006/relationships/customXml" Target="../ink/ink92.xml"/><Relationship Id="rId48" Type="http://schemas.openxmlformats.org/officeDocument/2006/relationships/image" Target="../media/image103.png"/><Relationship Id="rId69" Type="http://schemas.openxmlformats.org/officeDocument/2006/relationships/customXml" Target="../ink/ink113.xml"/><Relationship Id="rId113" Type="http://schemas.openxmlformats.org/officeDocument/2006/relationships/customXml" Target="../ink/ink132.xml"/><Relationship Id="rId134" Type="http://schemas.openxmlformats.org/officeDocument/2006/relationships/image" Target="../media/image146.png"/><Relationship Id="rId80" Type="http://schemas.openxmlformats.org/officeDocument/2006/relationships/image" Target="../media/image119.png"/><Relationship Id="rId155" Type="http://schemas.openxmlformats.org/officeDocument/2006/relationships/customXml" Target="../ink/ink1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.png"/><Relationship Id="rId18" Type="http://schemas.openxmlformats.org/officeDocument/2006/relationships/customXml" Target="../ink/ink170.xml"/><Relationship Id="rId26" Type="http://schemas.openxmlformats.org/officeDocument/2006/relationships/image" Target="../media/image175.png"/><Relationship Id="rId39" Type="http://schemas.openxmlformats.org/officeDocument/2006/relationships/customXml" Target="../ink/ink181.xml"/><Relationship Id="rId21" Type="http://schemas.openxmlformats.org/officeDocument/2006/relationships/image" Target="../media/image173.png"/><Relationship Id="rId34" Type="http://schemas.openxmlformats.org/officeDocument/2006/relationships/image" Target="../media/image179.png"/><Relationship Id="rId42" Type="http://schemas.openxmlformats.org/officeDocument/2006/relationships/image" Target="../media/image183.png"/><Relationship Id="rId47" Type="http://schemas.openxmlformats.org/officeDocument/2006/relationships/customXml" Target="../ink/ink185.xml"/><Relationship Id="rId50" Type="http://schemas.openxmlformats.org/officeDocument/2006/relationships/image" Target="../media/image187.png"/><Relationship Id="rId55" Type="http://schemas.openxmlformats.org/officeDocument/2006/relationships/customXml" Target="../ink/ink189.xml"/><Relationship Id="rId7" Type="http://schemas.openxmlformats.org/officeDocument/2006/relationships/image" Target="../media/image166.png"/><Relationship Id="rId2" Type="http://schemas.openxmlformats.org/officeDocument/2006/relationships/customXml" Target="../ink/ink162.xml"/><Relationship Id="rId16" Type="http://schemas.openxmlformats.org/officeDocument/2006/relationships/customXml" Target="../ink/ink169.xml"/><Relationship Id="rId29" Type="http://schemas.openxmlformats.org/officeDocument/2006/relationships/customXml" Target="../ink/ink176.xml"/><Relationship Id="rId11" Type="http://schemas.openxmlformats.org/officeDocument/2006/relationships/image" Target="../media/image168.png"/><Relationship Id="rId24" Type="http://schemas.openxmlformats.org/officeDocument/2006/relationships/customXml" Target="../ink/ink173.xml"/><Relationship Id="rId32" Type="http://schemas.openxmlformats.org/officeDocument/2006/relationships/image" Target="../media/image178.png"/><Relationship Id="rId37" Type="http://schemas.openxmlformats.org/officeDocument/2006/relationships/customXml" Target="../ink/ink180.xml"/><Relationship Id="rId40" Type="http://schemas.openxmlformats.org/officeDocument/2006/relationships/image" Target="../media/image182.png"/><Relationship Id="rId45" Type="http://schemas.openxmlformats.org/officeDocument/2006/relationships/customXml" Target="../ink/ink184.xml"/><Relationship Id="rId53" Type="http://schemas.openxmlformats.org/officeDocument/2006/relationships/customXml" Target="../ink/ink188.xml"/><Relationship Id="rId58" Type="http://schemas.openxmlformats.org/officeDocument/2006/relationships/image" Target="../media/image191.png"/><Relationship Id="rId5" Type="http://schemas.openxmlformats.org/officeDocument/2006/relationships/image" Target="../media/image165.png"/><Relationship Id="rId19" Type="http://schemas.openxmlformats.org/officeDocument/2006/relationships/image" Target="../media/image172.png"/><Relationship Id="rId4" Type="http://schemas.openxmlformats.org/officeDocument/2006/relationships/customXml" Target="../ink/ink163.xml"/><Relationship Id="rId9" Type="http://schemas.openxmlformats.org/officeDocument/2006/relationships/image" Target="../media/image167.png"/><Relationship Id="rId14" Type="http://schemas.openxmlformats.org/officeDocument/2006/relationships/customXml" Target="../ink/ink168.xml"/><Relationship Id="rId22" Type="http://schemas.openxmlformats.org/officeDocument/2006/relationships/customXml" Target="../ink/ink172.xml"/><Relationship Id="rId27" Type="http://schemas.openxmlformats.org/officeDocument/2006/relationships/customXml" Target="../ink/ink175.xml"/><Relationship Id="rId30" Type="http://schemas.openxmlformats.org/officeDocument/2006/relationships/image" Target="../media/image177.png"/><Relationship Id="rId35" Type="http://schemas.openxmlformats.org/officeDocument/2006/relationships/customXml" Target="../ink/ink179.xml"/><Relationship Id="rId43" Type="http://schemas.openxmlformats.org/officeDocument/2006/relationships/customXml" Target="../ink/ink183.xml"/><Relationship Id="rId48" Type="http://schemas.openxmlformats.org/officeDocument/2006/relationships/image" Target="../media/image186.png"/><Relationship Id="rId56" Type="http://schemas.openxmlformats.org/officeDocument/2006/relationships/image" Target="../media/image190.png"/><Relationship Id="rId8" Type="http://schemas.openxmlformats.org/officeDocument/2006/relationships/customXml" Target="../ink/ink165.xml"/><Relationship Id="rId51" Type="http://schemas.openxmlformats.org/officeDocument/2006/relationships/customXml" Target="../ink/ink187.xml"/><Relationship Id="rId3" Type="http://schemas.openxmlformats.org/officeDocument/2006/relationships/image" Target="../media/image164.png"/><Relationship Id="rId12" Type="http://schemas.openxmlformats.org/officeDocument/2006/relationships/customXml" Target="../ink/ink167.xml"/><Relationship Id="rId17" Type="http://schemas.openxmlformats.org/officeDocument/2006/relationships/image" Target="../media/image171.png"/><Relationship Id="rId25" Type="http://schemas.openxmlformats.org/officeDocument/2006/relationships/customXml" Target="../ink/ink174.xml"/><Relationship Id="rId33" Type="http://schemas.openxmlformats.org/officeDocument/2006/relationships/customXml" Target="../ink/ink178.xml"/><Relationship Id="rId38" Type="http://schemas.openxmlformats.org/officeDocument/2006/relationships/image" Target="../media/image181.png"/><Relationship Id="rId46" Type="http://schemas.openxmlformats.org/officeDocument/2006/relationships/image" Target="../media/image185.png"/><Relationship Id="rId59" Type="http://schemas.openxmlformats.org/officeDocument/2006/relationships/customXml" Target="../ink/ink191.xml"/><Relationship Id="rId20" Type="http://schemas.openxmlformats.org/officeDocument/2006/relationships/customXml" Target="../ink/ink171.xml"/><Relationship Id="rId41" Type="http://schemas.openxmlformats.org/officeDocument/2006/relationships/customXml" Target="../ink/ink182.xml"/><Relationship Id="rId54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4.xml"/><Relationship Id="rId15" Type="http://schemas.openxmlformats.org/officeDocument/2006/relationships/image" Target="../media/image170.png"/><Relationship Id="rId23" Type="http://schemas.openxmlformats.org/officeDocument/2006/relationships/image" Target="../media/image174.png"/><Relationship Id="rId28" Type="http://schemas.openxmlformats.org/officeDocument/2006/relationships/image" Target="../media/image176.png"/><Relationship Id="rId36" Type="http://schemas.openxmlformats.org/officeDocument/2006/relationships/image" Target="../media/image180.png"/><Relationship Id="rId49" Type="http://schemas.openxmlformats.org/officeDocument/2006/relationships/customXml" Target="../ink/ink186.xml"/><Relationship Id="rId57" Type="http://schemas.openxmlformats.org/officeDocument/2006/relationships/customXml" Target="../ink/ink190.xml"/><Relationship Id="rId10" Type="http://schemas.openxmlformats.org/officeDocument/2006/relationships/customXml" Target="../ink/ink166.xml"/><Relationship Id="rId31" Type="http://schemas.openxmlformats.org/officeDocument/2006/relationships/customXml" Target="../ink/ink177.xml"/><Relationship Id="rId44" Type="http://schemas.openxmlformats.org/officeDocument/2006/relationships/image" Target="../media/image184.png"/><Relationship Id="rId52" Type="http://schemas.openxmlformats.org/officeDocument/2006/relationships/image" Target="../media/image188.png"/><Relationship Id="rId60" Type="http://schemas.openxmlformats.org/officeDocument/2006/relationships/image" Target="../media/image192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0.xml"/><Relationship Id="rId21" Type="http://schemas.openxmlformats.org/officeDocument/2006/relationships/image" Target="../media/image202.png"/><Relationship Id="rId42" Type="http://schemas.openxmlformats.org/officeDocument/2006/relationships/customXml" Target="../ink/ink212.xml"/><Relationship Id="rId63" Type="http://schemas.openxmlformats.org/officeDocument/2006/relationships/image" Target="../media/image223.png"/><Relationship Id="rId84" Type="http://schemas.openxmlformats.org/officeDocument/2006/relationships/customXml" Target="../ink/ink233.xml"/><Relationship Id="rId138" Type="http://schemas.openxmlformats.org/officeDocument/2006/relationships/customXml" Target="../ink/ink261.xml"/><Relationship Id="rId159" Type="http://schemas.openxmlformats.org/officeDocument/2006/relationships/image" Target="../media/image269.png"/><Relationship Id="rId170" Type="http://schemas.openxmlformats.org/officeDocument/2006/relationships/customXml" Target="../ink/ink277.xml"/><Relationship Id="rId191" Type="http://schemas.openxmlformats.org/officeDocument/2006/relationships/image" Target="../media/image285.png"/><Relationship Id="rId205" Type="http://schemas.openxmlformats.org/officeDocument/2006/relationships/image" Target="../media/image292.png"/><Relationship Id="rId226" Type="http://schemas.openxmlformats.org/officeDocument/2006/relationships/customXml" Target="../ink/ink305.xml"/><Relationship Id="rId107" Type="http://schemas.openxmlformats.org/officeDocument/2006/relationships/customXml" Target="../ink/ink245.xml"/><Relationship Id="rId11" Type="http://schemas.openxmlformats.org/officeDocument/2006/relationships/image" Target="../media/image197.png"/><Relationship Id="rId32" Type="http://schemas.openxmlformats.org/officeDocument/2006/relationships/customXml" Target="../ink/ink207.xml"/><Relationship Id="rId53" Type="http://schemas.openxmlformats.org/officeDocument/2006/relationships/image" Target="../media/image218.png"/><Relationship Id="rId74" Type="http://schemas.openxmlformats.org/officeDocument/2006/relationships/customXml" Target="../ink/ink228.xml"/><Relationship Id="rId128" Type="http://schemas.openxmlformats.org/officeDocument/2006/relationships/customXml" Target="../ink/ink256.xml"/><Relationship Id="rId149" Type="http://schemas.openxmlformats.org/officeDocument/2006/relationships/image" Target="../media/image264.png"/><Relationship Id="rId5" Type="http://schemas.openxmlformats.org/officeDocument/2006/relationships/image" Target="../media/image194.png"/><Relationship Id="rId95" Type="http://schemas.openxmlformats.org/officeDocument/2006/relationships/image" Target="../media/image239.png"/><Relationship Id="rId160" Type="http://schemas.openxmlformats.org/officeDocument/2006/relationships/customXml" Target="../ink/ink272.xml"/><Relationship Id="rId181" Type="http://schemas.openxmlformats.org/officeDocument/2006/relationships/image" Target="../media/image280.png"/><Relationship Id="rId216" Type="http://schemas.openxmlformats.org/officeDocument/2006/relationships/customXml" Target="../ink/ink300.xml"/><Relationship Id="rId237" Type="http://schemas.openxmlformats.org/officeDocument/2006/relationships/customXml" Target="../ink/ink311.xml"/><Relationship Id="rId22" Type="http://schemas.openxmlformats.org/officeDocument/2006/relationships/customXml" Target="../ink/ink202.xml"/><Relationship Id="rId43" Type="http://schemas.openxmlformats.org/officeDocument/2006/relationships/image" Target="../media/image213.png"/><Relationship Id="rId64" Type="http://schemas.openxmlformats.org/officeDocument/2006/relationships/customXml" Target="../ink/ink223.xml"/><Relationship Id="rId118" Type="http://schemas.openxmlformats.org/officeDocument/2006/relationships/customXml" Target="../ink/ink251.xml"/><Relationship Id="rId139" Type="http://schemas.openxmlformats.org/officeDocument/2006/relationships/image" Target="../media/image259.png"/><Relationship Id="rId85" Type="http://schemas.openxmlformats.org/officeDocument/2006/relationships/image" Target="../media/image234.png"/><Relationship Id="rId150" Type="http://schemas.openxmlformats.org/officeDocument/2006/relationships/customXml" Target="../ink/ink267.xml"/><Relationship Id="rId171" Type="http://schemas.openxmlformats.org/officeDocument/2006/relationships/image" Target="../media/image275.png"/><Relationship Id="rId192" Type="http://schemas.openxmlformats.org/officeDocument/2006/relationships/customXml" Target="../ink/ink288.xml"/><Relationship Id="rId206" Type="http://schemas.openxmlformats.org/officeDocument/2006/relationships/customXml" Target="../ink/ink295.xml"/><Relationship Id="rId227" Type="http://schemas.openxmlformats.org/officeDocument/2006/relationships/image" Target="../media/image303.png"/><Relationship Id="rId12" Type="http://schemas.openxmlformats.org/officeDocument/2006/relationships/customXml" Target="../ink/ink197.xml"/><Relationship Id="rId33" Type="http://schemas.openxmlformats.org/officeDocument/2006/relationships/image" Target="../media/image208.png"/><Relationship Id="rId108" Type="http://schemas.openxmlformats.org/officeDocument/2006/relationships/image" Target="../media/image121.png"/><Relationship Id="rId129" Type="http://schemas.openxmlformats.org/officeDocument/2006/relationships/image" Target="../media/image254.png"/><Relationship Id="rId54" Type="http://schemas.openxmlformats.org/officeDocument/2006/relationships/customXml" Target="../ink/ink218.xml"/><Relationship Id="rId75" Type="http://schemas.openxmlformats.org/officeDocument/2006/relationships/image" Target="../media/image229.png"/><Relationship Id="rId96" Type="http://schemas.openxmlformats.org/officeDocument/2006/relationships/customXml" Target="../ink/ink239.xml"/><Relationship Id="rId140" Type="http://schemas.openxmlformats.org/officeDocument/2006/relationships/customXml" Target="../ink/ink262.xml"/><Relationship Id="rId161" Type="http://schemas.openxmlformats.org/officeDocument/2006/relationships/image" Target="../media/image270.png"/><Relationship Id="rId182" Type="http://schemas.openxmlformats.org/officeDocument/2006/relationships/customXml" Target="../ink/ink283.xml"/><Relationship Id="rId217" Type="http://schemas.openxmlformats.org/officeDocument/2006/relationships/image" Target="../media/image298.png"/><Relationship Id="rId6" Type="http://schemas.openxmlformats.org/officeDocument/2006/relationships/customXml" Target="../ink/ink194.xml"/><Relationship Id="rId238" Type="http://schemas.openxmlformats.org/officeDocument/2006/relationships/image" Target="../media/image308.png"/><Relationship Id="rId23" Type="http://schemas.openxmlformats.org/officeDocument/2006/relationships/image" Target="../media/image203.png"/><Relationship Id="rId119" Type="http://schemas.openxmlformats.org/officeDocument/2006/relationships/image" Target="../media/image249.png"/><Relationship Id="rId44" Type="http://schemas.openxmlformats.org/officeDocument/2006/relationships/customXml" Target="../ink/ink213.xml"/><Relationship Id="rId65" Type="http://schemas.openxmlformats.org/officeDocument/2006/relationships/image" Target="../media/image224.png"/><Relationship Id="rId86" Type="http://schemas.openxmlformats.org/officeDocument/2006/relationships/customXml" Target="../ink/ink234.xml"/><Relationship Id="rId130" Type="http://schemas.openxmlformats.org/officeDocument/2006/relationships/customXml" Target="../ink/ink257.xml"/><Relationship Id="rId151" Type="http://schemas.openxmlformats.org/officeDocument/2006/relationships/image" Target="../media/image265.png"/><Relationship Id="rId172" Type="http://schemas.openxmlformats.org/officeDocument/2006/relationships/customXml" Target="../ink/ink278.xml"/><Relationship Id="rId193" Type="http://schemas.openxmlformats.org/officeDocument/2006/relationships/image" Target="../media/image286.png"/><Relationship Id="rId207" Type="http://schemas.openxmlformats.org/officeDocument/2006/relationships/image" Target="../media/image293.png"/><Relationship Id="rId228" Type="http://schemas.openxmlformats.org/officeDocument/2006/relationships/customXml" Target="../ink/ink306.xml"/><Relationship Id="rId13" Type="http://schemas.openxmlformats.org/officeDocument/2006/relationships/image" Target="../media/image198.png"/><Relationship Id="rId109" Type="http://schemas.openxmlformats.org/officeDocument/2006/relationships/customXml" Target="../ink/ink246.xml"/><Relationship Id="rId34" Type="http://schemas.openxmlformats.org/officeDocument/2006/relationships/customXml" Target="../ink/ink208.xml"/><Relationship Id="rId55" Type="http://schemas.openxmlformats.org/officeDocument/2006/relationships/image" Target="../media/image219.png"/><Relationship Id="rId76" Type="http://schemas.openxmlformats.org/officeDocument/2006/relationships/customXml" Target="../ink/ink229.xml"/><Relationship Id="rId97" Type="http://schemas.openxmlformats.org/officeDocument/2006/relationships/customXml" Target="../ink/ink240.xml"/><Relationship Id="rId120" Type="http://schemas.openxmlformats.org/officeDocument/2006/relationships/customXml" Target="../ink/ink252.xml"/><Relationship Id="rId141" Type="http://schemas.openxmlformats.org/officeDocument/2006/relationships/image" Target="../media/image260.png"/><Relationship Id="rId7" Type="http://schemas.openxmlformats.org/officeDocument/2006/relationships/image" Target="../media/image195.png"/><Relationship Id="rId162" Type="http://schemas.openxmlformats.org/officeDocument/2006/relationships/customXml" Target="../ink/ink273.xml"/><Relationship Id="rId183" Type="http://schemas.openxmlformats.org/officeDocument/2006/relationships/image" Target="../media/image281.png"/><Relationship Id="rId218" Type="http://schemas.openxmlformats.org/officeDocument/2006/relationships/customXml" Target="../ink/ink301.xml"/><Relationship Id="rId239" Type="http://schemas.openxmlformats.org/officeDocument/2006/relationships/customXml" Target="../ink/ink312.xml"/><Relationship Id="rId24" Type="http://schemas.openxmlformats.org/officeDocument/2006/relationships/customXml" Target="../ink/ink203.xml"/><Relationship Id="rId45" Type="http://schemas.openxmlformats.org/officeDocument/2006/relationships/image" Target="../media/image214.png"/><Relationship Id="rId66" Type="http://schemas.openxmlformats.org/officeDocument/2006/relationships/customXml" Target="../ink/ink224.xml"/><Relationship Id="rId87" Type="http://schemas.openxmlformats.org/officeDocument/2006/relationships/image" Target="../media/image235.png"/><Relationship Id="rId110" Type="http://schemas.openxmlformats.org/officeDocument/2006/relationships/image" Target="../media/image245.png"/><Relationship Id="rId131" Type="http://schemas.openxmlformats.org/officeDocument/2006/relationships/image" Target="../media/image255.png"/><Relationship Id="rId152" Type="http://schemas.openxmlformats.org/officeDocument/2006/relationships/customXml" Target="../ink/ink268.xml"/><Relationship Id="rId173" Type="http://schemas.openxmlformats.org/officeDocument/2006/relationships/image" Target="../media/image276.png"/><Relationship Id="rId194" Type="http://schemas.openxmlformats.org/officeDocument/2006/relationships/customXml" Target="../ink/ink289.xml"/><Relationship Id="rId208" Type="http://schemas.openxmlformats.org/officeDocument/2006/relationships/customXml" Target="../ink/ink296.xml"/><Relationship Id="rId229" Type="http://schemas.openxmlformats.org/officeDocument/2006/relationships/image" Target="../media/image304.png"/><Relationship Id="rId240" Type="http://schemas.openxmlformats.org/officeDocument/2006/relationships/image" Target="../media/image309.png"/><Relationship Id="rId14" Type="http://schemas.openxmlformats.org/officeDocument/2006/relationships/customXml" Target="../ink/ink198.xml"/><Relationship Id="rId35" Type="http://schemas.openxmlformats.org/officeDocument/2006/relationships/image" Target="../media/image209.png"/><Relationship Id="rId56" Type="http://schemas.openxmlformats.org/officeDocument/2006/relationships/customXml" Target="../ink/ink219.xml"/><Relationship Id="rId77" Type="http://schemas.openxmlformats.org/officeDocument/2006/relationships/image" Target="../media/image230.png"/><Relationship Id="rId100" Type="http://schemas.openxmlformats.org/officeDocument/2006/relationships/image" Target="../media/image241.png"/><Relationship Id="rId8" Type="http://schemas.openxmlformats.org/officeDocument/2006/relationships/customXml" Target="../ink/ink195.xml"/><Relationship Id="rId98" Type="http://schemas.openxmlformats.org/officeDocument/2006/relationships/image" Target="../media/image240.png"/><Relationship Id="rId121" Type="http://schemas.openxmlformats.org/officeDocument/2006/relationships/image" Target="../media/image250.png"/><Relationship Id="rId142" Type="http://schemas.openxmlformats.org/officeDocument/2006/relationships/customXml" Target="../ink/ink263.xml"/><Relationship Id="rId163" Type="http://schemas.openxmlformats.org/officeDocument/2006/relationships/image" Target="../media/image271.png"/><Relationship Id="rId184" Type="http://schemas.openxmlformats.org/officeDocument/2006/relationships/customXml" Target="../ink/ink284.xml"/><Relationship Id="rId219" Type="http://schemas.openxmlformats.org/officeDocument/2006/relationships/image" Target="../media/image299.png"/><Relationship Id="rId230" Type="http://schemas.openxmlformats.org/officeDocument/2006/relationships/customXml" Target="../ink/ink307.xml"/><Relationship Id="rId25" Type="http://schemas.openxmlformats.org/officeDocument/2006/relationships/image" Target="../media/image204.png"/><Relationship Id="rId46" Type="http://schemas.openxmlformats.org/officeDocument/2006/relationships/customXml" Target="../ink/ink214.xml"/><Relationship Id="rId67" Type="http://schemas.openxmlformats.org/officeDocument/2006/relationships/image" Target="../media/image225.png"/><Relationship Id="rId88" Type="http://schemas.openxmlformats.org/officeDocument/2006/relationships/customXml" Target="../ink/ink235.xml"/><Relationship Id="rId111" Type="http://schemas.openxmlformats.org/officeDocument/2006/relationships/customXml" Target="../ink/ink247.xml"/><Relationship Id="rId132" Type="http://schemas.openxmlformats.org/officeDocument/2006/relationships/customXml" Target="../ink/ink258.xml"/><Relationship Id="rId153" Type="http://schemas.openxmlformats.org/officeDocument/2006/relationships/image" Target="../media/image266.png"/><Relationship Id="rId174" Type="http://schemas.openxmlformats.org/officeDocument/2006/relationships/customXml" Target="../ink/ink279.xml"/><Relationship Id="rId195" Type="http://schemas.openxmlformats.org/officeDocument/2006/relationships/image" Target="../media/image287.png"/><Relationship Id="rId209" Type="http://schemas.openxmlformats.org/officeDocument/2006/relationships/image" Target="../media/image294.png"/><Relationship Id="rId190" Type="http://schemas.openxmlformats.org/officeDocument/2006/relationships/customXml" Target="../ink/ink287.xml"/><Relationship Id="rId204" Type="http://schemas.openxmlformats.org/officeDocument/2006/relationships/customXml" Target="../ink/ink294.xml"/><Relationship Id="rId220" Type="http://schemas.openxmlformats.org/officeDocument/2006/relationships/customXml" Target="../ink/ink302.xml"/><Relationship Id="rId225" Type="http://schemas.openxmlformats.org/officeDocument/2006/relationships/image" Target="../media/image302.png"/><Relationship Id="rId15" Type="http://schemas.openxmlformats.org/officeDocument/2006/relationships/image" Target="../media/image199.png"/><Relationship Id="rId36" Type="http://schemas.openxmlformats.org/officeDocument/2006/relationships/customXml" Target="../ink/ink209.xml"/><Relationship Id="rId57" Type="http://schemas.openxmlformats.org/officeDocument/2006/relationships/image" Target="../media/image220.png"/><Relationship Id="rId106" Type="http://schemas.openxmlformats.org/officeDocument/2006/relationships/image" Target="../media/image244.png"/><Relationship Id="rId127" Type="http://schemas.openxmlformats.org/officeDocument/2006/relationships/image" Target="../media/image253.png"/><Relationship Id="rId10" Type="http://schemas.openxmlformats.org/officeDocument/2006/relationships/customXml" Target="../ink/ink196.xml"/><Relationship Id="rId31" Type="http://schemas.openxmlformats.org/officeDocument/2006/relationships/image" Target="../media/image207.png"/><Relationship Id="rId52" Type="http://schemas.openxmlformats.org/officeDocument/2006/relationships/customXml" Target="../ink/ink217.xml"/><Relationship Id="rId73" Type="http://schemas.openxmlformats.org/officeDocument/2006/relationships/image" Target="../media/image228.png"/><Relationship Id="rId78" Type="http://schemas.openxmlformats.org/officeDocument/2006/relationships/customXml" Target="../ink/ink230.xml"/><Relationship Id="rId94" Type="http://schemas.openxmlformats.org/officeDocument/2006/relationships/customXml" Target="../ink/ink238.xml"/><Relationship Id="rId99" Type="http://schemas.openxmlformats.org/officeDocument/2006/relationships/customXml" Target="../ink/ink241.xml"/><Relationship Id="rId101" Type="http://schemas.openxmlformats.org/officeDocument/2006/relationships/customXml" Target="../ink/ink242.xml"/><Relationship Id="rId122" Type="http://schemas.openxmlformats.org/officeDocument/2006/relationships/customXml" Target="../ink/ink253.xml"/><Relationship Id="rId143" Type="http://schemas.openxmlformats.org/officeDocument/2006/relationships/image" Target="../media/image261.png"/><Relationship Id="rId148" Type="http://schemas.openxmlformats.org/officeDocument/2006/relationships/customXml" Target="../ink/ink266.xml"/><Relationship Id="rId164" Type="http://schemas.openxmlformats.org/officeDocument/2006/relationships/customXml" Target="../ink/ink274.xml"/><Relationship Id="rId169" Type="http://schemas.openxmlformats.org/officeDocument/2006/relationships/image" Target="../media/image274.png"/><Relationship Id="rId185" Type="http://schemas.openxmlformats.org/officeDocument/2006/relationships/image" Target="../media/image282.png"/><Relationship Id="rId4" Type="http://schemas.openxmlformats.org/officeDocument/2006/relationships/customXml" Target="../ink/ink193.xml"/><Relationship Id="rId9" Type="http://schemas.openxmlformats.org/officeDocument/2006/relationships/image" Target="../media/image196.png"/><Relationship Id="rId180" Type="http://schemas.openxmlformats.org/officeDocument/2006/relationships/customXml" Target="../ink/ink282.xml"/><Relationship Id="rId210" Type="http://schemas.openxmlformats.org/officeDocument/2006/relationships/customXml" Target="../ink/ink297.xml"/><Relationship Id="rId215" Type="http://schemas.openxmlformats.org/officeDocument/2006/relationships/image" Target="../media/image297.png"/><Relationship Id="rId236" Type="http://schemas.openxmlformats.org/officeDocument/2006/relationships/customXml" Target="../ink/ink310.xml"/><Relationship Id="rId26" Type="http://schemas.openxmlformats.org/officeDocument/2006/relationships/customXml" Target="../ink/ink204.xml"/><Relationship Id="rId231" Type="http://schemas.openxmlformats.org/officeDocument/2006/relationships/image" Target="../media/image305.png"/><Relationship Id="rId47" Type="http://schemas.openxmlformats.org/officeDocument/2006/relationships/image" Target="../media/image215.png"/><Relationship Id="rId68" Type="http://schemas.openxmlformats.org/officeDocument/2006/relationships/customXml" Target="../ink/ink225.xml"/><Relationship Id="rId89" Type="http://schemas.openxmlformats.org/officeDocument/2006/relationships/image" Target="../media/image236.png"/><Relationship Id="rId112" Type="http://schemas.openxmlformats.org/officeDocument/2006/relationships/image" Target="../media/image246.png"/><Relationship Id="rId133" Type="http://schemas.openxmlformats.org/officeDocument/2006/relationships/image" Target="../media/image256.png"/><Relationship Id="rId154" Type="http://schemas.openxmlformats.org/officeDocument/2006/relationships/customXml" Target="../ink/ink269.xml"/><Relationship Id="rId175" Type="http://schemas.openxmlformats.org/officeDocument/2006/relationships/image" Target="../media/image277.png"/><Relationship Id="rId196" Type="http://schemas.openxmlformats.org/officeDocument/2006/relationships/customXml" Target="../ink/ink290.xml"/><Relationship Id="rId200" Type="http://schemas.openxmlformats.org/officeDocument/2006/relationships/customXml" Target="../ink/ink292.xml"/><Relationship Id="rId16" Type="http://schemas.openxmlformats.org/officeDocument/2006/relationships/customXml" Target="../ink/ink199.xml"/><Relationship Id="rId221" Type="http://schemas.openxmlformats.org/officeDocument/2006/relationships/image" Target="../media/image300.png"/><Relationship Id="rId37" Type="http://schemas.openxmlformats.org/officeDocument/2006/relationships/image" Target="../media/image210.png"/><Relationship Id="rId58" Type="http://schemas.openxmlformats.org/officeDocument/2006/relationships/customXml" Target="../ink/ink220.xml"/><Relationship Id="rId79" Type="http://schemas.openxmlformats.org/officeDocument/2006/relationships/image" Target="../media/image231.png"/><Relationship Id="rId102" Type="http://schemas.openxmlformats.org/officeDocument/2006/relationships/image" Target="../media/image242.png"/><Relationship Id="rId123" Type="http://schemas.openxmlformats.org/officeDocument/2006/relationships/image" Target="../media/image251.png"/><Relationship Id="rId144" Type="http://schemas.openxmlformats.org/officeDocument/2006/relationships/customXml" Target="../ink/ink264.xml"/><Relationship Id="rId90" Type="http://schemas.openxmlformats.org/officeDocument/2006/relationships/customXml" Target="../ink/ink236.xml"/><Relationship Id="rId165" Type="http://schemas.openxmlformats.org/officeDocument/2006/relationships/image" Target="../media/image272.png"/><Relationship Id="rId186" Type="http://schemas.openxmlformats.org/officeDocument/2006/relationships/customXml" Target="../ink/ink285.xml"/><Relationship Id="rId211" Type="http://schemas.openxmlformats.org/officeDocument/2006/relationships/image" Target="../media/image295.png"/><Relationship Id="rId232" Type="http://schemas.openxmlformats.org/officeDocument/2006/relationships/customXml" Target="../ink/ink308.xml"/><Relationship Id="rId27" Type="http://schemas.openxmlformats.org/officeDocument/2006/relationships/image" Target="../media/image205.png"/><Relationship Id="rId48" Type="http://schemas.openxmlformats.org/officeDocument/2006/relationships/customXml" Target="../ink/ink215.xml"/><Relationship Id="rId69" Type="http://schemas.openxmlformats.org/officeDocument/2006/relationships/image" Target="../media/image226.png"/><Relationship Id="rId113" Type="http://schemas.openxmlformats.org/officeDocument/2006/relationships/customXml" Target="../ink/ink248.xml"/><Relationship Id="rId134" Type="http://schemas.openxmlformats.org/officeDocument/2006/relationships/customXml" Target="../ink/ink259.xml"/><Relationship Id="rId80" Type="http://schemas.openxmlformats.org/officeDocument/2006/relationships/customXml" Target="../ink/ink231.xml"/><Relationship Id="rId155" Type="http://schemas.openxmlformats.org/officeDocument/2006/relationships/image" Target="../media/image267.png"/><Relationship Id="rId176" Type="http://schemas.openxmlformats.org/officeDocument/2006/relationships/customXml" Target="../ink/ink280.xml"/><Relationship Id="rId197" Type="http://schemas.openxmlformats.org/officeDocument/2006/relationships/image" Target="../media/image288.png"/><Relationship Id="rId201" Type="http://schemas.openxmlformats.org/officeDocument/2006/relationships/image" Target="../media/image290.png"/><Relationship Id="rId222" Type="http://schemas.openxmlformats.org/officeDocument/2006/relationships/customXml" Target="../ink/ink303.xml"/><Relationship Id="rId17" Type="http://schemas.openxmlformats.org/officeDocument/2006/relationships/image" Target="../media/image200.png"/><Relationship Id="rId38" Type="http://schemas.openxmlformats.org/officeDocument/2006/relationships/customXml" Target="../ink/ink210.xml"/><Relationship Id="rId59" Type="http://schemas.openxmlformats.org/officeDocument/2006/relationships/image" Target="../media/image221.png"/><Relationship Id="rId103" Type="http://schemas.openxmlformats.org/officeDocument/2006/relationships/customXml" Target="../ink/ink243.xml"/><Relationship Id="rId124" Type="http://schemas.openxmlformats.org/officeDocument/2006/relationships/customXml" Target="../ink/ink254.xml"/><Relationship Id="rId70" Type="http://schemas.openxmlformats.org/officeDocument/2006/relationships/customXml" Target="../ink/ink226.xml"/><Relationship Id="rId91" Type="http://schemas.openxmlformats.org/officeDocument/2006/relationships/image" Target="../media/image237.png"/><Relationship Id="rId145" Type="http://schemas.openxmlformats.org/officeDocument/2006/relationships/image" Target="../media/image262.png"/><Relationship Id="rId166" Type="http://schemas.openxmlformats.org/officeDocument/2006/relationships/customXml" Target="../ink/ink275.xml"/><Relationship Id="rId187" Type="http://schemas.openxmlformats.org/officeDocument/2006/relationships/image" Target="../media/image28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98.xml"/><Relationship Id="rId233" Type="http://schemas.openxmlformats.org/officeDocument/2006/relationships/image" Target="../media/image306.png"/><Relationship Id="rId28" Type="http://schemas.openxmlformats.org/officeDocument/2006/relationships/customXml" Target="../ink/ink205.xml"/><Relationship Id="rId49" Type="http://schemas.openxmlformats.org/officeDocument/2006/relationships/image" Target="../media/image216.png"/><Relationship Id="rId114" Type="http://schemas.openxmlformats.org/officeDocument/2006/relationships/image" Target="../media/image247.png"/><Relationship Id="rId60" Type="http://schemas.openxmlformats.org/officeDocument/2006/relationships/customXml" Target="../ink/ink221.xml"/><Relationship Id="rId81" Type="http://schemas.openxmlformats.org/officeDocument/2006/relationships/image" Target="../media/image232.png"/><Relationship Id="rId135" Type="http://schemas.openxmlformats.org/officeDocument/2006/relationships/image" Target="../media/image257.png"/><Relationship Id="rId156" Type="http://schemas.openxmlformats.org/officeDocument/2006/relationships/customXml" Target="../ink/ink270.xml"/><Relationship Id="rId177" Type="http://schemas.openxmlformats.org/officeDocument/2006/relationships/image" Target="../media/image278.png"/><Relationship Id="rId198" Type="http://schemas.openxmlformats.org/officeDocument/2006/relationships/customXml" Target="../ink/ink291.xml"/><Relationship Id="rId202" Type="http://schemas.openxmlformats.org/officeDocument/2006/relationships/customXml" Target="../ink/ink293.xml"/><Relationship Id="rId223" Type="http://schemas.openxmlformats.org/officeDocument/2006/relationships/image" Target="../media/image301.png"/><Relationship Id="rId18" Type="http://schemas.openxmlformats.org/officeDocument/2006/relationships/customXml" Target="../ink/ink200.xml"/><Relationship Id="rId39" Type="http://schemas.openxmlformats.org/officeDocument/2006/relationships/image" Target="../media/image211.png"/><Relationship Id="rId50" Type="http://schemas.openxmlformats.org/officeDocument/2006/relationships/customXml" Target="../ink/ink216.xml"/><Relationship Id="rId104" Type="http://schemas.openxmlformats.org/officeDocument/2006/relationships/image" Target="../media/image243.png"/><Relationship Id="rId125" Type="http://schemas.openxmlformats.org/officeDocument/2006/relationships/image" Target="../media/image252.png"/><Relationship Id="rId146" Type="http://schemas.openxmlformats.org/officeDocument/2006/relationships/customXml" Target="../ink/ink265.xml"/><Relationship Id="rId167" Type="http://schemas.openxmlformats.org/officeDocument/2006/relationships/image" Target="../media/image273.png"/><Relationship Id="rId188" Type="http://schemas.openxmlformats.org/officeDocument/2006/relationships/customXml" Target="../ink/ink286.xml"/><Relationship Id="rId71" Type="http://schemas.openxmlformats.org/officeDocument/2006/relationships/image" Target="../media/image227.png"/><Relationship Id="rId92" Type="http://schemas.openxmlformats.org/officeDocument/2006/relationships/customXml" Target="../ink/ink237.xml"/><Relationship Id="rId213" Type="http://schemas.openxmlformats.org/officeDocument/2006/relationships/image" Target="../media/image296.png"/><Relationship Id="rId234" Type="http://schemas.openxmlformats.org/officeDocument/2006/relationships/customXml" Target="../ink/ink309.xml"/><Relationship Id="rId2" Type="http://schemas.openxmlformats.org/officeDocument/2006/relationships/customXml" Target="../ink/ink192.xml"/><Relationship Id="rId29" Type="http://schemas.openxmlformats.org/officeDocument/2006/relationships/image" Target="../media/image206.png"/><Relationship Id="rId40" Type="http://schemas.openxmlformats.org/officeDocument/2006/relationships/customXml" Target="../ink/ink211.xml"/><Relationship Id="rId115" Type="http://schemas.openxmlformats.org/officeDocument/2006/relationships/customXml" Target="../ink/ink249.xml"/><Relationship Id="rId136" Type="http://schemas.openxmlformats.org/officeDocument/2006/relationships/customXml" Target="../ink/ink260.xml"/><Relationship Id="rId157" Type="http://schemas.openxmlformats.org/officeDocument/2006/relationships/image" Target="../media/image268.png"/><Relationship Id="rId178" Type="http://schemas.openxmlformats.org/officeDocument/2006/relationships/customXml" Target="../ink/ink281.xml"/><Relationship Id="rId61" Type="http://schemas.openxmlformats.org/officeDocument/2006/relationships/image" Target="../media/image222.png"/><Relationship Id="rId82" Type="http://schemas.openxmlformats.org/officeDocument/2006/relationships/customXml" Target="../ink/ink232.xml"/><Relationship Id="rId199" Type="http://schemas.openxmlformats.org/officeDocument/2006/relationships/image" Target="../media/image289.png"/><Relationship Id="rId203" Type="http://schemas.openxmlformats.org/officeDocument/2006/relationships/image" Target="../media/image291.png"/><Relationship Id="rId19" Type="http://schemas.openxmlformats.org/officeDocument/2006/relationships/image" Target="../media/image201.png"/><Relationship Id="rId224" Type="http://schemas.openxmlformats.org/officeDocument/2006/relationships/customXml" Target="../ink/ink304.xml"/><Relationship Id="rId30" Type="http://schemas.openxmlformats.org/officeDocument/2006/relationships/customXml" Target="../ink/ink206.xml"/><Relationship Id="rId105" Type="http://schemas.openxmlformats.org/officeDocument/2006/relationships/customXml" Target="../ink/ink244.xml"/><Relationship Id="rId126" Type="http://schemas.openxmlformats.org/officeDocument/2006/relationships/customXml" Target="../ink/ink255.xml"/><Relationship Id="rId147" Type="http://schemas.openxmlformats.org/officeDocument/2006/relationships/image" Target="../media/image263.png"/><Relationship Id="rId168" Type="http://schemas.openxmlformats.org/officeDocument/2006/relationships/customXml" Target="../ink/ink276.xml"/><Relationship Id="rId51" Type="http://schemas.openxmlformats.org/officeDocument/2006/relationships/image" Target="../media/image217.png"/><Relationship Id="rId72" Type="http://schemas.openxmlformats.org/officeDocument/2006/relationships/customXml" Target="../ink/ink227.xml"/><Relationship Id="rId93" Type="http://schemas.openxmlformats.org/officeDocument/2006/relationships/image" Target="../media/image238.png"/><Relationship Id="rId189" Type="http://schemas.openxmlformats.org/officeDocument/2006/relationships/image" Target="../media/image284.png"/><Relationship Id="rId3" Type="http://schemas.openxmlformats.org/officeDocument/2006/relationships/image" Target="../media/image193.png"/><Relationship Id="rId214" Type="http://schemas.openxmlformats.org/officeDocument/2006/relationships/customXml" Target="../ink/ink299.xml"/><Relationship Id="rId235" Type="http://schemas.openxmlformats.org/officeDocument/2006/relationships/image" Target="../media/image307.png"/><Relationship Id="rId116" Type="http://schemas.openxmlformats.org/officeDocument/2006/relationships/image" Target="../media/image248.png"/><Relationship Id="rId137" Type="http://schemas.openxmlformats.org/officeDocument/2006/relationships/image" Target="../media/image258.png"/><Relationship Id="rId158" Type="http://schemas.openxmlformats.org/officeDocument/2006/relationships/customXml" Target="../ink/ink271.xml"/><Relationship Id="rId20" Type="http://schemas.openxmlformats.org/officeDocument/2006/relationships/customXml" Target="../ink/ink201.xml"/><Relationship Id="rId41" Type="http://schemas.openxmlformats.org/officeDocument/2006/relationships/image" Target="../media/image212.png"/><Relationship Id="rId62" Type="http://schemas.openxmlformats.org/officeDocument/2006/relationships/customXml" Target="../ink/ink222.xml"/><Relationship Id="rId83" Type="http://schemas.openxmlformats.org/officeDocument/2006/relationships/image" Target="../media/image233.png"/><Relationship Id="rId179" Type="http://schemas.openxmlformats.org/officeDocument/2006/relationships/image" Target="../media/image27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88A80-17A3-4F31-B2BC-F97583CE3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№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5196C-8D99-4991-AF88-300CB7D7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0965"/>
          </a:xfrm>
        </p:spPr>
        <p:txBody>
          <a:bodyPr>
            <a:normAutofit/>
          </a:bodyPr>
          <a:lstStyle/>
          <a:p>
            <a:r>
              <a:rPr lang="ru-RU" dirty="0"/>
              <a:t>Рекурсия, рекуррентные нейронные сети, </a:t>
            </a:r>
            <a:r>
              <a:rPr lang="en-US" dirty="0"/>
              <a:t>LSTM, </a:t>
            </a:r>
            <a:r>
              <a:rPr lang="ru-RU" dirty="0"/>
              <a:t>типы задач, решаемые с их помощью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D413C-1300-44C8-9839-24BFCA181AC0}"/>
              </a:ext>
            </a:extLst>
          </p:cNvPr>
          <p:cNvSpPr txBox="1"/>
          <p:nvPr/>
        </p:nvSpPr>
        <p:spPr>
          <a:xfrm>
            <a:off x="5229801" y="5089306"/>
            <a:ext cx="1732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Кузьминов В. А.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027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B6267-634A-4E76-9A72-63525C54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C2E6A3-CB12-4EE5-BD3F-2ED7735E45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u-RU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𝑢𝑡𝑝𝑢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𝑠𝑡𝑎𝑡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𝑖𝑛𝑝𝑢</m:t>
                          </m:r>
                          <m:sSub>
                            <m:sSubPr>
                              <m:ctrlP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𝑠𝑡𝑎𝑡</m:t>
                          </m:r>
                          <m:sSub>
                            <m:sSubPr>
                              <m:ctrlP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𝑠𝑡𝑎𝑡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𝑠𝑡𝑎𝑡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ru-RU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C2E6A3-CB12-4EE5-BD3F-2ED7735E4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EC895B-86B7-4CE9-999A-D0FFA001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10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62E094-59BB-42F9-950E-57892319E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2460"/>
            <a:ext cx="5257800" cy="21376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3FB1F721-0198-47E2-8F7C-BED7CB6016EF}"/>
                  </a:ext>
                </a:extLst>
              </p14:cNvPr>
              <p14:cNvContentPartPr/>
              <p14:nvPr/>
            </p14:nvContentPartPr>
            <p14:xfrm>
              <a:off x="3873270" y="3765960"/>
              <a:ext cx="603360" cy="1098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3FB1F721-0198-47E2-8F7C-BED7CB6016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4630" y="3756960"/>
                <a:ext cx="62100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84B5B54-6B51-4F46-939D-2A437CD86248}"/>
              </a:ext>
            </a:extLst>
          </p:cNvPr>
          <p:cNvGrpSpPr/>
          <p:nvPr/>
        </p:nvGrpSpPr>
        <p:grpSpPr>
          <a:xfrm>
            <a:off x="2775000" y="3800216"/>
            <a:ext cx="1701630" cy="268061"/>
            <a:chOff x="2775000" y="3800216"/>
            <a:chExt cx="1701630" cy="26806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76F3DE9B-F298-4A42-8B0D-13986B4F5048}"/>
                    </a:ext>
                  </a:extLst>
                </p14:cNvPr>
                <p14:cNvContentPartPr/>
                <p14:nvPr/>
              </p14:nvContentPartPr>
              <p14:xfrm>
                <a:off x="2775000" y="3925717"/>
                <a:ext cx="54360" cy="1425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76F3DE9B-F298-4A42-8B0D-13986B4F50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66000" y="3916717"/>
                  <a:ext cx="72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41E30497-F754-49AD-ACCF-55C1C73ACB09}"/>
                    </a:ext>
                  </a:extLst>
                </p14:cNvPr>
                <p14:cNvContentPartPr/>
                <p14:nvPr/>
              </p14:nvContentPartPr>
              <p14:xfrm>
                <a:off x="2847720" y="3919957"/>
                <a:ext cx="52200" cy="4788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41E30497-F754-49AD-ACCF-55C1C73ACB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8657" y="3910957"/>
                  <a:ext cx="69963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914C6987-C1FF-46E8-9D72-49A71140F00F}"/>
                    </a:ext>
                  </a:extLst>
                </p14:cNvPr>
                <p14:cNvContentPartPr/>
                <p14:nvPr/>
              </p14:nvContentPartPr>
              <p14:xfrm>
                <a:off x="2914680" y="3933637"/>
                <a:ext cx="130320" cy="5688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914C6987-C1FF-46E8-9D72-49A71140F0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05655" y="3924637"/>
                  <a:ext cx="148009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32F0D009-FF65-4DF1-B4A1-471A45D355A6}"/>
                    </a:ext>
                  </a:extLst>
                </p14:cNvPr>
                <p14:cNvContentPartPr/>
                <p14:nvPr/>
              </p14:nvContentPartPr>
              <p14:xfrm>
                <a:off x="3067680" y="3907717"/>
                <a:ext cx="704160" cy="781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32F0D009-FF65-4DF1-B4A1-471A45D355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58680" y="3898717"/>
                  <a:ext cx="721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DA4F0FC-1ED2-4642-AC86-7090434867FE}"/>
                    </a:ext>
                  </a:extLst>
                </p14:cNvPr>
                <p14:cNvContentPartPr/>
                <p14:nvPr/>
              </p14:nvContentPartPr>
              <p14:xfrm>
                <a:off x="3120913" y="3800216"/>
                <a:ext cx="518400" cy="784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DA4F0FC-1ED2-4642-AC86-7090434867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11913" y="3791576"/>
                  <a:ext cx="536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B21ECB72-D7F1-42EF-A5C4-C05DD2E9B43B}"/>
                    </a:ext>
                  </a:extLst>
                </p14:cNvPr>
                <p14:cNvContentPartPr/>
                <p14:nvPr/>
              </p14:nvContentPartPr>
              <p14:xfrm>
                <a:off x="3896310" y="3930400"/>
                <a:ext cx="57960" cy="13320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B21ECB72-D7F1-42EF-A5C4-C05DD2E9B43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87310" y="3921400"/>
                  <a:ext cx="75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4BB953D1-AB6A-4ECD-8D84-C0ED187E26D9}"/>
                    </a:ext>
                  </a:extLst>
                </p14:cNvPr>
                <p14:cNvContentPartPr/>
                <p14:nvPr/>
              </p14:nvContentPartPr>
              <p14:xfrm>
                <a:off x="3970110" y="3913840"/>
                <a:ext cx="146880" cy="8280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4BB953D1-AB6A-4ECD-8D84-C0ED187E26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61110" y="3904879"/>
                  <a:ext cx="164520" cy="100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C3245DE-E426-4089-A4CB-6BF72C0557A0}"/>
                    </a:ext>
                  </a:extLst>
                </p14:cNvPr>
                <p14:cNvContentPartPr/>
                <p14:nvPr/>
              </p14:nvContentPartPr>
              <p14:xfrm>
                <a:off x="4100070" y="3971080"/>
                <a:ext cx="73800" cy="432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C3245DE-E426-4089-A4CB-6BF72C0557A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91070" y="3962080"/>
                  <a:ext cx="91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F6310740-DCE4-4C93-AFC1-8BF938BBBB6A}"/>
                    </a:ext>
                  </a:extLst>
                </p14:cNvPr>
                <p14:cNvContentPartPr/>
                <p14:nvPr/>
              </p14:nvContentPartPr>
              <p14:xfrm>
                <a:off x="4185750" y="3889000"/>
                <a:ext cx="57240" cy="13608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F6310740-DCE4-4C93-AFC1-8BF938BBBB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76750" y="3880000"/>
                  <a:ext cx="74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194F5B64-17DA-4936-B716-81940E1734C7}"/>
                    </a:ext>
                  </a:extLst>
                </p14:cNvPr>
                <p14:cNvContentPartPr/>
                <p14:nvPr/>
              </p14:nvContentPartPr>
              <p14:xfrm>
                <a:off x="4249110" y="3963880"/>
                <a:ext cx="42480" cy="6840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194F5B64-17DA-4936-B716-81940E1734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40110" y="3954880"/>
                  <a:ext cx="60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9A7DD038-5D46-46FD-830C-088088DC924D}"/>
                    </a:ext>
                  </a:extLst>
                </p14:cNvPr>
                <p14:cNvContentPartPr/>
                <p14:nvPr/>
              </p14:nvContentPartPr>
              <p14:xfrm>
                <a:off x="4309590" y="3953800"/>
                <a:ext cx="167040" cy="781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9A7DD038-5D46-46FD-830C-088088DC92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00590" y="3944800"/>
                  <a:ext cx="18468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172E978D-5EB2-42D6-9595-C842B3AB4B9F}"/>
              </a:ext>
            </a:extLst>
          </p:cNvPr>
          <p:cNvGrpSpPr/>
          <p:nvPr/>
        </p:nvGrpSpPr>
        <p:grpSpPr>
          <a:xfrm>
            <a:off x="7991408" y="2652173"/>
            <a:ext cx="107640" cy="605520"/>
            <a:chOff x="7991408" y="2652173"/>
            <a:chExt cx="107640" cy="6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E3D574BB-0645-4B62-8B02-0022DFF8C086}"/>
                    </a:ext>
                  </a:extLst>
                </p14:cNvPr>
                <p14:cNvContentPartPr/>
                <p14:nvPr/>
              </p14:nvContentPartPr>
              <p14:xfrm>
                <a:off x="7991408" y="2652173"/>
                <a:ext cx="72000" cy="60552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E3D574BB-0645-4B62-8B02-0022DFF8C0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82408" y="2643173"/>
                  <a:ext cx="8964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218B157E-FD7C-4735-AAAB-E7F48E520EA1}"/>
                    </a:ext>
                  </a:extLst>
                </p14:cNvPr>
                <p14:cNvContentPartPr/>
                <p14:nvPr/>
              </p14:nvContentPartPr>
              <p14:xfrm>
                <a:off x="8029208" y="3174893"/>
                <a:ext cx="69840" cy="6228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218B157E-FD7C-4735-AAAB-E7F48E520E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20568" y="3165893"/>
                  <a:ext cx="8748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A5A70BDB-3BF2-4BF7-A25E-15EE1B67D6FA}"/>
              </a:ext>
            </a:extLst>
          </p:cNvPr>
          <p:cNvGrpSpPr/>
          <p:nvPr/>
        </p:nvGrpSpPr>
        <p:grpSpPr>
          <a:xfrm>
            <a:off x="7498020" y="2297936"/>
            <a:ext cx="1148040" cy="369720"/>
            <a:chOff x="7498020" y="2297936"/>
            <a:chExt cx="1148040" cy="3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72CFA347-5D92-4029-88D7-569F303CF199}"/>
                    </a:ext>
                  </a:extLst>
                </p14:cNvPr>
                <p14:cNvContentPartPr/>
                <p14:nvPr/>
              </p14:nvContentPartPr>
              <p14:xfrm>
                <a:off x="7498020" y="2297936"/>
                <a:ext cx="975960" cy="28908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72CFA347-5D92-4029-88D7-569F303CF1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89020" y="2289296"/>
                  <a:ext cx="9936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A203C0E4-07E8-4088-A2E8-69E4B4B0F032}"/>
                    </a:ext>
                  </a:extLst>
                </p14:cNvPr>
                <p14:cNvContentPartPr/>
                <p14:nvPr/>
              </p14:nvContentPartPr>
              <p14:xfrm>
                <a:off x="8153220" y="2572616"/>
                <a:ext cx="186120" cy="8172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A203C0E4-07E8-4088-A2E8-69E4B4B0F0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44220" y="2563976"/>
                  <a:ext cx="203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96F32CC3-DA06-4A69-9B4B-2C723A3839C9}"/>
                    </a:ext>
                  </a:extLst>
                </p14:cNvPr>
                <p14:cNvContentPartPr/>
                <p14:nvPr/>
              </p14:nvContentPartPr>
              <p14:xfrm>
                <a:off x="8342220" y="2561096"/>
                <a:ext cx="193320" cy="8748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96F32CC3-DA06-4A69-9B4B-2C723A3839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33580" y="2552456"/>
                  <a:ext cx="210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388580B2-0EEA-4793-9AF5-70FC0DAEED21}"/>
                    </a:ext>
                  </a:extLst>
                </p14:cNvPr>
                <p14:cNvContentPartPr/>
                <p14:nvPr/>
              </p14:nvContentPartPr>
              <p14:xfrm>
                <a:off x="8563620" y="2550296"/>
                <a:ext cx="82440" cy="11736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388580B2-0EEA-4793-9AF5-70FC0DAEED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54980" y="2541296"/>
                  <a:ext cx="100080" cy="13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813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2D5BA-DEEC-43DF-8F46-D69A539B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4CA7DA-698D-477B-9CEA-9A97C970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Становится понятно, что рекуррентные нейронные сети хороши в задачах, где необходимо работать с последовательностями – это могут быть временные ряды (температура, звук, видео и т.д.) и последовательности основанные не на времени (текст, </a:t>
            </a:r>
            <a:r>
              <a:rPr lang="ru-RU" dirty="0" err="1"/>
              <a:t>днк</a:t>
            </a:r>
            <a:r>
              <a:rPr lang="ru-RU" dirty="0"/>
              <a:t> и т.д.). При этом для этих данных может быть поставлена любая задача – предсказание следующего члена временного ряда, классификация текстов, генерация видео по текстовому запросу и т.п.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4C9D13-B97B-49C7-8ADD-B93AC1C8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11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ECC7E-680E-4B6B-8CC6-9D8B9B29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5A5D63-C765-4834-A396-46980780B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18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Разберем задачу классификации текстов на 3 группы: нейтральные, позитивные и негативные</a:t>
            </a:r>
          </a:p>
          <a:p>
            <a:pPr marL="0" indent="0">
              <a:buNone/>
            </a:pPr>
            <a:r>
              <a:rPr lang="ru-RU" dirty="0"/>
              <a:t>Импортируем нужные библиотеки</a:t>
            </a:r>
          </a:p>
          <a:p>
            <a:pPr marL="0" indent="0">
              <a:buNone/>
            </a:pPr>
            <a:r>
              <a:rPr lang="en-US" dirty="0"/>
              <a:t>datasets – </a:t>
            </a:r>
            <a:r>
              <a:rPr lang="ru-RU" dirty="0"/>
              <a:t>позволяет загружать многие публичные </a:t>
            </a:r>
            <a:r>
              <a:rPr lang="ru-RU" dirty="0" err="1"/>
              <a:t>датасеты</a:t>
            </a:r>
            <a:r>
              <a:rPr lang="ru-RU" dirty="0"/>
              <a:t> и работать с ними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0020F7-EAFF-4C89-8E8E-97D888CD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CF3E4E-EFD3-40CC-9983-1FE67995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3887632"/>
            <a:ext cx="1053612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7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0495A-ABC6-4434-8A4A-0D770131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FDDFF-112E-4584-B617-8C9B48480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Загрузим </a:t>
            </a:r>
            <a:r>
              <a:rPr lang="ru-RU" dirty="0" err="1"/>
              <a:t>датасет</a:t>
            </a:r>
            <a:r>
              <a:rPr lang="ru-RU" dirty="0"/>
              <a:t>. В нем 189981 строк для тренировки и 21098 строк для тестов. Каждая строка содержит индекс (</a:t>
            </a:r>
            <a:r>
              <a:rPr lang="en-US" dirty="0"/>
              <a:t>Unnamed: 0)</a:t>
            </a:r>
            <a:r>
              <a:rPr lang="ru-RU" dirty="0"/>
              <a:t>, текст и </a:t>
            </a:r>
            <a:r>
              <a:rPr lang="ru-RU" dirty="0" err="1"/>
              <a:t>лейбел</a:t>
            </a:r>
            <a:r>
              <a:rPr lang="ru-RU" dirty="0"/>
              <a:t> класса </a:t>
            </a:r>
            <a:r>
              <a:rPr lang="en-US" dirty="0"/>
              <a:t>(sentiment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83338E-580F-4E62-ADF4-C47514DA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7AF2CB-915D-4216-855E-101EC7DCA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3429000"/>
            <a:ext cx="1054564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0E741-40DE-4280-A03E-27D5ED22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F88DD2-CE6D-467B-AA5A-CBC9EEC2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Разделим тексты и преобразуем их в списки. В качестве примера можно видеть положительный комментарий к какой-то клинике для беременных.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1E5A94-3E9D-4717-929F-28EB6E0D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50F5B3-C13D-49C6-B817-1E03D4187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3429000"/>
            <a:ext cx="10536120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2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0D62B-212C-4E94-82C4-42F7287D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D15AA-1016-4051-838F-82289B4F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22129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Удалим из объектов </a:t>
            </a:r>
            <a:r>
              <a:rPr lang="ru-RU" dirty="0" err="1"/>
              <a:t>датасета</a:t>
            </a:r>
            <a:r>
              <a:rPr lang="ru-RU" dirty="0"/>
              <a:t> индексы, также обрежем предложения до максимальной длины в 50 слов, из тренировочного </a:t>
            </a:r>
            <a:r>
              <a:rPr lang="ru-RU" dirty="0" err="1"/>
              <a:t>датасета</a:t>
            </a:r>
            <a:r>
              <a:rPr lang="ru-RU" dirty="0"/>
              <a:t> возьмем только 50000 </a:t>
            </a:r>
            <a:r>
              <a:rPr lang="ru-RU" dirty="0" err="1"/>
              <a:t>преложений</a:t>
            </a:r>
            <a:r>
              <a:rPr lang="ru-RU" dirty="0"/>
              <a:t>, из </a:t>
            </a:r>
            <a:r>
              <a:rPr lang="ru-RU" dirty="0" err="1"/>
              <a:t>валидационного</a:t>
            </a:r>
            <a:r>
              <a:rPr lang="ru-RU" dirty="0"/>
              <a:t> – 10000. Все тексты соберем в отдельную переменную </a:t>
            </a:r>
            <a:r>
              <a:rPr lang="en-US" dirty="0"/>
              <a:t>texts</a:t>
            </a:r>
            <a:r>
              <a:rPr lang="ru-RU" dirty="0"/>
              <a:t>, чтобы с ее помощью создать словарь.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31A94F-0A85-4C53-B40E-61B57A42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413BA2-F4CA-48E1-92CC-743CE5CC5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32" y="3684401"/>
            <a:ext cx="1051706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4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4126C-C18A-421A-A6D2-C8D67480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16F95E-8226-47D0-B991-13956778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30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Проверим, сколько и каких классов попало в обучающий </a:t>
            </a:r>
            <a:r>
              <a:rPr lang="ru-RU" dirty="0" err="1"/>
              <a:t>датасет</a:t>
            </a:r>
            <a:r>
              <a:rPr lang="ru-RU" dirty="0"/>
              <a:t>. Можем видеть, что есть перекос в сторону позитива, но не будем обращать на это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7731A9-9DB2-4F9F-8411-F61FDF99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D74855-4607-4C1D-BB21-8396AFA1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3703637"/>
            <a:ext cx="1054564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69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A8724-882F-4D69-907E-A468C0C7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82B80-457C-4C13-91B5-55BB1727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7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Обучим слой словарь слоя векторизации, слой векторизации при этом будет нормализовать входящий текст (все буквы маленькие, лишние пробелы и знаки препинания удаляются)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C114A0-F321-45DD-896C-45F271F9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360661-2C5C-4A62-A254-E943B8599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0" y="3237983"/>
            <a:ext cx="10564699" cy="28483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1AD85FA7-C864-4018-AAFC-50FA95BD71BE}"/>
                  </a:ext>
                </a:extLst>
              </p14:cNvPr>
              <p14:cNvContentPartPr/>
              <p14:nvPr/>
            </p14:nvContentPartPr>
            <p14:xfrm>
              <a:off x="4745614" y="3643834"/>
              <a:ext cx="243720" cy="8784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1AD85FA7-C864-4018-AAFC-50FA95BD71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6974" y="3635194"/>
                <a:ext cx="261360" cy="10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486D3D59-E7B0-442D-969F-9C8F51263639}"/>
              </a:ext>
            </a:extLst>
          </p:cNvPr>
          <p:cNvGrpSpPr/>
          <p:nvPr/>
        </p:nvGrpSpPr>
        <p:grpSpPr>
          <a:xfrm>
            <a:off x="5116028" y="3443036"/>
            <a:ext cx="1188360" cy="304200"/>
            <a:chOff x="5116028" y="3443036"/>
            <a:chExt cx="118836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33994B86-1BDC-4B58-92B9-1159F5F8E884}"/>
                    </a:ext>
                  </a:extLst>
                </p14:cNvPr>
                <p14:cNvContentPartPr/>
                <p14:nvPr/>
              </p14:nvContentPartPr>
              <p14:xfrm>
                <a:off x="5116028" y="3581276"/>
                <a:ext cx="39600" cy="820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33994B86-1BDC-4B58-92B9-1159F5F8E8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07388" y="3572636"/>
                  <a:ext cx="57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AEA67F4C-BB2F-4ADA-86A1-2B6B5986EA5F}"/>
                    </a:ext>
                  </a:extLst>
                </p14:cNvPr>
                <p14:cNvContentPartPr/>
                <p14:nvPr/>
              </p14:nvContentPartPr>
              <p14:xfrm>
                <a:off x="5196668" y="3576596"/>
                <a:ext cx="60840" cy="8856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AEA67F4C-BB2F-4ADA-86A1-2B6B5986EA5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87668" y="3567596"/>
                  <a:ext cx="78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0FE0C3CC-392F-44F8-95B5-36F86413C301}"/>
                    </a:ext>
                  </a:extLst>
                </p14:cNvPr>
                <p14:cNvContentPartPr/>
                <p14:nvPr/>
              </p14:nvContentPartPr>
              <p14:xfrm>
                <a:off x="5269388" y="3551036"/>
                <a:ext cx="39600" cy="9612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0FE0C3CC-392F-44F8-95B5-36F86413C3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60388" y="3542396"/>
                  <a:ext cx="57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8008EEC1-1E83-4363-9999-263943A33F03}"/>
                    </a:ext>
                  </a:extLst>
                </p14:cNvPr>
                <p14:cNvContentPartPr/>
                <p14:nvPr/>
              </p14:nvContentPartPr>
              <p14:xfrm>
                <a:off x="5355428" y="3476156"/>
                <a:ext cx="78840" cy="15768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8008EEC1-1E83-4363-9999-263943A33F0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46428" y="3467516"/>
                  <a:ext cx="96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BE39A25A-0820-4707-A7A2-8C3C8068B8E4}"/>
                    </a:ext>
                  </a:extLst>
                </p14:cNvPr>
                <p14:cNvContentPartPr/>
                <p14:nvPr/>
              </p14:nvContentPartPr>
              <p14:xfrm>
                <a:off x="5450468" y="3544916"/>
                <a:ext cx="73800" cy="871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BE39A25A-0820-4707-A7A2-8C3C8068B8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41468" y="3535916"/>
                  <a:ext cx="91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CE177EDB-59E0-45A3-91CE-894BEA509458}"/>
                    </a:ext>
                  </a:extLst>
                </p14:cNvPr>
                <p14:cNvContentPartPr/>
                <p14:nvPr/>
              </p14:nvContentPartPr>
              <p14:xfrm>
                <a:off x="5545508" y="3531236"/>
                <a:ext cx="26640" cy="18504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CE177EDB-59E0-45A3-91CE-894BEA50945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36868" y="3522596"/>
                  <a:ext cx="44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B2A9EA9A-82D2-4959-AEF0-1B26BB1725E2}"/>
                    </a:ext>
                  </a:extLst>
                </p14:cNvPr>
                <p14:cNvContentPartPr/>
                <p14:nvPr/>
              </p14:nvContentPartPr>
              <p14:xfrm>
                <a:off x="5576468" y="3559676"/>
                <a:ext cx="45720" cy="7848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B2A9EA9A-82D2-4959-AEF0-1B26BB1725E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67828" y="3551036"/>
                  <a:ext cx="63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27FD566D-2FD3-4159-8247-567148B21416}"/>
                    </a:ext>
                  </a:extLst>
                </p14:cNvPr>
                <p14:cNvContentPartPr/>
                <p14:nvPr/>
              </p14:nvContentPartPr>
              <p14:xfrm>
                <a:off x="5692388" y="3538436"/>
                <a:ext cx="48600" cy="1054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27FD566D-2FD3-4159-8247-567148B2141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83388" y="3529436"/>
                  <a:ext cx="66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39D6E3D4-7414-4415-A05A-09995B81AD4B}"/>
                    </a:ext>
                  </a:extLst>
                </p14:cNvPr>
                <p14:cNvContentPartPr/>
                <p14:nvPr/>
              </p14:nvContentPartPr>
              <p14:xfrm>
                <a:off x="5863028" y="3473276"/>
                <a:ext cx="106200" cy="1699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39D6E3D4-7414-4415-A05A-09995B81AD4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4028" y="3464276"/>
                  <a:ext cx="123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569FBC3-A3A9-41B7-9C00-2CB9C1A12EAC}"/>
                    </a:ext>
                  </a:extLst>
                </p14:cNvPr>
                <p14:cNvContentPartPr/>
                <p14:nvPr/>
              </p14:nvContentPartPr>
              <p14:xfrm>
                <a:off x="5926028" y="3532316"/>
                <a:ext cx="109800" cy="21492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569FBC3-A3A9-41B7-9C00-2CB9C1A12E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17028" y="3523316"/>
                  <a:ext cx="127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EA3CAF34-2E97-4174-B12B-3AC5A536AD7C}"/>
                    </a:ext>
                  </a:extLst>
                </p14:cNvPr>
                <p14:cNvContentPartPr/>
                <p14:nvPr/>
              </p14:nvContentPartPr>
              <p14:xfrm>
                <a:off x="6032588" y="3443036"/>
                <a:ext cx="84960" cy="18216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EA3CAF34-2E97-4174-B12B-3AC5A536AD7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23948" y="3434396"/>
                  <a:ext cx="102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268F1FB-00E3-4D3A-8692-AEABC412E90F}"/>
                    </a:ext>
                  </a:extLst>
                </p14:cNvPr>
                <p14:cNvContentPartPr/>
                <p14:nvPr/>
              </p14:nvContentPartPr>
              <p14:xfrm>
                <a:off x="6155348" y="3522236"/>
                <a:ext cx="138240" cy="1260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268F1FB-00E3-4D3A-8692-AEABC412E90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46348" y="3513596"/>
                  <a:ext cx="155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CFE742A5-A222-4304-BEFD-A514070D1686}"/>
                    </a:ext>
                  </a:extLst>
                </p14:cNvPr>
                <p14:cNvContentPartPr/>
                <p14:nvPr/>
              </p14:nvContentPartPr>
              <p14:xfrm>
                <a:off x="6224468" y="3519716"/>
                <a:ext cx="79920" cy="1206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CFE742A5-A222-4304-BEFD-A514070D168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15828" y="3510716"/>
                  <a:ext cx="9756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3BBADE6B-B6C9-49B1-80F8-45EF394D991E}"/>
              </a:ext>
            </a:extLst>
          </p:cNvPr>
          <p:cNvGrpSpPr/>
          <p:nvPr/>
        </p:nvGrpSpPr>
        <p:grpSpPr>
          <a:xfrm>
            <a:off x="6452708" y="3496316"/>
            <a:ext cx="753840" cy="128160"/>
            <a:chOff x="6452708" y="3496316"/>
            <a:chExt cx="753840" cy="12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EBDEDFDB-FABA-435F-A3E3-EA362B29C75D}"/>
                    </a:ext>
                  </a:extLst>
                </p14:cNvPr>
                <p14:cNvContentPartPr/>
                <p14:nvPr/>
              </p14:nvContentPartPr>
              <p14:xfrm>
                <a:off x="6452708" y="3540596"/>
                <a:ext cx="147600" cy="838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EBDEDFDB-FABA-435F-A3E3-EA362B29C75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43708" y="3531956"/>
                  <a:ext cx="165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80E9367C-E600-4024-98C6-5B5D92D8604E}"/>
                    </a:ext>
                  </a:extLst>
                </p14:cNvPr>
                <p14:cNvContentPartPr/>
                <p14:nvPr/>
              </p14:nvContentPartPr>
              <p14:xfrm>
                <a:off x="6626948" y="3518996"/>
                <a:ext cx="136080" cy="8244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80E9367C-E600-4024-98C6-5B5D92D8604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17948" y="3509996"/>
                  <a:ext cx="1537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7A4BFE40-29CD-4DA6-BF0D-6E5EFCF33A41}"/>
                    </a:ext>
                  </a:extLst>
                </p14:cNvPr>
                <p14:cNvContentPartPr/>
                <p14:nvPr/>
              </p14:nvContentPartPr>
              <p14:xfrm>
                <a:off x="6786068" y="3523316"/>
                <a:ext cx="59760" cy="7524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7A4BFE40-29CD-4DA6-BF0D-6E5EFCF33A4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77428" y="3514676"/>
                  <a:ext cx="77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105085F3-383C-4B8D-838F-7FBA0E9B36FA}"/>
                    </a:ext>
                  </a:extLst>
                </p14:cNvPr>
                <p14:cNvContentPartPr/>
                <p14:nvPr/>
              </p14:nvContentPartPr>
              <p14:xfrm>
                <a:off x="6886148" y="3496316"/>
                <a:ext cx="88560" cy="10836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105085F3-383C-4B8D-838F-7FBA0E9B36F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77508" y="3487316"/>
                  <a:ext cx="106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292D167D-E91D-423A-961A-73BE9CB5A7B5}"/>
                    </a:ext>
                  </a:extLst>
                </p14:cNvPr>
                <p14:cNvContentPartPr/>
                <p14:nvPr/>
              </p14:nvContentPartPr>
              <p14:xfrm>
                <a:off x="6990908" y="3507476"/>
                <a:ext cx="215640" cy="9900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292D167D-E91D-423A-961A-73BE9CB5A7B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81908" y="3498836"/>
                  <a:ext cx="23328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Группа 108">
            <a:extLst>
              <a:ext uri="{FF2B5EF4-FFF2-40B4-BE49-F238E27FC236}">
                <a16:creationId xmlns:a16="http://schemas.microsoft.com/office/drawing/2014/main" id="{F280A429-D3D5-4D1E-AE24-D3BFF6D04143}"/>
              </a:ext>
            </a:extLst>
          </p:cNvPr>
          <p:cNvGrpSpPr/>
          <p:nvPr/>
        </p:nvGrpSpPr>
        <p:grpSpPr>
          <a:xfrm>
            <a:off x="7348320" y="3454916"/>
            <a:ext cx="3453480" cy="281880"/>
            <a:chOff x="7348320" y="3454916"/>
            <a:chExt cx="345348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FC9B0B46-EDF4-4D04-9FCA-431F4B72BA4D}"/>
                    </a:ext>
                  </a:extLst>
                </p14:cNvPr>
                <p14:cNvContentPartPr/>
                <p14:nvPr/>
              </p14:nvContentPartPr>
              <p14:xfrm>
                <a:off x="7348320" y="3513956"/>
                <a:ext cx="219600" cy="22284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FC9B0B46-EDF4-4D04-9FCA-431F4B72BA4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39320" y="3505316"/>
                  <a:ext cx="237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55BAF1BC-BAB8-4D12-B932-58D789897394}"/>
                    </a:ext>
                  </a:extLst>
                </p14:cNvPr>
                <p14:cNvContentPartPr/>
                <p14:nvPr/>
              </p14:nvContentPartPr>
              <p14:xfrm>
                <a:off x="7657200" y="3512156"/>
                <a:ext cx="15480" cy="9108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55BAF1BC-BAB8-4D12-B932-58D78989739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648200" y="3503516"/>
                  <a:ext cx="33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EDCDE480-C7E8-4513-8F2E-DBFD520051D4}"/>
                    </a:ext>
                  </a:extLst>
                </p14:cNvPr>
                <p14:cNvContentPartPr/>
                <p14:nvPr/>
              </p14:nvContentPartPr>
              <p14:xfrm>
                <a:off x="7703280" y="3509276"/>
                <a:ext cx="48240" cy="7560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EDCDE480-C7E8-4513-8F2E-DBFD520051D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94640" y="3500276"/>
                  <a:ext cx="65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0A599B5B-4496-45EF-8D70-DAF841EFC808}"/>
                    </a:ext>
                  </a:extLst>
                </p14:cNvPr>
                <p14:cNvContentPartPr/>
                <p14:nvPr/>
              </p14:nvContentPartPr>
              <p14:xfrm>
                <a:off x="7780320" y="3502436"/>
                <a:ext cx="39600" cy="9036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0A599B5B-4496-45EF-8D70-DAF841EFC80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71680" y="3493796"/>
                  <a:ext cx="572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5CA231A8-6906-4B5E-8111-F07D4F55DAD4}"/>
                    </a:ext>
                  </a:extLst>
                </p14:cNvPr>
                <p14:cNvContentPartPr/>
                <p14:nvPr/>
              </p14:nvContentPartPr>
              <p14:xfrm>
                <a:off x="7851600" y="3518276"/>
                <a:ext cx="47520" cy="7128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5CA231A8-6906-4B5E-8111-F07D4F55DAD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42600" y="3509276"/>
                  <a:ext cx="65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34C4DA46-3936-4310-9E34-85717ADC2FB4}"/>
                    </a:ext>
                  </a:extLst>
                </p14:cNvPr>
                <p14:cNvContentPartPr/>
                <p14:nvPr/>
              </p14:nvContentPartPr>
              <p14:xfrm>
                <a:off x="7919280" y="3516476"/>
                <a:ext cx="49680" cy="6912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34C4DA46-3936-4310-9E34-85717ADC2FB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10640" y="3507476"/>
                  <a:ext cx="673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690820E9-E01D-4149-8BE4-D80C9273026B}"/>
                    </a:ext>
                  </a:extLst>
                </p14:cNvPr>
                <p14:cNvContentPartPr/>
                <p14:nvPr/>
              </p14:nvContentPartPr>
              <p14:xfrm>
                <a:off x="8093520" y="3522956"/>
                <a:ext cx="78480" cy="6588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690820E9-E01D-4149-8BE4-D80C9273026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84520" y="3514316"/>
                  <a:ext cx="96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75320980-F8BE-40D3-94D0-7C598C319050}"/>
                    </a:ext>
                  </a:extLst>
                </p14:cNvPr>
                <p14:cNvContentPartPr/>
                <p14:nvPr/>
              </p14:nvContentPartPr>
              <p14:xfrm>
                <a:off x="8195040" y="3509636"/>
                <a:ext cx="129600" cy="7452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75320980-F8BE-40D3-94D0-7C598C31905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86400" y="3500996"/>
                  <a:ext cx="147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D534E6D8-0FCB-4C1E-89A8-43D687372CA0}"/>
                    </a:ext>
                  </a:extLst>
                </p14:cNvPr>
                <p14:cNvContentPartPr/>
                <p14:nvPr/>
              </p14:nvContentPartPr>
              <p14:xfrm>
                <a:off x="8313840" y="3454916"/>
                <a:ext cx="174240" cy="12888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D534E6D8-0FCB-4C1E-89A8-43D687372CA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05200" y="3446276"/>
                  <a:ext cx="191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0A6B1E40-1465-4040-9500-D9E667078864}"/>
                    </a:ext>
                  </a:extLst>
                </p14:cNvPr>
                <p14:cNvContentPartPr/>
                <p14:nvPr/>
              </p14:nvContentPartPr>
              <p14:xfrm>
                <a:off x="8439840" y="3521876"/>
                <a:ext cx="42480" cy="6948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0A6B1E40-1465-4040-9500-D9E66707886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31200" y="3512876"/>
                  <a:ext cx="60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5FA0DC40-C9C8-4EF6-8C10-444420EE7E6D}"/>
                    </a:ext>
                  </a:extLst>
                </p14:cNvPr>
                <p14:cNvContentPartPr/>
                <p14:nvPr/>
              </p14:nvContentPartPr>
              <p14:xfrm>
                <a:off x="8498520" y="3522956"/>
                <a:ext cx="217800" cy="6948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5FA0DC40-C9C8-4EF6-8C10-444420EE7E6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89520" y="3514316"/>
                  <a:ext cx="235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230533FC-EC91-4939-8BC5-63E64F2CD35D}"/>
                    </a:ext>
                  </a:extLst>
                </p14:cNvPr>
                <p14:cNvContentPartPr/>
                <p14:nvPr/>
              </p14:nvContentPartPr>
              <p14:xfrm>
                <a:off x="8815320" y="3529436"/>
                <a:ext cx="85320" cy="7884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230533FC-EC91-4939-8BC5-63E64F2CD35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806320" y="3520436"/>
                  <a:ext cx="102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FBB452EB-F96E-422D-AF58-7B1DB01F7E71}"/>
                    </a:ext>
                  </a:extLst>
                </p14:cNvPr>
                <p14:cNvContentPartPr/>
                <p14:nvPr/>
              </p14:nvContentPartPr>
              <p14:xfrm>
                <a:off x="8909640" y="3526556"/>
                <a:ext cx="84240" cy="6624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FBB452EB-F96E-422D-AF58-7B1DB01F7E7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00640" y="3517556"/>
                  <a:ext cx="101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1C804026-C57E-4EB8-ADFB-6F0DA2BEAC11}"/>
                    </a:ext>
                  </a:extLst>
                </p14:cNvPr>
                <p14:cNvContentPartPr/>
                <p14:nvPr/>
              </p14:nvContentPartPr>
              <p14:xfrm>
                <a:off x="9003240" y="3512876"/>
                <a:ext cx="193680" cy="8244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1C804026-C57E-4EB8-ADFB-6F0DA2BEAC1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94240" y="3503876"/>
                  <a:ext cx="211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CCAFA8E4-5EE1-4182-A45E-EB74F662E0C4}"/>
                    </a:ext>
                  </a:extLst>
                </p14:cNvPr>
                <p14:cNvContentPartPr/>
                <p14:nvPr/>
              </p14:nvContentPartPr>
              <p14:xfrm>
                <a:off x="9317520" y="3460316"/>
                <a:ext cx="68400" cy="15264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CCAFA8E4-5EE1-4182-A45E-EB74F662E0C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308880" y="3451316"/>
                  <a:ext cx="86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746090DD-1787-4276-9CED-BB093458696F}"/>
                    </a:ext>
                  </a:extLst>
                </p14:cNvPr>
                <p14:cNvContentPartPr/>
                <p14:nvPr/>
              </p14:nvContentPartPr>
              <p14:xfrm>
                <a:off x="9385920" y="3533036"/>
                <a:ext cx="181440" cy="11340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746090DD-1787-4276-9CED-BB093458696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376920" y="3524036"/>
                  <a:ext cx="199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AB605511-0A58-45E2-A7CF-E124B3F34C41}"/>
                    </a:ext>
                  </a:extLst>
                </p14:cNvPr>
                <p14:cNvContentPartPr/>
                <p14:nvPr/>
              </p14:nvContentPartPr>
              <p14:xfrm>
                <a:off x="9584280" y="3527276"/>
                <a:ext cx="61920" cy="6912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AB605511-0A58-45E2-A7CF-E124B3F34C4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75640" y="3518636"/>
                  <a:ext cx="79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F76CA255-D3CC-43E8-A881-FD1496111CBA}"/>
                    </a:ext>
                  </a:extLst>
                </p14:cNvPr>
                <p14:cNvContentPartPr/>
                <p14:nvPr/>
              </p14:nvContentPartPr>
              <p14:xfrm>
                <a:off x="9675000" y="3520436"/>
                <a:ext cx="82440" cy="8604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F76CA255-D3CC-43E8-A881-FD1496111CB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66000" y="3511436"/>
                  <a:ext cx="100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A94228F-A9E2-44F4-BE5B-EC86167604F4}"/>
                    </a:ext>
                  </a:extLst>
                </p14:cNvPr>
                <p14:cNvContentPartPr/>
                <p14:nvPr/>
              </p14:nvContentPartPr>
              <p14:xfrm>
                <a:off x="9774000" y="3524036"/>
                <a:ext cx="69840" cy="8856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A94228F-A9E2-44F4-BE5B-EC86167604F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65360" y="3515396"/>
                  <a:ext cx="87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D9A73935-ABA5-4741-9012-59A788BED312}"/>
                    </a:ext>
                  </a:extLst>
                </p14:cNvPr>
                <p14:cNvContentPartPr/>
                <p14:nvPr/>
              </p14:nvContentPartPr>
              <p14:xfrm>
                <a:off x="9874080" y="3538436"/>
                <a:ext cx="85680" cy="8532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D9A73935-ABA5-4741-9012-59A788BED31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865440" y="3529436"/>
                  <a:ext cx="103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4C77A3E5-D915-4182-8A95-ECC2F6002E32}"/>
                    </a:ext>
                  </a:extLst>
                </p14:cNvPr>
                <p14:cNvContentPartPr/>
                <p14:nvPr/>
              </p14:nvContentPartPr>
              <p14:xfrm>
                <a:off x="9978480" y="3547796"/>
                <a:ext cx="154800" cy="15984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4C77A3E5-D915-4182-8A95-ECC2F6002E3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69840" y="3539156"/>
                  <a:ext cx="172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40CAEBD5-B396-4C49-9A4B-3BBFE2D01838}"/>
                    </a:ext>
                  </a:extLst>
                </p14:cNvPr>
                <p14:cNvContentPartPr/>
                <p14:nvPr/>
              </p14:nvContentPartPr>
              <p14:xfrm>
                <a:off x="10159560" y="3552836"/>
                <a:ext cx="51840" cy="7092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40CAEBD5-B396-4C49-9A4B-3BBFE2D0183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150920" y="3543836"/>
                  <a:ext cx="69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C505064A-C851-489F-8EF1-56EF82035066}"/>
                    </a:ext>
                  </a:extLst>
                </p14:cNvPr>
                <p14:cNvContentPartPr/>
                <p14:nvPr/>
              </p14:nvContentPartPr>
              <p14:xfrm>
                <a:off x="10238400" y="3559676"/>
                <a:ext cx="34560" cy="6480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C505064A-C851-489F-8EF1-56EF8203506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229400" y="3551036"/>
                  <a:ext cx="52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3DE6FE94-05E6-4BAA-A8C2-6A1FB86B4D96}"/>
                    </a:ext>
                  </a:extLst>
                </p14:cNvPr>
                <p14:cNvContentPartPr/>
                <p14:nvPr/>
              </p14:nvContentPartPr>
              <p14:xfrm>
                <a:off x="10236960" y="3557516"/>
                <a:ext cx="39600" cy="5868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3DE6FE94-05E6-4BAA-A8C2-6A1FB86B4D9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227960" y="3548516"/>
                  <a:ext cx="572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0671639D-47C5-4E63-A17D-B57927FDF1AD}"/>
                    </a:ext>
                  </a:extLst>
                </p14:cNvPr>
                <p14:cNvContentPartPr/>
                <p14:nvPr/>
              </p14:nvContentPartPr>
              <p14:xfrm>
                <a:off x="10297800" y="3536636"/>
                <a:ext cx="138960" cy="8928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0671639D-47C5-4E63-A17D-B57927FDF1A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288800" y="3527636"/>
                  <a:ext cx="156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C4485941-C65D-49C0-BD53-7ABCC1C5AA2D}"/>
                    </a:ext>
                  </a:extLst>
                </p14:cNvPr>
                <p14:cNvContentPartPr/>
                <p14:nvPr/>
              </p14:nvContentPartPr>
              <p14:xfrm>
                <a:off x="10500480" y="3557876"/>
                <a:ext cx="63000" cy="7344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C4485941-C65D-49C0-BD53-7ABCC1C5AA2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491840" y="3548876"/>
                  <a:ext cx="80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689155E5-B7A8-4341-91EF-C2C4A569DD06}"/>
                    </a:ext>
                  </a:extLst>
                </p14:cNvPr>
                <p14:cNvContentPartPr/>
                <p14:nvPr/>
              </p14:nvContentPartPr>
              <p14:xfrm>
                <a:off x="10577160" y="3554996"/>
                <a:ext cx="53280" cy="6840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689155E5-B7A8-4341-91EF-C2C4A569DD0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568520" y="3546356"/>
                  <a:ext cx="70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AEE1D0A2-2D13-48F6-A3B2-D5D083DE84CE}"/>
                    </a:ext>
                  </a:extLst>
                </p14:cNvPr>
                <p14:cNvContentPartPr/>
                <p14:nvPr/>
              </p14:nvContentPartPr>
              <p14:xfrm>
                <a:off x="10652040" y="3559316"/>
                <a:ext cx="40680" cy="7128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AEE1D0A2-2D13-48F6-A3B2-D5D083DE84C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643040" y="3550316"/>
                  <a:ext cx="58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7165F20C-36EE-49E5-B8AC-801417345CD4}"/>
                    </a:ext>
                  </a:extLst>
                </p14:cNvPr>
                <p14:cNvContentPartPr/>
                <p14:nvPr/>
              </p14:nvContentPartPr>
              <p14:xfrm>
                <a:off x="10717920" y="3512156"/>
                <a:ext cx="83880" cy="1227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7165F20C-36EE-49E5-B8AC-801417345CD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709280" y="3503156"/>
                  <a:ext cx="10152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0B05AB22-DA28-4205-B035-67F178F4DF09}"/>
                  </a:ext>
                </a:extLst>
              </p14:cNvPr>
              <p14:cNvContentPartPr/>
              <p14:nvPr/>
            </p14:nvContentPartPr>
            <p14:xfrm>
              <a:off x="4781479" y="3914636"/>
              <a:ext cx="119160" cy="9720"/>
            </p14:xfrm>
          </p:contentPart>
        </mc:Choice>
        <mc:Fallback xmlns=""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0B05AB22-DA28-4205-B035-67F178F4DF0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772479" y="3905996"/>
                <a:ext cx="1368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Группа 122">
            <a:extLst>
              <a:ext uri="{FF2B5EF4-FFF2-40B4-BE49-F238E27FC236}">
                <a16:creationId xmlns:a16="http://schemas.microsoft.com/office/drawing/2014/main" id="{4D884B76-9BDC-4E31-85C9-0D63C001BABE}"/>
              </a:ext>
            </a:extLst>
          </p:cNvPr>
          <p:cNvGrpSpPr/>
          <p:nvPr/>
        </p:nvGrpSpPr>
        <p:grpSpPr>
          <a:xfrm>
            <a:off x="5085679" y="3782156"/>
            <a:ext cx="1451160" cy="217800"/>
            <a:chOff x="5085679" y="3782156"/>
            <a:chExt cx="145116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A2D28759-50EF-45CB-8C0C-8384C7EA26FD}"/>
                    </a:ext>
                  </a:extLst>
                </p14:cNvPr>
                <p14:cNvContentPartPr/>
                <p14:nvPr/>
              </p14:nvContentPartPr>
              <p14:xfrm>
                <a:off x="5085679" y="3854876"/>
                <a:ext cx="79560" cy="9756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A2D28759-50EF-45CB-8C0C-8384C7EA26F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076679" y="3846236"/>
                  <a:ext cx="97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AB966FAC-744C-46FE-AAB3-0D6874790FB1}"/>
                    </a:ext>
                  </a:extLst>
                </p14:cNvPr>
                <p14:cNvContentPartPr/>
                <p14:nvPr/>
              </p14:nvContentPartPr>
              <p14:xfrm>
                <a:off x="5188639" y="3850196"/>
                <a:ext cx="64080" cy="9828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AB966FAC-744C-46FE-AAB3-0D6874790FB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179639" y="3841556"/>
                  <a:ext cx="81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892FE4AC-A7CF-4D50-B9C0-30961252F1A8}"/>
                    </a:ext>
                  </a:extLst>
                </p14:cNvPr>
                <p14:cNvContentPartPr/>
                <p14:nvPr/>
              </p14:nvContentPartPr>
              <p14:xfrm>
                <a:off x="5299519" y="3782156"/>
                <a:ext cx="99000" cy="15768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892FE4AC-A7CF-4D50-B9C0-30961252F1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290879" y="3773516"/>
                  <a:ext cx="116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DE3B56D9-BEE1-4219-AF0F-653E4B56FDC3}"/>
                    </a:ext>
                  </a:extLst>
                </p14:cNvPr>
                <p14:cNvContentPartPr/>
                <p14:nvPr/>
              </p14:nvContentPartPr>
              <p14:xfrm>
                <a:off x="5423359" y="3867116"/>
                <a:ext cx="94680" cy="8892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DE3B56D9-BEE1-4219-AF0F-653E4B56FDC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414719" y="3858116"/>
                  <a:ext cx="112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427ED66A-A4D3-43FF-B13A-398C08C051F2}"/>
                    </a:ext>
                  </a:extLst>
                </p14:cNvPr>
                <p14:cNvContentPartPr/>
                <p14:nvPr/>
              </p14:nvContentPartPr>
              <p14:xfrm>
                <a:off x="5543239" y="3871436"/>
                <a:ext cx="145800" cy="6588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427ED66A-A4D3-43FF-B13A-398C08C051F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534239" y="3862796"/>
                  <a:ext cx="163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90191A75-F211-4861-BF89-9D47B1DF1CA4}"/>
                    </a:ext>
                  </a:extLst>
                </p14:cNvPr>
                <p14:cNvContentPartPr/>
                <p14:nvPr/>
              </p14:nvContentPartPr>
              <p14:xfrm>
                <a:off x="5705599" y="3806636"/>
                <a:ext cx="87120" cy="11844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90191A75-F211-4861-BF89-9D47B1DF1CA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96599" y="3797996"/>
                  <a:ext cx="104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0B7184A3-0FDE-4FA3-BCBE-4C2D4787D4EF}"/>
                    </a:ext>
                  </a:extLst>
                </p14:cNvPr>
                <p14:cNvContentPartPr/>
                <p14:nvPr/>
              </p14:nvContentPartPr>
              <p14:xfrm>
                <a:off x="5826559" y="3842636"/>
                <a:ext cx="85680" cy="6300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0B7184A3-0FDE-4FA3-BCBE-4C2D4787D4E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817919" y="3833636"/>
                  <a:ext cx="103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D00E1459-93F7-4819-9B14-FB5A2B3442AC}"/>
                    </a:ext>
                  </a:extLst>
                </p14:cNvPr>
                <p14:cNvContentPartPr/>
                <p14:nvPr/>
              </p14:nvContentPartPr>
              <p14:xfrm>
                <a:off x="6007999" y="3786836"/>
                <a:ext cx="72720" cy="14616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D00E1459-93F7-4819-9B14-FB5A2B3442A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999359" y="3777836"/>
                  <a:ext cx="90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BBF5D6C6-92F6-4FA4-B8BB-26C987DC34EA}"/>
                    </a:ext>
                  </a:extLst>
                </p14:cNvPr>
                <p14:cNvContentPartPr/>
                <p14:nvPr/>
              </p14:nvContentPartPr>
              <p14:xfrm>
                <a:off x="6105199" y="3842276"/>
                <a:ext cx="84600" cy="15768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BBF5D6C6-92F6-4FA4-B8BB-26C987DC34E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96559" y="3833276"/>
                  <a:ext cx="102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CEFBD9FA-5581-4C7A-9D02-C25AB5F52DFD}"/>
                    </a:ext>
                  </a:extLst>
                </p14:cNvPr>
                <p14:cNvContentPartPr/>
                <p14:nvPr/>
              </p14:nvContentPartPr>
              <p14:xfrm>
                <a:off x="6193759" y="3790796"/>
                <a:ext cx="94320" cy="12600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CEFBD9FA-5581-4C7A-9D02-C25AB5F52DF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184759" y="3782156"/>
                  <a:ext cx="1119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45ECE01A-821F-4A2D-873D-3BE2004177FB}"/>
                    </a:ext>
                  </a:extLst>
                </p14:cNvPr>
                <p14:cNvContentPartPr/>
                <p14:nvPr/>
              </p14:nvContentPartPr>
              <p14:xfrm>
                <a:off x="6312559" y="3825356"/>
                <a:ext cx="112680" cy="8280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45ECE01A-821F-4A2D-873D-3BE2004177F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303559" y="3816356"/>
                  <a:ext cx="130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2F590E8A-8C80-468F-AE4D-D3503B1BDA22}"/>
                    </a:ext>
                  </a:extLst>
                </p14:cNvPr>
                <p14:cNvContentPartPr/>
                <p14:nvPr/>
              </p14:nvContentPartPr>
              <p14:xfrm>
                <a:off x="6402559" y="3826796"/>
                <a:ext cx="134280" cy="8172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2F590E8A-8C80-468F-AE4D-D3503B1BDA2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393559" y="3817796"/>
                  <a:ext cx="15192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0F52DC92-0A76-47BB-9F80-CAD53A0658A1}"/>
              </a:ext>
            </a:extLst>
          </p:cNvPr>
          <p:cNvGrpSpPr/>
          <p:nvPr/>
        </p:nvGrpSpPr>
        <p:grpSpPr>
          <a:xfrm>
            <a:off x="6627919" y="3723836"/>
            <a:ext cx="484920" cy="204120"/>
            <a:chOff x="6627919" y="3723836"/>
            <a:chExt cx="48492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0CB60E09-CAD9-415A-8B40-F449871AF547}"/>
                    </a:ext>
                  </a:extLst>
                </p14:cNvPr>
                <p14:cNvContentPartPr/>
                <p14:nvPr/>
              </p14:nvContentPartPr>
              <p14:xfrm>
                <a:off x="6627919" y="3817076"/>
                <a:ext cx="109440" cy="10656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0CB60E09-CAD9-415A-8B40-F449871AF54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619279" y="3808076"/>
                  <a:ext cx="127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01195340-C2BC-4F30-92DB-5402B61EA030}"/>
                    </a:ext>
                  </a:extLst>
                </p14:cNvPr>
                <p14:cNvContentPartPr/>
                <p14:nvPr/>
              </p14:nvContentPartPr>
              <p14:xfrm>
                <a:off x="6737719" y="3833636"/>
                <a:ext cx="109440" cy="7524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01195340-C2BC-4F30-92DB-5402B61EA03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728719" y="3824636"/>
                  <a:ext cx="127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C1E5ED8-0467-4C8B-A3D7-150ED0B38394}"/>
                    </a:ext>
                  </a:extLst>
                </p14:cNvPr>
                <p14:cNvContentPartPr/>
                <p14:nvPr/>
              </p14:nvContentPartPr>
              <p14:xfrm>
                <a:off x="6773719" y="3723836"/>
                <a:ext cx="205920" cy="18000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C1E5ED8-0467-4C8B-A3D7-150ED0B3839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765079" y="3715196"/>
                  <a:ext cx="223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BC32E75B-391E-44C9-8189-FC6F2EB8A1A3}"/>
                    </a:ext>
                  </a:extLst>
                </p14:cNvPr>
                <p14:cNvContentPartPr/>
                <p14:nvPr/>
              </p14:nvContentPartPr>
              <p14:xfrm>
                <a:off x="6956239" y="3811316"/>
                <a:ext cx="49320" cy="7956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BC32E75B-391E-44C9-8189-FC6F2EB8A1A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47599" y="3802316"/>
                  <a:ext cx="669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2D96D455-5A9B-4A92-83A1-2154CA22B49E}"/>
                    </a:ext>
                  </a:extLst>
                </p14:cNvPr>
                <p14:cNvContentPartPr/>
                <p14:nvPr/>
              </p14:nvContentPartPr>
              <p14:xfrm>
                <a:off x="7045519" y="3800156"/>
                <a:ext cx="67320" cy="12780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2D96D455-5A9B-4A92-83A1-2154CA22B49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36879" y="3791156"/>
                  <a:ext cx="8496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16B5224B-5222-49A0-B7C9-6AE857536F76}"/>
              </a:ext>
            </a:extLst>
          </p:cNvPr>
          <p:cNvGrpSpPr/>
          <p:nvPr/>
        </p:nvGrpSpPr>
        <p:grpSpPr>
          <a:xfrm>
            <a:off x="7207159" y="3788276"/>
            <a:ext cx="1108080" cy="164520"/>
            <a:chOff x="7207159" y="3788276"/>
            <a:chExt cx="110808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0E0274AD-F36E-438B-BF8B-5997B39BC388}"/>
                    </a:ext>
                  </a:extLst>
                </p14:cNvPr>
                <p14:cNvContentPartPr/>
                <p14:nvPr/>
              </p14:nvContentPartPr>
              <p14:xfrm>
                <a:off x="7207159" y="3805556"/>
                <a:ext cx="426240" cy="1472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0E0274AD-F36E-438B-BF8B-5997B39BC38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198519" y="3796556"/>
                  <a:ext cx="443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D68CF049-3FCA-41B0-9FDF-1E8D96731F25}"/>
                    </a:ext>
                  </a:extLst>
                </p14:cNvPr>
                <p14:cNvContentPartPr/>
                <p14:nvPr/>
              </p14:nvContentPartPr>
              <p14:xfrm>
                <a:off x="7674439" y="3826436"/>
                <a:ext cx="47880" cy="6408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D68CF049-3FCA-41B0-9FDF-1E8D96731F2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665799" y="3817796"/>
                  <a:ext cx="65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194143D4-F3BB-41E5-B919-9DA79AD3F28C}"/>
                    </a:ext>
                  </a:extLst>
                </p14:cNvPr>
                <p14:cNvContentPartPr/>
                <p14:nvPr/>
              </p14:nvContentPartPr>
              <p14:xfrm>
                <a:off x="7674439" y="3788276"/>
                <a:ext cx="61920" cy="9828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194143D4-F3BB-41E5-B919-9DA79AD3F28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665799" y="3779636"/>
                  <a:ext cx="79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1B571C1F-C05C-4867-B4E5-F12725FC6065}"/>
                    </a:ext>
                  </a:extLst>
                </p14:cNvPr>
                <p14:cNvContentPartPr/>
                <p14:nvPr/>
              </p14:nvContentPartPr>
              <p14:xfrm>
                <a:off x="7841119" y="3805916"/>
                <a:ext cx="197280" cy="9900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1B571C1F-C05C-4867-B4E5-F12725FC606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32479" y="3797276"/>
                  <a:ext cx="214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2D4709F6-89FD-4CA4-A27B-0F67F2648EB3}"/>
                    </a:ext>
                  </a:extLst>
                </p14:cNvPr>
                <p14:cNvContentPartPr/>
                <p14:nvPr/>
              </p14:nvContentPartPr>
              <p14:xfrm>
                <a:off x="8049919" y="3824276"/>
                <a:ext cx="58320" cy="8208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2D4709F6-89FD-4CA4-A27B-0F67F2648EB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41279" y="3815276"/>
                  <a:ext cx="75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CF01C8E9-A87C-4F0F-9F03-032E05B75474}"/>
                    </a:ext>
                  </a:extLst>
                </p14:cNvPr>
                <p14:cNvContentPartPr/>
                <p14:nvPr/>
              </p14:nvContentPartPr>
              <p14:xfrm>
                <a:off x="8115079" y="3806996"/>
                <a:ext cx="200160" cy="9612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CF01C8E9-A87C-4F0F-9F03-032E05B7547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106439" y="3798356"/>
                  <a:ext cx="21780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6A45B591-29E0-421A-BE26-F221DB64F9E0}"/>
                  </a:ext>
                </a:extLst>
              </p14:cNvPr>
              <p14:cNvContentPartPr/>
              <p14:nvPr/>
            </p14:nvContentPartPr>
            <p14:xfrm>
              <a:off x="5147959" y="4181306"/>
              <a:ext cx="211680" cy="116280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6A45B591-29E0-421A-BE26-F221DB64F9E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139319" y="4172666"/>
                <a:ext cx="22932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Группа 172">
            <a:extLst>
              <a:ext uri="{FF2B5EF4-FFF2-40B4-BE49-F238E27FC236}">
                <a16:creationId xmlns:a16="http://schemas.microsoft.com/office/drawing/2014/main" id="{ADC99C01-3EA4-4871-AB6F-FFA9CFA11D89}"/>
              </a:ext>
            </a:extLst>
          </p:cNvPr>
          <p:cNvGrpSpPr/>
          <p:nvPr/>
        </p:nvGrpSpPr>
        <p:grpSpPr>
          <a:xfrm>
            <a:off x="5424439" y="4153226"/>
            <a:ext cx="2848320" cy="385920"/>
            <a:chOff x="5424439" y="4153226"/>
            <a:chExt cx="284832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6199D609-E40E-4F7C-8913-D73AAD5F7FDF}"/>
                    </a:ext>
                  </a:extLst>
                </p14:cNvPr>
                <p14:cNvContentPartPr/>
                <p14:nvPr/>
              </p14:nvContentPartPr>
              <p14:xfrm>
                <a:off x="6032479" y="4210466"/>
                <a:ext cx="604080" cy="12456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6199D609-E40E-4F7C-8913-D73AAD5F7FD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023839" y="4201466"/>
                  <a:ext cx="621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CCB5AE1F-98A5-43F8-931E-BF6CDE6AD2EE}"/>
                    </a:ext>
                  </a:extLst>
                </p14:cNvPr>
                <p14:cNvContentPartPr/>
                <p14:nvPr/>
              </p14:nvContentPartPr>
              <p14:xfrm>
                <a:off x="6726199" y="4153226"/>
                <a:ext cx="113040" cy="14904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CCB5AE1F-98A5-43F8-931E-BF6CDE6AD2E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717559" y="4144226"/>
                  <a:ext cx="130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30A8FE38-F486-4588-A544-1AC42AD90F02}"/>
                    </a:ext>
                  </a:extLst>
                </p14:cNvPr>
                <p14:cNvContentPartPr/>
                <p14:nvPr/>
              </p14:nvContentPartPr>
              <p14:xfrm>
                <a:off x="6795319" y="4229186"/>
                <a:ext cx="105480" cy="16596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30A8FE38-F486-4588-A544-1AC42AD90F0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786319" y="4220546"/>
                  <a:ext cx="123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504429D2-C53F-4939-AF82-DE9398B2C622}"/>
                    </a:ext>
                  </a:extLst>
                </p14:cNvPr>
                <p14:cNvContentPartPr/>
                <p14:nvPr/>
              </p14:nvContentPartPr>
              <p14:xfrm>
                <a:off x="6896119" y="4164386"/>
                <a:ext cx="120960" cy="14148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504429D2-C53F-4939-AF82-DE9398B2C62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87479" y="4155746"/>
                  <a:ext cx="138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21D7AA3C-5312-4D0F-8382-81F17FB7C6F6}"/>
                    </a:ext>
                  </a:extLst>
                </p14:cNvPr>
                <p14:cNvContentPartPr/>
                <p14:nvPr/>
              </p14:nvContentPartPr>
              <p14:xfrm>
                <a:off x="7013839" y="4231346"/>
                <a:ext cx="97200" cy="1767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21D7AA3C-5312-4D0F-8382-81F17FB7C6F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005199" y="4222346"/>
                  <a:ext cx="114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FE742CD-0D8B-417C-B35D-35F31AE3AD56}"/>
                    </a:ext>
                  </a:extLst>
                </p14:cNvPr>
                <p14:cNvContentPartPr/>
                <p14:nvPr/>
              </p14:nvContentPartPr>
              <p14:xfrm>
                <a:off x="7131559" y="4216946"/>
                <a:ext cx="176400" cy="9252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FE742CD-0D8B-417C-B35D-35F31AE3AD5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122919" y="4208306"/>
                  <a:ext cx="194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956CEA58-8416-43E2-AA60-AB548B0B628B}"/>
                    </a:ext>
                  </a:extLst>
                </p14:cNvPr>
                <p14:cNvContentPartPr/>
                <p14:nvPr/>
              </p14:nvContentPartPr>
              <p14:xfrm>
                <a:off x="7331359" y="4227386"/>
                <a:ext cx="41400" cy="7740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956CEA58-8416-43E2-AA60-AB548B0B628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322359" y="4218386"/>
                  <a:ext cx="59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986EB7A0-ECBD-4D0A-B0EB-8147A738C219}"/>
                    </a:ext>
                  </a:extLst>
                </p14:cNvPr>
                <p14:cNvContentPartPr/>
                <p14:nvPr/>
              </p14:nvContentPartPr>
              <p14:xfrm>
                <a:off x="7390759" y="4174466"/>
                <a:ext cx="99360" cy="12456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986EB7A0-ECBD-4D0A-B0EB-8147A738C21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381759" y="4165826"/>
                  <a:ext cx="117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F347A9CD-1AA4-48D4-9825-9EE586BE88DA}"/>
                    </a:ext>
                  </a:extLst>
                </p14:cNvPr>
                <p14:cNvContentPartPr/>
                <p14:nvPr/>
              </p14:nvContentPartPr>
              <p14:xfrm>
                <a:off x="7467079" y="4221626"/>
                <a:ext cx="100080" cy="16560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F347A9CD-1AA4-48D4-9825-9EE586BE88D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458079" y="4212986"/>
                  <a:ext cx="117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225BB88A-617C-48CC-95CD-2FB906D3F63B}"/>
                    </a:ext>
                  </a:extLst>
                </p14:cNvPr>
                <p14:cNvContentPartPr/>
                <p14:nvPr/>
              </p14:nvContentPartPr>
              <p14:xfrm>
                <a:off x="7586599" y="4223786"/>
                <a:ext cx="256680" cy="17712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225BB88A-617C-48CC-95CD-2FB906D3F63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577599" y="4214786"/>
                  <a:ext cx="274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8998BFA4-8EE5-495A-849F-6346DAC07FE0}"/>
                    </a:ext>
                  </a:extLst>
                </p14:cNvPr>
                <p14:cNvContentPartPr/>
                <p14:nvPr/>
              </p14:nvContentPartPr>
              <p14:xfrm>
                <a:off x="7793599" y="4220186"/>
                <a:ext cx="479160" cy="11772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8998BFA4-8EE5-495A-849F-6346DAC07FE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784959" y="4211546"/>
                  <a:ext cx="496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073A40F9-634F-4652-9805-916F9573EAB0}"/>
                    </a:ext>
                  </a:extLst>
                </p14:cNvPr>
                <p14:cNvContentPartPr/>
                <p14:nvPr/>
              </p14:nvContentPartPr>
              <p14:xfrm>
                <a:off x="5424439" y="4191026"/>
                <a:ext cx="386280" cy="21960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073A40F9-634F-4652-9805-916F9573EAB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415439" y="4182026"/>
                  <a:ext cx="403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DFAED46F-7758-4429-88D7-495EF32AB735}"/>
                    </a:ext>
                  </a:extLst>
                </p14:cNvPr>
                <p14:cNvContentPartPr/>
                <p14:nvPr/>
              </p14:nvContentPartPr>
              <p14:xfrm>
                <a:off x="5843839" y="4266266"/>
                <a:ext cx="134280" cy="5904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DFAED46F-7758-4429-88D7-495EF32AB73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835199" y="4257626"/>
                  <a:ext cx="1519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4E8C2F6B-A1A2-4093-B20A-AD956408EF87}"/>
                    </a:ext>
                  </a:extLst>
                </p14:cNvPr>
                <p14:cNvContentPartPr/>
                <p14:nvPr/>
              </p14:nvContentPartPr>
              <p14:xfrm>
                <a:off x="5438479" y="4410266"/>
                <a:ext cx="319680" cy="975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4E8C2F6B-A1A2-4093-B20A-AD956408EF8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429839" y="4401626"/>
                  <a:ext cx="3373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8704C9E7-B6CA-4599-B9A9-AAD1A9959E79}"/>
                    </a:ext>
                  </a:extLst>
                </p14:cNvPr>
                <p14:cNvContentPartPr/>
                <p14:nvPr/>
              </p14:nvContentPartPr>
              <p14:xfrm>
                <a:off x="5865079" y="4388306"/>
                <a:ext cx="73800" cy="11592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8704C9E7-B6CA-4599-B9A9-AAD1A9959E7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56439" y="4379666"/>
                  <a:ext cx="91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B1F08F9C-B5F9-4367-8637-48D7BB7EF03C}"/>
                    </a:ext>
                  </a:extLst>
                </p14:cNvPr>
                <p14:cNvContentPartPr/>
                <p14:nvPr/>
              </p14:nvContentPartPr>
              <p14:xfrm>
                <a:off x="5974159" y="4441946"/>
                <a:ext cx="58320" cy="6660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B1F08F9C-B5F9-4367-8637-48D7BB7EF03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965519" y="4433306"/>
                  <a:ext cx="759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538F69FF-CC45-4686-9E5B-39BAC6A77DAE}"/>
                    </a:ext>
                  </a:extLst>
                </p14:cNvPr>
                <p14:cNvContentPartPr/>
                <p14:nvPr/>
              </p14:nvContentPartPr>
              <p14:xfrm>
                <a:off x="6071359" y="4450226"/>
                <a:ext cx="79920" cy="7308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538F69FF-CC45-4686-9E5B-39BAC6A77DA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062719" y="4441586"/>
                  <a:ext cx="97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F925A4DF-D39A-4539-94E9-BC4B65A123DC}"/>
                    </a:ext>
                  </a:extLst>
                </p14:cNvPr>
                <p14:cNvContentPartPr/>
                <p14:nvPr/>
              </p14:nvContentPartPr>
              <p14:xfrm>
                <a:off x="6157759" y="4455266"/>
                <a:ext cx="44640" cy="7596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F925A4DF-D39A-4539-94E9-BC4B65A123D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148759" y="4446266"/>
                  <a:ext cx="62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DA00B9B8-3085-47BD-8A21-3236C1C61771}"/>
                    </a:ext>
                  </a:extLst>
                </p14:cNvPr>
                <p14:cNvContentPartPr/>
                <p14:nvPr/>
              </p14:nvContentPartPr>
              <p14:xfrm>
                <a:off x="6240559" y="4443386"/>
                <a:ext cx="48600" cy="8748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DA00B9B8-3085-47BD-8A21-3236C1C6177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231559" y="4434746"/>
                  <a:ext cx="66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E12138A6-AAF4-48C8-B900-B808BE834E61}"/>
                    </a:ext>
                  </a:extLst>
                </p14:cNvPr>
                <p14:cNvContentPartPr/>
                <p14:nvPr/>
              </p14:nvContentPartPr>
              <p14:xfrm>
                <a:off x="6310039" y="4439786"/>
                <a:ext cx="284400" cy="9936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E12138A6-AAF4-48C8-B900-B808BE834E6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301399" y="4431146"/>
                  <a:ext cx="302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170672F7-3C8C-482E-953D-9A0EE5174FDB}"/>
                    </a:ext>
                  </a:extLst>
                </p14:cNvPr>
                <p14:cNvContentPartPr/>
                <p14:nvPr/>
              </p14:nvContentPartPr>
              <p14:xfrm>
                <a:off x="6701719" y="4440866"/>
                <a:ext cx="51120" cy="8424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170672F7-3C8C-482E-953D-9A0EE5174FD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692719" y="4432226"/>
                  <a:ext cx="68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C609D2B2-317E-452F-822C-4FFFE2099A03}"/>
                    </a:ext>
                  </a:extLst>
                </p14:cNvPr>
                <p14:cNvContentPartPr/>
                <p14:nvPr/>
              </p14:nvContentPartPr>
              <p14:xfrm>
                <a:off x="6771919" y="4485506"/>
                <a:ext cx="42840" cy="129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C609D2B2-317E-452F-822C-4FFFE2099A0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763279" y="4476506"/>
                  <a:ext cx="60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5629F61F-D99D-4826-8C1B-8B4024EB9B7E}"/>
                    </a:ext>
                  </a:extLst>
                </p14:cNvPr>
                <p14:cNvContentPartPr/>
                <p14:nvPr/>
              </p14:nvContentPartPr>
              <p14:xfrm>
                <a:off x="6844639" y="4460306"/>
                <a:ext cx="182520" cy="5976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5629F61F-D99D-4826-8C1B-8B4024EB9B7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835639" y="4451666"/>
                  <a:ext cx="200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DCA921C1-8400-4FFF-AFBE-72EBF29C947C}"/>
                    </a:ext>
                  </a:extLst>
                </p14:cNvPr>
                <p14:cNvContentPartPr/>
                <p14:nvPr/>
              </p14:nvContentPartPr>
              <p14:xfrm>
                <a:off x="7072159" y="4397666"/>
                <a:ext cx="142200" cy="11052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DCA921C1-8400-4FFF-AFBE-72EBF29C947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063159" y="4389026"/>
                  <a:ext cx="159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3AEE7483-C170-40DA-8EE6-39F22FE8D3E4}"/>
                    </a:ext>
                  </a:extLst>
                </p14:cNvPr>
                <p14:cNvContentPartPr/>
                <p14:nvPr/>
              </p14:nvContentPartPr>
              <p14:xfrm>
                <a:off x="7249999" y="4459946"/>
                <a:ext cx="52200" cy="5364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3AEE7483-C170-40DA-8EE6-39F22FE8D3E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241359" y="4450946"/>
                  <a:ext cx="69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E2EC57E7-3848-48B6-811A-17BBBDD7B16F}"/>
                    </a:ext>
                  </a:extLst>
                </p14:cNvPr>
                <p14:cNvContentPartPr/>
                <p14:nvPr/>
              </p14:nvContentPartPr>
              <p14:xfrm>
                <a:off x="7424239" y="4450226"/>
                <a:ext cx="46800" cy="8712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E2EC57E7-3848-48B6-811A-17BBBDD7B16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415599" y="4441586"/>
                  <a:ext cx="64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4DE06BB4-0A73-4E6B-8508-E193F05C3AE1}"/>
                    </a:ext>
                  </a:extLst>
                </p14:cNvPr>
                <p14:cNvContentPartPr/>
                <p14:nvPr/>
              </p14:nvContentPartPr>
              <p14:xfrm>
                <a:off x="7448359" y="4440146"/>
                <a:ext cx="94680" cy="1296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4DE06BB4-0A73-4E6B-8508-E193F05C3AE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439359" y="4431146"/>
                  <a:ext cx="112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1BAC59C5-DA1A-4F3A-8C4C-BD24BC4ED777}"/>
                    </a:ext>
                  </a:extLst>
                </p14:cNvPr>
                <p14:cNvContentPartPr/>
                <p14:nvPr/>
              </p14:nvContentPartPr>
              <p14:xfrm>
                <a:off x="7548079" y="4435826"/>
                <a:ext cx="64800" cy="7740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1BAC59C5-DA1A-4F3A-8C4C-BD24BC4ED77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539439" y="4426826"/>
                  <a:ext cx="82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87949DA6-7BBC-4B26-A659-7B395B34CAEE}"/>
                    </a:ext>
                  </a:extLst>
                </p14:cNvPr>
                <p14:cNvContentPartPr/>
                <p14:nvPr/>
              </p14:nvContentPartPr>
              <p14:xfrm>
                <a:off x="7698559" y="4369586"/>
                <a:ext cx="420840" cy="15876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87949DA6-7BBC-4B26-A659-7B395B34CAE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689559" y="4360946"/>
                  <a:ext cx="43848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74" name="Рукописный ввод 173">
                <a:extLst>
                  <a:ext uri="{FF2B5EF4-FFF2-40B4-BE49-F238E27FC236}">
                    <a16:creationId xmlns:a16="http://schemas.microsoft.com/office/drawing/2014/main" id="{A910EA66-7FA4-45B4-BBBD-EB135AC4592F}"/>
                  </a:ext>
                </a:extLst>
              </p14:cNvPr>
              <p14:cNvContentPartPr/>
              <p14:nvPr/>
            </p14:nvContentPartPr>
            <p14:xfrm>
              <a:off x="3253526" y="5328979"/>
              <a:ext cx="189720" cy="156240"/>
            </p14:xfrm>
          </p:contentPart>
        </mc:Choice>
        <mc:Fallback xmlns="">
          <p:pic>
            <p:nvPicPr>
              <p:cNvPr id="174" name="Рукописный ввод 173">
                <a:extLst>
                  <a:ext uri="{FF2B5EF4-FFF2-40B4-BE49-F238E27FC236}">
                    <a16:creationId xmlns:a16="http://schemas.microsoft.com/office/drawing/2014/main" id="{A910EA66-7FA4-45B4-BBBD-EB135AC4592F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244886" y="5319979"/>
                <a:ext cx="2073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75" name="Рукописный ввод 174">
                <a:extLst>
                  <a:ext uri="{FF2B5EF4-FFF2-40B4-BE49-F238E27FC236}">
                    <a16:creationId xmlns:a16="http://schemas.microsoft.com/office/drawing/2014/main" id="{6FD0EADC-42D5-47FD-9A69-DE1ADCBDCCCC}"/>
                  </a:ext>
                </a:extLst>
              </p14:cNvPr>
              <p14:cNvContentPartPr/>
              <p14:nvPr/>
            </p14:nvContentPartPr>
            <p14:xfrm>
              <a:off x="3440726" y="4885819"/>
              <a:ext cx="1959480" cy="457920"/>
            </p14:xfrm>
          </p:contentPart>
        </mc:Choice>
        <mc:Fallback xmlns="">
          <p:pic>
            <p:nvPicPr>
              <p:cNvPr id="175" name="Рукописный ввод 174">
                <a:extLst>
                  <a:ext uri="{FF2B5EF4-FFF2-40B4-BE49-F238E27FC236}">
                    <a16:creationId xmlns:a16="http://schemas.microsoft.com/office/drawing/2014/main" id="{6FD0EADC-42D5-47FD-9A69-DE1ADCBDCCCC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431726" y="4876819"/>
                <a:ext cx="1977120" cy="47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Группа 197">
            <a:extLst>
              <a:ext uri="{FF2B5EF4-FFF2-40B4-BE49-F238E27FC236}">
                <a16:creationId xmlns:a16="http://schemas.microsoft.com/office/drawing/2014/main" id="{84B19DF6-FD5D-4098-A81C-5D05B71A6F9B}"/>
              </a:ext>
            </a:extLst>
          </p:cNvPr>
          <p:cNvGrpSpPr/>
          <p:nvPr/>
        </p:nvGrpSpPr>
        <p:grpSpPr>
          <a:xfrm>
            <a:off x="3428820" y="4888699"/>
            <a:ext cx="1440026" cy="471667"/>
            <a:chOff x="3428820" y="4888699"/>
            <a:chExt cx="1440026" cy="47166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19140E09-4A4E-4EB9-9179-B7FD1225FC18}"/>
                    </a:ext>
                  </a:extLst>
                </p14:cNvPr>
                <p14:cNvContentPartPr/>
                <p14:nvPr/>
              </p14:nvContentPartPr>
              <p14:xfrm>
                <a:off x="3603806" y="5191819"/>
                <a:ext cx="61560" cy="4824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19140E09-4A4E-4EB9-9179-B7FD1225FC1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595166" y="5183179"/>
                  <a:ext cx="79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2D405FF4-6201-48F8-B69C-F217AA9BD56C}"/>
                    </a:ext>
                  </a:extLst>
                </p14:cNvPr>
                <p14:cNvContentPartPr/>
                <p14:nvPr/>
              </p14:nvContentPartPr>
              <p14:xfrm>
                <a:off x="3683366" y="5178139"/>
                <a:ext cx="46080" cy="5112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2D405FF4-6201-48F8-B69C-F217AA9BD56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674366" y="5169499"/>
                  <a:ext cx="63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CA2186A-6488-48F8-A612-95C322EAD813}"/>
                    </a:ext>
                  </a:extLst>
                </p14:cNvPr>
                <p14:cNvContentPartPr/>
                <p14:nvPr/>
              </p14:nvContentPartPr>
              <p14:xfrm>
                <a:off x="3764726" y="5136019"/>
                <a:ext cx="47880" cy="6444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CA2186A-6488-48F8-A612-95C322EAD81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755726" y="5127379"/>
                  <a:ext cx="65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B68DEF2A-C5B4-45D1-8FCB-4A2AAFE0BC66}"/>
                    </a:ext>
                  </a:extLst>
                </p14:cNvPr>
                <p14:cNvContentPartPr/>
                <p14:nvPr/>
              </p14:nvContentPartPr>
              <p14:xfrm>
                <a:off x="3788126" y="5157619"/>
                <a:ext cx="55800" cy="3672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B68DEF2A-C5B4-45D1-8FCB-4A2AAFE0BC6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779486" y="5148979"/>
                  <a:ext cx="73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3157DAF5-755F-4BF3-B5AC-73DF999A6372}"/>
                    </a:ext>
                  </a:extLst>
                </p14:cNvPr>
                <p14:cNvContentPartPr/>
                <p14:nvPr/>
              </p14:nvContentPartPr>
              <p14:xfrm>
                <a:off x="3843206" y="5115859"/>
                <a:ext cx="63360" cy="7092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3157DAF5-755F-4BF3-B5AC-73DF999A637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834206" y="5106859"/>
                  <a:ext cx="81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7518CB8F-97E2-4628-89D0-2EA8F905C706}"/>
                    </a:ext>
                  </a:extLst>
                </p14:cNvPr>
                <p14:cNvContentPartPr/>
                <p14:nvPr/>
              </p14:nvContentPartPr>
              <p14:xfrm>
                <a:off x="3931406" y="5103259"/>
                <a:ext cx="102600" cy="8496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7518CB8F-97E2-4628-89D0-2EA8F905C70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922406" y="5094619"/>
                  <a:ext cx="120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4F255D10-CBE7-4A36-966D-D022C562D14B}"/>
                    </a:ext>
                  </a:extLst>
                </p14:cNvPr>
                <p14:cNvContentPartPr/>
                <p14:nvPr/>
              </p14:nvContentPartPr>
              <p14:xfrm>
                <a:off x="4023206" y="5093179"/>
                <a:ext cx="33840" cy="5184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4F255D10-CBE7-4A36-966D-D022C562D14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014206" y="5084539"/>
                  <a:ext cx="514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B88DD574-8CE4-463E-B1EC-3C4CA0042BBC}"/>
                    </a:ext>
                  </a:extLst>
                </p14:cNvPr>
                <p14:cNvContentPartPr/>
                <p14:nvPr/>
              </p14:nvContentPartPr>
              <p14:xfrm>
                <a:off x="4057406" y="5126659"/>
                <a:ext cx="90720" cy="4788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B88DD574-8CE4-463E-B1EC-3C4CA0042BB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048766" y="5118019"/>
                  <a:ext cx="108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ECC07D71-5C91-4FE1-9DCC-091F4E4FA189}"/>
                    </a:ext>
                  </a:extLst>
                </p14:cNvPr>
                <p14:cNvContentPartPr/>
                <p14:nvPr/>
              </p14:nvContentPartPr>
              <p14:xfrm>
                <a:off x="4211846" y="5052859"/>
                <a:ext cx="186120" cy="10908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ECC07D71-5C91-4FE1-9DCC-091F4E4FA18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203206" y="5044219"/>
                  <a:ext cx="203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5CBF4844-FFC2-42AE-A0B9-514CF28C3714}"/>
                    </a:ext>
                  </a:extLst>
                </p14:cNvPr>
                <p14:cNvContentPartPr/>
                <p14:nvPr/>
              </p14:nvContentPartPr>
              <p14:xfrm>
                <a:off x="4431446" y="5050339"/>
                <a:ext cx="16920" cy="8856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5CBF4844-FFC2-42AE-A0B9-514CF28C371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422446" y="5041699"/>
                  <a:ext cx="34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79047B19-0B28-462A-AE28-6A50B10C95F6}"/>
                    </a:ext>
                  </a:extLst>
                </p14:cNvPr>
                <p14:cNvContentPartPr/>
                <p14:nvPr/>
              </p14:nvContentPartPr>
              <p14:xfrm>
                <a:off x="4383206" y="5010739"/>
                <a:ext cx="101160" cy="2592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79047B19-0B28-462A-AE28-6A50B10C95F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374566" y="5002099"/>
                  <a:ext cx="118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A8E94DFB-054F-417F-87AB-27594B90AACB}"/>
                    </a:ext>
                  </a:extLst>
                </p14:cNvPr>
                <p14:cNvContentPartPr/>
                <p14:nvPr/>
              </p14:nvContentPartPr>
              <p14:xfrm>
                <a:off x="4555286" y="4888699"/>
                <a:ext cx="96840" cy="18900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A8E94DFB-054F-417F-87AB-27594B90AAC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546286" y="4880059"/>
                  <a:ext cx="114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F1B5D0AD-F5A3-42CB-971E-D3A9B766BA0F}"/>
                    </a:ext>
                  </a:extLst>
                </p14:cNvPr>
                <p14:cNvContentPartPr/>
                <p14:nvPr/>
              </p14:nvContentPartPr>
              <p14:xfrm>
                <a:off x="4343966" y="5236099"/>
                <a:ext cx="61200" cy="4500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F1B5D0AD-F5A3-42CB-971E-D3A9B766BA0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335326" y="5227459"/>
                  <a:ext cx="78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5B6D1D28-F519-4900-A547-F79543D7E466}"/>
                    </a:ext>
                  </a:extLst>
                </p14:cNvPr>
                <p14:cNvContentPartPr/>
                <p14:nvPr/>
              </p14:nvContentPartPr>
              <p14:xfrm>
                <a:off x="4414166" y="5205139"/>
                <a:ext cx="127800" cy="5688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5B6D1D28-F519-4900-A547-F79543D7E46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405166" y="5196139"/>
                  <a:ext cx="145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75178BA0-24ED-4C38-B104-61BF6E8E548C}"/>
                    </a:ext>
                  </a:extLst>
                </p14:cNvPr>
                <p14:cNvContentPartPr/>
                <p14:nvPr/>
              </p14:nvContentPartPr>
              <p14:xfrm>
                <a:off x="4590566" y="5107579"/>
                <a:ext cx="60840" cy="13392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75178BA0-24ED-4C38-B104-61BF6E8E548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581926" y="5098579"/>
                  <a:ext cx="78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91A748EA-8583-4105-BA69-6ECEA188B20A}"/>
                    </a:ext>
                  </a:extLst>
                </p14:cNvPr>
                <p14:cNvContentPartPr/>
                <p14:nvPr/>
              </p14:nvContentPartPr>
              <p14:xfrm>
                <a:off x="4669406" y="5147179"/>
                <a:ext cx="199440" cy="12888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91A748EA-8583-4105-BA69-6ECEA188B20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660406" y="5138539"/>
                  <a:ext cx="217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CB8ADA20-7E8B-4DD6-BD71-615F7CA75EE8}"/>
                    </a:ext>
                  </a:extLst>
                </p14:cNvPr>
                <p14:cNvContentPartPr/>
                <p14:nvPr/>
              </p14:nvContentPartPr>
              <p14:xfrm>
                <a:off x="3428820" y="5290886"/>
                <a:ext cx="114480" cy="69480"/>
              </p14:xfrm>
            </p:contentPart>
          </mc:Choice>
          <mc:Fallback xmlns=""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CB8ADA20-7E8B-4DD6-BD71-615F7CA75EE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419820" y="5282246"/>
                  <a:ext cx="13212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99" name="Рукописный ввод 198">
                <a:extLst>
                  <a:ext uri="{FF2B5EF4-FFF2-40B4-BE49-F238E27FC236}">
                    <a16:creationId xmlns:a16="http://schemas.microsoft.com/office/drawing/2014/main" id="{914DA363-1943-4A61-84E0-3F8F9C018B7A}"/>
                  </a:ext>
                </a:extLst>
              </p14:cNvPr>
              <p14:cNvContentPartPr/>
              <p14:nvPr/>
            </p14:nvContentPartPr>
            <p14:xfrm>
              <a:off x="5345145" y="4868606"/>
              <a:ext cx="87120" cy="48600"/>
            </p14:xfrm>
          </p:contentPart>
        </mc:Choice>
        <mc:Fallback xmlns="">
          <p:pic>
            <p:nvPicPr>
              <p:cNvPr id="199" name="Рукописный ввод 198">
                <a:extLst>
                  <a:ext uri="{FF2B5EF4-FFF2-40B4-BE49-F238E27FC236}">
                    <a16:creationId xmlns:a16="http://schemas.microsoft.com/office/drawing/2014/main" id="{914DA363-1943-4A61-84E0-3F8F9C018B7A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5336145" y="4859966"/>
                <a:ext cx="1047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29EF04D2-0D76-4EC3-9C69-D57F230DAB40}"/>
                  </a:ext>
                </a:extLst>
              </p14:cNvPr>
              <p14:cNvContentPartPr/>
              <p14:nvPr/>
            </p14:nvContentPartPr>
            <p14:xfrm>
              <a:off x="2078715" y="4908566"/>
              <a:ext cx="356040" cy="201240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29EF04D2-0D76-4EC3-9C69-D57F230DAB40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2069715" y="4899566"/>
                <a:ext cx="373680" cy="21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Группа 242">
            <a:extLst>
              <a:ext uri="{FF2B5EF4-FFF2-40B4-BE49-F238E27FC236}">
                <a16:creationId xmlns:a16="http://schemas.microsoft.com/office/drawing/2014/main" id="{8D3D934E-F952-4CE7-AFAD-B1A090430F8D}"/>
              </a:ext>
            </a:extLst>
          </p:cNvPr>
          <p:cNvGrpSpPr/>
          <p:nvPr/>
        </p:nvGrpSpPr>
        <p:grpSpPr>
          <a:xfrm>
            <a:off x="1352340" y="4876526"/>
            <a:ext cx="1669680" cy="500760"/>
            <a:chOff x="1352340" y="4876526"/>
            <a:chExt cx="1669680" cy="50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281A0320-D31A-4164-A504-04DAF159ACA9}"/>
                    </a:ext>
                  </a:extLst>
                </p14:cNvPr>
                <p14:cNvContentPartPr/>
                <p14:nvPr/>
              </p14:nvContentPartPr>
              <p14:xfrm>
                <a:off x="1371420" y="4890926"/>
                <a:ext cx="1650600" cy="48348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281A0320-D31A-4164-A504-04DAF159ACA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362420" y="4882286"/>
                  <a:ext cx="166824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CB86FCA3-F6D4-4032-A20A-3BAA965EC98C}"/>
                    </a:ext>
                  </a:extLst>
                </p14:cNvPr>
                <p14:cNvContentPartPr/>
                <p14:nvPr/>
              </p14:nvContentPartPr>
              <p14:xfrm>
                <a:off x="1352340" y="5331566"/>
                <a:ext cx="66600" cy="4572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CB86FCA3-F6D4-4032-A20A-3BAA965EC98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343340" y="5322566"/>
                  <a:ext cx="842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B7F8295E-FC38-494C-A687-A07F474CC114}"/>
                    </a:ext>
                  </a:extLst>
                </p14:cNvPr>
                <p14:cNvContentPartPr/>
                <p14:nvPr/>
              </p14:nvContentPartPr>
              <p14:xfrm>
                <a:off x="1625475" y="5112326"/>
                <a:ext cx="15120" cy="12420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B7F8295E-FC38-494C-A687-A07F474CC11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616475" y="5103686"/>
                  <a:ext cx="32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9D8BC179-E417-42A1-8E00-04A243FA56DE}"/>
                    </a:ext>
                  </a:extLst>
                </p14:cNvPr>
                <p14:cNvContentPartPr/>
                <p14:nvPr/>
              </p14:nvContentPartPr>
              <p14:xfrm>
                <a:off x="1549875" y="5125646"/>
                <a:ext cx="81720" cy="2268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9D8BC179-E417-42A1-8E00-04A243FA56D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541235" y="5116646"/>
                  <a:ext cx="99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B4488407-B821-4A0F-8763-C486473A474F}"/>
                    </a:ext>
                  </a:extLst>
                </p14:cNvPr>
                <p14:cNvContentPartPr/>
                <p14:nvPr/>
              </p14:nvContentPartPr>
              <p14:xfrm>
                <a:off x="1645275" y="5167046"/>
                <a:ext cx="12960" cy="6120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B4488407-B821-4A0F-8763-C486473A474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636275" y="5158406"/>
                  <a:ext cx="30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582AE5F9-25C2-4226-BAB5-06756C3D7D63}"/>
                    </a:ext>
                  </a:extLst>
                </p14:cNvPr>
                <p14:cNvContentPartPr/>
                <p14:nvPr/>
              </p14:nvContentPartPr>
              <p14:xfrm>
                <a:off x="1671555" y="5169566"/>
                <a:ext cx="24120" cy="9252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582AE5F9-25C2-4226-BAB5-06756C3D7D6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662555" y="5160566"/>
                  <a:ext cx="41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47CFB900-4001-418E-B1E5-A5C0C0F221E8}"/>
                    </a:ext>
                  </a:extLst>
                </p14:cNvPr>
                <p14:cNvContentPartPr/>
                <p14:nvPr/>
              </p14:nvContentPartPr>
              <p14:xfrm>
                <a:off x="1699275" y="5159846"/>
                <a:ext cx="12960" cy="3852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47CFB900-4001-418E-B1E5-A5C0C0F221E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690275" y="5151206"/>
                  <a:ext cx="30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5A770306-A981-4CFD-9A60-F722589BB1DB}"/>
                    </a:ext>
                  </a:extLst>
                </p14:cNvPr>
                <p14:cNvContentPartPr/>
                <p14:nvPr/>
              </p14:nvContentPartPr>
              <p14:xfrm>
                <a:off x="1674795" y="5150486"/>
                <a:ext cx="25560" cy="18720"/>
              </p14:xfrm>
            </p:contentPart>
          </mc:Choice>
          <mc:Fallback xmlns=""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5A770306-A981-4CFD-9A60-F722589BB1D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666155" y="5141846"/>
                  <a:ext cx="43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5EA7E3F9-7DD0-48A7-832F-BBE1EA27A123}"/>
                    </a:ext>
                  </a:extLst>
                </p14:cNvPr>
                <p14:cNvContentPartPr/>
                <p14:nvPr/>
              </p14:nvContentPartPr>
              <p14:xfrm>
                <a:off x="1744995" y="5128886"/>
                <a:ext cx="37440" cy="5148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5EA7E3F9-7DD0-48A7-832F-BBE1EA27A12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736355" y="5120246"/>
                  <a:ext cx="55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B042B622-6EF0-4DE8-A6A9-5A63EBAC0539}"/>
                    </a:ext>
                  </a:extLst>
                </p14:cNvPr>
                <p14:cNvContentPartPr/>
                <p14:nvPr/>
              </p14:nvContentPartPr>
              <p14:xfrm>
                <a:off x="1804755" y="5042126"/>
                <a:ext cx="40320" cy="13140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B042B622-6EF0-4DE8-A6A9-5A63EBAC053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796115" y="5033486"/>
                  <a:ext cx="57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21FE10E7-3A64-4FAB-98DC-CB193D444128}"/>
                    </a:ext>
                  </a:extLst>
                </p14:cNvPr>
                <p14:cNvContentPartPr/>
                <p14:nvPr/>
              </p14:nvContentPartPr>
              <p14:xfrm>
                <a:off x="1877115" y="5052206"/>
                <a:ext cx="48960" cy="9936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21FE10E7-3A64-4FAB-98DC-CB193D44412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868115" y="5043206"/>
                  <a:ext cx="66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10" name="Рукописный ввод 209">
                  <a:extLst>
                    <a:ext uri="{FF2B5EF4-FFF2-40B4-BE49-F238E27FC236}">
                      <a16:creationId xmlns:a16="http://schemas.microsoft.com/office/drawing/2014/main" id="{B5DD3E5C-3A78-4CB9-87D7-00C27AA22278}"/>
                    </a:ext>
                  </a:extLst>
                </p14:cNvPr>
                <p14:cNvContentPartPr/>
                <p14:nvPr/>
              </p14:nvContentPartPr>
              <p14:xfrm>
                <a:off x="1926075" y="5022326"/>
                <a:ext cx="44280" cy="96840"/>
              </p14:xfrm>
            </p:contentPart>
          </mc:Choice>
          <mc:Fallback xmlns="">
            <p:pic>
              <p:nvPicPr>
                <p:cNvPr id="210" name="Рукописный ввод 209">
                  <a:extLst>
                    <a:ext uri="{FF2B5EF4-FFF2-40B4-BE49-F238E27FC236}">
                      <a16:creationId xmlns:a16="http://schemas.microsoft.com/office/drawing/2014/main" id="{B5DD3E5C-3A78-4CB9-87D7-00C27AA2227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917075" y="5013686"/>
                  <a:ext cx="61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738B5741-B95A-4369-9979-B7E8D5060046}"/>
                    </a:ext>
                  </a:extLst>
                </p14:cNvPr>
                <p14:cNvContentPartPr/>
                <p14:nvPr/>
              </p14:nvContentPartPr>
              <p14:xfrm>
                <a:off x="1559595" y="5255246"/>
                <a:ext cx="5040" cy="2880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738B5741-B95A-4369-9979-B7E8D506004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550595" y="5246606"/>
                  <a:ext cx="22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13" name="Рукописный ввод 212">
                  <a:extLst>
                    <a:ext uri="{FF2B5EF4-FFF2-40B4-BE49-F238E27FC236}">
                      <a16:creationId xmlns:a16="http://schemas.microsoft.com/office/drawing/2014/main" id="{2D298B6A-E506-49A8-9BB9-39820D074C41}"/>
                    </a:ext>
                  </a:extLst>
                </p14:cNvPr>
                <p14:cNvContentPartPr/>
                <p14:nvPr/>
              </p14:nvContentPartPr>
              <p14:xfrm>
                <a:off x="1580835" y="5252726"/>
                <a:ext cx="10800" cy="27720"/>
              </p14:xfrm>
            </p:contentPart>
          </mc:Choice>
          <mc:Fallback xmlns="">
            <p:pic>
              <p:nvPicPr>
                <p:cNvPr id="213" name="Рукописный ввод 212">
                  <a:extLst>
                    <a:ext uri="{FF2B5EF4-FFF2-40B4-BE49-F238E27FC236}">
                      <a16:creationId xmlns:a16="http://schemas.microsoft.com/office/drawing/2014/main" id="{2D298B6A-E506-49A8-9BB9-39820D074C4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572195" y="5244086"/>
                  <a:ext cx="28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683B217E-45B0-4C98-848E-3B03E587B385}"/>
                    </a:ext>
                  </a:extLst>
                </p14:cNvPr>
                <p14:cNvContentPartPr/>
                <p14:nvPr/>
              </p14:nvContentPartPr>
              <p14:xfrm>
                <a:off x="1990155" y="4962566"/>
                <a:ext cx="23760" cy="3564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683B217E-45B0-4C98-848E-3B03E587B38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981515" y="4953926"/>
                  <a:ext cx="41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0690FC3F-9F5E-4395-BC96-9FB351450CC8}"/>
                    </a:ext>
                  </a:extLst>
                </p14:cNvPr>
                <p14:cNvContentPartPr/>
                <p14:nvPr/>
              </p14:nvContentPartPr>
              <p14:xfrm>
                <a:off x="2014275" y="4939526"/>
                <a:ext cx="8280" cy="3744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0690FC3F-9F5E-4395-BC96-9FB351450CC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005275" y="4930886"/>
                  <a:ext cx="25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F3D430E2-FF8B-493F-8835-EAE6686D9FA5}"/>
                    </a:ext>
                  </a:extLst>
                </p14:cNvPr>
                <p14:cNvContentPartPr/>
                <p14:nvPr/>
              </p14:nvContentPartPr>
              <p14:xfrm>
                <a:off x="2509635" y="4913246"/>
                <a:ext cx="35280" cy="70560"/>
              </p14:xfrm>
            </p:contentPart>
          </mc:Choice>
          <mc:Fallback xmlns=""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F3D430E2-FF8B-493F-8835-EAE6686D9FA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500635" y="4904246"/>
                  <a:ext cx="52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34BF4CC0-D81A-483D-9B8B-56D8D7EDEB26}"/>
                    </a:ext>
                  </a:extLst>
                </p14:cNvPr>
                <p14:cNvContentPartPr/>
                <p14:nvPr/>
              </p14:nvContentPartPr>
              <p14:xfrm>
                <a:off x="2567235" y="4894166"/>
                <a:ext cx="34200" cy="102960"/>
              </p14:xfrm>
            </p:contentPart>
          </mc:Choice>
          <mc:Fallback xmlns=""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34BF4CC0-D81A-483D-9B8B-56D8D7EDEB2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558235" y="4885166"/>
                  <a:ext cx="51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DEC2C665-5437-4737-A729-6A88F95E620A}"/>
                    </a:ext>
                  </a:extLst>
                </p14:cNvPr>
                <p14:cNvContentPartPr/>
                <p14:nvPr/>
              </p14:nvContentPartPr>
              <p14:xfrm>
                <a:off x="2617635" y="4879766"/>
                <a:ext cx="46800" cy="105480"/>
              </p14:xfrm>
            </p:contentPart>
          </mc:Choice>
          <mc:Fallback xmlns=""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DEC2C665-5437-4737-A729-6A88F95E620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608635" y="4871126"/>
                  <a:ext cx="64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27" name="Рукописный ввод 226">
                  <a:extLst>
                    <a:ext uri="{FF2B5EF4-FFF2-40B4-BE49-F238E27FC236}">
                      <a16:creationId xmlns:a16="http://schemas.microsoft.com/office/drawing/2014/main" id="{1C41704B-EDF3-4256-8967-D3CE9CB6740C}"/>
                    </a:ext>
                  </a:extLst>
                </p14:cNvPr>
                <p14:cNvContentPartPr/>
                <p14:nvPr/>
              </p14:nvContentPartPr>
              <p14:xfrm>
                <a:off x="2672355" y="4876526"/>
                <a:ext cx="34560" cy="87840"/>
              </p14:xfrm>
            </p:contentPart>
          </mc:Choice>
          <mc:Fallback xmlns="">
            <p:pic>
              <p:nvPicPr>
                <p:cNvPr id="227" name="Рукописный ввод 226">
                  <a:extLst>
                    <a:ext uri="{FF2B5EF4-FFF2-40B4-BE49-F238E27FC236}">
                      <a16:creationId xmlns:a16="http://schemas.microsoft.com/office/drawing/2014/main" id="{1C41704B-EDF3-4256-8967-D3CE9CB6740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663715" y="4867886"/>
                  <a:ext cx="52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5CEC32F0-9B12-4ED1-A9CA-ACA6767214DE}"/>
                    </a:ext>
                  </a:extLst>
                </p14:cNvPr>
                <p14:cNvContentPartPr/>
                <p14:nvPr/>
              </p14:nvContentPartPr>
              <p14:xfrm>
                <a:off x="1865595" y="5273606"/>
                <a:ext cx="114120" cy="64800"/>
              </p14:xfrm>
            </p:contentPart>
          </mc:Choice>
          <mc:Fallback xmlns=""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5CEC32F0-9B12-4ED1-A9CA-ACA6767214D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856955" y="5264966"/>
                  <a:ext cx="131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32" name="Рукописный ввод 231">
                  <a:extLst>
                    <a:ext uri="{FF2B5EF4-FFF2-40B4-BE49-F238E27FC236}">
                      <a16:creationId xmlns:a16="http://schemas.microsoft.com/office/drawing/2014/main" id="{4F1A776B-AFA6-4D23-B831-516A20F0DFEE}"/>
                    </a:ext>
                  </a:extLst>
                </p14:cNvPr>
                <p14:cNvContentPartPr/>
                <p14:nvPr/>
              </p14:nvContentPartPr>
              <p14:xfrm>
                <a:off x="2012115" y="5239406"/>
                <a:ext cx="90360" cy="74520"/>
              </p14:xfrm>
            </p:contentPart>
          </mc:Choice>
          <mc:Fallback xmlns="">
            <p:pic>
              <p:nvPicPr>
                <p:cNvPr id="232" name="Рукописный ввод 231">
                  <a:extLst>
                    <a:ext uri="{FF2B5EF4-FFF2-40B4-BE49-F238E27FC236}">
                      <a16:creationId xmlns:a16="http://schemas.microsoft.com/office/drawing/2014/main" id="{4F1A776B-AFA6-4D23-B831-516A20F0DFE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003115" y="5230766"/>
                  <a:ext cx="108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120EA7CC-1F53-4039-848A-97151371C12F}"/>
                    </a:ext>
                  </a:extLst>
                </p14:cNvPr>
                <p14:cNvContentPartPr/>
                <p14:nvPr/>
              </p14:nvContentPartPr>
              <p14:xfrm>
                <a:off x="2126235" y="5218526"/>
                <a:ext cx="34920" cy="75240"/>
              </p14:xfrm>
            </p:contentPart>
          </mc:Choice>
          <mc:Fallback xmlns=""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120EA7CC-1F53-4039-848A-97151371C12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117595" y="5209526"/>
                  <a:ext cx="52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34" name="Рукописный ввод 233">
                  <a:extLst>
                    <a:ext uri="{FF2B5EF4-FFF2-40B4-BE49-F238E27FC236}">
                      <a16:creationId xmlns:a16="http://schemas.microsoft.com/office/drawing/2014/main" id="{FE1E1FA7-DC1F-4C94-853C-68549F0F5FD9}"/>
                    </a:ext>
                  </a:extLst>
                </p14:cNvPr>
                <p14:cNvContentPartPr/>
                <p14:nvPr/>
              </p14:nvContentPartPr>
              <p14:xfrm>
                <a:off x="2192835" y="5207726"/>
                <a:ext cx="14760" cy="129960"/>
              </p14:xfrm>
            </p:contentPart>
          </mc:Choice>
          <mc:Fallback xmlns="">
            <p:pic>
              <p:nvPicPr>
                <p:cNvPr id="234" name="Рукописный ввод 233">
                  <a:extLst>
                    <a:ext uri="{FF2B5EF4-FFF2-40B4-BE49-F238E27FC236}">
                      <a16:creationId xmlns:a16="http://schemas.microsoft.com/office/drawing/2014/main" id="{FE1E1FA7-DC1F-4C94-853C-68549F0F5FD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184195" y="5198726"/>
                  <a:ext cx="32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6E3135E7-377E-49A6-9D9D-2CD3C60CBD5E}"/>
                    </a:ext>
                  </a:extLst>
                </p14:cNvPr>
                <p14:cNvContentPartPr/>
                <p14:nvPr/>
              </p14:nvContentPartPr>
              <p14:xfrm>
                <a:off x="2195355" y="5219606"/>
                <a:ext cx="24480" cy="51480"/>
              </p14:xfrm>
            </p:contentPart>
          </mc:Choice>
          <mc:Fallback xmlns=""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6E3135E7-377E-49A6-9D9D-2CD3C60CBD5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186715" y="5210606"/>
                  <a:ext cx="42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E97798B5-F4D4-4F41-9436-D73B0103A24D}"/>
                    </a:ext>
                  </a:extLst>
                </p14:cNvPr>
                <p14:cNvContentPartPr/>
                <p14:nvPr/>
              </p14:nvContentPartPr>
              <p14:xfrm>
                <a:off x="2285715" y="5106926"/>
                <a:ext cx="42480" cy="137520"/>
              </p14:xfrm>
            </p:contentPart>
          </mc:Choice>
          <mc:Fallback xmlns=""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E97798B5-F4D4-4F41-9436-D73B0103A24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277075" y="5097926"/>
                  <a:ext cx="60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D328E265-DBA2-4DFD-99A7-751CFAC5A9AC}"/>
                    </a:ext>
                  </a:extLst>
                </p14:cNvPr>
                <p14:cNvContentPartPr/>
                <p14:nvPr/>
              </p14:nvContentPartPr>
              <p14:xfrm>
                <a:off x="2397315" y="5127806"/>
                <a:ext cx="147240" cy="88560"/>
              </p14:xfrm>
            </p:contentPart>
          </mc:Choice>
          <mc:Fallback xmlns=""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D328E265-DBA2-4DFD-99A7-751CFAC5A9A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388675" y="5119166"/>
                  <a:ext cx="164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04565FFF-9650-4B08-A068-39300D69E8F3}"/>
                    </a:ext>
                  </a:extLst>
                </p14:cNvPr>
                <p14:cNvContentPartPr/>
                <p14:nvPr/>
              </p14:nvContentPartPr>
              <p14:xfrm>
                <a:off x="2569035" y="5038526"/>
                <a:ext cx="60120" cy="143280"/>
              </p14:xfrm>
            </p:contentPart>
          </mc:Choice>
          <mc:Fallback xmlns=""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04565FFF-9650-4B08-A068-39300D69E8F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560395" y="5029526"/>
                  <a:ext cx="77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6C56A9B0-DEF6-4A47-AA26-C92E7051DC8C}"/>
                    </a:ext>
                  </a:extLst>
                </p14:cNvPr>
                <p14:cNvContentPartPr/>
                <p14:nvPr/>
              </p14:nvContentPartPr>
              <p14:xfrm>
                <a:off x="2659035" y="5105126"/>
                <a:ext cx="39240" cy="53280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6C56A9B0-DEF6-4A47-AA26-C92E7051DC8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650035" y="5096486"/>
                  <a:ext cx="568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06E20D4E-71F8-40B1-8422-5A70D05FC923}"/>
                    </a:ext>
                  </a:extLst>
                </p14:cNvPr>
                <p14:cNvContentPartPr/>
                <p14:nvPr/>
              </p14:nvContentPartPr>
              <p14:xfrm>
                <a:off x="2721315" y="5047886"/>
                <a:ext cx="100080" cy="172800"/>
              </p14:xfrm>
            </p:contentPart>
          </mc:Choice>
          <mc:Fallback xmlns=""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06E20D4E-71F8-40B1-8422-5A70D05FC92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712315" y="5038886"/>
                  <a:ext cx="117720" cy="19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4152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F54ED-B4FA-4CCB-BF05-2A2F609D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26B1BC-E0F4-42CF-8B6E-718C3AA74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11271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Создаем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ED75AB-EC3F-4989-88EC-831DC9C3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2EF493-E962-47F0-A168-A81AEF92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682875"/>
            <a:ext cx="6909636" cy="38179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C6F3CD-709A-4A57-8757-B79A9CD2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5" y="2024062"/>
            <a:ext cx="3089125" cy="48031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CE86879-5125-4513-BFAB-3A6998D8024D}"/>
                  </a:ext>
                </a:extLst>
              </p14:cNvPr>
              <p14:cNvContentPartPr/>
              <p14:nvPr/>
            </p14:nvContentPartPr>
            <p14:xfrm>
              <a:off x="8010435" y="3648015"/>
              <a:ext cx="1159920" cy="6444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CE86879-5125-4513-BFAB-3A6998D802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01435" y="3639015"/>
                <a:ext cx="117756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EE86C59-7722-49E3-9886-1402A60D4695}"/>
              </a:ext>
            </a:extLst>
          </p:cNvPr>
          <p:cNvGrpSpPr/>
          <p:nvPr/>
        </p:nvGrpSpPr>
        <p:grpSpPr>
          <a:xfrm>
            <a:off x="7657871" y="3368974"/>
            <a:ext cx="2138760" cy="568440"/>
            <a:chOff x="7657871" y="3368974"/>
            <a:chExt cx="2138760" cy="56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4131E515-5956-462B-AF5F-78114255C2ED}"/>
                    </a:ext>
                  </a:extLst>
                </p14:cNvPr>
                <p14:cNvContentPartPr/>
                <p14:nvPr/>
              </p14:nvContentPartPr>
              <p14:xfrm>
                <a:off x="9338835" y="3624255"/>
                <a:ext cx="48240" cy="756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4131E515-5956-462B-AF5F-78114255C2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29835" y="3615255"/>
                  <a:ext cx="65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66249A1-0C84-4778-8423-7EAD3E28362B}"/>
                    </a:ext>
                  </a:extLst>
                </p14:cNvPr>
                <p14:cNvContentPartPr/>
                <p14:nvPr/>
              </p14:nvContentPartPr>
              <p14:xfrm>
                <a:off x="9334155" y="3614535"/>
                <a:ext cx="56160" cy="586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66249A1-0C84-4778-8423-7EAD3E2836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25515" y="3605895"/>
                  <a:ext cx="73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D27B4D26-4EB6-4354-A9BE-F0E4CF2BF457}"/>
                    </a:ext>
                  </a:extLst>
                </p14:cNvPr>
                <p14:cNvContentPartPr/>
                <p14:nvPr/>
              </p14:nvContentPartPr>
              <p14:xfrm>
                <a:off x="9463035" y="3657375"/>
                <a:ext cx="80640" cy="540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D27B4D26-4EB6-4354-A9BE-F0E4CF2BF4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54035" y="3648375"/>
                  <a:ext cx="98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859CA010-A530-49B4-91A9-2F7BABCD77B9}"/>
                    </a:ext>
                  </a:extLst>
                </p14:cNvPr>
                <p14:cNvContentPartPr/>
                <p14:nvPr/>
              </p14:nvContentPartPr>
              <p14:xfrm>
                <a:off x="9632111" y="3584254"/>
                <a:ext cx="164520" cy="993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859CA010-A530-49B4-91A9-2F7BABCD77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23471" y="3575254"/>
                  <a:ext cx="1821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B1C4497A-3E40-4E5E-B849-7A11701C6F9D}"/>
                    </a:ext>
                  </a:extLst>
                </p14:cNvPr>
                <p14:cNvContentPartPr/>
                <p14:nvPr/>
              </p14:nvContentPartPr>
              <p14:xfrm>
                <a:off x="9300551" y="3732214"/>
                <a:ext cx="494640" cy="79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B1C4497A-3E40-4E5E-B849-7A11701C6F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91551" y="3723574"/>
                  <a:ext cx="512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C775385-A7C0-491F-B621-0C90E83AEB76}"/>
                    </a:ext>
                  </a:extLst>
                </p14:cNvPr>
                <p14:cNvContentPartPr/>
                <p14:nvPr/>
              </p14:nvContentPartPr>
              <p14:xfrm>
                <a:off x="9448511" y="3776494"/>
                <a:ext cx="122040" cy="1609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C775385-A7C0-491F-B621-0C90E83AEB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39511" y="3767494"/>
                  <a:ext cx="1396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A2D0EA05-E29B-4A25-97B6-030E4B17AF25}"/>
                    </a:ext>
                  </a:extLst>
                </p14:cNvPr>
                <p14:cNvContentPartPr/>
                <p14:nvPr/>
              </p14:nvContentPartPr>
              <p14:xfrm>
                <a:off x="7657871" y="3368974"/>
                <a:ext cx="1739160" cy="21420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A2D0EA05-E29B-4A25-97B6-030E4B17AF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48871" y="3360334"/>
                  <a:ext cx="175680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C00B34F-3473-4586-9FD5-363984BF6885}"/>
                  </a:ext>
                </a:extLst>
              </p14:cNvPr>
              <p14:cNvContentPartPr/>
              <p14:nvPr/>
            </p14:nvContentPartPr>
            <p14:xfrm>
              <a:off x="9325391" y="3242614"/>
              <a:ext cx="1526400" cy="13968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C00B34F-3473-4586-9FD5-363984BF688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16751" y="3233614"/>
                <a:ext cx="1544040" cy="15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0951CA0D-1B0C-4F06-9F84-5A0741761683}"/>
              </a:ext>
            </a:extLst>
          </p:cNvPr>
          <p:cNvGrpSpPr/>
          <p:nvPr/>
        </p:nvGrpSpPr>
        <p:grpSpPr>
          <a:xfrm>
            <a:off x="10747031" y="2888014"/>
            <a:ext cx="1385640" cy="640440"/>
            <a:chOff x="10747031" y="2888014"/>
            <a:chExt cx="1385640" cy="64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BFE83480-5EBB-41AB-8221-09C78AAF728A}"/>
                    </a:ext>
                  </a:extLst>
                </p14:cNvPr>
                <p14:cNvContentPartPr/>
                <p14:nvPr/>
              </p14:nvContentPartPr>
              <p14:xfrm>
                <a:off x="10747031" y="2986294"/>
                <a:ext cx="82080" cy="17316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BFE83480-5EBB-41AB-8221-09C78AAF72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38391" y="2977294"/>
                  <a:ext cx="99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C5566FF-EC45-4959-AF52-45D3436D8731}"/>
                    </a:ext>
                  </a:extLst>
                </p14:cNvPr>
                <p14:cNvContentPartPr/>
                <p14:nvPr/>
              </p14:nvContentPartPr>
              <p14:xfrm>
                <a:off x="10883831" y="3066574"/>
                <a:ext cx="68040" cy="486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C5566FF-EC45-4959-AF52-45D3436D87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74831" y="3057934"/>
                  <a:ext cx="856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34CCE101-6522-49E8-9B9E-127BED7C5B30}"/>
                    </a:ext>
                  </a:extLst>
                </p14:cNvPr>
                <p14:cNvContentPartPr/>
                <p14:nvPr/>
              </p14:nvContentPartPr>
              <p14:xfrm>
                <a:off x="10992551" y="3046054"/>
                <a:ext cx="62640" cy="1494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34CCE101-6522-49E8-9B9E-127BED7C5B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983911" y="3037414"/>
                  <a:ext cx="80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8A431CFE-15C7-4A8E-94CA-4FC84F148ED5}"/>
                    </a:ext>
                  </a:extLst>
                </p14:cNvPr>
                <p14:cNvContentPartPr/>
                <p14:nvPr/>
              </p14:nvContentPartPr>
              <p14:xfrm>
                <a:off x="11091191" y="2948494"/>
                <a:ext cx="76680" cy="16488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8A431CFE-15C7-4A8E-94CA-4FC84F148E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82191" y="2939854"/>
                  <a:ext cx="94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9BB030F-0159-4CC5-A983-B3EA0F069F58}"/>
                    </a:ext>
                  </a:extLst>
                </p14:cNvPr>
                <p14:cNvContentPartPr/>
                <p14:nvPr/>
              </p14:nvContentPartPr>
              <p14:xfrm>
                <a:off x="11197391" y="3024814"/>
                <a:ext cx="82440" cy="1548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9BB030F-0159-4CC5-A983-B3EA0F069F5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188751" y="3015814"/>
                  <a:ext cx="100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D8A3166E-8DD4-44E8-80E1-F11E2E8074EA}"/>
                    </a:ext>
                  </a:extLst>
                </p14:cNvPr>
                <p14:cNvContentPartPr/>
                <p14:nvPr/>
              </p14:nvContentPartPr>
              <p14:xfrm>
                <a:off x="11303591" y="2961454"/>
                <a:ext cx="426600" cy="18432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D8A3166E-8DD4-44E8-80E1-F11E2E8074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94951" y="2952454"/>
                  <a:ext cx="444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2B2B6E6A-B857-44E1-B854-7FBBB2DE7836}"/>
                    </a:ext>
                  </a:extLst>
                </p14:cNvPr>
                <p14:cNvContentPartPr/>
                <p14:nvPr/>
              </p14:nvContentPartPr>
              <p14:xfrm>
                <a:off x="11744951" y="2935894"/>
                <a:ext cx="107280" cy="9792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2B2B6E6A-B857-44E1-B854-7FBBB2DE78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736311" y="2927254"/>
                  <a:ext cx="124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E2809A18-E1A4-4298-8189-89938B43D89D}"/>
                    </a:ext>
                  </a:extLst>
                </p14:cNvPr>
                <p14:cNvContentPartPr/>
                <p14:nvPr/>
              </p14:nvContentPartPr>
              <p14:xfrm>
                <a:off x="11837831" y="2907454"/>
                <a:ext cx="80280" cy="12240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E2809A18-E1A4-4298-8189-89938B43D8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829191" y="2898814"/>
                  <a:ext cx="97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42C7FAB3-1B3C-4C40-A211-8B9260353241}"/>
                    </a:ext>
                  </a:extLst>
                </p14:cNvPr>
                <p14:cNvContentPartPr/>
                <p14:nvPr/>
              </p14:nvContentPartPr>
              <p14:xfrm>
                <a:off x="11943311" y="2888014"/>
                <a:ext cx="107640" cy="10908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42C7FAB3-1B3C-4C40-A211-8B926035324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934311" y="2879374"/>
                  <a:ext cx="125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C4CF5E54-0626-4F68-9178-65CD6579E263}"/>
                    </a:ext>
                  </a:extLst>
                </p14:cNvPr>
                <p14:cNvContentPartPr/>
                <p14:nvPr/>
              </p14:nvContentPartPr>
              <p14:xfrm>
                <a:off x="10891031" y="3193294"/>
                <a:ext cx="83160" cy="16524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C4CF5E54-0626-4F68-9178-65CD6579E2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82391" y="3184294"/>
                  <a:ext cx="100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B689C703-B553-4017-9703-4B1BDCC2AAAF}"/>
                    </a:ext>
                  </a:extLst>
                </p14:cNvPr>
                <p14:cNvContentPartPr/>
                <p14:nvPr/>
              </p14:nvContentPartPr>
              <p14:xfrm>
                <a:off x="11021351" y="3256294"/>
                <a:ext cx="171360" cy="777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B689C703-B553-4017-9703-4B1BDCC2AA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12711" y="3247654"/>
                  <a:ext cx="189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23A10C34-E607-4ADC-8450-5D5600C5B295}"/>
                    </a:ext>
                  </a:extLst>
                </p14:cNvPr>
                <p14:cNvContentPartPr/>
                <p14:nvPr/>
              </p14:nvContentPartPr>
              <p14:xfrm>
                <a:off x="11297831" y="3237934"/>
                <a:ext cx="61560" cy="9540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23A10C34-E607-4ADC-8450-5D5600C5B29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89191" y="3228934"/>
                  <a:ext cx="79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A0E04822-7EA9-4008-9B0E-23AF630E854D}"/>
                    </a:ext>
                  </a:extLst>
                </p14:cNvPr>
                <p14:cNvContentPartPr/>
                <p14:nvPr/>
              </p14:nvContentPartPr>
              <p14:xfrm>
                <a:off x="11310791" y="3237934"/>
                <a:ext cx="55800" cy="36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A0E04822-7EA9-4008-9B0E-23AF630E85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02151" y="3228934"/>
                  <a:ext cx="73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A91F5484-7564-4816-9FE8-D1CCB8296875}"/>
                    </a:ext>
                  </a:extLst>
                </p14:cNvPr>
                <p14:cNvContentPartPr/>
                <p14:nvPr/>
              </p14:nvContentPartPr>
              <p14:xfrm>
                <a:off x="11410871" y="3231454"/>
                <a:ext cx="88560" cy="7776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A91F5484-7564-4816-9FE8-D1CCB82968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401871" y="3222454"/>
                  <a:ext cx="106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A6ED4433-F046-43E1-9B64-B58772DCC685}"/>
                    </a:ext>
                  </a:extLst>
                </p14:cNvPr>
                <p14:cNvContentPartPr/>
                <p14:nvPr/>
              </p14:nvContentPartPr>
              <p14:xfrm>
                <a:off x="11573951" y="3128494"/>
                <a:ext cx="193320" cy="18000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A6ED4433-F046-43E1-9B64-B58772DCC6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564951" y="3119854"/>
                  <a:ext cx="210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4D60F1E6-BE82-463F-B919-666364CA3832}"/>
                    </a:ext>
                  </a:extLst>
                </p14:cNvPr>
                <p14:cNvContentPartPr/>
                <p14:nvPr/>
              </p14:nvContentPartPr>
              <p14:xfrm>
                <a:off x="11798951" y="3181414"/>
                <a:ext cx="55800" cy="6444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4D60F1E6-BE82-463F-B919-666364CA383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789951" y="3172774"/>
                  <a:ext cx="73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4D241311-6577-497D-9BE6-9543E9E40126}"/>
                    </a:ext>
                  </a:extLst>
                </p14:cNvPr>
                <p14:cNvContentPartPr/>
                <p14:nvPr/>
              </p14:nvContentPartPr>
              <p14:xfrm>
                <a:off x="11880671" y="3181054"/>
                <a:ext cx="52200" cy="5760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4D241311-6577-497D-9BE6-9543E9E4012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871671" y="3172054"/>
                  <a:ext cx="69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BB1F7436-9984-4E3C-97CA-DFE2F07B6896}"/>
                    </a:ext>
                  </a:extLst>
                </p14:cNvPr>
                <p14:cNvContentPartPr/>
                <p14:nvPr/>
              </p14:nvContentPartPr>
              <p14:xfrm>
                <a:off x="11973911" y="3162694"/>
                <a:ext cx="52200" cy="2055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BB1F7436-9984-4E3C-97CA-DFE2F07B68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965271" y="3153694"/>
                  <a:ext cx="69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B30DF60E-B286-4258-AD8E-2FBACC54FD8C}"/>
                    </a:ext>
                  </a:extLst>
                </p14:cNvPr>
                <p14:cNvContentPartPr/>
                <p14:nvPr/>
              </p14:nvContentPartPr>
              <p14:xfrm>
                <a:off x="12024311" y="3137854"/>
                <a:ext cx="14040" cy="6696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B30DF60E-B286-4258-AD8E-2FBACC54FD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015671" y="3128854"/>
                  <a:ext cx="316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737E714-7D50-4193-8D5D-C8E263BC45D8}"/>
                    </a:ext>
                  </a:extLst>
                </p14:cNvPr>
                <p14:cNvContentPartPr/>
                <p14:nvPr/>
              </p14:nvContentPartPr>
              <p14:xfrm>
                <a:off x="12062111" y="3073414"/>
                <a:ext cx="70560" cy="1364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737E714-7D50-4193-8D5D-C8E263BC45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053111" y="3064774"/>
                  <a:ext cx="88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AF35215A-0CE4-4531-895D-47F9376C299B}"/>
                    </a:ext>
                  </a:extLst>
                </p14:cNvPr>
                <p14:cNvContentPartPr/>
                <p14:nvPr/>
              </p14:nvContentPartPr>
              <p14:xfrm>
                <a:off x="10989671" y="3420094"/>
                <a:ext cx="342000" cy="10836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AF35215A-0CE4-4531-895D-47F9376C29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80671" y="3411454"/>
                  <a:ext cx="359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B81D4439-545D-4A03-B554-68ABC992F4B5}"/>
                    </a:ext>
                  </a:extLst>
                </p14:cNvPr>
                <p14:cNvContentPartPr/>
                <p14:nvPr/>
              </p14:nvContentPartPr>
              <p14:xfrm>
                <a:off x="11391791" y="3399574"/>
                <a:ext cx="103320" cy="1234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B81D4439-545D-4A03-B554-68ABC992F4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383151" y="3390574"/>
                  <a:ext cx="120960" cy="14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9503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987EE-DA6A-4C17-8D32-129580E7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26E975-3D78-4665-B64D-4CDB754AC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11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Пояснение работы слоя </a:t>
            </a:r>
            <a:r>
              <a:rPr lang="en-US" dirty="0"/>
              <a:t>Embedding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3222F4-9BCB-4BF4-A29C-60D372B8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19</a:t>
            </a:fld>
            <a:endParaRPr lang="ru-RU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5DF2D182-B3F5-4339-AD7E-FE7E884FEB7B}"/>
              </a:ext>
            </a:extLst>
          </p:cNvPr>
          <p:cNvGrpSpPr/>
          <p:nvPr/>
        </p:nvGrpSpPr>
        <p:grpSpPr>
          <a:xfrm>
            <a:off x="181627" y="3979571"/>
            <a:ext cx="606109" cy="582111"/>
            <a:chOff x="181627" y="3979571"/>
            <a:chExt cx="606109" cy="5821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EE51A097-7F69-4C31-9999-5D40CF96D846}"/>
                    </a:ext>
                  </a:extLst>
                </p14:cNvPr>
                <p14:cNvContentPartPr/>
                <p14:nvPr/>
              </p14:nvContentPartPr>
              <p14:xfrm>
                <a:off x="181627" y="3979571"/>
                <a:ext cx="151681" cy="569188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EE51A097-7F69-4C31-9999-5D40CF96D8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001" y="3970571"/>
                  <a:ext cx="169293" cy="586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F6DA2DE0-66A2-4D23-8D93-8E78564E2D7B}"/>
                    </a:ext>
                  </a:extLst>
                </p14:cNvPr>
                <p14:cNvContentPartPr/>
                <p14:nvPr/>
              </p14:nvContentPartPr>
              <p14:xfrm>
                <a:off x="392073" y="4261088"/>
                <a:ext cx="55073" cy="23691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F6DA2DE0-66A2-4D23-8D93-8E78564E2D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3434" y="4252114"/>
                  <a:ext cx="72711" cy="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255F5B29-A2EF-43E3-966E-F2F610809E6F}"/>
                    </a:ext>
                  </a:extLst>
                </p14:cNvPr>
                <p14:cNvContentPartPr/>
                <p14:nvPr/>
              </p14:nvContentPartPr>
              <p14:xfrm>
                <a:off x="413917" y="4198631"/>
                <a:ext cx="53534" cy="293824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255F5B29-A2EF-43E3-966E-F2F610809E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935" y="4190000"/>
                  <a:ext cx="71139" cy="3114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0036D258-E501-4342-AF59-CD11274B1549}"/>
                    </a:ext>
                  </a:extLst>
                </p14:cNvPr>
                <p14:cNvContentPartPr/>
                <p14:nvPr/>
              </p14:nvContentPartPr>
              <p14:xfrm>
                <a:off x="365306" y="4482610"/>
                <a:ext cx="127990" cy="264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0036D258-E501-4342-AF59-CD11274B15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6677" y="4473671"/>
                  <a:ext cx="145607" cy="43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23D6239C-DC6B-49A3-A1A2-97B031619C92}"/>
                    </a:ext>
                  </a:extLst>
                </p14:cNvPr>
                <p14:cNvContentPartPr/>
                <p14:nvPr/>
              </p14:nvContentPartPr>
              <p14:xfrm>
                <a:off x="557907" y="4487841"/>
                <a:ext cx="38766" cy="73841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23D6239C-DC6B-49A3-A1A2-97B031619C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9292" y="4478880"/>
                  <a:ext cx="56354" cy="91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8BC1194-E5EF-4485-AE4D-CA8A10A9E7E7}"/>
                    </a:ext>
                  </a:extLst>
                </p14:cNvPr>
                <p14:cNvContentPartPr/>
                <p14:nvPr/>
              </p14:nvContentPartPr>
              <p14:xfrm>
                <a:off x="683128" y="4182325"/>
                <a:ext cx="104608" cy="295363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8BC1194-E5EF-4485-AE4D-CA8A10A9E7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4141" y="4173320"/>
                  <a:ext cx="122222" cy="31301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00FA1180-0B8D-4F98-8E80-501F3114A2D6}"/>
                  </a:ext>
                </a:extLst>
              </p14:cNvPr>
              <p14:cNvContentPartPr/>
              <p14:nvPr/>
            </p14:nvContentPartPr>
            <p14:xfrm>
              <a:off x="900651" y="4450305"/>
              <a:ext cx="11384" cy="95993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00FA1180-0B8D-4F98-8E80-501F3114A2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1838" y="4441644"/>
                <a:ext cx="29378" cy="113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04AF876F-F654-4488-8BB9-AF7F359379C9}"/>
                  </a:ext>
                </a:extLst>
              </p14:cNvPr>
              <p14:cNvContentPartPr/>
              <p14:nvPr/>
            </p14:nvContentPartPr>
            <p14:xfrm>
              <a:off x="1050486" y="4156173"/>
              <a:ext cx="98454" cy="295055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04AF876F-F654-4488-8BB9-AF7F359379C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1470" y="4147177"/>
                <a:ext cx="116125" cy="312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1203D973-EC0D-4C17-A0A8-9335145AB80F}"/>
                  </a:ext>
                </a:extLst>
              </p14:cNvPr>
              <p14:cNvContentPartPr/>
              <p14:nvPr/>
            </p14:nvContentPartPr>
            <p14:xfrm>
              <a:off x="1264624" y="4423845"/>
              <a:ext cx="21845" cy="165526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1203D973-EC0D-4C17-A0A8-9335145AB8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5671" y="4414849"/>
                <a:ext cx="39393" cy="183158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EF9390F2-214E-4E0D-8CF3-ED536BC8FC7B}"/>
              </a:ext>
            </a:extLst>
          </p:cNvPr>
          <p:cNvGrpSpPr/>
          <p:nvPr/>
        </p:nvGrpSpPr>
        <p:grpSpPr>
          <a:xfrm>
            <a:off x="1445841" y="3936497"/>
            <a:ext cx="1121763" cy="638722"/>
            <a:chOff x="1445841" y="3936497"/>
            <a:chExt cx="1121763" cy="63872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E454C743-D168-4BFE-B67A-E16AA13ACD8D}"/>
                    </a:ext>
                  </a:extLst>
                </p14:cNvPr>
                <p14:cNvContentPartPr/>
                <p14:nvPr/>
              </p14:nvContentPartPr>
              <p14:xfrm>
                <a:off x="1445841" y="4182633"/>
                <a:ext cx="188909" cy="205215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E454C743-D168-4BFE-B67A-E16AA13ACD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37189" y="4173632"/>
                  <a:ext cx="206574" cy="222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4119CC97-FF98-42E4-B19B-89710A7AAD5F}"/>
                    </a:ext>
                  </a:extLst>
                </p14:cNvPr>
                <p14:cNvContentPartPr/>
                <p14:nvPr/>
              </p14:nvContentPartPr>
              <p14:xfrm>
                <a:off x="1707052" y="4198324"/>
                <a:ext cx="184909" cy="188294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4119CC97-FF98-42E4-B19B-89710A7AAD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98418" y="4189341"/>
                  <a:ext cx="202537" cy="205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E6151341-75DE-42EA-BA9B-8ABC1674B14B}"/>
                    </a:ext>
                  </a:extLst>
                </p14:cNvPr>
                <p14:cNvContentPartPr/>
                <p14:nvPr/>
              </p14:nvContentPartPr>
              <p14:xfrm>
                <a:off x="1687054" y="4407539"/>
                <a:ext cx="9538" cy="114145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E6151341-75DE-42EA-BA9B-8ABC1674B1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78223" y="4398537"/>
                  <a:ext cx="26848" cy="131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C657FD2A-76C1-4B56-9141-2EF288479299}"/>
                    </a:ext>
                  </a:extLst>
                </p14:cNvPr>
                <p14:cNvContentPartPr/>
                <p14:nvPr/>
              </p14:nvContentPartPr>
              <p14:xfrm>
                <a:off x="1965187" y="4413077"/>
                <a:ext cx="12614" cy="143374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C657FD2A-76C1-4B56-9141-2EF2884792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6177" y="4404071"/>
                  <a:ext cx="30274" cy="161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2A1BE145-6D86-410B-9C9C-BFAF9D6213D4}"/>
                    </a:ext>
                  </a:extLst>
                </p14:cNvPr>
                <p14:cNvContentPartPr/>
                <p14:nvPr/>
              </p14:nvContentPartPr>
              <p14:xfrm>
                <a:off x="2087947" y="4217707"/>
                <a:ext cx="119068" cy="169218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2A1BE145-6D86-410B-9C9C-BFAF9D6213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79314" y="4209066"/>
                  <a:ext cx="136694" cy="186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4556DF8D-7227-41E8-BBC9-AAA058C8FAE0}"/>
                    </a:ext>
                  </a:extLst>
                </p14:cNvPr>
                <p14:cNvContentPartPr/>
                <p14:nvPr/>
              </p14:nvContentPartPr>
              <p14:xfrm>
                <a:off x="2281779" y="3936497"/>
                <a:ext cx="285825" cy="638722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4556DF8D-7227-41E8-BBC9-AAA058C8FAE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2779" y="3927861"/>
                  <a:ext cx="303464" cy="6563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31B30F63-B02D-4C6F-8D78-8B5BE616D898}"/>
              </a:ext>
            </a:extLst>
          </p:cNvPr>
          <p:cNvGrpSpPr/>
          <p:nvPr/>
        </p:nvGrpSpPr>
        <p:grpSpPr>
          <a:xfrm>
            <a:off x="3415480" y="3231626"/>
            <a:ext cx="741126" cy="1867246"/>
            <a:chOff x="3415480" y="3231626"/>
            <a:chExt cx="741126" cy="18672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6F8D6C05-676E-410D-A87A-5CBB18133BD1}"/>
                    </a:ext>
                  </a:extLst>
                </p14:cNvPr>
                <p14:cNvContentPartPr/>
                <p14:nvPr/>
              </p14:nvContentPartPr>
              <p14:xfrm>
                <a:off x="3415480" y="3231626"/>
                <a:ext cx="86861" cy="1867246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6F8D6C05-676E-410D-A87A-5CBB18133B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06507" y="3222626"/>
                  <a:ext cx="104449" cy="18848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E7B3EAD-EAA0-47D5-8DAB-9B721AAA0C54}"/>
                    </a:ext>
                  </a:extLst>
                </p14:cNvPr>
                <p14:cNvContentPartPr/>
                <p14:nvPr/>
              </p14:nvContentPartPr>
              <p14:xfrm>
                <a:off x="3592582" y="3264916"/>
                <a:ext cx="120503" cy="150216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E7B3EAD-EAA0-47D5-8DAB-9B721AAA0C5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83589" y="3255910"/>
                  <a:ext cx="138129" cy="1678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765F96BB-16E3-4F89-AA1F-070E49B02CFC}"/>
                    </a:ext>
                  </a:extLst>
                </p14:cNvPr>
                <p14:cNvContentPartPr/>
                <p14:nvPr/>
              </p14:nvContentPartPr>
              <p14:xfrm>
                <a:off x="3612115" y="3529582"/>
                <a:ext cx="66855" cy="128482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765F96BB-16E3-4F89-AA1F-070E49B02C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03129" y="3520945"/>
                  <a:ext cx="84467" cy="146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3BF8CD5D-7CDD-4F1A-B6F7-46AAF28D9EC8}"/>
                    </a:ext>
                  </a:extLst>
                </p14:cNvPr>
                <p14:cNvContentPartPr/>
                <p14:nvPr/>
              </p14:nvContentPartPr>
              <p14:xfrm>
                <a:off x="3629723" y="3796174"/>
                <a:ext cx="74557" cy="107297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3BF8CD5D-7CDD-4F1A-B6F7-46AAF28D9EC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20719" y="3787533"/>
                  <a:ext cx="92206" cy="12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F40A9793-3F3C-4189-87D2-A38ED62E8D8A}"/>
                    </a:ext>
                  </a:extLst>
                </p14:cNvPr>
                <p14:cNvContentPartPr/>
                <p14:nvPr/>
              </p14:nvContentPartPr>
              <p14:xfrm>
                <a:off x="3674293" y="4088352"/>
                <a:ext cx="275" cy="275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F40A9793-3F3C-4189-87D2-A38ED62E8D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67418" y="4081477"/>
                  <a:ext cx="13750" cy="13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AA831058-25D2-44E6-AFB7-9F7A1B84CE16}"/>
                    </a:ext>
                  </a:extLst>
                </p14:cNvPr>
                <p14:cNvContentPartPr/>
                <p14:nvPr/>
              </p14:nvContentPartPr>
              <p14:xfrm>
                <a:off x="3669616" y="4217384"/>
                <a:ext cx="12930" cy="44569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AA831058-25D2-44E6-AFB7-9F7A1B84CE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60637" y="4208758"/>
                  <a:ext cx="30529" cy="62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D85A732C-74C8-4410-859F-FA5ACB8490B5}"/>
                    </a:ext>
                  </a:extLst>
                </p14:cNvPr>
                <p14:cNvContentPartPr/>
                <p14:nvPr/>
              </p14:nvContentPartPr>
              <p14:xfrm>
                <a:off x="3674018" y="4356320"/>
                <a:ext cx="10180" cy="64929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D85A732C-74C8-4410-859F-FA5ACB8490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65242" y="4347352"/>
                  <a:ext cx="27381" cy="82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D0F98323-449E-4D87-B6B8-B96707A6A1BD}"/>
                    </a:ext>
                  </a:extLst>
                </p14:cNvPr>
                <p14:cNvContentPartPr/>
                <p14:nvPr/>
              </p14:nvContentPartPr>
              <p14:xfrm>
                <a:off x="3679245" y="4557434"/>
                <a:ext cx="275" cy="275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D0F98323-449E-4D87-B6B8-B96707A6A1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72370" y="4550559"/>
                  <a:ext cx="13750" cy="13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4DE116BA-5B80-4F31-95F4-6C5C1EC62F87}"/>
                    </a:ext>
                  </a:extLst>
                </p14:cNvPr>
                <p14:cNvContentPartPr/>
                <p14:nvPr/>
              </p14:nvContentPartPr>
              <p14:xfrm>
                <a:off x="3771686" y="3236303"/>
                <a:ext cx="142513" cy="1729411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4DE116BA-5B80-4F31-95F4-6C5C1EC62F8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62689" y="3227303"/>
                  <a:ext cx="160147" cy="1747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A7B03EB6-68DC-472A-BFED-A55CC1DCE52B}"/>
                    </a:ext>
                  </a:extLst>
                </p14:cNvPr>
                <p14:cNvContentPartPr/>
                <p14:nvPr/>
              </p14:nvContentPartPr>
              <p14:xfrm>
                <a:off x="4025776" y="3299003"/>
                <a:ext cx="130830" cy="1596477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A7B03EB6-68DC-472A-BFED-A55CC1DCE52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7126" y="3290004"/>
                  <a:ext cx="148490" cy="161411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920499ED-A99E-46F8-9AFC-15422C366014}"/>
                  </a:ext>
                </a:extLst>
              </p14:cNvPr>
              <p14:cNvContentPartPr/>
              <p14:nvPr/>
            </p14:nvContentPartPr>
            <p14:xfrm>
              <a:off x="4199439" y="3282394"/>
              <a:ext cx="97904" cy="113639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920499ED-A99E-46F8-9AFC-15422C36601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190800" y="3273763"/>
                <a:ext cx="115541" cy="13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A37C52F7-A8AD-40B2-8F8D-D3E958EADF7B}"/>
                  </a:ext>
                </a:extLst>
              </p14:cNvPr>
              <p14:cNvContentPartPr/>
              <p14:nvPr/>
            </p14:nvContentPartPr>
            <p14:xfrm>
              <a:off x="3597259" y="4849337"/>
              <a:ext cx="101520" cy="138661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A37C52F7-A8AD-40B2-8F8D-D3E958EADF7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88259" y="4840333"/>
                <a:ext cx="119160" cy="156309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FDA5B1C3-FBE5-4EC2-9D9E-656B27318463}"/>
              </a:ext>
            </a:extLst>
          </p:cNvPr>
          <p:cNvGrpSpPr/>
          <p:nvPr/>
        </p:nvGrpSpPr>
        <p:grpSpPr>
          <a:xfrm>
            <a:off x="4179916" y="3192940"/>
            <a:ext cx="1018784" cy="1867848"/>
            <a:chOff x="4179916" y="3192940"/>
            <a:chExt cx="1018784" cy="18678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B7D7295E-F5EC-4219-B93B-749FA9D3CFCF}"/>
                    </a:ext>
                  </a:extLst>
                </p14:cNvPr>
                <p14:cNvContentPartPr/>
                <p14:nvPr/>
              </p14:nvContentPartPr>
              <p14:xfrm>
                <a:off x="4195943" y="3537061"/>
                <a:ext cx="92077" cy="101692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B7D7295E-F5EC-4219-B93B-749FA9D3CFC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86951" y="3528078"/>
                  <a:ext cx="109701" cy="119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507516C2-3F6E-4025-A1F6-BCE53AA0BE4A}"/>
                    </a:ext>
                  </a:extLst>
                </p14:cNvPr>
                <p14:cNvContentPartPr/>
                <p14:nvPr/>
              </p14:nvContentPartPr>
              <p14:xfrm>
                <a:off x="4179916" y="3782987"/>
                <a:ext cx="69932" cy="134327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507516C2-3F6E-4025-A1F6-BCE53AA0BE4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70950" y="3773984"/>
                  <a:ext cx="87505" cy="1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28B6157C-58FD-4EB6-BD2C-CEE04724D51A}"/>
                    </a:ext>
                  </a:extLst>
                </p14:cNvPr>
                <p14:cNvContentPartPr/>
                <p14:nvPr/>
              </p14:nvContentPartPr>
              <p14:xfrm>
                <a:off x="4240815" y="4039110"/>
                <a:ext cx="4079" cy="9907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28B6157C-58FD-4EB6-BD2C-CEE04724D51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32317" y="4030618"/>
                  <a:ext cx="20735" cy="27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EF762F6B-C2CE-4FCB-915A-35A9F67602D0}"/>
                    </a:ext>
                  </a:extLst>
                </p14:cNvPr>
                <p14:cNvContentPartPr/>
                <p14:nvPr/>
              </p14:nvContentPartPr>
              <p14:xfrm>
                <a:off x="4240815" y="4140511"/>
                <a:ext cx="292" cy="2331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EF762F6B-C2CE-4FCB-915A-35A9F67602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33515" y="4132186"/>
                  <a:ext cx="14600" cy="18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23747D8-FEE7-40E5-9556-E8C46213D60F}"/>
                    </a:ext>
                  </a:extLst>
                </p14:cNvPr>
                <p14:cNvContentPartPr/>
                <p14:nvPr/>
              </p14:nvContentPartPr>
              <p14:xfrm>
                <a:off x="4240815" y="4247156"/>
                <a:ext cx="292" cy="24185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23747D8-FEE7-40E5-9556-E8C46213D60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33515" y="4238132"/>
                  <a:ext cx="14600" cy="418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D4BD9C1A-19E2-43F7-BF10-70C7911758C8}"/>
                    </a:ext>
                  </a:extLst>
                </p14:cNvPr>
                <p14:cNvContentPartPr/>
                <p14:nvPr/>
              </p14:nvContentPartPr>
              <p14:xfrm>
                <a:off x="4232657" y="4378861"/>
                <a:ext cx="13404" cy="17920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D4BD9C1A-19E2-43F7-BF10-70C7911758C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23839" y="4369865"/>
                  <a:ext cx="30688" cy="19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45C4DB56-CC44-4A07-88B0-AC6EE14C60A6}"/>
                    </a:ext>
                  </a:extLst>
                </p14:cNvPr>
                <p14:cNvContentPartPr/>
                <p14:nvPr/>
              </p14:nvContentPartPr>
              <p14:xfrm>
                <a:off x="4230617" y="4764066"/>
                <a:ext cx="292" cy="1894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45C4DB56-CC44-4A07-88B0-AC6EE14C60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23317" y="4755489"/>
                  <a:ext cx="14600" cy="364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95CC8719-EACC-4075-8768-4DA557DAAA62}"/>
                    </a:ext>
                  </a:extLst>
                </p14:cNvPr>
                <p14:cNvContentPartPr/>
                <p14:nvPr/>
              </p14:nvContentPartPr>
              <p14:xfrm>
                <a:off x="4230617" y="4921121"/>
                <a:ext cx="292" cy="50409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95CC8719-EACC-4075-8768-4DA557DAAA6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23317" y="4912479"/>
                  <a:ext cx="14600" cy="680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AC89F608-8444-42A2-B1A9-EE13EC60E47F}"/>
                    </a:ext>
                  </a:extLst>
                </p14:cNvPr>
                <p14:cNvContentPartPr/>
                <p14:nvPr/>
              </p14:nvContentPartPr>
              <p14:xfrm>
                <a:off x="4226538" y="4915585"/>
                <a:ext cx="62065" cy="108685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AC89F608-8444-42A2-B1A9-EE13EC60E4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17517" y="4906588"/>
                  <a:ext cx="79746" cy="126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D80E03E0-0A40-408D-A4BD-857A00DBD253}"/>
                    </a:ext>
                  </a:extLst>
                </p14:cNvPr>
                <p14:cNvContentPartPr/>
                <p14:nvPr/>
              </p14:nvContentPartPr>
              <p14:xfrm>
                <a:off x="4332814" y="3192940"/>
                <a:ext cx="116514" cy="1789259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D80E03E0-0A40-408D-A4BD-857A00DBD25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23824" y="3184300"/>
                  <a:ext cx="134135" cy="1806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22F050FD-6732-49E7-A367-64AF443E52C2}"/>
                    </a:ext>
                  </a:extLst>
                </p14:cNvPr>
                <p14:cNvContentPartPr/>
                <p14:nvPr/>
              </p14:nvContentPartPr>
              <p14:xfrm>
                <a:off x="4684277" y="3324917"/>
                <a:ext cx="218138" cy="1735871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22F050FD-6732-49E7-A367-64AF443E52C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75638" y="3315917"/>
                  <a:ext cx="235776" cy="1753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2C7647B6-B0C1-4BEA-B924-02FEB31142F6}"/>
                    </a:ext>
                  </a:extLst>
                </p14:cNvPr>
                <p14:cNvContentPartPr/>
                <p14:nvPr/>
              </p14:nvContentPartPr>
              <p14:xfrm>
                <a:off x="4886416" y="3324610"/>
                <a:ext cx="67072" cy="102762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2C7647B6-B0C1-4BEA-B924-02FEB31142F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77762" y="3315627"/>
                  <a:ext cx="84742" cy="120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1F04FC0C-38DB-4913-B83C-DB89D120A6A4}"/>
                    </a:ext>
                  </a:extLst>
                </p14:cNvPr>
                <p14:cNvContentPartPr/>
                <p14:nvPr/>
              </p14:nvContentPartPr>
              <p14:xfrm>
                <a:off x="4898107" y="3528287"/>
                <a:ext cx="71995" cy="112915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1F04FC0C-38DB-4913-B83C-DB89D120A6A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89108" y="3519297"/>
                  <a:ext cx="89634" cy="1305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0D865670-FFE6-4C75-9824-2C358326D725}"/>
                    </a:ext>
                  </a:extLst>
                </p14:cNvPr>
                <p14:cNvContentPartPr/>
                <p14:nvPr/>
              </p14:nvContentPartPr>
              <p14:xfrm>
                <a:off x="4875647" y="3785191"/>
                <a:ext cx="55688" cy="131067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0D865670-FFE6-4C75-9824-2C358326D7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66665" y="3776189"/>
                  <a:ext cx="73293" cy="148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FF41B37-F86B-4DE6-B08C-00FA989D01A9}"/>
                    </a:ext>
                  </a:extLst>
                </p14:cNvPr>
                <p14:cNvContentPartPr/>
                <p14:nvPr/>
              </p14:nvContentPartPr>
              <p14:xfrm>
                <a:off x="4855649" y="4018404"/>
                <a:ext cx="87993" cy="157219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FF41B37-F86B-4DE6-B08C-00FA989D01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46670" y="4009770"/>
                  <a:ext cx="105592" cy="1748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00D832E-FDF4-42A3-9F4D-9D5B48E66F55}"/>
                    </a:ext>
                  </a:extLst>
                </p14:cNvPr>
                <p14:cNvContentPartPr/>
                <p14:nvPr/>
              </p14:nvContentPartPr>
              <p14:xfrm>
                <a:off x="4902415" y="4288538"/>
                <a:ext cx="55996" cy="93224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00D832E-FDF4-42A3-9F4D-9D5B48E66F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93441" y="4279540"/>
                  <a:ext cx="73584" cy="110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33967D92-BC7F-491F-B1C1-9AABD8469ADE}"/>
                    </a:ext>
                  </a:extLst>
                </p14:cNvPr>
                <p14:cNvContentPartPr/>
                <p14:nvPr/>
              </p14:nvContentPartPr>
              <p14:xfrm>
                <a:off x="4935951" y="4522674"/>
                <a:ext cx="308" cy="6153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33967D92-BC7F-491F-B1C1-9AABD8469A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28251" y="4514470"/>
                  <a:ext cx="15400" cy="22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0EBEF420-93B3-4955-A41B-447B05C4192E}"/>
                    </a:ext>
                  </a:extLst>
                </p14:cNvPr>
                <p14:cNvContentPartPr/>
                <p14:nvPr/>
              </p14:nvContentPartPr>
              <p14:xfrm>
                <a:off x="4935951" y="4630974"/>
                <a:ext cx="308" cy="5538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0EBEF420-93B3-4955-A41B-447B05C419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28251" y="4622321"/>
                  <a:ext cx="15400" cy="22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31F8C6DF-EFBB-4AEA-A39A-0FF4A21A4787}"/>
                    </a:ext>
                  </a:extLst>
                </p14:cNvPr>
                <p14:cNvContentPartPr/>
                <p14:nvPr/>
              </p14:nvContentPartPr>
              <p14:xfrm>
                <a:off x="4935951" y="4711276"/>
                <a:ext cx="6153" cy="25537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31F8C6DF-EFBB-4AEA-A39A-0FF4A21A478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26902" y="4702284"/>
                  <a:ext cx="23888" cy="43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7F893DD0-3833-4F3F-AEB6-C648BE62DE20}"/>
                    </a:ext>
                  </a:extLst>
                </p14:cNvPr>
                <p14:cNvContentPartPr/>
                <p14:nvPr/>
              </p14:nvContentPartPr>
              <p14:xfrm>
                <a:off x="4941489" y="4845112"/>
                <a:ext cx="308" cy="308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7F893DD0-3833-4F3F-AEB6-C648BE62DE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33789" y="4837412"/>
                  <a:ext cx="15400" cy="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D0956649-D086-40FB-B64F-280CBAC96506}"/>
                    </a:ext>
                  </a:extLst>
                </p14:cNvPr>
                <p14:cNvContentPartPr/>
                <p14:nvPr/>
              </p14:nvContentPartPr>
              <p14:xfrm>
                <a:off x="4955642" y="4897108"/>
                <a:ext cx="61226" cy="124298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D0956649-D086-40FB-B64F-280CBAC9650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46998" y="4888127"/>
                  <a:ext cx="78873" cy="141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39B6B583-D077-4C86-9951-916E7B0AA18B}"/>
                    </a:ext>
                  </a:extLst>
                </p14:cNvPr>
                <p14:cNvContentPartPr/>
                <p14:nvPr/>
              </p14:nvContentPartPr>
              <p14:xfrm>
                <a:off x="5059018" y="3357223"/>
                <a:ext cx="139682" cy="167003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39B6B583-D077-4C86-9951-916E7B0AA18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050378" y="3348223"/>
                  <a:ext cx="157322" cy="16876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9C6A752A-2E01-4D0B-9A1F-654D40EED693}"/>
                  </a:ext>
                </a:extLst>
              </p14:cNvPr>
              <p14:cNvContentPartPr/>
              <p14:nvPr/>
            </p14:nvContentPartPr>
            <p14:xfrm>
              <a:off x="5353150" y="3287382"/>
              <a:ext cx="165834" cy="1582036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9C6A752A-2E01-4D0B-9A1F-654D40EED69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344517" y="3278741"/>
                <a:ext cx="183461" cy="1599678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Группа 121">
            <a:extLst>
              <a:ext uri="{FF2B5EF4-FFF2-40B4-BE49-F238E27FC236}">
                <a16:creationId xmlns:a16="http://schemas.microsoft.com/office/drawing/2014/main" id="{3FA8BEB6-B98A-4E23-916C-127E87CE441D}"/>
              </a:ext>
            </a:extLst>
          </p:cNvPr>
          <p:cNvGrpSpPr/>
          <p:nvPr/>
        </p:nvGrpSpPr>
        <p:grpSpPr>
          <a:xfrm>
            <a:off x="5476526" y="3164314"/>
            <a:ext cx="1258368" cy="1717718"/>
            <a:chOff x="5476526" y="3164314"/>
            <a:chExt cx="1258368" cy="17177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97453CBF-EE42-42FB-A3F6-A6C32288488E}"/>
                    </a:ext>
                  </a:extLst>
                </p14:cNvPr>
                <p14:cNvContentPartPr/>
                <p14:nvPr/>
              </p14:nvContentPartPr>
              <p14:xfrm>
                <a:off x="5476526" y="3307996"/>
                <a:ext cx="59380" cy="11876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97453CBF-EE42-42FB-A3F6-A6C32288488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67889" y="3299359"/>
                  <a:ext cx="77014" cy="1363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C30B0744-3383-407B-A7C5-AED037360BFA}"/>
                    </a:ext>
                  </a:extLst>
                </p14:cNvPr>
                <p14:cNvContentPartPr/>
                <p14:nvPr/>
              </p14:nvContentPartPr>
              <p14:xfrm>
                <a:off x="5530060" y="3362453"/>
                <a:ext cx="3692" cy="74764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C30B0744-3383-407B-A7C5-AED037360BF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20830" y="3353467"/>
                  <a:ext cx="21783" cy="923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52348E05-B5FA-423C-BBD2-536678C0994A}"/>
                    </a:ext>
                  </a:extLst>
                </p14:cNvPr>
                <p14:cNvContentPartPr/>
                <p14:nvPr/>
              </p14:nvContentPartPr>
              <p14:xfrm>
                <a:off x="5518061" y="3528287"/>
                <a:ext cx="43997" cy="71995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52348E05-B5FA-423C-BBD2-536678C0994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09119" y="3519288"/>
                  <a:ext cx="61524" cy="89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B37ACD47-E1A2-4A20-85B6-CA8EB5FA52B9}"/>
                    </a:ext>
                  </a:extLst>
                </p14:cNvPr>
                <p14:cNvContentPartPr/>
                <p14:nvPr/>
              </p14:nvContentPartPr>
              <p14:xfrm>
                <a:off x="5523907" y="3688890"/>
                <a:ext cx="45535" cy="88301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B37ACD47-E1A2-4A20-85B6-CA8EB5FA52B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514872" y="3679880"/>
                  <a:ext cx="63243" cy="105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39AF36F4-5270-44BD-81A8-45026403FC5B}"/>
                    </a:ext>
                  </a:extLst>
                </p14:cNvPr>
                <p14:cNvContentPartPr/>
                <p14:nvPr/>
              </p14:nvContentPartPr>
              <p14:xfrm>
                <a:off x="5530676" y="3860262"/>
                <a:ext cx="48612" cy="8184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39AF36F4-5270-44BD-81A8-45026403FC5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522034" y="3851288"/>
                  <a:ext cx="66256" cy="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1740E09D-8444-441C-BA65-01CEDD3DE78A}"/>
                    </a:ext>
                  </a:extLst>
                </p14:cNvPr>
                <p14:cNvContentPartPr/>
                <p14:nvPr/>
              </p14:nvContentPartPr>
              <p14:xfrm>
                <a:off x="5556828" y="4106398"/>
                <a:ext cx="308" cy="5538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1740E09D-8444-441C-BA65-01CEDD3DE7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49128" y="4097745"/>
                  <a:ext cx="15400" cy="22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782A0105-D31E-4EB7-AC8E-0C1DD4237EF4}"/>
                    </a:ext>
                  </a:extLst>
                </p14:cNvPr>
                <p14:cNvContentPartPr/>
                <p14:nvPr/>
              </p14:nvContentPartPr>
              <p14:xfrm>
                <a:off x="5562366" y="4224235"/>
                <a:ext cx="308" cy="36613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782A0105-D31E-4EB7-AC8E-0C1DD4237EF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54666" y="4215261"/>
                  <a:ext cx="15400" cy="54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3A587A72-DCCE-421C-9B59-8A478629AF53}"/>
                    </a:ext>
                  </a:extLst>
                </p14:cNvPr>
                <p14:cNvContentPartPr/>
                <p14:nvPr/>
              </p14:nvContentPartPr>
              <p14:xfrm>
                <a:off x="5578057" y="4374070"/>
                <a:ext cx="6153" cy="128913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3A587A72-DCCE-421C-9B59-8A478629AF5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69008" y="4365068"/>
                  <a:ext cx="23888" cy="1465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4369F8E1-5DE5-407E-BB6E-D84F4D991DF1}"/>
                    </a:ext>
                  </a:extLst>
                </p14:cNvPr>
                <p14:cNvContentPartPr/>
                <p14:nvPr/>
              </p14:nvContentPartPr>
              <p14:xfrm>
                <a:off x="5599594" y="4663895"/>
                <a:ext cx="60919" cy="143374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4369F8E1-5DE5-407E-BB6E-D84F4D991DF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90635" y="4655271"/>
                  <a:ext cx="78478" cy="160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113921C0-1600-4333-B066-F9C940EACF1E}"/>
                    </a:ext>
                  </a:extLst>
                </p14:cNvPr>
                <p14:cNvContentPartPr/>
                <p14:nvPr/>
              </p14:nvContentPartPr>
              <p14:xfrm>
                <a:off x="5631899" y="3276613"/>
                <a:ext cx="140913" cy="1605419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113921C0-1600-4333-B066-F9C940EACF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22912" y="3267974"/>
                  <a:ext cx="158527" cy="16230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10583F67-31D0-4781-BB8C-AFCB7FA68467}"/>
                    </a:ext>
                  </a:extLst>
                </p14:cNvPr>
                <p14:cNvContentPartPr/>
                <p14:nvPr/>
              </p14:nvContentPartPr>
              <p14:xfrm>
                <a:off x="5834961" y="3239385"/>
                <a:ext cx="155988" cy="1619264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10583F67-31D0-4781-BB8C-AFCB7FA6846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26335" y="3230385"/>
                  <a:ext cx="173600" cy="1636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5BC9EA4B-8BBF-43EA-B8EA-EB48A58EAF1B}"/>
                    </a:ext>
                  </a:extLst>
                </p14:cNvPr>
                <p14:cNvContentPartPr/>
                <p14:nvPr/>
              </p14:nvContentPartPr>
              <p14:xfrm>
                <a:off x="5952798" y="3276921"/>
                <a:ext cx="35690" cy="119376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5BC9EA4B-8BBF-43EA-B8EA-EB48A58EAF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44232" y="3267932"/>
                  <a:ext cx="53178" cy="136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BFD40553-C4D6-4A89-ABE6-56E49F2FBB45}"/>
                    </a:ext>
                  </a:extLst>
                </p14:cNvPr>
                <p14:cNvContentPartPr/>
                <p14:nvPr/>
              </p14:nvContentPartPr>
              <p14:xfrm>
                <a:off x="5973720" y="3474752"/>
                <a:ext cx="39382" cy="134452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BFD40553-C4D6-4A89-ABE6-56E49F2FBB4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65049" y="3466101"/>
                  <a:ext cx="57086" cy="1521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F2394C8B-1D23-4A6C-A9E6-02746D6D1BCD}"/>
                    </a:ext>
                  </a:extLst>
                </p14:cNvPr>
                <p14:cNvContentPartPr/>
                <p14:nvPr/>
              </p14:nvContentPartPr>
              <p14:xfrm>
                <a:off x="5969105" y="3672892"/>
                <a:ext cx="53534" cy="90147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F2394C8B-1D23-4A6C-A9E6-02746D6D1BC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60123" y="3663877"/>
                  <a:ext cx="71139" cy="107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2372222A-F715-4AAC-9C34-89F281603CCE}"/>
                    </a:ext>
                  </a:extLst>
                </p14:cNvPr>
                <p14:cNvContentPartPr/>
                <p14:nvPr/>
              </p14:nvContentPartPr>
              <p14:xfrm>
                <a:off x="5983565" y="3827957"/>
                <a:ext cx="33844" cy="112915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2372222A-F715-4AAC-9C34-89F281603CC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74924" y="3819327"/>
                  <a:ext cx="51486" cy="1305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91658D04-D9C9-442C-8B36-4E28D61CF949}"/>
                    </a:ext>
                  </a:extLst>
                </p14:cNvPr>
                <p14:cNvContentPartPr/>
                <p14:nvPr/>
              </p14:nvContentPartPr>
              <p14:xfrm>
                <a:off x="6011871" y="4122397"/>
                <a:ext cx="308" cy="2461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91658D04-D9C9-442C-8B36-4E28D61CF9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04171" y="4113608"/>
                  <a:ext cx="15400" cy="19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BEDF4039-E04D-4A02-A2F2-E53BD62DE5C3}"/>
                    </a:ext>
                  </a:extLst>
                </p14:cNvPr>
                <p14:cNvContentPartPr/>
                <p14:nvPr/>
              </p14:nvContentPartPr>
              <p14:xfrm>
                <a:off x="6022332" y="4191930"/>
                <a:ext cx="5230" cy="80609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BEDF4039-E04D-4A02-A2F2-E53BD62DE5C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013964" y="4183293"/>
                  <a:ext cx="22315" cy="982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106AF73E-41E3-44A6-957E-27DE56F01FDF}"/>
                    </a:ext>
                  </a:extLst>
                </p14:cNvPr>
                <p14:cNvContentPartPr/>
                <p14:nvPr/>
              </p14:nvContentPartPr>
              <p14:xfrm>
                <a:off x="6038638" y="4384839"/>
                <a:ext cx="30152" cy="256596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106AF73E-41E3-44A6-957E-27DE56F01FD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029664" y="4375842"/>
                  <a:ext cx="47741" cy="274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C32B548B-8AF1-4908-8366-29424D862FE0}"/>
                    </a:ext>
                  </a:extLst>
                </p14:cNvPr>
                <p14:cNvContentPartPr/>
                <p14:nvPr/>
              </p14:nvContentPartPr>
              <p14:xfrm>
                <a:off x="6068790" y="4738043"/>
                <a:ext cx="46150" cy="86763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C32B548B-8AF1-4908-8366-29424D862FE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060137" y="4729043"/>
                  <a:ext cx="63817" cy="1044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11445B21-DB1E-4A3D-B0B4-BD4B4148FE6F}"/>
                    </a:ext>
                  </a:extLst>
                </p14:cNvPr>
                <p14:cNvContentPartPr/>
                <p14:nvPr/>
              </p14:nvContentPartPr>
              <p14:xfrm>
                <a:off x="6081404" y="3217848"/>
                <a:ext cx="183679" cy="159865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11445B21-DB1E-4A3D-B0B4-BD4B4148FE6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072418" y="3209209"/>
                  <a:ext cx="201292" cy="16162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9D194FD7-FD0F-48FF-A6E5-5F9FBFA69C63}"/>
                    </a:ext>
                  </a:extLst>
                </p14:cNvPr>
                <p14:cNvContentPartPr/>
                <p14:nvPr/>
              </p14:nvContentPartPr>
              <p14:xfrm>
                <a:off x="6322002" y="3223079"/>
                <a:ext cx="138759" cy="1479274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9D194FD7-FD0F-48FF-A6E5-5F9FBFA69C6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313374" y="3214439"/>
                  <a:ext cx="156373" cy="14969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1124763D-7665-4708-8EE3-C31656EBA994}"/>
                    </a:ext>
                  </a:extLst>
                </p14:cNvPr>
                <p14:cNvContentPartPr/>
                <p14:nvPr/>
              </p14:nvContentPartPr>
              <p14:xfrm>
                <a:off x="6415226" y="3209541"/>
                <a:ext cx="48304" cy="151066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1124763D-7665-4708-8EE3-C31656EBA99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406214" y="3200888"/>
                  <a:ext cx="65967" cy="1687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DDE4A159-CD69-461E-8185-45E97FC33D35}"/>
                    </a:ext>
                  </a:extLst>
                </p14:cNvPr>
                <p14:cNvContentPartPr/>
                <p14:nvPr/>
              </p14:nvContentPartPr>
              <p14:xfrm>
                <a:off x="6420148" y="3426756"/>
                <a:ext cx="20306" cy="44304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DDE4A159-CD69-461E-8185-45E97FC33D3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411242" y="3417751"/>
                  <a:ext cx="37762" cy="61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2131A5A3-D18E-4B57-B522-AB0244573C73}"/>
                    </a:ext>
                  </a:extLst>
                </p14:cNvPr>
                <p14:cNvContentPartPr/>
                <p14:nvPr/>
              </p14:nvContentPartPr>
              <p14:xfrm>
                <a:off x="6424148" y="3603358"/>
                <a:ext cx="23383" cy="5815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2131A5A3-D18E-4B57-B522-AB0244573C7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15155" y="3594384"/>
                  <a:ext cx="41010" cy="75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37796992-A2B3-4D84-9F0D-3DFD586BD486}"/>
                    </a:ext>
                  </a:extLst>
                </p14:cNvPr>
                <p14:cNvContentPartPr/>
                <p14:nvPr/>
              </p14:nvContentPartPr>
              <p14:xfrm>
                <a:off x="6423840" y="3736887"/>
                <a:ext cx="33228" cy="53534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37796992-A2B3-4D84-9F0D-3DFD586BD48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414908" y="3728264"/>
                  <a:ext cx="50735" cy="711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D7A0CA00-79C1-4A02-B8BD-327489A23E16}"/>
                    </a:ext>
                  </a:extLst>
                </p14:cNvPr>
                <p14:cNvContentPartPr/>
                <p14:nvPr/>
              </p14:nvContentPartPr>
              <p14:xfrm>
                <a:off x="6450607" y="3988560"/>
                <a:ext cx="3384" cy="2461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D7A0CA00-79C1-4A02-B8BD-327489A23E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42485" y="3980122"/>
                  <a:ext cx="19966" cy="19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7BDE3EB8-D864-453C-9DE7-71AA44320C59}"/>
                    </a:ext>
                  </a:extLst>
                </p14:cNvPr>
                <p14:cNvContentPartPr/>
                <p14:nvPr/>
              </p14:nvContentPartPr>
              <p14:xfrm>
                <a:off x="6466299" y="4122397"/>
                <a:ext cx="25844" cy="333514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7BDE3EB8-D864-453C-9DE7-71AA44320C5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57325" y="4113393"/>
                  <a:ext cx="43432" cy="3511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CDBDFC6E-1BF9-40B3-9ECB-98274C063F95}"/>
                    </a:ext>
                  </a:extLst>
                </p14:cNvPr>
                <p14:cNvContentPartPr/>
                <p14:nvPr/>
              </p14:nvContentPartPr>
              <p14:xfrm>
                <a:off x="6519218" y="4556518"/>
                <a:ext cx="87378" cy="17691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CDBDFC6E-1BF9-40B3-9ECB-98274C063F9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10228" y="4547871"/>
                  <a:ext cx="104997" cy="1945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C140A210-ACA4-4D72-9687-380164D68A3D}"/>
                    </a:ext>
                  </a:extLst>
                </p14:cNvPr>
                <p14:cNvContentPartPr/>
                <p14:nvPr/>
              </p14:nvContentPartPr>
              <p14:xfrm>
                <a:off x="6563214" y="3164314"/>
                <a:ext cx="171680" cy="1639878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C140A210-ACA4-4D72-9687-380164D68A3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54216" y="3155314"/>
                  <a:ext cx="189316" cy="165751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7D782DE3-EE25-4509-A165-1AB38BC5415F}"/>
                  </a:ext>
                </a:extLst>
              </p14:cNvPr>
              <p14:cNvContentPartPr/>
              <p14:nvPr/>
            </p14:nvContentPartPr>
            <p14:xfrm>
              <a:off x="6907991" y="3923374"/>
              <a:ext cx="515160" cy="17460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7D782DE3-EE25-4509-A165-1AB38BC5415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898991" y="3914734"/>
                <a:ext cx="53280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5AF33FC9-3823-4F57-B8B3-BB6740DAD2FA}"/>
              </a:ext>
            </a:extLst>
          </p:cNvPr>
          <p:cNvGrpSpPr/>
          <p:nvPr/>
        </p:nvGrpSpPr>
        <p:grpSpPr>
          <a:xfrm>
            <a:off x="2348231" y="2787214"/>
            <a:ext cx="1040400" cy="2188080"/>
            <a:chOff x="2348231" y="2787214"/>
            <a:chExt cx="1040400" cy="21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EAE013DA-D4D7-4B94-A9FC-1FB2E7F52B12}"/>
                    </a:ext>
                  </a:extLst>
                </p14:cNvPr>
                <p14:cNvContentPartPr/>
                <p14:nvPr/>
              </p14:nvContentPartPr>
              <p14:xfrm>
                <a:off x="2575911" y="4187555"/>
                <a:ext cx="509193" cy="150758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EAE013DA-D4D7-4B94-A9FC-1FB2E7F52B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67275" y="4178560"/>
                  <a:ext cx="526826" cy="1683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1D106F59-B010-4EEF-BC79-B24F98414F53}"/>
                    </a:ext>
                  </a:extLst>
                </p14:cNvPr>
                <p14:cNvContentPartPr/>
                <p14:nvPr/>
              </p14:nvContentPartPr>
              <p14:xfrm>
                <a:off x="2586679" y="4173095"/>
                <a:ext cx="506424" cy="21383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1D106F59-B010-4EEF-BC79-B24F98414F5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78041" y="4164095"/>
                  <a:ext cx="524061" cy="231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C6A23E6-BEC2-4528-9A14-B20568CDA7CB}"/>
                    </a:ext>
                  </a:extLst>
                </p14:cNvPr>
                <p14:cNvContentPartPr/>
                <p14:nvPr/>
              </p14:nvContentPartPr>
              <p14:xfrm>
                <a:off x="2811586" y="4177402"/>
                <a:ext cx="255058" cy="169526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C6A23E6-BEC2-4528-9A14-B20568CDA7C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02580" y="4168404"/>
                  <a:ext cx="272710" cy="1871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F71A3823-638B-4867-B904-C02813CC6C29}"/>
                    </a:ext>
                  </a:extLst>
                </p14:cNvPr>
                <p14:cNvContentPartPr/>
                <p14:nvPr/>
              </p14:nvContentPartPr>
              <p14:xfrm>
                <a:off x="3209351" y="3281494"/>
                <a:ext cx="179280" cy="169380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F71A3823-638B-4867-B904-C02813CC6C2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00351" y="3272854"/>
                  <a:ext cx="196920" cy="17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5C7E7F68-AAD8-4B22-A402-EDBC346B0670}"/>
                    </a:ext>
                  </a:extLst>
                </p14:cNvPr>
                <p14:cNvContentPartPr/>
                <p14:nvPr/>
              </p14:nvContentPartPr>
              <p14:xfrm>
                <a:off x="2618591" y="3105814"/>
                <a:ext cx="551160" cy="8337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5C7E7F68-AAD8-4B22-A402-EDBC346B067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09951" y="3097174"/>
                  <a:ext cx="56880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6B4780FC-B2C5-47D2-A3AF-54EBFD70455C}"/>
                    </a:ext>
                  </a:extLst>
                </p14:cNvPr>
                <p14:cNvContentPartPr/>
                <p14:nvPr/>
              </p14:nvContentPartPr>
              <p14:xfrm>
                <a:off x="2348231" y="2850574"/>
                <a:ext cx="121680" cy="35388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6B4780FC-B2C5-47D2-A3AF-54EBFD70455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39591" y="2841934"/>
                  <a:ext cx="1393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17C6AD2F-0FAA-47A1-BDB0-5FA5B5EFB64D}"/>
                    </a:ext>
                  </a:extLst>
                </p14:cNvPr>
                <p14:cNvContentPartPr/>
                <p14:nvPr/>
              </p14:nvContentPartPr>
              <p14:xfrm>
                <a:off x="2534711" y="2787214"/>
                <a:ext cx="636120" cy="42732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17C6AD2F-0FAA-47A1-BDB0-5FA5B5EFB64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26071" y="2778214"/>
                  <a:ext cx="653760" cy="44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0" name="Рукописный ввод 129">
                <a:extLst>
                  <a:ext uri="{FF2B5EF4-FFF2-40B4-BE49-F238E27FC236}">
                    <a16:creationId xmlns:a16="http://schemas.microsoft.com/office/drawing/2014/main" id="{73996795-BAD1-4CC4-B70B-D3A64DD1BFC5}"/>
                  </a:ext>
                </a:extLst>
              </p14:cNvPr>
              <p14:cNvContentPartPr/>
              <p14:nvPr/>
            </p14:nvContentPartPr>
            <p14:xfrm>
              <a:off x="3268031" y="2791894"/>
              <a:ext cx="366840" cy="166320"/>
            </p14:xfrm>
          </p:contentPart>
        </mc:Choice>
        <mc:Fallback xmlns="">
          <p:pic>
            <p:nvPicPr>
              <p:cNvPr id="130" name="Рукописный ввод 129">
                <a:extLst>
                  <a:ext uri="{FF2B5EF4-FFF2-40B4-BE49-F238E27FC236}">
                    <a16:creationId xmlns:a16="http://schemas.microsoft.com/office/drawing/2014/main" id="{73996795-BAD1-4CC4-B70B-D3A64DD1BFC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259031" y="2783254"/>
                <a:ext cx="3844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D8E8CFB8-4F74-4CB2-B20F-43B4DCD3A72F}"/>
                  </a:ext>
                </a:extLst>
              </p14:cNvPr>
              <p14:cNvContentPartPr/>
              <p14:nvPr/>
            </p14:nvContentPartPr>
            <p14:xfrm>
              <a:off x="3676271" y="2604334"/>
              <a:ext cx="143280" cy="30312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D8E8CFB8-4F74-4CB2-B20F-43B4DCD3A72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667631" y="2595334"/>
                <a:ext cx="160920" cy="32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50F62846-BE2F-4C93-89A4-0F86FEA9233C}"/>
              </a:ext>
            </a:extLst>
          </p:cNvPr>
          <p:cNvGrpSpPr/>
          <p:nvPr/>
        </p:nvGrpSpPr>
        <p:grpSpPr>
          <a:xfrm>
            <a:off x="3852311" y="2723134"/>
            <a:ext cx="406440" cy="306000"/>
            <a:chOff x="3852311" y="2723134"/>
            <a:chExt cx="40644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F0DDCE7C-E795-4E01-B199-D2B72D9289EC}"/>
                    </a:ext>
                  </a:extLst>
                </p14:cNvPr>
                <p14:cNvContentPartPr/>
                <p14:nvPr/>
              </p14:nvContentPartPr>
              <p14:xfrm>
                <a:off x="3852311" y="2786134"/>
                <a:ext cx="87480" cy="10188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F0DDCE7C-E795-4E01-B199-D2B72D9289E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43671" y="2777134"/>
                  <a:ext cx="105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6CC53C56-1A7C-4882-A21F-28316EF631DB}"/>
                    </a:ext>
                  </a:extLst>
                </p14:cNvPr>
                <p14:cNvContentPartPr/>
                <p14:nvPr/>
              </p14:nvContentPartPr>
              <p14:xfrm>
                <a:off x="4008191" y="2786854"/>
                <a:ext cx="29160" cy="24228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6CC53C56-1A7C-4882-A21F-28316EF631D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999551" y="2778214"/>
                  <a:ext cx="46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D489C178-F045-45B5-87E8-F741B64CF9AC}"/>
                    </a:ext>
                  </a:extLst>
                </p14:cNvPr>
                <p14:cNvContentPartPr/>
                <p14:nvPr/>
              </p14:nvContentPartPr>
              <p14:xfrm>
                <a:off x="4052831" y="2775694"/>
                <a:ext cx="50760" cy="9288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D489C178-F045-45B5-87E8-F741B64CF9A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44191" y="2766694"/>
                  <a:ext cx="68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FA41671C-E054-49F6-AE68-65E404A95EED}"/>
                    </a:ext>
                  </a:extLst>
                </p14:cNvPr>
                <p14:cNvContentPartPr/>
                <p14:nvPr/>
              </p14:nvContentPartPr>
              <p14:xfrm>
                <a:off x="4159031" y="2723134"/>
                <a:ext cx="99720" cy="15048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FA41671C-E054-49F6-AE68-65E404A95EE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150391" y="2714134"/>
                  <a:ext cx="11736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18D2F2CB-3F3A-465F-841D-587ED10CC0AD}"/>
                  </a:ext>
                </a:extLst>
              </p14:cNvPr>
              <p14:cNvContentPartPr/>
              <p14:nvPr/>
            </p14:nvContentPartPr>
            <p14:xfrm>
              <a:off x="7467125" y="3269353"/>
              <a:ext cx="136359" cy="1449940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18D2F2CB-3F3A-465F-841D-587ED10CC0A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458107" y="3260352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436740EE-E42C-4387-90C8-A4812016C407}"/>
                  </a:ext>
                </a:extLst>
              </p14:cNvPr>
              <p14:cNvContentPartPr/>
              <p14:nvPr/>
            </p14:nvContentPartPr>
            <p14:xfrm>
              <a:off x="7744118" y="3224470"/>
              <a:ext cx="136359" cy="1491404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436740EE-E42C-4387-90C8-A4812016C40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735483" y="3215828"/>
                <a:ext cx="153989" cy="1509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41" name="Рукописный ввод 140">
                <a:extLst>
                  <a:ext uri="{FF2B5EF4-FFF2-40B4-BE49-F238E27FC236}">
                    <a16:creationId xmlns:a16="http://schemas.microsoft.com/office/drawing/2014/main" id="{B9622602-8230-4627-BAA7-D09268C43419}"/>
                  </a:ext>
                </a:extLst>
              </p14:cNvPr>
              <p14:cNvContentPartPr/>
              <p14:nvPr/>
            </p14:nvContentPartPr>
            <p14:xfrm>
              <a:off x="8014827" y="3294899"/>
              <a:ext cx="136359" cy="1449940"/>
            </p14:xfrm>
          </p:contentPart>
        </mc:Choice>
        <mc:Fallback xmlns="">
          <p:pic>
            <p:nvPicPr>
              <p:cNvPr id="141" name="Рукописный ввод 140">
                <a:extLst>
                  <a:ext uri="{FF2B5EF4-FFF2-40B4-BE49-F238E27FC236}">
                    <a16:creationId xmlns:a16="http://schemas.microsoft.com/office/drawing/2014/main" id="{B9622602-8230-4627-BAA7-D09268C4341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05809" y="3285898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42" name="Рукописный ввод 141">
                <a:extLst>
                  <a:ext uri="{FF2B5EF4-FFF2-40B4-BE49-F238E27FC236}">
                    <a16:creationId xmlns:a16="http://schemas.microsoft.com/office/drawing/2014/main" id="{2AF8C07E-84AD-4E47-A60B-BE8239D424DB}"/>
                  </a:ext>
                </a:extLst>
              </p14:cNvPr>
              <p14:cNvContentPartPr/>
              <p14:nvPr/>
            </p14:nvContentPartPr>
            <p14:xfrm>
              <a:off x="8291820" y="3250015"/>
              <a:ext cx="136359" cy="1491404"/>
            </p14:xfrm>
          </p:contentPart>
        </mc:Choice>
        <mc:Fallback xmlns="">
          <p:pic>
            <p:nvPicPr>
              <p:cNvPr id="142" name="Рукописный ввод 141">
                <a:extLst>
                  <a:ext uri="{FF2B5EF4-FFF2-40B4-BE49-F238E27FC236}">
                    <a16:creationId xmlns:a16="http://schemas.microsoft.com/office/drawing/2014/main" id="{2AF8C07E-84AD-4E47-A60B-BE8239D424D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283185" y="3241373"/>
                <a:ext cx="153989" cy="1509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E2E8F309-5DE6-40EE-8809-1F3FEF981E76}"/>
                  </a:ext>
                </a:extLst>
              </p14:cNvPr>
              <p14:cNvContentPartPr/>
              <p14:nvPr/>
            </p14:nvContentPartPr>
            <p14:xfrm>
              <a:off x="8590021" y="3307478"/>
              <a:ext cx="136359" cy="1449940"/>
            </p14:xfrm>
          </p:contentPart>
        </mc:Choice>
        <mc:Fallback xmlns=""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E2E8F309-5DE6-40EE-8809-1F3FEF981E7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581003" y="3298477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46" name="Рукописный ввод 145">
                <a:extLst>
                  <a:ext uri="{FF2B5EF4-FFF2-40B4-BE49-F238E27FC236}">
                    <a16:creationId xmlns:a16="http://schemas.microsoft.com/office/drawing/2014/main" id="{13B2A808-4275-493E-AF60-B8FDB0A71E68}"/>
                  </a:ext>
                </a:extLst>
              </p14:cNvPr>
              <p14:cNvContentPartPr/>
              <p14:nvPr/>
            </p14:nvContentPartPr>
            <p14:xfrm>
              <a:off x="8867015" y="3262595"/>
              <a:ext cx="136359" cy="1491404"/>
            </p14:xfrm>
          </p:contentPart>
        </mc:Choice>
        <mc:Fallback xmlns="">
          <p:pic>
            <p:nvPicPr>
              <p:cNvPr id="146" name="Рукописный ввод 145">
                <a:extLst>
                  <a:ext uri="{FF2B5EF4-FFF2-40B4-BE49-F238E27FC236}">
                    <a16:creationId xmlns:a16="http://schemas.microsoft.com/office/drawing/2014/main" id="{13B2A808-4275-493E-AF60-B8FDB0A71E6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858380" y="3253953"/>
                <a:ext cx="153989" cy="1509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47" name="Рукописный ввод 146">
                <a:extLst>
                  <a:ext uri="{FF2B5EF4-FFF2-40B4-BE49-F238E27FC236}">
                    <a16:creationId xmlns:a16="http://schemas.microsoft.com/office/drawing/2014/main" id="{6506351F-4783-4C4B-9EE7-6AB1C56B58BB}"/>
                  </a:ext>
                </a:extLst>
              </p14:cNvPr>
              <p14:cNvContentPartPr/>
              <p14:nvPr/>
            </p14:nvContentPartPr>
            <p14:xfrm>
              <a:off x="9142753" y="3280493"/>
              <a:ext cx="136359" cy="1449940"/>
            </p14:xfrm>
          </p:contentPart>
        </mc:Choice>
        <mc:Fallback xmlns="">
          <p:pic>
            <p:nvPicPr>
              <p:cNvPr id="147" name="Рукописный ввод 146">
                <a:extLst>
                  <a:ext uri="{FF2B5EF4-FFF2-40B4-BE49-F238E27FC236}">
                    <a16:creationId xmlns:a16="http://schemas.microsoft.com/office/drawing/2014/main" id="{6506351F-4783-4C4B-9EE7-6AB1C56B58B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133735" y="3271492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D3EE5FCB-49F7-4E25-95DA-2CA453C6A2DE}"/>
                  </a:ext>
                </a:extLst>
              </p14:cNvPr>
              <p14:cNvContentPartPr/>
              <p14:nvPr/>
            </p14:nvContentPartPr>
            <p14:xfrm>
              <a:off x="9419746" y="3235610"/>
              <a:ext cx="136359" cy="1491404"/>
            </p14:xfrm>
          </p:contentPart>
        </mc:Choice>
        <mc:Fallback xmlns=""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D3EE5FCB-49F7-4E25-95DA-2CA453C6A2D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411111" y="3226968"/>
                <a:ext cx="153989" cy="1509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5B3D50BD-4E7D-4E5C-BA7D-6515190A9F54}"/>
                  </a:ext>
                </a:extLst>
              </p14:cNvPr>
              <p14:cNvContentPartPr/>
              <p14:nvPr/>
            </p14:nvContentPartPr>
            <p14:xfrm>
              <a:off x="9690455" y="3286180"/>
              <a:ext cx="136359" cy="1449940"/>
            </p14:xfrm>
          </p:contentPart>
        </mc:Choice>
        <mc:Fallback xmlns=""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5B3D50BD-4E7D-4E5C-BA7D-6515190A9F5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681437" y="3277179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50" name="Рукописный ввод 149">
                <a:extLst>
                  <a:ext uri="{FF2B5EF4-FFF2-40B4-BE49-F238E27FC236}">
                    <a16:creationId xmlns:a16="http://schemas.microsoft.com/office/drawing/2014/main" id="{47BE523D-B3E8-4CF8-9204-320771EAD471}"/>
                  </a:ext>
                </a:extLst>
              </p14:cNvPr>
              <p14:cNvContentPartPr/>
              <p14:nvPr/>
            </p14:nvContentPartPr>
            <p14:xfrm>
              <a:off x="9967448" y="3241296"/>
              <a:ext cx="136359" cy="1491404"/>
            </p14:xfrm>
          </p:contentPart>
        </mc:Choice>
        <mc:Fallback xmlns="">
          <p:pic>
            <p:nvPicPr>
              <p:cNvPr id="150" name="Рукописный ввод 149">
                <a:extLst>
                  <a:ext uri="{FF2B5EF4-FFF2-40B4-BE49-F238E27FC236}">
                    <a16:creationId xmlns:a16="http://schemas.microsoft.com/office/drawing/2014/main" id="{47BE523D-B3E8-4CF8-9204-320771EAD47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958813" y="3232654"/>
                <a:ext cx="153989" cy="1509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51" name="Рукописный ввод 150">
                <a:extLst>
                  <a:ext uri="{FF2B5EF4-FFF2-40B4-BE49-F238E27FC236}">
                    <a16:creationId xmlns:a16="http://schemas.microsoft.com/office/drawing/2014/main" id="{98247C56-2CCF-4728-83E2-16D91CB4A295}"/>
                  </a:ext>
                </a:extLst>
              </p14:cNvPr>
              <p14:cNvContentPartPr/>
              <p14:nvPr/>
            </p14:nvContentPartPr>
            <p14:xfrm>
              <a:off x="10226813" y="3298318"/>
              <a:ext cx="136359" cy="1449940"/>
            </p14:xfrm>
          </p:contentPart>
        </mc:Choice>
        <mc:Fallback xmlns="">
          <p:pic>
            <p:nvPicPr>
              <p:cNvPr id="151" name="Рукописный ввод 150">
                <a:extLst>
                  <a:ext uri="{FF2B5EF4-FFF2-40B4-BE49-F238E27FC236}">
                    <a16:creationId xmlns:a16="http://schemas.microsoft.com/office/drawing/2014/main" id="{98247C56-2CCF-4728-83E2-16D91CB4A29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217795" y="3289317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52" name="Рукописный ввод 151">
                <a:extLst>
                  <a:ext uri="{FF2B5EF4-FFF2-40B4-BE49-F238E27FC236}">
                    <a16:creationId xmlns:a16="http://schemas.microsoft.com/office/drawing/2014/main" id="{A83DB318-3A4B-4CB9-9F90-3882DDE4C8E8}"/>
                  </a:ext>
                </a:extLst>
              </p14:cNvPr>
              <p14:cNvContentPartPr/>
              <p14:nvPr/>
            </p14:nvContentPartPr>
            <p14:xfrm>
              <a:off x="10503807" y="3253435"/>
              <a:ext cx="136359" cy="1491404"/>
            </p14:xfrm>
          </p:contentPart>
        </mc:Choice>
        <mc:Fallback xmlns="">
          <p:pic>
            <p:nvPicPr>
              <p:cNvPr id="152" name="Рукописный ввод 151">
                <a:extLst>
                  <a:ext uri="{FF2B5EF4-FFF2-40B4-BE49-F238E27FC236}">
                    <a16:creationId xmlns:a16="http://schemas.microsoft.com/office/drawing/2014/main" id="{A83DB318-3A4B-4CB9-9F90-3882DDE4C8E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495172" y="3244793"/>
                <a:ext cx="153989" cy="1509047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Группа 175">
            <a:extLst>
              <a:ext uri="{FF2B5EF4-FFF2-40B4-BE49-F238E27FC236}">
                <a16:creationId xmlns:a16="http://schemas.microsoft.com/office/drawing/2014/main" id="{8562C997-E55A-44D4-901E-5FD2394242A8}"/>
              </a:ext>
            </a:extLst>
          </p:cNvPr>
          <p:cNvGrpSpPr/>
          <p:nvPr/>
        </p:nvGrpSpPr>
        <p:grpSpPr>
          <a:xfrm>
            <a:off x="9293959" y="3359199"/>
            <a:ext cx="106010" cy="1275965"/>
            <a:chOff x="9293959" y="3359199"/>
            <a:chExt cx="106010" cy="12759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F3578D5C-2F05-4073-BD5F-97D597D6AAB2}"/>
                    </a:ext>
                  </a:extLst>
                </p14:cNvPr>
                <p14:cNvContentPartPr/>
                <p14:nvPr/>
              </p14:nvContentPartPr>
              <p14:xfrm>
                <a:off x="9293959" y="3359199"/>
                <a:ext cx="60699" cy="88911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F3578D5C-2F05-4073-BD5F-97D597D6AAB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84980" y="3350200"/>
                  <a:ext cx="78298" cy="106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EE14DB4E-65DF-4752-98D9-E6A6B259E041}"/>
                    </a:ext>
                  </a:extLst>
                </p14:cNvPr>
                <p14:cNvContentPartPr/>
                <p14:nvPr/>
              </p14:nvContentPartPr>
              <p14:xfrm>
                <a:off x="9311485" y="3560960"/>
                <a:ext cx="51295" cy="106865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EE14DB4E-65DF-4752-98D9-E6A6B259E04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302815" y="3552324"/>
                  <a:ext cx="68995" cy="124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E11571EC-1206-4A1C-8347-1A797DC3CC06}"/>
                    </a:ext>
                  </a:extLst>
                </p14:cNvPr>
                <p14:cNvContentPartPr/>
                <p14:nvPr/>
              </p14:nvContentPartPr>
              <p14:xfrm>
                <a:off x="9306356" y="3746904"/>
                <a:ext cx="59844" cy="92331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E11571EC-1206-4A1C-8347-1A797DC3CC0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297343" y="3737887"/>
                  <a:ext cx="77509" cy="1100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C963F6CC-A125-44CC-8933-D388F8ADDBDA}"/>
                    </a:ext>
                  </a:extLst>
                </p14:cNvPr>
                <p14:cNvContentPartPr/>
                <p14:nvPr/>
              </p14:nvContentPartPr>
              <p14:xfrm>
                <a:off x="9340125" y="3940116"/>
                <a:ext cx="51295" cy="69248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C963F6CC-A125-44CC-8933-D388F8ADDBD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331094" y="3931460"/>
                  <a:ext cx="68995" cy="86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AC5BCEAF-3866-48F8-89B7-FFF10418EE67}"/>
                    </a:ext>
                  </a:extLst>
                </p14:cNvPr>
                <p14:cNvContentPartPr/>
                <p14:nvPr/>
              </p14:nvContentPartPr>
              <p14:xfrm>
                <a:off x="9334995" y="4109389"/>
                <a:ext cx="64974" cy="119688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AC5BCEAF-3866-48F8-89B7-FFF10418EE6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326332" y="4100737"/>
                  <a:ext cx="82661" cy="137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0B7CDCDD-5960-4693-9490-CD7C9292FC63}"/>
                    </a:ext>
                  </a:extLst>
                </p14:cNvPr>
                <p14:cNvContentPartPr/>
                <p14:nvPr/>
              </p14:nvContentPartPr>
              <p14:xfrm>
                <a:off x="9326446" y="4324401"/>
                <a:ext cx="67966" cy="99598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0B7CDCDD-5960-4693-9490-CD7C9292FC6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17456" y="4315772"/>
                  <a:ext cx="85587" cy="117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EF13B5CD-0153-4337-87C8-E11D8D05EE65}"/>
                    </a:ext>
                  </a:extLst>
                </p14:cNvPr>
                <p14:cNvContentPartPr/>
                <p14:nvPr/>
              </p14:nvContentPartPr>
              <p14:xfrm>
                <a:off x="9319607" y="4516758"/>
                <a:ext cx="61982" cy="118406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EF13B5CD-0153-4337-87C8-E11D8D05EE6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10598" y="4507733"/>
                  <a:ext cx="79640" cy="1360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Группа 174">
            <a:extLst>
              <a:ext uri="{FF2B5EF4-FFF2-40B4-BE49-F238E27FC236}">
                <a16:creationId xmlns:a16="http://schemas.microsoft.com/office/drawing/2014/main" id="{BF35766E-AEAD-46F6-94B9-F4611D0CC744}"/>
              </a:ext>
            </a:extLst>
          </p:cNvPr>
          <p:cNvGrpSpPr/>
          <p:nvPr/>
        </p:nvGrpSpPr>
        <p:grpSpPr>
          <a:xfrm>
            <a:off x="9806055" y="3348940"/>
            <a:ext cx="160297" cy="1375563"/>
            <a:chOff x="9806055" y="3348940"/>
            <a:chExt cx="160297" cy="13755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C22BB0C0-74F3-4C50-88AF-01AE23BA01A2}"/>
                    </a:ext>
                  </a:extLst>
                </p14:cNvPr>
                <p14:cNvContentPartPr/>
                <p14:nvPr/>
              </p14:nvContentPartPr>
              <p14:xfrm>
                <a:off x="9806055" y="3348940"/>
                <a:ext cx="75233" cy="97461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C22BB0C0-74F3-4C50-88AF-01AE23BA01A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97416" y="3340309"/>
                  <a:ext cx="92871" cy="115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95E4C707-D2BF-4D81-BB19-B69A3B4B20A7}"/>
                    </a:ext>
                  </a:extLst>
                </p14:cNvPr>
                <p14:cNvContentPartPr/>
                <p14:nvPr/>
              </p14:nvContentPartPr>
              <p14:xfrm>
                <a:off x="9826573" y="3529328"/>
                <a:ext cx="67966" cy="134222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95E4C707-D2BF-4D81-BB19-B69A3B4B20A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817942" y="3520332"/>
                  <a:ext cx="85587" cy="1518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6DBFFE04-03A8-46BF-9CD4-C8676EB4D04D}"/>
                    </a:ext>
                  </a:extLst>
                </p14:cNvPr>
                <p14:cNvContentPartPr/>
                <p14:nvPr/>
              </p14:nvContentPartPr>
              <p14:xfrm>
                <a:off x="9852221" y="3769560"/>
                <a:ext cx="73095" cy="138069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6DBFFE04-03A8-46BF-9CD4-C8676EB4D04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43219" y="3760931"/>
                  <a:ext cx="90739" cy="1556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2680B730-FE8A-4C6A-B003-A954F646E36B}"/>
                    </a:ext>
                  </a:extLst>
                </p14:cNvPr>
                <p14:cNvContentPartPr/>
                <p14:nvPr/>
              </p14:nvContentPartPr>
              <p14:xfrm>
                <a:off x="9855213" y="3982434"/>
                <a:ext cx="81217" cy="116696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2680B730-FE8A-4C6A-B003-A954F646E36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846189" y="3973430"/>
                  <a:ext cx="98904" cy="1343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9453010F-FC59-43AB-89DF-860924705B98}"/>
                    </a:ext>
                  </a:extLst>
                </p14:cNvPr>
                <p14:cNvContentPartPr/>
                <p14:nvPr/>
              </p14:nvContentPartPr>
              <p14:xfrm>
                <a:off x="9862480" y="4208560"/>
                <a:ext cx="93613" cy="106865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9453010F-FC59-43AB-89DF-860924705B9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853839" y="4199895"/>
                  <a:ext cx="111255" cy="1245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4C2F7031-50D7-4954-AE4B-0DAF91FF1A8D}"/>
                    </a:ext>
                  </a:extLst>
                </p14:cNvPr>
                <p14:cNvContentPartPr/>
                <p14:nvPr/>
              </p14:nvContentPartPr>
              <p14:xfrm>
                <a:off x="9877868" y="4426136"/>
                <a:ext cx="82927" cy="114131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4C2F7031-50D7-4954-AE4B-0DAF91FF1A8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69252" y="4417468"/>
                  <a:ext cx="100518" cy="131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9FC67568-1323-4F0F-A4FE-49156D3DE686}"/>
                    </a:ext>
                  </a:extLst>
                </p14:cNvPr>
                <p14:cNvContentPartPr/>
                <p14:nvPr/>
              </p14:nvContentPartPr>
              <p14:xfrm>
                <a:off x="9885562" y="4608234"/>
                <a:ext cx="80790" cy="116269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9FC67568-1323-4F0F-A4FE-49156D3DE68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876545" y="4599235"/>
                  <a:ext cx="98463" cy="1339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Группа 173">
            <a:extLst>
              <a:ext uri="{FF2B5EF4-FFF2-40B4-BE49-F238E27FC236}">
                <a16:creationId xmlns:a16="http://schemas.microsoft.com/office/drawing/2014/main" id="{7D8C86CC-FBD7-4500-8610-59C2833E4162}"/>
              </a:ext>
            </a:extLst>
          </p:cNvPr>
          <p:cNvGrpSpPr/>
          <p:nvPr/>
        </p:nvGrpSpPr>
        <p:grpSpPr>
          <a:xfrm>
            <a:off x="10350210" y="3354497"/>
            <a:ext cx="126528" cy="1381974"/>
            <a:chOff x="10350210" y="3354497"/>
            <a:chExt cx="126528" cy="138197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518629A4-C8AF-4BAC-B133-F1A3EC5ED5AD}"/>
                    </a:ext>
                  </a:extLst>
                </p14:cNvPr>
                <p14:cNvContentPartPr/>
                <p14:nvPr/>
              </p14:nvContentPartPr>
              <p14:xfrm>
                <a:off x="10350210" y="3354497"/>
                <a:ext cx="108147" cy="119688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518629A4-C8AF-4BAC-B133-F1A3EC5ED5A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41587" y="3345871"/>
                  <a:ext cx="125752" cy="137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DD7E99F5-51D2-4557-BC15-ACBBA170383D}"/>
                    </a:ext>
                  </a:extLst>
                </p14:cNvPr>
                <p14:cNvContentPartPr/>
                <p14:nvPr/>
              </p14:nvContentPartPr>
              <p14:xfrm>
                <a:off x="10360042" y="3575066"/>
                <a:ext cx="76943" cy="115841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DD7E99F5-51D2-4557-BC15-ACBBA17038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351413" y="3566432"/>
                  <a:ext cx="94561" cy="133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EDF801D8-6D60-4C41-B822-97B2610D403A}"/>
                    </a:ext>
                  </a:extLst>
                </p14:cNvPr>
                <p14:cNvContentPartPr/>
                <p14:nvPr/>
              </p14:nvContentPartPr>
              <p14:xfrm>
                <a:off x="10385689" y="3791787"/>
                <a:ext cx="89339" cy="119688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EDF801D8-6D60-4C41-B822-97B2610D403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377043" y="3782774"/>
                  <a:ext cx="106991" cy="137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6AEE0B7E-F725-4E4C-8C3B-3EAB07ADB57E}"/>
                    </a:ext>
                  </a:extLst>
                </p14:cNvPr>
                <p14:cNvContentPartPr/>
                <p14:nvPr/>
              </p14:nvContentPartPr>
              <p14:xfrm>
                <a:off x="10377140" y="4028600"/>
                <a:ext cx="99598" cy="136787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6AEE0B7E-F725-4E4C-8C3B-3EAB07ADB57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368479" y="4019601"/>
                  <a:ext cx="117280" cy="154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E7194286-BA4D-403C-AF98-4F089A98E27C}"/>
                    </a:ext>
                  </a:extLst>
                </p14:cNvPr>
                <p14:cNvContentPartPr/>
                <p14:nvPr/>
              </p14:nvContentPartPr>
              <p14:xfrm>
                <a:off x="10392529" y="4219674"/>
                <a:ext cx="67111" cy="128238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E7194286-BA4D-403C-AF98-4F089A98E27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383509" y="4211029"/>
                  <a:ext cx="84791" cy="145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F50E6391-B414-4ED9-BE3B-A838D142A090}"/>
                    </a:ext>
                  </a:extLst>
                </p14:cNvPr>
                <p14:cNvContentPartPr/>
                <p14:nvPr/>
              </p14:nvContentPartPr>
              <p14:xfrm>
                <a:off x="10358332" y="4465890"/>
                <a:ext cx="103872" cy="109429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F50E6391-B414-4ED9-BE3B-A838D142A09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49315" y="4456891"/>
                  <a:ext cx="121545" cy="1270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A25C3938-518C-40A1-9B25-94662BBD62B2}"/>
                    </a:ext>
                  </a:extLst>
                </p14:cNvPr>
                <p14:cNvContentPartPr/>
                <p14:nvPr/>
              </p14:nvContentPartPr>
              <p14:xfrm>
                <a:off x="10380560" y="4627042"/>
                <a:ext cx="78652" cy="109429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A25C3938-518C-40A1-9B25-94662BBD62B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71540" y="4618043"/>
                  <a:ext cx="96331" cy="12706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Группа 196">
            <a:extLst>
              <a:ext uri="{FF2B5EF4-FFF2-40B4-BE49-F238E27FC236}">
                <a16:creationId xmlns:a16="http://schemas.microsoft.com/office/drawing/2014/main" id="{9848F2C3-A62B-4195-A1BD-FAEDDF77E96C}"/>
              </a:ext>
            </a:extLst>
          </p:cNvPr>
          <p:cNvGrpSpPr/>
          <p:nvPr/>
        </p:nvGrpSpPr>
        <p:grpSpPr>
          <a:xfrm>
            <a:off x="7529236" y="3312035"/>
            <a:ext cx="214584" cy="1375135"/>
            <a:chOff x="7529236" y="3312035"/>
            <a:chExt cx="214584" cy="137513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D461DAFF-D8E1-4B83-9188-5F6AC722C63D}"/>
                    </a:ext>
                  </a:extLst>
                </p14:cNvPr>
                <p14:cNvContentPartPr/>
                <p14:nvPr/>
              </p14:nvContentPartPr>
              <p14:xfrm>
                <a:off x="7559586" y="3325286"/>
                <a:ext cx="38899" cy="39754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D461DAFF-D8E1-4B83-9188-5F6AC722C63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50942" y="3316612"/>
                  <a:ext cx="56548" cy="574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F59DB66D-3E91-44B2-9E8E-410AF143BEA8}"/>
                    </a:ext>
                  </a:extLst>
                </p14:cNvPr>
                <p14:cNvContentPartPr/>
                <p14:nvPr/>
              </p14:nvContentPartPr>
              <p14:xfrm>
                <a:off x="7616010" y="3368032"/>
                <a:ext cx="11969" cy="26075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F59DB66D-3E91-44B2-9E8E-410AF143BEA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606943" y="3359102"/>
                  <a:ext cx="29741" cy="43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6073535B-01AD-4B43-A4E4-93304E7AFD73}"/>
                    </a:ext>
                  </a:extLst>
                </p14:cNvPr>
                <p14:cNvContentPartPr/>
                <p14:nvPr/>
              </p14:nvContentPartPr>
              <p14:xfrm>
                <a:off x="7642513" y="3312035"/>
                <a:ext cx="48303" cy="7737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6073535B-01AD-4B43-A4E4-93304E7AFD7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33862" y="3303038"/>
                  <a:ext cx="65966" cy="95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A6912436-6B28-44B4-B79C-E07CC2D4E053}"/>
                    </a:ext>
                  </a:extLst>
                </p14:cNvPr>
                <p14:cNvContentPartPr/>
                <p14:nvPr/>
              </p14:nvContentPartPr>
              <p14:xfrm>
                <a:off x="7566852" y="3488575"/>
                <a:ext cx="27357" cy="45738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A6912436-6B28-44B4-B79C-E07CC2D4E05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558213" y="3479500"/>
                  <a:ext cx="44995" cy="63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A8848290-029C-444F-9B1F-E8E955E77D05}"/>
                    </a:ext>
                  </a:extLst>
                </p14:cNvPr>
                <p14:cNvContentPartPr/>
                <p14:nvPr/>
              </p14:nvContentPartPr>
              <p14:xfrm>
                <a:off x="7616010" y="3530039"/>
                <a:ext cx="4275" cy="26075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A8848290-029C-444F-9B1F-E8E955E77D0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607460" y="3520985"/>
                  <a:ext cx="21731" cy="43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B774DB24-25E5-410F-9CA0-F7D9D18B0985}"/>
                    </a:ext>
                  </a:extLst>
                </p14:cNvPr>
                <p14:cNvContentPartPr/>
                <p14:nvPr/>
              </p14:nvContentPartPr>
              <p14:xfrm>
                <a:off x="7653626" y="3488575"/>
                <a:ext cx="23083" cy="41464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B774DB24-25E5-410F-9CA0-F7D9D18B098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644609" y="3479561"/>
                  <a:ext cx="40756" cy="59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D49D930B-7D57-4E9C-8A8A-7164E8B1FFE4}"/>
                    </a:ext>
                  </a:extLst>
                </p14:cNvPr>
                <p14:cNvContentPartPr/>
                <p14:nvPr/>
              </p14:nvContentPartPr>
              <p14:xfrm>
                <a:off x="7714326" y="3480881"/>
                <a:ext cx="14961" cy="70958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D49D930B-7D57-4E9C-8A8A-7164E8B1FFE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705421" y="3472236"/>
                  <a:ext cx="32416" cy="886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F0D08BFC-6E34-4D34-9638-D3E06EC73942}"/>
                    </a:ext>
                  </a:extLst>
                </p14:cNvPr>
                <p14:cNvContentPartPr/>
                <p14:nvPr/>
              </p14:nvContentPartPr>
              <p14:xfrm>
                <a:off x="7721592" y="3469340"/>
                <a:ext cx="22228" cy="8122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F0D08BFC-6E34-4D34-9638-D3E06EC7394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712629" y="3460480"/>
                  <a:ext cx="39795" cy="26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A4B647E4-E0A3-4AD4-A5AA-5D4A720061BE}"/>
                    </a:ext>
                  </a:extLst>
                </p14:cNvPr>
                <p14:cNvContentPartPr/>
                <p14:nvPr/>
              </p14:nvContentPartPr>
              <p14:xfrm>
                <a:off x="7529236" y="3669390"/>
                <a:ext cx="37616" cy="427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A4B647E4-E0A3-4AD4-A5AA-5D4A720061B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520280" y="3659142"/>
                  <a:ext cx="55170" cy="21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52D54EEE-4AED-4F76-B193-94E60951BE6F}"/>
                    </a:ext>
                  </a:extLst>
                </p14:cNvPr>
                <p14:cNvContentPartPr/>
                <p14:nvPr/>
              </p14:nvContentPartPr>
              <p14:xfrm>
                <a:off x="7619430" y="3648018"/>
                <a:ext cx="28640" cy="45738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52D54EEE-4AED-4F76-B193-94E60951BE6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10367" y="3638943"/>
                  <a:ext cx="46404" cy="63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911F9B41-E9D6-421F-8938-1DC8EC123D01}"/>
                    </a:ext>
                  </a:extLst>
                </p14:cNvPr>
                <p14:cNvContentPartPr/>
                <p14:nvPr/>
              </p14:nvContentPartPr>
              <p14:xfrm>
                <a:off x="7661321" y="3692046"/>
                <a:ext cx="4275" cy="56852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911F9B41-E9D6-421F-8938-1DC8EC123D0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652771" y="3682993"/>
                  <a:ext cx="21731" cy="74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CDB4F6CC-168D-4FCC-B7C3-BE33D2355186}"/>
                    </a:ext>
                  </a:extLst>
                </p14:cNvPr>
                <p14:cNvContentPartPr/>
                <p14:nvPr/>
              </p14:nvContentPartPr>
              <p14:xfrm>
                <a:off x="7712616" y="3624080"/>
                <a:ext cx="27785" cy="70531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CDB4F6CC-168D-4FCC-B7C3-BE33D235518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703595" y="3615444"/>
                  <a:ext cx="45466" cy="881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10FE1F3-F019-46DC-B399-DDF31979EC4E}"/>
                    </a:ext>
                  </a:extLst>
                </p14:cNvPr>
                <p14:cNvContentPartPr/>
                <p14:nvPr/>
              </p14:nvContentPartPr>
              <p14:xfrm>
                <a:off x="7665168" y="3831397"/>
                <a:ext cx="427" cy="427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10FE1F3-F019-46DC-B399-DDF31979EC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54920" y="3821149"/>
                  <a:ext cx="21350" cy="21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E4A031F9-561E-495A-B9F3-AB2E9A132AFC}"/>
                    </a:ext>
                  </a:extLst>
                </p14:cNvPr>
                <p14:cNvContentPartPr/>
                <p14:nvPr/>
              </p14:nvContentPartPr>
              <p14:xfrm>
                <a:off x="7665168" y="3892097"/>
                <a:ext cx="427" cy="4275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E4A031F9-561E-495A-B9F3-AB2E9A132AF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54920" y="3883191"/>
                  <a:ext cx="21350" cy="21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1F9A9E4E-EB5E-49D5-ABED-A853FD522272}"/>
                    </a:ext>
                  </a:extLst>
                </p14:cNvPr>
                <p14:cNvContentPartPr/>
                <p14:nvPr/>
              </p14:nvContentPartPr>
              <p14:xfrm>
                <a:off x="7669015" y="3963482"/>
                <a:ext cx="427" cy="7267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1F9A9E4E-EB5E-49D5-ABED-A853FD52227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58340" y="3954398"/>
                  <a:ext cx="21350" cy="25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2AD98B72-DC74-4405-B29C-E1E3609B968C}"/>
                    </a:ext>
                  </a:extLst>
                </p14:cNvPr>
                <p14:cNvContentPartPr/>
                <p14:nvPr/>
              </p14:nvContentPartPr>
              <p14:xfrm>
                <a:off x="7669015" y="4038715"/>
                <a:ext cx="8122" cy="116269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2AD98B72-DC74-4405-B29C-E1E3609B968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659785" y="4030076"/>
                  <a:ext cx="26212" cy="133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9AFAF70D-803D-4F71-A94F-1DDBD8C4FE86}"/>
                    </a:ext>
                  </a:extLst>
                </p14:cNvPr>
                <p14:cNvContentPartPr/>
                <p14:nvPr/>
              </p14:nvContentPartPr>
              <p14:xfrm>
                <a:off x="7672435" y="4219957"/>
                <a:ext cx="4275" cy="82927"/>
              </p14:xfrm>
            </p:contentPart>
          </mc:Choice>
          <mc:Fallback xmlns=""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9AFAF70D-803D-4F71-A94F-1DDBD8C4FE8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63529" y="4210943"/>
                  <a:ext cx="21731" cy="100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BAD37A95-61B5-4063-A6C3-6C59245FF25C}"/>
                    </a:ext>
                  </a:extLst>
                </p14:cNvPr>
                <p14:cNvContentPartPr/>
                <p14:nvPr/>
              </p14:nvContentPartPr>
              <p14:xfrm>
                <a:off x="7669015" y="4431122"/>
                <a:ext cx="427" cy="7267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BAD37A95-61B5-4063-A6C3-6C59245FF25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58340" y="4422038"/>
                  <a:ext cx="21350" cy="25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EE5B18CC-AA53-4951-96EF-780D29EE3DC5}"/>
                    </a:ext>
                  </a:extLst>
                </p14:cNvPr>
                <p14:cNvContentPartPr/>
                <p14:nvPr/>
              </p14:nvContentPartPr>
              <p14:xfrm>
                <a:off x="7680129" y="4570474"/>
                <a:ext cx="427" cy="10686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EE5B18CC-AA53-4951-96EF-780D29EE3DC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669454" y="4561262"/>
                  <a:ext cx="21350" cy="28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CEF75762-6458-4526-A0D8-01FD6CD5D423}"/>
                    </a:ext>
                  </a:extLst>
                </p14:cNvPr>
                <p14:cNvContentPartPr/>
                <p14:nvPr/>
              </p14:nvContentPartPr>
              <p14:xfrm>
                <a:off x="7683976" y="4679903"/>
                <a:ext cx="427" cy="7267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CEF75762-6458-4526-A0D8-01FD6CD5D42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73728" y="4670819"/>
                  <a:ext cx="21350" cy="2507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Группа 217">
            <a:extLst>
              <a:ext uri="{FF2B5EF4-FFF2-40B4-BE49-F238E27FC236}">
                <a16:creationId xmlns:a16="http://schemas.microsoft.com/office/drawing/2014/main" id="{CB68CC4C-15D4-44D7-B72E-987F99D5A4D0}"/>
              </a:ext>
            </a:extLst>
          </p:cNvPr>
          <p:cNvGrpSpPr/>
          <p:nvPr/>
        </p:nvGrpSpPr>
        <p:grpSpPr>
          <a:xfrm>
            <a:off x="8113145" y="3315027"/>
            <a:ext cx="147046" cy="1346068"/>
            <a:chOff x="8113145" y="3315027"/>
            <a:chExt cx="147046" cy="13460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889F79D1-2BB6-42AA-8C90-AF04A002E1C6}"/>
                    </a:ext>
                  </a:extLst>
                </p14:cNvPr>
                <p14:cNvContentPartPr/>
                <p14:nvPr/>
              </p14:nvContentPartPr>
              <p14:xfrm>
                <a:off x="8113145" y="3329988"/>
                <a:ext cx="47875" cy="67111"/>
              </p14:xfrm>
            </p:contentPart>
          </mc:Choice>
          <mc:Fallback xmlns=""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889F79D1-2BB6-42AA-8C90-AF04A002E1C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104146" y="3321329"/>
                  <a:ext cx="65513" cy="847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33C94CDA-DDF4-4FF2-8E04-0A96538E0B27}"/>
                    </a:ext>
                  </a:extLst>
                </p14:cNvPr>
                <p14:cNvContentPartPr/>
                <p14:nvPr/>
              </p14:nvContentPartPr>
              <p14:xfrm>
                <a:off x="8181538" y="3409496"/>
                <a:ext cx="427" cy="45311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33C94CDA-DDF4-4FF2-8E04-0A96538E0B2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70863" y="3400506"/>
                  <a:ext cx="21350" cy="62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9998C97C-8A81-41DA-ABAC-11A023D3036F}"/>
                    </a:ext>
                  </a:extLst>
                </p14:cNvPr>
                <p14:cNvContentPartPr/>
                <p14:nvPr/>
              </p14:nvContentPartPr>
              <p14:xfrm>
                <a:off x="8214025" y="3315027"/>
                <a:ext cx="26930" cy="125673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9998C97C-8A81-41DA-ABAC-11A023D3036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205407" y="3306025"/>
                  <a:ext cx="44524" cy="1433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6D97D07C-E974-412C-A136-222AD1AC9137}"/>
                    </a:ext>
                  </a:extLst>
                </p14:cNvPr>
                <p14:cNvContentPartPr/>
                <p14:nvPr/>
              </p14:nvContentPartPr>
              <p14:xfrm>
                <a:off x="8136227" y="3510803"/>
                <a:ext cx="22655" cy="84637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6D97D07C-E974-412C-A136-222AD1AC91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27092" y="3502122"/>
                  <a:ext cx="40560" cy="1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D40EB80F-0BD0-4C74-9846-8FAAFEB8BDCC}"/>
                    </a:ext>
                  </a:extLst>
                </p14:cNvPr>
                <p14:cNvContentPartPr/>
                <p14:nvPr/>
              </p14:nvContentPartPr>
              <p14:xfrm>
                <a:off x="8193080" y="3605272"/>
                <a:ext cx="11969" cy="41036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D40EB80F-0BD0-4C74-9846-8FAAFEB8BDC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84013" y="3596633"/>
                  <a:ext cx="29741" cy="586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F7B1E402-378D-435D-91CD-312C1A3F7C2D}"/>
                    </a:ext>
                  </a:extLst>
                </p14:cNvPr>
                <p14:cNvContentPartPr/>
                <p14:nvPr/>
              </p14:nvContentPartPr>
              <p14:xfrm>
                <a:off x="8215735" y="3503536"/>
                <a:ext cx="35907" cy="92759"/>
              </p14:xfrm>
            </p:contentPart>
          </mc:Choice>
          <mc:Fallback xmlns=""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F7B1E402-378D-435D-91CD-312C1A3F7C2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206758" y="3494513"/>
                  <a:ext cx="53501" cy="1104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D5DF2FCC-AC06-4F9B-BE73-E519695CDE01}"/>
                    </a:ext>
                  </a:extLst>
                </p14:cNvPr>
                <p14:cNvContentPartPr/>
                <p14:nvPr/>
              </p14:nvContentPartPr>
              <p14:xfrm>
                <a:off x="8147341" y="3699740"/>
                <a:ext cx="35907" cy="89339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D5DF2FCC-AC06-4F9B-BE73-E519695CDE0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138274" y="3690734"/>
                  <a:ext cx="53679" cy="106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F66DDD1B-F880-4D7F-87F2-8A07CDFC7ACE}"/>
                    </a:ext>
                  </a:extLst>
                </p14:cNvPr>
                <p14:cNvContentPartPr/>
                <p14:nvPr/>
              </p14:nvContentPartPr>
              <p14:xfrm>
                <a:off x="8193080" y="3778820"/>
                <a:ext cx="427" cy="56425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F66DDD1B-F880-4D7F-87F2-8A07CDFC7AC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182405" y="3769835"/>
                  <a:ext cx="21350" cy="740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C9528378-5021-41A2-AA75-E71C8116DD18}"/>
                    </a:ext>
                  </a:extLst>
                </p14:cNvPr>
                <p14:cNvContentPartPr/>
                <p14:nvPr/>
              </p14:nvContentPartPr>
              <p14:xfrm>
                <a:off x="8230696" y="3691618"/>
                <a:ext cx="29495" cy="103445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C9528378-5021-41A2-AA75-E71C8116DD1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222063" y="3682968"/>
                  <a:ext cx="47120" cy="121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0" name="Рукописный ввод 209">
                  <a:extLst>
                    <a:ext uri="{FF2B5EF4-FFF2-40B4-BE49-F238E27FC236}">
                      <a16:creationId xmlns:a16="http://schemas.microsoft.com/office/drawing/2014/main" id="{3171D840-793F-4A3A-8DEF-52C940337E5E}"/>
                    </a:ext>
                  </a:extLst>
                </p14:cNvPr>
                <p14:cNvContentPartPr/>
                <p14:nvPr/>
              </p14:nvContentPartPr>
              <p14:xfrm>
                <a:off x="8219154" y="3737356"/>
                <a:ext cx="37616" cy="427"/>
              </p14:xfrm>
            </p:contentPart>
          </mc:Choice>
          <mc:Fallback xmlns="">
            <p:pic>
              <p:nvPicPr>
                <p:cNvPr id="210" name="Рукописный ввод 209">
                  <a:extLst>
                    <a:ext uri="{FF2B5EF4-FFF2-40B4-BE49-F238E27FC236}">
                      <a16:creationId xmlns:a16="http://schemas.microsoft.com/office/drawing/2014/main" id="{3171D840-793F-4A3A-8DEF-52C940337E5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210198" y="3726681"/>
                  <a:ext cx="55170" cy="21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069A5D2C-5E28-4601-8412-5731568588DA}"/>
                    </a:ext>
                  </a:extLst>
                </p14:cNvPr>
                <p14:cNvContentPartPr/>
                <p14:nvPr/>
              </p14:nvContentPartPr>
              <p14:xfrm>
                <a:off x="8208041" y="3916889"/>
                <a:ext cx="427" cy="2137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069A5D2C-5E28-4601-8412-5731568588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97793" y="3906204"/>
                  <a:ext cx="21350" cy="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FE4DE2D0-C266-49AA-801F-00B22B8FBF41}"/>
                    </a:ext>
                  </a:extLst>
                </p14:cNvPr>
                <p14:cNvContentPartPr/>
                <p14:nvPr/>
              </p14:nvContentPartPr>
              <p14:xfrm>
                <a:off x="8208041" y="3982290"/>
                <a:ext cx="1710" cy="5557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FE4DE2D0-C266-49AA-801F-00B22B8FBF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99833" y="3973954"/>
                  <a:ext cx="18468" cy="22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13" name="Рукописный ввод 212">
                  <a:extLst>
                    <a:ext uri="{FF2B5EF4-FFF2-40B4-BE49-F238E27FC236}">
                      <a16:creationId xmlns:a16="http://schemas.microsoft.com/office/drawing/2014/main" id="{A411B28A-6E32-4582-B5AE-B62CA9E5298E}"/>
                    </a:ext>
                  </a:extLst>
                </p14:cNvPr>
                <p14:cNvContentPartPr/>
                <p14:nvPr/>
              </p14:nvContentPartPr>
              <p14:xfrm>
                <a:off x="8219154" y="4031448"/>
                <a:ext cx="4275" cy="109857"/>
              </p14:xfrm>
            </p:contentPart>
          </mc:Choice>
          <mc:Fallback xmlns="">
            <p:pic>
              <p:nvPicPr>
                <p:cNvPr id="213" name="Рукописный ввод 212">
                  <a:extLst>
                    <a:ext uri="{FF2B5EF4-FFF2-40B4-BE49-F238E27FC236}">
                      <a16:creationId xmlns:a16="http://schemas.microsoft.com/office/drawing/2014/main" id="{A411B28A-6E32-4582-B5AE-B62CA9E5298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210248" y="4022443"/>
                  <a:ext cx="21731" cy="127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C57065E0-75BB-487B-BEEC-1E0BC126F02B}"/>
                    </a:ext>
                  </a:extLst>
                </p14:cNvPr>
                <p14:cNvContentPartPr/>
                <p14:nvPr/>
              </p14:nvContentPartPr>
              <p14:xfrm>
                <a:off x="8223002" y="4204996"/>
                <a:ext cx="427" cy="14106"/>
              </p14:xfrm>
            </p:contentPart>
          </mc:Choice>
          <mc:Fallback xmlns=""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C57065E0-75BB-487B-BEEC-1E0BC126F02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212327" y="4195954"/>
                  <a:ext cx="21350" cy="31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55F9430B-9978-40E9-AFE6-278790944223}"/>
                    </a:ext>
                  </a:extLst>
                </p14:cNvPr>
                <p14:cNvContentPartPr/>
                <p14:nvPr/>
              </p14:nvContentPartPr>
              <p14:xfrm>
                <a:off x="8219154" y="4280229"/>
                <a:ext cx="4275" cy="153885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55F9430B-9978-40E9-AFE6-27879094422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210248" y="4271219"/>
                  <a:ext cx="21731" cy="1715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B1026EB5-0D3C-40B2-9613-7DDD753A86B5}"/>
                    </a:ext>
                  </a:extLst>
                </p14:cNvPr>
                <p14:cNvContentPartPr/>
                <p14:nvPr/>
              </p14:nvContentPartPr>
              <p14:xfrm>
                <a:off x="8226849" y="4517896"/>
                <a:ext cx="427" cy="41464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B1026EB5-0D3C-40B2-9613-7DDD753A86B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216601" y="4508882"/>
                  <a:ext cx="21350" cy="59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F43AA01E-8BB2-4C34-B18B-3363997C7331}"/>
                    </a:ext>
                  </a:extLst>
                </p14:cNvPr>
                <p14:cNvContentPartPr/>
                <p14:nvPr/>
              </p14:nvContentPartPr>
              <p14:xfrm>
                <a:off x="8227276" y="4638440"/>
                <a:ext cx="3847" cy="22655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F43AA01E-8BB2-4C34-B18B-3363997C733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218533" y="4629450"/>
                  <a:ext cx="20984" cy="402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Группа 238">
            <a:extLst>
              <a:ext uri="{FF2B5EF4-FFF2-40B4-BE49-F238E27FC236}">
                <a16:creationId xmlns:a16="http://schemas.microsoft.com/office/drawing/2014/main" id="{6D2C5060-A6B7-4D57-A7D1-D2AFD3C8000A}"/>
              </a:ext>
            </a:extLst>
          </p:cNvPr>
          <p:cNvGrpSpPr/>
          <p:nvPr/>
        </p:nvGrpSpPr>
        <p:grpSpPr>
          <a:xfrm>
            <a:off x="8694489" y="3356491"/>
            <a:ext cx="229118" cy="1361028"/>
            <a:chOff x="8694489" y="3356491"/>
            <a:chExt cx="229118" cy="136102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Рукописный ввод 221">
                  <a:extLst>
                    <a:ext uri="{FF2B5EF4-FFF2-40B4-BE49-F238E27FC236}">
                      <a16:creationId xmlns:a16="http://schemas.microsoft.com/office/drawing/2014/main" id="{75656DA3-776B-4391-A913-FE7556B0CEE7}"/>
                    </a:ext>
                  </a:extLst>
                </p14:cNvPr>
                <p14:cNvContentPartPr/>
                <p14:nvPr/>
              </p14:nvContentPartPr>
              <p14:xfrm>
                <a:off x="8709450" y="3393680"/>
                <a:ext cx="17953" cy="8122"/>
              </p14:xfrm>
            </p:contentPart>
          </mc:Choice>
          <mc:Fallback xmlns="">
            <p:pic>
              <p:nvPicPr>
                <p:cNvPr id="222" name="Рукописный ввод 221">
                  <a:extLst>
                    <a:ext uri="{FF2B5EF4-FFF2-40B4-BE49-F238E27FC236}">
                      <a16:creationId xmlns:a16="http://schemas.microsoft.com/office/drawing/2014/main" id="{75656DA3-776B-4391-A913-FE7556B0CEE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700833" y="3384852"/>
                  <a:ext cx="35547" cy="25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195AA00B-6E76-455E-B5B4-F473253D9672}"/>
                    </a:ext>
                  </a:extLst>
                </p14:cNvPr>
                <p14:cNvContentPartPr/>
                <p14:nvPr/>
              </p14:nvContentPartPr>
              <p14:xfrm>
                <a:off x="8761600" y="3356491"/>
                <a:ext cx="5130" cy="116696"/>
              </p14:xfrm>
            </p:contentPart>
          </mc:Choice>
          <mc:Fallback xmlns=""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195AA00B-6E76-455E-B5B4-F473253D967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752439" y="3347847"/>
                  <a:ext cx="23085" cy="1343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44E7ACCF-32EC-4248-89FA-6FA821FA8F41}"/>
                    </a:ext>
                  </a:extLst>
                </p14:cNvPr>
                <p14:cNvContentPartPr/>
                <p14:nvPr/>
              </p14:nvContentPartPr>
              <p14:xfrm>
                <a:off x="8792377" y="3469767"/>
                <a:ext cx="427" cy="45311"/>
              </p14:xfrm>
            </p:contentPart>
          </mc:Choice>
          <mc:Fallback xmlns=""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44E7ACCF-32EC-4248-89FA-6FA821FA8F4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782129" y="3460777"/>
                  <a:ext cx="21350" cy="62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DF0738FD-D327-4466-B17B-0988EAEAEE8B}"/>
                    </a:ext>
                  </a:extLst>
                </p14:cNvPr>
                <p14:cNvContentPartPr/>
                <p14:nvPr/>
              </p14:nvContentPartPr>
              <p14:xfrm>
                <a:off x="8811185" y="3371024"/>
                <a:ext cx="60699" cy="117551"/>
              </p14:xfrm>
            </p:contentPart>
          </mc:Choice>
          <mc:Fallback xmlns=""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DF0738FD-D327-4466-B17B-0988EAEAEE8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802514" y="3362396"/>
                  <a:ext cx="78403" cy="1351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24D93D61-CCA7-4B6F-977A-72B9DF89065C}"/>
                    </a:ext>
                  </a:extLst>
                </p14:cNvPr>
                <p14:cNvContentPartPr/>
                <p14:nvPr/>
              </p14:nvContentPartPr>
              <p14:xfrm>
                <a:off x="8694489" y="3616813"/>
                <a:ext cx="49158" cy="427"/>
              </p14:xfrm>
            </p:contentPart>
          </mc:Choice>
          <mc:Fallback xmlns=""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24D93D61-CCA7-4B6F-977A-72B9DF89065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685453" y="3606138"/>
                  <a:ext cx="66869" cy="21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8" name="Рукописный ввод 227">
                  <a:extLst>
                    <a:ext uri="{FF2B5EF4-FFF2-40B4-BE49-F238E27FC236}">
                      <a16:creationId xmlns:a16="http://schemas.microsoft.com/office/drawing/2014/main" id="{886C2E84-0AA2-4873-B322-BF859991E0C9}"/>
                    </a:ext>
                  </a:extLst>
                </p14:cNvPr>
                <p14:cNvContentPartPr/>
                <p14:nvPr/>
              </p14:nvContentPartPr>
              <p14:xfrm>
                <a:off x="8771859" y="3567655"/>
                <a:ext cx="28212" cy="128238"/>
              </p14:xfrm>
            </p:contentPart>
          </mc:Choice>
          <mc:Fallback xmlns="">
            <p:pic>
              <p:nvPicPr>
                <p:cNvPr id="228" name="Рукописный ввод 227">
                  <a:extLst>
                    <a:ext uri="{FF2B5EF4-FFF2-40B4-BE49-F238E27FC236}">
                      <a16:creationId xmlns:a16="http://schemas.microsoft.com/office/drawing/2014/main" id="{886C2E84-0AA2-4873-B322-BF859991E0C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763288" y="3558650"/>
                  <a:ext cx="45711" cy="145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A282BAC4-CB21-4DAA-A005-83975E9BFBAC}"/>
                    </a:ext>
                  </a:extLst>
                </p14:cNvPr>
                <p14:cNvContentPartPr/>
                <p14:nvPr/>
              </p14:nvContentPartPr>
              <p14:xfrm>
                <a:off x="8715434" y="3743768"/>
                <a:ext cx="33342" cy="79935"/>
              </p14:xfrm>
            </p:contentPart>
          </mc:Choice>
          <mc:Fallback xmlns=""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A282BAC4-CB21-4DAA-A005-83975E9BFBA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706736" y="3735087"/>
                  <a:ext cx="51100" cy="97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D75CC1C7-950B-49F9-90BC-D87E9F7C1E99}"/>
                    </a:ext>
                  </a:extLst>
                </p14:cNvPr>
                <p14:cNvContentPartPr/>
                <p14:nvPr/>
              </p14:nvContentPartPr>
              <p14:xfrm>
                <a:off x="8759890" y="3809170"/>
                <a:ext cx="2565" cy="58134"/>
              </p14:xfrm>
            </p:contentPart>
          </mc:Choice>
          <mc:Fallback xmlns=""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D75CC1C7-950B-49F9-90BC-D87E9F7C1E9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751096" y="3800143"/>
                  <a:ext cx="20520" cy="758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32" name="Рукописный ввод 231">
                  <a:extLst>
                    <a:ext uri="{FF2B5EF4-FFF2-40B4-BE49-F238E27FC236}">
                      <a16:creationId xmlns:a16="http://schemas.microsoft.com/office/drawing/2014/main" id="{93E8445E-4222-493A-A1D0-51F1E0799EAE}"/>
                    </a:ext>
                  </a:extLst>
                </p14:cNvPr>
                <p14:cNvContentPartPr/>
                <p14:nvPr/>
              </p14:nvContentPartPr>
              <p14:xfrm>
                <a:off x="8794087" y="3748470"/>
                <a:ext cx="54715" cy="79935"/>
              </p14:xfrm>
            </p:contentPart>
          </mc:Choice>
          <mc:Fallback xmlns="">
            <p:pic>
              <p:nvPicPr>
                <p:cNvPr id="232" name="Рукописный ввод 231">
                  <a:extLst>
                    <a:ext uri="{FF2B5EF4-FFF2-40B4-BE49-F238E27FC236}">
                      <a16:creationId xmlns:a16="http://schemas.microsoft.com/office/drawing/2014/main" id="{93E8445E-4222-493A-A1D0-51F1E0799EA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785088" y="3739789"/>
                  <a:ext cx="72353" cy="97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CB7342A9-42B7-4B9B-8351-27894CF5D798}"/>
                    </a:ext>
                  </a:extLst>
                </p14:cNvPr>
                <p14:cNvContentPartPr/>
                <p14:nvPr/>
              </p14:nvContentPartPr>
              <p14:xfrm>
                <a:off x="8877014" y="3737356"/>
                <a:ext cx="46593" cy="110712"/>
              </p14:xfrm>
            </p:contentPart>
          </mc:Choice>
          <mc:Fallback xmlns=""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CB7342A9-42B7-4B9B-8351-27894CF5D79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868346" y="3728370"/>
                  <a:ext cx="64291" cy="1283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34" name="Рукописный ввод 233">
                  <a:extLst>
                    <a:ext uri="{FF2B5EF4-FFF2-40B4-BE49-F238E27FC236}">
                      <a16:creationId xmlns:a16="http://schemas.microsoft.com/office/drawing/2014/main" id="{161AF5F7-1405-4C73-B274-6D14FC22B93A}"/>
                    </a:ext>
                  </a:extLst>
                </p14:cNvPr>
                <p14:cNvContentPartPr/>
                <p14:nvPr/>
              </p14:nvContentPartPr>
              <p14:xfrm>
                <a:off x="8818879" y="3922019"/>
                <a:ext cx="427" cy="7267"/>
              </p14:xfrm>
            </p:contentPart>
          </mc:Choice>
          <mc:Fallback xmlns="">
            <p:pic>
              <p:nvPicPr>
                <p:cNvPr id="234" name="Рукописный ввод 233">
                  <a:extLst>
                    <a:ext uri="{FF2B5EF4-FFF2-40B4-BE49-F238E27FC236}">
                      <a16:creationId xmlns:a16="http://schemas.microsoft.com/office/drawing/2014/main" id="{161AF5F7-1405-4C73-B274-6D14FC22B93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08204" y="3912935"/>
                  <a:ext cx="21350" cy="25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0F91EB29-0562-411A-B925-850A8E7B459E}"/>
                    </a:ext>
                  </a:extLst>
                </p14:cNvPr>
                <p14:cNvContentPartPr/>
                <p14:nvPr/>
              </p14:nvContentPartPr>
              <p14:xfrm>
                <a:off x="8811185" y="4038715"/>
                <a:ext cx="427" cy="10686"/>
              </p14:xfrm>
            </p:contentPart>
          </mc:Choice>
          <mc:Fallback xmlns=""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0F91EB29-0562-411A-B925-850A8E7B459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800937" y="4029871"/>
                  <a:ext cx="21350" cy="28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16162820-9D80-4500-9B31-40B3C6F608E6}"/>
                    </a:ext>
                  </a:extLst>
                </p14:cNvPr>
                <p14:cNvContentPartPr/>
                <p14:nvPr/>
              </p14:nvContentPartPr>
              <p14:xfrm>
                <a:off x="8815032" y="4114375"/>
                <a:ext cx="427" cy="37616"/>
              </p14:xfrm>
            </p:contentPart>
          </mc:Choice>
          <mc:Fallback xmlns=""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16162820-9D80-4500-9B31-40B3C6F608E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04784" y="4105333"/>
                  <a:ext cx="21350" cy="55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3EB2CBB0-D8C7-48B5-89C5-91AA16C01620}"/>
                    </a:ext>
                  </a:extLst>
                </p14:cNvPr>
                <p14:cNvContentPartPr/>
                <p14:nvPr/>
              </p14:nvContentPartPr>
              <p14:xfrm>
                <a:off x="8815032" y="4234918"/>
                <a:ext cx="4702" cy="143199"/>
              </p14:xfrm>
            </p:contentPart>
          </mc:Choice>
          <mc:Fallback xmlns=""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3EB2CBB0-D8C7-48B5-89C5-91AA16C0162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806351" y="4225923"/>
                  <a:ext cx="22425" cy="160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9A8988E6-53FB-4861-AFEB-DCCC3B9A675F}"/>
                    </a:ext>
                  </a:extLst>
                </p14:cNvPr>
                <p14:cNvContentPartPr/>
                <p14:nvPr/>
              </p14:nvContentPartPr>
              <p14:xfrm>
                <a:off x="8826146" y="4468738"/>
                <a:ext cx="8122" cy="248781"/>
              </p14:xfrm>
            </p:contentPart>
          </mc:Choice>
          <mc:Fallback xmlns=""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9A8988E6-53FB-4861-AFEB-DCCC3B9A675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817286" y="4459737"/>
                  <a:ext cx="26212" cy="2664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2DB65126-DB29-481B-B07E-BAE8FC7C731C}"/>
                  </a:ext>
                </a:extLst>
              </p14:cNvPr>
              <p14:cNvContentPartPr/>
              <p14:nvPr/>
            </p14:nvContentPartPr>
            <p14:xfrm>
              <a:off x="10674051" y="3288525"/>
              <a:ext cx="259468" cy="1354189"/>
            </p14:xfrm>
          </p:contentPart>
        </mc:Choice>
        <mc:Fallback xmlns=""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2DB65126-DB29-481B-B07E-BAE8FC7C731C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0665402" y="3279884"/>
                <a:ext cx="277126" cy="1371832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Группа 255">
            <a:extLst>
              <a:ext uri="{FF2B5EF4-FFF2-40B4-BE49-F238E27FC236}">
                <a16:creationId xmlns:a16="http://schemas.microsoft.com/office/drawing/2014/main" id="{C5E949E4-E8B8-4C27-9781-539EFA81E29D}"/>
              </a:ext>
            </a:extLst>
          </p:cNvPr>
          <p:cNvGrpSpPr/>
          <p:nvPr/>
        </p:nvGrpSpPr>
        <p:grpSpPr>
          <a:xfrm>
            <a:off x="11024151" y="3661269"/>
            <a:ext cx="1138323" cy="629219"/>
            <a:chOff x="11024151" y="3661269"/>
            <a:chExt cx="1138323" cy="62921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7D20F192-6CCF-43C3-937E-7BDC9069837E}"/>
                    </a:ext>
                  </a:extLst>
                </p14:cNvPr>
                <p14:cNvContentPartPr/>
                <p14:nvPr/>
              </p14:nvContentPartPr>
              <p14:xfrm>
                <a:off x="11024151" y="3789506"/>
                <a:ext cx="84637" cy="328716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7D20F192-6CCF-43C3-937E-7BDC9069837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015147" y="3780865"/>
                  <a:ext cx="102285" cy="3463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301DCA11-419F-4967-93A7-51C78DBA720A}"/>
                    </a:ext>
                  </a:extLst>
                </p14:cNvPr>
                <p14:cNvContentPartPr/>
                <p14:nvPr/>
              </p14:nvContentPartPr>
              <p14:xfrm>
                <a:off x="11189578" y="3815154"/>
                <a:ext cx="82927" cy="82072"/>
              </p14:xfrm>
            </p:contentPart>
          </mc:Choice>
          <mc:Fallback xmlns=""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301DCA11-419F-4967-93A7-51C78DBA720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180564" y="3806155"/>
                  <a:ext cx="100594" cy="99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4C20942A-BF2D-4A51-86B0-93D76BF8A936}"/>
                    </a:ext>
                  </a:extLst>
                </p14:cNvPr>
                <p14:cNvContentPartPr/>
                <p14:nvPr/>
              </p14:nvContentPartPr>
              <p14:xfrm>
                <a:off x="11287038" y="3661269"/>
                <a:ext cx="116696" cy="221424"/>
              </p14:xfrm>
            </p:contentPart>
          </mc:Choice>
          <mc:Fallback xmlns=""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4C20942A-BF2D-4A51-86B0-93D76BF8A93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278034" y="3652253"/>
                  <a:ext cx="134344" cy="239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254E5A41-85F2-450B-9210-E1B504B9A9C0}"/>
                    </a:ext>
                  </a:extLst>
                </p14:cNvPr>
                <p14:cNvContentPartPr/>
                <p14:nvPr/>
              </p14:nvContentPartPr>
              <p14:xfrm>
                <a:off x="11467426" y="3773690"/>
                <a:ext cx="135077" cy="155595"/>
              </p14:xfrm>
            </p:contentPart>
          </mc:Choice>
          <mc:Fallback xmlns=""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254E5A41-85F2-450B-9210-E1B504B9A9C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458781" y="3765046"/>
                  <a:ext cx="152727" cy="173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644182C5-F4B9-4654-B6B7-39EF7739998F}"/>
                    </a:ext>
                  </a:extLst>
                </p14:cNvPr>
                <p14:cNvContentPartPr/>
                <p14:nvPr/>
              </p14:nvContentPartPr>
              <p14:xfrm>
                <a:off x="11668332" y="3763859"/>
                <a:ext cx="79507" cy="151320"/>
              </p14:xfrm>
            </p:contentPart>
          </mc:Choice>
          <mc:Fallback xmlns=""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644182C5-F4B9-4654-B6B7-39EF7739998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659698" y="3754852"/>
                  <a:ext cx="97135" cy="168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C02EDADA-CC76-4E42-9945-B320AB381430}"/>
                    </a:ext>
                  </a:extLst>
                </p14:cNvPr>
                <p14:cNvContentPartPr/>
                <p14:nvPr/>
              </p14:nvContentPartPr>
              <p14:xfrm>
                <a:off x="11789302" y="3767279"/>
                <a:ext cx="93613" cy="110284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C02EDADA-CC76-4E42-9945-B320AB38143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780301" y="3758629"/>
                  <a:ext cx="111255" cy="127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B26D5A81-4A19-46B6-85A0-78008B77D5AA}"/>
                    </a:ext>
                  </a:extLst>
                </p14:cNvPr>
                <p14:cNvContentPartPr/>
                <p14:nvPr/>
              </p14:nvContentPartPr>
              <p14:xfrm>
                <a:off x="11924379" y="3748470"/>
                <a:ext cx="227836" cy="127383"/>
              </p14:xfrm>
            </p:contentPart>
          </mc:Choice>
          <mc:Fallback xmlns=""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B26D5A81-4A19-46B6-85A0-78008B77D5A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915366" y="3739834"/>
                  <a:ext cx="245501" cy="145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7D8D0448-BE40-4521-BF59-45B45D88823C}"/>
                    </a:ext>
                  </a:extLst>
                </p14:cNvPr>
                <p14:cNvContentPartPr/>
                <p14:nvPr/>
              </p14:nvContentPartPr>
              <p14:xfrm>
                <a:off x="12079547" y="3677085"/>
                <a:ext cx="82927" cy="6412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7D8D0448-BE40-4521-BF59-45B45D88823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2070533" y="3667656"/>
                  <a:ext cx="100594" cy="248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7DA6053B-A29F-4ED4-84A6-7B4F8D2FDDFB}"/>
                    </a:ext>
                  </a:extLst>
                </p14:cNvPr>
                <p14:cNvContentPartPr/>
                <p14:nvPr/>
              </p14:nvContentPartPr>
              <p14:xfrm>
                <a:off x="11295160" y="4046409"/>
                <a:ext cx="91904" cy="212447"/>
              </p14:xfrm>
            </p:contentPart>
          </mc:Choice>
          <mc:Fallback xmlns=""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7DA6053B-A29F-4ED4-84A6-7B4F8D2FDDF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286150" y="4037407"/>
                  <a:ext cx="109564" cy="2300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FABCE8B0-C35F-4544-A762-715D6F0240EA}"/>
                    </a:ext>
                  </a:extLst>
                </p14:cNvPr>
                <p14:cNvContentPartPr/>
                <p14:nvPr/>
              </p14:nvContentPartPr>
              <p14:xfrm>
                <a:off x="11427245" y="3966902"/>
                <a:ext cx="615968" cy="323586"/>
              </p14:xfrm>
            </p:contentPart>
          </mc:Choice>
          <mc:Fallback xmlns=""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FABCE8B0-C35F-4544-A762-715D6F0240E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418240" y="3957893"/>
                  <a:ext cx="633619" cy="34124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57" name="Рукописный ввод 256">
                <a:extLst>
                  <a:ext uri="{FF2B5EF4-FFF2-40B4-BE49-F238E27FC236}">
                    <a16:creationId xmlns:a16="http://schemas.microsoft.com/office/drawing/2014/main" id="{36FD6642-8188-402B-9A83-A2D2EA89B6E8}"/>
                  </a:ext>
                </a:extLst>
              </p14:cNvPr>
              <p14:cNvContentPartPr/>
              <p14:nvPr/>
            </p14:nvContentPartPr>
            <p14:xfrm>
              <a:off x="3291900" y="5072400"/>
              <a:ext cx="7651440" cy="475200"/>
            </p14:xfrm>
          </p:contentPart>
        </mc:Choice>
        <mc:Fallback xmlns="">
          <p:pic>
            <p:nvPicPr>
              <p:cNvPr id="257" name="Рукописный ввод 256">
                <a:extLst>
                  <a:ext uri="{FF2B5EF4-FFF2-40B4-BE49-F238E27FC236}">
                    <a16:creationId xmlns:a16="http://schemas.microsoft.com/office/drawing/2014/main" id="{36FD6642-8188-402B-9A83-A2D2EA89B6E8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273900" y="5054400"/>
                <a:ext cx="7687080" cy="51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Группа 261">
            <a:extLst>
              <a:ext uri="{FF2B5EF4-FFF2-40B4-BE49-F238E27FC236}">
                <a16:creationId xmlns:a16="http://schemas.microsoft.com/office/drawing/2014/main" id="{2DCF077F-E5FE-45DC-AE65-1BAE6788E6DD}"/>
              </a:ext>
            </a:extLst>
          </p:cNvPr>
          <p:cNvGrpSpPr/>
          <p:nvPr/>
        </p:nvGrpSpPr>
        <p:grpSpPr>
          <a:xfrm>
            <a:off x="5767260" y="5798520"/>
            <a:ext cx="723960" cy="457920"/>
            <a:chOff x="5767260" y="5798520"/>
            <a:chExt cx="723960" cy="4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570FBC04-40DE-4379-B494-A23C2C1E7232}"/>
                    </a:ext>
                  </a:extLst>
                </p14:cNvPr>
                <p14:cNvContentPartPr/>
                <p14:nvPr/>
              </p14:nvContentPartPr>
              <p14:xfrm>
                <a:off x="5767260" y="5798520"/>
                <a:ext cx="246960" cy="363600"/>
              </p14:xfrm>
            </p:contentPart>
          </mc:Choice>
          <mc:Fallback xmlns=""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570FBC04-40DE-4379-B494-A23C2C1E723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749620" y="5780880"/>
                  <a:ext cx="282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59" name="Рукописный ввод 258">
                  <a:extLst>
                    <a:ext uri="{FF2B5EF4-FFF2-40B4-BE49-F238E27FC236}">
                      <a16:creationId xmlns:a16="http://schemas.microsoft.com/office/drawing/2014/main" id="{71D0B21D-6DC1-43A7-AF90-57A03C14F7A5}"/>
                    </a:ext>
                  </a:extLst>
                </p14:cNvPr>
                <p14:cNvContentPartPr/>
                <p14:nvPr/>
              </p14:nvContentPartPr>
              <p14:xfrm>
                <a:off x="5813700" y="6027120"/>
                <a:ext cx="235800" cy="16560"/>
              </p14:xfrm>
            </p:contentPart>
          </mc:Choice>
          <mc:Fallback xmlns="">
            <p:pic>
              <p:nvPicPr>
                <p:cNvPr id="259" name="Рукописный ввод 258">
                  <a:extLst>
                    <a:ext uri="{FF2B5EF4-FFF2-40B4-BE49-F238E27FC236}">
                      <a16:creationId xmlns:a16="http://schemas.microsoft.com/office/drawing/2014/main" id="{71D0B21D-6DC1-43A7-AF90-57A03C14F7A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796060" y="6009480"/>
                  <a:ext cx="271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60" name="Рукописный ввод 259">
                  <a:extLst>
                    <a:ext uri="{FF2B5EF4-FFF2-40B4-BE49-F238E27FC236}">
                      <a16:creationId xmlns:a16="http://schemas.microsoft.com/office/drawing/2014/main" id="{427EE2A4-F1FF-4E87-B569-9402B76046D3}"/>
                    </a:ext>
                  </a:extLst>
                </p14:cNvPr>
                <p14:cNvContentPartPr/>
                <p14:nvPr/>
              </p14:nvContentPartPr>
              <p14:xfrm>
                <a:off x="5859420" y="6194160"/>
                <a:ext cx="281160" cy="16560"/>
              </p14:xfrm>
            </p:contentPart>
          </mc:Choice>
          <mc:Fallback xmlns="">
            <p:pic>
              <p:nvPicPr>
                <p:cNvPr id="260" name="Рукописный ввод 259">
                  <a:extLst>
                    <a:ext uri="{FF2B5EF4-FFF2-40B4-BE49-F238E27FC236}">
                      <a16:creationId xmlns:a16="http://schemas.microsoft.com/office/drawing/2014/main" id="{427EE2A4-F1FF-4E87-B569-9402B76046D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841780" y="6176520"/>
                  <a:ext cx="316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3BA5B57F-E291-42BD-81CC-45544601F3DA}"/>
                    </a:ext>
                  </a:extLst>
                </p14:cNvPr>
                <p14:cNvContentPartPr/>
                <p14:nvPr/>
              </p14:nvContentPartPr>
              <p14:xfrm>
                <a:off x="6217980" y="6117120"/>
                <a:ext cx="273240" cy="139320"/>
              </p14:xfrm>
            </p:contentPart>
          </mc:Choice>
          <mc:Fallback xmlns=""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3BA5B57F-E291-42BD-81CC-45544601F3D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199980" y="6099120"/>
                  <a:ext cx="30888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Группа 275">
            <a:extLst>
              <a:ext uri="{FF2B5EF4-FFF2-40B4-BE49-F238E27FC236}">
                <a16:creationId xmlns:a16="http://schemas.microsoft.com/office/drawing/2014/main" id="{DE60CDDB-195F-4C8D-B32E-8EA61D87ED76}"/>
              </a:ext>
            </a:extLst>
          </p:cNvPr>
          <p:cNvGrpSpPr/>
          <p:nvPr/>
        </p:nvGrpSpPr>
        <p:grpSpPr>
          <a:xfrm>
            <a:off x="6674820" y="5867280"/>
            <a:ext cx="444600" cy="335880"/>
            <a:chOff x="6674820" y="5867280"/>
            <a:chExt cx="44460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67F87985-499E-49F4-A080-DF3DB8FD889A}"/>
                    </a:ext>
                  </a:extLst>
                </p14:cNvPr>
                <p14:cNvContentPartPr/>
                <p14:nvPr/>
              </p14:nvContentPartPr>
              <p14:xfrm>
                <a:off x="6674820" y="5867280"/>
                <a:ext cx="198720" cy="335880"/>
              </p14:xfrm>
            </p:contentPart>
          </mc:Choice>
          <mc:Fallback xmlns=""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67F87985-499E-49F4-A080-DF3DB8FD889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657180" y="5849640"/>
                  <a:ext cx="2343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67" name="Рукописный ввод 266">
                  <a:extLst>
                    <a:ext uri="{FF2B5EF4-FFF2-40B4-BE49-F238E27FC236}">
                      <a16:creationId xmlns:a16="http://schemas.microsoft.com/office/drawing/2014/main" id="{41D7599F-4448-4762-ADC0-A43895929910}"/>
                    </a:ext>
                  </a:extLst>
                </p14:cNvPr>
                <p14:cNvContentPartPr/>
                <p14:nvPr/>
              </p14:nvContentPartPr>
              <p14:xfrm>
                <a:off x="6934020" y="6003360"/>
                <a:ext cx="185400" cy="170280"/>
              </p14:xfrm>
            </p:contentPart>
          </mc:Choice>
          <mc:Fallback xmlns="">
            <p:pic>
              <p:nvPicPr>
                <p:cNvPr id="267" name="Рукописный ввод 266">
                  <a:extLst>
                    <a:ext uri="{FF2B5EF4-FFF2-40B4-BE49-F238E27FC236}">
                      <a16:creationId xmlns:a16="http://schemas.microsoft.com/office/drawing/2014/main" id="{41D7599F-4448-4762-ADC0-A4389592991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916380" y="5985360"/>
                  <a:ext cx="22104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Группа 274">
            <a:extLst>
              <a:ext uri="{FF2B5EF4-FFF2-40B4-BE49-F238E27FC236}">
                <a16:creationId xmlns:a16="http://schemas.microsoft.com/office/drawing/2014/main" id="{0D55DA1C-2909-40B1-BDEF-EBFFA1BDC2DD}"/>
              </a:ext>
            </a:extLst>
          </p:cNvPr>
          <p:cNvGrpSpPr/>
          <p:nvPr/>
        </p:nvGrpSpPr>
        <p:grpSpPr>
          <a:xfrm>
            <a:off x="7272420" y="5768280"/>
            <a:ext cx="446760" cy="439200"/>
            <a:chOff x="7272420" y="5768280"/>
            <a:chExt cx="44676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68" name="Рукописный ввод 267">
                  <a:extLst>
                    <a:ext uri="{FF2B5EF4-FFF2-40B4-BE49-F238E27FC236}">
                      <a16:creationId xmlns:a16="http://schemas.microsoft.com/office/drawing/2014/main" id="{71A55055-5CD8-47E5-A05B-23D230EA148F}"/>
                    </a:ext>
                  </a:extLst>
                </p14:cNvPr>
                <p14:cNvContentPartPr/>
                <p14:nvPr/>
              </p14:nvContentPartPr>
              <p14:xfrm>
                <a:off x="7272420" y="5768280"/>
                <a:ext cx="110520" cy="421200"/>
              </p14:xfrm>
            </p:contentPart>
          </mc:Choice>
          <mc:Fallback xmlns="">
            <p:pic>
              <p:nvPicPr>
                <p:cNvPr id="268" name="Рукописный ввод 267">
                  <a:extLst>
                    <a:ext uri="{FF2B5EF4-FFF2-40B4-BE49-F238E27FC236}">
                      <a16:creationId xmlns:a16="http://schemas.microsoft.com/office/drawing/2014/main" id="{71A55055-5CD8-47E5-A05B-23D230EA148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254420" y="5750280"/>
                  <a:ext cx="1461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EF5EE15C-BBB0-40FB-9AED-AE7AEC03CF9C}"/>
                    </a:ext>
                  </a:extLst>
                </p14:cNvPr>
                <p14:cNvContentPartPr/>
                <p14:nvPr/>
              </p14:nvContentPartPr>
              <p14:xfrm>
                <a:off x="7472940" y="5806080"/>
                <a:ext cx="141840" cy="401400"/>
              </p14:xfrm>
            </p:contentPart>
          </mc:Choice>
          <mc:Fallback xmlns=""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EF5EE15C-BBB0-40FB-9AED-AE7AEC03CF9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454940" y="5788440"/>
                  <a:ext cx="1774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0" name="Рукописный ввод 269">
                  <a:extLst>
                    <a:ext uri="{FF2B5EF4-FFF2-40B4-BE49-F238E27FC236}">
                      <a16:creationId xmlns:a16="http://schemas.microsoft.com/office/drawing/2014/main" id="{F4FE9C46-8F18-4B0A-97DE-86DFFEE86F8D}"/>
                    </a:ext>
                  </a:extLst>
                </p14:cNvPr>
                <p14:cNvContentPartPr/>
                <p14:nvPr/>
              </p14:nvContentPartPr>
              <p14:xfrm>
                <a:off x="7718820" y="6042240"/>
                <a:ext cx="360" cy="151920"/>
              </p14:xfrm>
            </p:contentPart>
          </mc:Choice>
          <mc:Fallback xmlns="">
            <p:pic>
              <p:nvPicPr>
                <p:cNvPr id="270" name="Рукописный ввод 269">
                  <a:extLst>
                    <a:ext uri="{FF2B5EF4-FFF2-40B4-BE49-F238E27FC236}">
                      <a16:creationId xmlns:a16="http://schemas.microsoft.com/office/drawing/2014/main" id="{F4FE9C46-8F18-4B0A-97DE-86DFFEE86F8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701180" y="6024600"/>
                  <a:ext cx="36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1" name="Рукописный ввод 270">
                  <a:extLst>
                    <a:ext uri="{FF2B5EF4-FFF2-40B4-BE49-F238E27FC236}">
                      <a16:creationId xmlns:a16="http://schemas.microsoft.com/office/drawing/2014/main" id="{4B15CC91-EF7E-4EAE-B003-F06408131D07}"/>
                    </a:ext>
                  </a:extLst>
                </p14:cNvPr>
                <p14:cNvContentPartPr/>
                <p14:nvPr/>
              </p14:nvContentPartPr>
              <p14:xfrm>
                <a:off x="7688220" y="5859360"/>
                <a:ext cx="360" cy="360"/>
              </p14:xfrm>
            </p:contentPart>
          </mc:Choice>
          <mc:Fallback xmlns="">
            <p:pic>
              <p:nvPicPr>
                <p:cNvPr id="271" name="Рукописный ввод 270">
                  <a:extLst>
                    <a:ext uri="{FF2B5EF4-FFF2-40B4-BE49-F238E27FC236}">
                      <a16:creationId xmlns:a16="http://schemas.microsoft.com/office/drawing/2014/main" id="{4B15CC91-EF7E-4EAE-B003-F06408131D0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670580" y="58417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Группа 273">
            <a:extLst>
              <a:ext uri="{FF2B5EF4-FFF2-40B4-BE49-F238E27FC236}">
                <a16:creationId xmlns:a16="http://schemas.microsoft.com/office/drawing/2014/main" id="{DEF9C4F3-FC61-479E-B499-E1B823CBB445}"/>
              </a:ext>
            </a:extLst>
          </p:cNvPr>
          <p:cNvGrpSpPr/>
          <p:nvPr/>
        </p:nvGrpSpPr>
        <p:grpSpPr>
          <a:xfrm>
            <a:off x="7833300" y="6019560"/>
            <a:ext cx="635040" cy="619560"/>
            <a:chOff x="7833300" y="6019560"/>
            <a:chExt cx="635040" cy="61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72" name="Рукописный ввод 271">
                  <a:extLst>
                    <a:ext uri="{FF2B5EF4-FFF2-40B4-BE49-F238E27FC236}">
                      <a16:creationId xmlns:a16="http://schemas.microsoft.com/office/drawing/2014/main" id="{A0E242BD-2061-4DB8-9B80-67BD2DF63DE8}"/>
                    </a:ext>
                  </a:extLst>
                </p14:cNvPr>
                <p14:cNvContentPartPr/>
                <p14:nvPr/>
              </p14:nvContentPartPr>
              <p14:xfrm>
                <a:off x="7833300" y="6019560"/>
                <a:ext cx="250920" cy="189000"/>
              </p14:xfrm>
            </p:contentPart>
          </mc:Choice>
          <mc:Fallback xmlns="">
            <p:pic>
              <p:nvPicPr>
                <p:cNvPr id="272" name="Рукописный ввод 271">
                  <a:extLst>
                    <a:ext uri="{FF2B5EF4-FFF2-40B4-BE49-F238E27FC236}">
                      <a16:creationId xmlns:a16="http://schemas.microsoft.com/office/drawing/2014/main" id="{A0E242BD-2061-4DB8-9B80-67BD2DF63DE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815300" y="6001920"/>
                  <a:ext cx="286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73" name="Рукописный ввод 272">
                  <a:extLst>
                    <a:ext uri="{FF2B5EF4-FFF2-40B4-BE49-F238E27FC236}">
                      <a16:creationId xmlns:a16="http://schemas.microsoft.com/office/drawing/2014/main" id="{BD8D46CB-59F1-4E01-B5AA-46BADB7077D2}"/>
                    </a:ext>
                  </a:extLst>
                </p14:cNvPr>
                <p14:cNvContentPartPr/>
                <p14:nvPr/>
              </p14:nvContentPartPr>
              <p14:xfrm>
                <a:off x="8166660" y="6019560"/>
                <a:ext cx="301680" cy="619560"/>
              </p14:xfrm>
            </p:contentPart>
          </mc:Choice>
          <mc:Fallback xmlns="">
            <p:pic>
              <p:nvPicPr>
                <p:cNvPr id="273" name="Рукописный ввод 272">
                  <a:extLst>
                    <a:ext uri="{FF2B5EF4-FFF2-40B4-BE49-F238E27FC236}">
                      <a16:creationId xmlns:a16="http://schemas.microsoft.com/office/drawing/2014/main" id="{BD8D46CB-59F1-4E01-B5AA-46BADB7077D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149020" y="6001920"/>
                  <a:ext cx="337320" cy="65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78" name="Рукописный ввод 277">
                <a:extLst>
                  <a:ext uri="{FF2B5EF4-FFF2-40B4-BE49-F238E27FC236}">
                    <a16:creationId xmlns:a16="http://schemas.microsoft.com/office/drawing/2014/main" id="{8ED97AD0-B78B-4CD1-8AEA-1C1CB4779A69}"/>
                  </a:ext>
                </a:extLst>
              </p14:cNvPr>
              <p14:cNvContentPartPr/>
              <p14:nvPr/>
            </p14:nvContentPartPr>
            <p14:xfrm>
              <a:off x="9090420" y="2866320"/>
              <a:ext cx="1516320" cy="334080"/>
            </p14:xfrm>
          </p:contentPart>
        </mc:Choice>
        <mc:Fallback xmlns="">
          <p:pic>
            <p:nvPicPr>
              <p:cNvPr id="278" name="Рукописный ввод 277">
                <a:extLst>
                  <a:ext uri="{FF2B5EF4-FFF2-40B4-BE49-F238E27FC236}">
                    <a16:creationId xmlns:a16="http://schemas.microsoft.com/office/drawing/2014/main" id="{8ED97AD0-B78B-4CD1-8AEA-1C1CB4779A69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9072420" y="2848680"/>
                <a:ext cx="1551960" cy="36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Группа 289">
            <a:extLst>
              <a:ext uri="{FF2B5EF4-FFF2-40B4-BE49-F238E27FC236}">
                <a16:creationId xmlns:a16="http://schemas.microsoft.com/office/drawing/2014/main" id="{367E4DB3-A935-4F05-B6FE-3466B9C92FBC}"/>
              </a:ext>
            </a:extLst>
          </p:cNvPr>
          <p:cNvGrpSpPr/>
          <p:nvPr/>
        </p:nvGrpSpPr>
        <p:grpSpPr>
          <a:xfrm>
            <a:off x="9445555" y="2492275"/>
            <a:ext cx="1374840" cy="167760"/>
            <a:chOff x="9445555" y="2492275"/>
            <a:chExt cx="137484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79" name="Рукописный ввод 278">
                  <a:extLst>
                    <a:ext uri="{FF2B5EF4-FFF2-40B4-BE49-F238E27FC236}">
                      <a16:creationId xmlns:a16="http://schemas.microsoft.com/office/drawing/2014/main" id="{057AA127-F80F-4124-A644-31AEF14013C8}"/>
                    </a:ext>
                  </a:extLst>
                </p14:cNvPr>
                <p14:cNvContentPartPr/>
                <p14:nvPr/>
              </p14:nvContentPartPr>
              <p14:xfrm>
                <a:off x="9445555" y="2538355"/>
                <a:ext cx="68400" cy="82440"/>
              </p14:xfrm>
            </p:contentPart>
          </mc:Choice>
          <mc:Fallback xmlns="">
            <p:pic>
              <p:nvPicPr>
                <p:cNvPr id="279" name="Рукописный ввод 278">
                  <a:extLst>
                    <a:ext uri="{FF2B5EF4-FFF2-40B4-BE49-F238E27FC236}">
                      <a16:creationId xmlns:a16="http://schemas.microsoft.com/office/drawing/2014/main" id="{057AA127-F80F-4124-A644-31AEF14013C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27555" y="2520715"/>
                  <a:ext cx="104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80" name="Рукописный ввод 279">
                  <a:extLst>
                    <a:ext uri="{FF2B5EF4-FFF2-40B4-BE49-F238E27FC236}">
                      <a16:creationId xmlns:a16="http://schemas.microsoft.com/office/drawing/2014/main" id="{AD7F64A8-17D0-4CE9-8F69-694AAAF7D8F0}"/>
                    </a:ext>
                  </a:extLst>
                </p14:cNvPr>
                <p14:cNvContentPartPr/>
                <p14:nvPr/>
              </p14:nvContentPartPr>
              <p14:xfrm>
                <a:off x="9493075" y="2600275"/>
                <a:ext cx="75960" cy="32400"/>
              </p14:xfrm>
            </p:contentPart>
          </mc:Choice>
          <mc:Fallback xmlns="">
            <p:pic>
              <p:nvPicPr>
                <p:cNvPr id="280" name="Рукописный ввод 279">
                  <a:extLst>
                    <a:ext uri="{FF2B5EF4-FFF2-40B4-BE49-F238E27FC236}">
                      <a16:creationId xmlns:a16="http://schemas.microsoft.com/office/drawing/2014/main" id="{AD7F64A8-17D0-4CE9-8F69-694AAAF7D8F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475435" y="2582275"/>
                  <a:ext cx="111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0EF673DB-FBF2-444A-A871-F6CBFD3BF7BE}"/>
                    </a:ext>
                  </a:extLst>
                </p14:cNvPr>
                <p14:cNvContentPartPr/>
                <p14:nvPr/>
              </p14:nvContentPartPr>
              <p14:xfrm>
                <a:off x="9619795" y="2538715"/>
                <a:ext cx="77400" cy="9720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0EF673DB-FBF2-444A-A871-F6CBFD3BF7B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602155" y="2521075"/>
                  <a:ext cx="1130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82" name="Рукописный ввод 281">
                  <a:extLst>
                    <a:ext uri="{FF2B5EF4-FFF2-40B4-BE49-F238E27FC236}">
                      <a16:creationId xmlns:a16="http://schemas.microsoft.com/office/drawing/2014/main" id="{EA1A7AC5-C583-4D1E-AAC0-8E5BE53B1C2C}"/>
                    </a:ext>
                  </a:extLst>
                </p14:cNvPr>
                <p14:cNvContentPartPr/>
                <p14:nvPr/>
              </p14:nvContentPartPr>
              <p14:xfrm>
                <a:off x="9778915" y="2529355"/>
                <a:ext cx="86040" cy="102960"/>
              </p14:xfrm>
            </p:contentPart>
          </mc:Choice>
          <mc:Fallback xmlns="">
            <p:pic>
              <p:nvPicPr>
                <p:cNvPr id="282" name="Рукописный ввод 281">
                  <a:extLst>
                    <a:ext uri="{FF2B5EF4-FFF2-40B4-BE49-F238E27FC236}">
                      <a16:creationId xmlns:a16="http://schemas.microsoft.com/office/drawing/2014/main" id="{EA1A7AC5-C583-4D1E-AAC0-8E5BE53B1C2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760915" y="2511355"/>
                  <a:ext cx="121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2066A91E-6601-4936-8265-7ECB606E70B1}"/>
                    </a:ext>
                  </a:extLst>
                </p14:cNvPr>
                <p14:cNvContentPartPr/>
                <p14:nvPr/>
              </p14:nvContentPartPr>
              <p14:xfrm>
                <a:off x="9897355" y="2520355"/>
                <a:ext cx="90720" cy="10080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2066A91E-6601-4936-8265-7ECB606E70B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879715" y="2502355"/>
                  <a:ext cx="126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12B989E3-ED56-474E-827E-F1EA41618BDE}"/>
                    </a:ext>
                  </a:extLst>
                </p14:cNvPr>
                <p14:cNvContentPartPr/>
                <p14:nvPr/>
              </p14:nvContentPartPr>
              <p14:xfrm>
                <a:off x="10004275" y="2536555"/>
                <a:ext cx="9000" cy="8820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12B989E3-ED56-474E-827E-F1EA41618BD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986635" y="2518915"/>
                  <a:ext cx="44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85" name="Рукописный ввод 284">
                  <a:extLst>
                    <a:ext uri="{FF2B5EF4-FFF2-40B4-BE49-F238E27FC236}">
                      <a16:creationId xmlns:a16="http://schemas.microsoft.com/office/drawing/2014/main" id="{00E6EFF9-BB71-4C25-9EC5-97B36818BDA2}"/>
                    </a:ext>
                  </a:extLst>
                </p14:cNvPr>
                <p14:cNvContentPartPr/>
                <p14:nvPr/>
              </p14:nvContentPartPr>
              <p14:xfrm>
                <a:off x="9966115" y="2492275"/>
                <a:ext cx="192600" cy="32400"/>
              </p14:xfrm>
            </p:contentPart>
          </mc:Choice>
          <mc:Fallback xmlns="">
            <p:pic>
              <p:nvPicPr>
                <p:cNvPr id="285" name="Рукописный ввод 284">
                  <a:extLst>
                    <a:ext uri="{FF2B5EF4-FFF2-40B4-BE49-F238E27FC236}">
                      <a16:creationId xmlns:a16="http://schemas.microsoft.com/office/drawing/2014/main" id="{00E6EFF9-BB71-4C25-9EC5-97B36818BDA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948475" y="2474275"/>
                  <a:ext cx="228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86" name="Рукописный ввод 285">
                  <a:extLst>
                    <a:ext uri="{FF2B5EF4-FFF2-40B4-BE49-F238E27FC236}">
                      <a16:creationId xmlns:a16="http://schemas.microsoft.com/office/drawing/2014/main" id="{4FEC6DC4-BBDC-4AE8-87A6-55204A1308EA}"/>
                    </a:ext>
                  </a:extLst>
                </p14:cNvPr>
                <p14:cNvContentPartPr/>
                <p14:nvPr/>
              </p14:nvContentPartPr>
              <p14:xfrm>
                <a:off x="10162315" y="2504515"/>
                <a:ext cx="79200" cy="117360"/>
              </p14:xfrm>
            </p:contentPart>
          </mc:Choice>
          <mc:Fallback xmlns="">
            <p:pic>
              <p:nvPicPr>
                <p:cNvPr id="286" name="Рукописный ввод 285">
                  <a:extLst>
                    <a:ext uri="{FF2B5EF4-FFF2-40B4-BE49-F238E27FC236}">
                      <a16:creationId xmlns:a16="http://schemas.microsoft.com/office/drawing/2014/main" id="{4FEC6DC4-BBDC-4AE8-87A6-55204A1308E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144675" y="2486875"/>
                  <a:ext cx="114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BFEA0110-DC54-43E4-95B9-B9050D6E6C6B}"/>
                    </a:ext>
                  </a:extLst>
                </p14:cNvPr>
                <p14:cNvContentPartPr/>
                <p14:nvPr/>
              </p14:nvContentPartPr>
              <p14:xfrm>
                <a:off x="10290115" y="2517475"/>
                <a:ext cx="124200" cy="129960"/>
              </p14:xfrm>
            </p:contentPart>
          </mc:Choice>
          <mc:Fallback xmlns=""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BFEA0110-DC54-43E4-95B9-B9050D6E6C6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272115" y="2499835"/>
                  <a:ext cx="159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88" name="Рукописный ввод 287">
                  <a:extLst>
                    <a:ext uri="{FF2B5EF4-FFF2-40B4-BE49-F238E27FC236}">
                      <a16:creationId xmlns:a16="http://schemas.microsoft.com/office/drawing/2014/main" id="{EFCB1A59-2D76-4F60-B94D-0C054B5E38B0}"/>
                    </a:ext>
                  </a:extLst>
                </p14:cNvPr>
                <p14:cNvContentPartPr/>
                <p14:nvPr/>
              </p14:nvContentPartPr>
              <p14:xfrm>
                <a:off x="10441315" y="2505235"/>
                <a:ext cx="148680" cy="154800"/>
              </p14:xfrm>
            </p:contentPart>
          </mc:Choice>
          <mc:Fallback xmlns="">
            <p:pic>
              <p:nvPicPr>
                <p:cNvPr id="288" name="Рукописный ввод 287">
                  <a:extLst>
                    <a:ext uri="{FF2B5EF4-FFF2-40B4-BE49-F238E27FC236}">
                      <a16:creationId xmlns:a16="http://schemas.microsoft.com/office/drawing/2014/main" id="{EFCB1A59-2D76-4F60-B94D-0C054B5E38B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423675" y="2487235"/>
                  <a:ext cx="184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89" name="Рукописный ввод 288">
                  <a:extLst>
                    <a:ext uri="{FF2B5EF4-FFF2-40B4-BE49-F238E27FC236}">
                      <a16:creationId xmlns:a16="http://schemas.microsoft.com/office/drawing/2014/main" id="{2A942A66-C09D-42EF-8DCB-5E3BD6978A3F}"/>
                    </a:ext>
                  </a:extLst>
                </p14:cNvPr>
                <p14:cNvContentPartPr/>
                <p14:nvPr/>
              </p14:nvContentPartPr>
              <p14:xfrm>
                <a:off x="10638235" y="2500915"/>
                <a:ext cx="182160" cy="132120"/>
              </p14:xfrm>
            </p:contentPart>
          </mc:Choice>
          <mc:Fallback xmlns="">
            <p:pic>
              <p:nvPicPr>
                <p:cNvPr id="289" name="Рукописный ввод 288">
                  <a:extLst>
                    <a:ext uri="{FF2B5EF4-FFF2-40B4-BE49-F238E27FC236}">
                      <a16:creationId xmlns:a16="http://schemas.microsoft.com/office/drawing/2014/main" id="{2A942A66-C09D-42EF-8DCB-5E3BD6978A3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620595" y="2482915"/>
                  <a:ext cx="21780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226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FCBC8-9643-4A63-9D5C-9F229436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B6E96B-670B-4FB9-98F3-8653CF637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841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Рекурсия – способ организации циклов и алгоритмов, при котором объект является частью самого себя.</a:t>
            </a:r>
          </a:p>
          <a:p>
            <a:pPr marL="0" indent="0">
              <a:buNone/>
            </a:pPr>
            <a:r>
              <a:rPr lang="ru-RU" dirty="0"/>
              <a:t>В математике примером рекурсии могут служить фракталы – фигуры обладающие свойством самоподобия.</a:t>
            </a:r>
          </a:p>
          <a:p>
            <a:pPr marL="0" indent="0">
              <a:buNone/>
            </a:pPr>
            <a:r>
              <a:rPr lang="ru-RU" dirty="0"/>
              <a:t>В программировании рекурсия осуществляется с помощью стека вызовов (каждый экземпляр функции имеет адрес возврата  и свои локальные переменные)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F800FA7D-0299-41D2-8AAE-DAAEBCF214A8}"/>
                  </a:ext>
                </a:extLst>
              </p14:cNvPr>
              <p14:cNvContentPartPr/>
              <p14:nvPr/>
            </p14:nvContentPartPr>
            <p14:xfrm>
              <a:off x="5422804" y="4849178"/>
              <a:ext cx="1899000" cy="185328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F800FA7D-0299-41D2-8AAE-DAAEBCF214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5164" y="4831178"/>
                <a:ext cx="1934640" cy="18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B5469152-3C2D-4826-AAFA-2BAB905AF95B}"/>
                  </a:ext>
                </a:extLst>
              </p14:cNvPr>
              <p14:cNvContentPartPr/>
              <p14:nvPr/>
            </p14:nvContentPartPr>
            <p14:xfrm>
              <a:off x="5919604" y="5704538"/>
              <a:ext cx="889200" cy="100044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B5469152-3C2D-4826-AAFA-2BAB905AF9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1964" y="5686898"/>
                <a:ext cx="924840" cy="10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0DF1CD9C-F1E8-459F-B080-73F2F427827B}"/>
                  </a:ext>
                </a:extLst>
              </p14:cNvPr>
              <p14:cNvContentPartPr/>
              <p14:nvPr/>
            </p14:nvContentPartPr>
            <p14:xfrm>
              <a:off x="6186364" y="5226458"/>
              <a:ext cx="352800" cy="48600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0DF1CD9C-F1E8-459F-B080-73F2F42782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8364" y="5208818"/>
                <a:ext cx="388440" cy="52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C94ED0EF-3B45-44EF-82E8-B71EB46E76DA}"/>
              </a:ext>
            </a:extLst>
          </p:cNvPr>
          <p:cNvGrpSpPr/>
          <p:nvPr/>
        </p:nvGrpSpPr>
        <p:grpSpPr>
          <a:xfrm>
            <a:off x="6236486" y="4936298"/>
            <a:ext cx="252000" cy="305640"/>
            <a:chOff x="6236486" y="4936298"/>
            <a:chExt cx="25200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B06455A8-ED71-4B40-B41D-18CB56B3501D}"/>
                    </a:ext>
                  </a:extLst>
                </p14:cNvPr>
                <p14:cNvContentPartPr/>
                <p14:nvPr/>
              </p14:nvContentPartPr>
              <p14:xfrm>
                <a:off x="6276806" y="5043218"/>
                <a:ext cx="108720" cy="1843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B06455A8-ED71-4B40-B41D-18CB56B350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8806" y="5025578"/>
                  <a:ext cx="144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B23A33BB-40B6-4BEE-9396-B00C4251C739}"/>
                    </a:ext>
                  </a:extLst>
                </p14:cNvPr>
                <p14:cNvContentPartPr/>
                <p14:nvPr/>
              </p14:nvContentPartPr>
              <p14:xfrm>
                <a:off x="6300566" y="5031338"/>
                <a:ext cx="166680" cy="18504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B23A33BB-40B6-4BEE-9396-B00C4251C7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82926" y="5013338"/>
                  <a:ext cx="202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3D5431E0-9E1C-4657-A046-01337A4457C7}"/>
                    </a:ext>
                  </a:extLst>
                </p14:cNvPr>
                <p14:cNvContentPartPr/>
                <p14:nvPr/>
              </p14:nvContentPartPr>
              <p14:xfrm>
                <a:off x="6236486" y="5145818"/>
                <a:ext cx="35640" cy="8136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3D5431E0-9E1C-4657-A046-01337A4457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18486" y="5127818"/>
                  <a:ext cx="71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51C22F1C-CA94-45C6-8F8F-3F49A358A09B}"/>
                    </a:ext>
                  </a:extLst>
                </p14:cNvPr>
                <p14:cNvContentPartPr/>
                <p14:nvPr/>
              </p14:nvContentPartPr>
              <p14:xfrm>
                <a:off x="6248366" y="5147258"/>
                <a:ext cx="104400" cy="6408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51C22F1C-CA94-45C6-8F8F-3F49A358A0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30366" y="5129258"/>
                  <a:ext cx="140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42460352-E2E7-4850-9EC5-3D89E74B19E0}"/>
                    </a:ext>
                  </a:extLst>
                </p14:cNvPr>
                <p14:cNvContentPartPr/>
                <p14:nvPr/>
              </p14:nvContentPartPr>
              <p14:xfrm>
                <a:off x="6421886" y="5153018"/>
                <a:ext cx="42480" cy="889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42460352-E2E7-4850-9EC5-3D89E74B19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04246" y="5135018"/>
                  <a:ext cx="78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6F26A188-A8D9-4D41-B7F3-332C7F419577}"/>
                    </a:ext>
                  </a:extLst>
                </p14:cNvPr>
                <p14:cNvContentPartPr/>
                <p14:nvPr/>
              </p14:nvContentPartPr>
              <p14:xfrm>
                <a:off x="6436286" y="5157698"/>
                <a:ext cx="52200" cy="7308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6F26A188-A8D9-4D41-B7F3-332C7F4195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18646" y="5139698"/>
                  <a:ext cx="87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E293BE4A-392B-4837-A7F0-A1311EC6DEDF}"/>
                    </a:ext>
                  </a:extLst>
                </p14:cNvPr>
                <p14:cNvContentPartPr/>
                <p14:nvPr/>
              </p14:nvContentPartPr>
              <p14:xfrm>
                <a:off x="6312446" y="4948178"/>
                <a:ext cx="72720" cy="8244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E293BE4A-392B-4837-A7F0-A1311EC6DE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94806" y="4930178"/>
                  <a:ext cx="108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DA84E3BA-29F5-4E04-A3ED-2279AF6F15EE}"/>
                    </a:ext>
                  </a:extLst>
                </p14:cNvPr>
                <p14:cNvContentPartPr/>
                <p14:nvPr/>
              </p14:nvContentPartPr>
              <p14:xfrm>
                <a:off x="6324326" y="4936298"/>
                <a:ext cx="97200" cy="7704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DA84E3BA-29F5-4E04-A3ED-2279AF6F15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06686" y="4918298"/>
                  <a:ext cx="13284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EEEA8B6D-33E8-4F5F-BA65-4D52CAA30188}"/>
                  </a:ext>
                </a:extLst>
              </p14:cNvPr>
              <p14:cNvContentPartPr/>
              <p14:nvPr/>
            </p14:nvContentPartPr>
            <p14:xfrm>
              <a:off x="6050726" y="5502938"/>
              <a:ext cx="117360" cy="20448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EEEA8B6D-33E8-4F5F-BA65-4D52CAA3018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32726" y="5484938"/>
                <a:ext cx="1530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29B7C146-0C6C-4747-A20D-0DD9A2DAEA75}"/>
                  </a:ext>
                </a:extLst>
              </p14:cNvPr>
              <p14:cNvContentPartPr/>
              <p14:nvPr/>
            </p14:nvContentPartPr>
            <p14:xfrm>
              <a:off x="6069446" y="5512298"/>
              <a:ext cx="202320" cy="17892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29B7C146-0C6C-4747-A20D-0DD9A2DAEA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51806" y="5494658"/>
                <a:ext cx="2379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832249B5-8D74-4C31-A1F6-54815EF15BBA}"/>
                  </a:ext>
                </a:extLst>
              </p14:cNvPr>
              <p14:cNvContentPartPr/>
              <p14:nvPr/>
            </p14:nvContentPartPr>
            <p14:xfrm>
              <a:off x="6450686" y="5479178"/>
              <a:ext cx="137880" cy="23652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832249B5-8D74-4C31-A1F6-54815EF15BB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32686" y="5461178"/>
                <a:ext cx="1735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616975FE-A367-4D36-9D7C-A0CD8788FF55}"/>
                  </a:ext>
                </a:extLst>
              </p14:cNvPr>
              <p14:cNvContentPartPr/>
              <p14:nvPr/>
            </p14:nvContentPartPr>
            <p14:xfrm>
              <a:off x="6455366" y="5500418"/>
              <a:ext cx="210960" cy="21204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616975FE-A367-4D36-9D7C-A0CD8788FF5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37726" y="5482778"/>
                <a:ext cx="2466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866B82CE-0769-4289-B7B9-FA2BEB2E3B49}"/>
                  </a:ext>
                </a:extLst>
              </p14:cNvPr>
              <p14:cNvContentPartPr/>
              <p14:nvPr/>
            </p14:nvContentPartPr>
            <p14:xfrm>
              <a:off x="6002846" y="5614898"/>
              <a:ext cx="28080" cy="8424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866B82CE-0769-4289-B7B9-FA2BEB2E3B4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85206" y="5596898"/>
                <a:ext cx="637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3AABB81A-4439-48D9-9FBE-023D9063614C}"/>
                  </a:ext>
                </a:extLst>
              </p14:cNvPr>
              <p14:cNvContentPartPr/>
              <p14:nvPr/>
            </p14:nvContentPartPr>
            <p14:xfrm>
              <a:off x="6021926" y="5633258"/>
              <a:ext cx="58680" cy="5580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3AABB81A-4439-48D9-9FBE-023D9063614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04286" y="5615618"/>
                <a:ext cx="943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2290966A-0CD2-47E3-A9EB-ADCA2CA3DDF0}"/>
                  </a:ext>
                </a:extLst>
              </p14:cNvPr>
              <p14:cNvContentPartPr/>
              <p14:nvPr/>
            </p14:nvContentPartPr>
            <p14:xfrm>
              <a:off x="6214886" y="5631458"/>
              <a:ext cx="55080" cy="8172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2290966A-0CD2-47E3-A9EB-ADCA2CA3DDF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96886" y="5613818"/>
                <a:ext cx="907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B0CFBC09-054E-4FDC-B1CA-9B62004B420A}"/>
                  </a:ext>
                </a:extLst>
              </p14:cNvPr>
              <p14:cNvContentPartPr/>
              <p14:nvPr/>
            </p14:nvContentPartPr>
            <p14:xfrm>
              <a:off x="6231446" y="5619578"/>
              <a:ext cx="66600" cy="8280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B0CFBC09-054E-4FDC-B1CA-9B62004B420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13806" y="5601938"/>
                <a:ext cx="1022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DC8EFBAD-5644-40DC-A5DF-72E7B87497A8}"/>
                  </a:ext>
                </a:extLst>
              </p14:cNvPr>
              <p14:cNvContentPartPr/>
              <p14:nvPr/>
            </p14:nvContentPartPr>
            <p14:xfrm>
              <a:off x="6102926" y="5395658"/>
              <a:ext cx="61560" cy="12060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DC8EFBAD-5644-40DC-A5DF-72E7B87497A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85286" y="5378018"/>
                <a:ext cx="972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2032D6B9-2722-45B1-8D28-941E129F90E4}"/>
                  </a:ext>
                </a:extLst>
              </p14:cNvPr>
              <p14:cNvContentPartPr/>
              <p14:nvPr/>
            </p14:nvContentPartPr>
            <p14:xfrm>
              <a:off x="6102926" y="5376578"/>
              <a:ext cx="113400" cy="11916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2032D6B9-2722-45B1-8D28-941E129F90E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85286" y="5358938"/>
                <a:ext cx="1490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59194E4E-123C-4019-9C2A-1B84B5B0A03B}"/>
                  </a:ext>
                </a:extLst>
              </p14:cNvPr>
              <p14:cNvContentPartPr/>
              <p14:nvPr/>
            </p14:nvContentPartPr>
            <p14:xfrm>
              <a:off x="6403166" y="5624258"/>
              <a:ext cx="63720" cy="9900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59194E4E-123C-4019-9C2A-1B84B5B0A03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85166" y="5606618"/>
                <a:ext cx="993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A891BD5A-F551-43FF-876F-A875401FD11F}"/>
                  </a:ext>
                </a:extLst>
              </p14:cNvPr>
              <p14:cNvContentPartPr/>
              <p14:nvPr/>
            </p14:nvContentPartPr>
            <p14:xfrm>
              <a:off x="6419726" y="5610218"/>
              <a:ext cx="87840" cy="9864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A891BD5A-F551-43FF-876F-A875401FD11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01726" y="5592218"/>
                <a:ext cx="1234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330F085D-10EF-46BC-BC0A-64D999507C1A}"/>
                  </a:ext>
                </a:extLst>
              </p14:cNvPr>
              <p14:cNvContentPartPr/>
              <p14:nvPr/>
            </p14:nvContentPartPr>
            <p14:xfrm>
              <a:off x="6488846" y="5424458"/>
              <a:ext cx="70560" cy="7056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330F085D-10EF-46BC-BC0A-64D999507C1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70846" y="5406458"/>
                <a:ext cx="1062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D2727227-90AC-4E56-A6A8-BF352EDA7DB7}"/>
                  </a:ext>
                </a:extLst>
              </p14:cNvPr>
              <p14:cNvContentPartPr/>
              <p14:nvPr/>
            </p14:nvContentPartPr>
            <p14:xfrm>
              <a:off x="6507926" y="5413298"/>
              <a:ext cx="87480" cy="59400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D2727227-90AC-4E56-A6A8-BF352EDA7DB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89926" y="5395658"/>
                <a:ext cx="1231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39D1F85D-350F-41A9-9074-EDECA46A9371}"/>
                  </a:ext>
                </a:extLst>
              </p14:cNvPr>
              <p14:cNvContentPartPr/>
              <p14:nvPr/>
            </p14:nvContentPartPr>
            <p14:xfrm>
              <a:off x="6631766" y="5643338"/>
              <a:ext cx="54000" cy="89280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39D1F85D-350F-41A9-9074-EDECA46A937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13766" y="5625698"/>
                <a:ext cx="896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523CBC5B-2602-4F4B-BE78-B50E24E9694A}"/>
                  </a:ext>
                </a:extLst>
              </p14:cNvPr>
              <p14:cNvContentPartPr/>
              <p14:nvPr/>
            </p14:nvContentPartPr>
            <p14:xfrm>
              <a:off x="6650486" y="5633978"/>
              <a:ext cx="63000" cy="79200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523CBC5B-2602-4F4B-BE78-B50E24E9694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32846" y="5615978"/>
                <a:ext cx="986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DF786DFE-82E4-4B6B-8F9F-D3E051D28456}"/>
                  </a:ext>
                </a:extLst>
              </p14:cNvPr>
              <p14:cNvContentPartPr/>
              <p14:nvPr/>
            </p14:nvContentPartPr>
            <p14:xfrm>
              <a:off x="5700446" y="6215018"/>
              <a:ext cx="156960" cy="44388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DF786DFE-82E4-4B6B-8F9F-D3E051D2845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82806" y="6197018"/>
                <a:ext cx="19260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D4A821A4-8380-4509-B96B-13F0012CCCB0}"/>
                  </a:ext>
                </a:extLst>
              </p14:cNvPr>
              <p14:cNvContentPartPr/>
              <p14:nvPr/>
            </p14:nvContentPartPr>
            <p14:xfrm>
              <a:off x="5683886" y="6186218"/>
              <a:ext cx="439560" cy="47232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D4A821A4-8380-4509-B96B-13F0012CCCB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65886" y="6168578"/>
                <a:ext cx="47520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DD039CB-C155-4E2D-BEEF-BEFA4E808E32}"/>
                  </a:ext>
                </a:extLst>
              </p14:cNvPr>
              <p14:cNvContentPartPr/>
              <p14:nvPr/>
            </p14:nvContentPartPr>
            <p14:xfrm>
              <a:off x="5567246" y="6443618"/>
              <a:ext cx="67320" cy="1983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DD039CB-C155-4E2D-BEEF-BEFA4E808E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49246" y="6425618"/>
                <a:ext cx="1029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00164839-676C-41C8-9209-840646FF7265}"/>
                  </a:ext>
                </a:extLst>
              </p14:cNvPr>
              <p14:cNvContentPartPr/>
              <p14:nvPr/>
            </p14:nvContentPartPr>
            <p14:xfrm>
              <a:off x="5571926" y="6420578"/>
              <a:ext cx="194040" cy="22392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00164839-676C-41C8-9209-840646FF726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54286" y="6402938"/>
                <a:ext cx="2296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32831DA6-CA5F-4806-BCB2-ADE57F7627E6}"/>
                  </a:ext>
                </a:extLst>
              </p14:cNvPr>
              <p14:cNvContentPartPr/>
              <p14:nvPr/>
            </p14:nvContentPartPr>
            <p14:xfrm>
              <a:off x="5971886" y="6462698"/>
              <a:ext cx="116280" cy="198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32831DA6-CA5F-4806-BCB2-ADE57F7627E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54246" y="6444698"/>
                <a:ext cx="1519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107FE82D-5AA2-4815-819E-C5490D3884FF}"/>
                  </a:ext>
                </a:extLst>
              </p14:cNvPr>
              <p14:cNvContentPartPr/>
              <p14:nvPr/>
            </p14:nvContentPartPr>
            <p14:xfrm>
              <a:off x="5983766" y="6445778"/>
              <a:ext cx="227520" cy="22248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107FE82D-5AA2-4815-819E-C5490D3884F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6126" y="6428138"/>
                <a:ext cx="2631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3F552F69-49FB-4B6D-9B63-386EBE5B4D65}"/>
                  </a:ext>
                </a:extLst>
              </p14:cNvPr>
              <p14:cNvContentPartPr/>
              <p14:nvPr/>
            </p14:nvContentPartPr>
            <p14:xfrm>
              <a:off x="5776766" y="5969498"/>
              <a:ext cx="128160" cy="18936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3F552F69-49FB-4B6D-9B63-386EBE5B4D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58766" y="5951858"/>
                <a:ext cx="1638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EF52B650-D4E8-4C2B-BAC9-143C8DE23F96}"/>
                  </a:ext>
                </a:extLst>
              </p14:cNvPr>
              <p14:cNvContentPartPr/>
              <p14:nvPr/>
            </p14:nvContentPartPr>
            <p14:xfrm>
              <a:off x="5798006" y="5931698"/>
              <a:ext cx="199440" cy="23112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EF52B650-D4E8-4C2B-BAC9-143C8DE23F9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80366" y="5913698"/>
                <a:ext cx="235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879ACD79-3F64-4446-AAC4-C7B1E40FB8A3}"/>
                  </a:ext>
                </a:extLst>
              </p14:cNvPr>
              <p14:cNvContentPartPr/>
              <p14:nvPr/>
            </p14:nvContentPartPr>
            <p14:xfrm>
              <a:off x="5748326" y="6079298"/>
              <a:ext cx="50040" cy="10548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879ACD79-3F64-4446-AAC4-C7B1E40FB8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30326" y="6061298"/>
                <a:ext cx="856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3C5037D2-6AB6-4573-89E1-F8B96E3CC990}"/>
                  </a:ext>
                </a:extLst>
              </p14:cNvPr>
              <p14:cNvContentPartPr/>
              <p14:nvPr/>
            </p14:nvContentPartPr>
            <p14:xfrm>
              <a:off x="5745806" y="6083258"/>
              <a:ext cx="92520" cy="6948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3C5037D2-6AB6-4573-89E1-F8B96E3CC99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727806" y="6065618"/>
                <a:ext cx="1281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BF9FB204-7B12-40B5-BBB6-E0A907DA2FA0}"/>
                  </a:ext>
                </a:extLst>
              </p14:cNvPr>
              <p14:cNvContentPartPr/>
              <p14:nvPr/>
            </p14:nvContentPartPr>
            <p14:xfrm>
              <a:off x="5950646" y="6079298"/>
              <a:ext cx="83880" cy="11952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BF9FB204-7B12-40B5-BBB6-E0A907DA2FA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32646" y="6061298"/>
                <a:ext cx="1195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9015DD28-7C9E-47EF-BD98-B3B0D8179692}"/>
                  </a:ext>
                </a:extLst>
              </p14:cNvPr>
              <p14:cNvContentPartPr/>
              <p14:nvPr/>
            </p14:nvContentPartPr>
            <p14:xfrm>
              <a:off x="5964686" y="6074258"/>
              <a:ext cx="89640" cy="11916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9015DD28-7C9E-47EF-BD98-B3B0D817969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47046" y="6056618"/>
                <a:ext cx="1252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B90CD090-8F5A-4784-8B76-C4A9517094BC}"/>
                  </a:ext>
                </a:extLst>
              </p14:cNvPr>
              <p14:cNvContentPartPr/>
              <p14:nvPr/>
            </p14:nvContentPartPr>
            <p14:xfrm>
              <a:off x="5862446" y="5852858"/>
              <a:ext cx="52920" cy="8388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B90CD090-8F5A-4784-8B76-C4A9517094B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44806" y="5835218"/>
                <a:ext cx="8856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4531AD7C-7235-40AF-8E5C-3546B23AD696}"/>
                  </a:ext>
                </a:extLst>
              </p14:cNvPr>
              <p14:cNvContentPartPr/>
              <p14:nvPr/>
            </p14:nvContentPartPr>
            <p14:xfrm>
              <a:off x="5886206" y="5855378"/>
              <a:ext cx="60480" cy="6984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4531AD7C-7235-40AF-8E5C-3546B23AD69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68566" y="5837378"/>
                <a:ext cx="961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1" name="Рукописный ввод 80">
                <a:extLst>
                  <a:ext uri="{FF2B5EF4-FFF2-40B4-BE49-F238E27FC236}">
                    <a16:creationId xmlns:a16="http://schemas.microsoft.com/office/drawing/2014/main" id="{DCF44003-93B9-441F-9A3D-95956198F3F3}"/>
                  </a:ext>
                </a:extLst>
              </p14:cNvPr>
              <p14:cNvContentPartPr/>
              <p14:nvPr/>
            </p14:nvContentPartPr>
            <p14:xfrm>
              <a:off x="5636366" y="6329138"/>
              <a:ext cx="39960" cy="67680"/>
            </p14:xfrm>
          </p:contentPart>
        </mc:Choice>
        <mc:Fallback xmlns="">
          <p:pic>
            <p:nvPicPr>
              <p:cNvPr id="81" name="Рукописный ввод 80">
                <a:extLst>
                  <a:ext uri="{FF2B5EF4-FFF2-40B4-BE49-F238E27FC236}">
                    <a16:creationId xmlns:a16="http://schemas.microsoft.com/office/drawing/2014/main" id="{DCF44003-93B9-441F-9A3D-95956198F3F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18366" y="6311498"/>
                <a:ext cx="756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2" name="Рукописный ввод 81">
                <a:extLst>
                  <a:ext uri="{FF2B5EF4-FFF2-40B4-BE49-F238E27FC236}">
                    <a16:creationId xmlns:a16="http://schemas.microsoft.com/office/drawing/2014/main" id="{223E2123-59E5-4B6D-8D1B-0B6F98CA8609}"/>
                  </a:ext>
                </a:extLst>
              </p14:cNvPr>
              <p14:cNvContentPartPr/>
              <p14:nvPr/>
            </p14:nvContentPartPr>
            <p14:xfrm>
              <a:off x="5645726" y="6305378"/>
              <a:ext cx="98640" cy="95760"/>
            </p14:xfrm>
          </p:contentPart>
        </mc:Choice>
        <mc:Fallback xmlns="">
          <p:pic>
            <p:nvPicPr>
              <p:cNvPr id="82" name="Рукописный ввод 81">
                <a:extLst>
                  <a:ext uri="{FF2B5EF4-FFF2-40B4-BE49-F238E27FC236}">
                    <a16:creationId xmlns:a16="http://schemas.microsoft.com/office/drawing/2014/main" id="{223E2123-59E5-4B6D-8D1B-0B6F98CA860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28086" y="6287738"/>
                <a:ext cx="1342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4" name="Рукописный ввод 83">
                <a:extLst>
                  <a:ext uri="{FF2B5EF4-FFF2-40B4-BE49-F238E27FC236}">
                    <a16:creationId xmlns:a16="http://schemas.microsoft.com/office/drawing/2014/main" id="{6F881003-B9D9-4CC0-9F88-DA1B086D02FC}"/>
                  </a:ext>
                </a:extLst>
              </p14:cNvPr>
              <p14:cNvContentPartPr/>
              <p14:nvPr/>
            </p14:nvContentPartPr>
            <p14:xfrm>
              <a:off x="5483726" y="6557738"/>
              <a:ext cx="55800" cy="99720"/>
            </p14:xfrm>
          </p:contentPart>
        </mc:Choice>
        <mc:Fallback xmlns="">
          <p:pic>
            <p:nvPicPr>
              <p:cNvPr id="84" name="Рукописный ввод 83">
                <a:extLst>
                  <a:ext uri="{FF2B5EF4-FFF2-40B4-BE49-F238E27FC236}">
                    <a16:creationId xmlns:a16="http://schemas.microsoft.com/office/drawing/2014/main" id="{6F881003-B9D9-4CC0-9F88-DA1B086D02F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66086" y="6540098"/>
                <a:ext cx="914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C8034AD4-F932-483E-8B14-46325B003299}"/>
                  </a:ext>
                </a:extLst>
              </p14:cNvPr>
              <p14:cNvContentPartPr/>
              <p14:nvPr/>
            </p14:nvContentPartPr>
            <p14:xfrm>
              <a:off x="5490926" y="6557738"/>
              <a:ext cx="101880" cy="84600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C8034AD4-F932-483E-8B14-46325B00329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73286" y="6540098"/>
                <a:ext cx="1375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17E728EF-8C18-45DB-A5DA-DA72552B2F9B}"/>
                  </a:ext>
                </a:extLst>
              </p14:cNvPr>
              <p14:cNvContentPartPr/>
              <p14:nvPr/>
            </p14:nvContentPartPr>
            <p14:xfrm>
              <a:off x="5688566" y="6550538"/>
              <a:ext cx="41760" cy="89640"/>
            </p14:xfrm>
          </p:contentPart>
        </mc:Choice>
        <mc:Fallback xmlns=""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17E728EF-8C18-45DB-A5DA-DA72552B2F9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70926" y="6532898"/>
                <a:ext cx="774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47C46C52-B6B1-4737-BC60-5A5C03EBE394}"/>
                  </a:ext>
                </a:extLst>
              </p14:cNvPr>
              <p14:cNvContentPartPr/>
              <p14:nvPr/>
            </p14:nvContentPartPr>
            <p14:xfrm>
              <a:off x="5710166" y="6546218"/>
              <a:ext cx="101880" cy="91440"/>
            </p14:xfrm>
          </p:contentPart>
        </mc:Choice>
        <mc:Fallback xmlns=""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47C46C52-B6B1-4737-BC60-5A5C03EBE39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692166" y="6528578"/>
                <a:ext cx="1375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9" name="Рукописный ввод 88">
                <a:extLst>
                  <a:ext uri="{FF2B5EF4-FFF2-40B4-BE49-F238E27FC236}">
                    <a16:creationId xmlns:a16="http://schemas.microsoft.com/office/drawing/2014/main" id="{EA74B861-C967-4EDA-8E7A-9FC54C0268AE}"/>
                  </a:ext>
                </a:extLst>
              </p14:cNvPr>
              <p14:cNvContentPartPr/>
              <p14:nvPr/>
            </p14:nvContentPartPr>
            <p14:xfrm>
              <a:off x="5890886" y="6550538"/>
              <a:ext cx="72720" cy="115560"/>
            </p14:xfrm>
          </p:contentPart>
        </mc:Choice>
        <mc:Fallback xmlns="">
          <p:pic>
            <p:nvPicPr>
              <p:cNvPr id="89" name="Рукописный ввод 88">
                <a:extLst>
                  <a:ext uri="{FF2B5EF4-FFF2-40B4-BE49-F238E27FC236}">
                    <a16:creationId xmlns:a16="http://schemas.microsoft.com/office/drawing/2014/main" id="{EA74B861-C967-4EDA-8E7A-9FC54C0268A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873246" y="6532898"/>
                <a:ext cx="1083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id="{D8AFC917-FB50-46C6-B24F-F28B87E5BD37}"/>
                  </a:ext>
                </a:extLst>
              </p14:cNvPr>
              <p14:cNvContentPartPr/>
              <p14:nvPr/>
            </p14:nvContentPartPr>
            <p14:xfrm>
              <a:off x="5909966" y="6545858"/>
              <a:ext cx="105480" cy="115200"/>
            </p14:xfrm>
          </p:contentPart>
        </mc:Choice>
        <mc:Fallback xmlns=""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D8AFC917-FB50-46C6-B24F-F28B87E5BD3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92326" y="6528218"/>
                <a:ext cx="1411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B41D4278-F4E3-47B5-8140-84874F492801}"/>
                  </a:ext>
                </a:extLst>
              </p14:cNvPr>
              <p14:cNvContentPartPr/>
              <p14:nvPr/>
            </p14:nvContentPartPr>
            <p14:xfrm>
              <a:off x="6138566" y="6574658"/>
              <a:ext cx="39600" cy="106200"/>
            </p14:xfrm>
          </p:contentPart>
        </mc:Choice>
        <mc:Fallback xmlns=""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B41D4278-F4E3-47B5-8140-84874F49280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20926" y="6556658"/>
                <a:ext cx="752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71774164-2C2C-4718-B094-89E15FA720DA}"/>
                  </a:ext>
                </a:extLst>
              </p14:cNvPr>
              <p14:cNvContentPartPr/>
              <p14:nvPr/>
            </p14:nvContentPartPr>
            <p14:xfrm>
              <a:off x="6138566" y="6564938"/>
              <a:ext cx="107640" cy="116640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71774164-2C2C-4718-B094-89E15FA720D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20926" y="6547298"/>
                <a:ext cx="1432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E7D75B26-6DD0-4D43-A7C6-DF118D11C34D}"/>
                  </a:ext>
                </a:extLst>
              </p14:cNvPr>
              <p14:cNvContentPartPr/>
              <p14:nvPr/>
            </p14:nvContentPartPr>
            <p14:xfrm>
              <a:off x="6057566" y="6352898"/>
              <a:ext cx="34560" cy="80280"/>
            </p14:xfrm>
          </p:contentPart>
        </mc:Choice>
        <mc:Fallback xmlns=""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E7D75B26-6DD0-4D43-A7C6-DF118D11C34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039926" y="6335258"/>
                <a:ext cx="702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AB50AC9A-E2FB-4DF3-820A-4E1D4C10F84A}"/>
                  </a:ext>
                </a:extLst>
              </p14:cNvPr>
              <p14:cNvContentPartPr/>
              <p14:nvPr/>
            </p14:nvContentPartPr>
            <p14:xfrm>
              <a:off x="6067286" y="6342818"/>
              <a:ext cx="89280" cy="7488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AB50AC9A-E2FB-4DF3-820A-4E1D4C10F84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49286" y="6325178"/>
                <a:ext cx="12492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E8420F86-AFBE-4CE6-B322-C94D8686318D}"/>
              </a:ext>
            </a:extLst>
          </p:cNvPr>
          <p:cNvGrpSpPr/>
          <p:nvPr/>
        </p:nvGrpSpPr>
        <p:grpSpPr>
          <a:xfrm>
            <a:off x="6410006" y="5875178"/>
            <a:ext cx="802440" cy="821160"/>
            <a:chOff x="6410006" y="5875178"/>
            <a:chExt cx="802440" cy="8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8C98E1B7-3158-4872-9772-0BA2DE4E0AFF}"/>
                    </a:ext>
                  </a:extLst>
                </p14:cNvPr>
                <p14:cNvContentPartPr/>
                <p14:nvPr/>
              </p14:nvContentPartPr>
              <p14:xfrm>
                <a:off x="6574526" y="6193418"/>
                <a:ext cx="189720" cy="47484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8C98E1B7-3158-4872-9772-0BA2DE4E0A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56526" y="6175778"/>
                  <a:ext cx="2253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F6542137-354A-466C-8AB2-A2CC4C45C3E2}"/>
                    </a:ext>
                  </a:extLst>
                </p14:cNvPr>
                <p14:cNvContentPartPr/>
                <p14:nvPr/>
              </p14:nvContentPartPr>
              <p14:xfrm>
                <a:off x="6579206" y="6181178"/>
                <a:ext cx="416520" cy="51084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F6542137-354A-466C-8AB2-A2CC4C45C3E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61206" y="6163178"/>
                  <a:ext cx="45216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584A51A0-477C-4E6F-895B-7479C5165E4B}"/>
                    </a:ext>
                  </a:extLst>
                </p14:cNvPr>
                <p14:cNvContentPartPr/>
                <p14:nvPr/>
              </p14:nvContentPartPr>
              <p14:xfrm>
                <a:off x="6686486" y="5986418"/>
                <a:ext cx="109440" cy="17676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584A51A0-477C-4E6F-895B-7479C5165E4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68486" y="5968418"/>
                  <a:ext cx="145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6DF7759C-51FD-40EA-97DC-09D3ACC2D41C}"/>
                    </a:ext>
                  </a:extLst>
                </p14:cNvPr>
                <p14:cNvContentPartPr/>
                <p14:nvPr/>
              </p14:nvContentPartPr>
              <p14:xfrm>
                <a:off x="6683966" y="5957618"/>
                <a:ext cx="195840" cy="1936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6DF7759C-51FD-40EA-97DC-09D3ACC2D4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66326" y="5939978"/>
                  <a:ext cx="231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665E85E9-E773-4510-9EE2-B9DA438CD5C6}"/>
                    </a:ext>
                  </a:extLst>
                </p14:cNvPr>
                <p14:cNvContentPartPr/>
                <p14:nvPr/>
              </p14:nvContentPartPr>
              <p14:xfrm>
                <a:off x="6452846" y="6450818"/>
                <a:ext cx="126720" cy="24084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665E85E9-E773-4510-9EE2-B9DA438CD5C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35206" y="6432818"/>
                  <a:ext cx="1623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613A308D-C38B-4245-8F6C-7A5DCDEB7889}"/>
                    </a:ext>
                  </a:extLst>
                </p14:cNvPr>
                <p14:cNvContentPartPr/>
                <p14:nvPr/>
              </p14:nvContentPartPr>
              <p14:xfrm>
                <a:off x="6457886" y="6442898"/>
                <a:ext cx="216000" cy="2232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613A308D-C38B-4245-8F6C-7A5DCDEB788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39886" y="6425258"/>
                  <a:ext cx="2516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19C713E4-C07E-4ECC-AFF1-6B38470CB56B}"/>
                    </a:ext>
                  </a:extLst>
                </p14:cNvPr>
                <p14:cNvContentPartPr/>
                <p14:nvPr/>
              </p14:nvContentPartPr>
              <p14:xfrm>
                <a:off x="6874406" y="6429218"/>
                <a:ext cx="151200" cy="23508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19C713E4-C07E-4ECC-AFF1-6B38470CB56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56766" y="6411578"/>
                  <a:ext cx="1868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3AC0928D-A803-449D-9050-E0B25388C107}"/>
                    </a:ext>
                  </a:extLst>
                </p14:cNvPr>
                <p14:cNvContentPartPr/>
                <p14:nvPr/>
              </p14:nvContentPartPr>
              <p14:xfrm>
                <a:off x="6876926" y="6423818"/>
                <a:ext cx="281880" cy="2343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3AC0928D-A803-449D-9050-E0B25388C10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58926" y="6406178"/>
                  <a:ext cx="317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9FF803B3-C4D4-4624-8B52-94E19CB7A7C4}"/>
                    </a:ext>
                  </a:extLst>
                </p14:cNvPr>
                <p14:cNvContentPartPr/>
                <p14:nvPr/>
              </p14:nvContentPartPr>
              <p14:xfrm>
                <a:off x="6412526" y="6595898"/>
                <a:ext cx="43200" cy="10044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9FF803B3-C4D4-4624-8B52-94E19CB7A7C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94526" y="6578258"/>
                  <a:ext cx="78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952F784B-2D3F-4355-A7C3-F8D4E327BA2C}"/>
                    </a:ext>
                  </a:extLst>
                </p14:cNvPr>
                <p14:cNvContentPartPr/>
                <p14:nvPr/>
              </p14:nvContentPartPr>
              <p14:xfrm>
                <a:off x="6410006" y="6581498"/>
                <a:ext cx="99360" cy="8244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952F784B-2D3F-4355-A7C3-F8D4E327BA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92366" y="6563858"/>
                  <a:ext cx="135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51208F46-371F-4EED-AB28-58334D3B7C05}"/>
                    </a:ext>
                  </a:extLst>
                </p14:cNvPr>
                <p14:cNvContentPartPr/>
                <p14:nvPr/>
              </p14:nvContentPartPr>
              <p14:xfrm>
                <a:off x="6510086" y="6326978"/>
                <a:ext cx="55080" cy="10476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51208F46-371F-4EED-AB28-58334D3B7C0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92446" y="6308978"/>
                  <a:ext cx="90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385B529F-CC37-4B62-B2C4-C467491A3A3E}"/>
                    </a:ext>
                  </a:extLst>
                </p14:cNvPr>
                <p14:cNvContentPartPr/>
                <p14:nvPr/>
              </p14:nvContentPartPr>
              <p14:xfrm>
                <a:off x="6526646" y="6321938"/>
                <a:ext cx="92520" cy="9504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385B529F-CC37-4B62-B2C4-C467491A3A3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09006" y="6304298"/>
                  <a:ext cx="128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9DA30579-63B6-48B2-A5C4-132AD41FA06A}"/>
                    </a:ext>
                  </a:extLst>
                </p14:cNvPr>
                <p14:cNvContentPartPr/>
                <p14:nvPr/>
              </p14:nvContentPartPr>
              <p14:xfrm>
                <a:off x="6605486" y="6574658"/>
                <a:ext cx="34560" cy="9216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9DA30579-63B6-48B2-A5C4-132AD41FA06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87486" y="6556658"/>
                  <a:ext cx="70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7AE94F98-8E49-472A-8939-03753A0132F0}"/>
                    </a:ext>
                  </a:extLst>
                </p14:cNvPr>
                <p14:cNvContentPartPr/>
                <p14:nvPr/>
              </p14:nvContentPartPr>
              <p14:xfrm>
                <a:off x="6629246" y="6562418"/>
                <a:ext cx="78120" cy="10260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7AE94F98-8E49-472A-8939-03753A0132F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11246" y="6544778"/>
                  <a:ext cx="113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5D7736B6-1EC9-4E3F-A978-7471B26493B5}"/>
                    </a:ext>
                  </a:extLst>
                </p14:cNvPr>
                <p14:cNvContentPartPr/>
                <p14:nvPr/>
              </p14:nvContentPartPr>
              <p14:xfrm>
                <a:off x="6822206" y="6569618"/>
                <a:ext cx="68760" cy="11088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5D7736B6-1EC9-4E3F-A978-7471B26493B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04206" y="6551978"/>
                  <a:ext cx="104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19F99E8B-3E38-4E6C-B0A6-61B4A84FD932}"/>
                    </a:ext>
                  </a:extLst>
                </p14:cNvPr>
                <p14:cNvContentPartPr/>
                <p14:nvPr/>
              </p14:nvContentPartPr>
              <p14:xfrm>
                <a:off x="6838766" y="6554858"/>
                <a:ext cx="104040" cy="9864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19F99E8B-3E38-4E6C-B0A6-61B4A84FD93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20766" y="6536858"/>
                  <a:ext cx="139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118D47B2-490A-4EB0-911C-B14F7EF6A2C9}"/>
                    </a:ext>
                  </a:extLst>
                </p14:cNvPr>
                <p14:cNvContentPartPr/>
                <p14:nvPr/>
              </p14:nvContentPartPr>
              <p14:xfrm>
                <a:off x="7076726" y="6555578"/>
                <a:ext cx="78120" cy="1224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118D47B2-490A-4EB0-911C-B14F7EF6A2C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59086" y="6537578"/>
                  <a:ext cx="113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529B9047-E269-4FE9-A4F8-546B3ACA694F}"/>
                    </a:ext>
                  </a:extLst>
                </p14:cNvPr>
                <p14:cNvContentPartPr/>
                <p14:nvPr/>
              </p14:nvContentPartPr>
              <p14:xfrm>
                <a:off x="7083926" y="6526778"/>
                <a:ext cx="128520" cy="14652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529B9047-E269-4FE9-A4F8-546B3ACA694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66286" y="6509138"/>
                  <a:ext cx="164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6FC8DA19-68AA-4240-9C6F-7ACA8C7EAD3F}"/>
                    </a:ext>
                  </a:extLst>
                </p14:cNvPr>
                <p14:cNvContentPartPr/>
                <p14:nvPr/>
              </p14:nvContentPartPr>
              <p14:xfrm>
                <a:off x="6934166" y="6338858"/>
                <a:ext cx="60840" cy="7812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6FC8DA19-68AA-4240-9C6F-7ACA8C7EAD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16166" y="6320858"/>
                  <a:ext cx="96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84429A50-F3BD-4C3B-B473-0367DD163D39}"/>
                    </a:ext>
                  </a:extLst>
                </p14:cNvPr>
                <p14:cNvContentPartPr/>
                <p14:nvPr/>
              </p14:nvContentPartPr>
              <p14:xfrm>
                <a:off x="6943526" y="6321578"/>
                <a:ext cx="106200" cy="7848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84429A50-F3BD-4C3B-B473-0367DD163D3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925886" y="6303578"/>
                  <a:ext cx="141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2799ED05-8C5F-4A26-B056-F91A9091D679}"/>
                    </a:ext>
                  </a:extLst>
                </p14:cNvPr>
                <p14:cNvContentPartPr/>
                <p14:nvPr/>
              </p14:nvContentPartPr>
              <p14:xfrm>
                <a:off x="6622046" y="6072098"/>
                <a:ext cx="54360" cy="10080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2799ED05-8C5F-4A26-B056-F91A9091D67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04406" y="6054098"/>
                  <a:ext cx="90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AB0DF5A2-1A7A-4317-BD47-AE514FB2B32E}"/>
                    </a:ext>
                  </a:extLst>
                </p14:cNvPr>
                <p14:cNvContentPartPr/>
                <p14:nvPr/>
              </p14:nvContentPartPr>
              <p14:xfrm>
                <a:off x="6641126" y="6070298"/>
                <a:ext cx="78840" cy="9936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AB0DF5A2-1A7A-4317-BD47-AE514FB2B32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23126" y="6052658"/>
                  <a:ext cx="114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B265BC8C-F7FA-440F-92EB-1AD8915F93F8}"/>
                    </a:ext>
                  </a:extLst>
                </p14:cNvPr>
                <p14:cNvContentPartPr/>
                <p14:nvPr/>
              </p14:nvContentPartPr>
              <p14:xfrm>
                <a:off x="6831566" y="6076778"/>
                <a:ext cx="52920" cy="9324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B265BC8C-F7FA-440F-92EB-1AD8915F93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13926" y="6059138"/>
                  <a:ext cx="88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64AB9314-8906-44DB-AC5A-1518A47FF5DF}"/>
                    </a:ext>
                  </a:extLst>
                </p14:cNvPr>
                <p14:cNvContentPartPr/>
                <p14:nvPr/>
              </p14:nvContentPartPr>
              <p14:xfrm>
                <a:off x="6850646" y="6085778"/>
                <a:ext cx="74880" cy="8388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64AB9314-8906-44DB-AC5A-1518A47FF5D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33006" y="6068138"/>
                  <a:ext cx="110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B23E83FC-C1FE-4217-A567-E01EC7541FFE}"/>
                    </a:ext>
                  </a:extLst>
                </p14:cNvPr>
                <p14:cNvContentPartPr/>
                <p14:nvPr/>
              </p14:nvContentPartPr>
              <p14:xfrm>
                <a:off x="6734006" y="5879138"/>
                <a:ext cx="48960" cy="6804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B23E83FC-C1FE-4217-A567-E01EC7541FF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16006" y="5861498"/>
                  <a:ext cx="84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C7C086F1-FE2A-41E4-8600-8672A6FEBD03}"/>
                    </a:ext>
                  </a:extLst>
                </p14:cNvPr>
                <p14:cNvContentPartPr/>
                <p14:nvPr/>
              </p14:nvContentPartPr>
              <p14:xfrm>
                <a:off x="6750566" y="5875178"/>
                <a:ext cx="85320" cy="5220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C7C086F1-FE2A-41E4-8600-8672A6FEBD0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32926" y="5857538"/>
                  <a:ext cx="120960" cy="87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4" name="Номер слайда 123">
            <a:extLst>
              <a:ext uri="{FF2B5EF4-FFF2-40B4-BE49-F238E27FC236}">
                <a16:creationId xmlns:a16="http://schemas.microsoft.com/office/drawing/2014/main" id="{ED876915-D881-4DB2-8D12-AF482507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10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9557B-1C96-4225-B335-8E5197E2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BB4AD7-F315-41EA-807F-211AC366B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46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Обучаем модель (см. пояснения к коду в лекции 2)</a:t>
            </a:r>
            <a:r>
              <a:rPr lang="en-US" dirty="0"/>
              <a:t>. </a:t>
            </a:r>
            <a:r>
              <a:rPr lang="ru-RU" dirty="0"/>
              <a:t>Получили неплохую для базовой модели точность на валидации равную 64%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F4E603-DB6A-405A-9D8E-88CF262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20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4F861A-E0C5-4110-985B-15A5D78C8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11" y="2400300"/>
            <a:ext cx="10250378" cy="4037469"/>
          </a:xfrm>
          <a:prstGeom prst="rect">
            <a:avLst/>
          </a:prstGeom>
        </p:spPr>
      </p:pic>
      <p:pic>
        <p:nvPicPr>
          <p:cNvPr id="9" name="Рисунок 8" descr="Знак одобрения со сплошной заливкой">
            <a:extLst>
              <a:ext uri="{FF2B5EF4-FFF2-40B4-BE49-F238E27FC236}">
                <a16:creationId xmlns:a16="http://schemas.microsoft.com/office/drawing/2014/main" id="{1A75A79D-3CE1-4D8E-BECA-045D54936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043526">
            <a:off x="4761850" y="2041107"/>
            <a:ext cx="297717" cy="2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1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DAE80-358E-473C-8C0A-C75CDC57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1654F9-3D25-4CAA-9A2A-77CB3B12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посмотреть на показатели во время обучения, можно увидеть типичную ситуацию: показатели на тренировке улучшаются, а на валидации наоборот в какой-то момент начинают падать. Это называется переобучением – модель начинает запоминать особенности, характерные только для тренировочной выборки (условно, если у нас в тренировочной выборке будут только рыжие и белые коты, то модель с ростом эпохи скорее всего будет все больше внимания обращать только на цвет и не будет обнаруживать черных котов из тестовой выборки), в худшем случае модель идеально запомнит тренировочный </a:t>
            </a:r>
            <a:r>
              <a:rPr lang="ru-RU" dirty="0" err="1"/>
              <a:t>датасет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7B73A2-3855-4EDD-A02E-858FCDEA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848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CA42D-DB95-4B74-8B00-CDDBBEBB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A0E7F0-8AF5-429B-BD8F-5FA6B8F1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Модель можно попробовать на своем тексте, заменив </a:t>
            </a:r>
            <a:r>
              <a:rPr lang="en-US" dirty="0" err="1"/>
              <a:t>promt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A9C15D-A5CE-4ED5-BF22-66E4D38B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4F957E-EDA6-4B35-8236-6C18BB449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2293620"/>
            <a:ext cx="9052560" cy="42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6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E0F7A-9538-4161-B8C9-05012175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45339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2CC8D1-3D1F-4710-9F03-5FAAE3C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A16D86-1D89-4DA1-9BEA-5B30487C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43" y="1988343"/>
            <a:ext cx="2881314" cy="2881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16439-FDE1-4AEC-AD0A-F7186C3EC930}"/>
              </a:ext>
            </a:extLst>
          </p:cNvPr>
          <p:cNvSpPr txBox="1"/>
          <p:nvPr/>
        </p:nvSpPr>
        <p:spPr>
          <a:xfrm>
            <a:off x="7279594" y="4869657"/>
            <a:ext cx="266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 c </a:t>
            </a:r>
            <a:r>
              <a:rPr lang="ru-RU" dirty="0"/>
              <a:t>кодом</a:t>
            </a:r>
          </a:p>
          <a:p>
            <a:pPr algn="ctr"/>
            <a:r>
              <a:rPr lang="ru-RU" dirty="0"/>
              <a:t> и презентацией</a:t>
            </a:r>
          </a:p>
        </p:txBody>
      </p:sp>
    </p:spTree>
    <p:extLst>
      <p:ext uri="{BB962C8B-B14F-4D97-AF65-F5344CB8AC3E}">
        <p14:creationId xmlns:p14="http://schemas.microsoft.com/office/powerpoint/2010/main" val="2069723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6B3A72D-A90A-49CA-B4EC-C4438882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05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6B668-7B21-4ED0-87E0-C86289EB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F5683D3-2C51-4573-B73A-503E09C86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7535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Пример рекурсивной функции для нахождения  </a:t>
                </a:r>
                <a:r>
                  <a:rPr lang="en-US" dirty="0"/>
                  <a:t>n-</a:t>
                </a:r>
                <a:r>
                  <a:rPr lang="ru-RU" dirty="0"/>
                  <a:t>ого числа ряда Фибоначчи: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fibonacci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(n):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n==1: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1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n==2: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1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fibonacci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(n-1)+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fibonacci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(n-2)</a:t>
                </a:r>
              </a:p>
              <a:p>
                <a:pPr marL="0" indent="0">
                  <a:buNone/>
                </a:pPr>
                <a:r>
                  <a:rPr lang="ru-RU" dirty="0"/>
                  <a:t>Сложность: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F5683D3-2C51-4573-B73A-503E09C86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75350" cy="4667250"/>
              </a:xfrm>
              <a:blipFill>
                <a:blip r:embed="rId2"/>
                <a:stretch>
                  <a:fillRect l="-2143" t="-2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0B06D8-8B59-4566-8289-E66B770B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3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4C37EF55-B988-448E-9856-3BC19ADC0892}"/>
                  </a:ext>
                </a:extLst>
              </p14:cNvPr>
              <p14:cNvContentPartPr/>
              <p14:nvPr/>
            </p14:nvContentPartPr>
            <p14:xfrm>
              <a:off x="9924970" y="1396740"/>
              <a:ext cx="154800" cy="30672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4C37EF55-B988-448E-9856-3BC19ADC08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15970" y="1387740"/>
                <a:ext cx="172440" cy="32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5B6D7524-64AD-4EE3-9434-15CD6E8273C4}"/>
              </a:ext>
            </a:extLst>
          </p:cNvPr>
          <p:cNvGrpSpPr/>
          <p:nvPr/>
        </p:nvGrpSpPr>
        <p:grpSpPr>
          <a:xfrm>
            <a:off x="7219570" y="1639020"/>
            <a:ext cx="4554360" cy="3892680"/>
            <a:chOff x="7219570" y="1639020"/>
            <a:chExt cx="4554360" cy="38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68E66524-F1AE-47D9-A2C7-6EE0003A8443}"/>
                    </a:ext>
                  </a:extLst>
                </p14:cNvPr>
                <p14:cNvContentPartPr/>
                <p14:nvPr/>
              </p14:nvContentPartPr>
              <p14:xfrm>
                <a:off x="9515650" y="1853940"/>
                <a:ext cx="288720" cy="3877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68E66524-F1AE-47D9-A2C7-6EE0003A84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07010" y="1844940"/>
                  <a:ext cx="3063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3B1AF254-F5A4-4FAB-B0BB-0D38DD2D1CD8}"/>
                    </a:ext>
                  </a:extLst>
                </p14:cNvPr>
                <p14:cNvContentPartPr/>
                <p14:nvPr/>
              </p14:nvContentPartPr>
              <p14:xfrm>
                <a:off x="10160050" y="1784100"/>
                <a:ext cx="351360" cy="4489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3B1AF254-F5A4-4FAB-B0BB-0D38DD2D1C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51050" y="1775100"/>
                  <a:ext cx="3690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DD3ABC3C-2669-4C93-AD89-76024AAEB3E8}"/>
                    </a:ext>
                  </a:extLst>
                </p14:cNvPr>
                <p14:cNvContentPartPr/>
                <p14:nvPr/>
              </p14:nvContentPartPr>
              <p14:xfrm>
                <a:off x="9040810" y="2406540"/>
                <a:ext cx="27000" cy="1998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DD3ABC3C-2669-4C93-AD89-76024AAEB3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31810" y="2397540"/>
                  <a:ext cx="446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C0F0C7C6-A809-40B8-AF58-7D5F0617D2EB}"/>
                    </a:ext>
                  </a:extLst>
                </p14:cNvPr>
                <p14:cNvContentPartPr/>
                <p14:nvPr/>
              </p14:nvContentPartPr>
              <p14:xfrm>
                <a:off x="9137650" y="2476380"/>
                <a:ext cx="106200" cy="1605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C0F0C7C6-A809-40B8-AF58-7D5F0617D2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28650" y="2467380"/>
                  <a:ext cx="123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41C0EE66-1BC3-4416-B8BF-DECCC3282776}"/>
                    </a:ext>
                  </a:extLst>
                </p14:cNvPr>
                <p14:cNvContentPartPr/>
                <p14:nvPr/>
              </p14:nvContentPartPr>
              <p14:xfrm>
                <a:off x="9283450" y="2559900"/>
                <a:ext cx="134280" cy="122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41C0EE66-1BC3-4416-B8BF-DECCC32827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74450" y="2551260"/>
                  <a:ext cx="151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A8751519-87C5-47CA-9E7A-F19996FDA209}"/>
                    </a:ext>
                  </a:extLst>
                </p14:cNvPr>
                <p14:cNvContentPartPr/>
                <p14:nvPr/>
              </p14:nvContentPartPr>
              <p14:xfrm>
                <a:off x="9455170" y="2446860"/>
                <a:ext cx="190080" cy="2214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A8751519-87C5-47CA-9E7A-F19996FDA2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46170" y="2438220"/>
                  <a:ext cx="207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7743EED9-BB6B-4D5D-8E9F-A7C9430697B2}"/>
                    </a:ext>
                  </a:extLst>
                </p14:cNvPr>
                <p14:cNvContentPartPr/>
                <p14:nvPr/>
              </p14:nvContentPartPr>
              <p14:xfrm>
                <a:off x="8792770" y="2863740"/>
                <a:ext cx="262440" cy="51120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7743EED9-BB6B-4D5D-8E9F-A7C9430697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84130" y="2854740"/>
                  <a:ext cx="2800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C92BE553-2724-40BA-8F11-777C2CFBDE64}"/>
                    </a:ext>
                  </a:extLst>
                </p14:cNvPr>
                <p14:cNvContentPartPr/>
                <p14:nvPr/>
              </p14:nvContentPartPr>
              <p14:xfrm>
                <a:off x="9493330" y="2793900"/>
                <a:ext cx="270720" cy="55440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C92BE553-2724-40BA-8F11-777C2CFBDE6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84330" y="2784900"/>
                  <a:ext cx="28836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F59AEC15-4B84-4140-BFD5-6AE513AC6268}"/>
                    </a:ext>
                  </a:extLst>
                </p14:cNvPr>
                <p14:cNvContentPartPr/>
                <p14:nvPr/>
              </p14:nvContentPartPr>
              <p14:xfrm>
                <a:off x="10388290" y="2419140"/>
                <a:ext cx="227880" cy="2653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F59AEC15-4B84-4140-BFD5-6AE513AC626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79650" y="2410140"/>
                  <a:ext cx="245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2A9D905B-E130-4FE1-8B0F-4816A6F7ACE5}"/>
                    </a:ext>
                  </a:extLst>
                </p14:cNvPr>
                <p14:cNvContentPartPr/>
                <p14:nvPr/>
              </p14:nvContentPartPr>
              <p14:xfrm>
                <a:off x="10661530" y="2556300"/>
                <a:ext cx="60480" cy="288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2A9D905B-E130-4FE1-8B0F-4816A6F7ACE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52530" y="2547660"/>
                  <a:ext cx="78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50FA3A55-F6B1-4414-B573-5344C57EC43F}"/>
                    </a:ext>
                  </a:extLst>
                </p14:cNvPr>
                <p14:cNvContentPartPr/>
                <p14:nvPr/>
              </p14:nvContentPartPr>
              <p14:xfrm>
                <a:off x="10801210" y="2449740"/>
                <a:ext cx="190080" cy="2815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50FA3A55-F6B1-4414-B573-5344C57EC43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792210" y="2441100"/>
                  <a:ext cx="2077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288D9E58-5878-4B33-9272-9310CC0CAC68}"/>
                    </a:ext>
                  </a:extLst>
                </p14:cNvPr>
                <p14:cNvContentPartPr/>
                <p14:nvPr/>
              </p14:nvContentPartPr>
              <p14:xfrm>
                <a:off x="10451650" y="2819100"/>
                <a:ext cx="153000" cy="44388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288D9E58-5878-4B33-9272-9310CC0CAC6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43010" y="2810460"/>
                  <a:ext cx="1706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7C3A3AE3-0922-46BF-A214-AE44D9476ABC}"/>
                    </a:ext>
                  </a:extLst>
                </p14:cNvPr>
                <p14:cNvContentPartPr/>
                <p14:nvPr/>
              </p14:nvContentPartPr>
              <p14:xfrm>
                <a:off x="10896610" y="2870220"/>
                <a:ext cx="334800" cy="47844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7C3A3AE3-0922-46BF-A214-AE44D9476AB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887610" y="2861220"/>
                  <a:ext cx="3524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3A82C58-3EB8-456B-9093-4177756BF273}"/>
                    </a:ext>
                  </a:extLst>
                </p14:cNvPr>
                <p14:cNvContentPartPr/>
                <p14:nvPr/>
              </p14:nvContentPartPr>
              <p14:xfrm>
                <a:off x="8362210" y="3606780"/>
                <a:ext cx="177480" cy="24588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3A82C58-3EB8-456B-9093-4177756BF2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53570" y="3597780"/>
                  <a:ext cx="1951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4FA51300-04FA-426C-BE7C-0AA0444AC15D}"/>
                    </a:ext>
                  </a:extLst>
                </p14:cNvPr>
                <p14:cNvContentPartPr/>
                <p14:nvPr/>
              </p14:nvContentPartPr>
              <p14:xfrm>
                <a:off x="8559490" y="3742500"/>
                <a:ext cx="129240" cy="504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4FA51300-04FA-426C-BE7C-0AA0444AC15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50850" y="3733860"/>
                  <a:ext cx="146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7A837F92-85B8-4A7E-9A1A-5347DC62DA57}"/>
                    </a:ext>
                  </a:extLst>
                </p14:cNvPr>
                <p14:cNvContentPartPr/>
                <p14:nvPr/>
              </p14:nvContentPartPr>
              <p14:xfrm>
                <a:off x="8801050" y="3649260"/>
                <a:ext cx="203040" cy="25164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7A837F92-85B8-4A7E-9A1A-5347DC62DA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792050" y="3640620"/>
                  <a:ext cx="2206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8C611B5E-5356-4AE0-839E-2CA0DACB6353}"/>
                    </a:ext>
                  </a:extLst>
                </p14:cNvPr>
                <p14:cNvContentPartPr/>
                <p14:nvPr/>
              </p14:nvContentPartPr>
              <p14:xfrm>
                <a:off x="9537610" y="3619380"/>
                <a:ext cx="176760" cy="2865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8C611B5E-5356-4AE0-839E-2CA0DACB635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28610" y="3610380"/>
                  <a:ext cx="1944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98B4E77-2066-453F-995E-76A16FD44E43}"/>
                    </a:ext>
                  </a:extLst>
                </p14:cNvPr>
                <p14:cNvContentPartPr/>
                <p14:nvPr/>
              </p14:nvContentPartPr>
              <p14:xfrm>
                <a:off x="9753250" y="3784620"/>
                <a:ext cx="145800" cy="720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98B4E77-2066-453F-995E-76A16FD44E4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44610" y="3775620"/>
                  <a:ext cx="163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9FD2D856-0C3D-4547-BE69-799D19D924DD}"/>
                    </a:ext>
                  </a:extLst>
                </p14:cNvPr>
                <p14:cNvContentPartPr/>
                <p14:nvPr/>
              </p14:nvContentPartPr>
              <p14:xfrm>
                <a:off x="9931090" y="3668700"/>
                <a:ext cx="167400" cy="2696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9FD2D856-0C3D-4547-BE69-799D19D924D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922450" y="3660060"/>
                  <a:ext cx="185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0653914A-A7E7-49BE-B6BD-20812EAC864E}"/>
                    </a:ext>
                  </a:extLst>
                </p14:cNvPr>
                <p14:cNvContentPartPr/>
                <p14:nvPr/>
              </p14:nvContentPartPr>
              <p14:xfrm>
                <a:off x="10394770" y="3587700"/>
                <a:ext cx="140760" cy="3168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0653914A-A7E7-49BE-B6BD-20812EAC864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386130" y="3578700"/>
                  <a:ext cx="158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5D0C5FD2-23FB-4789-89B6-695AE7D8899E}"/>
                    </a:ext>
                  </a:extLst>
                </p14:cNvPr>
                <p14:cNvContentPartPr/>
                <p14:nvPr/>
              </p14:nvContentPartPr>
              <p14:xfrm>
                <a:off x="10604290" y="3771660"/>
                <a:ext cx="63000" cy="684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5D0C5FD2-23FB-4789-89B6-695AE7D8899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95650" y="3762660"/>
                  <a:ext cx="80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1AC1A2D8-18EE-47CE-B862-E1E34D87886B}"/>
                    </a:ext>
                  </a:extLst>
                </p14:cNvPr>
                <p14:cNvContentPartPr/>
                <p14:nvPr/>
              </p14:nvContentPartPr>
              <p14:xfrm>
                <a:off x="10724890" y="3651060"/>
                <a:ext cx="134280" cy="26064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1AC1A2D8-18EE-47CE-B862-E1E34D87886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715890" y="3642060"/>
                  <a:ext cx="151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46F65696-C9DF-4644-B0AA-CBCF5D149377}"/>
                    </a:ext>
                  </a:extLst>
                </p14:cNvPr>
                <p14:cNvContentPartPr/>
                <p14:nvPr/>
              </p14:nvContentPartPr>
              <p14:xfrm>
                <a:off x="11163010" y="3638460"/>
                <a:ext cx="230040" cy="25272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46F65696-C9DF-4644-B0AA-CBCF5D14937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154370" y="3629460"/>
                  <a:ext cx="2476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A82EB405-C653-4A28-A2B2-A5BE2F0F0F84}"/>
                    </a:ext>
                  </a:extLst>
                </p14:cNvPr>
                <p14:cNvContentPartPr/>
                <p14:nvPr/>
              </p14:nvContentPartPr>
              <p14:xfrm>
                <a:off x="11429770" y="3752580"/>
                <a:ext cx="151920" cy="756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A82EB405-C653-4A28-A2B2-A5BE2F0F0F8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420770" y="3743940"/>
                  <a:ext cx="169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A8028F4A-62D7-4413-9949-62DBE4C1D4A6}"/>
                    </a:ext>
                  </a:extLst>
                </p14:cNvPr>
                <p14:cNvContentPartPr/>
                <p14:nvPr/>
              </p14:nvContentPartPr>
              <p14:xfrm>
                <a:off x="11660890" y="3631980"/>
                <a:ext cx="113040" cy="26532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A8028F4A-62D7-4413-9949-62DBE4C1D4A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652250" y="3623340"/>
                  <a:ext cx="1306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C7E23F54-2456-4136-A9BD-79FF01F0E903}"/>
                    </a:ext>
                  </a:extLst>
                </p14:cNvPr>
                <p14:cNvContentPartPr/>
                <p14:nvPr/>
              </p14:nvContentPartPr>
              <p14:xfrm>
                <a:off x="8268250" y="4336860"/>
                <a:ext cx="47880" cy="3852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C7E23F54-2456-4136-A9BD-79FF01F0E9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259610" y="4328220"/>
                  <a:ext cx="65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63902D99-AA8E-4B45-88AD-1E7B4E774162}"/>
                    </a:ext>
                  </a:extLst>
                </p14:cNvPr>
                <p14:cNvContentPartPr/>
                <p14:nvPr/>
              </p14:nvContentPartPr>
              <p14:xfrm>
                <a:off x="8689810" y="4344780"/>
                <a:ext cx="85320" cy="4500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63902D99-AA8E-4B45-88AD-1E7B4E77416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81170" y="4336140"/>
                  <a:ext cx="102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44B8A460-B78E-45AC-8BDB-E31B73DFFEBC}"/>
                    </a:ext>
                  </a:extLst>
                </p14:cNvPr>
                <p14:cNvContentPartPr/>
                <p14:nvPr/>
              </p14:nvContentPartPr>
              <p14:xfrm>
                <a:off x="9193450" y="4380420"/>
                <a:ext cx="29520" cy="792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44B8A460-B78E-45AC-8BDB-E31B73DFFEB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184810" y="4371420"/>
                  <a:ext cx="47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42CACF0B-0732-453A-BA12-62E0AC91A50A}"/>
                    </a:ext>
                  </a:extLst>
                </p14:cNvPr>
                <p14:cNvContentPartPr/>
                <p14:nvPr/>
              </p14:nvContentPartPr>
              <p14:xfrm>
                <a:off x="9956290" y="4349820"/>
                <a:ext cx="72000" cy="522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42CACF0B-0732-453A-BA12-62E0AC91A50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47290" y="4340820"/>
                  <a:ext cx="89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C8D08A31-4B07-40CC-B284-B4B0E44C89BC}"/>
                    </a:ext>
                  </a:extLst>
                </p14:cNvPr>
                <p14:cNvContentPartPr/>
                <p14:nvPr/>
              </p14:nvContentPartPr>
              <p14:xfrm>
                <a:off x="10712290" y="4286100"/>
                <a:ext cx="76320" cy="7020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C8D08A31-4B07-40CC-B284-B4B0E44C89B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03290" y="4277100"/>
                  <a:ext cx="93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8DD43B00-90C7-4368-8D6C-A160A7AE6F0C}"/>
                    </a:ext>
                  </a:extLst>
                </p14:cNvPr>
                <p14:cNvContentPartPr/>
                <p14:nvPr/>
              </p14:nvContentPartPr>
              <p14:xfrm>
                <a:off x="11334370" y="4317780"/>
                <a:ext cx="72000" cy="6480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8DD43B00-90C7-4368-8D6C-A160A7AE6F0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325730" y="4308780"/>
                  <a:ext cx="896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E65D281C-3425-43FB-A2CA-9FAA2FE09227}"/>
                    </a:ext>
                  </a:extLst>
                </p14:cNvPr>
                <p14:cNvContentPartPr/>
                <p14:nvPr/>
              </p14:nvContentPartPr>
              <p14:xfrm>
                <a:off x="7219570" y="5321100"/>
                <a:ext cx="269640" cy="1821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E65D281C-3425-43FB-A2CA-9FAA2FE0922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210930" y="5312460"/>
                  <a:ext cx="287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1F3A6200-5C85-4965-9C7C-083734729612}"/>
                    </a:ext>
                  </a:extLst>
                </p14:cNvPr>
                <p14:cNvContentPartPr/>
                <p14:nvPr/>
              </p14:nvContentPartPr>
              <p14:xfrm>
                <a:off x="7524490" y="5416500"/>
                <a:ext cx="95040" cy="36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1F3A6200-5C85-4965-9C7C-08373472961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15490" y="5407500"/>
                  <a:ext cx="112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7CD448F1-881B-4A70-B5FB-19960DF799B4}"/>
                    </a:ext>
                  </a:extLst>
                </p14:cNvPr>
                <p14:cNvContentPartPr/>
                <p14:nvPr/>
              </p14:nvContentPartPr>
              <p14:xfrm>
                <a:off x="7575250" y="5467260"/>
                <a:ext cx="114120" cy="36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7CD448F1-881B-4A70-B5FB-19960DF799B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66610" y="5458260"/>
                  <a:ext cx="131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8A4ED7F0-BE9F-4D88-A081-D172B39469A1}"/>
                    </a:ext>
                  </a:extLst>
                </p14:cNvPr>
                <p14:cNvContentPartPr/>
                <p14:nvPr/>
              </p14:nvContentPartPr>
              <p14:xfrm>
                <a:off x="8616730" y="5378340"/>
                <a:ext cx="197640" cy="15336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8A4ED7F0-BE9F-4D88-A081-D172B39469A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07730" y="5369340"/>
                  <a:ext cx="215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AD92709E-BB20-4BCB-9EEC-F297349FCCB9}"/>
                    </a:ext>
                  </a:extLst>
                </p14:cNvPr>
                <p14:cNvContentPartPr/>
                <p14:nvPr/>
              </p14:nvContentPartPr>
              <p14:xfrm>
                <a:off x="8838850" y="5435220"/>
                <a:ext cx="164880" cy="68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AD92709E-BB20-4BCB-9EEC-F297349FCCB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30210" y="5426220"/>
                  <a:ext cx="182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44AF9F66-125A-4934-9923-65A3B62FE815}"/>
                    </a:ext>
                  </a:extLst>
                </p14:cNvPr>
                <p14:cNvContentPartPr/>
                <p14:nvPr/>
              </p14:nvContentPartPr>
              <p14:xfrm>
                <a:off x="8902570" y="5475900"/>
                <a:ext cx="122760" cy="1152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44AF9F66-125A-4934-9923-65A3B62FE81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93570" y="5466900"/>
                  <a:ext cx="140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CD53EBC5-BF3E-441B-BD73-00D57FD1CB16}"/>
                    </a:ext>
                  </a:extLst>
                </p14:cNvPr>
                <p14:cNvContentPartPr/>
                <p14:nvPr/>
              </p14:nvContentPartPr>
              <p14:xfrm>
                <a:off x="9283450" y="5518020"/>
                <a:ext cx="2880" cy="36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CD53EBC5-BF3E-441B-BD73-00D57FD1CB1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274450" y="550902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ECE502D1-C66E-40B7-9ECD-CF1642099791}"/>
                    </a:ext>
                  </a:extLst>
                </p14:cNvPr>
                <p14:cNvContentPartPr/>
                <p14:nvPr/>
              </p14:nvContentPartPr>
              <p14:xfrm>
                <a:off x="9423130" y="5518020"/>
                <a:ext cx="17640" cy="36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ECE502D1-C66E-40B7-9ECD-CF164209979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14130" y="5509020"/>
                  <a:ext cx="3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78048A1B-0ADB-4286-9C3C-DB02EFE8E7FF}"/>
                    </a:ext>
                  </a:extLst>
                </p14:cNvPr>
                <p14:cNvContentPartPr/>
                <p14:nvPr/>
              </p14:nvContentPartPr>
              <p14:xfrm>
                <a:off x="9486850" y="5511540"/>
                <a:ext cx="196560" cy="684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78048A1B-0ADB-4286-9C3C-DB02EFE8E7F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77850" y="5502540"/>
                  <a:ext cx="214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61358068-7E0F-4C2D-B6F9-4655212C40F6}"/>
                    </a:ext>
                  </a:extLst>
                </p14:cNvPr>
                <p14:cNvContentPartPr/>
                <p14:nvPr/>
              </p14:nvContentPartPr>
              <p14:xfrm>
                <a:off x="9740650" y="5511540"/>
                <a:ext cx="37080" cy="36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61358068-7E0F-4C2D-B6F9-4655212C40F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731650" y="5502540"/>
                  <a:ext cx="54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01BCBBD2-0459-43F1-9962-D25C1C29CF1E}"/>
                    </a:ext>
                  </a:extLst>
                </p14:cNvPr>
                <p14:cNvContentPartPr/>
                <p14:nvPr/>
              </p14:nvContentPartPr>
              <p14:xfrm>
                <a:off x="10534450" y="5295900"/>
                <a:ext cx="136800" cy="18864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01BCBBD2-0459-43F1-9962-D25C1C29CF1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525810" y="5286900"/>
                  <a:ext cx="154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C6279684-A215-4247-8776-E8D4A77FEA56}"/>
                    </a:ext>
                  </a:extLst>
                </p14:cNvPr>
                <p14:cNvContentPartPr/>
                <p14:nvPr/>
              </p14:nvContentPartPr>
              <p14:xfrm>
                <a:off x="10731370" y="5343780"/>
                <a:ext cx="130680" cy="478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C6279684-A215-4247-8776-E8D4A77FEA5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722370" y="5334780"/>
                  <a:ext cx="148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436E6A69-3FEE-4C28-86D3-A6FDDB79C776}"/>
                    </a:ext>
                  </a:extLst>
                </p14:cNvPr>
                <p14:cNvContentPartPr/>
                <p14:nvPr/>
              </p14:nvContentPartPr>
              <p14:xfrm>
                <a:off x="10782130" y="5422980"/>
                <a:ext cx="145800" cy="1944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436E6A69-3FEE-4C28-86D3-A6FDDB79C77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773490" y="5414340"/>
                  <a:ext cx="163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058DD80F-FB3A-4EDE-8E26-1F24FECB81A6}"/>
                    </a:ext>
                  </a:extLst>
                </p14:cNvPr>
                <p14:cNvContentPartPr/>
                <p14:nvPr/>
              </p14:nvContentPartPr>
              <p14:xfrm>
                <a:off x="7804570" y="5060820"/>
                <a:ext cx="139320" cy="17208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058DD80F-FB3A-4EDE-8E26-1F24FECB81A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95930" y="5051820"/>
                  <a:ext cx="156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7A99C7EB-0C13-44C8-807C-CB2B70751892}"/>
                    </a:ext>
                  </a:extLst>
                </p14:cNvPr>
                <p14:cNvContentPartPr/>
                <p14:nvPr/>
              </p14:nvContentPartPr>
              <p14:xfrm>
                <a:off x="8807170" y="5054340"/>
                <a:ext cx="149760" cy="18072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7A99C7EB-0C13-44C8-807C-CB2B7075189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798530" y="5045340"/>
                  <a:ext cx="167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8154FE85-4CCF-45DC-B81C-6DC4DBB34AC1}"/>
                    </a:ext>
                  </a:extLst>
                </p14:cNvPr>
                <p14:cNvContentPartPr/>
                <p14:nvPr/>
              </p14:nvContentPartPr>
              <p14:xfrm>
                <a:off x="10823890" y="5086380"/>
                <a:ext cx="21960" cy="9252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8154FE85-4CCF-45DC-B81C-6DC4DBB34AC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815250" y="5077380"/>
                  <a:ext cx="39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2C706F15-EABB-4CAA-A662-EEF82782D354}"/>
                    </a:ext>
                  </a:extLst>
                </p14:cNvPr>
                <p14:cNvContentPartPr/>
                <p14:nvPr/>
              </p14:nvContentPartPr>
              <p14:xfrm>
                <a:off x="10788610" y="5016540"/>
                <a:ext cx="95400" cy="2041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2C706F15-EABB-4CAA-A662-EEF82782D35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79610" y="5007540"/>
                  <a:ext cx="113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62783167-7DEE-498B-B1D6-4BB038EC699F}"/>
                    </a:ext>
                  </a:extLst>
                </p14:cNvPr>
                <p14:cNvContentPartPr/>
                <p14:nvPr/>
              </p14:nvContentPartPr>
              <p14:xfrm>
                <a:off x="11340850" y="5314620"/>
                <a:ext cx="115920" cy="11592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62783167-7DEE-498B-B1D6-4BB038EC699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332210" y="5305980"/>
                  <a:ext cx="1335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D291855-2FCE-438E-9E67-A0E77C495125}"/>
                    </a:ext>
                  </a:extLst>
                </p14:cNvPr>
                <p14:cNvContentPartPr/>
                <p14:nvPr/>
              </p14:nvContentPartPr>
              <p14:xfrm>
                <a:off x="11480530" y="5346300"/>
                <a:ext cx="107280" cy="1476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D291855-2FCE-438E-9E67-A0E77C49512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471890" y="5337300"/>
                  <a:ext cx="124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103C54C5-62CC-40B6-AC26-06A50923813D}"/>
                    </a:ext>
                  </a:extLst>
                </p14:cNvPr>
                <p14:cNvContentPartPr/>
                <p14:nvPr/>
              </p14:nvContentPartPr>
              <p14:xfrm>
                <a:off x="11537770" y="5384460"/>
                <a:ext cx="50040" cy="72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103C54C5-62CC-40B6-AC26-06A50923813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528770" y="5375820"/>
                  <a:ext cx="67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BC6695A1-48F7-4441-AD01-6E1C254CE333}"/>
                    </a:ext>
                  </a:extLst>
                </p14:cNvPr>
                <p14:cNvContentPartPr/>
                <p14:nvPr/>
              </p14:nvContentPartPr>
              <p14:xfrm>
                <a:off x="11442370" y="5016540"/>
                <a:ext cx="194760" cy="20556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BC6695A1-48F7-4441-AD01-6E1C254CE33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433730" y="5007540"/>
                  <a:ext cx="212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29C8913E-3533-491E-AE5B-CE56B0B5AFA6}"/>
                    </a:ext>
                  </a:extLst>
                </p14:cNvPr>
                <p14:cNvContentPartPr/>
                <p14:nvPr/>
              </p14:nvContentPartPr>
              <p14:xfrm>
                <a:off x="7498570" y="1639020"/>
                <a:ext cx="2001600" cy="348552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29C8913E-3533-491E-AE5B-CE56B0B5AFA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89930" y="1630380"/>
                  <a:ext cx="2019240" cy="350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3B2F1410-BFF8-433C-8D11-E86241FC3B83}"/>
              </a:ext>
            </a:extLst>
          </p:cNvPr>
          <p:cNvGrpSpPr/>
          <p:nvPr/>
        </p:nvGrpSpPr>
        <p:grpSpPr>
          <a:xfrm>
            <a:off x="2589430" y="3178144"/>
            <a:ext cx="3195550" cy="1235244"/>
            <a:chOff x="2589430" y="3178144"/>
            <a:chExt cx="3195550" cy="123524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56B3DBF9-2C4D-422C-BC53-8E6B8CC6D563}"/>
                    </a:ext>
                  </a:extLst>
                </p14:cNvPr>
                <p14:cNvContentPartPr/>
                <p14:nvPr/>
              </p14:nvContentPartPr>
              <p14:xfrm>
                <a:off x="2654327" y="3609721"/>
                <a:ext cx="993348" cy="21564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56B3DBF9-2C4D-422C-BC53-8E6B8CC6D56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645686" y="3601081"/>
                  <a:ext cx="101099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779DA633-EE05-44E3-BB31-50BD3B6A39C2}"/>
                    </a:ext>
                  </a:extLst>
                </p14:cNvPr>
                <p14:cNvContentPartPr/>
                <p14:nvPr/>
              </p14:nvContentPartPr>
              <p14:xfrm>
                <a:off x="2589430" y="3850345"/>
                <a:ext cx="1062224" cy="563043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779DA633-EE05-44E3-BB31-50BD3B6A39C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580788" y="3841345"/>
                  <a:ext cx="1079868" cy="5806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606CED74-5961-492D-855E-CEBFC530872B}"/>
                    </a:ext>
                  </a:extLst>
                </p14:cNvPr>
                <p14:cNvContentPartPr/>
                <p14:nvPr/>
              </p14:nvContentPartPr>
              <p14:xfrm>
                <a:off x="3744101" y="3592767"/>
                <a:ext cx="105610" cy="349783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606CED74-5961-492D-855E-CEBFC530872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735090" y="3583771"/>
                  <a:ext cx="123272" cy="3674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7151DA96-E0A5-4612-930C-735903891BA7}"/>
                    </a:ext>
                  </a:extLst>
                </p14:cNvPr>
                <p14:cNvContentPartPr/>
                <p14:nvPr/>
              </p14:nvContentPartPr>
              <p14:xfrm>
                <a:off x="3816270" y="3733860"/>
                <a:ext cx="175680" cy="16704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7151DA96-E0A5-4612-930C-735903891BA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807630" y="3725220"/>
                  <a:ext cx="193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93C7FD47-C87A-4A5C-A890-7EC44B1D6C6E}"/>
                    </a:ext>
                  </a:extLst>
                </p14:cNvPr>
                <p14:cNvContentPartPr/>
                <p14:nvPr/>
              </p14:nvContentPartPr>
              <p14:xfrm>
                <a:off x="4058177" y="3746243"/>
                <a:ext cx="306" cy="95179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93C7FD47-C87A-4A5C-A890-7EC44B1D6C6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050833" y="3737264"/>
                  <a:ext cx="15300" cy="112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C2887739-329E-47EA-95DC-C211F6CCFE3D}"/>
                    </a:ext>
                  </a:extLst>
                </p14:cNvPr>
                <p14:cNvContentPartPr/>
                <p14:nvPr/>
              </p14:nvContentPartPr>
              <p14:xfrm>
                <a:off x="3998790" y="3692408"/>
                <a:ext cx="127957" cy="59487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C2887739-329E-47EA-95DC-C211F6CCFE3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90164" y="3683395"/>
                  <a:ext cx="145569" cy="77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1B1322FC-B321-4AB1-92B6-40C50ED1A6BC}"/>
                    </a:ext>
                  </a:extLst>
                </p14:cNvPr>
                <p14:cNvContentPartPr/>
                <p14:nvPr/>
              </p14:nvContentPartPr>
              <p14:xfrm>
                <a:off x="4150012" y="3632921"/>
                <a:ext cx="233873" cy="209096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1B1322FC-B321-4AB1-92B6-40C50ED1A6B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141377" y="3623924"/>
                  <a:ext cx="251503" cy="226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64BFB690-9B74-43C9-93FB-0AAA7A889092}"/>
                    </a:ext>
                  </a:extLst>
                </p14:cNvPr>
                <p14:cNvContentPartPr/>
                <p14:nvPr/>
              </p14:nvContentPartPr>
              <p14:xfrm>
                <a:off x="4500209" y="3550234"/>
                <a:ext cx="108671" cy="144256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64BFB690-9B74-43C9-93FB-0AAA7A88909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491213" y="3541600"/>
                  <a:ext cx="126303" cy="161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DFA69175-F315-44B1-A037-D5C4BD2E816B}"/>
                    </a:ext>
                  </a:extLst>
                </p14:cNvPr>
                <p14:cNvContentPartPr/>
                <p14:nvPr/>
              </p14:nvContentPartPr>
              <p14:xfrm>
                <a:off x="4646533" y="3519598"/>
                <a:ext cx="162548" cy="20166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DFA69175-F315-44B1-A037-D5C4BD2E816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637883" y="3510595"/>
                  <a:ext cx="180208" cy="219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A456BE98-3B4D-4B88-B1DA-81C0905C5E3A}"/>
                    </a:ext>
                  </a:extLst>
                </p14:cNvPr>
                <p14:cNvContentPartPr/>
                <p14:nvPr/>
              </p14:nvContentPartPr>
              <p14:xfrm>
                <a:off x="4760102" y="3443753"/>
                <a:ext cx="153058" cy="196009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A456BE98-3B4D-4B88-B1DA-81C0905C5E3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751099" y="3435106"/>
                  <a:ext cx="170705" cy="213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FBB13CD-DDF3-4A3C-B14B-938EE52ED14A}"/>
                    </a:ext>
                  </a:extLst>
                </p14:cNvPr>
                <p14:cNvContentPartPr/>
                <p14:nvPr/>
              </p14:nvContentPartPr>
              <p14:xfrm>
                <a:off x="4931527" y="3400030"/>
                <a:ext cx="118161" cy="170132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FBB13CD-DDF3-4A3C-B14B-938EE52ED14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922548" y="3391038"/>
                  <a:ext cx="135759" cy="187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B788FC57-5F0B-434A-9301-4F33825B5FCD}"/>
                    </a:ext>
                  </a:extLst>
                </p14:cNvPr>
                <p14:cNvContentPartPr/>
                <p14:nvPr/>
              </p14:nvContentPartPr>
              <p14:xfrm>
                <a:off x="5132034" y="3343220"/>
                <a:ext cx="108365" cy="154963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B788FC57-5F0B-434A-9301-4F33825B5FC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123034" y="3334231"/>
                  <a:ext cx="126006" cy="172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37EE3A99-2187-4B5C-B949-1D79F5CEC5CE}"/>
                    </a:ext>
                  </a:extLst>
                </p14:cNvPr>
                <p14:cNvContentPartPr/>
                <p14:nvPr/>
              </p14:nvContentPartPr>
              <p14:xfrm>
                <a:off x="5277133" y="3336379"/>
                <a:ext cx="56325" cy="127302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37EE3A99-2187-4B5C-B949-1D79F5CEC5C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268164" y="3327389"/>
                  <a:ext cx="73904" cy="144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7F08FAA5-9A3C-4A2F-9EDE-EC475DF31D28}"/>
                    </a:ext>
                  </a:extLst>
                </p14:cNvPr>
                <p14:cNvContentPartPr/>
                <p14:nvPr/>
              </p14:nvContentPartPr>
              <p14:xfrm>
                <a:off x="5375396" y="3178144"/>
                <a:ext cx="149691" cy="301598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7F08FAA5-9A3C-4A2F-9EDE-EC475DF31D2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366760" y="3169506"/>
                  <a:ext cx="167323" cy="319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874063B3-1215-480B-826E-829C437FBAAD}"/>
                    </a:ext>
                  </a:extLst>
                </p14:cNvPr>
                <p14:cNvContentPartPr/>
                <p14:nvPr/>
              </p14:nvContentPartPr>
              <p14:xfrm>
                <a:off x="5542536" y="3274810"/>
                <a:ext cx="242444" cy="140984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874063B3-1215-480B-826E-829C437FBAA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533903" y="3266178"/>
                  <a:ext cx="260070" cy="1586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32849C80-A5AE-46F5-B409-DC0919A81089}"/>
              </a:ext>
            </a:extLst>
          </p:cNvPr>
          <p:cNvGrpSpPr/>
          <p:nvPr/>
        </p:nvGrpSpPr>
        <p:grpSpPr>
          <a:xfrm>
            <a:off x="1432930" y="4390654"/>
            <a:ext cx="4931280" cy="755113"/>
            <a:chOff x="1238170" y="4588140"/>
            <a:chExt cx="5340600" cy="91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0D7F18C6-2A4E-43A9-AEC3-F32BCD3C07D0}"/>
                    </a:ext>
                  </a:extLst>
                </p14:cNvPr>
                <p14:cNvContentPartPr/>
                <p14:nvPr/>
              </p14:nvContentPartPr>
              <p14:xfrm>
                <a:off x="1238170" y="5018340"/>
                <a:ext cx="5340600" cy="48672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0D7F18C6-2A4E-43A9-AEC3-F32BCD3C07D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28424" y="5007417"/>
                  <a:ext cx="5359703" cy="508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A7F63CF2-9DFB-4C75-A83B-AAED8992F964}"/>
                    </a:ext>
                  </a:extLst>
                </p14:cNvPr>
                <p14:cNvContentPartPr/>
                <p14:nvPr/>
              </p14:nvContentPartPr>
              <p14:xfrm>
                <a:off x="3619570" y="4665900"/>
                <a:ext cx="190800" cy="27072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A7F63CF2-9DFB-4C75-A83B-AAED8992F96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609835" y="4654984"/>
                  <a:ext cx="209880" cy="292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750082F2-C3D6-4D82-83CC-EA8089410DAD}"/>
                    </a:ext>
                  </a:extLst>
                </p14:cNvPr>
                <p14:cNvContentPartPr/>
                <p14:nvPr/>
              </p14:nvContentPartPr>
              <p14:xfrm>
                <a:off x="3797410" y="4774260"/>
                <a:ext cx="162360" cy="13464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750082F2-C3D6-4D82-83CC-EA8089410D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787653" y="4763331"/>
                  <a:ext cx="181484" cy="156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BB116A6A-167C-4F76-B814-D5ED17BFEDE9}"/>
                    </a:ext>
                  </a:extLst>
                </p14:cNvPr>
                <p14:cNvContentPartPr/>
                <p14:nvPr/>
              </p14:nvContentPartPr>
              <p14:xfrm>
                <a:off x="3993970" y="4819260"/>
                <a:ext cx="360" cy="6336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BB116A6A-167C-4F76-B814-D5ED17BFEDE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985330" y="4808845"/>
                  <a:ext cx="18000" cy="846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5D7E6938-C922-47F4-B828-5AD584000C96}"/>
                    </a:ext>
                  </a:extLst>
                </p14:cNvPr>
                <p14:cNvContentPartPr/>
                <p14:nvPr/>
              </p14:nvContentPartPr>
              <p14:xfrm>
                <a:off x="3974890" y="4751580"/>
                <a:ext cx="110160" cy="3024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5D7E6938-C922-47F4-B828-5AD584000C9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965124" y="4741062"/>
                  <a:ext cx="129301" cy="51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3854F382-1F36-47FC-8345-1F33098F1E31}"/>
                    </a:ext>
                  </a:extLst>
                </p14:cNvPr>
                <p14:cNvContentPartPr/>
                <p14:nvPr/>
              </p14:nvContentPartPr>
              <p14:xfrm>
                <a:off x="4089370" y="4697220"/>
                <a:ext cx="335880" cy="14184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3854F382-1F36-47FC-8345-1F33098F1E3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079629" y="4686746"/>
                  <a:ext cx="354973" cy="1632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F9C5B33A-09CC-4B0C-8950-B2B28BD6598C}"/>
                    </a:ext>
                  </a:extLst>
                </p14:cNvPr>
                <p14:cNvContentPartPr/>
                <p14:nvPr/>
              </p14:nvContentPartPr>
              <p14:xfrm>
                <a:off x="4076410" y="4948500"/>
                <a:ext cx="77760" cy="15156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F9C5B33A-09CC-4B0C-8950-B2B28BD6598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067032" y="4937581"/>
                  <a:ext cx="96907" cy="172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9987AA67-0476-40C4-AB6D-2894B846A4F0}"/>
                    </a:ext>
                  </a:extLst>
                </p14:cNvPr>
                <p14:cNvContentPartPr/>
                <p14:nvPr/>
              </p14:nvContentPartPr>
              <p14:xfrm>
                <a:off x="4197010" y="4757340"/>
                <a:ext cx="522000" cy="29268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9987AA67-0476-40C4-AB6D-2894B846A4F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187654" y="4746419"/>
                  <a:ext cx="541102" cy="314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4CF02926-85CD-459F-B802-031B41601022}"/>
                    </a:ext>
                  </a:extLst>
                </p14:cNvPr>
                <p14:cNvContentPartPr/>
                <p14:nvPr/>
              </p14:nvContentPartPr>
              <p14:xfrm>
                <a:off x="4741690" y="4588140"/>
                <a:ext cx="345960" cy="23940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4CF02926-85CD-459F-B802-031B4160102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731950" y="4577218"/>
                  <a:ext cx="365050" cy="26080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4ED3835C-F271-47FB-92F2-1D9AA670483A}"/>
                  </a:ext>
                </a:extLst>
              </p14:cNvPr>
              <p14:cNvContentPartPr/>
              <p14:nvPr/>
            </p14:nvContentPartPr>
            <p14:xfrm>
              <a:off x="7803311" y="5303974"/>
              <a:ext cx="226440" cy="20160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4ED3835C-F271-47FB-92F2-1D9AA670483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794671" y="5294974"/>
                <a:ext cx="2440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4138CBEE-233D-4E88-AAD1-27AA76390DA0}"/>
                  </a:ext>
                </a:extLst>
              </p14:cNvPr>
              <p14:cNvContentPartPr/>
              <p14:nvPr/>
            </p14:nvContentPartPr>
            <p14:xfrm>
              <a:off x="9068351" y="5379214"/>
              <a:ext cx="125280" cy="17820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4138CBEE-233D-4E88-AAD1-27AA76390DA0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059711" y="5370214"/>
                <a:ext cx="1429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00700289-735D-4CE8-A7E3-C251D136BE81}"/>
                  </a:ext>
                </a:extLst>
              </p14:cNvPr>
              <p14:cNvContentPartPr/>
              <p14:nvPr/>
            </p14:nvContentPartPr>
            <p14:xfrm>
              <a:off x="10972391" y="5309734"/>
              <a:ext cx="163800" cy="24228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00700289-735D-4CE8-A7E3-C251D136BE8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0963751" y="5301094"/>
                <a:ext cx="1814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7CE73995-B53E-4806-9B08-EBC32773B8C9}"/>
                  </a:ext>
                </a:extLst>
              </p14:cNvPr>
              <p14:cNvContentPartPr/>
              <p14:nvPr/>
            </p14:nvContentPartPr>
            <p14:xfrm>
              <a:off x="11685191" y="5304334"/>
              <a:ext cx="115200" cy="19008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7CE73995-B53E-4806-9B08-EBC32773B8C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1676191" y="5295334"/>
                <a:ext cx="132840" cy="2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3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E2E2B-5885-44A6-A121-3DE27707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 (</a:t>
            </a:r>
            <a:r>
              <a:rPr lang="en-US" dirty="0"/>
              <a:t>RNN)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566B3-5BB1-446F-8545-E72355D1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Рекуррентные нейронные сети – нейронные сети предназначенные для обработки последовательностей данных. Ключевое отличие </a:t>
            </a:r>
            <a:r>
              <a:rPr lang="ru-RU" dirty="0" err="1"/>
              <a:t>батча</a:t>
            </a:r>
            <a:r>
              <a:rPr lang="ru-RU" dirty="0"/>
              <a:t> от последовательности – в </a:t>
            </a:r>
            <a:r>
              <a:rPr lang="ru-RU" dirty="0" err="1"/>
              <a:t>батче</a:t>
            </a:r>
            <a:r>
              <a:rPr lang="ru-RU" dirty="0"/>
              <a:t> образцы статистически независимы, а в последовательности это не так, рекуррентные нейронные сети предназначены для анализа этих зависимостей. Для последовательности важно то, в каком порядке идут члены этой самой последовательности. Например, если говорить про тексты «как же хорошо было на озере летом» и «было как озере на летом же хорошо», думаю смысл понятен – порядок слов в предложении важен.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A5A91F-359A-4CC4-B22D-D72FA677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5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76BB7-8182-43F2-9728-FDBCE6D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F240F9-3833-407E-AF3F-2574AF598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98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Максимально просто рекуррентный слой можно реализовать так: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SimpleRNN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activation):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zeros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activation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__call__(self, sequence):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self.state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sequence: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 @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U @ state + b)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output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C753A6-719B-4956-A334-8E75E3C7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5</a:t>
            </a:fld>
            <a:endParaRPr lang="ru-RU"/>
          </a:p>
        </p:txBody>
      </p:sp>
      <p:pic>
        <p:nvPicPr>
          <p:cNvPr id="227" name="Рисунок 226">
            <a:extLst>
              <a:ext uri="{FF2B5EF4-FFF2-40B4-BE49-F238E27FC236}">
                <a16:creationId xmlns:a16="http://schemas.microsoft.com/office/drawing/2014/main" id="{C6AE8FDF-32A1-44D9-A4FC-558CFB1C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3113837"/>
            <a:ext cx="4576175" cy="17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9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D18C6-D958-40EF-A412-9D9A1AF7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4BCDD-AF7A-45CE-8740-E635D266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Таким образом рекуррентная нейронная сеть является реализацией автомата Мили, у которой выходные значения зависят как от входа, так и от состояния автомата. </a:t>
            </a:r>
          </a:p>
          <a:p>
            <a:pPr marL="0" indent="0">
              <a:buNone/>
            </a:pPr>
            <a:r>
              <a:rPr lang="ru-RU" dirty="0"/>
              <a:t>Данная процедура позволяет нейронной сети делать предсказания, изучая связь между членами последовательности во времени (или иногда не во времени, а просто по порядку)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49E5C9-1F01-4A28-99CA-766770A5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8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784B8-E7DA-4074-B0A8-D1F8410D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16753-7609-4F3F-8913-978347C7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03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Иногда бывает полезно посмотреть на последовательность в обратном порядке, потому что если говорить про последовательность не как временную, то здесь не выполняется принцип причинно-следственной связи, и члены последовательности  из «будущего» могут влиять на члены из «прошлого». В качестве примера можно привести опять же текст или свойства бруска металла в разных точках его длинны.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5AECB3-D9B0-4222-AA2E-8ED3249C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16024-F3C7-4537-9CE0-4DE09571E5D6}"/>
              </a:ext>
            </a:extLst>
          </p:cNvPr>
          <p:cNvSpPr txBox="1"/>
          <p:nvPr/>
        </p:nvSpPr>
        <p:spPr>
          <a:xfrm>
            <a:off x="1277654" y="5317299"/>
            <a:ext cx="25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Вася любил своего кота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F3FEBAE7-4AB2-4CB9-9B60-11A1B227BB0E}"/>
                  </a:ext>
                </a:extLst>
              </p14:cNvPr>
              <p14:cNvContentPartPr/>
              <p14:nvPr/>
            </p14:nvContentPartPr>
            <p14:xfrm>
              <a:off x="6299569" y="5194534"/>
              <a:ext cx="110880" cy="1335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F3FEBAE7-4AB2-4CB9-9B60-11A1B227BB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1929" y="5176894"/>
                <a:ext cx="1465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2DEE3990-F5C4-470B-8FA6-9AA36067B7EC}"/>
                  </a:ext>
                </a:extLst>
              </p14:cNvPr>
              <p14:cNvContentPartPr/>
              <p14:nvPr/>
            </p14:nvContentPartPr>
            <p14:xfrm>
              <a:off x="6428809" y="5194534"/>
              <a:ext cx="3232080" cy="34488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2DEE3990-F5C4-470B-8FA6-9AA36067B7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1169" y="5176894"/>
                <a:ext cx="3267720" cy="38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0905958-73BD-464B-8C99-6556BAC3EFBA}"/>
              </a:ext>
            </a:extLst>
          </p:cNvPr>
          <p:cNvGrpSpPr/>
          <p:nvPr/>
        </p:nvGrpSpPr>
        <p:grpSpPr>
          <a:xfrm>
            <a:off x="1609511" y="5183374"/>
            <a:ext cx="8242178" cy="547200"/>
            <a:chOff x="1609511" y="5183374"/>
            <a:chExt cx="8242178" cy="54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2CA4FD38-AD2A-49CE-B272-2A7D38698701}"/>
                    </a:ext>
                  </a:extLst>
                </p14:cNvPr>
                <p14:cNvContentPartPr/>
                <p14:nvPr/>
              </p14:nvContentPartPr>
              <p14:xfrm>
                <a:off x="1609511" y="5285614"/>
                <a:ext cx="491040" cy="1195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2CA4FD38-AD2A-49CE-B272-2A7D386987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91511" y="5267974"/>
                  <a:ext cx="526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4C81DB1B-8C32-434F-ADEE-DD6552B1B220}"/>
                    </a:ext>
                  </a:extLst>
                </p14:cNvPr>
                <p14:cNvContentPartPr/>
                <p14:nvPr/>
              </p14:nvContentPartPr>
              <p14:xfrm>
                <a:off x="2304671" y="5183374"/>
                <a:ext cx="1238040" cy="22860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4C81DB1B-8C32-434F-ADEE-DD6552B1B2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6671" y="5165374"/>
                  <a:ext cx="1273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809327DD-B26A-4630-B609-B103FBFF1723}"/>
                    </a:ext>
                  </a:extLst>
                </p14:cNvPr>
                <p14:cNvContentPartPr/>
                <p14:nvPr/>
              </p14:nvContentPartPr>
              <p14:xfrm>
                <a:off x="2961311" y="5603134"/>
                <a:ext cx="433440" cy="12744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809327DD-B26A-4630-B609-B103FBFF17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43671" y="5585134"/>
                  <a:ext cx="4690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363714C5-65A4-4B49-8CC3-94E10A051ABD}"/>
                    </a:ext>
                  </a:extLst>
                </p14:cNvPr>
                <p14:cNvContentPartPr/>
                <p14:nvPr/>
              </p14:nvContentPartPr>
              <p14:xfrm>
                <a:off x="6322609" y="5183374"/>
                <a:ext cx="3529080" cy="4878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363714C5-65A4-4B49-8CC3-94E10A051A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04609" y="5165734"/>
                  <a:ext cx="3564720" cy="52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B6B6F113-DABB-4615-92E1-FA84F6D6D19A}"/>
                  </a:ext>
                </a:extLst>
              </p14:cNvPr>
              <p14:cNvContentPartPr/>
              <p14:nvPr/>
            </p14:nvContentPartPr>
            <p14:xfrm>
              <a:off x="6907249" y="5394694"/>
              <a:ext cx="283320" cy="1641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B6B6F113-DABB-4615-92E1-FA84F6D6D1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89249" y="5376694"/>
                <a:ext cx="3189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22BB2920-0A1A-43EF-99E4-D8A6499DBF72}"/>
              </a:ext>
            </a:extLst>
          </p:cNvPr>
          <p:cNvGrpSpPr/>
          <p:nvPr/>
        </p:nvGrpSpPr>
        <p:grpSpPr>
          <a:xfrm>
            <a:off x="6900866" y="5242774"/>
            <a:ext cx="1624756" cy="658080"/>
            <a:chOff x="6900866" y="5242774"/>
            <a:chExt cx="1624756" cy="65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E7209CBC-BC46-4ACA-93B1-0F423040F296}"/>
                    </a:ext>
                  </a:extLst>
                </p14:cNvPr>
                <p14:cNvContentPartPr/>
                <p14:nvPr/>
              </p14:nvContentPartPr>
              <p14:xfrm>
                <a:off x="6919849" y="5388574"/>
                <a:ext cx="35280" cy="13968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E7209CBC-BC46-4ACA-93B1-0F423040F2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02209" y="5370934"/>
                  <a:ext cx="70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34C3C515-2EA1-488C-91CB-6C6A80805DAA}"/>
                    </a:ext>
                  </a:extLst>
                </p14:cNvPr>
                <p14:cNvContentPartPr/>
                <p14:nvPr/>
              </p14:nvContentPartPr>
              <p14:xfrm>
                <a:off x="7218289" y="5445094"/>
                <a:ext cx="360" cy="11880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34C3C515-2EA1-488C-91CB-6C6A80805D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00289" y="5427094"/>
                  <a:ext cx="36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BACCFD20-B824-43CA-A51F-A272E66ECCD9}"/>
                    </a:ext>
                  </a:extLst>
                </p14:cNvPr>
                <p14:cNvContentPartPr/>
                <p14:nvPr/>
              </p14:nvContentPartPr>
              <p14:xfrm>
                <a:off x="8000209" y="5514934"/>
                <a:ext cx="358920" cy="16848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BACCFD20-B824-43CA-A51F-A272E66ECC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82569" y="5496934"/>
                  <a:ext cx="394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F594F30A-27D4-4D7D-B69B-D9E57BD73CBC}"/>
                    </a:ext>
                  </a:extLst>
                </p14:cNvPr>
                <p14:cNvContentPartPr/>
                <p14:nvPr/>
              </p14:nvContentPartPr>
              <p14:xfrm>
                <a:off x="7432489" y="5489014"/>
                <a:ext cx="5760" cy="10764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F594F30A-27D4-4D7D-B69B-D9E57BD73C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14489" y="5471014"/>
                  <a:ext cx="41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CB0E5CDF-B3E2-4C3A-8236-0DB2FFBE5B2B}"/>
                    </a:ext>
                  </a:extLst>
                </p14:cNvPr>
                <p14:cNvContentPartPr/>
                <p14:nvPr/>
              </p14:nvContentPartPr>
              <p14:xfrm>
                <a:off x="7787809" y="5526454"/>
                <a:ext cx="360" cy="1188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CB0E5CDF-B3E2-4C3A-8236-0DB2FFBE5B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70169" y="5508814"/>
                  <a:ext cx="36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FBF815EF-E20B-4EF7-B4D4-603B6949F65B}"/>
                    </a:ext>
                  </a:extLst>
                </p14:cNvPr>
                <p14:cNvContentPartPr/>
                <p14:nvPr/>
              </p14:nvContentPartPr>
              <p14:xfrm>
                <a:off x="7471729" y="5501254"/>
                <a:ext cx="59760" cy="7812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FBF815EF-E20B-4EF7-B4D4-603B6949F65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54089" y="5483614"/>
                  <a:ext cx="95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5D2D9F61-DFED-4C90-AF85-B8C777621D70}"/>
                    </a:ext>
                  </a:extLst>
                </p14:cNvPr>
                <p14:cNvContentPartPr/>
                <p14:nvPr/>
              </p14:nvContentPartPr>
              <p14:xfrm>
                <a:off x="7528249" y="5513854"/>
                <a:ext cx="59760" cy="9720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5D2D9F61-DFED-4C90-AF85-B8C777621D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10249" y="5496214"/>
                  <a:ext cx="95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D9420D07-F543-478B-9A58-FE8E01C7818D}"/>
                    </a:ext>
                  </a:extLst>
                </p14:cNvPr>
                <p14:cNvContentPartPr/>
                <p14:nvPr/>
              </p14:nvContentPartPr>
              <p14:xfrm>
                <a:off x="7617169" y="5520334"/>
                <a:ext cx="52200" cy="10440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D9420D07-F543-478B-9A58-FE8E01C781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99529" y="5502694"/>
                  <a:ext cx="87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CC5935FD-0081-4274-945C-1A891F50624D}"/>
                    </a:ext>
                  </a:extLst>
                </p14:cNvPr>
                <p14:cNvContentPartPr/>
                <p14:nvPr/>
              </p14:nvContentPartPr>
              <p14:xfrm>
                <a:off x="7696729" y="5532574"/>
                <a:ext cx="66600" cy="9000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CC5935FD-0081-4274-945C-1A891F50624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78729" y="5514934"/>
                  <a:ext cx="102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53E3476-6BEA-4AF0-B829-476446C7347D}"/>
                    </a:ext>
                  </a:extLst>
                </p14:cNvPr>
                <p14:cNvContentPartPr/>
                <p14:nvPr/>
              </p14:nvContentPartPr>
              <p14:xfrm>
                <a:off x="7093009" y="5242774"/>
                <a:ext cx="514080" cy="16668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53E3476-6BEA-4AF0-B829-476446C7347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75009" y="5224774"/>
                  <a:ext cx="549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433A570A-FDEF-47BA-B225-76AD81F36393}"/>
                    </a:ext>
                  </a:extLst>
                </p14:cNvPr>
                <p14:cNvContentPartPr/>
                <p14:nvPr/>
              </p14:nvContentPartPr>
              <p14:xfrm>
                <a:off x="7640569" y="5676574"/>
                <a:ext cx="548640" cy="15840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433A570A-FDEF-47BA-B225-76AD81F3639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22929" y="5658934"/>
                  <a:ext cx="584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5CA53C33-6847-402B-81B6-84F31CDE8D11}"/>
                    </a:ext>
                  </a:extLst>
                </p14:cNvPr>
                <p14:cNvContentPartPr/>
                <p14:nvPr/>
              </p14:nvContentPartPr>
              <p14:xfrm>
                <a:off x="6900866" y="5622214"/>
                <a:ext cx="67985" cy="1087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5CA53C33-6847-402B-81B6-84F31CDE8D1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82881" y="5604214"/>
                  <a:ext cx="103596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EFD7748C-135B-424A-A4F5-7291414F6B53}"/>
                    </a:ext>
                  </a:extLst>
                </p14:cNvPr>
                <p14:cNvContentPartPr/>
                <p14:nvPr/>
              </p14:nvContentPartPr>
              <p14:xfrm>
                <a:off x="6900866" y="5690974"/>
                <a:ext cx="67190" cy="712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EFD7748C-135B-424A-A4F5-7291414F6B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882804" y="5673334"/>
                  <a:ext cx="102952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DDCD3636-ABDC-4949-B622-E73463DBFA37}"/>
                    </a:ext>
                  </a:extLst>
                </p14:cNvPr>
                <p14:cNvContentPartPr/>
                <p14:nvPr/>
              </p14:nvContentPartPr>
              <p14:xfrm>
                <a:off x="7011392" y="5716174"/>
                <a:ext cx="54865" cy="43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DDCD3636-ABDC-4949-B622-E73463DBFA3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93705" y="5698174"/>
                  <a:ext cx="90599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DE6DF7D4-E2B9-4C9D-BBFA-9A16AED9F256}"/>
                    </a:ext>
                  </a:extLst>
                </p14:cNvPr>
                <p14:cNvContentPartPr/>
                <p14:nvPr/>
              </p14:nvContentPartPr>
              <p14:xfrm>
                <a:off x="7101243" y="5668654"/>
                <a:ext cx="81503" cy="14184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DE6DF7D4-E2B9-4C9D-BBFA-9A16AED9F25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83572" y="5651014"/>
                  <a:ext cx="117206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FEE35667-59D3-41F5-B844-98AD2181F908}"/>
                    </a:ext>
                  </a:extLst>
                </p14:cNvPr>
                <p14:cNvContentPartPr/>
                <p14:nvPr/>
              </p14:nvContentPartPr>
              <p14:xfrm>
                <a:off x="7411969" y="5728666"/>
                <a:ext cx="78840" cy="1548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FEE35667-59D3-41F5-B844-98AD2181F90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93969" y="5710666"/>
                  <a:ext cx="114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8E24C6FB-3738-4A1F-94A3-C3B3683B9F67}"/>
                    </a:ext>
                  </a:extLst>
                </p14:cNvPr>
                <p14:cNvContentPartPr/>
                <p14:nvPr/>
              </p14:nvContentPartPr>
              <p14:xfrm>
                <a:off x="7474609" y="5828746"/>
                <a:ext cx="73080" cy="7092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8E24C6FB-3738-4A1F-94A3-C3B3683B9F6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56609" y="5811106"/>
                  <a:ext cx="108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DFBEA6B2-5235-48B9-BDB4-4FCA1EA6ABC3}"/>
                    </a:ext>
                  </a:extLst>
                </p14:cNvPr>
                <p14:cNvContentPartPr/>
                <p14:nvPr/>
              </p14:nvContentPartPr>
              <p14:xfrm>
                <a:off x="8264262" y="5813374"/>
                <a:ext cx="80640" cy="864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DFBEA6B2-5235-48B9-BDB4-4FCA1EA6ABC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46262" y="5795734"/>
                  <a:ext cx="116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1CE4DA38-C1D5-4405-83C2-3C7206A73EE2}"/>
                    </a:ext>
                  </a:extLst>
                </p14:cNvPr>
                <p14:cNvContentPartPr/>
                <p14:nvPr/>
              </p14:nvContentPartPr>
              <p14:xfrm>
                <a:off x="8401782" y="5825974"/>
                <a:ext cx="360" cy="7488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1CE4DA38-C1D5-4405-83C2-3C7206A73E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84142" y="5808334"/>
                  <a:ext cx="36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76FBA770-3441-4932-A380-4A88A43CEC50}"/>
                    </a:ext>
                  </a:extLst>
                </p14:cNvPr>
                <p14:cNvContentPartPr/>
                <p14:nvPr/>
              </p14:nvContentPartPr>
              <p14:xfrm>
                <a:off x="8370462" y="5863774"/>
                <a:ext cx="37080" cy="64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76FBA770-3441-4932-A380-4A88A43CEC5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52462" y="5845774"/>
                  <a:ext cx="72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BF12474F-9674-4050-90D3-8ED229FEDD9D}"/>
                    </a:ext>
                  </a:extLst>
                </p14:cNvPr>
                <p14:cNvContentPartPr/>
                <p14:nvPr/>
              </p14:nvContentPartPr>
              <p14:xfrm>
                <a:off x="8471982" y="5762254"/>
                <a:ext cx="53640" cy="12744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BF12474F-9674-4050-90D3-8ED229FEDD9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454342" y="5744614"/>
                  <a:ext cx="8928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26F4376A-88B9-4F35-9BB9-C371FB6B468E}"/>
                  </a:ext>
                </a:extLst>
              </p14:cNvPr>
              <p14:cNvContentPartPr/>
              <p14:nvPr/>
            </p14:nvContentPartPr>
            <p14:xfrm>
              <a:off x="6283369" y="5419534"/>
              <a:ext cx="177840" cy="42300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26F4376A-88B9-4F35-9BB9-C371FB6B468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274369" y="5410894"/>
                <a:ext cx="1954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A3427543-3327-46F4-AB41-7C38EB092FD2}"/>
                  </a:ext>
                </a:extLst>
              </p14:cNvPr>
              <p14:cNvContentPartPr/>
              <p14:nvPr/>
            </p14:nvContentPartPr>
            <p14:xfrm>
              <a:off x="9684649" y="5356894"/>
              <a:ext cx="202680" cy="44640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A3427543-3327-46F4-AB41-7C38EB092FD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675649" y="5347894"/>
                <a:ext cx="220320" cy="46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08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88D00-7B45-4FE5-9AE1-426F0D0E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270E3A-5EA7-473F-B060-0BC22E92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8</a:t>
            </a:fld>
            <a:endParaRPr lang="ru-RU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7AA1393-B63C-414D-821C-D9CC755D1213}"/>
              </a:ext>
            </a:extLst>
          </p:cNvPr>
          <p:cNvGrpSpPr/>
          <p:nvPr/>
        </p:nvGrpSpPr>
        <p:grpSpPr>
          <a:xfrm>
            <a:off x="3400535" y="5495400"/>
            <a:ext cx="983880" cy="562680"/>
            <a:chOff x="3400535" y="5495400"/>
            <a:chExt cx="983880" cy="56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76A772BF-DBEF-4BF6-ACAD-86CB17D5BD36}"/>
                    </a:ext>
                  </a:extLst>
                </p14:cNvPr>
                <p14:cNvContentPartPr/>
                <p14:nvPr/>
              </p14:nvContentPartPr>
              <p14:xfrm>
                <a:off x="3400535" y="5646240"/>
                <a:ext cx="246240" cy="24804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76A772BF-DBEF-4BF6-ACAD-86CB17D5BD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91535" y="5637600"/>
                  <a:ext cx="2638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463770CA-76D9-4E56-8F5D-3CE0D793F139}"/>
                    </a:ext>
                  </a:extLst>
                </p14:cNvPr>
                <p14:cNvContentPartPr/>
                <p14:nvPr/>
              </p14:nvContentPartPr>
              <p14:xfrm>
                <a:off x="3751535" y="5891400"/>
                <a:ext cx="25920" cy="1051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463770CA-76D9-4E56-8F5D-3CE0D793F1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42535" y="5882400"/>
                  <a:ext cx="43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EB5B49BD-4235-498D-A0B2-7BC9AC71EAFC}"/>
                    </a:ext>
                  </a:extLst>
                </p14:cNvPr>
                <p14:cNvContentPartPr/>
                <p14:nvPr/>
              </p14:nvContentPartPr>
              <p14:xfrm>
                <a:off x="3907775" y="5495400"/>
                <a:ext cx="226800" cy="44208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EB5B49BD-4235-498D-A0B2-7BC9AC71EA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98775" y="5486400"/>
                  <a:ext cx="2444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306DB71-BF52-4756-B064-CA8FF13F8249}"/>
                    </a:ext>
                  </a:extLst>
                </p14:cNvPr>
                <p14:cNvContentPartPr/>
                <p14:nvPr/>
              </p14:nvContentPartPr>
              <p14:xfrm>
                <a:off x="4114415" y="5941440"/>
                <a:ext cx="26640" cy="11664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306DB71-BF52-4756-B064-CA8FF13F82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05775" y="5932800"/>
                  <a:ext cx="44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88B9ADB2-D489-4B8E-B79F-4EAFA5FB95CB}"/>
                    </a:ext>
                  </a:extLst>
                </p14:cNvPr>
                <p14:cNvContentPartPr/>
                <p14:nvPr/>
              </p14:nvContentPartPr>
              <p14:xfrm>
                <a:off x="4235375" y="5771520"/>
                <a:ext cx="149040" cy="2012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88B9ADB2-D489-4B8E-B79F-4EAFA5FB95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26375" y="5762520"/>
                  <a:ext cx="16668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689B5B4-CFDD-4204-BC7C-A6236A4842C2}"/>
              </a:ext>
            </a:extLst>
          </p:cNvPr>
          <p:cNvGrpSpPr/>
          <p:nvPr/>
        </p:nvGrpSpPr>
        <p:grpSpPr>
          <a:xfrm>
            <a:off x="4546775" y="5490720"/>
            <a:ext cx="333000" cy="592200"/>
            <a:chOff x="4546775" y="5490720"/>
            <a:chExt cx="333000" cy="59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274DAA87-97D9-44CD-B2D1-370A12B2791D}"/>
                    </a:ext>
                  </a:extLst>
                </p14:cNvPr>
                <p14:cNvContentPartPr/>
                <p14:nvPr/>
              </p14:nvContentPartPr>
              <p14:xfrm>
                <a:off x="4546775" y="5941440"/>
                <a:ext cx="7560" cy="14148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274DAA87-97D9-44CD-B2D1-370A12B279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38135" y="5932800"/>
                  <a:ext cx="25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86F9DD7-D512-47FE-995B-AF7E76A5DC73}"/>
                    </a:ext>
                  </a:extLst>
                </p14:cNvPr>
                <p14:cNvContentPartPr/>
                <p14:nvPr/>
              </p14:nvContentPartPr>
              <p14:xfrm>
                <a:off x="4703375" y="5490720"/>
                <a:ext cx="176400" cy="49536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86F9DD7-D512-47FE-995B-AF7E76A5DC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94375" y="5481720"/>
                  <a:ext cx="194040" cy="51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046FE9DD-7B46-4F9A-AE0B-086BA9E9EC06}"/>
                  </a:ext>
                </a:extLst>
              </p14:cNvPr>
              <p14:cNvContentPartPr/>
              <p14:nvPr/>
            </p14:nvContentPartPr>
            <p14:xfrm>
              <a:off x="3107495" y="5510520"/>
              <a:ext cx="311760" cy="53820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046FE9DD-7B46-4F9A-AE0B-086BA9E9EC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98495" y="5501520"/>
                <a:ext cx="32940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DB1580CA-1B0A-46E5-A727-3705B981895F}"/>
                  </a:ext>
                </a:extLst>
              </p14:cNvPr>
              <p14:cNvContentPartPr/>
              <p14:nvPr/>
            </p14:nvContentPartPr>
            <p14:xfrm>
              <a:off x="5123135" y="5596920"/>
              <a:ext cx="383400" cy="47628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DB1580CA-1B0A-46E5-A727-3705B98189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14135" y="5588280"/>
                <a:ext cx="4010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BB9C9A6C-7F38-4EC2-8FC4-5A48291F31BE}"/>
                  </a:ext>
                </a:extLst>
              </p14:cNvPr>
              <p14:cNvContentPartPr/>
              <p14:nvPr/>
            </p14:nvContentPartPr>
            <p14:xfrm>
              <a:off x="6065255" y="5652360"/>
              <a:ext cx="353520" cy="44604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BB9C9A6C-7F38-4EC2-8FC4-5A48291F31B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56615" y="5643720"/>
                <a:ext cx="371160" cy="46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2904BF32-2A75-4F30-8F1C-80F0A7C76915}"/>
              </a:ext>
            </a:extLst>
          </p:cNvPr>
          <p:cNvGrpSpPr/>
          <p:nvPr/>
        </p:nvGrpSpPr>
        <p:grpSpPr>
          <a:xfrm>
            <a:off x="6519575" y="5509440"/>
            <a:ext cx="1861560" cy="704520"/>
            <a:chOff x="6519575" y="5509440"/>
            <a:chExt cx="1861560" cy="70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ACE3D1D3-33E7-41A4-8933-243E0E85031B}"/>
                    </a:ext>
                  </a:extLst>
                </p14:cNvPr>
                <p14:cNvContentPartPr/>
                <p14:nvPr/>
              </p14:nvContentPartPr>
              <p14:xfrm>
                <a:off x="6519575" y="5509440"/>
                <a:ext cx="207000" cy="5832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ACE3D1D3-33E7-41A4-8933-243E0E8503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10935" y="5500440"/>
                  <a:ext cx="2246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791E100E-F951-4A7E-93F8-3EC819327C97}"/>
                    </a:ext>
                  </a:extLst>
                </p14:cNvPr>
                <p14:cNvContentPartPr/>
                <p14:nvPr/>
              </p14:nvContentPartPr>
              <p14:xfrm>
                <a:off x="6844295" y="6098040"/>
                <a:ext cx="7560" cy="1159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791E100E-F951-4A7E-93F8-3EC819327C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35655" y="6089400"/>
                  <a:ext cx="25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48858BC-9AE2-4159-9E55-811FE6EA391A}"/>
                    </a:ext>
                  </a:extLst>
                </p14:cNvPr>
                <p14:cNvContentPartPr/>
                <p14:nvPr/>
              </p14:nvContentPartPr>
              <p14:xfrm>
                <a:off x="7031855" y="5817240"/>
                <a:ext cx="128160" cy="28800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48858BC-9AE2-4159-9E55-811FE6EA39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23215" y="5808600"/>
                  <a:ext cx="1458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1C2D4B61-1A54-4372-9336-4B7D26E568A8}"/>
                    </a:ext>
                  </a:extLst>
                </p14:cNvPr>
                <p14:cNvContentPartPr/>
                <p14:nvPr/>
              </p14:nvContentPartPr>
              <p14:xfrm>
                <a:off x="7265135" y="6091920"/>
                <a:ext cx="12240" cy="11844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1C2D4B61-1A54-4372-9336-4B7D26E568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6135" y="6082920"/>
                  <a:ext cx="29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776FB7CD-A016-4305-9E0C-1350B0F48101}"/>
                    </a:ext>
                  </a:extLst>
                </p14:cNvPr>
                <p14:cNvContentPartPr/>
                <p14:nvPr/>
              </p14:nvContentPartPr>
              <p14:xfrm>
                <a:off x="7446575" y="5679000"/>
                <a:ext cx="232200" cy="25668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776FB7CD-A016-4305-9E0C-1350B0F481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37575" y="5670360"/>
                  <a:ext cx="249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011BA1C6-4661-45CB-8F51-62AC78BB0B44}"/>
                    </a:ext>
                  </a:extLst>
                </p14:cNvPr>
                <p14:cNvContentPartPr/>
                <p14:nvPr/>
              </p14:nvContentPartPr>
              <p14:xfrm>
                <a:off x="7439375" y="5666040"/>
                <a:ext cx="132840" cy="43452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011BA1C6-4661-45CB-8F51-62AC78BB0B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30375" y="5657040"/>
                  <a:ext cx="1504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C23EAF6-869A-4A6F-A62B-9B5DA82B7543}"/>
                    </a:ext>
                  </a:extLst>
                </p14:cNvPr>
                <p14:cNvContentPartPr/>
                <p14:nvPr/>
              </p14:nvContentPartPr>
              <p14:xfrm>
                <a:off x="7765895" y="6054120"/>
                <a:ext cx="20160" cy="11628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C23EAF6-869A-4A6F-A62B-9B5DA82B75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56895" y="6045480"/>
                  <a:ext cx="37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A5E698A8-C6EB-47D2-8C8D-B30C6B6C4B02}"/>
                    </a:ext>
                  </a:extLst>
                </p14:cNvPr>
                <p14:cNvContentPartPr/>
                <p14:nvPr/>
              </p14:nvContentPartPr>
              <p14:xfrm>
                <a:off x="7916015" y="5809680"/>
                <a:ext cx="269280" cy="24048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A5E698A8-C6EB-47D2-8C8D-B30C6B6C4B0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07015" y="5800680"/>
                  <a:ext cx="286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49325231-0723-4281-98DE-75EC357EA197}"/>
                    </a:ext>
                  </a:extLst>
                </p14:cNvPr>
                <p14:cNvContentPartPr/>
                <p14:nvPr/>
              </p14:nvContentPartPr>
              <p14:xfrm>
                <a:off x="7559615" y="5601600"/>
                <a:ext cx="106560" cy="9432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49325231-0723-4281-98DE-75EC357EA1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50975" y="5592600"/>
                  <a:ext cx="124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419B85F9-3D5D-4F97-AC9E-2B11FE4F1CEF}"/>
                    </a:ext>
                  </a:extLst>
                </p14:cNvPr>
                <p14:cNvContentPartPr/>
                <p14:nvPr/>
              </p14:nvContentPartPr>
              <p14:xfrm>
                <a:off x="8210495" y="5590440"/>
                <a:ext cx="170640" cy="49104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419B85F9-3D5D-4F97-AC9E-2B11FE4F1C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01855" y="5581440"/>
                  <a:ext cx="188280" cy="50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7D5DA455-A9BC-4866-907F-B1653F8B474F}"/>
              </a:ext>
            </a:extLst>
          </p:cNvPr>
          <p:cNvGrpSpPr/>
          <p:nvPr/>
        </p:nvGrpSpPr>
        <p:grpSpPr>
          <a:xfrm>
            <a:off x="4897775" y="3429000"/>
            <a:ext cx="1830960" cy="1554840"/>
            <a:chOff x="4897775" y="3429000"/>
            <a:chExt cx="1830960" cy="15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F9FEFD18-B887-425A-94A9-E4CC31EB17BB}"/>
                    </a:ext>
                  </a:extLst>
                </p14:cNvPr>
                <p14:cNvContentPartPr/>
                <p14:nvPr/>
              </p14:nvContentPartPr>
              <p14:xfrm>
                <a:off x="4897775" y="3429000"/>
                <a:ext cx="1830960" cy="155484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F9FEFD18-B887-425A-94A9-E4CC31EB17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88775" y="3420000"/>
                  <a:ext cx="1848600" cy="15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4C9BFC6D-EDB3-4AC3-8801-9990545B77ED}"/>
                    </a:ext>
                  </a:extLst>
                </p14:cNvPr>
                <p14:cNvContentPartPr/>
                <p14:nvPr/>
              </p14:nvContentPartPr>
              <p14:xfrm>
                <a:off x="5245175" y="3973680"/>
                <a:ext cx="258840" cy="4723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4C9BFC6D-EDB3-4AC3-8801-9990545B77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36175" y="3964680"/>
                  <a:ext cx="2764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6D2DD46-AB9E-479E-B445-52C573BF07EA}"/>
                    </a:ext>
                  </a:extLst>
                </p14:cNvPr>
                <p14:cNvContentPartPr/>
                <p14:nvPr/>
              </p14:nvContentPartPr>
              <p14:xfrm>
                <a:off x="5699135" y="3943800"/>
                <a:ext cx="297360" cy="48672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6D2DD46-AB9E-479E-B445-52C573BF07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90495" y="3934800"/>
                  <a:ext cx="31500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9FDB3CA2-22BC-4A7B-9E32-75BCD233DD89}"/>
                    </a:ext>
                  </a:extLst>
                </p14:cNvPr>
                <p14:cNvContentPartPr/>
                <p14:nvPr/>
              </p14:nvContentPartPr>
              <p14:xfrm>
                <a:off x="6087575" y="3943800"/>
                <a:ext cx="354960" cy="48096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9FDB3CA2-22BC-4A7B-9E32-75BCD233DD8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78935" y="3934800"/>
                  <a:ext cx="372600" cy="49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91700602-DD35-49E7-8F76-DD3E006BE028}"/>
                  </a:ext>
                </a:extLst>
              </p14:cNvPr>
              <p14:cNvContentPartPr/>
              <p14:nvPr/>
            </p14:nvContentPartPr>
            <p14:xfrm>
              <a:off x="4966175" y="5024880"/>
              <a:ext cx="294840" cy="39708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91700602-DD35-49E7-8F76-DD3E006BE02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57535" y="5015880"/>
                <a:ext cx="31248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187DB60D-8223-45CC-B86E-641CC4CC1BC3}"/>
                  </a:ext>
                </a:extLst>
              </p14:cNvPr>
              <p14:cNvContentPartPr/>
              <p14:nvPr/>
            </p14:nvContentPartPr>
            <p14:xfrm>
              <a:off x="6330935" y="5043600"/>
              <a:ext cx="289080" cy="35964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187DB60D-8223-45CC-B86E-641CC4CC1BC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22295" y="5034600"/>
                <a:ext cx="306720" cy="37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06DD7B5D-254A-4D10-9ED6-06AB4A8E1017}"/>
              </a:ext>
            </a:extLst>
          </p:cNvPr>
          <p:cNvGrpSpPr/>
          <p:nvPr/>
        </p:nvGrpSpPr>
        <p:grpSpPr>
          <a:xfrm>
            <a:off x="4259574" y="1627991"/>
            <a:ext cx="3941646" cy="1810823"/>
            <a:chOff x="4259574" y="1627991"/>
            <a:chExt cx="3941646" cy="181082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23E9A2CA-70B0-4AB3-AADF-F9B7F967AAA4}"/>
                    </a:ext>
                  </a:extLst>
                </p14:cNvPr>
                <p14:cNvContentPartPr/>
                <p14:nvPr/>
              </p14:nvContentPartPr>
              <p14:xfrm>
                <a:off x="4865711" y="2785414"/>
                <a:ext cx="570600" cy="65340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23E9A2CA-70B0-4AB3-AADF-F9B7F967AA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57071" y="2776414"/>
                  <a:ext cx="58824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834371E0-B761-4BA9-9434-248371E99CD5}"/>
                    </a:ext>
                  </a:extLst>
                </p14:cNvPr>
                <p14:cNvContentPartPr/>
                <p14:nvPr/>
              </p14:nvContentPartPr>
              <p14:xfrm>
                <a:off x="6156311" y="2702614"/>
                <a:ext cx="338400" cy="72360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834371E0-B761-4BA9-9434-248371E99C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47671" y="2693974"/>
                  <a:ext cx="35604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B23B9B83-0457-41D8-9164-44C7193130A9}"/>
                    </a:ext>
                  </a:extLst>
                </p14:cNvPr>
                <p14:cNvContentPartPr/>
                <p14:nvPr/>
              </p14:nvContentPartPr>
              <p14:xfrm>
                <a:off x="4259574" y="2548504"/>
                <a:ext cx="146160" cy="14616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B23B9B83-0457-41D8-9164-44C7193130A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50934" y="2539864"/>
                  <a:ext cx="163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24800134-7406-4689-AF73-814DF0A94F28}"/>
                    </a:ext>
                  </a:extLst>
                </p14:cNvPr>
                <p14:cNvContentPartPr/>
                <p14:nvPr/>
              </p14:nvContentPartPr>
              <p14:xfrm>
                <a:off x="4459734" y="2548864"/>
                <a:ext cx="100800" cy="16272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24800134-7406-4689-AF73-814DF0A94F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51094" y="2540224"/>
                  <a:ext cx="118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205CCA19-23F5-4CD7-8815-9B515F5698A3}"/>
                    </a:ext>
                  </a:extLst>
                </p14:cNvPr>
                <p14:cNvContentPartPr/>
                <p14:nvPr/>
              </p14:nvContentPartPr>
              <p14:xfrm>
                <a:off x="4648374" y="2486224"/>
                <a:ext cx="78840" cy="16992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205CCA19-23F5-4CD7-8815-9B515F5698A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39374" y="2477224"/>
                  <a:ext cx="96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85D8CD41-048D-4F6D-B2AB-5E0AD56D91AF}"/>
                    </a:ext>
                  </a:extLst>
                </p14:cNvPr>
                <p14:cNvContentPartPr/>
                <p14:nvPr/>
              </p14:nvContentPartPr>
              <p14:xfrm>
                <a:off x="4635774" y="2567584"/>
                <a:ext cx="87480" cy="36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85D8CD41-048D-4F6D-B2AB-5E0AD56D91A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27134" y="2558944"/>
                  <a:ext cx="105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BC7F9B68-2E54-40A3-A287-39DF452E1FE8}"/>
                    </a:ext>
                  </a:extLst>
                </p14:cNvPr>
                <p14:cNvContentPartPr/>
                <p14:nvPr/>
              </p14:nvContentPartPr>
              <p14:xfrm>
                <a:off x="4779054" y="2530864"/>
                <a:ext cx="101880" cy="26064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BC7F9B68-2E54-40A3-A287-39DF452E1FE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70414" y="2522224"/>
                  <a:ext cx="119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960AA8C0-F7BA-4C0A-9F32-9421FA8FBECD}"/>
                    </a:ext>
                  </a:extLst>
                </p14:cNvPr>
                <p14:cNvContentPartPr/>
                <p14:nvPr/>
              </p14:nvContentPartPr>
              <p14:xfrm>
                <a:off x="4911174" y="2536264"/>
                <a:ext cx="138240" cy="15012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960AA8C0-F7BA-4C0A-9F32-9421FA8FBEC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02534" y="2527624"/>
                  <a:ext cx="155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4BE91DC0-FEFB-4ACD-9948-D15D02D70AD5}"/>
                    </a:ext>
                  </a:extLst>
                </p14:cNvPr>
                <p14:cNvContentPartPr/>
                <p14:nvPr/>
              </p14:nvContentPartPr>
              <p14:xfrm>
                <a:off x="5091894" y="2461384"/>
                <a:ext cx="64800" cy="19728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4BE91DC0-FEFB-4ACD-9948-D15D02D70AD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83254" y="2452384"/>
                  <a:ext cx="82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D117AA96-908B-470E-B18E-15C17A7FCF9A}"/>
                    </a:ext>
                  </a:extLst>
                </p14:cNvPr>
                <p14:cNvContentPartPr/>
                <p14:nvPr/>
              </p14:nvContentPartPr>
              <p14:xfrm>
                <a:off x="5074254" y="2542384"/>
                <a:ext cx="42840" cy="720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D117AA96-908B-470E-B18E-15C17A7FCF9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65254" y="2533744"/>
                  <a:ext cx="60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71D8C285-9A15-4470-B741-804223E2E4EF}"/>
                    </a:ext>
                  </a:extLst>
                </p14:cNvPr>
                <p14:cNvContentPartPr/>
                <p14:nvPr/>
              </p14:nvContentPartPr>
              <p14:xfrm>
                <a:off x="5193414" y="2655424"/>
                <a:ext cx="36360" cy="68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71D8C285-9A15-4470-B741-804223E2E4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84414" y="2646784"/>
                  <a:ext cx="54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B94006D6-28E9-4D10-9BC4-EEE0F70761C9}"/>
                    </a:ext>
                  </a:extLst>
                </p14:cNvPr>
                <p14:cNvContentPartPr/>
                <p14:nvPr/>
              </p14:nvContentPartPr>
              <p14:xfrm>
                <a:off x="5300334" y="2525824"/>
                <a:ext cx="73800" cy="14904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B94006D6-28E9-4D10-9BC4-EEE0F70761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91694" y="2517184"/>
                  <a:ext cx="91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09D6717-9A07-4C32-A0D0-5D4C495A7B54}"/>
                    </a:ext>
                  </a:extLst>
                </p14:cNvPr>
                <p14:cNvContentPartPr/>
                <p14:nvPr/>
              </p14:nvContentPartPr>
              <p14:xfrm>
                <a:off x="4885151" y="1969654"/>
                <a:ext cx="605880" cy="45432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09D6717-9A07-4C32-A0D0-5D4C495A7B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76151" y="1960654"/>
                  <a:ext cx="623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D19449D8-78A3-4804-8A72-F92B2B343A74}"/>
                    </a:ext>
                  </a:extLst>
                </p14:cNvPr>
                <p14:cNvContentPartPr/>
                <p14:nvPr/>
              </p14:nvContentPartPr>
              <p14:xfrm>
                <a:off x="6096000" y="2482624"/>
                <a:ext cx="70200" cy="13392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D19449D8-78A3-4804-8A72-F92B2B343A7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87360" y="2473984"/>
                  <a:ext cx="87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48157E73-492F-4F77-BA3E-8E0D4CB4BEB3}"/>
                    </a:ext>
                  </a:extLst>
                </p14:cNvPr>
                <p14:cNvContentPartPr/>
                <p14:nvPr/>
              </p14:nvContentPartPr>
              <p14:xfrm>
                <a:off x="6209400" y="2489104"/>
                <a:ext cx="120240" cy="12744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48157E73-492F-4F77-BA3E-8E0D4CB4BEB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00400" y="2480464"/>
                  <a:ext cx="137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F32C2366-7BE2-432C-A1E2-4D98D2DDA1FF}"/>
                    </a:ext>
                  </a:extLst>
                </p14:cNvPr>
                <p14:cNvContentPartPr/>
                <p14:nvPr/>
              </p14:nvContentPartPr>
              <p14:xfrm>
                <a:off x="6440520" y="2426464"/>
                <a:ext cx="61920" cy="21384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F32C2366-7BE2-432C-A1E2-4D98D2DDA1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31880" y="2417464"/>
                  <a:ext cx="79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3F2716D4-C261-485D-B113-1BF62272F2A6}"/>
                    </a:ext>
                  </a:extLst>
                </p14:cNvPr>
                <p14:cNvContentPartPr/>
                <p14:nvPr/>
              </p14:nvContentPartPr>
              <p14:xfrm>
                <a:off x="6440880" y="2533024"/>
                <a:ext cx="62280" cy="36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3F2716D4-C261-485D-B113-1BF62272F2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32240" y="2524024"/>
                  <a:ext cx="79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996B43F1-BF58-4270-B57C-3FB666E19E5C}"/>
                    </a:ext>
                  </a:extLst>
                </p14:cNvPr>
                <p14:cNvContentPartPr/>
                <p14:nvPr/>
              </p14:nvContentPartPr>
              <p14:xfrm>
                <a:off x="6571200" y="2495224"/>
                <a:ext cx="81360" cy="3009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996B43F1-BF58-4270-B57C-3FB666E19E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62200" y="2486584"/>
                  <a:ext cx="990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6E71AA75-FA05-479F-9967-4244C1750F14}"/>
                    </a:ext>
                  </a:extLst>
                </p14:cNvPr>
                <p14:cNvContentPartPr/>
                <p14:nvPr/>
              </p14:nvContentPartPr>
              <p14:xfrm>
                <a:off x="6672360" y="2539144"/>
                <a:ext cx="84960" cy="13608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6E71AA75-FA05-479F-9967-4244C1750F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63360" y="2530504"/>
                  <a:ext cx="102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AF33BA0B-C79E-45D0-852D-2C926A141240}"/>
                    </a:ext>
                  </a:extLst>
                </p14:cNvPr>
                <p14:cNvContentPartPr/>
                <p14:nvPr/>
              </p14:nvContentPartPr>
              <p14:xfrm>
                <a:off x="6841560" y="2432944"/>
                <a:ext cx="38520" cy="24624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AF33BA0B-C79E-45D0-852D-2C926A14124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32920" y="2423944"/>
                  <a:ext cx="56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1C626C9B-C63A-489A-BF3A-953B1786279B}"/>
                    </a:ext>
                  </a:extLst>
                </p14:cNvPr>
                <p14:cNvContentPartPr/>
                <p14:nvPr/>
              </p14:nvContentPartPr>
              <p14:xfrm>
                <a:off x="6804120" y="2570464"/>
                <a:ext cx="93600" cy="684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1C626C9B-C63A-489A-BF3A-953B1786279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95120" y="2561824"/>
                  <a:ext cx="111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49C731F0-C80E-4172-A0C6-FDEE453B89A2}"/>
                    </a:ext>
                  </a:extLst>
                </p14:cNvPr>
                <p14:cNvContentPartPr/>
                <p14:nvPr/>
              </p14:nvContentPartPr>
              <p14:xfrm>
                <a:off x="6929400" y="2645704"/>
                <a:ext cx="62280" cy="36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49C731F0-C80E-4172-A0C6-FDEE453B89A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20400" y="2636704"/>
                  <a:ext cx="79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A5C830A0-CB5B-4E23-9BA4-A4ED8D985F48}"/>
                    </a:ext>
                  </a:extLst>
                </p14:cNvPr>
                <p14:cNvContentPartPr/>
                <p14:nvPr/>
              </p14:nvContentPartPr>
              <p14:xfrm>
                <a:off x="7029840" y="2533384"/>
                <a:ext cx="81000" cy="1512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A5C830A0-CB5B-4E23-9BA4-A4ED8D985F4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020840" y="2524744"/>
                  <a:ext cx="98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3C4992AB-9E57-45C4-A6C6-79A33BF5EFFE}"/>
                    </a:ext>
                  </a:extLst>
                </p14:cNvPr>
                <p14:cNvContentPartPr/>
                <p14:nvPr/>
              </p14:nvContentPartPr>
              <p14:xfrm>
                <a:off x="5980631" y="1926814"/>
                <a:ext cx="570960" cy="4719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3C4992AB-9E57-45C4-A6C6-79A33BF5EFF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71631" y="1917814"/>
                  <a:ext cx="5886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FAEAF38C-0121-438C-8533-37316D069BFF}"/>
                    </a:ext>
                  </a:extLst>
                </p14:cNvPr>
                <p14:cNvContentPartPr/>
                <p14:nvPr/>
              </p14:nvContentPartPr>
              <p14:xfrm>
                <a:off x="5020313" y="1627991"/>
                <a:ext cx="80640" cy="2883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FAEAF38C-0121-438C-8533-37316D069BF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011313" y="1618991"/>
                  <a:ext cx="982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50849896-116A-4C0A-ACE2-184764FFDDA0}"/>
                    </a:ext>
                  </a:extLst>
                </p14:cNvPr>
                <p14:cNvContentPartPr/>
                <p14:nvPr/>
              </p14:nvContentPartPr>
              <p14:xfrm>
                <a:off x="5000513" y="1793591"/>
                <a:ext cx="88200" cy="1080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50849896-116A-4C0A-ACE2-184764FFDDA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91513" y="1784591"/>
                  <a:ext cx="105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E64CA396-B0C3-4C34-A7EE-31F2BC74C628}"/>
                    </a:ext>
                  </a:extLst>
                </p14:cNvPr>
                <p14:cNvContentPartPr/>
                <p14:nvPr/>
              </p14:nvContentPartPr>
              <p14:xfrm>
                <a:off x="5105273" y="1797551"/>
                <a:ext cx="12240" cy="6660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E64CA396-B0C3-4C34-A7EE-31F2BC74C62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96273" y="1788911"/>
                  <a:ext cx="29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5985B1FF-3D49-4F0A-BD6C-CFA250B7B320}"/>
                    </a:ext>
                  </a:extLst>
                </p14:cNvPr>
                <p14:cNvContentPartPr/>
                <p14:nvPr/>
              </p14:nvContentPartPr>
              <p14:xfrm>
                <a:off x="5114633" y="1719071"/>
                <a:ext cx="360" cy="36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5985B1FF-3D49-4F0A-BD6C-CFA250B7B32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105993" y="17104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3DC5CF61-E310-4793-BEDA-55AD451944F3}"/>
                    </a:ext>
                  </a:extLst>
                </p14:cNvPr>
                <p14:cNvContentPartPr/>
                <p14:nvPr/>
              </p14:nvContentPartPr>
              <p14:xfrm>
                <a:off x="5150633" y="1764431"/>
                <a:ext cx="90360" cy="9000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3DC5CF61-E310-4793-BEDA-55AD451944F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41633" y="1755431"/>
                  <a:ext cx="108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A3B4FD1E-1DC5-462B-88AB-86F93D219DAB}"/>
                    </a:ext>
                  </a:extLst>
                </p14:cNvPr>
                <p14:cNvContentPartPr/>
                <p14:nvPr/>
              </p14:nvContentPartPr>
              <p14:xfrm>
                <a:off x="5257193" y="1768031"/>
                <a:ext cx="77760" cy="8280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A3B4FD1E-1DC5-462B-88AB-86F93D219DA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248193" y="1759391"/>
                  <a:ext cx="95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04D10399-919E-4967-A36C-97AE7273682E}"/>
                    </a:ext>
                  </a:extLst>
                </p14:cNvPr>
                <p14:cNvContentPartPr/>
                <p14:nvPr/>
              </p14:nvContentPartPr>
              <p14:xfrm>
                <a:off x="5406593" y="1652471"/>
                <a:ext cx="1440" cy="8424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04D10399-919E-4967-A36C-97AE7273682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397953" y="1643471"/>
                  <a:ext cx="19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088F2DC5-3357-490B-A5FA-001D94B54959}"/>
                    </a:ext>
                  </a:extLst>
                </p14:cNvPr>
                <p14:cNvContentPartPr/>
                <p14:nvPr/>
              </p14:nvContentPartPr>
              <p14:xfrm>
                <a:off x="5408393" y="1669031"/>
                <a:ext cx="6840" cy="17676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088F2DC5-3357-490B-A5FA-001D94B5495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399753" y="1660391"/>
                  <a:ext cx="24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BB5D58FB-FCDE-44AA-8421-BF800F3D5ECA}"/>
                    </a:ext>
                  </a:extLst>
                </p14:cNvPr>
                <p14:cNvContentPartPr/>
                <p14:nvPr/>
              </p14:nvContentPartPr>
              <p14:xfrm>
                <a:off x="5459873" y="1840391"/>
                <a:ext cx="59760" cy="288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BB5D58FB-FCDE-44AA-8421-BF800F3D5EC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51233" y="1831751"/>
                  <a:ext cx="77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D9EE397D-1DC7-47E6-88C9-F587B0FF15E6}"/>
                    </a:ext>
                  </a:extLst>
                </p14:cNvPr>
                <p14:cNvContentPartPr/>
                <p14:nvPr/>
              </p14:nvContentPartPr>
              <p14:xfrm>
                <a:off x="5575073" y="1730951"/>
                <a:ext cx="51840" cy="9612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D9EE397D-1DC7-47E6-88C9-F587B0FF15E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66073" y="1722311"/>
                  <a:ext cx="69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88B16A7F-818A-4A73-ABFA-E86F53D9D40D}"/>
                    </a:ext>
                  </a:extLst>
                </p14:cNvPr>
                <p14:cNvContentPartPr/>
                <p14:nvPr/>
              </p14:nvContentPartPr>
              <p14:xfrm>
                <a:off x="5649953" y="1738151"/>
                <a:ext cx="66600" cy="7884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88B16A7F-818A-4A73-ABFA-E86F53D9D40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40953" y="1729511"/>
                  <a:ext cx="84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0C72A415-D7D8-4104-B31E-69A5340E1A67}"/>
                    </a:ext>
                  </a:extLst>
                </p14:cNvPr>
                <p14:cNvContentPartPr/>
                <p14:nvPr/>
              </p14:nvContentPartPr>
              <p14:xfrm>
                <a:off x="5748233" y="1729511"/>
                <a:ext cx="110880" cy="18468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0C72A415-D7D8-4104-B31E-69A5340E1A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39593" y="1720871"/>
                  <a:ext cx="1285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9A75A4BF-AB64-4820-979D-CF84C152FE13}"/>
                    </a:ext>
                  </a:extLst>
                </p14:cNvPr>
                <p14:cNvContentPartPr/>
                <p14:nvPr/>
              </p14:nvContentPartPr>
              <p14:xfrm>
                <a:off x="5931113" y="1669031"/>
                <a:ext cx="91440" cy="15192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9A75A4BF-AB64-4820-979D-CF84C152FE1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22113" y="1660391"/>
                  <a:ext cx="109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1E1241DC-FBC1-4CED-B18A-8C5EC157ED89}"/>
                    </a:ext>
                  </a:extLst>
                </p14:cNvPr>
                <p14:cNvContentPartPr/>
                <p14:nvPr/>
              </p14:nvContentPartPr>
              <p14:xfrm>
                <a:off x="5895833" y="1722311"/>
                <a:ext cx="114480" cy="1332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1E1241DC-FBC1-4CED-B18A-8C5EC157ED8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86833" y="1713311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429308DE-A727-4D05-B673-6A37487CD37B}"/>
                    </a:ext>
                  </a:extLst>
                </p14:cNvPr>
                <p14:cNvContentPartPr/>
                <p14:nvPr/>
              </p14:nvContentPartPr>
              <p14:xfrm>
                <a:off x="6058553" y="1735631"/>
                <a:ext cx="58680" cy="8136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429308DE-A727-4D05-B673-6A37487CD3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49913" y="1726991"/>
                  <a:ext cx="76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1C95BB48-FD1D-4F6A-95E4-A69A9583AC11}"/>
                    </a:ext>
                  </a:extLst>
                </p14:cNvPr>
                <p14:cNvContentPartPr/>
                <p14:nvPr/>
              </p14:nvContentPartPr>
              <p14:xfrm>
                <a:off x="6192473" y="1640591"/>
                <a:ext cx="101520" cy="20772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1C95BB48-FD1D-4F6A-95E4-A69A9583AC1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83473" y="1631591"/>
                  <a:ext cx="119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8B225208-517F-40CC-8DB2-1C0F719759F4}"/>
                    </a:ext>
                  </a:extLst>
                </p14:cNvPr>
                <p14:cNvContentPartPr/>
                <p14:nvPr/>
              </p14:nvContentPartPr>
              <p14:xfrm>
                <a:off x="6167273" y="1734191"/>
                <a:ext cx="109800" cy="468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8B225208-517F-40CC-8DB2-1C0F719759F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58273" y="1725551"/>
                  <a:ext cx="127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6A7A28E2-355F-405F-B394-05C7F1B41F4E}"/>
                    </a:ext>
                  </a:extLst>
                </p14:cNvPr>
                <p14:cNvContentPartPr/>
                <p14:nvPr/>
              </p14:nvContentPartPr>
              <p14:xfrm>
                <a:off x="6461340" y="1721160"/>
                <a:ext cx="1739880" cy="9720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6A7A28E2-355F-405F-B394-05C7F1B41F4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52700" y="1712520"/>
                  <a:ext cx="175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D1002697-BF1E-4006-865A-E76A4B6DE12C}"/>
                    </a:ext>
                  </a:extLst>
                </p14:cNvPr>
                <p14:cNvContentPartPr/>
                <p14:nvPr/>
              </p14:nvContentPartPr>
              <p14:xfrm>
                <a:off x="6397980" y="1638000"/>
                <a:ext cx="119160" cy="15804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D1002697-BF1E-4006-865A-E76A4B6DE12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89340" y="1629360"/>
                  <a:ext cx="13680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62A14282-C0BC-4509-B2FB-6B310018789A}"/>
                  </a:ext>
                </a:extLst>
              </p14:cNvPr>
              <p14:cNvContentPartPr/>
              <p14:nvPr/>
            </p14:nvContentPartPr>
            <p14:xfrm>
              <a:off x="8379488" y="1730213"/>
              <a:ext cx="479880" cy="23832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62A14282-C0BC-4509-B2FB-6B310018789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370848" y="1721213"/>
                <a:ext cx="4975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66" name="Рукописный ввод 165">
                <a:extLst>
                  <a:ext uri="{FF2B5EF4-FFF2-40B4-BE49-F238E27FC236}">
                    <a16:creationId xmlns:a16="http://schemas.microsoft.com/office/drawing/2014/main" id="{9EF2F17B-0F5B-4110-A5D1-48337124C162}"/>
                  </a:ext>
                </a:extLst>
              </p14:cNvPr>
              <p14:cNvContentPartPr/>
              <p14:nvPr/>
            </p14:nvContentPartPr>
            <p14:xfrm>
              <a:off x="10858388" y="2145026"/>
              <a:ext cx="35280" cy="50760"/>
            </p14:xfrm>
          </p:contentPart>
        </mc:Choice>
        <mc:Fallback xmlns="">
          <p:pic>
            <p:nvPicPr>
              <p:cNvPr id="166" name="Рукописный ввод 165">
                <a:extLst>
                  <a:ext uri="{FF2B5EF4-FFF2-40B4-BE49-F238E27FC236}">
                    <a16:creationId xmlns:a16="http://schemas.microsoft.com/office/drawing/2014/main" id="{9EF2F17B-0F5B-4110-A5D1-48337124C16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849388" y="2136026"/>
                <a:ext cx="5292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B1A5F835-C6D7-4AC4-B3AF-8BE3035B612E}"/>
              </a:ext>
            </a:extLst>
          </p:cNvPr>
          <p:cNvGrpSpPr/>
          <p:nvPr/>
        </p:nvGrpSpPr>
        <p:grpSpPr>
          <a:xfrm>
            <a:off x="7871475" y="1671173"/>
            <a:ext cx="4271760" cy="752801"/>
            <a:chOff x="7871475" y="1671173"/>
            <a:chExt cx="4271760" cy="75280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3FE43815-4229-430F-A4B4-C627BD1165D5}"/>
                    </a:ext>
                  </a:extLst>
                </p14:cNvPr>
                <p14:cNvContentPartPr/>
                <p14:nvPr/>
              </p14:nvContentPartPr>
              <p14:xfrm>
                <a:off x="10948395" y="1804013"/>
                <a:ext cx="282960" cy="26604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3FE43815-4229-430F-A4B4-C627BD1165D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39395" y="1795373"/>
                  <a:ext cx="3006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4725FCDD-5BEA-40AF-8DD8-3020CB37DE06}"/>
                    </a:ext>
                  </a:extLst>
                </p14:cNvPr>
                <p14:cNvContentPartPr/>
                <p14:nvPr/>
              </p14:nvContentPartPr>
              <p14:xfrm>
                <a:off x="11263035" y="1780613"/>
                <a:ext cx="187560" cy="13572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4725FCDD-5BEA-40AF-8DD8-3020CB37DE0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254395" y="1771613"/>
                  <a:ext cx="205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3B80DC5C-01D6-4203-883B-F19166A66E6C}"/>
                    </a:ext>
                  </a:extLst>
                </p14:cNvPr>
                <p14:cNvContentPartPr/>
                <p14:nvPr/>
              </p14:nvContentPartPr>
              <p14:xfrm>
                <a:off x="11419635" y="1671173"/>
                <a:ext cx="172440" cy="25488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3B80DC5C-01D6-4203-883B-F19166A66E6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410995" y="1662173"/>
                  <a:ext cx="1900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401F199B-B304-474A-A50F-847C06FF39B0}"/>
                    </a:ext>
                  </a:extLst>
                </p14:cNvPr>
                <p14:cNvContentPartPr/>
                <p14:nvPr/>
              </p14:nvContentPartPr>
              <p14:xfrm>
                <a:off x="11643915" y="1784213"/>
                <a:ext cx="379080" cy="18972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401F199B-B304-474A-A50F-847C06FF39B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635275" y="1775213"/>
                  <a:ext cx="396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7FB54504-D6EF-458E-86AD-A7364D617DE4}"/>
                    </a:ext>
                  </a:extLst>
                </p14:cNvPr>
                <p14:cNvContentPartPr/>
                <p14:nvPr/>
              </p14:nvContentPartPr>
              <p14:xfrm>
                <a:off x="8992568" y="1763693"/>
                <a:ext cx="282240" cy="19764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7FB54504-D6EF-458E-86AD-A7364D617DE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83568" y="1755053"/>
                  <a:ext cx="299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41B96C0D-92B0-4961-970D-7F1C6F916C63}"/>
                    </a:ext>
                  </a:extLst>
                </p14:cNvPr>
                <p14:cNvContentPartPr/>
                <p14:nvPr/>
              </p14:nvContentPartPr>
              <p14:xfrm>
                <a:off x="9290288" y="1742813"/>
                <a:ext cx="306720" cy="18000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41B96C0D-92B0-4961-970D-7F1C6F916C6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281648" y="1734173"/>
                  <a:ext cx="324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445CEB4C-B929-4801-B31C-79C371830A54}"/>
                    </a:ext>
                  </a:extLst>
                </p14:cNvPr>
                <p14:cNvContentPartPr/>
                <p14:nvPr/>
              </p14:nvContentPartPr>
              <p14:xfrm>
                <a:off x="9808635" y="1766933"/>
                <a:ext cx="196560" cy="20088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445CEB4C-B929-4801-B31C-79C371830A5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99995" y="1757933"/>
                  <a:ext cx="214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4F883F53-4B74-471A-8252-1AD12E7F868E}"/>
                    </a:ext>
                  </a:extLst>
                </p14:cNvPr>
                <p14:cNvContentPartPr/>
                <p14:nvPr/>
              </p14:nvContentPartPr>
              <p14:xfrm>
                <a:off x="10047315" y="1809773"/>
                <a:ext cx="112320" cy="15912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4F883F53-4B74-471A-8252-1AD12E7F868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038675" y="1800773"/>
                  <a:ext cx="129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16141A8A-00CF-4E5C-ACAF-0FF9D02F9CE2}"/>
                    </a:ext>
                  </a:extLst>
                </p14:cNvPr>
                <p14:cNvContentPartPr/>
                <p14:nvPr/>
              </p14:nvContentPartPr>
              <p14:xfrm>
                <a:off x="10229475" y="1828853"/>
                <a:ext cx="125640" cy="10260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16141A8A-00CF-4E5C-ACAF-0FF9D02F9C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20835" y="1819853"/>
                  <a:ext cx="143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A94C38CC-317C-46AB-848E-90924B5F3F7F}"/>
                    </a:ext>
                  </a:extLst>
                </p14:cNvPr>
                <p14:cNvContentPartPr/>
                <p14:nvPr/>
              </p14:nvContentPartPr>
              <p14:xfrm>
                <a:off x="10243875" y="1690613"/>
                <a:ext cx="128520" cy="540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A94C38CC-317C-46AB-848E-90924B5F3F7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35235" y="1681613"/>
                  <a:ext cx="146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179D6F60-E4D8-47E5-A925-AD7C3CBE376B}"/>
                    </a:ext>
                  </a:extLst>
                </p14:cNvPr>
                <p14:cNvContentPartPr/>
                <p14:nvPr/>
              </p14:nvContentPartPr>
              <p14:xfrm>
                <a:off x="10477155" y="1795373"/>
                <a:ext cx="10080" cy="14652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179D6F60-E4D8-47E5-A925-AD7C3CBE376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68515" y="1786373"/>
                  <a:ext cx="27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A6C73496-A024-4B14-9B3F-30CD367547C3}"/>
                    </a:ext>
                  </a:extLst>
                </p14:cNvPr>
                <p14:cNvContentPartPr/>
                <p14:nvPr/>
              </p14:nvContentPartPr>
              <p14:xfrm>
                <a:off x="10405875" y="1776293"/>
                <a:ext cx="144720" cy="3564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A6C73496-A024-4B14-9B3F-30CD367547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396875" y="1767293"/>
                  <a:ext cx="1623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7F809CE0-8DA3-4FC8-B400-478438D05741}"/>
                    </a:ext>
                  </a:extLst>
                </p14:cNvPr>
                <p14:cNvContentPartPr/>
                <p14:nvPr/>
              </p14:nvContentPartPr>
              <p14:xfrm>
                <a:off x="10572195" y="1779173"/>
                <a:ext cx="106560" cy="14832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7F809CE0-8DA3-4FC8-B400-478438D0574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63555" y="1770533"/>
                  <a:ext cx="124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B7D3137F-5317-49EB-8A30-C8E0F67F0D99}"/>
                    </a:ext>
                  </a:extLst>
                </p14:cNvPr>
                <p14:cNvContentPartPr/>
                <p14:nvPr/>
              </p14:nvContentPartPr>
              <p14:xfrm>
                <a:off x="7871475" y="2042734"/>
                <a:ext cx="139680" cy="18108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B7D3137F-5317-49EB-8A30-C8E0F67F0D9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62475" y="2033734"/>
                  <a:ext cx="157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570E8C07-7B34-4D78-AA84-5C5D60054BA7}"/>
                    </a:ext>
                  </a:extLst>
                </p14:cNvPr>
                <p14:cNvContentPartPr/>
                <p14:nvPr/>
              </p14:nvContentPartPr>
              <p14:xfrm>
                <a:off x="8047875" y="2041654"/>
                <a:ext cx="238680" cy="38232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570E8C07-7B34-4D78-AA84-5C5D60054BA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39235" y="2032654"/>
                  <a:ext cx="2563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ECC27578-C679-46CF-BDBA-BF4C5EC8B687}"/>
                    </a:ext>
                  </a:extLst>
                </p14:cNvPr>
                <p14:cNvContentPartPr/>
                <p14:nvPr/>
              </p14:nvContentPartPr>
              <p14:xfrm>
                <a:off x="8377635" y="2147494"/>
                <a:ext cx="85320" cy="6984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ECC27578-C679-46CF-BDBA-BF4C5EC8B68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68635" y="2138854"/>
                  <a:ext cx="102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4933E497-CD6B-46AD-A175-935CB2C31D88}"/>
                    </a:ext>
                  </a:extLst>
                </p14:cNvPr>
                <p14:cNvContentPartPr/>
                <p14:nvPr/>
              </p14:nvContentPartPr>
              <p14:xfrm>
                <a:off x="8381235" y="2123734"/>
                <a:ext cx="66600" cy="9468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4933E497-CD6B-46AD-A175-935CB2C31D8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72595" y="2115094"/>
                  <a:ext cx="84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AD0CF5F0-1156-44F3-ABAC-4664E372564D}"/>
                    </a:ext>
                  </a:extLst>
                </p14:cNvPr>
                <p14:cNvContentPartPr/>
                <p14:nvPr/>
              </p14:nvContentPartPr>
              <p14:xfrm>
                <a:off x="8602995" y="2027254"/>
                <a:ext cx="126720" cy="23652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AD0CF5F0-1156-44F3-ABAC-4664E372564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93995" y="2018254"/>
                  <a:ext cx="144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44B6797E-0E91-4818-81BE-639FF27A3D3D}"/>
                    </a:ext>
                  </a:extLst>
                </p14:cNvPr>
                <p14:cNvContentPartPr/>
                <p14:nvPr/>
              </p14:nvContentPartPr>
              <p14:xfrm>
                <a:off x="8709555" y="2151094"/>
                <a:ext cx="109440" cy="13680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44B6797E-0E91-4818-81BE-639FF27A3D3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00555" y="2142094"/>
                  <a:ext cx="127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A85E5A6A-23DF-4B42-AE86-E8EC8F10CA4D}"/>
                    </a:ext>
                  </a:extLst>
                </p14:cNvPr>
                <p14:cNvContentPartPr/>
                <p14:nvPr/>
              </p14:nvContentPartPr>
              <p14:xfrm>
                <a:off x="8876595" y="2161894"/>
                <a:ext cx="72000" cy="9864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A85E5A6A-23DF-4B42-AE86-E8EC8F10CA4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67595" y="2152894"/>
                  <a:ext cx="89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B8D3BC9D-9824-4694-AE00-759480956202}"/>
                    </a:ext>
                  </a:extLst>
                </p14:cNvPr>
                <p14:cNvContentPartPr/>
                <p14:nvPr/>
              </p14:nvContentPartPr>
              <p14:xfrm>
                <a:off x="8890995" y="2142814"/>
                <a:ext cx="75960" cy="10512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B8D3BC9D-9824-4694-AE00-75948095620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81995" y="2134174"/>
                  <a:ext cx="93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F63F8194-BA9E-4CF9-88B3-E7E059DFE40A}"/>
                    </a:ext>
                  </a:extLst>
                </p14:cNvPr>
                <p14:cNvContentPartPr/>
                <p14:nvPr/>
              </p14:nvContentPartPr>
              <p14:xfrm>
                <a:off x="8989995" y="2160094"/>
                <a:ext cx="50400" cy="9000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F63F8194-BA9E-4CF9-88B3-E7E059DFE40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81355" y="2151094"/>
                  <a:ext cx="68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A362474C-6948-4193-B8DC-02C67C99E607}"/>
                    </a:ext>
                  </a:extLst>
                </p14:cNvPr>
                <p14:cNvContentPartPr/>
                <p14:nvPr/>
              </p14:nvContentPartPr>
              <p14:xfrm>
                <a:off x="9075675" y="2080534"/>
                <a:ext cx="102600" cy="17388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A362474C-6948-4193-B8DC-02C67C99E60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67035" y="2071534"/>
                  <a:ext cx="120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F2FAF630-3D01-4E05-9DD3-431DEC26A659}"/>
                    </a:ext>
                  </a:extLst>
                </p14:cNvPr>
                <p14:cNvContentPartPr/>
                <p14:nvPr/>
              </p14:nvContentPartPr>
              <p14:xfrm>
                <a:off x="9227955" y="2161894"/>
                <a:ext cx="67680" cy="7704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F2FAF630-3D01-4E05-9DD3-431DEC26A6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219315" y="2152894"/>
                  <a:ext cx="85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B2136C86-1A42-47C8-8199-0E6FCDD5511C}"/>
                    </a:ext>
                  </a:extLst>
                </p14:cNvPr>
                <p14:cNvContentPartPr/>
                <p14:nvPr/>
              </p14:nvContentPartPr>
              <p14:xfrm>
                <a:off x="9351075" y="2065414"/>
                <a:ext cx="101520" cy="19296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B2136C86-1A42-47C8-8199-0E6FCDD5511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42075" y="2056774"/>
                  <a:ext cx="1191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C48CC513-6F0F-47B6-84D2-31A0F45F3AEF}"/>
                    </a:ext>
                  </a:extLst>
                </p14:cNvPr>
                <p14:cNvContentPartPr/>
                <p14:nvPr/>
              </p14:nvContentPartPr>
              <p14:xfrm>
                <a:off x="9547995" y="2152894"/>
                <a:ext cx="137520" cy="10404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C48CC513-6F0F-47B6-84D2-31A0F45F3AE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39355" y="2144254"/>
                  <a:ext cx="155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838CE933-DCC0-45FE-9FA0-6C4706FCF653}"/>
                    </a:ext>
                  </a:extLst>
                </p14:cNvPr>
                <p14:cNvContentPartPr/>
                <p14:nvPr/>
              </p14:nvContentPartPr>
              <p14:xfrm>
                <a:off x="9745275" y="2168374"/>
                <a:ext cx="257760" cy="10368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838CE933-DCC0-45FE-9FA0-6C4706FCF65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36635" y="2159734"/>
                  <a:ext cx="275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97B46D27-FAF5-45B5-9DBA-11DACC488F58}"/>
                    </a:ext>
                  </a:extLst>
                </p14:cNvPr>
                <p14:cNvContentPartPr/>
                <p14:nvPr/>
              </p14:nvContentPartPr>
              <p14:xfrm>
                <a:off x="11171595" y="2142814"/>
                <a:ext cx="104040" cy="12852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97B46D27-FAF5-45B5-9DBA-11DACC488F5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162595" y="2134174"/>
                  <a:ext cx="121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F54A7E6F-7B8F-4A74-AFDD-C6021475AF36}"/>
                    </a:ext>
                  </a:extLst>
                </p14:cNvPr>
                <p14:cNvContentPartPr/>
                <p14:nvPr/>
              </p14:nvContentPartPr>
              <p14:xfrm>
                <a:off x="11290755" y="2166574"/>
                <a:ext cx="75240" cy="12528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F54A7E6F-7B8F-4A74-AFDD-C6021475AF3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82115" y="2157934"/>
                  <a:ext cx="92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46819E5E-165F-4A90-B183-F6C31ABAE7A3}"/>
                    </a:ext>
                  </a:extLst>
                </p14:cNvPr>
                <p14:cNvContentPartPr/>
                <p14:nvPr/>
              </p14:nvContentPartPr>
              <p14:xfrm>
                <a:off x="11385795" y="2124454"/>
                <a:ext cx="78840" cy="26280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46819E5E-165F-4A90-B183-F6C31ABAE7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376795" y="2115454"/>
                  <a:ext cx="964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062EBAA1-879E-434A-82DC-20777AD769B7}"/>
                    </a:ext>
                  </a:extLst>
                </p14:cNvPr>
                <p14:cNvContentPartPr/>
                <p14:nvPr/>
              </p14:nvContentPartPr>
              <p14:xfrm>
                <a:off x="11499195" y="2161894"/>
                <a:ext cx="36360" cy="1137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062EBAA1-879E-434A-82DC-20777AD769B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490555" y="2152894"/>
                  <a:ext cx="54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ED8FD45E-9699-45B5-87DD-6F6CB00AC47D}"/>
                    </a:ext>
                  </a:extLst>
                </p14:cNvPr>
                <p14:cNvContentPartPr/>
                <p14:nvPr/>
              </p14:nvContentPartPr>
              <p14:xfrm>
                <a:off x="11540595" y="2068253"/>
                <a:ext cx="104760" cy="22572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ED8FD45E-9699-45B5-87DD-6F6CB00AC47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531955" y="2059613"/>
                  <a:ext cx="1224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520FDB27-1DE9-4A1E-BBA9-70ACA7DB6492}"/>
                    </a:ext>
                  </a:extLst>
                </p14:cNvPr>
                <p14:cNvContentPartPr/>
                <p14:nvPr/>
              </p14:nvContentPartPr>
              <p14:xfrm>
                <a:off x="11657595" y="2171573"/>
                <a:ext cx="81360" cy="12456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520FDB27-1DE9-4A1E-BBA9-70ACA7DB649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648955" y="2162933"/>
                  <a:ext cx="99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78725647-5CEA-4DC3-8633-58BF8D197EEB}"/>
                    </a:ext>
                  </a:extLst>
                </p14:cNvPr>
                <p14:cNvContentPartPr/>
                <p14:nvPr/>
              </p14:nvContentPartPr>
              <p14:xfrm>
                <a:off x="11717715" y="2179853"/>
                <a:ext cx="80640" cy="12168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78725647-5CEA-4DC3-8633-58BF8D197EE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708715" y="2170853"/>
                  <a:ext cx="98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57E4A458-547E-469D-BDE2-630CED5B144D}"/>
                    </a:ext>
                  </a:extLst>
                </p14:cNvPr>
                <p14:cNvContentPartPr/>
                <p14:nvPr/>
              </p14:nvContentPartPr>
              <p14:xfrm>
                <a:off x="11805915" y="2180933"/>
                <a:ext cx="77400" cy="14508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57E4A458-547E-469D-BDE2-630CED5B144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797275" y="2172293"/>
                  <a:ext cx="95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8A295B3D-5128-496E-863B-9BD7E72A3677}"/>
                    </a:ext>
                  </a:extLst>
                </p14:cNvPr>
                <p14:cNvContentPartPr/>
                <p14:nvPr/>
              </p14:nvContentPartPr>
              <p14:xfrm>
                <a:off x="11967555" y="2195333"/>
                <a:ext cx="65520" cy="12096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8A295B3D-5128-496E-863B-9BD7E72A367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958915" y="2186693"/>
                  <a:ext cx="83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F0238808-D9B9-4F69-AC0F-93E12D519780}"/>
                    </a:ext>
                  </a:extLst>
                </p14:cNvPr>
                <p14:cNvContentPartPr/>
                <p14:nvPr/>
              </p14:nvContentPartPr>
              <p14:xfrm>
                <a:off x="12062955" y="2219093"/>
                <a:ext cx="57600" cy="10908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F0238808-D9B9-4F69-AC0F-93E12D51978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053955" y="2210453"/>
                  <a:ext cx="75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77B187E9-8B6B-4CB7-9205-16ACB37D7A6A}"/>
                    </a:ext>
                  </a:extLst>
                </p14:cNvPr>
                <p14:cNvContentPartPr/>
                <p14:nvPr/>
              </p14:nvContentPartPr>
              <p14:xfrm>
                <a:off x="12067995" y="2200013"/>
                <a:ext cx="75240" cy="16344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77B187E9-8B6B-4CB7-9205-16ACB37D7A6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058995" y="2191373"/>
                  <a:ext cx="92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0C1C6AFD-44A8-4DB0-9C13-14AAFC7FCC48}"/>
                    </a:ext>
                  </a:extLst>
                </p14:cNvPr>
                <p14:cNvContentPartPr/>
                <p14:nvPr/>
              </p14:nvContentPartPr>
              <p14:xfrm>
                <a:off x="10113555" y="2176294"/>
                <a:ext cx="109800" cy="10548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0C1C6AFD-44A8-4DB0-9C13-14AAFC7FCC4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104915" y="2167294"/>
                  <a:ext cx="127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304765D2-99C0-4864-97AC-5D0F5985067D}"/>
                    </a:ext>
                  </a:extLst>
                </p14:cNvPr>
                <p14:cNvContentPartPr/>
                <p14:nvPr/>
              </p14:nvContentPartPr>
              <p14:xfrm>
                <a:off x="10232355" y="2148574"/>
                <a:ext cx="135720" cy="14724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304765D2-99C0-4864-97AC-5D0F5985067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223715" y="2139934"/>
                  <a:ext cx="153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0FA8D3E1-66B9-4F0B-83BB-B55183D4BF8F}"/>
                    </a:ext>
                  </a:extLst>
                </p14:cNvPr>
                <p14:cNvContentPartPr/>
                <p14:nvPr/>
              </p14:nvContentPartPr>
              <p14:xfrm>
                <a:off x="10267275" y="2238214"/>
                <a:ext cx="95040" cy="4392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0FA8D3E1-66B9-4F0B-83BB-B55183D4BF8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58275" y="2229214"/>
                  <a:ext cx="1126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CDC15F05-932A-46B3-A7CB-C3FE314F733A}"/>
                    </a:ext>
                  </a:extLst>
                </p14:cNvPr>
                <p14:cNvContentPartPr/>
                <p14:nvPr/>
              </p14:nvContentPartPr>
              <p14:xfrm>
                <a:off x="10428195" y="2117974"/>
                <a:ext cx="106200" cy="15624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CDC15F05-932A-46B3-A7CB-C3FE314F733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419195" y="2108974"/>
                  <a:ext cx="123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3F63842C-022D-4EC2-A4DA-8E31758002BF}"/>
                    </a:ext>
                  </a:extLst>
                </p14:cNvPr>
                <p14:cNvContentPartPr/>
                <p14:nvPr/>
              </p14:nvContentPartPr>
              <p14:xfrm>
                <a:off x="10599195" y="2133454"/>
                <a:ext cx="79560" cy="16020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3F63842C-022D-4EC2-A4DA-8E31758002B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590195" y="2124454"/>
                  <a:ext cx="97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EF5D8784-589E-47B4-8E95-A7A6D20A8EA4}"/>
                    </a:ext>
                  </a:extLst>
                </p14:cNvPr>
                <p14:cNvContentPartPr/>
                <p14:nvPr/>
              </p14:nvContentPartPr>
              <p14:xfrm>
                <a:off x="10743195" y="2134894"/>
                <a:ext cx="57960" cy="13968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EF5D8784-589E-47B4-8E95-A7A6D20A8EA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34555" y="2126254"/>
                  <a:ext cx="75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E28921DB-8CE5-4A8C-8824-D69D2AE88030}"/>
                    </a:ext>
                  </a:extLst>
                </p14:cNvPr>
                <p14:cNvContentPartPr/>
                <p14:nvPr/>
              </p14:nvContentPartPr>
              <p14:xfrm>
                <a:off x="10762635" y="2242894"/>
                <a:ext cx="54720" cy="2484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E28921DB-8CE5-4A8C-8824-D69D2AE8803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753635" y="2233894"/>
                  <a:ext cx="72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256B0237-90C7-4D9A-BE2F-C07CEA12A2DF}"/>
                    </a:ext>
                  </a:extLst>
                </p14:cNvPr>
                <p14:cNvContentPartPr/>
                <p14:nvPr/>
              </p14:nvContentPartPr>
              <p14:xfrm>
                <a:off x="10848315" y="2152174"/>
                <a:ext cx="72720" cy="11808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256B0237-90C7-4D9A-BE2F-C07CEA12A2D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839675" y="2143534"/>
                  <a:ext cx="90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AC05BD3F-1ABD-4671-9B61-60FE07D53AAD}"/>
                    </a:ext>
                  </a:extLst>
                </p14:cNvPr>
                <p14:cNvContentPartPr/>
                <p14:nvPr/>
              </p14:nvContentPartPr>
              <p14:xfrm>
                <a:off x="10957755" y="2180974"/>
                <a:ext cx="360" cy="9396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AC05BD3F-1ABD-4671-9B61-60FE07D53AA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949115" y="2171974"/>
                  <a:ext cx="18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5AB80B8F-E8C4-49B6-A517-764F24B9AB26}"/>
                    </a:ext>
                  </a:extLst>
                </p14:cNvPr>
                <p14:cNvContentPartPr/>
                <p14:nvPr/>
              </p14:nvContentPartPr>
              <p14:xfrm>
                <a:off x="10929315" y="2161894"/>
                <a:ext cx="61920" cy="36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5AB80B8F-E8C4-49B6-A517-764F24B9AB2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20315" y="2152894"/>
                  <a:ext cx="79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F2386724-663A-49D3-B453-B6AA6602084B}"/>
                    </a:ext>
                  </a:extLst>
                </p14:cNvPr>
                <p14:cNvContentPartPr/>
                <p14:nvPr/>
              </p14:nvContentPartPr>
              <p14:xfrm>
                <a:off x="11004548" y="2165546"/>
                <a:ext cx="111240" cy="12564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F2386724-663A-49D3-B453-B6AA6602084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995548" y="2156546"/>
                  <a:ext cx="128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0D7CF7D1-1863-4D22-AC1E-3BE6D6A19A39}"/>
                    </a:ext>
                  </a:extLst>
                </p14:cNvPr>
                <p14:cNvContentPartPr/>
                <p14:nvPr/>
              </p14:nvContentPartPr>
              <p14:xfrm>
                <a:off x="11594228" y="2049626"/>
                <a:ext cx="93960" cy="12492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0D7CF7D1-1863-4D22-AC1E-3BE6D6A19A3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585228" y="2040626"/>
                  <a:ext cx="111600" cy="14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949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DA035-6FDC-4962-92FE-7F31FB64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F78E06-109F-4FAD-8A23-1EC25F2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9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LSTM </a:t>
            </a:r>
            <a:r>
              <a:rPr lang="ru-RU" dirty="0"/>
              <a:t>(</a:t>
            </a:r>
            <a:r>
              <a:rPr lang="en-US" dirty="0"/>
              <a:t>long short-term memory</a:t>
            </a:r>
            <a:r>
              <a:rPr lang="ru-RU" dirty="0"/>
              <a:t>, долгая краткосрочная память) – модифицированная версия </a:t>
            </a:r>
            <a:r>
              <a:rPr lang="en-US" dirty="0"/>
              <a:t>RNN</a:t>
            </a:r>
            <a:r>
              <a:rPr lang="ru-RU" dirty="0"/>
              <a:t>, которая может управлять состоянием свой «памяти», решая, какую информацию из последовательности запоминать и забывать.</a:t>
            </a:r>
          </a:p>
          <a:p>
            <a:pPr marL="0" indent="0">
              <a:buNone/>
            </a:pPr>
            <a:r>
              <a:rPr lang="ru-RU" dirty="0"/>
              <a:t>Основное отличие от простого </a:t>
            </a:r>
            <a:r>
              <a:rPr lang="en-US" dirty="0"/>
              <a:t>RNN </a:t>
            </a:r>
            <a:r>
              <a:rPr lang="ru-RU" dirty="0"/>
              <a:t>– наличие несущего потока.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761617-2BB4-4404-B3BA-1667AE3C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3021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993</Words>
  <Application>Microsoft Office PowerPoint</Application>
  <PresentationFormat>Широкоэкранный</PresentationFormat>
  <Paragraphs>108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Тема Office</vt:lpstr>
      <vt:lpstr>Лекция №3</vt:lpstr>
      <vt:lpstr>Рекурсия</vt:lpstr>
      <vt:lpstr>Рекурсия</vt:lpstr>
      <vt:lpstr>Рекуррентные нейронные сети (RNN)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LSTM</vt:lpstr>
      <vt:lpstr>LSTM</vt:lpstr>
      <vt:lpstr>Задачи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Спасибо за внимание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№3</dc:title>
  <dc:creator>Виктор Кузьминов</dc:creator>
  <cp:lastModifiedBy>Виктор Кузьминов</cp:lastModifiedBy>
  <cp:revision>35</cp:revision>
  <dcterms:created xsi:type="dcterms:W3CDTF">2025-01-22T07:28:37Z</dcterms:created>
  <dcterms:modified xsi:type="dcterms:W3CDTF">2025-02-21T11:08:31Z</dcterms:modified>
</cp:coreProperties>
</file>