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notesSlides/notesSlide2.xml" ContentType="application/vnd.openxmlformats-officedocument.presentationml.notesSlide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1" autoAdjust="0"/>
  </p:normalViewPr>
  <p:slideViewPr>
    <p:cSldViewPr snapToGrid="0">
      <p:cViewPr>
        <p:scale>
          <a:sx n="125" d="100"/>
          <a:sy n="125" d="100"/>
        </p:scale>
        <p:origin x="16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26.5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468 556,'0'1,"-1"0,0 0,1 0,-1 0,0 0,0 0,0 0,0-1,0 1,0 0,0 0,0-1,0 1,0-1,0 1,0-1,0 1,0-1,-2 1,-12 8,15-9,0 1,0 0,1 0,-1-1,1 1,-1 0,1-1,-1 1,1 0,-1-1,1 1,-1-1,1 1,0-1,-1 1,1-1,0 0,0 1,-1-1,1 0,0 1,0-1,-1 0,1 0,0 0,0 0,1 0,26 8,0-1,0-2,56 3,69-5,-124-4,-127-9,69 6,-44-2,-53 9,-159-6,279 2,11 0,26-1,45 0,-47 1,-1-2,40-8,21 6,-54 5,-30 0,-12 0,-51 0,-31 1,-101-13,28-11,158 22,0 0,0 0,0 0,0 0,0-1,0 0,1 1,-8-6,11 7,0 0,0 0,0 0,-1-1,1 1,0 0,0 0,0 0,0-1,0 1,-1 0,1 0,0-1,0 1,0 0,0 0,0-1,0 1,0 0,0-1,0 1,0 0,0 0,0-1,0 1,0 0,0 0,0-1,1 1,-1 0,0 0,0-1,0 1,0 0,0 0,1-1,-1 1,0 0,0 0,1-1,23-9,26 1,-1 2,56-1,-50 4,175-3,-146 7,-51 0,-29 0,-12 0,-392 7,839 13,-317-14,-622-6,748 7,120-7,-659 20,77-14,178-7,-29 0,50 3,24 3,25 0,0 0,0-2,0-2,54-4,-3 1,-69 2,-11 1,1-1,-1 0,1 0,-1 0,1-1,-1 0,1 0,9-3,-59-4,-342 2,603-7,17-15,-50 4,-145 20,-4 1,-73 2,-229 14,159-6,-84-1,342-15,-107 5,30-1,185-22,-221 19,-36 6,-22 6,-26 2,-75-1,97-4,-572-1,780 6,48-19,-56 0,-36 6,-316 0,-66-12,138 6,141 16,0-2,48-3,-7 0,-41 2,268-7,-240 0,-128 1,-448 6,444-7,208 8,109-2,-194-2,-23 3,-1-2,1-1,49-12,-79 15,25-11,-53 2,-2 5,0 1,0 1,-1 2,-33 3,-12 0,-59-10,289 0,88-19,-228 26,-1-2,1 1,0-2,-1 0,16-5,-89-2,-614-9,852 10,-132 5,226-23,-247 26,-18 1,0 0,0-1,-1 0,13-4,-87-12,-9 10,0 3,-91 7,160-3,1 1,-1 0,1-1,0 2,-1-1,1 1,0-1,0 1,0 1,0-1,-5 4,62 4,8-7,0-2,0-3,84-13,-52 5,-46 6,-14 2,0-1,0-1,58-17,-90 21,0 0,0 0,0 0,0 0,1 0,-1 0,0 0,0 0,0 0,0 0,1 0,-1 0,0 0,0 0,0 0,0 0,0 0,1 0,-1 0,0 0,0 0,0-1,0 1,0 0,1 0,-1 0,0 0,0 0,0 0,0 0,0 0,0-1,0 1,0 0,0 0,1 0,-1 0,0 0,0-1,0 1,0 0,0 0,0 0,0 0,0-1,0 1,0 0,0 0,0 0,0 0,0 0,0-1,0 1,0 0,0 0,-1 0,1 0,0 0,0-1,0 1,0 0,0 0,0 0,0 0,0 0,-1 0,1 0,0-1,0 1,-18-5,13 5,0-1,-1 1,1 0,0 0,0 0,-10 2,8 1,-47 21,-1-3,-2-2,0-3,-113 18,100-21,85-17,1 0,-1-1,-1-1,1 0,-1-1,0 0,26-19,-14 9,-14 11,-8 8,-16 15,-24 23,20-27,-1 0,-27 17,3-4,41-26,0 0,0 0,0 0,0 0,0 0,0 0,0 0,0 0,0 0,0 0,0 0,0 0,0 0,0 0,0 0,0-1,0 1,0 0,0 0,0 0,0 0,0 0,0 0,0 0,0 0,0 0,0 0,0 0,0 0,0 0,0 0,0 0,0 0,0 0,0 0,-1 0,1 0,0 0,0 0,0 0,0 0,0 0,0 0,0 0,6-11,12-12,-8 13,1 1,1 0,-1 0,17-8,-27 17,-1 0,0-1,0 1,0 0,0 0,0 0,1 0,-1 0,0 0,0 0,0 0,1-1,-1 1,0 0,0 0,0 0,1 0,-1 0,0 0,0 0,0 0,1 0,-1 0,0 0,0 0,0 1,1-1,-1 0,0 0,0 0,0 0,0 0,1 0,-1 0,0 0,0 1,0-1,0 0,0 0,1 0,-1 0,0 1,0-1,0 0,0 0,0 0,0 1,-2 12,-9 13,-1-9,28-31,9-10,-6 8,-12 9,0 0,0 1,1 0,0 1,0-1,1 2,-1-1,13-4,-51 56,19-33,1-1,-2-1,0 0,0 0,-1-1,-1-1,1 0,-2-1,1 0,-1-1,-1-1,-26 9,27-14,12-7,25-18,44-26,-30 20,-33 24,1 1,0 0,1 0,-1 0,1 1,0-1,0 1,0 0,0 1,0-1,0 1,1 0,-1 0,1 1,7-2,-13 3,1 0,-1 0,0 0,1 0,-1 0,0 0,1 0,-1 0,0 1,1-1,-1 0,0 0,0 0,1 0,-1 0,0 1,1-1,-1 0,0 0,0 0,1 1,-1-1,0 0,0 0,0 1,1-1,-1 0,0 1,0-1,0 0,0 0,0 1,0-1,1 0,-1 1,0-1,-5 16,-17 15,20-27,-7 6,0 0,-1 0,0-1,-1 0,1-1,-2 0,1-1,-1 0,0-1,-18 7,30-13,-1 1,1-1,0 0,0 0,0 0,0 0,0 0,0 0,0 0,0 0,-1 0,1 0,0 0,0 1,0-1,0 0,0 0,0 0,0 0,-1 0,1 0,0 0,0 0,0 0,0 0,0 0,0 0,-1 0,1 0,0-1,0 1,0 0,0 0,0 0,0 0,-1 0,1 0,0 0,0 0,0 0,0 0,0 0,0 0,0-1,0 1,0 0,0 0,0 0,-1 0,1 0,0 0,0-1,0 1,0 0,0 0,0 0,0 0,0 0,0 0,0-1,0 1,0 0,0 0,0 0,0 0,0 0,1-1,5-13,13-13,7-2,0 1,2 2,0 1,45-30,-50 32,-22 23,-1-1,0 0,1 0,-1 1,0-1,0 0,0 0,1 1,-1-1,0 0,0 0,0 0,0 1,0-1,0 0,-1 0,1 0,0 1,0-1,0 0,-1 0,0 0,0-1,-1 0,0 1,1-1,-1 1,0 0,0 0,0 0,-1-1,1 2,0-1,0 0,0 0,-1 1,1-1,0 1,-1 0,1 0,0 0,-1 0,-2 0,-18-1,49-5,15-3,-37 7,1 0,0-1,-1 1,1-1,-1-1,0 1,0 0,0-1,-1 0,1 0,2-5,-5 9,-1-1,0 1,0 0,0 0,0 0,0-1,0 1,0 0,0 0,0-1,0 1,0 0,0 0,0 0,0-1,0 1,0 0,0 0,0-1,0 1,0 0,0 0,0 0,0-1,-1 1,1 0,0 0,0 0,0-1,0 1,0 0,-1 0,1 0,0 0,0 0,0-1,-1 1,1 0,0 0,0 0,-1 0,1 0,0 0,0 0,0 0,-1 0,1 0,0 0,0 0,-1 0,8-7,-14 5,1 0,18 1,-8 1,-1 0,0 0,1 0,-1 1,0-1,1 1,-1 0,0 0,0 0,0 0,4 2,-7-3,0 1,1-1,-1 0,0 1,1-1,-1 1,0-1,0 0,1 1,-1-1,0 1,0-1,0 0,0 1,1-1,-1 1,0-1,0 1,0-1,0 1,0-1,0 1,0-1,0 0,0 1,-1-1,1 1,0-1,0 1,-18 20,11-14,1 0,0 0,0 1,1 0,0 0,0 0,1 1,-6 15,-19 35,-26 5,70-114,-6 31,0 0,-1-1,8-27,-16 47,0 0,0-1,0 1,0 0,0 0,0-1,1 1,-1 0,0 0,0-1,0 1,0 0,0 0,0-1,0 1,0 0,0 0,-1-1,1 1,0 0,0 0,0 0,0-1,0 1,0 0,0 0,-1-1,1 1,0 0,0 0,0 0,0 0,-1-1,1 1,0 0,0 0,0 0,-1 0,1 0,0 0,0-1,-1 1,1 0,0 0,0 0,-1 0,1 0,-17 5,-13 14,7 7,23-26,0 1,-1-1,1 0,0 0,0 0,0 1,0-1,0 0,0 0,0 0,0 0,0 1,0-1,0 0,0 0,0 0,0 1,0-1,0 0,0 0,1 0,-1 1,0-1,0 0,0 0,0 0,0 0,0 1,0-1,1 0,-1 0,0 0,0 0,0 0,0 0,1 0,-1 1,0-1,0 0,0 0,0 0,1 0,-1 0,0 0,22-4,-12 1,1-1,-1-1,-1 0,1 0,-1-1,1 0,-2 0,13-13,-66 17,-46 9,108-8,0-1,29-7,-35 6,1 0,0 1,0 1,0-1,0 2,0 0,1 0,21 4,-32-3,0 0,0 0,1 0,-1 1,0-1,0 1,0-1,-1 1,1-1,0 1,0 0,-1 0,0 0,1 0,-1 0,0 0,0 1,0-1,0 0,0 0,0 1,-1-1,1 1,-1-1,0 1,0-1,1 0,-2 1,1-1,0 1,0-1,-1 1,-1 4,1 0,-1 0,0 0,-1 0,1-1,-1 1,0 0,-1-1,0 0,0 0,-7 8,7-7,14-9,12-9,11-9,-1 2,43-16,11 8,-79 26,-17 9,-29 21,24-20,-16 16,19-15,0-1,-1 0,0-1,-28 15,8-14,22-8,20-8,33-17,13-5,-46 25,2-1,1 0,-1 0,-1-1,1 0,-1-1,14-10,-27 16,-1-1,1 1,0 0,-1 1,1-1,-1 0,1 1,-1 0,1 0,0 0,-6 2,-6 6,-1-1,1 0,-2-1,1-1,-1 0,-21 3,-9 4,71-17,-19 4,1-1,-1 0,0 0,0 0,0-1,0 1,6-4,15-8,1 1,45-13,-3 2,-69 23,-1 0,1 0,0 0,0 0,0 0,0 0,0 0,0 0,0 0,0 0,0 0,0-1,0 1,0 0,-1 0,1 0,0 0,0 0,0 0,0 0,0 0,0 0,0 0,0 0,0-1,0 1,0 0,0 0,0 0,0 0,0 0,0 0,0 0,0 0,0 0,0-1,0 1,0 0,0 0,0 0,0 0,0 0,0 0,0 0,0 0,1 0,-1 0,0 0,0-1,0 1,0 0,0 0,0 0,-17-3,-21 1,16 3,-11 0,28-1,16-2,75-20,-78 19,-1 1,1-1,-1 0,0-1,0 0,0 0,11-10,-6 6,-4 4,-1 1,1 1,0-1,0 1,0 0,0 1,0 0,0 0,12 1,-30 5,0 1,0-1,0 2,0-1,-9 10,-5 10,19-21,1 1,-1 0,-1-1,1 0,-1 0,0-1,0 0,0 0,-10 5,62-36,-36 23,-1-1,0 0,0 0,-1-1,0 0,0-1,0 1,-1-2,11-12,-16 18,0 0,0 0,1 0,-1 0,0 0,1 1,-1-1,1 1,0 0,4-2,22-13,-27 14,0 1,0-1,0 1,0 0,1 0,-1 0,1 0,-1 1,0-1,1 1,-1-1,1 1,-1 0,4 0,44 2,-25 0,36-6,23 1,-82 3,-1 0,1 0,-1 0,0 1,1-1,-1 0,0 1,1-1,-1 1,0-1,0 1,1 0,-1 0,0-1,2 3,-3-2,1-1,-1 1,0-1,1 1,-1-1,0 1,0 0,0-1,1 1,-1-1,0 1,0 0,0-1,0 1,0 0,0-1,0 1,0-1,0 1,-1 0,1-1,0 1,0 0,-1 0,0 0,0 1,0-1,0 1,0-1,0 1,-1-1,1 0,-1 1,1-1,-1 0,1 0,-1 0,0 0,1-1,-1 1,0 0,0-1,1 1,-1-1,0 0,0 1,-2-1,-7 0,0 1,0 1,0 0,0 0,-17 7,-12 5,-42 23,38-16,11-15,30-6,-1 0,1 1,-1-1,1 1,0 0,-1 0,1 0,-5 3,16-9,0 1,0 1,0 0,1 0,11-2,29-12,-43 14,1 1,-1-1,0 1,0-2,0 1,0-1,-1 0,1 0,-1 0,9-10,-14 14,0-1,0 1,0-1,0 1,0-1,0 1,0-1,0 1,0-1,0 1,0-1,-1 1,1-1,0 1,0-1,0 1,-1-1,1 1,0 0,0-1,-1 1,1-1,0 1,-1 0,1-1,-1 1,1 0,0-1,-1 1,1 0,-1-1,-23-8,-23 2,7 10,24 2,16-5,0 0,0 1,0-1,0 0,0 1,0-1,0 0,0 1,0-1,0 0,0 1,0-1,1 0,-1 0,0 1,0-1,0 0,0 1,1-1,-1 0,0 0,0 1,0-1,1 0,-1 0,0 0,1 1,-1-1,0 0,0 0,1 0,-1 0,0 0,1 0,-1 0,0 1,1-1,-1 0,0 0,1 0,-1 0,0 0,1-1,12 4,-1-2,1 0,18-1,-5-1,-39 1,-5-1,-32 1,47 0,1 1,0-1,-1 0,1 1,0 0,-1-1,1 1,0 0,0 0,0 0,0 0,0 1,0-1,0 0,0 1,-2 2,50-1,-45-3,35-3,-35 3,0 0,0 0,0-1,1 1,-1 0,0 0,0-1,0 1,0-1,0 1,0-1,0 1,0-1,0 0,0 0,0 1,0-1,0 0,-1 0,1 0,0 0,-1 0,1 0,0 0,-1 0,1-2,-4 2,-1 0,0 0,0 0,0 0,1 0,-1 1,0 0,0-1,0 2,0-1,-5 1,5-1,-47 0,48 0,6 0,28 0,10-1,-38 1,-8 0,-13 1,11 2,0-1,0 1,1 0,-1 0,1 1,-1-1,1 2,0-1,1 1,-1 0,-8 10,-1-2,15-13,0 0,-1 0,1 0,0 0,0 1,0-1,0 0,-1 0,1 0,0 0,0 0,0 0,0 0,-1 0,1 1,0-1,0 0,0 0,0 0,0 0,0 0,-1 1,1-1,0 0,0 0,0 0,0 0,0 1,0-1,0 0,0 0,0 0,0 1,0-1,0 0,0 0,0 0,0 1,0-1,0 0,0 0,0 0,0 0,0 1,0-1,1 0,-1 0,0 0,0 0,0 1,0-1,0 0,0 0,1 0,-1 0,16 1,18-8,-27 4,1 0,-1-1,1 0,-1 0,0-1,-1 0,1 0,-1 0,0-1,10-11,-14 15,0 0,1 1,-1-1,1 1,-1 0,1 0,0 0,-1 0,1 0,0 1,0-1,-1 1,1 0,0 0,0 0,4 0,-4 0,0 1,0-1,0 0,0-1,0 1,0-1,0 1,0-1,0 0,0 0,0 0,0 0,0-1,3-2,-52 1,39 3,4 0,0 0,0-1,1 1,-1 0,0 0,0 1,0-1,0 1,0-1,0 1,0 0,1 0,-1 0,0 1,-2 1,5-3,0 0,0 0,0 1,0-1,0 0,1 0,-1 1,0-1,0 0,0 0,0 0,0 1,1-1,-1 0,0 0,0 0,0 1,1-1,-1 0,0 0,0 0,1 0,-1 0,0 0,0 0,1 1,-1-1,0 0,0 0,1 0,-1 0,0 0,0 0,1 0,-1 0,0 0,0 0,1-1,-1 1,0 0,0 0,1 0,-1 0,21-1,-11 0,-24 5,-2 1,12-3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32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8,'98'2,"102"-4,151-5,-232 8,-114-1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0,'0'4,"-3"1,-6-1,-4 0,0-1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8,'4'-3,"1"-2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1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  <inkml:trace contextRef="#ctx0" brushRef="#br0" timeOffset="1">64 317,'0'0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1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8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1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4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8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5.5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1 208,'1'-3,"1"1,-1-1,1 1,0-1,0 1,0-1,1 1,-1 0,0 0,3-2,15-14,60-144,-68 229,12-4,3 7,-26-65,0-1,0 1,0 0,0-1,-1 1,0 0,0-1,0 1,-1 0,1 0,-1-1,-2 7,1-8,0-1,0 0,0 0,0 1,0-1,-1-1,1 1,-1 0,1 0,-1-1,0 0,1 1,-1-1,0 0,0 0,0-1,0 1,0-1,0 1,0-1,0 0,0 0,0 0,-3-1,117-3,-91 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1.7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0 152,'9'-1,"0"0,0-1,-1 0,1-1,-1 0,1 0,-1-1,0 0,-1-1,1 1,-1-1,0-1,13-11,32-21,-49 36,0-1,0 1,0-1,0 0,-1 0,1 0,-1 0,0 0,0 0,0-1,0 1,0-1,-1 0,2-4,-2 6,-1 7,-2 29,4-19,-1 0,2 0,0 0,1 0,0 0,1-1,9 19,10 31,-17-44,-4-12,0-1,-1 1,0 0,0 0,-1 0,1 8,-2-14,0-1,0 1,-1 0,1 0,0-1,-1 1,1 0,-1-1,0 1,0-1,1 1,-1-1,0 1,0-1,0 1,-1-1,1 0,0 0,0 1,-1-1,1 0,-1 0,1 0,-1-1,1 1,-1 0,1 0,-1-1,0 1,0-1,1 0,-1 1,-2-1,-16 2,-1 0,0-2,-30-2,23 0,82 2,-25 0,0 0,1 2,41 8,-54-6,-1-1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6.22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0 126,'3'1,"0"-1,0 1,0 1,0-1,0 0,-1 1,1-1,-1 1,1 0,4 3,25 14,-28-18,0-1,0 0,0 0,0-1,1 1,-1-1,0 0,0 0,0-1,0 1,-1-1,1 0,0 1,0-2,-1 1,0 0,1-1,-1 0,0 1,0-1,0-1,-1 1,1 0,-1-1,3-3,-2 2,1 0,-1 0,0 0,0-1,-1 1,0-1,1 0,-2 1,1-1,-1 0,0 0,0 0,-1 0,1 0,-1 0,-2-12,2 18,0 1,-1-1,1 1,0-1,0 1,-1-1,1 1,0-1,0 1,-1-1,1 0,-1 1,1-1,0 0,-1 1,1-1,-1 0,1 1,-1-1,1 0,0 0,-1 0,1 1,-1-1,1 0,-1 0,0 0,1 0,-1 0,1 0,-1 0,1 0,-1 0,1 0,-1 0,1 0,-1-1,1 1,-1 0,1 0,-1 0,1-1,-1 1,1 0,0-1,-1 1,1 0,-1-1,1 1,0 0,-1-1,1 1,0-1,0 1,-1-1,1 1,0-1,0 1,0-1,0 1,-1-1,1 1,0-1,0 1,0-1,0 1,0-1,-16 37,8 5,2 0,1 1,2 0,3 52,0-91,0 0,0-1,0 1,0 0,-1 0,1 0,-1-1,0 1,0 0,0-1,0 1,0-1,-1 1,1-1,-1 0,1 1,-1-1,0 0,0 0,0 0,0 0,-4 2,2-2,1-1,0 1,-1-1,1 0,0 0,-1-1,1 1,-1-1,1 0,-1 1,1-2,-1 1,1 0,-1-1,1 1,-1-1,1 0,-4-2,7 3,-1 0,1 0,-1 1,1-1,0 0,-1-1,1 1,0 0,-1 0,1 0,0 0,-1 0,1 0,0 0,-1 0,1-1,0 1,0 0,-1 0,1 0,0-1,-1 1,1 0,0 0,0-1,0 1,-1 0,1 0,0-1,0 1,0 0,0-1,-1 1,1 0,0-1,0 1,0 0,0-1,0 1,0 0,0-1,0 1,0-1,17-6,25 1,-30 7,0-1,0 1,0 1,0 0,0 1,-1 0,0 1,1 0,-1 1,-1 0,1 1,-1 0,0 1,11 8,-12-7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7.2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44,'0'-2,"0"0,1 0,0 1,-1-1,1 0,0 0,0 1,0-1,0 0,0 1,0-1,1 1,-1-1,0 1,1 0,-1-1,1 1,0 0,-1 0,1 0,0 0,0 1,-1-1,1 0,0 1,0-1,0 1,0-1,2 1,58-7,-62 7,3 0,-1 0,1 0,0 0,-1 0,1 1,0-1,0 1,-1-1,1 1,-1 0,1 0,-1 0,1 1,-1-1,0 0,1 1,-1 0,0-1,0 1,0 0,0 0,-1 0,1 0,0 1,-1-1,2 3,-2-1,0-1,0 0,0 1,-1-1,1 1,-1-1,0 0,0 1,0-1,-1 1,1-1,-1 1,0-1,0 0,0 1,0-1,-1 0,1 0,-1 0,-3 6,-3 3,0 0,-1-1,0 0,-1 0,-18 15,26-24,0-1,0 1,0-1,0 1,0 0,0 0,0 0,0 0,1 0,-1 0,1 1,0-1,0 0,-1 1,1-1,1 1,-1 0,0-1,1 1,-1-1,1 1,0 5,1-5,0-1,0 1,1 0,-1-1,1 1,-1-1,1 0,0 0,0 1,0-1,0 0,1 0,-1-1,1 1,-1 0,1-1,-1 0,1 1,0-1,3 1,28 9,0-1,1-1,36 3,-65-11,9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38.88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64 66,'68'2,"-42"0,0-1,0-1,0-2,33-5,-52 5,0 0,0 0,0-1,0 0,-1 0,1-1,-1 0,1 0,-1 0,-1-1,10-9,-15 14,0-1,0 1,0 0,0-1,0 1,0-1,0 1,0 0,0-1,0 1,0 0,-1-1,1 1,0-1,0 1,0 0,-1-1,1 1,0 0,0 0,-1-1,1 1,0 0,0-1,-1 1,1 0,0 0,-1 0,1-1,0 1,-1 0,1 0,-1 0,1 0,0 0,-1 0,1 0,-1 0,1 0,0 0,-1 0,1 0,-1 0,1 0,0 0,-1 0,-24-2,24 2,-4 0,0 0,-1 1,1-1,-1 1,1 0,0 0,0 1,0 0,0-1,0 2,0-1,0 1,1-1,-1 1,-4 4,3-1,0 0,0 1,1 0,0 0,0 0,1 0,0 0,-6 15,8-17,0-1,-1 1,1-1,-1 0,0 0,0 0,-1 0,1 0,-1-1,0 0,0 0,0 0,0 0,0 0,-1-1,1 0,-1 0,1 0,-1 0,-8 1,5-2,-1 1,1-1,-1-1,0 0,1 0,-1-1,0 0,1 0,-1-1,1 0,-11-5,9 0,23 5,23 5,-26 0,-1 1,0 1,0-1,-1 1,0 1,0 0,0 0,0 0,-1 1,0 0,-1 1,10 12,-10-8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0.70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128 0,'-2'15,"-1"-1,0 0,-1 1,0-1,-1-1,-1 1,-10 17,14-27,-28 44,28-45,0 0,-1 0,1 0,0-1,-1 1,1-1,-1 0,0 1,0-1,0-1,0 1,0 0,-4 1,6-3,1 0,-1 0,1 0,-1 0,1 0,-1 0,1-1,-1 1,1 0,0 0,-1 0,1-1,-1 1,1 0,-1 0,1-1,0 1,-1 0,1-1,0 1,-1 0,1-1,0 1,0-1,-1 1,1-1,0 1,0-1,0 1,0 0,-1-1,1 1,0-1,0 1,0-1,0 1,0-1,0 1,0-1,0 1,0-1,1 1,-1-1,0 1,0-1,0 1,1-1,-1 1,0 0,0-1,1 1,-1-1,12-26,-5 20,1 0,0 1,-1 0,2 0,-1 1,1 0,0 1,0-1,0 2,0-1,1 1,0 1,-1 0,1 0,0 1,0 0,0 1,0 0,0 0,19 4,-20 0,-4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1.1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0,'17'47,"-11"-35,1 7,2 0,0 0,1-1,1-1,0 0,2 0,26 27,36 21,-71-65,-2-2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0.0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55,'1'-2,"-1"-1,1 0,-1 1,1-1,0 1,0-1,0 1,0-1,0 1,1 0,-1 0,1 0,0 0,-1 0,1 0,0 0,0 0,0 0,0 1,1-1,-1 1,5-2,-6 2,0 1,0-1,1 1,-1-1,0 1,1 0,-1-1,0 1,1 0,-1 0,0 0,1 0,-1 0,1 0,-1 0,0 1,1-1,-1 1,0-1,0 1,1-1,-1 1,0-1,0 1,0 0,0 0,1 0,-1 0,0 0,-1 0,1 0,0 0,0 0,0 0,-1 0,1 0,0 1,-1-1,1 0,-1 0,0 1,1-1,-1 0,0 1,0 1,1 2,0 0,0 1,-1-1,1 0,-1 1,-1-1,1 0,-1 0,0 1,0-1,0 0,-1 0,0 0,0 0,-4 7,-1-2,0 0,-1-1,0 0,-1-1,-16 14,23-21,0 0,1 0,-1 0,1 0,0 0,-1 0,1 1,0-1,0 0,0 1,0-1,0 1,0 0,0-1,1 1,-1 0,1-1,-1 1,1 0,-1-1,1 1,0 0,0 0,0 0,0-1,0 1,0 0,1 0,-1 0,0-1,1 1,0 0,-1-1,1 1,0 0,0-1,0 1,0-1,0 1,0-1,2 2,-1-1,0-1,-1 1,2-1,-1 0,0 0,0 0,0 0,0 0,1 0,-1-1,0 1,1-1,-1 1,0-1,1 0,-1 0,1 0,-1 0,0 0,1-1,-1 1,0-1,1 0,-1 1,0-1,0 0,1 0,-1-1,0 1,2-2,6-7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1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99,'2'-1,"0"0,0-1,0 1,0 0,0-1,-1 0,1 1,0-1,-1 0,1 0,-1 1,0-1,0 0,1-3,11-12,-7 12,0 0,-1 0,0-1,0 0,0 1,-1-2,6-9,5 89,9 86,-24-156,0 0,0-1,0 1,0 0,0 0,-1 0,1 0,-1-1,0 1,0 0,0-1,0 1,0 0,-1-1,1 0,-1 1,1-1,-1 0,0 1,0-1,0 0,0-1,0 1,-1 0,1-1,0 1,-1-1,1 1,-1-1,0 0,1 0,-1-1,-5 2,31-11,-10 3,1 1,-1 1,1 0,0 0,18-1,23-4,-41 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7.4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43,'46'-36,"-44"35,1 0,-1 0,0 0,0 1,0-1,1 1,-1-1,0 1,1 0,-1-1,0 1,1 1,-1-1,1 0,-1 0,0 1,0-1,1 1,-1 0,0 0,0 0,0 0,0 0,0 0,0 1,0-1,0 1,0-1,0 1,-1-1,1 1,-1 0,0 0,3 4,-2-1,-1 0,1 1,-1-1,0 1,-1-1,1 1,-1-1,0 1,-1 0,1-1,-1 1,0-1,0 1,-3 5,-14 26,14-32,1 1,0-1,1 1,-1-1,1 1,-2 8,4-13,1 0,-1 0,0-1,1 1,-1 0,0-1,1 1,-1 0,1-1,-1 1,1-1,-1 1,1 0,0-1,-1 0,1 1,0-1,-1 1,1-1,0 0,-1 1,1-1,0 0,0 0,-1 0,1 1,0-1,0 0,0 0,-1 0,1 0,1-1,34 1,-31 0,3 0,46-5,-39-1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8.7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0,'7'0,"0"0,0 1,0 0,0 0,0 0,0 1,-1 0,1 0,11 6,-15-6,-1-1,1 1,0 0,-1 1,1-1,-1 0,0 1,0-1,0 1,0 0,0 0,0 0,-1 0,1 0,-1 0,0 0,0 0,0 0,-1 1,1-1,-1 0,0 7,0-7,-1 0,0 1,0-1,0 0,0 0,0 0,-1 0,1 0,-1 0,0-1,0 1,0 0,0-1,-1 0,1 1,-1-1,1 0,-4 2,3-3,1 1,0-1,0 1,0 0,0 0,0 0,0 0,0 0,0 0,1 0,-1 1,1-1,0 1,0-1,0 1,0-1,0 1,0 0,1-1,-1 5,1-6,1 1,0-1,-1 0,1 1,0-1,0 0,0 0,0 0,0 0,0 0,0 0,0 0,0 0,0 0,1 0,-1-1,0 1,1 0,-1-1,0 1,1-1,-1 1,1-1,-1 0,1 0,-1 0,3 0,47 2,-42-2,13-1,-3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2.0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 1,'8'0,"0"0,0 0,0 1,0 0,0 1,0 0,0 0,-1 0,10 5,-15-6,0 1,1-1,-1 1,0 0,0 0,0 0,0 0,-1 0,1 0,0 0,-1 0,0 1,1-1,-1 1,0-1,0 1,0-1,-1 1,1 0,-1-1,1 1,-1 0,0-1,0 1,0 0,0 0,-1-1,1 1,-2 5,-1 0,-1 1,0-1,0 1,-1-1,0 0,0-1,-1 0,0 1,-1-2,1 1,-1-1,0 0,-13 8,-25 25,8-18,36-21,1 1,-1-1,1 0,-1 1,1-1,-1 0,1 0,-1 1,1-1,-1 0,0 0,1 0,-1 0,1 0,-1 0,0 0,1 0,-1 0,0 0,1 0,-1 0,1 0,-1 0,1 0,-1-1,0 1,1 0,-1-1,1 1,-1 0,1-1,-1 1,1 0,-1-1,1 1,0-1,-1 1,1-1,0 1,-1-1,1 1,0-1,0 1,-1-1,1 0,0 1,0-1,0 1,0-1,0 0,0 1,0-1,0 1,0-1,0 0,0 1,0-1,0 1,0-1,1 0,-1 1,0-1,0 1,1-2,0 0,1 0,-1-1,1 1,-1 0,1 0,0 0,0 0,0 0,0 0,0 1,0-1,0 0,1 1,-1 0,1 0,-1 0,1 0,-1 0,1 0,-1 0,1 1,0-1,0 1,-1 0,1 0,4 1,-3-2,0 1,-1 0,1 0,0 1,0-1,-1 1,1 0,0 0,-1 0,1 0,0 1,-1-1,0 1,1 0,-1 0,0 0,0 1,4 3,3 8,1 0,0-1,0 0,2-1,14 11,12 22,-28-38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1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 1,'-19'63,"17"-29,2 44,-1 23,-4-78,-2-33,-1-40,7 46,1 0,0 0,0 0,0 0,1 0,-1 0,1 1,0-1,0 0,0 0,1 0,-1 1,1-1,0 1,4-7,-2 7,1-1,-1 1,1 0,0 0,0 0,0 1,0-1,0 1,0 1,9-3,37-7,-34 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1,'1'3,"1"1,0-1,0 0,-1 0,2 0,-1 0,0 0,1 0,-1 0,1-1,0 1,0-1,0 0,0 0,7 3,20 20,71 109,-91-123,0-3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8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0,'-9'71,"9"-65,1 22,-1-27,0 0,1-1,-1 1,0 0,0 0,0-1,1 1,-1 0,0-1,0 1,1 0,-1-1,1 1,-1 0,1-1,-1 1,1-1,-1 1,1-1,-1 1,1-1,0 0,-1 1,1-1,0 0,-1 1,1-1,0 0,-1 0,1 0,1 1,2-2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9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53,'0'-1,"1"-1,3 0,-1-1,2 0,0-1,0 0,0-1,0 1,-1-1,1 1,-1-1,-1-1,-1 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0,'-1'1,"0"0,0-1,1 1,-1 0,0-1,1 1,-1 0,0 0,1-1,-1 1,1 0,0 0,-1 0,1 0,0 0,-1 0,1 0,0 0,0 0,0 0,0-1,0 1,0 0,0 2,0 31,0-29,2 39,11 74,-13-117,0-1,0 1,0-1,0 0,0 1,0-1,0 1,0-1,0 0,0 1,-1-1,1 0,0 1,0-1,0 0,-1 1,1-1,0 0,0 1,-1-1,1 0,0 1,0-1,-1 0,1 0,0 1,-1-1,1 0,0 0,-1 0,1 0,-1 0,1 1,0-1,-1 0,1 0,-1 0,1 0,0 0,-1 0,1 0,-1 0,1 0,0 0,-1 0,1-1,0 1,-1 0,1 0,-1 0,-28-9,17 5,60 4,-40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7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89,'0'24,"-1"-16,1 0,0 1,0-1,1 0,0 0,3 13,-3-19,0 0,1 0,-1 1,0-1,1 0,-1 0,1 0,-1-1,1 1,0 0,0-1,0 1,0-1,0 1,0-1,1 0,-1 0,0 0,0 0,1 0,-1-1,1 1,-1-1,1 0,-1 1,4-1,-1 0,0 0,-1 1,1-2,0 1,0 0,-1-1,1 0,0 0,-1-1,1 1,-1-1,1 0,-1 0,0-1,0 1,0-1,6-4,-6 2,0 0,0 0,0 0,-1 0,0 0,0-1,0 1,0-1,-1 0,0 0,0 0,-1 0,1-9,-1 11,0 0,0-1,-1 1,0-1,0 1,0-1,0 1,-1 0,0-1,0 1,0 0,0-1,-1 1,0 0,-3-6,3 7,-1 0,1 1,-1-1,0 1,0 0,0 0,0 0,0 0,0 1,0-1,-1 1,1 0,-1 0,1 0,-1 0,1 1,-1-1,1 1,-7 0,-8 0,-64 0,78 1,0-1,1 0,-1 1,0 0,1 0,-1 0,1 0,-1 0,1 1,0 0,0 0,-1-1,1 2,1-1,-1 0,0 1,0-1,-2 4,-1 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1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7,'1'11,"1"0,0-1,1 0,0 1,0-1,6 10,7 23,29 79,-46-136,0 0,0-1,3-18,0-9,-3 35,1 1,0 0,0-1,0 1,1 0,0-1,0 1,0 0,1 0,0 0,0 0,1 0,0 1,0-1,0 1,1-1,7-8,-1 1,-6 7,-6 16,-3 3,0-1,1 1,0 0,1 0,1 0,-2 21,4-32,0 1,0-1,0 1,1-1,-1 0,1 1,-1-1,1 0,0 1,0-1,0 0,0 0,0 0,1 0,-1 0,1 0,-1 0,1 0,0-1,-1 1,1 0,0-1,0 0,0 1,0-1,1 0,-1 0,0 0,0-1,1 1,-1 0,0-1,1 1,-1-1,1 0,-1 0,4 0,58-1,-45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4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27,'0'15,"-1"2,1-1,1 1,0-1,2 0,5 22,-7-35,-1 0,2 0,-1 0,0 0,1 0,-1 0,1-1,0 1,0-1,0 1,0-1,0 0,0 1,1-1,-1 0,1-1,0 1,-1 0,1-1,0 0,0 1,0-1,0 0,0-1,0 1,0 0,1-1,-1 0,0 0,0 0,0 0,0 0,0-1,6-1,-6 2,0-1,0 0,0-1,-1 1,1-1,-1 1,1-1,-1 0,0 1,1-1,-1-1,0 1,0 0,-1 0,1-1,0 1,-1-1,1 1,-1-1,0 0,0 0,0 1,0-1,0 0,-1 0,1 0,-1 0,0-5,1-10,-1 0,0 0,-4-24,4 41,-1-1,1-1,-1 1,0 0,1-1,-1 1,0 0,0 0,0 0,-1 0,1 0,0 0,-1 0,0 0,1 1,-1-1,0 1,0-1,1 1,-1 0,0-1,-1 1,1 0,0 0,0 0,0 1,-1-1,1 1,-4-1,-1 0,1 0,-1 0,0 1,0 0,0 1,1-1,-1 1,-12 4,4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6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41,'62'-19,"-40"14,-8 0,1 2,-1 0,1 1,-1 0,21 1,-33 1,0 0,0 0,0 1,0-1,0 1,0-1,-1 1,1 0,0-1,0 1,0 0,-1 0,1 1,0-1,-1 0,1 1,-1-1,3 3,-3-1,0-1,0 1,0 0,-1 0,1-1,0 1,-1 0,0 0,0 0,0-1,0 1,0 0,-1 0,1 0,-1-1,0 1,-1 4,-16 71,17-72,0 1,1 0,-1 0,1 0,1 0,-1 0,1 0,1-1,2 11,-4-16,1 1,0 0,-1-1,1 1,0 0,0-1,0 1,0-1,0 1,0-1,1 0,-1 1,0-1,1 0,-1 0,1 0,-1 0,1 0,0 0,-1-1,1 1,0 0,-1-1,1 0,0 1,0-1,0 0,-1 0,1 0,0 0,0 0,0 0,-1 0,1-1,0 1,0 0,-1-1,1 0,2-1,0 0,1 0,-2 0,1-1,0 1,0-1,-1 0,1 0,-1 0,0-1,0 1,0-1,0 0,-1 0,3-6,-1 1,-1 1,0 1,0 0,0 0,1 0,5-6,-1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2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4,'-2'1,"0"-1,0 1,0 0,0 0,0 0,0 0,1 0,-1 0,0 0,1 1,-1-1,1 1,-1-1,1 1,0-1,-2 5,-19 30,20-34,0 4,0 0,0 0,1 1,-1-1,1 1,1-1,-1 1,1-1,0 1,1 0,-1-1,4 12,-3-17,-1 1,1-1,0 0,0 0,0 0,0 0,0 0,0 0,1 0,-1-1,0 1,0 0,0-1,1 1,-1 0,0-1,1 0,-1 1,1-1,-1 0,0 0,1 0,-1 0,1 0,-1 0,0 0,1 0,-1 0,1-1,-1 1,0-1,1 1,1-2,2 0,0 1,0-1,0-1,-1 1,1-1,-1 1,0-2,4-2,-4 1,0 0,0 0,-1-1,0 1,0 0,0-1,-1 0,0 0,0 0,0 0,-1 0,0 0,0 0,0 0,-1-1,0 1,0 0,-1 0,0-1,-2-10,2 16,0 0,0 0,1 0,-1 0,0 0,0 1,0-1,0 0,0 0,0 1,-1-1,1 0,0 1,0-1,0 1,-1 0,1-1,0 1,0 0,-1 0,1 0,0 0,-1 0,-1 0,-32 6,29-4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8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1,'-9'70,"9"-69,0 0,0 1,-1-1,1 0,0 0,0 0,1 1,-1-1,0 0,0 0,0 0,1 0,-1 1,1-1,-1 0,1 0,-1 0,1 0,0 0,-1 0,1 0,0 0,0 0,0-1,-1 1,1 0,0 0,0-1,2 2,-1-2,-1-1,0 1,1-1,-1 1,1-1,-1 1,0-1,0 0,1 1,-1-1,0 0,0 0,0 0,0 0,0 0,0 0,0 0,0 0,-1-1,1 1,0 0,-1 0,1-1,-1 1,1-2,11-12,-8 11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9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6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49,'6'-2,"1"0,-1 0,0-1,-1 0,1 0,0 0,9-8,3-1,-13 9,5-2,-11 10,-7 20,8 19,1-37,0-1,-1 1,0-1,0 1,-1-1,0 1,-2 9,2-15,0 0,0 0,0 0,0 0,0 0,-1 0,1 0,0 0,0-1,-1 1,1 0,0-1,-1 1,1-1,-1 1,1-1,0 0,-1 0,1 0,-1 1,1-1,-3-1,-42-1,28 1,-8 1,41 0,85 9,-39 0,-53-9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7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0,'-2'40,"1"-29,0-1,0 1,1 0,0-1,1 1,1-1,-1 1,1-1,5 13,-7-22,1 0,0-1,-1 1,1 0,-1-1,1 1,0 0,0-1,-1 1,1-1,0 1,0-1,0 0,0 1,-1-1,1 0,0 0,0 1,0-1,0 0,0 0,0 0,0 0,0 0,0 0,0 0,0-1,-1 1,1 0,0 0,0-1,0 1,0 0,0-1,-1 1,1-1,0 1,0-1,-1 0,1 1,0-1,0-1,37-34,-31 27,-6 8,0 0,0 0,0 0,0 0,0-1,0 1,0 0,-1 0,1-1,0 1,-1-1,1 1,-1-1,1-1,-1-2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8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33,'-4'-6,"-9"-16,13 22,0 0,-1-1,1 1,0 0,0-1,-1 1,1 0,0-1,-1 1,1 0,0 0,-1 0,1-1,-1 1,1 0,0 0,-1 0,1 0,-1 0,1 0,0 0,-1 0,1 0,-1 0,1 0,0 0,-1 0,1 0,-1 0,1 0,-1 0,1 0,0 1,-1-1,1 0,0 0,-1 1,1-1,0 0,-1 0,1 1,0-1,0 0,-1 1,1-1,0 0,0 1,-1-1,1 0,0 1,0-1,0 1,-1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9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1,'1'14,"0"0,7 29,-4-30,-2 0,0 1,0 17,-1-39,-1-1,1 1,1-1,0 1,0-1,5-12,-6 18,1 0,-1-1,1 1,0 0,0 0,0 1,0-1,0 0,1 1,-1-1,1 1,0 0,-1-1,1 2,0-1,0 0,0 0,1 1,-1 0,4-2,-8 6,-1-2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0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0,'3'5,"0"-1,0 0,0 0,0 0,0 0,1-1,0 1,6 4,1 2,-9-9,0 1,-1 0,1-1,1 1,-1-1,0 0,0 1,0-1,1 0,-1 0,0-1,5 2,-1 0,-2-1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9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14,'-1'0,"0"1,0-1,0 1,0 0,0 0,0-1,0 1,0 0,0 0,1 0,-1 0,0 0,1 0,-1 0,0 0,1 0,-1 0,1 0,0 0,-1 1,1-1,0 0,0 0,-1 3,-2 30,2-26,1 4,0 0,1 0,3 18,-5-29,1 0,0 0,1 0,-1-1,0 1,0 0,0 0,1 0,-1 0,0 0,1 0,-1 0,0 0,1-1,-1 1,1 0,0 0,-1-1,1 1,0 0,-1-1,1 1,0 0,0-1,-1 1,1-1,0 0,0 1,0-1,0 0,0 1,0-1,0 0,0 0,0 0,-1 0,1 0,0 0,0 0,0 0,0 0,0 0,0 0,0-1,0 1,0 0,0-1,-1 1,1-1,0 1,0-1,0 1,-1-1,1 1,0-1,0-1,4-2,-1-1,0 1,0-1,-1 0,1 0,-1 0,0-1,0 1,-1-1,0 0,0 0,0 1,-1-1,0 0,0 0,0-1,-1 1,0 0,0 0,-2-12,1 16,0-1,0 1,0 0,-1 0,1 0,0 0,-1 1,1-1,-1 0,0 1,0-1,1 1,-1-1,0 1,0 0,0 0,-1 0,1 0,0 0,0 0,-1 1,1-1,-3 0,0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10,'14'163,"-14"-176,0 1,1 0,5-22,-4 29,-1 0,1 1,0-1,0 1,1 0,-1-1,1 1,0 0,0 1,0-1,0 0,1 1,5-4,23-32,-30 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1,'2'8,"0"1,0 0,1-1,1 1,-1-1,1 0,1 0,-1 0,2-1,-1 1,12 11,-16-18,0 0,1 0,-1 1,1-1,0 0,-1 0,1 0,0-1,0 1,-1 0,1-1,0 1,0-1,0 1,0-1,0 0,0 0,3 0,31-15,-28 11,-5 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0,'-3'0,"0"1,1-1,-1 0,1 1,-1-1,1 1,-1 0,1 0,0 0,-1 0,1 0,0 0,0 1,0-1,0 1,0 0,0-1,-2 4,0 0,0 0,1 0,0 1,0-1,1 1,0-1,-3 11,0 4,2 0,0 0,0 36,3-49,0 0,0 0,1 0,0 0,0 0,1 0,0-1,0 1,0 0,1-1,0 0,1 0,4 8,-5-11,-1-1,1 1,-1-1,1 1,0-1,0 0,0 0,0 0,0-1,1 1,-1-1,1 0,-1 0,0 0,1 0,0 0,-1-1,1 0,-1 1,1-1,0-1,-1 1,1 0,-1-1,1 0,-1 0,6-2,-4 1,-1 0,0 0,0-1,0 1,-1-1,1 0,0 0,-1 0,0-1,0 1,0-1,0 0,0 1,-1-1,0-1,0 1,0 0,0 0,-1-1,1 1,-1-1,1-8,0 1,-1 0,0 0,-1 0,0-1,0 1,-2 0,-4-21,5 30,0 0,0 0,0 1,-1-1,1 0,-1 0,0 1,0-1,0 1,0-1,-1 1,1 0,0 0,-1 0,-3-2,-49-21,3 0,41 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1 102,'30'0,"-18"1,1-1,-1 0,1-1,14-2,-23 2,-1 0,1 0,-1-1,0 1,1-1,-1 1,0-1,0 0,0 0,0-1,0 1,-1 0,1-1,-1 0,1 0,-1 1,0-1,3-6,18-44,-19 105,-5-22,0 18,1 0,13 87,-12-133,0 0,-1-1,1 1,-1 0,1 0,-1 0,0-1,0 1,0 0,0 0,0 0,0-1,0 1,-1 0,1 0,-1 0,1-1,-1 1,0 0,1-1,-1 1,0 0,0-1,0 1,0-1,-1 0,1 1,0-1,-1 0,1 0,-3 2,0-2,0 0,0-1,0 1,0-1,-1 0,1 0,0-1,0 1,0-1,0 0,0 0,0 0,-4-2,-50-21,111 18,-39 7,-1 1,1 0,19 6,-31-7,14 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2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24,'-1'0,"-1"0,0 0,1 0,-1 1,0-1,1 0,-1 1,0-1,1 1,-1-1,1 1,-1 0,1 0,0 0,-1 0,1 0,0 0,-1 0,1 0,0 0,0 1,0-1,0 0,0 1,0-1,0 1,1-1,-1 1,1-1,-1 1,1 0,-1-1,1 1,0 0,0-1,0 1,0 0,0-1,0 1,0 0,0-1,1 1,-1-1,1 3,0 0,0 0,0 0,1 0,-1 0,1 0,-1 0,1 0,1-1,-1 1,0-1,1 1,0-1,-1 0,1 0,1 0,-1-1,6 5,-7-6,0 0,1 0,-1 0,1 0,-1 0,1-1,-1 1,1-1,-1 1,1-1,-1 0,1 0,-1 0,1 0,-1-1,1 1,-1-1,1 0,-1 1,4-3,-5 2,1 0,0-1,-1 1,1-1,-1 1,1-1,-1 0,0 1,0-1,0 0,0 0,0 0,0 0,0 0,-1 0,1 0,-1 0,1 0,-1-3,0 1,1-1,-1 1,-1 0,1-1,-1 1,1 0,-1-1,0 1,-1 0,1 0,-1 0,0 0,0 0,0 1,0-1,-1 0,1 1,-1 0,0-1,0 1,0 0,-1 1,-4-4,-29-6,20 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0,0 1,0-1,0 1,0 0,0 0,-1 1,1 0,-1-1,0 1,1 1,-1-1,-1 1,1-1,0 1,-1 0,0 0,0 1,0-1,-1 1,1-1,-1 1,0 0,0 0,-1 0,0 0,0 0,0 0,0 0,-1 0,1 1,-1-1,-1 0,1 0,-1 1,0-1,0 0,-1 0,1 0,-1 0,0-1,0 1,-1 0,1-1,-5 6,-15 14,18-20,0 0,0 0,1 0,0 0,-1 0,2 1,-6 8,8-11,0 0,-1 0,1-1,0 1,0 0,0 0,0 0,1 0,-1-1,0 1,1 0,-1 0,1 0,0-1,-1 1,1 0,0-1,0 1,0-1,0 1,0-1,1 1,-1-1,0 0,1 0,-1 1,3 0,1 2,-1 0,1-1,0 0,0 0,0 0,0 0,1-1,-1 0,1 0,-1 0,1-1,7 1,4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7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22,'-3'0,"1"1,0-1,0 1,0 0,0 0,0 0,0 0,0 0,1 0,-1 0,0 1,0-1,1 1,-1-1,1 1,-1 0,1-1,0 1,0 0,0 0,0 0,0 0,0 0,0 0,1 0,-1 0,1 0,0 1,-1-1,1 0,0 4,-1 3,0 1,1 0,0 0,1 0,0-1,2 11,-2-18,-1 0,1-1,0 1,0 0,-1-1,1 1,0-1,0 1,1-1,-1 0,0 1,0-1,1 0,-1 0,1 0,-1 0,1 0,-1 0,1 0,0 0,-1-1,1 1,0-1,0 1,0-1,-1 0,1 1,0-1,0 0,0 0,-1 0,1-1,0 1,0 0,2-2,0 2,0-1,0 0,-1 0,1-1,0 1,-1-1,1 0,-1 0,1 0,-1 0,0-1,0 1,0-1,0 0,3-4,-2 0,0 0,-1 0,0 0,0 0,-1-1,0 0,0 1,1-11,-3 15,0 1,0-1,0 0,0 1,0-1,0 0,-1 1,1-1,-1 0,0 1,1-1,-1 1,-1-1,1 1,0-1,0 1,-1 0,0 0,1 0,-1 0,0 0,0 0,0 0,0 0,0 1,-1-1,1 1,-3-2,1 2,0 0,-1 0,1 1,0 0,0-1,0 1,-1 1,1-1,0 0,0 1,-1 0,-3 2,3-2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0,'-7'86,"9"-47,0-27,-1 0,-1 0,0 0,-1 0,-4 20,0-91,5 56,0 0,0 0,1 0,0 0,-1 0,1 0,0 0,1 0,-1 0,0 0,1 1,0-1,-1 0,1 1,0-1,0 1,1 0,-1 0,3-2,6-4,0 1,1 0,17-8,-19 11,1-2,-1 1,17-14,-25 15,-3 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0,'1'6,"0"1,0-1,0 0,1 1,0-1,0 0,1 0,0 0,0-1,0 1,1-1,0 0,0 0,0 0,0 0,1 0,0-1,0 0,0 0,0-1,1 1,-1-1,1 0,0 0,0-1,11 3,-12-4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13.01.2025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13.01.2025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13.01.2025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3.xml"/><Relationship Id="rId117" Type="http://schemas.openxmlformats.org/officeDocument/2006/relationships/customXml" Target="../ink/ink522.xml"/><Relationship Id="rId21" Type="http://schemas.openxmlformats.org/officeDocument/2006/relationships/customXml" Target="../ink/ink470.xml"/><Relationship Id="rId42" Type="http://schemas.openxmlformats.org/officeDocument/2006/relationships/image" Target="../media/image314.png"/><Relationship Id="rId47" Type="http://schemas.openxmlformats.org/officeDocument/2006/relationships/customXml" Target="../ink/ink487.xml"/><Relationship Id="rId63" Type="http://schemas.openxmlformats.org/officeDocument/2006/relationships/customXml" Target="../ink/ink495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08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17.xml"/><Relationship Id="rId11" Type="http://schemas.openxmlformats.org/officeDocument/2006/relationships/customXml" Target="../ink/ink465.xml"/><Relationship Id="rId32" Type="http://schemas.openxmlformats.org/officeDocument/2006/relationships/customXml" Target="../ink/ink476.xml"/><Relationship Id="rId37" Type="http://schemas.openxmlformats.org/officeDocument/2006/relationships/image" Target="../media/image266.png"/><Relationship Id="rId53" Type="http://schemas.openxmlformats.org/officeDocument/2006/relationships/customXml" Target="../ink/ink490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03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11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85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06.xml"/><Relationship Id="rId12" Type="http://schemas.openxmlformats.org/officeDocument/2006/relationships/image" Target="../media/image183.png"/><Relationship Id="rId17" Type="http://schemas.openxmlformats.org/officeDocument/2006/relationships/customXml" Target="../ink/ink468.xml"/><Relationship Id="rId33" Type="http://schemas.openxmlformats.org/officeDocument/2006/relationships/customXml" Target="../ink/ink477.xml"/><Relationship Id="rId38" Type="http://schemas.openxmlformats.org/officeDocument/2006/relationships/customXml" Target="../ink/ink481.xml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01.xml"/><Relationship Id="rId91" Type="http://schemas.openxmlformats.org/officeDocument/2006/relationships/customXml" Target="../ink/ink509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1.xml"/><Relationship Id="rId23" Type="http://schemas.openxmlformats.org/officeDocument/2006/relationships/customXml" Target="../ink/ink471.xml"/><Relationship Id="rId28" Type="http://schemas.openxmlformats.org/officeDocument/2006/relationships/customXml" Target="../ink/ink474.xml"/><Relationship Id="rId49" Type="http://schemas.openxmlformats.org/officeDocument/2006/relationships/customXml" Target="../ink/ink488.xml"/><Relationship Id="rId114" Type="http://schemas.openxmlformats.org/officeDocument/2006/relationships/image" Target="../media/image350.png"/><Relationship Id="rId119" Type="http://schemas.openxmlformats.org/officeDocument/2006/relationships/customXml" Target="../ink/ink523.xml"/><Relationship Id="rId10" Type="http://schemas.openxmlformats.org/officeDocument/2006/relationships/customXml" Target="../ink/ink464.xml"/><Relationship Id="rId31" Type="http://schemas.openxmlformats.org/officeDocument/2006/relationships/image" Target="../media/image247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496.xml"/><Relationship Id="rId73" Type="http://schemas.openxmlformats.org/officeDocument/2006/relationships/customXml" Target="../ink/ink500.xml"/><Relationship Id="rId78" Type="http://schemas.openxmlformats.org/officeDocument/2006/relationships/image" Target="../media/image332.png"/><Relationship Id="rId81" Type="http://schemas.openxmlformats.org/officeDocument/2006/relationships/customXml" Target="../ink/ink504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4" Type="http://schemas.openxmlformats.org/officeDocument/2006/relationships/customXml" Target="../ink/ink460.xml"/><Relationship Id="rId9" Type="http://schemas.openxmlformats.org/officeDocument/2006/relationships/image" Target="../media/image245.png"/><Relationship Id="rId13" Type="http://schemas.openxmlformats.org/officeDocument/2006/relationships/customXml" Target="../ink/ink466.xml"/><Relationship Id="rId18" Type="http://schemas.openxmlformats.org/officeDocument/2006/relationships/image" Target="../media/image261.png"/><Relationship Id="rId39" Type="http://schemas.openxmlformats.org/officeDocument/2006/relationships/customXml" Target="../ink/ink482.xml"/><Relationship Id="rId109" Type="http://schemas.openxmlformats.org/officeDocument/2006/relationships/customXml" Target="../ink/ink518.xml"/><Relationship Id="rId34" Type="http://schemas.openxmlformats.org/officeDocument/2006/relationships/customXml" Target="../ink/ink478.xml"/><Relationship Id="rId50" Type="http://schemas.openxmlformats.org/officeDocument/2006/relationships/image" Target="../media/image318.png"/><Relationship Id="rId55" Type="http://schemas.openxmlformats.org/officeDocument/2006/relationships/customXml" Target="../ink/ink491.xml"/><Relationship Id="rId76" Type="http://schemas.openxmlformats.org/officeDocument/2006/relationships/image" Target="../media/image331.png"/><Relationship Id="rId97" Type="http://schemas.openxmlformats.org/officeDocument/2006/relationships/customXml" Target="../ink/ink512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62.xml"/><Relationship Id="rId71" Type="http://schemas.openxmlformats.org/officeDocument/2006/relationships/customXml" Target="../ink/ink499.xml"/><Relationship Id="rId92" Type="http://schemas.openxmlformats.org/officeDocument/2006/relationships/image" Target="../media/image339.png"/><Relationship Id="rId2" Type="http://schemas.openxmlformats.org/officeDocument/2006/relationships/customXml" Target="../ink/ink459.xml"/><Relationship Id="rId29" Type="http://schemas.openxmlformats.org/officeDocument/2006/relationships/image" Target="../media/image100.png"/><Relationship Id="rId24" Type="http://schemas.openxmlformats.org/officeDocument/2006/relationships/customXml" Target="../ink/ink472.xml"/><Relationship Id="rId40" Type="http://schemas.openxmlformats.org/officeDocument/2006/relationships/customXml" Target="../ink/ink483.xml"/><Relationship Id="rId45" Type="http://schemas.openxmlformats.org/officeDocument/2006/relationships/customXml" Target="../ink/ink486.xml"/><Relationship Id="rId66" Type="http://schemas.openxmlformats.org/officeDocument/2006/relationships/image" Target="../media/image326.png"/><Relationship Id="rId87" Type="http://schemas.openxmlformats.org/officeDocument/2006/relationships/customXml" Target="../ink/ink507.xml"/><Relationship Id="rId110" Type="http://schemas.openxmlformats.org/officeDocument/2006/relationships/image" Target="../media/image348.png"/><Relationship Id="rId115" Type="http://schemas.openxmlformats.org/officeDocument/2006/relationships/customXml" Target="../ink/ink521.xml"/><Relationship Id="rId61" Type="http://schemas.openxmlformats.org/officeDocument/2006/relationships/customXml" Target="../ink/ink494.xml"/><Relationship Id="rId82" Type="http://schemas.openxmlformats.org/officeDocument/2006/relationships/image" Target="../media/image334.png"/><Relationship Id="rId19" Type="http://schemas.openxmlformats.org/officeDocument/2006/relationships/customXml" Target="../ink/ink469.xml"/><Relationship Id="rId14" Type="http://schemas.openxmlformats.org/officeDocument/2006/relationships/image" Target="../media/image259.png"/><Relationship Id="rId30" Type="http://schemas.openxmlformats.org/officeDocument/2006/relationships/customXml" Target="../ink/ink475.xml"/><Relationship Id="rId35" Type="http://schemas.openxmlformats.org/officeDocument/2006/relationships/customXml" Target="../ink/ink479.xml"/><Relationship Id="rId56" Type="http://schemas.openxmlformats.org/officeDocument/2006/relationships/image" Target="../media/image321.png"/><Relationship Id="rId77" Type="http://schemas.openxmlformats.org/officeDocument/2006/relationships/customXml" Target="../ink/ink502.xml"/><Relationship Id="rId100" Type="http://schemas.openxmlformats.org/officeDocument/2006/relationships/image" Target="../media/image343.png"/><Relationship Id="rId105" Type="http://schemas.openxmlformats.org/officeDocument/2006/relationships/customXml" Target="../ink/ink516.xml"/><Relationship Id="rId8" Type="http://schemas.openxmlformats.org/officeDocument/2006/relationships/customXml" Target="../ink/ink463.xml"/><Relationship Id="rId51" Type="http://schemas.openxmlformats.org/officeDocument/2006/relationships/customXml" Target="../ink/ink489.xml"/><Relationship Id="rId72" Type="http://schemas.openxmlformats.org/officeDocument/2006/relationships/image" Target="../media/image329.png"/><Relationship Id="rId93" Type="http://schemas.openxmlformats.org/officeDocument/2006/relationships/customXml" Target="../ink/ink510.xml"/><Relationship Id="rId98" Type="http://schemas.openxmlformats.org/officeDocument/2006/relationships/image" Target="../media/image342.png"/><Relationship Id="rId3" Type="http://schemas.openxmlformats.org/officeDocument/2006/relationships/image" Target="../media/image152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497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84.xml"/><Relationship Id="rId62" Type="http://schemas.openxmlformats.org/officeDocument/2006/relationships/image" Target="../media/image324.png"/><Relationship Id="rId83" Type="http://schemas.openxmlformats.org/officeDocument/2006/relationships/customXml" Target="../ink/ink505.xml"/><Relationship Id="rId88" Type="http://schemas.openxmlformats.org/officeDocument/2006/relationships/image" Target="../media/image337.png"/><Relationship Id="rId111" Type="http://schemas.openxmlformats.org/officeDocument/2006/relationships/customXml" Target="../ink/ink519.xml"/><Relationship Id="rId15" Type="http://schemas.openxmlformats.org/officeDocument/2006/relationships/customXml" Target="../ink/ink467.xml"/><Relationship Id="rId36" Type="http://schemas.openxmlformats.org/officeDocument/2006/relationships/customXml" Target="../ink/ink480.xml"/><Relationship Id="rId57" Type="http://schemas.openxmlformats.org/officeDocument/2006/relationships/customXml" Target="../ink/ink492.xml"/><Relationship Id="rId106" Type="http://schemas.openxmlformats.org/officeDocument/2006/relationships/image" Target="../media/image34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3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66.xml"/><Relationship Id="rId138" Type="http://schemas.openxmlformats.org/officeDocument/2006/relationships/image" Target="../media/image417.png"/><Relationship Id="rId159" Type="http://schemas.openxmlformats.org/officeDocument/2006/relationships/customXml" Target="../ink/ink605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50.xml"/><Relationship Id="rId74" Type="http://schemas.openxmlformats.org/officeDocument/2006/relationships/customXml" Target="../ink/ink561.xml"/><Relationship Id="rId128" Type="http://schemas.openxmlformats.org/officeDocument/2006/relationships/image" Target="../media/image412.png"/><Relationship Id="rId149" Type="http://schemas.openxmlformats.org/officeDocument/2006/relationships/customXml" Target="../ink/ink600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22" Type="http://schemas.openxmlformats.org/officeDocument/2006/relationships/customXml" Target="../ink/ink534.xml"/><Relationship Id="rId43" Type="http://schemas.openxmlformats.org/officeDocument/2006/relationships/customXml" Target="../ink/ink545.xml"/><Relationship Id="rId64" Type="http://schemas.openxmlformats.org/officeDocument/2006/relationships/customXml" Target="../ink/ink556.xml"/><Relationship Id="rId118" Type="http://schemas.openxmlformats.org/officeDocument/2006/relationships/image" Target="../media/image408.png"/><Relationship Id="rId139" Type="http://schemas.openxmlformats.org/officeDocument/2006/relationships/customXml" Target="../ink/ink595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11.xml"/><Relationship Id="rId12" Type="http://schemas.openxmlformats.org/officeDocument/2006/relationships/customXml" Target="../ink/ink529.xml"/><Relationship Id="rId33" Type="http://schemas.openxmlformats.org/officeDocument/2006/relationships/customXml" Target="../ink/ink540.xml"/><Relationship Id="rId108" Type="http://schemas.openxmlformats.org/officeDocument/2006/relationships/customXml" Target="../ink/ink578.xml"/><Relationship Id="rId129" Type="http://schemas.openxmlformats.org/officeDocument/2006/relationships/customXml" Target="../ink/ink590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72.xml"/><Relationship Id="rId140" Type="http://schemas.openxmlformats.org/officeDocument/2006/relationships/image" Target="../media/image418.png"/><Relationship Id="rId161" Type="http://schemas.openxmlformats.org/officeDocument/2006/relationships/customXml" Target="../ink/ink606.xml"/><Relationship Id="rId6" Type="http://schemas.openxmlformats.org/officeDocument/2006/relationships/customXml" Target="../ink/ink526.xml"/><Relationship Id="rId23" Type="http://schemas.openxmlformats.org/officeDocument/2006/relationships/image" Target="../media/image362.png"/><Relationship Id="rId28" Type="http://schemas.openxmlformats.org/officeDocument/2006/relationships/image" Target="../media/image364.png"/><Relationship Id="rId49" Type="http://schemas.openxmlformats.org/officeDocument/2006/relationships/customXml" Target="../ink/ink548.xml"/><Relationship Id="rId114" Type="http://schemas.openxmlformats.org/officeDocument/2006/relationships/customXml" Target="../ink/ink581.xml"/><Relationship Id="rId119" Type="http://schemas.openxmlformats.org/officeDocument/2006/relationships/customXml" Target="../ink/ink584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67.xml"/><Relationship Id="rId130" Type="http://schemas.openxmlformats.org/officeDocument/2006/relationships/image" Target="../media/image413.png"/><Relationship Id="rId135" Type="http://schemas.openxmlformats.org/officeDocument/2006/relationships/customXml" Target="../ink/ink593.xml"/><Relationship Id="rId151" Type="http://schemas.openxmlformats.org/officeDocument/2006/relationships/customXml" Target="../ink/ink601.xml"/><Relationship Id="rId156" Type="http://schemas.openxmlformats.org/officeDocument/2006/relationships/image" Target="../media/image426.png"/><Relationship Id="rId177" Type="http://schemas.openxmlformats.org/officeDocument/2006/relationships/customXml" Target="../ink/ink614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32.xml"/><Relationship Id="rId39" Type="http://schemas.openxmlformats.org/officeDocument/2006/relationships/customXml" Target="../ink/ink543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51.xml"/><Relationship Id="rId76" Type="http://schemas.openxmlformats.org/officeDocument/2006/relationships/customXml" Target="../ink/ink562.xml"/><Relationship Id="rId97" Type="http://schemas.openxmlformats.org/officeDocument/2006/relationships/image" Target="../media/image398.png"/><Relationship Id="rId104" Type="http://schemas.openxmlformats.org/officeDocument/2006/relationships/customXml" Target="../ink/ink576.xml"/><Relationship Id="rId120" Type="http://schemas.openxmlformats.org/officeDocument/2006/relationships/customXml" Target="../ink/ink585.xml"/><Relationship Id="rId125" Type="http://schemas.openxmlformats.org/officeDocument/2006/relationships/customXml" Target="../ink/ink588.xml"/><Relationship Id="rId141" Type="http://schemas.openxmlformats.org/officeDocument/2006/relationships/customXml" Target="../ink/ink596.xml"/><Relationship Id="rId146" Type="http://schemas.openxmlformats.org/officeDocument/2006/relationships/image" Target="../media/image421.png"/><Relationship Id="rId167" Type="http://schemas.openxmlformats.org/officeDocument/2006/relationships/customXml" Target="../ink/ink609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70.xml"/><Relationship Id="rId162" Type="http://schemas.openxmlformats.org/officeDocument/2006/relationships/image" Target="../media/image429.png"/><Relationship Id="rId2" Type="http://schemas.openxmlformats.org/officeDocument/2006/relationships/customXml" Target="../ink/ink524.xml"/><Relationship Id="rId29" Type="http://schemas.openxmlformats.org/officeDocument/2006/relationships/customXml" Target="../ink/ink538.xml"/><Relationship Id="rId24" Type="http://schemas.openxmlformats.org/officeDocument/2006/relationships/customXml" Target="../ink/ink535.xml"/><Relationship Id="rId40" Type="http://schemas.openxmlformats.org/officeDocument/2006/relationships/image" Target="../media/image370.png"/><Relationship Id="rId45" Type="http://schemas.openxmlformats.org/officeDocument/2006/relationships/customXml" Target="../ink/ink546.xml"/><Relationship Id="rId66" Type="http://schemas.openxmlformats.org/officeDocument/2006/relationships/customXml" Target="../ink/ink557.xml"/><Relationship Id="rId87" Type="http://schemas.openxmlformats.org/officeDocument/2006/relationships/image" Target="../media/image393.png"/><Relationship Id="rId110" Type="http://schemas.openxmlformats.org/officeDocument/2006/relationships/customXml" Target="../ink/ink579.xml"/><Relationship Id="rId115" Type="http://schemas.openxmlformats.org/officeDocument/2006/relationships/customXml" Target="../ink/ink582.xml"/><Relationship Id="rId131" Type="http://schemas.openxmlformats.org/officeDocument/2006/relationships/customXml" Target="../ink/ink591.xml"/><Relationship Id="rId136" Type="http://schemas.openxmlformats.org/officeDocument/2006/relationships/image" Target="../media/image416.png"/><Relationship Id="rId157" Type="http://schemas.openxmlformats.org/officeDocument/2006/relationships/customXml" Target="../ink/ink604.xml"/><Relationship Id="rId178" Type="http://schemas.openxmlformats.org/officeDocument/2006/relationships/image" Target="../media/image437.png"/><Relationship Id="rId61" Type="http://schemas.openxmlformats.org/officeDocument/2006/relationships/customXml" Target="../ink/ink554.xml"/><Relationship Id="rId82" Type="http://schemas.openxmlformats.org/officeDocument/2006/relationships/customXml" Target="../ink/ink565.xml"/><Relationship Id="rId152" Type="http://schemas.openxmlformats.org/officeDocument/2006/relationships/image" Target="../media/image424.png"/><Relationship Id="rId173" Type="http://schemas.openxmlformats.org/officeDocument/2006/relationships/customXml" Target="../ink/ink612.xml"/><Relationship Id="rId19" Type="http://schemas.openxmlformats.org/officeDocument/2006/relationships/image" Target="../media/image360.png"/><Relationship Id="rId14" Type="http://schemas.openxmlformats.org/officeDocument/2006/relationships/customXml" Target="../ink/ink530.xml"/><Relationship Id="rId30" Type="http://schemas.openxmlformats.org/officeDocument/2006/relationships/image" Target="../media/image365.png"/><Relationship Id="rId35" Type="http://schemas.openxmlformats.org/officeDocument/2006/relationships/customXml" Target="../ink/ink541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74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599.xml"/><Relationship Id="rId168" Type="http://schemas.openxmlformats.org/officeDocument/2006/relationships/image" Target="../media/image432.png"/><Relationship Id="rId8" Type="http://schemas.openxmlformats.org/officeDocument/2006/relationships/customXml" Target="../ink/ink527.xml"/><Relationship Id="rId51" Type="http://schemas.openxmlformats.org/officeDocument/2006/relationships/customXml" Target="../ink/ink549.xml"/><Relationship Id="rId72" Type="http://schemas.openxmlformats.org/officeDocument/2006/relationships/customXml" Target="../ink/ink560.xml"/><Relationship Id="rId93" Type="http://schemas.openxmlformats.org/officeDocument/2006/relationships/image" Target="../media/image396.png"/><Relationship Id="rId98" Type="http://schemas.openxmlformats.org/officeDocument/2006/relationships/customXml" Target="../ink/ink573.xml"/><Relationship Id="rId121" Type="http://schemas.openxmlformats.org/officeDocument/2006/relationships/customXml" Target="../ink/ink586.xml"/><Relationship Id="rId142" Type="http://schemas.openxmlformats.org/officeDocument/2006/relationships/image" Target="../media/image419.png"/><Relationship Id="rId163" Type="http://schemas.openxmlformats.org/officeDocument/2006/relationships/customXml" Target="../ink/ink607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594.xml"/><Relationship Id="rId158" Type="http://schemas.openxmlformats.org/officeDocument/2006/relationships/image" Target="../media/image427.png"/><Relationship Id="rId20" Type="http://schemas.openxmlformats.org/officeDocument/2006/relationships/customXml" Target="../ink/ink533.xml"/><Relationship Id="rId41" Type="http://schemas.openxmlformats.org/officeDocument/2006/relationships/customXml" Target="../ink/ink544.xml"/><Relationship Id="rId62" Type="http://schemas.openxmlformats.org/officeDocument/2006/relationships/customXml" Target="../ink/ink555.xml"/><Relationship Id="rId83" Type="http://schemas.openxmlformats.org/officeDocument/2006/relationships/image" Target="../media/image391.png"/><Relationship Id="rId88" Type="http://schemas.openxmlformats.org/officeDocument/2006/relationships/customXml" Target="../ink/ink568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02.xml"/><Relationship Id="rId174" Type="http://schemas.openxmlformats.org/officeDocument/2006/relationships/image" Target="../media/image435.png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52.xml"/><Relationship Id="rId106" Type="http://schemas.openxmlformats.org/officeDocument/2006/relationships/customXml" Target="../ink/ink577.xml"/><Relationship Id="rId127" Type="http://schemas.openxmlformats.org/officeDocument/2006/relationships/customXml" Target="../ink/ink589.xml"/><Relationship Id="rId10" Type="http://schemas.openxmlformats.org/officeDocument/2006/relationships/customXml" Target="../ink/ink528.xml"/><Relationship Id="rId31" Type="http://schemas.openxmlformats.org/officeDocument/2006/relationships/customXml" Target="../ink/ink539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63.xml"/><Relationship Id="rId94" Type="http://schemas.openxmlformats.org/officeDocument/2006/relationships/customXml" Target="../ink/ink571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597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10.xml"/><Relationship Id="rId4" Type="http://schemas.openxmlformats.org/officeDocument/2006/relationships/customXml" Target="../ink/ink525.xml"/><Relationship Id="rId9" Type="http://schemas.openxmlformats.org/officeDocument/2006/relationships/image" Target="../media/image355.png"/><Relationship Id="rId26" Type="http://schemas.openxmlformats.org/officeDocument/2006/relationships/customXml" Target="../ink/ink536.xml"/><Relationship Id="rId47" Type="http://schemas.openxmlformats.org/officeDocument/2006/relationships/customXml" Target="../ink/ink547.xml"/><Relationship Id="rId68" Type="http://schemas.openxmlformats.org/officeDocument/2006/relationships/customXml" Target="../ink/ink558.xml"/><Relationship Id="rId89" Type="http://schemas.openxmlformats.org/officeDocument/2006/relationships/image" Target="../media/image394.png"/><Relationship Id="rId112" Type="http://schemas.openxmlformats.org/officeDocument/2006/relationships/customXml" Target="../ink/ink580.xml"/><Relationship Id="rId133" Type="http://schemas.openxmlformats.org/officeDocument/2006/relationships/customXml" Target="../ink/ink592.xml"/><Relationship Id="rId154" Type="http://schemas.openxmlformats.org/officeDocument/2006/relationships/image" Target="../media/image425.png"/><Relationship Id="rId175" Type="http://schemas.openxmlformats.org/officeDocument/2006/relationships/customXml" Target="../ink/ink613.xml"/><Relationship Id="rId16" Type="http://schemas.openxmlformats.org/officeDocument/2006/relationships/customXml" Target="../ink/ink531.xml"/><Relationship Id="rId37" Type="http://schemas.openxmlformats.org/officeDocument/2006/relationships/customXml" Target="../ink/ink542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75.xml"/><Relationship Id="rId123" Type="http://schemas.openxmlformats.org/officeDocument/2006/relationships/customXml" Target="../ink/ink587.xml"/><Relationship Id="rId144" Type="http://schemas.openxmlformats.org/officeDocument/2006/relationships/image" Target="../media/image420.png"/><Relationship Id="rId90" Type="http://schemas.openxmlformats.org/officeDocument/2006/relationships/customXml" Target="../ink/ink569.xml"/><Relationship Id="rId165" Type="http://schemas.openxmlformats.org/officeDocument/2006/relationships/customXml" Target="../ink/ink608.xml"/><Relationship Id="rId27" Type="http://schemas.openxmlformats.org/officeDocument/2006/relationships/customXml" Target="../ink/ink537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64.xml"/><Relationship Id="rId155" Type="http://schemas.openxmlformats.org/officeDocument/2006/relationships/customXml" Target="../ink/ink603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53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59.xml"/><Relationship Id="rId91" Type="http://schemas.openxmlformats.org/officeDocument/2006/relationships/image" Target="../media/image395.png"/><Relationship Id="rId145" Type="http://schemas.openxmlformats.org/officeDocument/2006/relationships/customXml" Target="../ink/ink598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3.png"/><Relationship Id="rId299" Type="http://schemas.openxmlformats.org/officeDocument/2006/relationships/image" Target="../media/image582.png"/><Relationship Id="rId21" Type="http://schemas.openxmlformats.org/officeDocument/2006/relationships/image" Target="../media/image447.png"/><Relationship Id="rId63" Type="http://schemas.openxmlformats.org/officeDocument/2006/relationships/image" Target="../media/image468.png"/><Relationship Id="rId159" Type="http://schemas.openxmlformats.org/officeDocument/2006/relationships/image" Target="../media/image514.png"/><Relationship Id="rId324" Type="http://schemas.openxmlformats.org/officeDocument/2006/relationships/image" Target="../media/image593.png"/><Relationship Id="rId366" Type="http://schemas.openxmlformats.org/officeDocument/2006/relationships/image" Target="../media/image612.png"/><Relationship Id="rId170" Type="http://schemas.openxmlformats.org/officeDocument/2006/relationships/customXml" Target="../ink/ink700.xml"/><Relationship Id="rId226" Type="http://schemas.openxmlformats.org/officeDocument/2006/relationships/image" Target="../media/image547.png"/><Relationship Id="rId433" Type="http://schemas.openxmlformats.org/officeDocument/2006/relationships/image" Target="../media/image644.png"/><Relationship Id="rId268" Type="http://schemas.openxmlformats.org/officeDocument/2006/relationships/customXml" Target="../ink/ink750.xml"/><Relationship Id="rId475" Type="http://schemas.openxmlformats.org/officeDocument/2006/relationships/customXml" Target="../ink/ink859.xml"/><Relationship Id="rId32" Type="http://schemas.openxmlformats.org/officeDocument/2006/relationships/customXml" Target="../ink/ink630.xml"/><Relationship Id="rId74" Type="http://schemas.openxmlformats.org/officeDocument/2006/relationships/customXml" Target="../ink/ink651.xml"/><Relationship Id="rId128" Type="http://schemas.openxmlformats.org/officeDocument/2006/relationships/customXml" Target="../ink/ink679.xml"/><Relationship Id="rId335" Type="http://schemas.openxmlformats.org/officeDocument/2006/relationships/customXml" Target="../ink/ink785.xml"/><Relationship Id="rId377" Type="http://schemas.openxmlformats.org/officeDocument/2006/relationships/image" Target="../media/image617.png"/><Relationship Id="rId5" Type="http://schemas.openxmlformats.org/officeDocument/2006/relationships/image" Target="../media/image439.png"/><Relationship Id="rId181" Type="http://schemas.openxmlformats.org/officeDocument/2006/relationships/image" Target="../media/image525.png"/><Relationship Id="rId237" Type="http://schemas.openxmlformats.org/officeDocument/2006/relationships/customXml" Target="../ink/ink734.xml"/><Relationship Id="rId402" Type="http://schemas.openxmlformats.org/officeDocument/2006/relationships/customXml" Target="../ink/ink820.xml"/><Relationship Id="rId279" Type="http://schemas.openxmlformats.org/officeDocument/2006/relationships/image" Target="../media/image572.png"/><Relationship Id="rId444" Type="http://schemas.openxmlformats.org/officeDocument/2006/relationships/image" Target="../media/image648.png"/><Relationship Id="rId43" Type="http://schemas.openxmlformats.org/officeDocument/2006/relationships/image" Target="../media/image458.png"/><Relationship Id="rId139" Type="http://schemas.openxmlformats.org/officeDocument/2006/relationships/image" Target="../media/image504.png"/><Relationship Id="rId290" Type="http://schemas.openxmlformats.org/officeDocument/2006/relationships/customXml" Target="../ink/ink761.xml"/><Relationship Id="rId304" Type="http://schemas.openxmlformats.org/officeDocument/2006/relationships/customXml" Target="../ink/ink768.xml"/><Relationship Id="rId346" Type="http://schemas.openxmlformats.org/officeDocument/2006/relationships/image" Target="../media/image604.png"/><Relationship Id="rId388" Type="http://schemas.openxmlformats.org/officeDocument/2006/relationships/customXml" Target="../ink/ink813.xml"/><Relationship Id="rId85" Type="http://schemas.openxmlformats.org/officeDocument/2006/relationships/image" Target="../media/image478.png"/><Relationship Id="rId150" Type="http://schemas.openxmlformats.org/officeDocument/2006/relationships/customXml" Target="../ink/ink690.xml"/><Relationship Id="rId192" Type="http://schemas.openxmlformats.org/officeDocument/2006/relationships/customXml" Target="../ink/ink711.xml"/><Relationship Id="rId206" Type="http://schemas.openxmlformats.org/officeDocument/2006/relationships/customXml" Target="../ink/ink718.xml"/><Relationship Id="rId413" Type="http://schemas.openxmlformats.org/officeDocument/2006/relationships/image" Target="../media/image634.png"/><Relationship Id="rId248" Type="http://schemas.openxmlformats.org/officeDocument/2006/relationships/image" Target="../media/image558.png"/><Relationship Id="rId455" Type="http://schemas.openxmlformats.org/officeDocument/2006/relationships/customXml" Target="../ink/ink849.xml"/><Relationship Id="rId12" Type="http://schemas.openxmlformats.org/officeDocument/2006/relationships/customXml" Target="../ink/ink620.xml"/><Relationship Id="rId108" Type="http://schemas.openxmlformats.org/officeDocument/2006/relationships/image" Target="../media/image489.png"/><Relationship Id="rId315" Type="http://schemas.openxmlformats.org/officeDocument/2006/relationships/image" Target="../media/image590.png"/><Relationship Id="rId357" Type="http://schemas.openxmlformats.org/officeDocument/2006/relationships/image" Target="../media/image608.png"/><Relationship Id="rId54" Type="http://schemas.openxmlformats.org/officeDocument/2006/relationships/customXml" Target="../ink/ink641.xml"/><Relationship Id="rId96" Type="http://schemas.openxmlformats.org/officeDocument/2006/relationships/image" Target="../media/image483.png"/><Relationship Id="rId161" Type="http://schemas.openxmlformats.org/officeDocument/2006/relationships/image" Target="../media/image515.png"/><Relationship Id="rId217" Type="http://schemas.openxmlformats.org/officeDocument/2006/relationships/image" Target="../media/image543.png"/><Relationship Id="rId399" Type="http://schemas.openxmlformats.org/officeDocument/2006/relationships/image" Target="../media/image628.png"/><Relationship Id="rId259" Type="http://schemas.openxmlformats.org/officeDocument/2006/relationships/customXml" Target="../ink/ink745.xml"/><Relationship Id="rId424" Type="http://schemas.openxmlformats.org/officeDocument/2006/relationships/customXml" Target="../ink/ink832.xml"/><Relationship Id="rId466" Type="http://schemas.openxmlformats.org/officeDocument/2006/relationships/image" Target="../media/image659.png"/><Relationship Id="rId23" Type="http://schemas.openxmlformats.org/officeDocument/2006/relationships/image" Target="../media/image448.png"/><Relationship Id="rId119" Type="http://schemas.openxmlformats.org/officeDocument/2006/relationships/image" Target="../media/image494.png"/><Relationship Id="rId270" Type="http://schemas.openxmlformats.org/officeDocument/2006/relationships/customXml" Target="../ink/ink751.xml"/><Relationship Id="rId326" Type="http://schemas.openxmlformats.org/officeDocument/2006/relationships/image" Target="../media/image594.png"/><Relationship Id="rId65" Type="http://schemas.openxmlformats.org/officeDocument/2006/relationships/image" Target="../media/image469.png"/><Relationship Id="rId130" Type="http://schemas.openxmlformats.org/officeDocument/2006/relationships/customXml" Target="../ink/ink680.xml"/><Relationship Id="rId368" Type="http://schemas.openxmlformats.org/officeDocument/2006/relationships/image" Target="../media/image613.png"/><Relationship Id="rId172" Type="http://schemas.openxmlformats.org/officeDocument/2006/relationships/customXml" Target="../ink/ink701.xml"/><Relationship Id="rId228" Type="http://schemas.openxmlformats.org/officeDocument/2006/relationships/image" Target="../media/image548.png"/><Relationship Id="rId435" Type="http://schemas.openxmlformats.org/officeDocument/2006/relationships/image" Target="../media/image645.png"/><Relationship Id="rId477" Type="http://schemas.openxmlformats.org/officeDocument/2006/relationships/customXml" Target="../ink/ink860.xml"/><Relationship Id="rId281" Type="http://schemas.openxmlformats.org/officeDocument/2006/relationships/image" Target="../media/image573.png"/><Relationship Id="rId337" Type="http://schemas.openxmlformats.org/officeDocument/2006/relationships/customXml" Target="../ink/ink786.xml"/><Relationship Id="rId34" Type="http://schemas.openxmlformats.org/officeDocument/2006/relationships/customXml" Target="../ink/ink631.xml"/><Relationship Id="rId76" Type="http://schemas.openxmlformats.org/officeDocument/2006/relationships/customXml" Target="../ink/ink652.xml"/><Relationship Id="rId141" Type="http://schemas.openxmlformats.org/officeDocument/2006/relationships/image" Target="../media/image505.png"/><Relationship Id="rId379" Type="http://schemas.openxmlformats.org/officeDocument/2006/relationships/image" Target="../media/image618.png"/><Relationship Id="rId7" Type="http://schemas.openxmlformats.org/officeDocument/2006/relationships/image" Target="../media/image440.png"/><Relationship Id="rId183" Type="http://schemas.openxmlformats.org/officeDocument/2006/relationships/image" Target="../media/image526.png"/><Relationship Id="rId239" Type="http://schemas.openxmlformats.org/officeDocument/2006/relationships/customXml" Target="../ink/ink735.xml"/><Relationship Id="rId390" Type="http://schemas.openxmlformats.org/officeDocument/2006/relationships/customXml" Target="../ink/ink814.xml"/><Relationship Id="rId404" Type="http://schemas.openxmlformats.org/officeDocument/2006/relationships/customXml" Target="../ink/ink821.xml"/><Relationship Id="rId446" Type="http://schemas.openxmlformats.org/officeDocument/2006/relationships/image" Target="../media/image649.png"/><Relationship Id="rId250" Type="http://schemas.openxmlformats.org/officeDocument/2006/relationships/image" Target="../media/image559.png"/><Relationship Id="rId292" Type="http://schemas.openxmlformats.org/officeDocument/2006/relationships/customXml" Target="../ink/ink762.xml"/><Relationship Id="rId306" Type="http://schemas.openxmlformats.org/officeDocument/2006/relationships/customXml" Target="../ink/ink769.xml"/><Relationship Id="rId45" Type="http://schemas.openxmlformats.org/officeDocument/2006/relationships/image" Target="../media/image459.png"/><Relationship Id="rId87" Type="http://schemas.openxmlformats.org/officeDocument/2006/relationships/image" Target="../media/image479.png"/><Relationship Id="rId110" Type="http://schemas.openxmlformats.org/officeDocument/2006/relationships/image" Target="../media/image490.png"/><Relationship Id="rId348" Type="http://schemas.openxmlformats.org/officeDocument/2006/relationships/image" Target="../media/image605.png"/><Relationship Id="rId152" Type="http://schemas.openxmlformats.org/officeDocument/2006/relationships/customXml" Target="../ink/ink691.xml"/><Relationship Id="rId194" Type="http://schemas.openxmlformats.org/officeDocument/2006/relationships/customXml" Target="../ink/ink712.xml"/><Relationship Id="rId208" Type="http://schemas.openxmlformats.org/officeDocument/2006/relationships/customXml" Target="../ink/ink719.xml"/><Relationship Id="rId415" Type="http://schemas.openxmlformats.org/officeDocument/2006/relationships/image" Target="../media/image635.png"/><Relationship Id="rId457" Type="http://schemas.openxmlformats.org/officeDocument/2006/relationships/customXml" Target="../ink/ink850.xml"/><Relationship Id="rId261" Type="http://schemas.openxmlformats.org/officeDocument/2006/relationships/customXml" Target="../ink/ink746.xml"/><Relationship Id="rId14" Type="http://schemas.openxmlformats.org/officeDocument/2006/relationships/customXml" Target="../ink/ink621.xml"/><Relationship Id="rId56" Type="http://schemas.openxmlformats.org/officeDocument/2006/relationships/customXml" Target="../ink/ink642.xml"/><Relationship Id="rId317" Type="http://schemas.openxmlformats.org/officeDocument/2006/relationships/image" Target="../media/image591.png"/><Relationship Id="rId359" Type="http://schemas.openxmlformats.org/officeDocument/2006/relationships/image" Target="../media/image609.png"/><Relationship Id="rId98" Type="http://schemas.openxmlformats.org/officeDocument/2006/relationships/image" Target="../media/image484.png"/><Relationship Id="rId121" Type="http://schemas.openxmlformats.org/officeDocument/2006/relationships/image" Target="../media/image495.png"/><Relationship Id="rId163" Type="http://schemas.openxmlformats.org/officeDocument/2006/relationships/image" Target="../media/image516.png"/><Relationship Id="rId219" Type="http://schemas.openxmlformats.org/officeDocument/2006/relationships/image" Target="../media/image544.png"/><Relationship Id="rId370" Type="http://schemas.openxmlformats.org/officeDocument/2006/relationships/image" Target="../media/image614.png"/><Relationship Id="rId426" Type="http://schemas.openxmlformats.org/officeDocument/2006/relationships/customXml" Target="../ink/ink833.xml"/><Relationship Id="rId230" Type="http://schemas.openxmlformats.org/officeDocument/2006/relationships/image" Target="../media/image549.png"/><Relationship Id="rId468" Type="http://schemas.openxmlformats.org/officeDocument/2006/relationships/image" Target="../media/image660.png"/><Relationship Id="rId25" Type="http://schemas.openxmlformats.org/officeDocument/2006/relationships/image" Target="../media/image449.png"/><Relationship Id="rId67" Type="http://schemas.openxmlformats.org/officeDocument/2006/relationships/image" Target="../media/image470.png"/><Relationship Id="rId272" Type="http://schemas.openxmlformats.org/officeDocument/2006/relationships/customXml" Target="../ink/ink752.xml"/><Relationship Id="rId328" Type="http://schemas.openxmlformats.org/officeDocument/2006/relationships/image" Target="../media/image595.png"/><Relationship Id="rId132" Type="http://schemas.openxmlformats.org/officeDocument/2006/relationships/customXml" Target="../ink/ink681.xml"/><Relationship Id="rId174" Type="http://schemas.openxmlformats.org/officeDocument/2006/relationships/customXml" Target="../ink/ink702.xml"/><Relationship Id="rId381" Type="http://schemas.openxmlformats.org/officeDocument/2006/relationships/image" Target="../media/image619.png"/><Relationship Id="rId241" Type="http://schemas.openxmlformats.org/officeDocument/2006/relationships/customXml" Target="../ink/ink736.xml"/><Relationship Id="rId437" Type="http://schemas.openxmlformats.org/officeDocument/2006/relationships/image" Target="../media/image646.png"/><Relationship Id="rId479" Type="http://schemas.openxmlformats.org/officeDocument/2006/relationships/customXml" Target="../ink/ink861.xml"/><Relationship Id="rId36" Type="http://schemas.openxmlformats.org/officeDocument/2006/relationships/customXml" Target="../ink/ink632.xml"/><Relationship Id="rId283" Type="http://schemas.openxmlformats.org/officeDocument/2006/relationships/image" Target="../media/image574.png"/><Relationship Id="rId339" Type="http://schemas.openxmlformats.org/officeDocument/2006/relationships/customXml" Target="../ink/ink787.xml"/><Relationship Id="rId78" Type="http://schemas.openxmlformats.org/officeDocument/2006/relationships/customXml" Target="../ink/ink653.xml"/><Relationship Id="rId101" Type="http://schemas.openxmlformats.org/officeDocument/2006/relationships/customXml" Target="../ink/ink665.xml"/><Relationship Id="rId143" Type="http://schemas.openxmlformats.org/officeDocument/2006/relationships/image" Target="../media/image506.png"/><Relationship Id="rId185" Type="http://schemas.openxmlformats.org/officeDocument/2006/relationships/image" Target="../media/image527.png"/><Relationship Id="rId350" Type="http://schemas.openxmlformats.org/officeDocument/2006/relationships/image" Target="../media/image606.png"/><Relationship Id="rId406" Type="http://schemas.openxmlformats.org/officeDocument/2006/relationships/customXml" Target="../ink/ink823.xml"/><Relationship Id="rId9" Type="http://schemas.openxmlformats.org/officeDocument/2006/relationships/image" Target="../media/image441.png"/><Relationship Id="rId210" Type="http://schemas.openxmlformats.org/officeDocument/2006/relationships/customXml" Target="../ink/ink720.xml"/><Relationship Id="rId392" Type="http://schemas.openxmlformats.org/officeDocument/2006/relationships/customXml" Target="../ink/ink815.xml"/><Relationship Id="rId448" Type="http://schemas.openxmlformats.org/officeDocument/2006/relationships/image" Target="../media/image650.png"/><Relationship Id="rId252" Type="http://schemas.openxmlformats.org/officeDocument/2006/relationships/image" Target="../media/image560.png"/><Relationship Id="rId294" Type="http://schemas.openxmlformats.org/officeDocument/2006/relationships/customXml" Target="../ink/ink763.xml"/><Relationship Id="rId308" Type="http://schemas.openxmlformats.org/officeDocument/2006/relationships/customXml" Target="../ink/ink770.xml"/><Relationship Id="rId47" Type="http://schemas.openxmlformats.org/officeDocument/2006/relationships/image" Target="../media/image460.png"/><Relationship Id="rId89" Type="http://schemas.openxmlformats.org/officeDocument/2006/relationships/image" Target="../media/image480.png"/><Relationship Id="rId112" Type="http://schemas.openxmlformats.org/officeDocument/2006/relationships/customXml" Target="../ink/ink671.xml"/><Relationship Id="rId154" Type="http://schemas.openxmlformats.org/officeDocument/2006/relationships/customXml" Target="../ink/ink692.xml"/><Relationship Id="rId361" Type="http://schemas.openxmlformats.org/officeDocument/2006/relationships/customXml" Target="../ink/ink799.xml"/><Relationship Id="rId196" Type="http://schemas.openxmlformats.org/officeDocument/2006/relationships/customXml" Target="../ink/ink713.xml"/><Relationship Id="rId417" Type="http://schemas.openxmlformats.org/officeDocument/2006/relationships/image" Target="../media/image636.png"/><Relationship Id="rId459" Type="http://schemas.openxmlformats.org/officeDocument/2006/relationships/customXml" Target="../ink/ink851.xml"/><Relationship Id="rId16" Type="http://schemas.openxmlformats.org/officeDocument/2006/relationships/customXml" Target="../ink/ink622.xml"/><Relationship Id="rId221" Type="http://schemas.openxmlformats.org/officeDocument/2006/relationships/image" Target="../media/image545.png"/><Relationship Id="rId263" Type="http://schemas.openxmlformats.org/officeDocument/2006/relationships/customXml" Target="../ink/ink747.xml"/><Relationship Id="rId319" Type="http://schemas.openxmlformats.org/officeDocument/2006/relationships/customXml" Target="../ink/ink776.xml"/><Relationship Id="rId470" Type="http://schemas.openxmlformats.org/officeDocument/2006/relationships/image" Target="../media/image661.png"/><Relationship Id="rId58" Type="http://schemas.openxmlformats.org/officeDocument/2006/relationships/customXml" Target="../ink/ink643.xml"/><Relationship Id="rId123" Type="http://schemas.openxmlformats.org/officeDocument/2006/relationships/image" Target="../media/image496.png"/><Relationship Id="rId330" Type="http://schemas.openxmlformats.org/officeDocument/2006/relationships/image" Target="../media/image596.png"/><Relationship Id="rId165" Type="http://schemas.openxmlformats.org/officeDocument/2006/relationships/image" Target="../media/image517.png"/><Relationship Id="rId372" Type="http://schemas.openxmlformats.org/officeDocument/2006/relationships/image" Target="../media/image615.png"/><Relationship Id="rId428" Type="http://schemas.openxmlformats.org/officeDocument/2006/relationships/customXml" Target="../ink/ink834.xml"/><Relationship Id="rId232" Type="http://schemas.openxmlformats.org/officeDocument/2006/relationships/image" Target="../media/image550.png"/><Relationship Id="rId274" Type="http://schemas.openxmlformats.org/officeDocument/2006/relationships/customXml" Target="../ink/ink753.xml"/><Relationship Id="rId481" Type="http://schemas.openxmlformats.org/officeDocument/2006/relationships/customXml" Target="../ink/ink862.xml"/><Relationship Id="rId27" Type="http://schemas.openxmlformats.org/officeDocument/2006/relationships/image" Target="../media/image450.png"/><Relationship Id="rId69" Type="http://schemas.openxmlformats.org/officeDocument/2006/relationships/image" Target="../media/image471.png"/><Relationship Id="rId134" Type="http://schemas.openxmlformats.org/officeDocument/2006/relationships/customXml" Target="../ink/ink682.xml"/><Relationship Id="rId80" Type="http://schemas.openxmlformats.org/officeDocument/2006/relationships/customXml" Target="../ink/ink654.xml"/><Relationship Id="rId176" Type="http://schemas.openxmlformats.org/officeDocument/2006/relationships/customXml" Target="../ink/ink703.xml"/><Relationship Id="rId341" Type="http://schemas.openxmlformats.org/officeDocument/2006/relationships/customXml" Target="../ink/ink788.xml"/><Relationship Id="rId383" Type="http://schemas.openxmlformats.org/officeDocument/2006/relationships/image" Target="../media/image620.png"/><Relationship Id="rId439" Type="http://schemas.openxmlformats.org/officeDocument/2006/relationships/image" Target="../media/image647.png"/><Relationship Id="rId201" Type="http://schemas.openxmlformats.org/officeDocument/2006/relationships/image" Target="../media/image535.png"/><Relationship Id="rId243" Type="http://schemas.openxmlformats.org/officeDocument/2006/relationships/customXml" Target="../ink/ink737.xml"/><Relationship Id="rId285" Type="http://schemas.openxmlformats.org/officeDocument/2006/relationships/image" Target="../media/image575.png"/><Relationship Id="rId450" Type="http://schemas.openxmlformats.org/officeDocument/2006/relationships/image" Target="../media/image651.png"/><Relationship Id="rId38" Type="http://schemas.openxmlformats.org/officeDocument/2006/relationships/customXml" Target="../ink/ink633.xml"/><Relationship Id="rId103" Type="http://schemas.openxmlformats.org/officeDocument/2006/relationships/customXml" Target="../ink/ink666.xml"/><Relationship Id="rId310" Type="http://schemas.openxmlformats.org/officeDocument/2006/relationships/customXml" Target="../ink/ink771.xml"/><Relationship Id="rId91" Type="http://schemas.openxmlformats.org/officeDocument/2006/relationships/image" Target="../media/image481.png"/><Relationship Id="rId145" Type="http://schemas.openxmlformats.org/officeDocument/2006/relationships/image" Target="../media/image507.png"/><Relationship Id="rId187" Type="http://schemas.openxmlformats.org/officeDocument/2006/relationships/image" Target="../media/image528.png"/><Relationship Id="rId352" Type="http://schemas.openxmlformats.org/officeDocument/2006/relationships/customXml" Target="../ink/ink794.xml"/><Relationship Id="rId394" Type="http://schemas.openxmlformats.org/officeDocument/2006/relationships/customXml" Target="../ink/ink816.xml"/><Relationship Id="rId408" Type="http://schemas.openxmlformats.org/officeDocument/2006/relationships/customXml" Target="../ink/ink824.xml"/><Relationship Id="rId212" Type="http://schemas.openxmlformats.org/officeDocument/2006/relationships/customXml" Target="../ink/ink721.xml"/><Relationship Id="rId254" Type="http://schemas.openxmlformats.org/officeDocument/2006/relationships/image" Target="../media/image561.png"/><Relationship Id="rId49" Type="http://schemas.openxmlformats.org/officeDocument/2006/relationships/image" Target="../media/image461.png"/><Relationship Id="rId114" Type="http://schemas.openxmlformats.org/officeDocument/2006/relationships/customXml" Target="../ink/ink672.xml"/><Relationship Id="rId296" Type="http://schemas.openxmlformats.org/officeDocument/2006/relationships/customXml" Target="../ink/ink764.xml"/><Relationship Id="rId461" Type="http://schemas.openxmlformats.org/officeDocument/2006/relationships/customXml" Target="../ink/ink852.xml"/><Relationship Id="rId60" Type="http://schemas.openxmlformats.org/officeDocument/2006/relationships/customXml" Target="../ink/ink644.xml"/><Relationship Id="rId156" Type="http://schemas.openxmlformats.org/officeDocument/2006/relationships/customXml" Target="../ink/ink693.xml"/><Relationship Id="rId198" Type="http://schemas.openxmlformats.org/officeDocument/2006/relationships/customXml" Target="../ink/ink714.xml"/><Relationship Id="rId321" Type="http://schemas.openxmlformats.org/officeDocument/2006/relationships/customXml" Target="../ink/ink778.xml"/><Relationship Id="rId363" Type="http://schemas.openxmlformats.org/officeDocument/2006/relationships/customXml" Target="../ink/ink800.xml"/><Relationship Id="rId419" Type="http://schemas.openxmlformats.org/officeDocument/2006/relationships/image" Target="../media/image637.png"/><Relationship Id="rId223" Type="http://schemas.openxmlformats.org/officeDocument/2006/relationships/customXml" Target="../ink/ink727.xml"/><Relationship Id="rId430" Type="http://schemas.openxmlformats.org/officeDocument/2006/relationships/customXml" Target="../ink/ink835.xml"/><Relationship Id="rId18" Type="http://schemas.openxmlformats.org/officeDocument/2006/relationships/customXml" Target="../ink/ink623.xml"/><Relationship Id="rId265" Type="http://schemas.openxmlformats.org/officeDocument/2006/relationships/customXml" Target="../ink/ink748.xml"/><Relationship Id="rId472" Type="http://schemas.openxmlformats.org/officeDocument/2006/relationships/image" Target="../media/image662.png"/><Relationship Id="rId125" Type="http://schemas.openxmlformats.org/officeDocument/2006/relationships/image" Target="../media/image497.png"/><Relationship Id="rId167" Type="http://schemas.openxmlformats.org/officeDocument/2006/relationships/image" Target="../media/image518.png"/><Relationship Id="rId332" Type="http://schemas.openxmlformats.org/officeDocument/2006/relationships/image" Target="../media/image597.png"/><Relationship Id="rId374" Type="http://schemas.openxmlformats.org/officeDocument/2006/relationships/image" Target="../media/image616.png"/><Relationship Id="rId71" Type="http://schemas.openxmlformats.org/officeDocument/2006/relationships/image" Target="../media/image472.png"/><Relationship Id="rId234" Type="http://schemas.openxmlformats.org/officeDocument/2006/relationships/image" Target="../media/image551.png"/><Relationship Id="rId2" Type="http://schemas.openxmlformats.org/officeDocument/2006/relationships/customXml" Target="../ink/ink615.xml"/><Relationship Id="rId29" Type="http://schemas.openxmlformats.org/officeDocument/2006/relationships/image" Target="../media/image451.png"/><Relationship Id="rId276" Type="http://schemas.openxmlformats.org/officeDocument/2006/relationships/customXml" Target="../ink/ink754.xml"/><Relationship Id="rId441" Type="http://schemas.openxmlformats.org/officeDocument/2006/relationships/customXml" Target="../ink/ink841.xml"/><Relationship Id="rId40" Type="http://schemas.openxmlformats.org/officeDocument/2006/relationships/customXml" Target="../ink/ink634.xml"/><Relationship Id="rId136" Type="http://schemas.openxmlformats.org/officeDocument/2006/relationships/customXml" Target="../ink/ink683.xml"/><Relationship Id="rId178" Type="http://schemas.openxmlformats.org/officeDocument/2006/relationships/customXml" Target="../ink/ink704.xml"/><Relationship Id="rId301" Type="http://schemas.openxmlformats.org/officeDocument/2006/relationships/image" Target="../media/image583.png"/><Relationship Id="rId343" Type="http://schemas.openxmlformats.org/officeDocument/2006/relationships/customXml" Target="../ink/ink789.xml"/><Relationship Id="rId82" Type="http://schemas.openxmlformats.org/officeDocument/2006/relationships/customXml" Target="../ink/ink655.xml"/><Relationship Id="rId203" Type="http://schemas.openxmlformats.org/officeDocument/2006/relationships/image" Target="../media/image536.png"/><Relationship Id="rId385" Type="http://schemas.openxmlformats.org/officeDocument/2006/relationships/image" Target="../media/image621.png"/><Relationship Id="rId245" Type="http://schemas.openxmlformats.org/officeDocument/2006/relationships/customXml" Target="../ink/ink738.xml"/><Relationship Id="rId287" Type="http://schemas.openxmlformats.org/officeDocument/2006/relationships/image" Target="../media/image576.png"/><Relationship Id="rId410" Type="http://schemas.openxmlformats.org/officeDocument/2006/relationships/customXml" Target="../ink/ink825.xml"/><Relationship Id="rId452" Type="http://schemas.openxmlformats.org/officeDocument/2006/relationships/image" Target="../media/image652.png"/><Relationship Id="rId105" Type="http://schemas.openxmlformats.org/officeDocument/2006/relationships/customXml" Target="../ink/ink667.xml"/><Relationship Id="rId147" Type="http://schemas.openxmlformats.org/officeDocument/2006/relationships/image" Target="../media/image508.png"/><Relationship Id="rId312" Type="http://schemas.openxmlformats.org/officeDocument/2006/relationships/customXml" Target="../ink/ink772.xml"/><Relationship Id="rId354" Type="http://schemas.openxmlformats.org/officeDocument/2006/relationships/customXml" Target="../ink/ink795.xml"/><Relationship Id="rId51" Type="http://schemas.openxmlformats.org/officeDocument/2006/relationships/image" Target="../media/image462.png"/><Relationship Id="rId93" Type="http://schemas.openxmlformats.org/officeDocument/2006/relationships/customXml" Target="../ink/ink661.xml"/><Relationship Id="rId189" Type="http://schemas.openxmlformats.org/officeDocument/2006/relationships/image" Target="../media/image529.png"/><Relationship Id="rId396" Type="http://schemas.openxmlformats.org/officeDocument/2006/relationships/customXml" Target="../ink/ink817.xml"/><Relationship Id="rId3" Type="http://schemas.openxmlformats.org/officeDocument/2006/relationships/image" Target="../media/image438.png"/><Relationship Id="rId214" Type="http://schemas.openxmlformats.org/officeDocument/2006/relationships/customXml" Target="../ink/ink722.xml"/><Relationship Id="rId235" Type="http://schemas.openxmlformats.org/officeDocument/2006/relationships/customXml" Target="../ink/ink733.xml"/><Relationship Id="rId256" Type="http://schemas.openxmlformats.org/officeDocument/2006/relationships/image" Target="../media/image562.png"/><Relationship Id="rId277" Type="http://schemas.openxmlformats.org/officeDocument/2006/relationships/image" Target="../media/image571.png"/><Relationship Id="rId298" Type="http://schemas.openxmlformats.org/officeDocument/2006/relationships/customXml" Target="../ink/ink765.xml"/><Relationship Id="rId400" Type="http://schemas.openxmlformats.org/officeDocument/2006/relationships/customXml" Target="../ink/ink819.xml"/><Relationship Id="rId421" Type="http://schemas.openxmlformats.org/officeDocument/2006/relationships/image" Target="../media/image638.png"/><Relationship Id="rId442" Type="http://schemas.openxmlformats.org/officeDocument/2006/relationships/customXml" Target="../ink/ink842.xml"/><Relationship Id="rId463" Type="http://schemas.openxmlformats.org/officeDocument/2006/relationships/customXml" Target="../ink/ink853.xml"/><Relationship Id="rId116" Type="http://schemas.openxmlformats.org/officeDocument/2006/relationships/customXml" Target="../ink/ink673.xml"/><Relationship Id="rId137" Type="http://schemas.openxmlformats.org/officeDocument/2006/relationships/image" Target="../media/image503.png"/><Relationship Id="rId158" Type="http://schemas.openxmlformats.org/officeDocument/2006/relationships/customXml" Target="../ink/ink694.xml"/><Relationship Id="rId302" Type="http://schemas.openxmlformats.org/officeDocument/2006/relationships/customXml" Target="../ink/ink767.xml"/><Relationship Id="rId323" Type="http://schemas.openxmlformats.org/officeDocument/2006/relationships/customXml" Target="../ink/ink779.xml"/><Relationship Id="rId344" Type="http://schemas.openxmlformats.org/officeDocument/2006/relationships/image" Target="../media/image603.png"/><Relationship Id="rId20" Type="http://schemas.openxmlformats.org/officeDocument/2006/relationships/customXml" Target="../ink/ink624.xml"/><Relationship Id="rId41" Type="http://schemas.openxmlformats.org/officeDocument/2006/relationships/image" Target="../media/image457.png"/><Relationship Id="rId62" Type="http://schemas.openxmlformats.org/officeDocument/2006/relationships/customXml" Target="../ink/ink645.xml"/><Relationship Id="rId83" Type="http://schemas.openxmlformats.org/officeDocument/2006/relationships/image" Target="../media/image477.png"/><Relationship Id="rId179" Type="http://schemas.openxmlformats.org/officeDocument/2006/relationships/image" Target="../media/image524.png"/><Relationship Id="rId365" Type="http://schemas.openxmlformats.org/officeDocument/2006/relationships/customXml" Target="../ink/ink801.xml"/><Relationship Id="rId386" Type="http://schemas.openxmlformats.org/officeDocument/2006/relationships/customXml" Target="../ink/ink812.xml"/><Relationship Id="rId190" Type="http://schemas.openxmlformats.org/officeDocument/2006/relationships/customXml" Target="../ink/ink710.xml"/><Relationship Id="rId204" Type="http://schemas.openxmlformats.org/officeDocument/2006/relationships/customXml" Target="../ink/ink717.xml"/><Relationship Id="rId225" Type="http://schemas.openxmlformats.org/officeDocument/2006/relationships/customXml" Target="../ink/ink728.xml"/><Relationship Id="rId246" Type="http://schemas.openxmlformats.org/officeDocument/2006/relationships/image" Target="../media/image557.png"/><Relationship Id="rId267" Type="http://schemas.openxmlformats.org/officeDocument/2006/relationships/image" Target="../media/image567.png"/><Relationship Id="rId288" Type="http://schemas.openxmlformats.org/officeDocument/2006/relationships/customXml" Target="../ink/ink760.xml"/><Relationship Id="rId411" Type="http://schemas.openxmlformats.org/officeDocument/2006/relationships/image" Target="../media/image633.png"/><Relationship Id="rId432" Type="http://schemas.openxmlformats.org/officeDocument/2006/relationships/customXml" Target="../ink/ink836.xml"/><Relationship Id="rId453" Type="http://schemas.openxmlformats.org/officeDocument/2006/relationships/customXml" Target="../ink/ink848.xml"/><Relationship Id="rId474" Type="http://schemas.openxmlformats.org/officeDocument/2006/relationships/image" Target="../media/image663.png"/><Relationship Id="rId106" Type="http://schemas.openxmlformats.org/officeDocument/2006/relationships/image" Target="../media/image488.png"/><Relationship Id="rId127" Type="http://schemas.openxmlformats.org/officeDocument/2006/relationships/image" Target="../media/image498.png"/><Relationship Id="rId313" Type="http://schemas.openxmlformats.org/officeDocument/2006/relationships/image" Target="../media/image589.png"/><Relationship Id="rId10" Type="http://schemas.openxmlformats.org/officeDocument/2006/relationships/customXml" Target="../ink/ink619.xml"/><Relationship Id="rId31" Type="http://schemas.openxmlformats.org/officeDocument/2006/relationships/image" Target="../media/image452.png"/><Relationship Id="rId52" Type="http://schemas.openxmlformats.org/officeDocument/2006/relationships/customXml" Target="../ink/ink640.xml"/><Relationship Id="rId73" Type="http://schemas.openxmlformats.org/officeDocument/2006/relationships/image" Target="../media/image473.png"/><Relationship Id="rId94" Type="http://schemas.openxmlformats.org/officeDocument/2006/relationships/image" Target="../media/image482.png"/><Relationship Id="rId148" Type="http://schemas.openxmlformats.org/officeDocument/2006/relationships/customXml" Target="../ink/ink689.xml"/><Relationship Id="rId169" Type="http://schemas.openxmlformats.org/officeDocument/2006/relationships/image" Target="../media/image519.png"/><Relationship Id="rId334" Type="http://schemas.openxmlformats.org/officeDocument/2006/relationships/image" Target="../media/image598.png"/><Relationship Id="rId355" Type="http://schemas.openxmlformats.org/officeDocument/2006/relationships/image" Target="../media/image607.png"/><Relationship Id="rId376" Type="http://schemas.openxmlformats.org/officeDocument/2006/relationships/customXml" Target="../ink/ink807.xml"/><Relationship Id="rId397" Type="http://schemas.openxmlformats.org/officeDocument/2006/relationships/image" Target="../media/image627.png"/><Relationship Id="rId4" Type="http://schemas.openxmlformats.org/officeDocument/2006/relationships/customXml" Target="../ink/ink616.xml"/><Relationship Id="rId180" Type="http://schemas.openxmlformats.org/officeDocument/2006/relationships/customXml" Target="../ink/ink705.xml"/><Relationship Id="rId215" Type="http://schemas.openxmlformats.org/officeDocument/2006/relationships/image" Target="../media/image542.png"/><Relationship Id="rId236" Type="http://schemas.openxmlformats.org/officeDocument/2006/relationships/image" Target="../media/image552.png"/><Relationship Id="rId257" Type="http://schemas.openxmlformats.org/officeDocument/2006/relationships/customXml" Target="../ink/ink744.xml"/><Relationship Id="rId278" Type="http://schemas.openxmlformats.org/officeDocument/2006/relationships/customXml" Target="../ink/ink755.xml"/><Relationship Id="rId401" Type="http://schemas.openxmlformats.org/officeDocument/2006/relationships/image" Target="../media/image629.png"/><Relationship Id="rId422" Type="http://schemas.openxmlformats.org/officeDocument/2006/relationships/customXml" Target="../ink/ink831.xml"/><Relationship Id="rId443" Type="http://schemas.openxmlformats.org/officeDocument/2006/relationships/customXml" Target="../ink/ink843.xml"/><Relationship Id="rId464" Type="http://schemas.openxmlformats.org/officeDocument/2006/relationships/image" Target="../media/image658.png"/><Relationship Id="rId303" Type="http://schemas.openxmlformats.org/officeDocument/2006/relationships/image" Target="../media/image584.png"/><Relationship Id="rId42" Type="http://schemas.openxmlformats.org/officeDocument/2006/relationships/customXml" Target="../ink/ink635.xml"/><Relationship Id="rId84" Type="http://schemas.openxmlformats.org/officeDocument/2006/relationships/customXml" Target="../ink/ink656.xml"/><Relationship Id="rId138" Type="http://schemas.openxmlformats.org/officeDocument/2006/relationships/customXml" Target="../ink/ink684.xml"/><Relationship Id="rId345" Type="http://schemas.openxmlformats.org/officeDocument/2006/relationships/customXml" Target="../ink/ink790.xml"/><Relationship Id="rId387" Type="http://schemas.openxmlformats.org/officeDocument/2006/relationships/image" Target="../media/image622.png"/><Relationship Id="rId191" Type="http://schemas.openxmlformats.org/officeDocument/2006/relationships/image" Target="../media/image530.png"/><Relationship Id="rId205" Type="http://schemas.openxmlformats.org/officeDocument/2006/relationships/image" Target="../media/image537.png"/><Relationship Id="rId247" Type="http://schemas.openxmlformats.org/officeDocument/2006/relationships/customXml" Target="../ink/ink739.xml"/><Relationship Id="rId412" Type="http://schemas.openxmlformats.org/officeDocument/2006/relationships/customXml" Target="../ink/ink826.xml"/><Relationship Id="rId107" Type="http://schemas.openxmlformats.org/officeDocument/2006/relationships/customXml" Target="../ink/ink668.xml"/><Relationship Id="rId289" Type="http://schemas.openxmlformats.org/officeDocument/2006/relationships/image" Target="../media/image577.png"/><Relationship Id="rId454" Type="http://schemas.openxmlformats.org/officeDocument/2006/relationships/image" Target="../media/image653.png"/><Relationship Id="rId11" Type="http://schemas.openxmlformats.org/officeDocument/2006/relationships/image" Target="../media/image442.png"/><Relationship Id="rId53" Type="http://schemas.openxmlformats.org/officeDocument/2006/relationships/image" Target="../media/image463.png"/><Relationship Id="rId149" Type="http://schemas.openxmlformats.org/officeDocument/2006/relationships/image" Target="../media/image509.png"/><Relationship Id="rId314" Type="http://schemas.openxmlformats.org/officeDocument/2006/relationships/customXml" Target="../ink/ink773.xml"/><Relationship Id="rId356" Type="http://schemas.openxmlformats.org/officeDocument/2006/relationships/customXml" Target="../ink/ink796.xml"/><Relationship Id="rId398" Type="http://schemas.openxmlformats.org/officeDocument/2006/relationships/customXml" Target="../ink/ink818.xml"/><Relationship Id="rId95" Type="http://schemas.openxmlformats.org/officeDocument/2006/relationships/customXml" Target="../ink/ink662.xml"/><Relationship Id="rId160" Type="http://schemas.openxmlformats.org/officeDocument/2006/relationships/customXml" Target="../ink/ink695.xml"/><Relationship Id="rId216" Type="http://schemas.openxmlformats.org/officeDocument/2006/relationships/customXml" Target="../ink/ink723.xml"/><Relationship Id="rId423" Type="http://schemas.openxmlformats.org/officeDocument/2006/relationships/image" Target="../media/image639.png"/><Relationship Id="rId258" Type="http://schemas.openxmlformats.org/officeDocument/2006/relationships/image" Target="../media/image563.png"/><Relationship Id="rId465" Type="http://schemas.openxmlformats.org/officeDocument/2006/relationships/customXml" Target="../ink/ink854.xml"/><Relationship Id="rId22" Type="http://schemas.openxmlformats.org/officeDocument/2006/relationships/customXml" Target="../ink/ink625.xml"/><Relationship Id="rId64" Type="http://schemas.openxmlformats.org/officeDocument/2006/relationships/customXml" Target="../ink/ink646.xml"/><Relationship Id="rId118" Type="http://schemas.openxmlformats.org/officeDocument/2006/relationships/customXml" Target="../ink/ink674.xml"/><Relationship Id="rId325" Type="http://schemas.openxmlformats.org/officeDocument/2006/relationships/customXml" Target="../ink/ink780.xml"/><Relationship Id="rId367" Type="http://schemas.openxmlformats.org/officeDocument/2006/relationships/customXml" Target="../ink/ink802.xml"/><Relationship Id="rId171" Type="http://schemas.openxmlformats.org/officeDocument/2006/relationships/image" Target="../media/image520.png"/><Relationship Id="rId227" Type="http://schemas.openxmlformats.org/officeDocument/2006/relationships/customXml" Target="../ink/ink729.xml"/><Relationship Id="rId269" Type="http://schemas.openxmlformats.org/officeDocument/2006/relationships/image" Target="../media/image22.png"/><Relationship Id="rId434" Type="http://schemas.openxmlformats.org/officeDocument/2006/relationships/customXml" Target="../ink/ink837.xml"/><Relationship Id="rId476" Type="http://schemas.openxmlformats.org/officeDocument/2006/relationships/image" Target="../media/image664.png"/><Relationship Id="rId33" Type="http://schemas.openxmlformats.org/officeDocument/2006/relationships/image" Target="../media/image453.png"/><Relationship Id="rId129" Type="http://schemas.openxmlformats.org/officeDocument/2006/relationships/image" Target="../media/image499.png"/><Relationship Id="rId280" Type="http://schemas.openxmlformats.org/officeDocument/2006/relationships/customXml" Target="../ink/ink756.xml"/><Relationship Id="rId336" Type="http://schemas.openxmlformats.org/officeDocument/2006/relationships/image" Target="../media/image599.png"/><Relationship Id="rId75" Type="http://schemas.openxmlformats.org/officeDocument/2006/relationships/image" Target="../media/image474.png"/><Relationship Id="rId140" Type="http://schemas.openxmlformats.org/officeDocument/2006/relationships/customXml" Target="../ink/ink685.xml"/><Relationship Id="rId182" Type="http://schemas.openxmlformats.org/officeDocument/2006/relationships/customXml" Target="../ink/ink706.xml"/><Relationship Id="rId378" Type="http://schemas.openxmlformats.org/officeDocument/2006/relationships/customXml" Target="../ink/ink808.xml"/><Relationship Id="rId403" Type="http://schemas.openxmlformats.org/officeDocument/2006/relationships/image" Target="../media/image630.png"/><Relationship Id="rId6" Type="http://schemas.openxmlformats.org/officeDocument/2006/relationships/customXml" Target="../ink/ink617.xml"/><Relationship Id="rId238" Type="http://schemas.openxmlformats.org/officeDocument/2006/relationships/image" Target="../media/image553.png"/><Relationship Id="rId445" Type="http://schemas.openxmlformats.org/officeDocument/2006/relationships/customXml" Target="../ink/ink844.xml"/><Relationship Id="rId291" Type="http://schemas.openxmlformats.org/officeDocument/2006/relationships/image" Target="../media/image578.png"/><Relationship Id="rId305" Type="http://schemas.openxmlformats.org/officeDocument/2006/relationships/image" Target="../media/image585.png"/><Relationship Id="rId347" Type="http://schemas.openxmlformats.org/officeDocument/2006/relationships/customXml" Target="../ink/ink791.xml"/><Relationship Id="rId44" Type="http://schemas.openxmlformats.org/officeDocument/2006/relationships/customXml" Target="../ink/ink636.xml"/><Relationship Id="rId86" Type="http://schemas.openxmlformats.org/officeDocument/2006/relationships/customXml" Target="../ink/ink657.xml"/><Relationship Id="rId151" Type="http://schemas.openxmlformats.org/officeDocument/2006/relationships/image" Target="../media/image510.png"/><Relationship Id="rId389" Type="http://schemas.openxmlformats.org/officeDocument/2006/relationships/image" Target="../media/image623.png"/><Relationship Id="rId193" Type="http://schemas.openxmlformats.org/officeDocument/2006/relationships/image" Target="../media/image531.png"/><Relationship Id="rId207" Type="http://schemas.openxmlformats.org/officeDocument/2006/relationships/image" Target="../media/image538.png"/><Relationship Id="rId249" Type="http://schemas.openxmlformats.org/officeDocument/2006/relationships/customXml" Target="../ink/ink740.xml"/><Relationship Id="rId414" Type="http://schemas.openxmlformats.org/officeDocument/2006/relationships/customXml" Target="../ink/ink827.xml"/><Relationship Id="rId456" Type="http://schemas.openxmlformats.org/officeDocument/2006/relationships/image" Target="../media/image654.png"/><Relationship Id="rId13" Type="http://schemas.openxmlformats.org/officeDocument/2006/relationships/image" Target="../media/image443.png"/><Relationship Id="rId109" Type="http://schemas.openxmlformats.org/officeDocument/2006/relationships/customXml" Target="../ink/ink669.xml"/><Relationship Id="rId260" Type="http://schemas.openxmlformats.org/officeDocument/2006/relationships/image" Target="../media/image564.png"/><Relationship Id="rId316" Type="http://schemas.openxmlformats.org/officeDocument/2006/relationships/customXml" Target="../ink/ink774.xml"/><Relationship Id="rId55" Type="http://schemas.openxmlformats.org/officeDocument/2006/relationships/image" Target="../media/image464.png"/><Relationship Id="rId97" Type="http://schemas.openxmlformats.org/officeDocument/2006/relationships/customXml" Target="../ink/ink663.xml"/><Relationship Id="rId120" Type="http://schemas.openxmlformats.org/officeDocument/2006/relationships/customXml" Target="../ink/ink675.xml"/><Relationship Id="rId358" Type="http://schemas.openxmlformats.org/officeDocument/2006/relationships/customXml" Target="../ink/ink797.xml"/><Relationship Id="rId162" Type="http://schemas.openxmlformats.org/officeDocument/2006/relationships/customXml" Target="../ink/ink696.xml"/><Relationship Id="rId218" Type="http://schemas.openxmlformats.org/officeDocument/2006/relationships/customXml" Target="../ink/ink724.xml"/><Relationship Id="rId425" Type="http://schemas.openxmlformats.org/officeDocument/2006/relationships/image" Target="../media/image640.png"/><Relationship Id="rId467" Type="http://schemas.openxmlformats.org/officeDocument/2006/relationships/customXml" Target="../ink/ink855.xml"/><Relationship Id="rId271" Type="http://schemas.openxmlformats.org/officeDocument/2006/relationships/image" Target="../media/image568.png"/><Relationship Id="rId24" Type="http://schemas.openxmlformats.org/officeDocument/2006/relationships/customXml" Target="../ink/ink626.xml"/><Relationship Id="rId66" Type="http://schemas.openxmlformats.org/officeDocument/2006/relationships/customXml" Target="../ink/ink647.xml"/><Relationship Id="rId131" Type="http://schemas.openxmlformats.org/officeDocument/2006/relationships/image" Target="../media/image500.png"/><Relationship Id="rId327" Type="http://schemas.openxmlformats.org/officeDocument/2006/relationships/customXml" Target="../ink/ink781.xml"/><Relationship Id="rId369" Type="http://schemas.openxmlformats.org/officeDocument/2006/relationships/customXml" Target="../ink/ink803.xml"/><Relationship Id="rId173" Type="http://schemas.openxmlformats.org/officeDocument/2006/relationships/image" Target="../media/image521.png"/><Relationship Id="rId229" Type="http://schemas.openxmlformats.org/officeDocument/2006/relationships/customXml" Target="../ink/ink730.xml"/><Relationship Id="rId380" Type="http://schemas.openxmlformats.org/officeDocument/2006/relationships/customXml" Target="../ink/ink809.xml"/><Relationship Id="rId436" Type="http://schemas.openxmlformats.org/officeDocument/2006/relationships/customXml" Target="../ink/ink838.xml"/><Relationship Id="rId240" Type="http://schemas.openxmlformats.org/officeDocument/2006/relationships/image" Target="../media/image554.png"/><Relationship Id="rId478" Type="http://schemas.openxmlformats.org/officeDocument/2006/relationships/image" Target="../media/image665.png"/><Relationship Id="rId35" Type="http://schemas.openxmlformats.org/officeDocument/2006/relationships/image" Target="../media/image454.png"/><Relationship Id="rId77" Type="http://schemas.openxmlformats.org/officeDocument/2006/relationships/image" Target="../media/image475.png"/><Relationship Id="rId100" Type="http://schemas.openxmlformats.org/officeDocument/2006/relationships/image" Target="../media/image485.png"/><Relationship Id="rId282" Type="http://schemas.openxmlformats.org/officeDocument/2006/relationships/customXml" Target="../ink/ink757.xml"/><Relationship Id="rId338" Type="http://schemas.openxmlformats.org/officeDocument/2006/relationships/image" Target="../media/image600.png"/><Relationship Id="rId8" Type="http://schemas.openxmlformats.org/officeDocument/2006/relationships/customXml" Target="../ink/ink618.xml"/><Relationship Id="rId142" Type="http://schemas.openxmlformats.org/officeDocument/2006/relationships/customXml" Target="../ink/ink686.xml"/><Relationship Id="rId184" Type="http://schemas.openxmlformats.org/officeDocument/2006/relationships/customXml" Target="../ink/ink707.xml"/><Relationship Id="rId391" Type="http://schemas.openxmlformats.org/officeDocument/2006/relationships/image" Target="../media/image624.png"/><Relationship Id="rId405" Type="http://schemas.openxmlformats.org/officeDocument/2006/relationships/customXml" Target="../ink/ink822.xml"/><Relationship Id="rId447" Type="http://schemas.openxmlformats.org/officeDocument/2006/relationships/customXml" Target="../ink/ink845.xml"/><Relationship Id="rId251" Type="http://schemas.openxmlformats.org/officeDocument/2006/relationships/customXml" Target="../ink/ink741.xml"/><Relationship Id="rId46" Type="http://schemas.openxmlformats.org/officeDocument/2006/relationships/customXml" Target="../ink/ink637.xml"/><Relationship Id="rId293" Type="http://schemas.openxmlformats.org/officeDocument/2006/relationships/image" Target="../media/image579.png"/><Relationship Id="rId307" Type="http://schemas.openxmlformats.org/officeDocument/2006/relationships/image" Target="../media/image586.png"/><Relationship Id="rId349" Type="http://schemas.openxmlformats.org/officeDocument/2006/relationships/customXml" Target="../ink/ink792.xml"/><Relationship Id="rId88" Type="http://schemas.openxmlformats.org/officeDocument/2006/relationships/customXml" Target="../ink/ink658.xml"/><Relationship Id="rId111" Type="http://schemas.openxmlformats.org/officeDocument/2006/relationships/customXml" Target="../ink/ink670.xml"/><Relationship Id="rId153" Type="http://schemas.openxmlformats.org/officeDocument/2006/relationships/image" Target="../media/image511.png"/><Relationship Id="rId195" Type="http://schemas.openxmlformats.org/officeDocument/2006/relationships/image" Target="../media/image532.png"/><Relationship Id="rId209" Type="http://schemas.openxmlformats.org/officeDocument/2006/relationships/image" Target="../media/image539.png"/><Relationship Id="rId360" Type="http://schemas.openxmlformats.org/officeDocument/2006/relationships/customXml" Target="../ink/ink798.xml"/><Relationship Id="rId416" Type="http://schemas.openxmlformats.org/officeDocument/2006/relationships/customXml" Target="../ink/ink828.xml"/><Relationship Id="rId220" Type="http://schemas.openxmlformats.org/officeDocument/2006/relationships/customXml" Target="../ink/ink725.xml"/><Relationship Id="rId458" Type="http://schemas.openxmlformats.org/officeDocument/2006/relationships/image" Target="../media/image655.png"/><Relationship Id="rId15" Type="http://schemas.openxmlformats.org/officeDocument/2006/relationships/image" Target="../media/image444.png"/><Relationship Id="rId57" Type="http://schemas.openxmlformats.org/officeDocument/2006/relationships/image" Target="../media/image465.png"/><Relationship Id="rId262" Type="http://schemas.openxmlformats.org/officeDocument/2006/relationships/image" Target="../media/image565.png"/><Relationship Id="rId318" Type="http://schemas.openxmlformats.org/officeDocument/2006/relationships/customXml" Target="../ink/ink775.xml"/><Relationship Id="rId99" Type="http://schemas.openxmlformats.org/officeDocument/2006/relationships/customXml" Target="../ink/ink664.xml"/><Relationship Id="rId122" Type="http://schemas.openxmlformats.org/officeDocument/2006/relationships/customXml" Target="../ink/ink676.xml"/><Relationship Id="rId164" Type="http://schemas.openxmlformats.org/officeDocument/2006/relationships/customXml" Target="../ink/ink697.xml"/><Relationship Id="rId371" Type="http://schemas.openxmlformats.org/officeDocument/2006/relationships/customXml" Target="../ink/ink804.xml"/><Relationship Id="rId427" Type="http://schemas.openxmlformats.org/officeDocument/2006/relationships/image" Target="../media/image641.png"/><Relationship Id="rId469" Type="http://schemas.openxmlformats.org/officeDocument/2006/relationships/customXml" Target="../ink/ink856.xml"/><Relationship Id="rId26" Type="http://schemas.openxmlformats.org/officeDocument/2006/relationships/customXml" Target="../ink/ink627.xml"/><Relationship Id="rId231" Type="http://schemas.openxmlformats.org/officeDocument/2006/relationships/customXml" Target="../ink/ink731.xml"/><Relationship Id="rId273" Type="http://schemas.openxmlformats.org/officeDocument/2006/relationships/image" Target="../media/image569.png"/><Relationship Id="rId329" Type="http://schemas.openxmlformats.org/officeDocument/2006/relationships/customXml" Target="../ink/ink782.xml"/><Relationship Id="rId480" Type="http://schemas.openxmlformats.org/officeDocument/2006/relationships/image" Target="../media/image666.png"/><Relationship Id="rId68" Type="http://schemas.openxmlformats.org/officeDocument/2006/relationships/customXml" Target="../ink/ink648.xml"/><Relationship Id="rId133" Type="http://schemas.openxmlformats.org/officeDocument/2006/relationships/image" Target="../media/image501.png"/><Relationship Id="rId175" Type="http://schemas.openxmlformats.org/officeDocument/2006/relationships/image" Target="../media/image522.png"/><Relationship Id="rId340" Type="http://schemas.openxmlformats.org/officeDocument/2006/relationships/image" Target="../media/image601.png"/><Relationship Id="rId200" Type="http://schemas.openxmlformats.org/officeDocument/2006/relationships/customXml" Target="../ink/ink715.xml"/><Relationship Id="rId382" Type="http://schemas.openxmlformats.org/officeDocument/2006/relationships/customXml" Target="../ink/ink810.xml"/><Relationship Id="rId438" Type="http://schemas.openxmlformats.org/officeDocument/2006/relationships/customXml" Target="../ink/ink839.xml"/><Relationship Id="rId242" Type="http://schemas.openxmlformats.org/officeDocument/2006/relationships/image" Target="../media/image555.png"/><Relationship Id="rId284" Type="http://schemas.openxmlformats.org/officeDocument/2006/relationships/customXml" Target="../ink/ink758.xml"/><Relationship Id="rId37" Type="http://schemas.openxmlformats.org/officeDocument/2006/relationships/image" Target="../media/image455.png"/><Relationship Id="rId79" Type="http://schemas.openxmlformats.org/officeDocument/2006/relationships/image" Target="../media/image476.png"/><Relationship Id="rId102" Type="http://schemas.openxmlformats.org/officeDocument/2006/relationships/image" Target="../media/image486.png"/><Relationship Id="rId144" Type="http://schemas.openxmlformats.org/officeDocument/2006/relationships/customXml" Target="../ink/ink687.xml"/><Relationship Id="rId90" Type="http://schemas.openxmlformats.org/officeDocument/2006/relationships/customXml" Target="../ink/ink659.xml"/><Relationship Id="rId186" Type="http://schemas.openxmlformats.org/officeDocument/2006/relationships/customXml" Target="../ink/ink708.xml"/><Relationship Id="rId351" Type="http://schemas.openxmlformats.org/officeDocument/2006/relationships/customXml" Target="../ink/ink793.xml"/><Relationship Id="rId393" Type="http://schemas.openxmlformats.org/officeDocument/2006/relationships/image" Target="../media/image625.png"/><Relationship Id="rId407" Type="http://schemas.openxmlformats.org/officeDocument/2006/relationships/image" Target="../media/image631.png"/><Relationship Id="rId449" Type="http://schemas.openxmlformats.org/officeDocument/2006/relationships/customXml" Target="../ink/ink846.xml"/><Relationship Id="rId211" Type="http://schemas.openxmlformats.org/officeDocument/2006/relationships/image" Target="../media/image540.png"/><Relationship Id="rId253" Type="http://schemas.openxmlformats.org/officeDocument/2006/relationships/customXml" Target="../ink/ink742.xml"/><Relationship Id="rId295" Type="http://schemas.openxmlformats.org/officeDocument/2006/relationships/image" Target="../media/image580.png"/><Relationship Id="rId309" Type="http://schemas.openxmlformats.org/officeDocument/2006/relationships/image" Target="../media/image587.png"/><Relationship Id="rId460" Type="http://schemas.openxmlformats.org/officeDocument/2006/relationships/image" Target="../media/image656.png"/><Relationship Id="rId48" Type="http://schemas.openxmlformats.org/officeDocument/2006/relationships/customXml" Target="../ink/ink638.xml"/><Relationship Id="rId113" Type="http://schemas.openxmlformats.org/officeDocument/2006/relationships/image" Target="../media/image491.png"/><Relationship Id="rId320" Type="http://schemas.openxmlformats.org/officeDocument/2006/relationships/customXml" Target="../ink/ink777.xml"/><Relationship Id="rId155" Type="http://schemas.openxmlformats.org/officeDocument/2006/relationships/image" Target="../media/image512.png"/><Relationship Id="rId197" Type="http://schemas.openxmlformats.org/officeDocument/2006/relationships/image" Target="../media/image533.png"/><Relationship Id="rId362" Type="http://schemas.openxmlformats.org/officeDocument/2006/relationships/image" Target="../media/image610.png"/><Relationship Id="rId418" Type="http://schemas.openxmlformats.org/officeDocument/2006/relationships/customXml" Target="../ink/ink829.xml"/><Relationship Id="rId222" Type="http://schemas.openxmlformats.org/officeDocument/2006/relationships/customXml" Target="../ink/ink726.xml"/><Relationship Id="rId264" Type="http://schemas.openxmlformats.org/officeDocument/2006/relationships/image" Target="../media/image566.png"/><Relationship Id="rId471" Type="http://schemas.openxmlformats.org/officeDocument/2006/relationships/customXml" Target="../ink/ink857.xml"/><Relationship Id="rId17" Type="http://schemas.openxmlformats.org/officeDocument/2006/relationships/image" Target="../media/image445.png"/><Relationship Id="rId59" Type="http://schemas.openxmlformats.org/officeDocument/2006/relationships/image" Target="../media/image466.png"/><Relationship Id="rId124" Type="http://schemas.openxmlformats.org/officeDocument/2006/relationships/customXml" Target="../ink/ink677.xml"/><Relationship Id="rId70" Type="http://schemas.openxmlformats.org/officeDocument/2006/relationships/customXml" Target="../ink/ink649.xml"/><Relationship Id="rId166" Type="http://schemas.openxmlformats.org/officeDocument/2006/relationships/customXml" Target="../ink/ink698.xml"/><Relationship Id="rId331" Type="http://schemas.openxmlformats.org/officeDocument/2006/relationships/customXml" Target="../ink/ink783.xml"/><Relationship Id="rId373" Type="http://schemas.openxmlformats.org/officeDocument/2006/relationships/customXml" Target="../ink/ink805.xml"/><Relationship Id="rId429" Type="http://schemas.openxmlformats.org/officeDocument/2006/relationships/image" Target="../media/image642.png"/><Relationship Id="rId1" Type="http://schemas.openxmlformats.org/officeDocument/2006/relationships/slideLayout" Target="../slideLayouts/slideLayout6.xml"/><Relationship Id="rId233" Type="http://schemas.openxmlformats.org/officeDocument/2006/relationships/customXml" Target="../ink/ink732.xml"/><Relationship Id="rId440" Type="http://schemas.openxmlformats.org/officeDocument/2006/relationships/customXml" Target="../ink/ink840.xml"/><Relationship Id="rId28" Type="http://schemas.openxmlformats.org/officeDocument/2006/relationships/customXml" Target="../ink/ink628.xml"/><Relationship Id="rId275" Type="http://schemas.openxmlformats.org/officeDocument/2006/relationships/image" Target="../media/image570.png"/><Relationship Id="rId300" Type="http://schemas.openxmlformats.org/officeDocument/2006/relationships/customXml" Target="../ink/ink766.xml"/><Relationship Id="rId482" Type="http://schemas.openxmlformats.org/officeDocument/2006/relationships/image" Target="../media/image667.png"/><Relationship Id="rId81" Type="http://schemas.openxmlformats.org/officeDocument/2006/relationships/image" Target="../media/image3.png"/><Relationship Id="rId135" Type="http://schemas.openxmlformats.org/officeDocument/2006/relationships/image" Target="../media/image502.png"/><Relationship Id="rId177" Type="http://schemas.openxmlformats.org/officeDocument/2006/relationships/image" Target="../media/image523.png"/><Relationship Id="rId342" Type="http://schemas.openxmlformats.org/officeDocument/2006/relationships/image" Target="../media/image602.png"/><Relationship Id="rId384" Type="http://schemas.openxmlformats.org/officeDocument/2006/relationships/customXml" Target="../ink/ink811.xml"/><Relationship Id="rId202" Type="http://schemas.openxmlformats.org/officeDocument/2006/relationships/customXml" Target="../ink/ink716.xml"/><Relationship Id="rId244" Type="http://schemas.openxmlformats.org/officeDocument/2006/relationships/image" Target="../media/image556.png"/><Relationship Id="rId39" Type="http://schemas.openxmlformats.org/officeDocument/2006/relationships/image" Target="../media/image456.png"/><Relationship Id="rId286" Type="http://schemas.openxmlformats.org/officeDocument/2006/relationships/customXml" Target="../ink/ink759.xml"/><Relationship Id="rId451" Type="http://schemas.openxmlformats.org/officeDocument/2006/relationships/customXml" Target="../ink/ink847.xml"/><Relationship Id="rId50" Type="http://schemas.openxmlformats.org/officeDocument/2006/relationships/customXml" Target="../ink/ink639.xml"/><Relationship Id="rId104" Type="http://schemas.openxmlformats.org/officeDocument/2006/relationships/image" Target="../media/image487.png"/><Relationship Id="rId146" Type="http://schemas.openxmlformats.org/officeDocument/2006/relationships/customXml" Target="../ink/ink688.xml"/><Relationship Id="rId188" Type="http://schemas.openxmlformats.org/officeDocument/2006/relationships/customXml" Target="../ink/ink709.xml"/><Relationship Id="rId311" Type="http://schemas.openxmlformats.org/officeDocument/2006/relationships/image" Target="../media/image588.png"/><Relationship Id="rId353" Type="http://schemas.openxmlformats.org/officeDocument/2006/relationships/image" Target="../media/image137.png"/><Relationship Id="rId395" Type="http://schemas.openxmlformats.org/officeDocument/2006/relationships/image" Target="../media/image626.png"/><Relationship Id="rId409" Type="http://schemas.openxmlformats.org/officeDocument/2006/relationships/image" Target="../media/image632.png"/><Relationship Id="rId92" Type="http://schemas.openxmlformats.org/officeDocument/2006/relationships/customXml" Target="../ink/ink660.xml"/><Relationship Id="rId213" Type="http://schemas.openxmlformats.org/officeDocument/2006/relationships/image" Target="../media/image541.png"/><Relationship Id="rId420" Type="http://schemas.openxmlformats.org/officeDocument/2006/relationships/customXml" Target="../ink/ink830.xml"/><Relationship Id="rId255" Type="http://schemas.openxmlformats.org/officeDocument/2006/relationships/customXml" Target="../ink/ink743.xml"/><Relationship Id="rId297" Type="http://schemas.openxmlformats.org/officeDocument/2006/relationships/image" Target="../media/image581.png"/><Relationship Id="rId462" Type="http://schemas.openxmlformats.org/officeDocument/2006/relationships/image" Target="../media/image657.png"/><Relationship Id="rId115" Type="http://schemas.openxmlformats.org/officeDocument/2006/relationships/image" Target="../media/image492.png"/><Relationship Id="rId157" Type="http://schemas.openxmlformats.org/officeDocument/2006/relationships/image" Target="../media/image513.png"/><Relationship Id="rId322" Type="http://schemas.openxmlformats.org/officeDocument/2006/relationships/image" Target="../media/image592.png"/><Relationship Id="rId364" Type="http://schemas.openxmlformats.org/officeDocument/2006/relationships/image" Target="../media/image611.png"/><Relationship Id="rId61" Type="http://schemas.openxmlformats.org/officeDocument/2006/relationships/image" Target="../media/image467.png"/><Relationship Id="rId199" Type="http://schemas.openxmlformats.org/officeDocument/2006/relationships/image" Target="../media/image534.png"/><Relationship Id="rId19" Type="http://schemas.openxmlformats.org/officeDocument/2006/relationships/image" Target="../media/image446.png"/><Relationship Id="rId224" Type="http://schemas.openxmlformats.org/officeDocument/2006/relationships/image" Target="../media/image546.png"/><Relationship Id="rId266" Type="http://schemas.openxmlformats.org/officeDocument/2006/relationships/customXml" Target="../ink/ink749.xml"/><Relationship Id="rId431" Type="http://schemas.openxmlformats.org/officeDocument/2006/relationships/image" Target="../media/image643.png"/><Relationship Id="rId473" Type="http://schemas.openxmlformats.org/officeDocument/2006/relationships/customXml" Target="../ink/ink858.xml"/><Relationship Id="rId30" Type="http://schemas.openxmlformats.org/officeDocument/2006/relationships/customXml" Target="../ink/ink629.xml"/><Relationship Id="rId126" Type="http://schemas.openxmlformats.org/officeDocument/2006/relationships/customXml" Target="../ink/ink678.xml"/><Relationship Id="rId168" Type="http://schemas.openxmlformats.org/officeDocument/2006/relationships/customXml" Target="../ink/ink699.xml"/><Relationship Id="rId333" Type="http://schemas.openxmlformats.org/officeDocument/2006/relationships/customXml" Target="../ink/ink784.xml"/><Relationship Id="rId72" Type="http://schemas.openxmlformats.org/officeDocument/2006/relationships/customXml" Target="../ink/ink650.xml"/><Relationship Id="rId375" Type="http://schemas.openxmlformats.org/officeDocument/2006/relationships/customXml" Target="../ink/ink806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72.xml"/><Relationship Id="rId42" Type="http://schemas.openxmlformats.org/officeDocument/2006/relationships/image" Target="../media/image687.png"/><Relationship Id="rId47" Type="http://schemas.openxmlformats.org/officeDocument/2006/relationships/customXml" Target="../ink/ink885.xml"/><Relationship Id="rId63" Type="http://schemas.openxmlformats.org/officeDocument/2006/relationships/customXml" Target="../ink/ink893.xml"/><Relationship Id="rId68" Type="http://schemas.openxmlformats.org/officeDocument/2006/relationships/image" Target="../media/image700.png"/><Relationship Id="rId7" Type="http://schemas.openxmlformats.org/officeDocument/2006/relationships/customXml" Target="../ink/ink865.xml"/><Relationship Id="rId71" Type="http://schemas.openxmlformats.org/officeDocument/2006/relationships/customXml" Target="../ink/ink897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4.png"/><Relationship Id="rId29" Type="http://schemas.openxmlformats.org/officeDocument/2006/relationships/customXml" Target="../ink/ink876.xml"/><Relationship Id="rId11" Type="http://schemas.openxmlformats.org/officeDocument/2006/relationships/customXml" Target="../ink/ink867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80.xml"/><Relationship Id="rId40" Type="http://schemas.openxmlformats.org/officeDocument/2006/relationships/image" Target="../media/image686.png"/><Relationship Id="rId45" Type="http://schemas.openxmlformats.org/officeDocument/2006/relationships/customXml" Target="../ink/ink884.xml"/><Relationship Id="rId53" Type="http://schemas.openxmlformats.org/officeDocument/2006/relationships/customXml" Target="../ink/ink888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64.xml"/><Relationship Id="rId61" Type="http://schemas.openxmlformats.org/officeDocument/2006/relationships/customXml" Target="../ink/ink892.xml"/><Relationship Id="rId19" Type="http://schemas.openxmlformats.org/officeDocument/2006/relationships/customXml" Target="../ink/ink871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75.xml"/><Relationship Id="rId30" Type="http://schemas.openxmlformats.org/officeDocument/2006/relationships/image" Target="../media/image681.png"/><Relationship Id="rId35" Type="http://schemas.openxmlformats.org/officeDocument/2006/relationships/customXml" Target="../ink/ink879.xml"/><Relationship Id="rId43" Type="http://schemas.openxmlformats.org/officeDocument/2006/relationships/customXml" Target="../ink/ink883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896.xml"/><Relationship Id="rId8" Type="http://schemas.openxmlformats.org/officeDocument/2006/relationships/image" Target="../media/image670.png"/><Relationship Id="rId51" Type="http://schemas.openxmlformats.org/officeDocument/2006/relationships/customXml" Target="../ink/ink887.xml"/><Relationship Id="rId72" Type="http://schemas.openxmlformats.org/officeDocument/2006/relationships/image" Target="../media/image702.png"/><Relationship Id="rId3" Type="http://schemas.openxmlformats.org/officeDocument/2006/relationships/customXml" Target="../ink/ink863.xml"/><Relationship Id="rId12" Type="http://schemas.openxmlformats.org/officeDocument/2006/relationships/image" Target="../media/image672.png"/><Relationship Id="rId17" Type="http://schemas.openxmlformats.org/officeDocument/2006/relationships/customXml" Target="../ink/ink870.xml"/><Relationship Id="rId25" Type="http://schemas.openxmlformats.org/officeDocument/2006/relationships/customXml" Target="../ink/ink874.xml"/><Relationship Id="rId33" Type="http://schemas.openxmlformats.org/officeDocument/2006/relationships/customXml" Target="../ink/ink878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891.xml"/><Relationship Id="rId67" Type="http://schemas.openxmlformats.org/officeDocument/2006/relationships/customXml" Target="../ink/ink895.xml"/><Relationship Id="rId20" Type="http://schemas.openxmlformats.org/officeDocument/2006/relationships/image" Target="../media/image676.png"/><Relationship Id="rId41" Type="http://schemas.openxmlformats.org/officeDocument/2006/relationships/customXml" Target="../ink/ink882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69.xml"/><Relationship Id="rId23" Type="http://schemas.openxmlformats.org/officeDocument/2006/relationships/customXml" Target="../ink/ink873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86.xml"/><Relationship Id="rId57" Type="http://schemas.openxmlformats.org/officeDocument/2006/relationships/customXml" Target="../ink/ink890.xml"/><Relationship Id="rId10" Type="http://schemas.openxmlformats.org/officeDocument/2006/relationships/image" Target="../media/image671.png"/><Relationship Id="rId31" Type="http://schemas.openxmlformats.org/officeDocument/2006/relationships/customXml" Target="../ink/ink877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894.xml"/><Relationship Id="rId4" Type="http://schemas.openxmlformats.org/officeDocument/2006/relationships/image" Target="../media/image668.png"/><Relationship Id="rId9" Type="http://schemas.openxmlformats.org/officeDocument/2006/relationships/customXml" Target="../ink/ink866.xml"/><Relationship Id="rId13" Type="http://schemas.openxmlformats.org/officeDocument/2006/relationships/customXml" Target="../ink/ink868.xml"/><Relationship Id="rId18" Type="http://schemas.openxmlformats.org/officeDocument/2006/relationships/image" Target="../media/image675.png"/><Relationship Id="rId39" Type="http://schemas.openxmlformats.org/officeDocument/2006/relationships/customXml" Target="../ink/ink881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88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56" Type="http://schemas.openxmlformats.org/officeDocument/2006/relationships/customXml" Target="../ink/ink165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77" Type="http://schemas.openxmlformats.org/officeDocument/2006/relationships/image" Target="../media/image147.png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3" Type="http://schemas.openxmlformats.org/officeDocument/2006/relationships/customXml" Target="../ink/ink135.xml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.png"/><Relationship Id="rId42" Type="http://schemas.openxmlformats.org/officeDocument/2006/relationships/customXml" Target="../ink/ink201.xml"/><Relationship Id="rId63" Type="http://schemas.openxmlformats.org/officeDocument/2006/relationships/image" Target="../media/image95.png"/><Relationship Id="rId84" Type="http://schemas.openxmlformats.org/officeDocument/2006/relationships/customXml" Target="../ink/ink222.xml"/><Relationship Id="rId138" Type="http://schemas.openxmlformats.org/officeDocument/2006/relationships/image" Target="../media/image217.png"/><Relationship Id="rId159" Type="http://schemas.openxmlformats.org/officeDocument/2006/relationships/customXml" Target="../ink/ink261.xml"/><Relationship Id="rId170" Type="http://schemas.openxmlformats.org/officeDocument/2006/relationships/customXml" Target="../ink/ink267.xml"/><Relationship Id="rId191" Type="http://schemas.openxmlformats.org/officeDocument/2006/relationships/image" Target="../media/image238.png"/><Relationship Id="rId205" Type="http://schemas.openxmlformats.org/officeDocument/2006/relationships/customXml" Target="../ink/ink290.xml"/><Relationship Id="rId226" Type="http://schemas.openxmlformats.org/officeDocument/2006/relationships/customXml" Target="../ink/ink303.xml"/><Relationship Id="rId107" Type="http://schemas.openxmlformats.org/officeDocument/2006/relationships/image" Target="../media/image202.png"/><Relationship Id="rId11" Type="http://schemas.openxmlformats.org/officeDocument/2006/relationships/image" Target="../media/image156.png"/><Relationship Id="rId32" Type="http://schemas.openxmlformats.org/officeDocument/2006/relationships/customXml" Target="../ink/ink196.xml"/><Relationship Id="rId53" Type="http://schemas.openxmlformats.org/officeDocument/2006/relationships/image" Target="../media/image177.png"/><Relationship Id="rId74" Type="http://schemas.openxmlformats.org/officeDocument/2006/relationships/customXml" Target="../ink/ink217.xml"/><Relationship Id="rId128" Type="http://schemas.openxmlformats.org/officeDocument/2006/relationships/customXml" Target="../ink/ink244.xml"/><Relationship Id="rId149" Type="http://schemas.openxmlformats.org/officeDocument/2006/relationships/image" Target="../media/image222.png"/><Relationship Id="rId5" Type="http://schemas.openxmlformats.org/officeDocument/2006/relationships/image" Target="../media/image153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image" Target="../media/image234.png"/><Relationship Id="rId216" Type="http://schemas.openxmlformats.org/officeDocument/2006/relationships/image" Target="../media/image249.png"/><Relationship Id="rId22" Type="http://schemas.openxmlformats.org/officeDocument/2006/relationships/customXml" Target="../ink/ink191.xml"/><Relationship Id="rId43" Type="http://schemas.openxmlformats.org/officeDocument/2006/relationships/image" Target="../media/image172.png"/><Relationship Id="rId64" Type="http://schemas.openxmlformats.org/officeDocument/2006/relationships/customXml" Target="../ink/ink212.xml"/><Relationship Id="rId118" Type="http://schemas.openxmlformats.org/officeDocument/2006/relationships/customXml" Target="../ink/ink239.xml"/><Relationship Id="rId139" Type="http://schemas.openxmlformats.org/officeDocument/2006/relationships/customXml" Target="../ink/ink250.xml"/><Relationship Id="rId85" Type="http://schemas.openxmlformats.org/officeDocument/2006/relationships/image" Target="../media/image191.png"/><Relationship Id="rId150" Type="http://schemas.openxmlformats.org/officeDocument/2006/relationships/customXml" Target="../ink/ink256.xml"/><Relationship Id="rId171" Type="http://schemas.openxmlformats.org/officeDocument/2006/relationships/image" Target="../media/image232.png"/><Relationship Id="rId192" Type="http://schemas.openxmlformats.org/officeDocument/2006/relationships/customXml" Target="../ink/ink282.xml"/><Relationship Id="rId206" Type="http://schemas.openxmlformats.org/officeDocument/2006/relationships/image" Target="../media/image244.png"/><Relationship Id="rId227" Type="http://schemas.openxmlformats.org/officeDocument/2006/relationships/customXml" Target="../ink/ink304.xml"/><Relationship Id="rId12" Type="http://schemas.openxmlformats.org/officeDocument/2006/relationships/customXml" Target="../ink/ink186.xml"/><Relationship Id="rId33" Type="http://schemas.openxmlformats.org/officeDocument/2006/relationships/image" Target="../media/image167.png"/><Relationship Id="rId108" Type="http://schemas.openxmlformats.org/officeDocument/2006/relationships/customXml" Target="../ink/ink234.xml"/><Relationship Id="rId129" Type="http://schemas.openxmlformats.org/officeDocument/2006/relationships/image" Target="../media/image213.png"/><Relationship Id="rId54" Type="http://schemas.openxmlformats.org/officeDocument/2006/relationships/customXml" Target="../ink/ink207.xml"/><Relationship Id="rId75" Type="http://schemas.openxmlformats.org/officeDocument/2006/relationships/image" Target="../media/image187.png"/><Relationship Id="rId96" Type="http://schemas.openxmlformats.org/officeDocument/2006/relationships/customXml" Target="../ink/ink228.xml"/><Relationship Id="rId140" Type="http://schemas.openxmlformats.org/officeDocument/2006/relationships/image" Target="../media/image218.png"/><Relationship Id="rId161" Type="http://schemas.openxmlformats.org/officeDocument/2006/relationships/customXml" Target="../ink/ink262.xml"/><Relationship Id="rId182" Type="http://schemas.openxmlformats.org/officeDocument/2006/relationships/customXml" Target="../ink/ink276.xml"/><Relationship Id="rId217" Type="http://schemas.openxmlformats.org/officeDocument/2006/relationships/customXml" Target="../ink/ink296.xml"/><Relationship Id="rId6" Type="http://schemas.openxmlformats.org/officeDocument/2006/relationships/customXml" Target="../ink/ink183.xml"/><Relationship Id="rId23" Type="http://schemas.openxmlformats.org/officeDocument/2006/relationships/image" Target="../media/image162.png"/><Relationship Id="rId119" Type="http://schemas.openxmlformats.org/officeDocument/2006/relationships/image" Target="../media/image208.png"/><Relationship Id="rId44" Type="http://schemas.openxmlformats.org/officeDocument/2006/relationships/customXml" Target="../ink/ink202.xml"/><Relationship Id="rId65" Type="http://schemas.openxmlformats.org/officeDocument/2006/relationships/image" Target="../media/image182.png"/><Relationship Id="rId86" Type="http://schemas.openxmlformats.org/officeDocument/2006/relationships/customXml" Target="../ink/ink223.xml"/><Relationship Id="rId130" Type="http://schemas.openxmlformats.org/officeDocument/2006/relationships/customXml" Target="../ink/ink245.xml"/><Relationship Id="rId151" Type="http://schemas.openxmlformats.org/officeDocument/2006/relationships/image" Target="../media/image223.png"/><Relationship Id="rId172" Type="http://schemas.openxmlformats.org/officeDocument/2006/relationships/customXml" Target="../ink/ink268.xml"/><Relationship Id="rId193" Type="http://schemas.openxmlformats.org/officeDocument/2006/relationships/image" Target="../media/image239.png"/><Relationship Id="rId207" Type="http://schemas.openxmlformats.org/officeDocument/2006/relationships/customXml" Target="../ink/ink291.xml"/><Relationship Id="rId228" Type="http://schemas.openxmlformats.org/officeDocument/2006/relationships/customXml" Target="../ink/ink305.xml"/><Relationship Id="rId13" Type="http://schemas.openxmlformats.org/officeDocument/2006/relationships/image" Target="../media/image157.png"/><Relationship Id="rId109" Type="http://schemas.openxmlformats.org/officeDocument/2006/relationships/image" Target="../media/image203.png"/><Relationship Id="rId34" Type="http://schemas.openxmlformats.org/officeDocument/2006/relationships/customXml" Target="../ink/ink197.xml"/><Relationship Id="rId55" Type="http://schemas.openxmlformats.org/officeDocument/2006/relationships/image" Target="../media/image178.png"/><Relationship Id="rId76" Type="http://schemas.openxmlformats.org/officeDocument/2006/relationships/customXml" Target="../ink/ink218.xml"/><Relationship Id="rId97" Type="http://schemas.openxmlformats.org/officeDocument/2006/relationships/image" Target="../media/image197.png"/><Relationship Id="rId120" Type="http://schemas.openxmlformats.org/officeDocument/2006/relationships/customXml" Target="../ink/ink240.xml"/><Relationship Id="rId141" Type="http://schemas.openxmlformats.org/officeDocument/2006/relationships/customXml" Target="../ink/ink251.xml"/><Relationship Id="rId7" Type="http://schemas.openxmlformats.org/officeDocument/2006/relationships/image" Target="../media/image154.png"/><Relationship Id="rId162" Type="http://schemas.openxmlformats.org/officeDocument/2006/relationships/image" Target="../media/image228.png"/><Relationship Id="rId183" Type="http://schemas.openxmlformats.org/officeDocument/2006/relationships/image" Target="../media/image235.png"/><Relationship Id="rId218" Type="http://schemas.openxmlformats.org/officeDocument/2006/relationships/image" Target="../media/image250.png"/><Relationship Id="rId24" Type="http://schemas.openxmlformats.org/officeDocument/2006/relationships/customXml" Target="../ink/ink192.xml"/><Relationship Id="rId45" Type="http://schemas.openxmlformats.org/officeDocument/2006/relationships/image" Target="../media/image173.png"/><Relationship Id="rId66" Type="http://schemas.openxmlformats.org/officeDocument/2006/relationships/customXml" Target="../ink/ink213.xml"/><Relationship Id="rId87" Type="http://schemas.openxmlformats.org/officeDocument/2006/relationships/image" Target="../media/image192.png"/><Relationship Id="rId110" Type="http://schemas.openxmlformats.org/officeDocument/2006/relationships/customXml" Target="../ink/ink235.xml"/><Relationship Id="rId131" Type="http://schemas.openxmlformats.org/officeDocument/2006/relationships/image" Target="../media/image214.png"/><Relationship Id="rId152" Type="http://schemas.openxmlformats.org/officeDocument/2006/relationships/customXml" Target="../ink/ink257.xml"/><Relationship Id="rId173" Type="http://schemas.openxmlformats.org/officeDocument/2006/relationships/customXml" Target="../ink/ink269.xml"/><Relationship Id="rId194" Type="http://schemas.openxmlformats.org/officeDocument/2006/relationships/customXml" Target="../ink/ink283.xml"/><Relationship Id="rId208" Type="http://schemas.openxmlformats.org/officeDocument/2006/relationships/image" Target="../media/image245.png"/><Relationship Id="rId229" Type="http://schemas.openxmlformats.org/officeDocument/2006/relationships/customXml" Target="../ink/ink306.xml"/><Relationship Id="rId14" Type="http://schemas.openxmlformats.org/officeDocument/2006/relationships/customXml" Target="../ink/ink187.xml"/><Relationship Id="rId35" Type="http://schemas.openxmlformats.org/officeDocument/2006/relationships/image" Target="../media/image168.png"/><Relationship Id="rId56" Type="http://schemas.openxmlformats.org/officeDocument/2006/relationships/customXml" Target="../ink/ink208.xml"/><Relationship Id="rId77" Type="http://schemas.openxmlformats.org/officeDocument/2006/relationships/image" Target="../media/image188.png"/><Relationship Id="rId100" Type="http://schemas.openxmlformats.org/officeDocument/2006/relationships/customXml" Target="../ink/ink230.xml"/><Relationship Id="rId8" Type="http://schemas.openxmlformats.org/officeDocument/2006/relationships/customXml" Target="../ink/ink184.xml"/><Relationship Id="rId98" Type="http://schemas.openxmlformats.org/officeDocument/2006/relationships/customXml" Target="../ink/ink229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63.xml"/><Relationship Id="rId184" Type="http://schemas.openxmlformats.org/officeDocument/2006/relationships/customXml" Target="../ink/ink277.xml"/><Relationship Id="rId219" Type="http://schemas.openxmlformats.org/officeDocument/2006/relationships/customXml" Target="../ink/ink297.xml"/><Relationship Id="rId230" Type="http://schemas.openxmlformats.org/officeDocument/2006/relationships/customXml" Target="../ink/ink307.xml"/><Relationship Id="rId25" Type="http://schemas.openxmlformats.org/officeDocument/2006/relationships/image" Target="../media/image163.png"/><Relationship Id="rId46" Type="http://schemas.openxmlformats.org/officeDocument/2006/relationships/customXml" Target="../ink/ink203.xml"/><Relationship Id="rId67" Type="http://schemas.openxmlformats.org/officeDocument/2006/relationships/image" Target="../media/image183.png"/><Relationship Id="rId20" Type="http://schemas.openxmlformats.org/officeDocument/2006/relationships/customXml" Target="../ink/ink190.xml"/><Relationship Id="rId41" Type="http://schemas.openxmlformats.org/officeDocument/2006/relationships/image" Target="../media/image171.png"/><Relationship Id="rId62" Type="http://schemas.openxmlformats.org/officeDocument/2006/relationships/customXml" Target="../ink/ink211.xml"/><Relationship Id="rId83" Type="http://schemas.openxmlformats.org/officeDocument/2006/relationships/image" Target="../media/image190.png"/><Relationship Id="rId88" Type="http://schemas.openxmlformats.org/officeDocument/2006/relationships/customXml" Target="../ink/ink224.xml"/><Relationship Id="rId111" Type="http://schemas.openxmlformats.org/officeDocument/2006/relationships/image" Target="../media/image204.png"/><Relationship Id="rId132" Type="http://schemas.openxmlformats.org/officeDocument/2006/relationships/customXml" Target="../ink/ink246.xml"/><Relationship Id="rId153" Type="http://schemas.openxmlformats.org/officeDocument/2006/relationships/image" Target="../media/image224.png"/><Relationship Id="rId174" Type="http://schemas.openxmlformats.org/officeDocument/2006/relationships/customXml" Target="../ink/ink270.xml"/><Relationship Id="rId179" Type="http://schemas.openxmlformats.org/officeDocument/2006/relationships/image" Target="../media/image233.png"/><Relationship Id="rId195" Type="http://schemas.openxmlformats.org/officeDocument/2006/relationships/image" Target="../media/image240.png"/><Relationship Id="rId209" Type="http://schemas.openxmlformats.org/officeDocument/2006/relationships/customXml" Target="../ink/ink292.xml"/><Relationship Id="rId190" Type="http://schemas.openxmlformats.org/officeDocument/2006/relationships/customXml" Target="../ink/ink281.xml"/><Relationship Id="rId204" Type="http://schemas.openxmlformats.org/officeDocument/2006/relationships/customXml" Target="../ink/ink289.xml"/><Relationship Id="rId220" Type="http://schemas.openxmlformats.org/officeDocument/2006/relationships/customXml" Target="../ink/ink298.xml"/><Relationship Id="rId225" Type="http://schemas.openxmlformats.org/officeDocument/2006/relationships/customXml" Target="../ink/ink302.xml"/><Relationship Id="rId15" Type="http://schemas.openxmlformats.org/officeDocument/2006/relationships/image" Target="../media/image158.png"/><Relationship Id="rId36" Type="http://schemas.openxmlformats.org/officeDocument/2006/relationships/customXml" Target="../ink/ink198.xml"/><Relationship Id="rId57" Type="http://schemas.openxmlformats.org/officeDocument/2006/relationships/image" Target="../media/image179.png"/><Relationship Id="rId106" Type="http://schemas.openxmlformats.org/officeDocument/2006/relationships/customXml" Target="../ink/ink233.xml"/><Relationship Id="rId127" Type="http://schemas.openxmlformats.org/officeDocument/2006/relationships/image" Target="../media/image212.png"/><Relationship Id="rId10" Type="http://schemas.openxmlformats.org/officeDocument/2006/relationships/customXml" Target="../ink/ink185.xml"/><Relationship Id="rId31" Type="http://schemas.openxmlformats.org/officeDocument/2006/relationships/image" Target="../media/image166.png"/><Relationship Id="rId52" Type="http://schemas.openxmlformats.org/officeDocument/2006/relationships/customXml" Target="../ink/ink206.xml"/><Relationship Id="rId73" Type="http://schemas.openxmlformats.org/officeDocument/2006/relationships/image" Target="../media/image186.png"/><Relationship Id="rId78" Type="http://schemas.openxmlformats.org/officeDocument/2006/relationships/customXml" Target="../ink/ink219.xml"/><Relationship Id="rId94" Type="http://schemas.openxmlformats.org/officeDocument/2006/relationships/customXml" Target="../ink/ink227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1.xml"/><Relationship Id="rId143" Type="http://schemas.openxmlformats.org/officeDocument/2006/relationships/customXml" Target="../ink/ink252.xml"/><Relationship Id="rId148" Type="http://schemas.openxmlformats.org/officeDocument/2006/relationships/customXml" Target="../ink/ink255.xml"/><Relationship Id="rId164" Type="http://schemas.openxmlformats.org/officeDocument/2006/relationships/customXml" Target="../ink/ink264.xml"/><Relationship Id="rId169" Type="http://schemas.openxmlformats.org/officeDocument/2006/relationships/image" Target="../media/image231.png"/><Relationship Id="rId185" Type="http://schemas.openxmlformats.org/officeDocument/2006/relationships/customXml" Target="../ink/ink278.xml"/><Relationship Id="rId4" Type="http://schemas.openxmlformats.org/officeDocument/2006/relationships/customXml" Target="../ink/ink182.xml"/><Relationship Id="rId9" Type="http://schemas.openxmlformats.org/officeDocument/2006/relationships/image" Target="../media/image155.png"/><Relationship Id="rId180" Type="http://schemas.openxmlformats.org/officeDocument/2006/relationships/customXml" Target="../ink/ink275.xml"/><Relationship Id="rId210" Type="http://schemas.openxmlformats.org/officeDocument/2006/relationships/image" Target="../media/image246.png"/><Relationship Id="rId215" Type="http://schemas.openxmlformats.org/officeDocument/2006/relationships/customXml" Target="../ink/ink295.xml"/><Relationship Id="rId26" Type="http://schemas.openxmlformats.org/officeDocument/2006/relationships/customXml" Target="../ink/ink193.xml"/><Relationship Id="rId231" Type="http://schemas.openxmlformats.org/officeDocument/2006/relationships/customXml" Target="../ink/ink308.xml"/><Relationship Id="rId47" Type="http://schemas.openxmlformats.org/officeDocument/2006/relationships/image" Target="../media/image174.png"/><Relationship Id="rId68" Type="http://schemas.openxmlformats.org/officeDocument/2006/relationships/customXml" Target="../ink/ink214.xml"/><Relationship Id="rId89" Type="http://schemas.openxmlformats.org/officeDocument/2006/relationships/image" Target="../media/image193.png"/><Relationship Id="rId112" Type="http://schemas.openxmlformats.org/officeDocument/2006/relationships/customXml" Target="../ink/ink236.xml"/><Relationship Id="rId133" Type="http://schemas.openxmlformats.org/officeDocument/2006/relationships/image" Target="../media/image215.png"/><Relationship Id="rId154" Type="http://schemas.openxmlformats.org/officeDocument/2006/relationships/customXml" Target="../ink/ink258.xml"/><Relationship Id="rId175" Type="http://schemas.openxmlformats.org/officeDocument/2006/relationships/customXml" Target="../ink/ink271.xml"/><Relationship Id="rId196" Type="http://schemas.openxmlformats.org/officeDocument/2006/relationships/customXml" Target="../ink/ink284.xml"/><Relationship Id="rId200" Type="http://schemas.openxmlformats.org/officeDocument/2006/relationships/customXml" Target="../ink/ink287.xml"/><Relationship Id="rId16" Type="http://schemas.openxmlformats.org/officeDocument/2006/relationships/customXml" Target="../ink/ink188.xml"/><Relationship Id="rId221" Type="http://schemas.openxmlformats.org/officeDocument/2006/relationships/image" Target="../media/image251.png"/><Relationship Id="rId37" Type="http://schemas.openxmlformats.org/officeDocument/2006/relationships/image" Target="../media/image169.png"/><Relationship Id="rId58" Type="http://schemas.openxmlformats.org/officeDocument/2006/relationships/customXml" Target="../ink/ink209.xml"/><Relationship Id="rId79" Type="http://schemas.openxmlformats.org/officeDocument/2006/relationships/image" Target="../media/image100.png"/><Relationship Id="rId102" Type="http://schemas.openxmlformats.org/officeDocument/2006/relationships/customXml" Target="../ink/ink231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25.xml"/><Relationship Id="rId165" Type="http://schemas.openxmlformats.org/officeDocument/2006/relationships/image" Target="../media/image229.png"/><Relationship Id="rId186" Type="http://schemas.openxmlformats.org/officeDocument/2006/relationships/image" Target="../media/image236.png"/><Relationship Id="rId211" Type="http://schemas.openxmlformats.org/officeDocument/2006/relationships/customXml" Target="../ink/ink293.xml"/><Relationship Id="rId232" Type="http://schemas.openxmlformats.org/officeDocument/2006/relationships/customXml" Target="../ink/ink309.xml"/><Relationship Id="rId27" Type="http://schemas.openxmlformats.org/officeDocument/2006/relationships/image" Target="../media/image164.png"/><Relationship Id="rId48" Type="http://schemas.openxmlformats.org/officeDocument/2006/relationships/customXml" Target="../ink/ink204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47.xml"/><Relationship Id="rId80" Type="http://schemas.openxmlformats.org/officeDocument/2006/relationships/customXml" Target="../ink/ink220.xml"/><Relationship Id="rId155" Type="http://schemas.openxmlformats.org/officeDocument/2006/relationships/customXml" Target="../ink/ink259.xml"/><Relationship Id="rId176" Type="http://schemas.openxmlformats.org/officeDocument/2006/relationships/customXml" Target="../ink/ink272.xml"/><Relationship Id="rId197" Type="http://schemas.openxmlformats.org/officeDocument/2006/relationships/customXml" Target="../ink/ink285.xml"/><Relationship Id="rId201" Type="http://schemas.openxmlformats.org/officeDocument/2006/relationships/image" Target="../media/image242.png"/><Relationship Id="rId222" Type="http://schemas.openxmlformats.org/officeDocument/2006/relationships/customXml" Target="../ink/ink299.xml"/><Relationship Id="rId17" Type="http://schemas.openxmlformats.org/officeDocument/2006/relationships/image" Target="../media/image159.png"/><Relationship Id="rId38" Type="http://schemas.openxmlformats.org/officeDocument/2006/relationships/customXml" Target="../ink/ink199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42.xml"/><Relationship Id="rId70" Type="http://schemas.openxmlformats.org/officeDocument/2006/relationships/customXml" Target="../ink/ink215.xml"/><Relationship Id="rId91" Type="http://schemas.openxmlformats.org/officeDocument/2006/relationships/image" Target="../media/image194.png"/><Relationship Id="rId145" Type="http://schemas.openxmlformats.org/officeDocument/2006/relationships/customXml" Target="../ink/ink253.xml"/><Relationship Id="rId166" Type="http://schemas.openxmlformats.org/officeDocument/2006/relationships/customXml" Target="../ink/ink265.xml"/><Relationship Id="rId187" Type="http://schemas.openxmlformats.org/officeDocument/2006/relationships/customXml" Target="../ink/ink279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7.png"/><Relationship Id="rId233" Type="http://schemas.openxmlformats.org/officeDocument/2006/relationships/customXml" Target="../ink/ink310.xml"/><Relationship Id="rId28" Type="http://schemas.openxmlformats.org/officeDocument/2006/relationships/customXml" Target="../ink/ink194.xml"/><Relationship Id="rId49" Type="http://schemas.openxmlformats.org/officeDocument/2006/relationships/image" Target="../media/image175.png"/><Relationship Id="rId114" Type="http://schemas.openxmlformats.org/officeDocument/2006/relationships/customXml" Target="../ink/ink237.xml"/><Relationship Id="rId60" Type="http://schemas.openxmlformats.org/officeDocument/2006/relationships/customXml" Target="../ink/ink210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73.xml"/><Relationship Id="rId198" Type="http://schemas.openxmlformats.org/officeDocument/2006/relationships/image" Target="../media/image241.png"/><Relationship Id="rId202" Type="http://schemas.openxmlformats.org/officeDocument/2006/relationships/customXml" Target="../ink/ink288.xml"/><Relationship Id="rId223" Type="http://schemas.openxmlformats.org/officeDocument/2006/relationships/customXml" Target="../ink/ink300.xml"/><Relationship Id="rId18" Type="http://schemas.openxmlformats.org/officeDocument/2006/relationships/customXml" Target="../ink/ink189.xml"/><Relationship Id="rId39" Type="http://schemas.openxmlformats.org/officeDocument/2006/relationships/image" Target="../media/image170.png"/><Relationship Id="rId50" Type="http://schemas.openxmlformats.org/officeDocument/2006/relationships/customXml" Target="../ink/ink205.xml"/><Relationship Id="rId104" Type="http://schemas.openxmlformats.org/officeDocument/2006/relationships/customXml" Target="../ink/ink232.xml"/><Relationship Id="rId125" Type="http://schemas.openxmlformats.org/officeDocument/2006/relationships/image" Target="../media/image211.png"/><Relationship Id="rId146" Type="http://schemas.openxmlformats.org/officeDocument/2006/relationships/customXml" Target="../ink/ink254.xml"/><Relationship Id="rId167" Type="http://schemas.openxmlformats.org/officeDocument/2006/relationships/image" Target="../media/image230.png"/><Relationship Id="rId188" Type="http://schemas.openxmlformats.org/officeDocument/2006/relationships/customXml" Target="../ink/ink280.xml"/><Relationship Id="rId71" Type="http://schemas.openxmlformats.org/officeDocument/2006/relationships/image" Target="../media/image185.png"/><Relationship Id="rId92" Type="http://schemas.openxmlformats.org/officeDocument/2006/relationships/customXml" Target="../ink/ink226.xml"/><Relationship Id="rId213" Type="http://schemas.openxmlformats.org/officeDocument/2006/relationships/customXml" Target="../ink/ink294.xml"/><Relationship Id="rId234" Type="http://schemas.openxmlformats.org/officeDocument/2006/relationships/customXml" Target="../ink/ink311.xml"/><Relationship Id="rId2" Type="http://schemas.openxmlformats.org/officeDocument/2006/relationships/customXml" Target="../ink/ink181.xml"/><Relationship Id="rId29" Type="http://schemas.openxmlformats.org/officeDocument/2006/relationships/image" Target="../media/image165.png"/><Relationship Id="rId40" Type="http://schemas.openxmlformats.org/officeDocument/2006/relationships/customXml" Target="../ink/ink200.xml"/><Relationship Id="rId115" Type="http://schemas.openxmlformats.org/officeDocument/2006/relationships/image" Target="../media/image206.png"/><Relationship Id="rId136" Type="http://schemas.openxmlformats.org/officeDocument/2006/relationships/customXml" Target="../ink/ink248.xml"/><Relationship Id="rId157" Type="http://schemas.openxmlformats.org/officeDocument/2006/relationships/customXml" Target="../ink/ink260.xml"/><Relationship Id="rId178" Type="http://schemas.openxmlformats.org/officeDocument/2006/relationships/customXml" Target="../ink/ink274.xml"/><Relationship Id="rId61" Type="http://schemas.openxmlformats.org/officeDocument/2006/relationships/image" Target="../media/image181.png"/><Relationship Id="rId82" Type="http://schemas.openxmlformats.org/officeDocument/2006/relationships/customXml" Target="../ink/ink221.xml"/><Relationship Id="rId199" Type="http://schemas.openxmlformats.org/officeDocument/2006/relationships/customXml" Target="../ink/ink286.xml"/><Relationship Id="rId203" Type="http://schemas.openxmlformats.org/officeDocument/2006/relationships/image" Target="../media/image243.png"/><Relationship Id="rId19" Type="http://schemas.openxmlformats.org/officeDocument/2006/relationships/image" Target="../media/image160.png"/><Relationship Id="rId224" Type="http://schemas.openxmlformats.org/officeDocument/2006/relationships/customXml" Target="../ink/ink301.xml"/><Relationship Id="rId30" Type="http://schemas.openxmlformats.org/officeDocument/2006/relationships/customXml" Target="../ink/ink195.xml"/><Relationship Id="rId105" Type="http://schemas.openxmlformats.org/officeDocument/2006/relationships/image" Target="../media/image201.png"/><Relationship Id="rId126" Type="http://schemas.openxmlformats.org/officeDocument/2006/relationships/customXml" Target="../ink/ink243.xml"/><Relationship Id="rId147" Type="http://schemas.openxmlformats.org/officeDocument/2006/relationships/image" Target="../media/image221.png"/><Relationship Id="rId168" Type="http://schemas.openxmlformats.org/officeDocument/2006/relationships/customXml" Target="../ink/ink266.xml"/><Relationship Id="rId51" Type="http://schemas.openxmlformats.org/officeDocument/2006/relationships/image" Target="../media/image176.png"/><Relationship Id="rId72" Type="http://schemas.openxmlformats.org/officeDocument/2006/relationships/customXml" Target="../ink/ink216.xml"/><Relationship Id="rId93" Type="http://schemas.openxmlformats.org/officeDocument/2006/relationships/image" Target="../media/image195.png"/><Relationship Id="rId189" Type="http://schemas.openxmlformats.org/officeDocument/2006/relationships/image" Target="../media/image237.png"/><Relationship Id="rId3" Type="http://schemas.openxmlformats.org/officeDocument/2006/relationships/image" Target="../media/image152.png"/><Relationship Id="rId214" Type="http://schemas.openxmlformats.org/officeDocument/2006/relationships/image" Target="../media/image248.png"/><Relationship Id="rId235" Type="http://schemas.openxmlformats.org/officeDocument/2006/relationships/customXml" Target="../ink/ink312.xml"/><Relationship Id="rId116" Type="http://schemas.openxmlformats.org/officeDocument/2006/relationships/customXml" Target="../ink/ink238.xml"/><Relationship Id="rId137" Type="http://schemas.openxmlformats.org/officeDocument/2006/relationships/customXml" Target="../ink/ink249.xml"/><Relationship Id="rId158" Type="http://schemas.openxmlformats.org/officeDocument/2006/relationships/image" Target="../media/image22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1" Type="http://schemas.openxmlformats.org/officeDocument/2006/relationships/image" Target="../media/image161.png"/><Relationship Id="rId42" Type="http://schemas.openxmlformats.org/officeDocument/2006/relationships/customXml" Target="../ink/ink333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398.xml"/><Relationship Id="rId107" Type="http://schemas.openxmlformats.org/officeDocument/2006/relationships/customXml" Target="../ink/ink371.xml"/><Relationship Id="rId11" Type="http://schemas.openxmlformats.org/officeDocument/2006/relationships/image" Target="../media/image156.png"/><Relationship Id="rId32" Type="http://schemas.openxmlformats.org/officeDocument/2006/relationships/customXml" Target="../ink/ink328.xml"/><Relationship Id="rId53" Type="http://schemas.openxmlformats.org/officeDocument/2006/relationships/image" Target="../media/image177.png"/><Relationship Id="rId74" Type="http://schemas.openxmlformats.org/officeDocument/2006/relationships/customXml" Target="../ink/ink350.xml"/><Relationship Id="rId128" Type="http://schemas.openxmlformats.org/officeDocument/2006/relationships/customXml" Target="../ink/ink388.xml"/><Relationship Id="rId149" Type="http://schemas.openxmlformats.org/officeDocument/2006/relationships/customXml" Target="../ink/ink409.xml"/><Relationship Id="rId5" Type="http://schemas.openxmlformats.org/officeDocument/2006/relationships/image" Target="../media/image153.png"/><Relationship Id="rId95" Type="http://schemas.openxmlformats.org/officeDocument/2006/relationships/image" Target="../media/image100.png"/><Relationship Id="rId22" Type="http://schemas.openxmlformats.org/officeDocument/2006/relationships/customXml" Target="../ink/ink323.xml"/><Relationship Id="rId27" Type="http://schemas.openxmlformats.org/officeDocument/2006/relationships/image" Target="../media/image164.png"/><Relationship Id="rId43" Type="http://schemas.openxmlformats.org/officeDocument/2006/relationships/image" Target="../media/image172.png"/><Relationship Id="rId48" Type="http://schemas.openxmlformats.org/officeDocument/2006/relationships/customXml" Target="../ink/ink336.xml"/><Relationship Id="rId64" Type="http://schemas.openxmlformats.org/officeDocument/2006/relationships/customXml" Target="../ink/ink344.xml"/><Relationship Id="rId69" Type="http://schemas.openxmlformats.org/officeDocument/2006/relationships/image" Target="../media/image258.png"/><Relationship Id="rId113" Type="http://schemas.openxmlformats.org/officeDocument/2006/relationships/image" Target="../media/image267.png"/><Relationship Id="rId118" Type="http://schemas.openxmlformats.org/officeDocument/2006/relationships/customXml" Target="../ink/ink379.xml"/><Relationship Id="rId134" Type="http://schemas.openxmlformats.org/officeDocument/2006/relationships/customXml" Target="../ink/ink394.xml"/><Relationship Id="rId139" Type="http://schemas.openxmlformats.org/officeDocument/2006/relationships/customXml" Target="../ink/ink399.xml"/><Relationship Id="rId80" Type="http://schemas.openxmlformats.org/officeDocument/2006/relationships/image" Target="../media/image259.png"/><Relationship Id="rId85" Type="http://schemas.openxmlformats.org/officeDocument/2006/relationships/customXml" Target="../ink/ink356.xml"/><Relationship Id="rId150" Type="http://schemas.openxmlformats.org/officeDocument/2006/relationships/customXml" Target="../ink/ink410.xml"/><Relationship Id="rId155" Type="http://schemas.openxmlformats.org/officeDocument/2006/relationships/customXml" Target="../ink/ink415.xml"/><Relationship Id="rId12" Type="http://schemas.openxmlformats.org/officeDocument/2006/relationships/customXml" Target="../ink/ink318.xml"/><Relationship Id="rId17" Type="http://schemas.openxmlformats.org/officeDocument/2006/relationships/image" Target="../media/image159.png"/><Relationship Id="rId33" Type="http://schemas.openxmlformats.org/officeDocument/2006/relationships/image" Target="../media/image167.png"/><Relationship Id="rId38" Type="http://schemas.openxmlformats.org/officeDocument/2006/relationships/customXml" Target="../ink/ink331.xml"/><Relationship Id="rId59" Type="http://schemas.openxmlformats.org/officeDocument/2006/relationships/image" Target="../media/image253.png"/><Relationship Id="rId103" Type="http://schemas.openxmlformats.org/officeDocument/2006/relationships/image" Target="../media/image266.png"/><Relationship Id="rId108" Type="http://schemas.openxmlformats.org/officeDocument/2006/relationships/customXml" Target="../ink/ink372.xml"/><Relationship Id="rId124" Type="http://schemas.openxmlformats.org/officeDocument/2006/relationships/customXml" Target="../ink/ink384.xml"/><Relationship Id="rId129" Type="http://schemas.openxmlformats.org/officeDocument/2006/relationships/customXml" Target="../ink/ink389.xml"/><Relationship Id="rId54" Type="http://schemas.openxmlformats.org/officeDocument/2006/relationships/customXml" Target="../ink/ink339.xml"/><Relationship Id="rId70" Type="http://schemas.openxmlformats.org/officeDocument/2006/relationships/customXml" Target="../ink/ink347.xml"/><Relationship Id="rId75" Type="http://schemas.openxmlformats.org/officeDocument/2006/relationships/image" Target="../media/image245.png"/><Relationship Id="rId91" Type="http://schemas.openxmlformats.org/officeDocument/2006/relationships/image" Target="../media/image264.png"/><Relationship Id="rId96" Type="http://schemas.openxmlformats.org/officeDocument/2006/relationships/customXml" Target="../ink/ink362.xml"/><Relationship Id="rId140" Type="http://schemas.openxmlformats.org/officeDocument/2006/relationships/customXml" Target="../ink/ink400.xml"/><Relationship Id="rId145" Type="http://schemas.openxmlformats.org/officeDocument/2006/relationships/customXml" Target="../ink/ink40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5.xml"/><Relationship Id="rId23" Type="http://schemas.openxmlformats.org/officeDocument/2006/relationships/image" Target="../media/image162.png"/><Relationship Id="rId28" Type="http://schemas.openxmlformats.org/officeDocument/2006/relationships/customXml" Target="../ink/ink326.xml"/><Relationship Id="rId49" Type="http://schemas.openxmlformats.org/officeDocument/2006/relationships/image" Target="../media/image175.png"/><Relationship Id="rId114" Type="http://schemas.openxmlformats.org/officeDocument/2006/relationships/customXml" Target="../ink/ink376.xml"/><Relationship Id="rId119" Type="http://schemas.openxmlformats.org/officeDocument/2006/relationships/customXml" Target="../ink/ink380.xml"/><Relationship Id="rId44" Type="http://schemas.openxmlformats.org/officeDocument/2006/relationships/customXml" Target="../ink/ink334.xml"/><Relationship Id="rId60" Type="http://schemas.openxmlformats.org/officeDocument/2006/relationships/customXml" Target="../ink/ink342.xml"/><Relationship Id="rId65" Type="http://schemas.openxmlformats.org/officeDocument/2006/relationships/image" Target="../media/image256.png"/><Relationship Id="rId81" Type="http://schemas.openxmlformats.org/officeDocument/2006/relationships/customXml" Target="../ink/ink354.xml"/><Relationship Id="rId86" Type="http://schemas.openxmlformats.org/officeDocument/2006/relationships/image" Target="../media/image262.png"/><Relationship Id="rId130" Type="http://schemas.openxmlformats.org/officeDocument/2006/relationships/customXml" Target="../ink/ink390.xml"/><Relationship Id="rId135" Type="http://schemas.openxmlformats.org/officeDocument/2006/relationships/customXml" Target="../ink/ink395.xml"/><Relationship Id="rId151" Type="http://schemas.openxmlformats.org/officeDocument/2006/relationships/customXml" Target="../ink/ink411.xml"/><Relationship Id="rId156" Type="http://schemas.openxmlformats.org/officeDocument/2006/relationships/customXml" Target="../ink/ink416.xml"/><Relationship Id="rId13" Type="http://schemas.openxmlformats.org/officeDocument/2006/relationships/image" Target="../media/image157.png"/><Relationship Id="rId18" Type="http://schemas.openxmlformats.org/officeDocument/2006/relationships/customXml" Target="../ink/ink321.xml"/><Relationship Id="rId39" Type="http://schemas.openxmlformats.org/officeDocument/2006/relationships/image" Target="../media/image170.png"/><Relationship Id="rId109" Type="http://schemas.openxmlformats.org/officeDocument/2006/relationships/image" Target="../media/image217.png"/><Relationship Id="rId34" Type="http://schemas.openxmlformats.org/officeDocument/2006/relationships/customXml" Target="../ink/ink329.xml"/><Relationship Id="rId50" Type="http://schemas.openxmlformats.org/officeDocument/2006/relationships/customXml" Target="../ink/ink337.xml"/><Relationship Id="rId55" Type="http://schemas.openxmlformats.org/officeDocument/2006/relationships/image" Target="../media/image178.png"/><Relationship Id="rId76" Type="http://schemas.openxmlformats.org/officeDocument/2006/relationships/customXml" Target="../ink/ink351.xml"/><Relationship Id="rId97" Type="http://schemas.openxmlformats.org/officeDocument/2006/relationships/image" Target="../media/image247.png"/><Relationship Id="rId104" Type="http://schemas.openxmlformats.org/officeDocument/2006/relationships/customXml" Target="../ink/ink368.xml"/><Relationship Id="rId120" Type="http://schemas.openxmlformats.org/officeDocument/2006/relationships/customXml" Target="../ink/ink381.xml"/><Relationship Id="rId125" Type="http://schemas.openxmlformats.org/officeDocument/2006/relationships/customXml" Target="../ink/ink385.xml"/><Relationship Id="rId141" Type="http://schemas.openxmlformats.org/officeDocument/2006/relationships/customXml" Target="../ink/ink401.xml"/><Relationship Id="rId146" Type="http://schemas.openxmlformats.org/officeDocument/2006/relationships/customXml" Target="../ink/ink406.xml"/><Relationship Id="rId7" Type="http://schemas.openxmlformats.org/officeDocument/2006/relationships/image" Target="../media/image154.png"/><Relationship Id="rId71" Type="http://schemas.openxmlformats.org/officeDocument/2006/relationships/image" Target="../media/image204.png"/><Relationship Id="rId92" Type="http://schemas.openxmlformats.org/officeDocument/2006/relationships/customXml" Target="../ink/ink360.xml"/><Relationship Id="rId2" Type="http://schemas.openxmlformats.org/officeDocument/2006/relationships/customXml" Target="../ink/ink313.xml"/><Relationship Id="rId29" Type="http://schemas.openxmlformats.org/officeDocument/2006/relationships/image" Target="../media/image165.png"/><Relationship Id="rId24" Type="http://schemas.openxmlformats.org/officeDocument/2006/relationships/customXml" Target="../ink/ink324.xml"/><Relationship Id="rId40" Type="http://schemas.openxmlformats.org/officeDocument/2006/relationships/customXml" Target="../ink/ink332.xml"/><Relationship Id="rId45" Type="http://schemas.openxmlformats.org/officeDocument/2006/relationships/image" Target="../media/image173.png"/><Relationship Id="rId66" Type="http://schemas.openxmlformats.org/officeDocument/2006/relationships/customXml" Target="../ink/ink345.xml"/><Relationship Id="rId87" Type="http://schemas.openxmlformats.org/officeDocument/2006/relationships/customXml" Target="../ink/ink357.xml"/><Relationship Id="rId110" Type="http://schemas.openxmlformats.org/officeDocument/2006/relationships/customXml" Target="../ink/ink373.xml"/><Relationship Id="rId115" Type="http://schemas.openxmlformats.org/officeDocument/2006/relationships/customXml" Target="../ink/ink377.xml"/><Relationship Id="rId131" Type="http://schemas.openxmlformats.org/officeDocument/2006/relationships/customXml" Target="../ink/ink391.xml"/><Relationship Id="rId136" Type="http://schemas.openxmlformats.org/officeDocument/2006/relationships/customXml" Target="../ink/ink396.xml"/><Relationship Id="rId61" Type="http://schemas.openxmlformats.org/officeDocument/2006/relationships/image" Target="../media/image254.png"/><Relationship Id="rId82" Type="http://schemas.openxmlformats.org/officeDocument/2006/relationships/image" Target="../media/image260.png"/><Relationship Id="rId152" Type="http://schemas.openxmlformats.org/officeDocument/2006/relationships/customXml" Target="../ink/ink412.xml"/><Relationship Id="rId19" Type="http://schemas.openxmlformats.org/officeDocument/2006/relationships/image" Target="../media/image160.png"/><Relationship Id="rId14" Type="http://schemas.openxmlformats.org/officeDocument/2006/relationships/customXml" Target="../ink/ink319.xml"/><Relationship Id="rId30" Type="http://schemas.openxmlformats.org/officeDocument/2006/relationships/customXml" Target="../ink/ink327.xml"/><Relationship Id="rId35" Type="http://schemas.openxmlformats.org/officeDocument/2006/relationships/image" Target="../media/image168.png"/><Relationship Id="rId56" Type="http://schemas.openxmlformats.org/officeDocument/2006/relationships/customXml" Target="../ink/ink340.xml"/><Relationship Id="rId77" Type="http://schemas.openxmlformats.org/officeDocument/2006/relationships/customXml" Target="../ink/ink352.xml"/><Relationship Id="rId100" Type="http://schemas.openxmlformats.org/officeDocument/2006/relationships/customXml" Target="../ink/ink365.xml"/><Relationship Id="rId105" Type="http://schemas.openxmlformats.org/officeDocument/2006/relationships/customXml" Target="../ink/ink369.xml"/><Relationship Id="rId126" Type="http://schemas.openxmlformats.org/officeDocument/2006/relationships/customXml" Target="../ink/ink386.xml"/><Relationship Id="rId147" Type="http://schemas.openxmlformats.org/officeDocument/2006/relationships/customXml" Target="../ink/ink407.xml"/><Relationship Id="rId8" Type="http://schemas.openxmlformats.org/officeDocument/2006/relationships/customXml" Target="../ink/ink316.xml"/><Relationship Id="rId51" Type="http://schemas.openxmlformats.org/officeDocument/2006/relationships/image" Target="../media/image176.png"/><Relationship Id="rId72" Type="http://schemas.openxmlformats.org/officeDocument/2006/relationships/customXml" Target="../ink/ink348.xml"/><Relationship Id="rId93" Type="http://schemas.openxmlformats.org/officeDocument/2006/relationships/image" Target="../media/image265.png"/><Relationship Id="rId98" Type="http://schemas.openxmlformats.org/officeDocument/2006/relationships/customXml" Target="../ink/ink363.xml"/><Relationship Id="rId121" Type="http://schemas.openxmlformats.org/officeDocument/2006/relationships/customXml" Target="../ink/ink382.xml"/><Relationship Id="rId142" Type="http://schemas.openxmlformats.org/officeDocument/2006/relationships/customXml" Target="../ink/ink402.xml"/><Relationship Id="rId3" Type="http://schemas.openxmlformats.org/officeDocument/2006/relationships/image" Target="../media/image152.png"/><Relationship Id="rId25" Type="http://schemas.openxmlformats.org/officeDocument/2006/relationships/image" Target="../media/image163.png"/><Relationship Id="rId46" Type="http://schemas.openxmlformats.org/officeDocument/2006/relationships/customXml" Target="../ink/ink335.xml"/><Relationship Id="rId67" Type="http://schemas.openxmlformats.org/officeDocument/2006/relationships/image" Target="../media/image257.png"/><Relationship Id="rId116" Type="http://schemas.openxmlformats.org/officeDocument/2006/relationships/customXml" Target="../ink/ink378.xml"/><Relationship Id="rId137" Type="http://schemas.openxmlformats.org/officeDocument/2006/relationships/customXml" Target="../ink/ink397.xml"/><Relationship Id="rId20" Type="http://schemas.openxmlformats.org/officeDocument/2006/relationships/customXml" Target="../ink/ink322.xml"/><Relationship Id="rId41" Type="http://schemas.openxmlformats.org/officeDocument/2006/relationships/image" Target="../media/image171.png"/><Relationship Id="rId62" Type="http://schemas.openxmlformats.org/officeDocument/2006/relationships/customXml" Target="../ink/ink343.xml"/><Relationship Id="rId83" Type="http://schemas.openxmlformats.org/officeDocument/2006/relationships/customXml" Target="../ink/ink355.xml"/><Relationship Id="rId88" Type="http://schemas.openxmlformats.org/officeDocument/2006/relationships/image" Target="../media/image263.png"/><Relationship Id="rId111" Type="http://schemas.openxmlformats.org/officeDocument/2006/relationships/customXml" Target="../ink/ink374.xml"/><Relationship Id="rId132" Type="http://schemas.openxmlformats.org/officeDocument/2006/relationships/customXml" Target="../ink/ink392.xml"/><Relationship Id="rId153" Type="http://schemas.openxmlformats.org/officeDocument/2006/relationships/customXml" Target="../ink/ink413.xml"/><Relationship Id="rId15" Type="http://schemas.openxmlformats.org/officeDocument/2006/relationships/image" Target="../media/image158.png"/><Relationship Id="rId36" Type="http://schemas.openxmlformats.org/officeDocument/2006/relationships/customXml" Target="../ink/ink330.xml"/><Relationship Id="rId57" Type="http://schemas.openxmlformats.org/officeDocument/2006/relationships/image" Target="../media/image252.png"/><Relationship Id="rId106" Type="http://schemas.openxmlformats.org/officeDocument/2006/relationships/customXml" Target="../ink/ink370.xml"/><Relationship Id="rId127" Type="http://schemas.openxmlformats.org/officeDocument/2006/relationships/customXml" Target="../ink/ink387.xml"/><Relationship Id="rId10" Type="http://schemas.openxmlformats.org/officeDocument/2006/relationships/customXml" Target="../ink/ink317.xml"/><Relationship Id="rId31" Type="http://schemas.openxmlformats.org/officeDocument/2006/relationships/image" Target="../media/image166.png"/><Relationship Id="rId52" Type="http://schemas.openxmlformats.org/officeDocument/2006/relationships/customXml" Target="../ink/ink338.xml"/><Relationship Id="rId73" Type="http://schemas.openxmlformats.org/officeDocument/2006/relationships/customXml" Target="../ink/ink349.xml"/><Relationship Id="rId78" Type="http://schemas.openxmlformats.org/officeDocument/2006/relationships/image" Target="../media/image183.png"/><Relationship Id="rId94" Type="http://schemas.openxmlformats.org/officeDocument/2006/relationships/customXml" Target="../ink/ink361.xml"/><Relationship Id="rId99" Type="http://schemas.openxmlformats.org/officeDocument/2006/relationships/customXml" Target="../ink/ink364.xml"/><Relationship Id="rId101" Type="http://schemas.openxmlformats.org/officeDocument/2006/relationships/customXml" Target="../ink/ink366.xml"/><Relationship Id="rId122" Type="http://schemas.openxmlformats.org/officeDocument/2006/relationships/image" Target="../media/image269.png"/><Relationship Id="rId143" Type="http://schemas.openxmlformats.org/officeDocument/2006/relationships/customXml" Target="../ink/ink403.xml"/><Relationship Id="rId148" Type="http://schemas.openxmlformats.org/officeDocument/2006/relationships/customXml" Target="../ink/ink408.xml"/><Relationship Id="rId4" Type="http://schemas.openxmlformats.org/officeDocument/2006/relationships/customXml" Target="../ink/ink314.xml"/><Relationship Id="rId9" Type="http://schemas.openxmlformats.org/officeDocument/2006/relationships/image" Target="../media/image155.png"/><Relationship Id="rId26" Type="http://schemas.openxmlformats.org/officeDocument/2006/relationships/customXml" Target="../ink/ink325.xml"/><Relationship Id="rId47" Type="http://schemas.openxmlformats.org/officeDocument/2006/relationships/image" Target="../media/image174.png"/><Relationship Id="rId68" Type="http://schemas.openxmlformats.org/officeDocument/2006/relationships/customXml" Target="../ink/ink346.xml"/><Relationship Id="rId89" Type="http://schemas.openxmlformats.org/officeDocument/2006/relationships/customXml" Target="../ink/ink358.xml"/><Relationship Id="rId112" Type="http://schemas.openxmlformats.org/officeDocument/2006/relationships/customXml" Target="../ink/ink375.xml"/><Relationship Id="rId133" Type="http://schemas.openxmlformats.org/officeDocument/2006/relationships/customXml" Target="../ink/ink393.xml"/><Relationship Id="rId154" Type="http://schemas.openxmlformats.org/officeDocument/2006/relationships/customXml" Target="../ink/ink414.xml"/><Relationship Id="rId16" Type="http://schemas.openxmlformats.org/officeDocument/2006/relationships/customXml" Target="../ink/ink320.xml"/><Relationship Id="rId37" Type="http://schemas.openxmlformats.org/officeDocument/2006/relationships/image" Target="../media/image169.png"/><Relationship Id="rId58" Type="http://schemas.openxmlformats.org/officeDocument/2006/relationships/customXml" Target="../ink/ink341.xml"/><Relationship Id="rId79" Type="http://schemas.openxmlformats.org/officeDocument/2006/relationships/customXml" Target="../ink/ink353.xml"/><Relationship Id="rId102" Type="http://schemas.openxmlformats.org/officeDocument/2006/relationships/customXml" Target="../ink/ink367.xml"/><Relationship Id="rId123" Type="http://schemas.openxmlformats.org/officeDocument/2006/relationships/customXml" Target="../ink/ink383.xml"/><Relationship Id="rId144" Type="http://schemas.openxmlformats.org/officeDocument/2006/relationships/customXml" Target="../ink/ink404.xml"/><Relationship Id="rId90" Type="http://schemas.openxmlformats.org/officeDocument/2006/relationships/customXml" Target="../ink/ink35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26.xml"/><Relationship Id="rId42" Type="http://schemas.openxmlformats.org/officeDocument/2006/relationships/image" Target="../media/image290.png"/><Relationship Id="rId47" Type="http://schemas.openxmlformats.org/officeDocument/2006/relationships/customXml" Target="../ink/ink439.xml"/><Relationship Id="rId63" Type="http://schemas.openxmlformats.org/officeDocument/2006/relationships/customXml" Target="../ink/ink447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21.xml"/><Relationship Id="rId32" Type="http://schemas.openxmlformats.org/officeDocument/2006/relationships/image" Target="../media/image285.png"/><Relationship Id="rId37" Type="http://schemas.openxmlformats.org/officeDocument/2006/relationships/customXml" Target="../ink/ink434.xml"/><Relationship Id="rId53" Type="http://schemas.openxmlformats.org/officeDocument/2006/relationships/customXml" Target="../ink/ink442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55.xml"/><Relationship Id="rId5" Type="http://schemas.openxmlformats.org/officeDocument/2006/relationships/customXml" Target="../ink/ink418.xml"/><Relationship Id="rId19" Type="http://schemas.openxmlformats.org/officeDocument/2006/relationships/customXml" Target="../ink/ink425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29.xml"/><Relationship Id="rId30" Type="http://schemas.openxmlformats.org/officeDocument/2006/relationships/image" Target="../media/image284.png"/><Relationship Id="rId35" Type="http://schemas.openxmlformats.org/officeDocument/2006/relationships/customXml" Target="../ink/ink433.xml"/><Relationship Id="rId43" Type="http://schemas.openxmlformats.org/officeDocument/2006/relationships/customXml" Target="../ink/ink437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50.xml"/><Relationship Id="rId77" Type="http://schemas.openxmlformats.org/officeDocument/2006/relationships/customXml" Target="../ink/ink454.xml"/><Relationship Id="rId8" Type="http://schemas.openxmlformats.org/officeDocument/2006/relationships/image" Target="../media/image273.png"/><Relationship Id="rId51" Type="http://schemas.openxmlformats.org/officeDocument/2006/relationships/customXml" Target="../ink/ink441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58.xml"/><Relationship Id="rId3" Type="http://schemas.openxmlformats.org/officeDocument/2006/relationships/customXml" Target="../ink/ink417.xml"/><Relationship Id="rId12" Type="http://schemas.openxmlformats.org/officeDocument/2006/relationships/image" Target="../media/image275.png"/><Relationship Id="rId17" Type="http://schemas.openxmlformats.org/officeDocument/2006/relationships/customXml" Target="../ink/ink424.xml"/><Relationship Id="rId25" Type="http://schemas.openxmlformats.org/officeDocument/2006/relationships/customXml" Target="../ink/ink428.xml"/><Relationship Id="rId33" Type="http://schemas.openxmlformats.org/officeDocument/2006/relationships/customXml" Target="../ink/ink432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45.xml"/><Relationship Id="rId67" Type="http://schemas.openxmlformats.org/officeDocument/2006/relationships/customXml" Target="../ink/ink449.xml"/><Relationship Id="rId20" Type="http://schemas.openxmlformats.org/officeDocument/2006/relationships/image" Target="../media/image279.png"/><Relationship Id="rId41" Type="http://schemas.openxmlformats.org/officeDocument/2006/relationships/customXml" Target="../ink/ink436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53.xml"/><Relationship Id="rId83" Type="http://schemas.openxmlformats.org/officeDocument/2006/relationships/customXml" Target="../ink/ink4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5" Type="http://schemas.openxmlformats.org/officeDocument/2006/relationships/customXml" Target="../ink/ink423.xml"/><Relationship Id="rId23" Type="http://schemas.openxmlformats.org/officeDocument/2006/relationships/customXml" Target="../ink/ink427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40.xml"/><Relationship Id="rId57" Type="http://schemas.openxmlformats.org/officeDocument/2006/relationships/customXml" Target="../ink/ink444.xml"/><Relationship Id="rId10" Type="http://schemas.openxmlformats.org/officeDocument/2006/relationships/image" Target="../media/image274.png"/><Relationship Id="rId31" Type="http://schemas.openxmlformats.org/officeDocument/2006/relationships/customXml" Target="../ink/ink431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48.xml"/><Relationship Id="rId73" Type="http://schemas.openxmlformats.org/officeDocument/2006/relationships/customXml" Target="../ink/ink452.xml"/><Relationship Id="rId78" Type="http://schemas.openxmlformats.org/officeDocument/2006/relationships/image" Target="../media/image308.png"/><Relationship Id="rId81" Type="http://schemas.openxmlformats.org/officeDocument/2006/relationships/customXml" Target="../ink/ink456.xml"/><Relationship Id="rId86" Type="http://schemas.openxmlformats.org/officeDocument/2006/relationships/image" Target="../media/image312.png"/><Relationship Id="rId4" Type="http://schemas.openxmlformats.org/officeDocument/2006/relationships/image" Target="../media/image271.png"/><Relationship Id="rId9" Type="http://schemas.openxmlformats.org/officeDocument/2006/relationships/customXml" Target="../ink/ink420.xml"/><Relationship Id="rId13" Type="http://schemas.openxmlformats.org/officeDocument/2006/relationships/customXml" Target="../ink/ink422.xml"/><Relationship Id="rId18" Type="http://schemas.openxmlformats.org/officeDocument/2006/relationships/image" Target="../media/image278.png"/><Relationship Id="rId39" Type="http://schemas.openxmlformats.org/officeDocument/2006/relationships/customXml" Target="../ink/ink435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43.xml"/><Relationship Id="rId76" Type="http://schemas.openxmlformats.org/officeDocument/2006/relationships/image" Target="../media/image307.png"/><Relationship Id="rId7" Type="http://schemas.openxmlformats.org/officeDocument/2006/relationships/customXml" Target="../ink/ink419.xml"/><Relationship Id="rId71" Type="http://schemas.openxmlformats.org/officeDocument/2006/relationships/customXml" Target="../ink/ink451.xml"/><Relationship Id="rId2" Type="http://schemas.openxmlformats.org/officeDocument/2006/relationships/image" Target="../media/image270.png"/><Relationship Id="rId29" Type="http://schemas.openxmlformats.org/officeDocument/2006/relationships/customXml" Target="../ink/ink430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38.xml"/><Relationship Id="rId66" Type="http://schemas.openxmlformats.org/officeDocument/2006/relationships/image" Target="../media/image302.png"/><Relationship Id="rId61" Type="http://schemas.openxmlformats.org/officeDocument/2006/relationships/customXml" Target="../ink/ink446.xml"/><Relationship Id="rId82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dirty="0"/>
              <a:t>полно связанных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B373DB3A-9D63-4179-B748-EAA6DF515DE2}"/>
              </a:ext>
            </a:extLst>
          </p:cNvPr>
          <p:cNvGrpSpPr/>
          <p:nvPr/>
        </p:nvGrpSpPr>
        <p:grpSpPr>
          <a:xfrm>
            <a:off x="2652240" y="1717328"/>
            <a:ext cx="564480" cy="224280"/>
            <a:chOff x="4731540" y="1718220"/>
            <a:chExt cx="5644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14:cNvPr>
                <p14:cNvContentPartPr/>
                <p14:nvPr/>
              </p14:nvContentPartPr>
              <p14:xfrm>
                <a:off x="4731540" y="1718220"/>
                <a:ext cx="253800" cy="14220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2540" y="1709220"/>
                  <a:ext cx="271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14:cNvPr>
                <p14:cNvContentPartPr/>
                <p14:nvPr/>
              </p14:nvContentPartPr>
              <p14:xfrm>
                <a:off x="5028900" y="1784460"/>
                <a:ext cx="90000" cy="1072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0260" y="1775460"/>
                  <a:ext cx="107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14:cNvPr>
                <p14:cNvContentPartPr/>
                <p14:nvPr/>
              </p14:nvContentPartPr>
              <p14:xfrm>
                <a:off x="5166060" y="1804620"/>
                <a:ext cx="129960" cy="1378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57060" y="1795980"/>
                  <a:ext cx="1476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9B984D67-EE22-42D0-8186-EB5172A2EEA2}"/>
              </a:ext>
            </a:extLst>
          </p:cNvPr>
          <p:cNvGrpSpPr/>
          <p:nvPr/>
        </p:nvGrpSpPr>
        <p:grpSpPr>
          <a:xfrm>
            <a:off x="2605800" y="2216288"/>
            <a:ext cx="504000" cy="224280"/>
            <a:chOff x="4685100" y="2217180"/>
            <a:chExt cx="50400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14:cNvPr>
                <p14:cNvContentPartPr/>
                <p14:nvPr/>
              </p14:nvContentPartPr>
              <p14:xfrm>
                <a:off x="4685100" y="2217180"/>
                <a:ext cx="238680" cy="1918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76460" y="2208540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14:cNvPr>
                <p14:cNvContentPartPr/>
                <p14:nvPr/>
              </p14:nvContentPartPr>
              <p14:xfrm>
                <a:off x="4960500" y="2293860"/>
                <a:ext cx="96120" cy="1476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51500" y="2285220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14:cNvPr>
                <p14:cNvContentPartPr/>
                <p14:nvPr/>
              </p14:nvContentPartPr>
              <p14:xfrm>
                <a:off x="5082180" y="2315820"/>
                <a:ext cx="106920" cy="12240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3540" y="2306820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F53206A-ED39-44F8-9958-F501352D397C}"/>
              </a:ext>
            </a:extLst>
          </p:cNvPr>
          <p:cNvGrpSpPr/>
          <p:nvPr/>
        </p:nvGrpSpPr>
        <p:grpSpPr>
          <a:xfrm>
            <a:off x="3444960" y="3526328"/>
            <a:ext cx="222120" cy="190800"/>
            <a:chOff x="5524260" y="3527220"/>
            <a:chExt cx="22212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14:cNvPr>
                <p14:cNvContentPartPr/>
                <p14:nvPr/>
              </p14:nvContentPartPr>
              <p14:xfrm>
                <a:off x="5524260" y="3527220"/>
                <a:ext cx="137880" cy="9288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5260" y="3518220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14:cNvPr>
                <p14:cNvContentPartPr/>
                <p14:nvPr/>
              </p14:nvContentPartPr>
              <p14:xfrm>
                <a:off x="5653860" y="3558540"/>
                <a:ext cx="86400" cy="7812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44860" y="3549540"/>
                  <a:ext cx="10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14:cNvPr>
                <p14:cNvContentPartPr/>
                <p14:nvPr/>
              </p14:nvContentPartPr>
              <p14:xfrm>
                <a:off x="5669340" y="3611820"/>
                <a:ext cx="77040" cy="1062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60340" y="3602820"/>
                  <a:ext cx="94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67CA65A4-B519-4254-9744-6BB329C05BE7}"/>
              </a:ext>
            </a:extLst>
          </p:cNvPr>
          <p:cNvGrpSpPr/>
          <p:nvPr/>
        </p:nvGrpSpPr>
        <p:grpSpPr>
          <a:xfrm>
            <a:off x="3673560" y="2264168"/>
            <a:ext cx="474840" cy="159480"/>
            <a:chOff x="5752860" y="2265060"/>
            <a:chExt cx="47484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14:cNvPr>
                <p14:cNvContentPartPr/>
                <p14:nvPr/>
              </p14:nvContentPartPr>
              <p14:xfrm>
                <a:off x="5752860" y="2265060"/>
                <a:ext cx="237960" cy="15948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3860" y="2256420"/>
                  <a:ext cx="255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14:cNvPr>
                <p14:cNvContentPartPr/>
                <p14:nvPr/>
              </p14:nvContentPartPr>
              <p14:xfrm>
                <a:off x="6052020" y="2311860"/>
                <a:ext cx="37440" cy="9720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3380" y="2303220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14:cNvPr>
                <p14:cNvContentPartPr/>
                <p14:nvPr/>
              </p14:nvContentPartPr>
              <p14:xfrm>
                <a:off x="6134100" y="2280900"/>
                <a:ext cx="93600" cy="11016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25100" y="2271900"/>
                  <a:ext cx="1112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B694A4C4-4FAF-4A12-B9A3-E7CDF30E932D}"/>
              </a:ext>
            </a:extLst>
          </p:cNvPr>
          <p:cNvGrpSpPr/>
          <p:nvPr/>
        </p:nvGrpSpPr>
        <p:grpSpPr>
          <a:xfrm>
            <a:off x="3581760" y="2814608"/>
            <a:ext cx="456480" cy="158400"/>
            <a:chOff x="5661060" y="2815500"/>
            <a:chExt cx="45648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14:cNvPr>
                <p14:cNvContentPartPr/>
                <p14:nvPr/>
              </p14:nvContentPartPr>
              <p14:xfrm>
                <a:off x="5661060" y="2815500"/>
                <a:ext cx="268920" cy="15840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52420" y="2806500"/>
                  <a:ext cx="28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14:cNvPr>
                <p14:cNvContentPartPr/>
                <p14:nvPr/>
              </p14:nvContentPartPr>
              <p14:xfrm>
                <a:off x="5951220" y="2895420"/>
                <a:ext cx="79560" cy="7776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42220" y="2886420"/>
                  <a:ext cx="9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14:cNvPr>
                <p14:cNvContentPartPr/>
                <p14:nvPr/>
              </p14:nvContentPartPr>
              <p14:xfrm>
                <a:off x="6050220" y="2880300"/>
                <a:ext cx="67320" cy="7776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41220" y="2871300"/>
                  <a:ext cx="84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9E1BF150-EB94-4977-A8AE-E834FC12FB44}"/>
              </a:ext>
            </a:extLst>
          </p:cNvPr>
          <p:cNvGrpSpPr/>
          <p:nvPr/>
        </p:nvGrpSpPr>
        <p:grpSpPr>
          <a:xfrm>
            <a:off x="3317880" y="3961208"/>
            <a:ext cx="213480" cy="210960"/>
            <a:chOff x="5397180" y="3962100"/>
            <a:chExt cx="21348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14:cNvPr>
                <p14:cNvContentPartPr/>
                <p14:nvPr/>
              </p14:nvContentPartPr>
              <p14:xfrm>
                <a:off x="5397180" y="3962100"/>
                <a:ext cx="97920" cy="13608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88540" y="3953460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14:cNvPr>
                <p14:cNvContentPartPr/>
                <p14:nvPr/>
              </p14:nvContentPartPr>
              <p14:xfrm>
                <a:off x="5539020" y="4015380"/>
                <a:ext cx="53640" cy="10800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0380" y="4006740"/>
                  <a:ext cx="71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14:cNvPr>
                <p14:cNvContentPartPr/>
                <p14:nvPr/>
              </p14:nvContentPartPr>
              <p14:xfrm>
                <a:off x="5539740" y="4091700"/>
                <a:ext cx="70920" cy="8136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0740" y="4083060"/>
                  <a:ext cx="885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8240"/>
            <a:chOff x="8119415" y="1563193"/>
            <a:chExt cx="42624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14:cNvPr>
                <p14:cNvContentPartPr/>
                <p14:nvPr/>
              </p14:nvContentPartPr>
              <p14:xfrm>
                <a:off x="8284655" y="1639153"/>
                <a:ext cx="7920" cy="4428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76015" y="1630153"/>
                  <a:ext cx="25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14:cNvPr>
                <p14:cNvContentPartPr/>
                <p14:nvPr/>
              </p14:nvContentPartPr>
              <p14:xfrm>
                <a:off x="8291135" y="1600993"/>
                <a:ext cx="360" cy="36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82495" y="1591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14:cNvPr>
                <p14:cNvContentPartPr/>
                <p14:nvPr/>
              </p14:nvContentPartPr>
              <p14:xfrm>
                <a:off x="8329295" y="1635913"/>
                <a:ext cx="19080" cy="1944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20655" y="1626913"/>
                  <a:ext cx="3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14:cNvPr>
                <p14:cNvContentPartPr/>
                <p14:nvPr/>
              </p14:nvContentPartPr>
              <p14:xfrm>
                <a:off x="8333975" y="1616833"/>
                <a:ext cx="20520" cy="8460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24975" y="1607833"/>
                  <a:ext cx="38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14:cNvPr>
                <p14:cNvContentPartPr/>
                <p14:nvPr/>
              </p14:nvContentPartPr>
              <p14:xfrm>
                <a:off x="2956740" y="6216420"/>
                <a:ext cx="91800" cy="79200"/>
              </p14:xfrm>
            </p:contentPart>
          </mc:Choice>
          <mc:Fallback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47740" y="6207780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14:cNvPr>
                <p14:cNvContentPartPr/>
                <p14:nvPr/>
              </p14:nvContentPartPr>
              <p14:xfrm>
                <a:off x="3085980" y="6215340"/>
                <a:ext cx="90360" cy="91800"/>
              </p14:xfrm>
            </p:contentPart>
          </mc:Choice>
          <mc:Fallback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76980" y="6206700"/>
                  <a:ext cx="10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14:cNvPr>
                <p14:cNvContentPartPr/>
                <p14:nvPr/>
              </p14:nvContentPartPr>
              <p14:xfrm>
                <a:off x="2514300" y="5331900"/>
                <a:ext cx="55800" cy="7848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05300" y="5322900"/>
                  <a:ext cx="7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14:cNvPr>
                <p14:cNvContentPartPr/>
                <p14:nvPr/>
              </p14:nvContentPartPr>
              <p14:xfrm>
                <a:off x="2560380" y="5265660"/>
                <a:ext cx="131760" cy="9360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51380" y="5257020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14:cNvPr>
              <p14:cNvContentPartPr/>
              <p14:nvPr/>
            </p14:nvContentPartPr>
            <p14:xfrm>
              <a:off x="9201520" y="1612388"/>
              <a:ext cx="47160" cy="64080"/>
            </p14:xfrm>
          </p:contentPart>
        </mc:Choice>
        <mc:Fallback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192520" y="1603748"/>
                <a:ext cx="648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205285" y="1524548"/>
            <a:ext cx="392595" cy="165960"/>
            <a:chOff x="9205285" y="1524548"/>
            <a:chExt cx="392595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14:cNvPr>
                <p14:cNvContentPartPr/>
                <p14:nvPr/>
              </p14:nvContentPartPr>
              <p14:xfrm>
                <a:off x="9205285" y="1635818"/>
                <a:ext cx="21240" cy="3708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196285" y="1627178"/>
                  <a:ext cx="3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14:cNvPr>
                <p14:cNvContentPartPr/>
                <p14:nvPr/>
              </p14:nvContentPartPr>
              <p14:xfrm>
                <a:off x="9218245" y="1585058"/>
                <a:ext cx="360" cy="36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09605" y="15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14:cNvPr>
                <p14:cNvContentPartPr/>
                <p14:nvPr/>
              </p14:nvContentPartPr>
              <p14:xfrm>
                <a:off x="9256240" y="1631108"/>
                <a:ext cx="66600" cy="59400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47600" y="1622108"/>
                  <a:ext cx="84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392656" y="2325691"/>
            <a:ext cx="1115637" cy="134280"/>
            <a:chOff x="8392656" y="2325691"/>
            <a:chExt cx="1115637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14:cNvPr>
                <p14:cNvContentPartPr/>
                <p14:nvPr/>
              </p14:nvContentPartPr>
              <p14:xfrm>
                <a:off x="8392656" y="2387611"/>
                <a:ext cx="38160" cy="60840"/>
              </p14:xfrm>
            </p:contentPart>
          </mc:Choice>
          <mc:Fallback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83656" y="2378611"/>
                  <a:ext cx="55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14:cNvPr>
                <p14:cNvContentPartPr/>
                <p14:nvPr/>
              </p14:nvContentPartPr>
              <p14:xfrm>
                <a:off x="8398416" y="2340091"/>
                <a:ext cx="12960" cy="11880"/>
              </p14:xfrm>
            </p:contentPart>
          </mc:Choice>
          <mc:Fallback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389776" y="2331451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14:cNvPr>
                <p14:cNvContentPartPr/>
                <p14:nvPr/>
              </p14:nvContentPartPr>
              <p14:xfrm>
                <a:off x="8451696" y="2373211"/>
                <a:ext cx="32760" cy="51840"/>
              </p14:xfrm>
            </p:contentPart>
          </mc:Choice>
          <mc:Fallback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42696" y="2364571"/>
                  <a:ext cx="50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14:cNvPr>
                <p14:cNvContentPartPr/>
                <p14:nvPr/>
              </p14:nvContentPartPr>
              <p14:xfrm>
                <a:off x="8468256" y="2399491"/>
                <a:ext cx="32400" cy="25560"/>
              </p14:xfrm>
            </p:contentPart>
          </mc:Choice>
          <mc:Fallback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459256" y="2390491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14:cNvPr>
                <p14:cNvContentPartPr/>
                <p14:nvPr/>
              </p14:nvContentPartPr>
              <p14:xfrm>
                <a:off x="9168093" y="2385091"/>
                <a:ext cx="32040" cy="61920"/>
              </p14:xfrm>
            </p:contentPart>
          </mc:Choice>
          <mc:Fallback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159093" y="2376091"/>
                  <a:ext cx="49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14:cNvPr>
                <p14:cNvContentPartPr/>
                <p14:nvPr/>
              </p14:nvContentPartPr>
              <p14:xfrm>
                <a:off x="9249453" y="2381851"/>
                <a:ext cx="35280" cy="62280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40453" y="2373211"/>
                  <a:ext cx="52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14:cNvPr>
                <p14:cNvContentPartPr/>
                <p14:nvPr/>
              </p14:nvContentPartPr>
              <p14:xfrm>
                <a:off x="9256293" y="2411371"/>
                <a:ext cx="50760" cy="44640"/>
              </p14:xfrm>
            </p:contentPart>
          </mc:Choice>
          <mc:Fallback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47653" y="2402731"/>
                  <a:ext cx="6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489397" y="3437596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14:cNvPr>
                <p14:cNvContentPartPr/>
                <p14:nvPr/>
              </p14:nvContentPartPr>
              <p14:xfrm>
                <a:off x="10385340" y="4754820"/>
                <a:ext cx="71280" cy="116280"/>
              </p14:xfrm>
            </p:contentPart>
          </mc:Choice>
          <mc:Fallback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376700" y="4745820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14:cNvPr>
                <p14:cNvContentPartPr/>
                <p14:nvPr/>
              </p14:nvContentPartPr>
              <p14:xfrm>
                <a:off x="10469580" y="4764180"/>
                <a:ext cx="77040" cy="133560"/>
              </p14:xfrm>
            </p:contentPart>
          </mc:Choice>
          <mc:Fallback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460940" y="4755540"/>
                  <a:ext cx="94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14:cNvPr>
                <p14:cNvContentPartPr/>
                <p14:nvPr/>
              </p14:nvContentPartPr>
              <p14:xfrm>
                <a:off x="10432140" y="5066220"/>
                <a:ext cx="45000" cy="55080"/>
              </p14:xfrm>
            </p:contentPart>
          </mc:Choice>
          <mc:Fallback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23500" y="5057220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14:cNvPr>
                <p14:cNvContentPartPr/>
                <p14:nvPr/>
              </p14:nvContentPartPr>
              <p14:xfrm>
                <a:off x="10515300" y="5028780"/>
                <a:ext cx="52200" cy="123120"/>
              </p14:xfrm>
            </p:contentPart>
          </mc:Choice>
          <mc:Fallback>
            <p:pic>
              <p:nvPicPr>
                <p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06660" y="5020140"/>
                  <a:ext cx="69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14:cNvPr>
                <p14:cNvContentPartPr/>
                <p14:nvPr/>
              </p14:nvContentPartPr>
              <p14:xfrm>
                <a:off x="10445108" y="5502420"/>
                <a:ext cx="51840" cy="66240"/>
              </p14:xfrm>
            </p:contentPart>
          </mc:Choice>
          <mc:Fallback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436108" y="5493420"/>
                  <a:ext cx="6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14:cNvPr>
                <p14:cNvContentPartPr/>
                <p14:nvPr/>
              </p14:nvContentPartPr>
              <p14:xfrm>
                <a:off x="10534388" y="5495940"/>
                <a:ext cx="55440" cy="78480"/>
              </p14:xfrm>
            </p:contentPart>
          </mc:Choice>
          <mc:Fallback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525748" y="5486940"/>
                  <a:ext cx="7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14:cNvPr>
                <p14:cNvContentPartPr/>
                <p14:nvPr/>
              </p14:nvContentPartPr>
              <p14:xfrm>
                <a:off x="10544108" y="5526900"/>
                <a:ext cx="42840" cy="47880"/>
              </p14:xfrm>
            </p:contentPart>
          </mc:Choice>
          <mc:Fallback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535108" y="5517900"/>
                  <a:ext cx="60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полно связанного</a:t>
            </a:r>
            <a:r>
              <a:rPr lang="en-US" dirty="0"/>
              <a:t> </a:t>
            </a:r>
            <a:r>
              <a:rPr lang="ru-RU" dirty="0"/>
              <a:t>перцептрона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</a:t>
            </a:r>
            <a:r>
              <a:rPr lang="ru-RU" dirty="0"/>
              <a:t> в 1958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функция активации нейрона</a:t>
                </a:r>
                <a:endParaRPr lang="ru-RU" i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3221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10005540" y="2171460"/>
              <a:ext cx="98280" cy="177480"/>
            </p14:xfrm>
          </p:contentPart>
        </mc:Choice>
        <mc:Fallback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96900" y="216246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974580" y="1904700"/>
              <a:ext cx="272160" cy="30960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65580" y="189606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854260" y="3451500"/>
            <a:ext cx="99360" cy="15840"/>
            <a:chOff x="8854260" y="3451500"/>
            <a:chExt cx="9936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854260" y="3466980"/>
                <a:ext cx="360" cy="36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5260" y="3457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953260" y="3451500"/>
                <a:ext cx="360" cy="36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44260" y="3442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915100" y="2521980"/>
            <a:ext cx="1311120" cy="869040"/>
            <a:chOff x="8915100" y="2521980"/>
            <a:chExt cx="1311120" cy="86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98980" y="3375180"/>
                <a:ext cx="360" cy="36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0340" y="3366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97980" y="3325140"/>
                <a:ext cx="16200" cy="504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89340" y="3316140"/>
                  <a:ext cx="3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243060" y="3273660"/>
                <a:ext cx="360" cy="360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34060" y="3264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166740" y="3108780"/>
                <a:ext cx="160560" cy="10728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57740" y="309978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288420" y="3070620"/>
                <a:ext cx="360" cy="36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9780" y="3061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342060" y="3070620"/>
                <a:ext cx="99360" cy="4608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3060" y="3061980"/>
                  <a:ext cx="117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425940" y="2902860"/>
                <a:ext cx="360" cy="36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16940" y="2894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509820" y="3078540"/>
                <a:ext cx="33840" cy="2016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00820" y="306954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571020" y="3033180"/>
                <a:ext cx="7560" cy="4536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2380" y="30245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509820" y="2925900"/>
                <a:ext cx="105480" cy="4608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0820" y="291690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707820" y="2877300"/>
                <a:ext cx="20880" cy="360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98820" y="2868300"/>
                  <a:ext cx="38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776220" y="2819340"/>
                <a:ext cx="20880" cy="36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67580" y="281034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680100" y="2956140"/>
                <a:ext cx="127080" cy="13320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1460" y="29475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684780" y="2994660"/>
                <a:ext cx="7920" cy="36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6140" y="2985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806820" y="2747700"/>
                <a:ext cx="134280" cy="17856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98180" y="273870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97260" y="2694780"/>
                <a:ext cx="10800" cy="1800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88620" y="26861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10058460" y="2628900"/>
                <a:ext cx="7920" cy="36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9460" y="261990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180140" y="2552580"/>
                <a:ext cx="46080" cy="6876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71500" y="2543580"/>
                  <a:ext cx="63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210380" y="2521980"/>
                <a:ext cx="7920" cy="36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01740" y="25133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892860" y="2583180"/>
                <a:ext cx="188640" cy="1296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83860" y="257418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735180" y="2735460"/>
                <a:ext cx="3240" cy="36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26180" y="27264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577500" y="2803860"/>
                <a:ext cx="31680" cy="2772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68500" y="27952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515940" y="2857140"/>
                <a:ext cx="9360" cy="504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06940" y="28485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486780" y="2872620"/>
                <a:ext cx="7920" cy="648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77780" y="2863620"/>
                  <a:ext cx="2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243060" y="2994660"/>
                <a:ext cx="360" cy="36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340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380220" y="3002220"/>
                <a:ext cx="46080" cy="36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1220" y="299322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227580" y="3200220"/>
                <a:ext cx="360" cy="36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8940" y="3191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105540" y="3238380"/>
                <a:ext cx="360" cy="36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6900" y="3229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9021660" y="3291660"/>
                <a:ext cx="360" cy="3600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13020" y="3282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915100" y="3390660"/>
                <a:ext cx="360" cy="36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0646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280860" y="3284100"/>
                <a:ext cx="360" cy="36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222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509820" y="3207780"/>
                <a:ext cx="3240" cy="36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00820" y="31987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616380" y="3177540"/>
                <a:ext cx="360" cy="36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7380" y="3168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692700" y="3101220"/>
                <a:ext cx="3240" cy="36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3700" y="30922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768660" y="2994660"/>
                <a:ext cx="360" cy="36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96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97020" y="2971620"/>
                <a:ext cx="3240" cy="36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8380" y="29626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913380" y="2826540"/>
                <a:ext cx="360" cy="360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04740" y="281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879900" y="2697300"/>
                <a:ext cx="3240" cy="36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71260" y="26886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943980" y="2651580"/>
                <a:ext cx="360" cy="36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35340" y="2642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761100" y="2766060"/>
                <a:ext cx="360" cy="36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2460" y="2757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14:cNvPr>
              <p14:cNvContentPartPr/>
              <p14:nvPr/>
            </p14:nvContentPartPr>
            <p14:xfrm>
              <a:off x="8492108" y="3431190"/>
              <a:ext cx="632880" cy="224280"/>
            </p14:xfrm>
          </p:contentPart>
        </mc:Choice>
        <mc:Fallback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83108" y="3422190"/>
                <a:ext cx="6505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14:cNvPr>
              <p14:cNvContentPartPr/>
              <p14:nvPr/>
            </p14:nvContentPartPr>
            <p14:xfrm>
              <a:off x="8827268" y="3430830"/>
              <a:ext cx="278640" cy="360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18268" y="3422190"/>
                <a:ext cx="296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14:cNvPr>
              <p14:cNvContentPartPr/>
              <p14:nvPr/>
            </p14:nvContentPartPr>
            <p14:xfrm>
              <a:off x="9570300" y="2902860"/>
              <a:ext cx="360" cy="36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61660" y="2894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14:cNvPr>
              <p14:cNvContentPartPr/>
              <p14:nvPr/>
            </p14:nvContentPartPr>
            <p14:xfrm>
              <a:off x="9966660" y="2674260"/>
              <a:ext cx="3600" cy="360"/>
            </p14:xfrm>
          </p:contentPart>
        </mc:Choice>
        <mc:Fallback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58020" y="266562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14:cNvPr>
              <p14:cNvContentPartPr/>
              <p14:nvPr/>
            </p14:nvContentPartPr>
            <p14:xfrm>
              <a:off x="10088700" y="2598300"/>
              <a:ext cx="360" cy="360"/>
            </p14:xfrm>
          </p:contentPart>
        </mc:Choice>
        <mc:Fallback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79700" y="2589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14:cNvPr>
              <p14:cNvContentPartPr/>
              <p14:nvPr/>
            </p14:nvContentPartPr>
            <p14:xfrm>
              <a:off x="9943980" y="2766060"/>
              <a:ext cx="360" cy="36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35340" y="2757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14:cNvPr>
              <p14:cNvContentPartPr/>
              <p14:nvPr/>
            </p14:nvContentPartPr>
            <p14:xfrm>
              <a:off x="9831300" y="2872620"/>
              <a:ext cx="14040" cy="7560"/>
            </p14:xfrm>
          </p:contentPart>
        </mc:Choice>
        <mc:Fallback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22300" y="2863620"/>
                <a:ext cx="31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14:cNvPr>
              <p14:cNvContentPartPr/>
              <p14:nvPr/>
            </p14:nvContentPartPr>
            <p14:xfrm>
              <a:off x="9684780" y="2918340"/>
              <a:ext cx="360" cy="360"/>
            </p14:xfrm>
          </p:contentPart>
        </mc:Choice>
        <mc:Fallback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75780" y="2909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14:cNvPr>
              <p14:cNvContentPartPr/>
              <p14:nvPr/>
            </p14:nvContentPartPr>
            <p14:xfrm>
              <a:off x="9730500" y="3009420"/>
              <a:ext cx="360" cy="360"/>
            </p14:xfrm>
          </p:contentPart>
        </mc:Choice>
        <mc:Fallback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186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0840810F-7273-47B2-BEC9-DAE09532DE7E}"/>
              </a:ext>
            </a:extLst>
          </p:cNvPr>
          <p:cNvGrpSpPr/>
          <p:nvPr/>
        </p:nvGrpSpPr>
        <p:grpSpPr>
          <a:xfrm>
            <a:off x="9662100" y="2834460"/>
            <a:ext cx="76320" cy="7920"/>
            <a:chOff x="9662100" y="2834460"/>
            <a:chExt cx="7632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14:cNvPr>
                <p14:cNvContentPartPr/>
                <p14:nvPr/>
              </p14:nvContentPartPr>
              <p14:xfrm>
                <a:off x="9662100" y="2839140"/>
                <a:ext cx="3240" cy="324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53100" y="2830140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14:cNvPr>
                <p14:cNvContentPartPr/>
                <p14:nvPr/>
              </p14:nvContentPartPr>
              <p14:xfrm>
                <a:off x="9738060" y="2834460"/>
                <a:ext cx="360" cy="36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29420" y="282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4746DBB3-9963-43EF-9BB7-AA8754105D44}"/>
              </a:ext>
            </a:extLst>
          </p:cNvPr>
          <p:cNvGrpSpPr/>
          <p:nvPr/>
        </p:nvGrpSpPr>
        <p:grpSpPr>
          <a:xfrm>
            <a:off x="9791700" y="2719980"/>
            <a:ext cx="48960" cy="30960"/>
            <a:chOff x="9791700" y="2719980"/>
            <a:chExt cx="48960" cy="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14:cNvPr>
                <p14:cNvContentPartPr/>
                <p14:nvPr/>
              </p14:nvContentPartPr>
              <p14:xfrm>
                <a:off x="9837060" y="2750580"/>
                <a:ext cx="3600" cy="36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8420" y="274194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14:cNvPr>
                <p14:cNvContentPartPr/>
                <p14:nvPr/>
              </p14:nvContentPartPr>
              <p14:xfrm>
                <a:off x="9791700" y="2719980"/>
                <a:ext cx="360" cy="36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2700" y="271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69EECDA3-1CB3-4992-8659-068C436A38B5}"/>
              </a:ext>
            </a:extLst>
          </p:cNvPr>
          <p:cNvGrpSpPr/>
          <p:nvPr/>
        </p:nvGrpSpPr>
        <p:grpSpPr>
          <a:xfrm>
            <a:off x="9563100" y="2994660"/>
            <a:ext cx="53280" cy="114480"/>
            <a:chOff x="9563100" y="2994660"/>
            <a:chExt cx="5328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14:cNvPr>
                <p14:cNvContentPartPr/>
                <p14:nvPr/>
              </p14:nvContentPartPr>
              <p14:xfrm>
                <a:off x="9593340" y="2994660"/>
                <a:ext cx="23040" cy="11448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84700" y="2985660"/>
                  <a:ext cx="40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14:cNvPr>
                <p14:cNvContentPartPr/>
                <p14:nvPr/>
              </p14:nvContentPartPr>
              <p14:xfrm>
                <a:off x="9563100" y="3047940"/>
                <a:ext cx="360" cy="36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54100" y="3038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14:cNvPr>
              <p14:cNvContentPartPr/>
              <p14:nvPr/>
            </p14:nvContentPartPr>
            <p14:xfrm>
              <a:off x="9448620" y="3139020"/>
              <a:ext cx="360" cy="360"/>
            </p14:xfrm>
          </p:contentPart>
        </mc:Choice>
        <mc:Fallback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39620" y="313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14:cNvPr>
              <p14:cNvContentPartPr/>
              <p14:nvPr/>
            </p14:nvContentPartPr>
            <p14:xfrm>
              <a:off x="9288420" y="3207780"/>
              <a:ext cx="360" cy="360"/>
            </p14:xfrm>
          </p:contentPart>
        </mc:Choice>
        <mc:Fallback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978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279CC7B3-36AC-4095-828E-EB9001DF17EF}"/>
              </a:ext>
            </a:extLst>
          </p:cNvPr>
          <p:cNvGrpSpPr/>
          <p:nvPr/>
        </p:nvGrpSpPr>
        <p:grpSpPr>
          <a:xfrm>
            <a:off x="9189420" y="2956140"/>
            <a:ext cx="228960" cy="137880"/>
            <a:chOff x="9189420" y="2956140"/>
            <a:chExt cx="22896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14:cNvPr>
                <p14:cNvContentPartPr/>
                <p14:nvPr/>
              </p14:nvContentPartPr>
              <p14:xfrm>
                <a:off x="9326940" y="2964060"/>
                <a:ext cx="360" cy="36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7940" y="2955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14:cNvPr>
                <p14:cNvContentPartPr/>
                <p14:nvPr/>
              </p14:nvContentPartPr>
              <p14:xfrm>
                <a:off x="9418020" y="2956140"/>
                <a:ext cx="360" cy="3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09380" y="2947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14:cNvPr>
                <p14:cNvContentPartPr/>
                <p14:nvPr/>
              </p14:nvContentPartPr>
              <p14:xfrm>
                <a:off x="9357180" y="3093660"/>
                <a:ext cx="360" cy="36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48540" y="3085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14:cNvPr>
                <p14:cNvContentPartPr/>
                <p14:nvPr/>
              </p14:nvContentPartPr>
              <p14:xfrm>
                <a:off x="9319020" y="3040020"/>
                <a:ext cx="360" cy="36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0020" y="303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14:cNvPr>
                <p14:cNvContentPartPr/>
                <p14:nvPr/>
              </p14:nvContentPartPr>
              <p14:xfrm>
                <a:off x="9402900" y="3017340"/>
                <a:ext cx="360" cy="36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93900" y="3008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14:cNvPr>
                <p14:cNvContentPartPr/>
                <p14:nvPr/>
              </p14:nvContentPartPr>
              <p14:xfrm>
                <a:off x="9189420" y="3078540"/>
                <a:ext cx="360" cy="36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0420" y="3069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14:cNvPr>
                <p14:cNvContentPartPr/>
                <p14:nvPr/>
              </p14:nvContentPartPr>
              <p14:xfrm>
                <a:off x="9227580" y="2994660"/>
                <a:ext cx="360" cy="36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894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14:cNvPr>
                <p14:cNvContentPartPr/>
                <p14:nvPr/>
              </p14:nvContentPartPr>
              <p14:xfrm>
                <a:off x="9280860" y="3055500"/>
                <a:ext cx="360" cy="36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2220" y="3046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14:cNvPr>
              <p14:cNvContentPartPr/>
              <p14:nvPr/>
            </p14:nvContentPartPr>
            <p14:xfrm>
              <a:off x="9189420" y="3207780"/>
              <a:ext cx="360" cy="360"/>
            </p14:xfrm>
          </p:contentPart>
        </mc:Choice>
        <mc:Fallback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8042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14:cNvPr>
              <p14:cNvContentPartPr/>
              <p14:nvPr/>
            </p14:nvContentPartPr>
            <p14:xfrm>
              <a:off x="9067740" y="3245940"/>
              <a:ext cx="360" cy="360"/>
            </p14:xfrm>
          </p:contentPart>
        </mc:Choice>
        <mc:Fallback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8740" y="32373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1292A71C-8199-4256-B071-921381F87CE5}"/>
              </a:ext>
            </a:extLst>
          </p:cNvPr>
          <p:cNvGrpSpPr/>
          <p:nvPr/>
        </p:nvGrpSpPr>
        <p:grpSpPr>
          <a:xfrm>
            <a:off x="9113460" y="3131820"/>
            <a:ext cx="198360" cy="23040"/>
            <a:chOff x="9113460" y="3131820"/>
            <a:chExt cx="198360" cy="2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14:cNvPr>
                <p14:cNvContentPartPr/>
                <p14:nvPr/>
              </p14:nvContentPartPr>
              <p14:xfrm>
                <a:off x="9113460" y="3139020"/>
                <a:ext cx="360" cy="36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14:cNvPr>
                <p14:cNvContentPartPr/>
                <p14:nvPr/>
              </p14:nvContentPartPr>
              <p14:xfrm>
                <a:off x="9136140" y="3154500"/>
                <a:ext cx="360" cy="36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27140" y="3145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14:cNvPr>
                <p14:cNvContentPartPr/>
                <p14:nvPr/>
              </p14:nvContentPartPr>
              <p14:xfrm>
                <a:off x="9197340" y="3139020"/>
                <a:ext cx="360" cy="36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834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14:cNvPr>
                <p14:cNvContentPartPr/>
                <p14:nvPr/>
              </p14:nvContentPartPr>
              <p14:xfrm>
                <a:off x="9243060" y="3131820"/>
                <a:ext cx="360" cy="36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34060" y="3122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14:cNvPr>
                <p14:cNvContentPartPr/>
                <p14:nvPr/>
              </p14:nvContentPartPr>
              <p14:xfrm>
                <a:off x="9311460" y="3146940"/>
                <a:ext cx="360" cy="36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2820" y="3138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14:cNvPr>
              <p14:cNvContentPartPr/>
              <p14:nvPr/>
            </p14:nvContentPartPr>
            <p14:xfrm>
              <a:off x="9387420" y="3192300"/>
              <a:ext cx="360" cy="360"/>
            </p14:xfrm>
          </p:contentPart>
        </mc:Choice>
        <mc:Fallback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78780" y="3183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14:cNvPr>
              <p14:cNvContentPartPr/>
              <p14:nvPr/>
            </p14:nvContentPartPr>
            <p14:xfrm>
              <a:off x="9501900" y="3222900"/>
              <a:ext cx="360" cy="360"/>
            </p14:xfrm>
          </p:contentPart>
        </mc:Choice>
        <mc:Fallback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92900" y="3214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14:cNvPr>
              <p14:cNvContentPartPr/>
              <p14:nvPr/>
            </p14:nvContentPartPr>
            <p14:xfrm>
              <a:off x="9517020" y="3009420"/>
              <a:ext cx="360" cy="360"/>
            </p14:xfrm>
          </p:contentPart>
        </mc:Choice>
        <mc:Fallback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14:cNvPr>
              <p14:cNvContentPartPr/>
              <p14:nvPr/>
            </p14:nvContentPartPr>
            <p14:xfrm>
              <a:off x="9517020" y="2849580"/>
              <a:ext cx="360" cy="360"/>
            </p14:xfrm>
          </p:contentPart>
        </mc:Choice>
        <mc:Fallback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2840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14:cNvPr>
              <p14:cNvContentPartPr/>
              <p14:nvPr/>
            </p14:nvContentPartPr>
            <p14:xfrm>
              <a:off x="9280860" y="3253500"/>
              <a:ext cx="360" cy="360"/>
            </p14:xfrm>
          </p:contentPart>
        </mc:Choice>
        <mc:Fallback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2220" y="32448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247223F7-432B-48D6-A118-6EC9A4B45212}"/>
              </a:ext>
            </a:extLst>
          </p:cNvPr>
          <p:cNvGrpSpPr/>
          <p:nvPr/>
        </p:nvGrpSpPr>
        <p:grpSpPr>
          <a:xfrm>
            <a:off x="8945700" y="3276540"/>
            <a:ext cx="259200" cy="114480"/>
            <a:chOff x="8945700" y="3276540"/>
            <a:chExt cx="25920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14:cNvPr>
                <p14:cNvContentPartPr/>
                <p14:nvPr/>
              </p14:nvContentPartPr>
              <p14:xfrm>
                <a:off x="9113460" y="3284100"/>
                <a:ext cx="360" cy="36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14:cNvPr>
                <p14:cNvContentPartPr/>
                <p14:nvPr/>
              </p14:nvContentPartPr>
              <p14:xfrm>
                <a:off x="9204540" y="3276540"/>
                <a:ext cx="360" cy="36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5900" y="326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14:cNvPr>
                <p14:cNvContentPartPr/>
                <p14:nvPr/>
              </p14:nvContentPartPr>
              <p14:xfrm>
                <a:off x="9006540" y="3306780"/>
                <a:ext cx="360" cy="36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29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14:cNvPr>
                <p14:cNvContentPartPr/>
                <p14:nvPr/>
              </p14:nvContentPartPr>
              <p14:xfrm>
                <a:off x="9067740" y="3321900"/>
                <a:ext cx="360" cy="36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5874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14:cNvPr>
                <p14:cNvContentPartPr/>
                <p14:nvPr/>
              </p14:nvContentPartPr>
              <p14:xfrm>
                <a:off x="9121020" y="3329820"/>
                <a:ext cx="3600" cy="36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12020" y="33211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14:cNvPr>
                <p14:cNvContentPartPr/>
                <p14:nvPr/>
              </p14:nvContentPartPr>
              <p14:xfrm>
                <a:off x="9174300" y="3321900"/>
                <a:ext cx="360" cy="36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6566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14:cNvPr>
                <p14:cNvContentPartPr/>
                <p14:nvPr/>
              </p14:nvContentPartPr>
              <p14:xfrm>
                <a:off x="9006540" y="3383100"/>
                <a:ext cx="360" cy="36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374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14:cNvPr>
                <p14:cNvContentPartPr/>
                <p14:nvPr/>
              </p14:nvContentPartPr>
              <p14:xfrm>
                <a:off x="8945700" y="3337380"/>
                <a:ext cx="360" cy="36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7060" y="3328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14:cNvPr>
                <p14:cNvContentPartPr/>
                <p14:nvPr/>
              </p14:nvContentPartPr>
              <p14:xfrm>
                <a:off x="9044700" y="3367980"/>
                <a:ext cx="360" cy="36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36060" y="3358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14:cNvPr>
                <p14:cNvContentPartPr/>
                <p14:nvPr/>
              </p14:nvContentPartPr>
              <p14:xfrm>
                <a:off x="9097980" y="3390660"/>
                <a:ext cx="360" cy="36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934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14:cNvPr>
              <p14:cNvContentPartPr/>
              <p14:nvPr/>
            </p14:nvContentPartPr>
            <p14:xfrm>
              <a:off x="8907540" y="3398220"/>
              <a:ext cx="360" cy="360"/>
            </p14:xfrm>
          </p:contentPart>
        </mc:Choice>
        <mc:Fallback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98540" y="33895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вероятности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322</Words>
  <Application>Microsoft Office PowerPoint</Application>
  <PresentationFormat>Широкоэкранный</PresentationFormat>
  <Paragraphs>68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Лекция №1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32</cp:revision>
  <dcterms:created xsi:type="dcterms:W3CDTF">2025-01-13T07:28:47Z</dcterms:created>
  <dcterms:modified xsi:type="dcterms:W3CDTF">2025-01-13T16:44:05Z</dcterms:modified>
</cp:coreProperties>
</file>