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606871b3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606871b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cf088a5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fcf088a5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fcf088a5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fcf088a5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fcf088a5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fcf088a5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fcf088a5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fcf088a5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fcf088a5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fcf088a5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fcf088a5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fcf088a5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fcf088a5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fcf088a5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fcf088a5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fcf088a5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Calculadora de Co²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709625" y="3048450"/>
            <a:ext cx="3073200" cy="19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43"/>
              <a:t>Grupo: </a:t>
            </a:r>
            <a:endParaRPr sz="1343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3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43"/>
              <a:t>Carlos Kraizfeld</a:t>
            </a:r>
            <a:endParaRPr sz="1143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43"/>
              <a:t>Gustavo Novaes</a:t>
            </a:r>
            <a:endParaRPr sz="1143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43"/>
              <a:t>Gustavo Vinícius</a:t>
            </a:r>
            <a:endParaRPr sz="1143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43"/>
              <a:t>Júlio Maciel</a:t>
            </a:r>
            <a:endParaRPr sz="1143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43"/>
              <a:t>Victor Abreu</a:t>
            </a:r>
            <a:endParaRPr sz="1143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43"/>
              <a:t>Matheus Madaleno</a:t>
            </a:r>
            <a:endParaRPr sz="11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r>
              <a:rPr lang="pt-BR"/>
              <a:t> 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https://www.ecycle.com.br/co2/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4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dióxido de carbono (CO2), também conhecido como gás carbônico, é um composto químico gasoso que provoca graves desequilíbrios no efeito estufa do planeta Terra.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gás </a:t>
            </a:r>
            <a:r>
              <a:rPr lang="pt-BR"/>
              <a:t>carbônico</a:t>
            </a:r>
            <a:r>
              <a:rPr lang="pt-BR"/>
              <a:t> é emitido por diversas atividades e equipamentos de humanos, como em carros, </a:t>
            </a:r>
            <a:r>
              <a:rPr lang="pt-BR"/>
              <a:t>eletrônicos</a:t>
            </a:r>
            <a:r>
              <a:rPr lang="pt-BR"/>
              <a:t> em geral, gás de cozinha e etc.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600" y="1567550"/>
            <a:ext cx="3544723" cy="2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Calcular emissão de Co2 por cada equipamento informado pelo usuário.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Gerar </a:t>
            </a:r>
            <a:r>
              <a:rPr lang="pt-BR"/>
              <a:t>relatórios</a:t>
            </a:r>
            <a:r>
              <a:rPr lang="pt-BR"/>
              <a:t> com </a:t>
            </a:r>
            <a:r>
              <a:rPr lang="pt-BR"/>
              <a:t>históricos</a:t>
            </a:r>
            <a:r>
              <a:rPr lang="pt-BR"/>
              <a:t> de consumo de Co2 com base nos dias que foi calculado o consumo.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Ter </a:t>
            </a:r>
            <a:r>
              <a:rPr lang="pt-BR"/>
              <a:t>relatórios</a:t>
            </a:r>
            <a:r>
              <a:rPr lang="pt-BR"/>
              <a:t> de emissão com base na categoria dos equipamentos.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</a:t>
            </a:r>
            <a:r>
              <a:rPr lang="pt-BR"/>
              <a:t> alvo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352300" y="1585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sistema será utilizado principalmente por pessoas interessadas em controlar a sua emissão de CO</a:t>
            </a:r>
            <a:r>
              <a:rPr lang="pt-BR"/>
              <a:t>².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Estas, terão diversos propósitos específicos, assim como economizar ou até mesmo o combate </a:t>
            </a:r>
            <a:r>
              <a:rPr lang="pt-BR"/>
              <a:t>à poluição.</a:t>
            </a:r>
            <a:r>
              <a:rPr lang="pt-BR"/>
              <a:t> </a:t>
            </a:r>
            <a:endParaRPr sz="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83375" y="55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Layout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975" y="563450"/>
            <a:ext cx="6342052" cy="450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70650" y="487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Relatórios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25" y="2258825"/>
            <a:ext cx="8225199" cy="20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75" y="1401875"/>
            <a:ext cx="8225200" cy="749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DER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75" y="1621375"/>
            <a:ext cx="7900649" cy="31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426225" y="243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1170" l="-780" r="779" t="-1170"/>
          <a:stretch/>
        </p:blipFill>
        <p:spPr>
          <a:xfrm>
            <a:off x="1016363" y="782100"/>
            <a:ext cx="6979375" cy="39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Desta forma concluímos que a emissão excessiva de carbono é um problema atual e que causa graves danos à camada de ozônio, porém, com a ajuda da tecnologia, incentivos e </a:t>
            </a:r>
            <a:r>
              <a:rPr lang="pt-BR"/>
              <a:t>compensações</a:t>
            </a:r>
            <a:r>
              <a:rPr lang="pt-BR"/>
              <a:t> de gastos podemos diminuir esses danos e ajudar o nosso planeta.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