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9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64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54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5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2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6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5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4A05-10EB-4667-8A42-80E28E34AE6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C4F5-BBCD-49FE-822E-416866A5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2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victoragbol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80565"/>
          </a:xfrm>
        </p:spPr>
        <p:txBody>
          <a:bodyPr/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PROJECT REPORT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2312" y="6043961"/>
            <a:ext cx="5151864" cy="468350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BY VICTOR AGBOLI IFECHUKWUDE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7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637"/>
            <a:ext cx="10515600" cy="741363"/>
          </a:xfrm>
        </p:spPr>
        <p:txBody>
          <a:bodyPr/>
          <a:lstStyle/>
          <a:p>
            <a:pPr algn="ctr"/>
            <a:r>
              <a:rPr lang="en-GB" b="1" dirty="0" smtClean="0"/>
              <a:t>ANALYSIS AND INFERENCE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997"/>
            <a:ext cx="11252200" cy="58769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From the bar plots, these inferences </a:t>
            </a:r>
          </a:p>
          <a:p>
            <a:pPr marL="0" indent="0">
              <a:buNone/>
            </a:pPr>
            <a:r>
              <a:rPr lang="en-GB" dirty="0" smtClean="0"/>
              <a:t>can be drawn: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sz="2400" dirty="0"/>
              <a:t>M</a:t>
            </a:r>
            <a:r>
              <a:rPr lang="en-GB" sz="2400" dirty="0" smtClean="0"/>
              <a:t>ost of the employees who left came from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sales, technical and support departments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Most of the employees that stayed came from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the sales, technical and support departments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Conclusion: special attention should be given to these </a:t>
            </a:r>
          </a:p>
          <a:p>
            <a:pPr marL="0" indent="0">
              <a:buNone/>
            </a:pPr>
            <a:r>
              <a:rPr lang="en-GB" sz="2400" dirty="0"/>
              <a:t>d</a:t>
            </a:r>
            <a:r>
              <a:rPr lang="en-GB" sz="2400" dirty="0" smtClean="0"/>
              <a:t>epartments; sales, technical and support </a:t>
            </a:r>
          </a:p>
          <a:p>
            <a:pPr marL="0" indent="0">
              <a:buNone/>
            </a:pPr>
            <a:r>
              <a:rPr lang="en-GB" sz="2400" dirty="0" smtClean="0"/>
              <a:t>Departments i.e. people whose functions </a:t>
            </a:r>
          </a:p>
          <a:p>
            <a:pPr marL="0" indent="0">
              <a:buNone/>
            </a:pPr>
            <a:r>
              <a:rPr lang="en-GB" sz="2400" dirty="0" smtClean="0"/>
              <a:t>has to do with dealing with clients or customers</a:t>
            </a:r>
          </a:p>
          <a:p>
            <a:pPr marL="0" indent="0">
              <a:buNone/>
            </a:pPr>
            <a:r>
              <a:rPr lang="en-GB" sz="2400" dirty="0" smtClean="0"/>
              <a:t> 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888996"/>
            <a:ext cx="4864100" cy="2540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3429000"/>
            <a:ext cx="48641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637"/>
            <a:ext cx="10515600" cy="741363"/>
          </a:xfrm>
        </p:spPr>
        <p:txBody>
          <a:bodyPr/>
          <a:lstStyle/>
          <a:p>
            <a:pPr algn="ctr"/>
            <a:r>
              <a:rPr lang="en-GB" b="1" dirty="0" smtClean="0"/>
              <a:t>ANALYSIS AND INFERENCE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037"/>
            <a:ext cx="11252200" cy="59578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From the scatter plots, these inferences </a:t>
            </a:r>
          </a:p>
          <a:p>
            <a:pPr marL="0" indent="0">
              <a:buNone/>
            </a:pPr>
            <a:r>
              <a:rPr lang="en-GB" dirty="0" smtClean="0"/>
              <a:t>can be drawn: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sz="2400" dirty="0" smtClean="0"/>
              <a:t>For the employees who left, they had high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satisfaction level when the average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monthly hours was between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175 -225 hours. Anything else gives a low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satisfaction level</a:t>
            </a: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For the employees who stayed, they had high</a:t>
            </a:r>
          </a:p>
          <a:p>
            <a:pPr marL="0" indent="0">
              <a:buNone/>
            </a:pPr>
            <a:r>
              <a:rPr lang="en-GB" sz="2400" dirty="0" smtClean="0"/>
              <a:t>     satisfaction level when the average </a:t>
            </a:r>
          </a:p>
          <a:p>
            <a:pPr marL="0" indent="0">
              <a:buNone/>
            </a:pPr>
            <a:r>
              <a:rPr lang="en-GB" sz="2400" dirty="0" smtClean="0"/>
              <a:t>     monthly hours was between </a:t>
            </a:r>
          </a:p>
          <a:p>
            <a:pPr marL="0" indent="0">
              <a:buNone/>
            </a:pPr>
            <a:r>
              <a:rPr lang="en-GB" sz="2400" dirty="0" smtClean="0"/>
              <a:t>     130 -275 hours. Anything else gives a low</a:t>
            </a:r>
          </a:p>
          <a:p>
            <a:pPr marL="0" indent="0">
              <a:buNone/>
            </a:pPr>
            <a:r>
              <a:rPr lang="en-GB" sz="2400" dirty="0" smtClean="0"/>
              <a:t>     satisfaction level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Conclusion: for best satisfaction level, employees</a:t>
            </a:r>
          </a:p>
          <a:p>
            <a:pPr marL="0" indent="0">
              <a:buNone/>
            </a:pPr>
            <a:r>
              <a:rPr lang="en-GB" sz="2400" dirty="0"/>
              <a:t>s</a:t>
            </a:r>
            <a:r>
              <a:rPr lang="en-GB" sz="2400" dirty="0" smtClean="0"/>
              <a:t>houldn’t work less or more than 175 – 225</a:t>
            </a:r>
          </a:p>
          <a:p>
            <a:pPr marL="0" indent="0">
              <a:buNone/>
            </a:pPr>
            <a:r>
              <a:rPr lang="en-GB" sz="2400" dirty="0"/>
              <a:t>h</a:t>
            </a:r>
            <a:r>
              <a:rPr lang="en-GB" sz="2400" dirty="0" smtClean="0"/>
              <a:t>ours on an average per month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88" y="808037"/>
            <a:ext cx="5561012" cy="2989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88" y="3797301"/>
            <a:ext cx="5548312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INFERENCE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What type of employees are leaving?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Those who weren’t promoted in the last 5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Those  whose are low to medium salary earners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Those who belonged to a department whose functions had to do with dealing     with clients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Those who did too little or too much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Those who had spent between 2-4 years in the company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Those whose average monthly hours is below or above 175 - 225 hours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1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INFERENCE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Which employees are prone to leaving?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Those who weren’t promoted in the last 5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Those  whose are low to medium salary earners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Those who belonged to a department whose functions had to do with dealing     with clients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Those who are doing less or more than 3-5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Those who had spent between 3-5 years in the company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Those whose average monthly hours is below or above 130 - 275 hours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5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pPr algn="ctr"/>
            <a:r>
              <a:rPr lang="en-GB" b="1" dirty="0" smtClean="0"/>
              <a:t>RECOMMENDATIONS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7418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Employees should be given 3-5 projects to avoid decrease in satisfaction level.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Faster promotions needs to be given to deserving employees. 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The average monthly hours for the employees should be between 130-275 hours to avoid under and over utilization. 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Better incentives and salary structures needs to be </a:t>
            </a:r>
            <a:r>
              <a:rPr lang="en-GB" smtClean="0"/>
              <a:t>implemented </a:t>
            </a:r>
            <a:r>
              <a:rPr lang="en-GB" smtClean="0"/>
              <a:t>to </a:t>
            </a:r>
            <a:r>
              <a:rPr lang="en-GB" dirty="0" smtClean="0"/>
              <a:t>avoid decrease in satisfaction level. 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Retraining and incentives should be given to employees whose function has to do with dealing with clients.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The company values and culture needs to be stated every now and then, so employees can have long term career plans in the company</a:t>
            </a:r>
            <a:r>
              <a:rPr lang="en-GB" sz="24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0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74937"/>
          </a:xfrm>
        </p:spPr>
        <p:txBody>
          <a:bodyPr/>
          <a:lstStyle/>
          <a:p>
            <a:r>
              <a:rPr lang="en-GB" b="1" dirty="0" smtClean="0"/>
              <a:t>THANK YOU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65600"/>
            <a:ext cx="11176000" cy="2362200"/>
          </a:xfrm>
        </p:spPr>
        <p:txBody>
          <a:bodyPr/>
          <a:lstStyle/>
          <a:p>
            <a:pPr algn="l"/>
            <a:r>
              <a:rPr lang="en-GB" u="sng" dirty="0" smtClean="0"/>
              <a:t>CONTACT DETAILS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Name: Victor </a:t>
            </a:r>
            <a:r>
              <a:rPr lang="en-GB" dirty="0" err="1" smtClean="0"/>
              <a:t>Agboli</a:t>
            </a:r>
            <a:r>
              <a:rPr lang="en-GB" dirty="0" smtClean="0"/>
              <a:t> </a:t>
            </a:r>
            <a:r>
              <a:rPr lang="en-GB" dirty="0" err="1" smtClean="0"/>
              <a:t>Ifechukwude</a:t>
            </a:r>
            <a:endParaRPr lang="en-GB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err="1" smtClean="0"/>
              <a:t>linkedIn</a:t>
            </a:r>
            <a:r>
              <a:rPr lang="en-GB" dirty="0" smtClean="0"/>
              <a:t>: </a:t>
            </a:r>
            <a:r>
              <a:rPr lang="en-GB" dirty="0" smtClean="0">
                <a:hlinkClick r:id="rId2"/>
              </a:rPr>
              <a:t>https://www.linkedin.com/in/victoragboli/</a:t>
            </a:r>
            <a:endParaRPr lang="en-GB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Email: victoragboli@gmail.com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5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AGENDA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PROBLEM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ANALYSIS AND INFERENCE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RECOMMENDATONS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7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PROBLEM STATEMENT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dataset given contained information about employees who stayed and left in a company.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are required to answer these questions: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What type of employees are leaving?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Which employees are prone to leave next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6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pPr algn="ctr"/>
            <a:r>
              <a:rPr lang="en-GB" b="1" dirty="0" smtClean="0"/>
              <a:t>ANALYSIS AND INFERENCE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626"/>
            <a:ext cx="10769600" cy="4986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From the Pie chart, we can see that: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/>
              <a:t> The percentage of employees who stayed is</a:t>
            </a:r>
          </a:p>
          <a:p>
            <a:pPr marL="0" indent="0" algn="just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76%, and the percentage of employees</a:t>
            </a:r>
            <a:endParaRPr lang="en-GB" dirty="0" smtClean="0"/>
          </a:p>
          <a:p>
            <a:pPr marL="0" indent="0" algn="just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who left is 24%. This percentage is large</a:t>
            </a:r>
          </a:p>
          <a:p>
            <a:pPr marL="0" indent="0" algn="just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enough to cause concern for the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 The satisfaction level of employees who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stayed is 0.67 which is higher than the </a:t>
            </a:r>
          </a:p>
          <a:p>
            <a:pPr marL="0" indent="0">
              <a:buNone/>
            </a:pPr>
            <a:r>
              <a:rPr lang="en-GB" sz="2400" dirty="0" smtClean="0"/>
              <a:t>      satisfaction level of 0.44 of employees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who left 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95400"/>
            <a:ext cx="4648200" cy="3009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482311"/>
            <a:ext cx="47879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637"/>
            <a:ext cx="10515600" cy="741363"/>
          </a:xfrm>
        </p:spPr>
        <p:txBody>
          <a:bodyPr/>
          <a:lstStyle/>
          <a:p>
            <a:pPr algn="ctr"/>
            <a:r>
              <a:rPr lang="en-GB" b="1" dirty="0" smtClean="0"/>
              <a:t>ANALYSIS AND INFERENCE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999"/>
            <a:ext cx="11074400" cy="587692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From the bar plots, these inferences can </a:t>
            </a:r>
          </a:p>
          <a:p>
            <a:pPr marL="0" indent="0">
              <a:buNone/>
            </a:pPr>
            <a:r>
              <a:rPr lang="en-GB" dirty="0"/>
              <a:t>b</a:t>
            </a:r>
            <a:r>
              <a:rPr lang="en-GB" dirty="0" smtClean="0"/>
              <a:t>e drawn: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sz="2400" dirty="0" smtClean="0"/>
              <a:t>The employees who left earned a little less in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the  “medium” and “high” category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 </a:t>
            </a:r>
            <a:r>
              <a:rPr lang="en-GB" sz="2400" dirty="0" smtClean="0"/>
              <a:t>The employees who stayed earned more in </a:t>
            </a:r>
          </a:p>
          <a:p>
            <a:pPr marL="0" indent="0">
              <a:buNone/>
            </a:pPr>
            <a:r>
              <a:rPr lang="en-GB" sz="2400" dirty="0" smtClean="0"/>
              <a:t>      the “medium” and “high” category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Conclusion: employees who left were earning </a:t>
            </a:r>
          </a:p>
          <a:p>
            <a:pPr marL="0" indent="0">
              <a:buNone/>
            </a:pPr>
            <a:r>
              <a:rPr lang="en-GB" sz="2400" dirty="0" smtClean="0"/>
              <a:t>less than those who stayed. 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They were underappreciated.  </a:t>
            </a:r>
            <a:endParaRPr lang="en-GB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50" y="800101"/>
            <a:ext cx="4933950" cy="2959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3759201"/>
            <a:ext cx="4876800" cy="30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637"/>
            <a:ext cx="10515600" cy="741363"/>
          </a:xfrm>
        </p:spPr>
        <p:txBody>
          <a:bodyPr/>
          <a:lstStyle/>
          <a:p>
            <a:pPr algn="ctr"/>
            <a:r>
              <a:rPr lang="en-GB" b="1" dirty="0" smtClean="0"/>
              <a:t>ANALYSIS AND INFERENCE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999"/>
            <a:ext cx="11074400" cy="587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From the bar plots, these inferences can </a:t>
            </a:r>
          </a:p>
          <a:p>
            <a:pPr marL="0" indent="0">
              <a:buNone/>
            </a:pPr>
            <a:r>
              <a:rPr lang="en-GB" dirty="0"/>
              <a:t>b</a:t>
            </a:r>
            <a:r>
              <a:rPr lang="en-GB" dirty="0" smtClean="0"/>
              <a:t>e drawn: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The employees who left worked on less or too</a:t>
            </a:r>
          </a:p>
          <a:p>
            <a:pPr marL="0" indent="0">
              <a:buNone/>
            </a:pPr>
            <a:r>
              <a:rPr lang="en-GB" sz="2400" dirty="0" smtClean="0"/>
              <a:t>      much projects</a:t>
            </a: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The employees who stayed mostly did 3-5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projects</a:t>
            </a: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Conclusion: employees who left were being under</a:t>
            </a:r>
          </a:p>
          <a:p>
            <a:pPr marL="0" indent="0">
              <a:buNone/>
            </a:pPr>
            <a:r>
              <a:rPr lang="en-GB" sz="2400" dirty="0" smtClean="0"/>
              <a:t>And overworked. In other words, their ability wasn’t</a:t>
            </a:r>
          </a:p>
          <a:p>
            <a:pPr marL="0" indent="0">
              <a:buNone/>
            </a:pPr>
            <a:r>
              <a:rPr lang="en-GB" sz="2400" dirty="0"/>
              <a:t>o</a:t>
            </a:r>
            <a:r>
              <a:rPr lang="en-GB" sz="2400" dirty="0" smtClean="0"/>
              <a:t>ptimised.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0" y="1092199"/>
            <a:ext cx="4686300" cy="2603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3695700"/>
            <a:ext cx="4546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637"/>
            <a:ext cx="10515600" cy="741363"/>
          </a:xfrm>
        </p:spPr>
        <p:txBody>
          <a:bodyPr/>
          <a:lstStyle/>
          <a:p>
            <a:pPr algn="ctr"/>
            <a:r>
              <a:rPr lang="en-GB" b="1" dirty="0" smtClean="0"/>
              <a:t>ANALYSIS AND INFERENCE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999"/>
            <a:ext cx="11252200" cy="5876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From the scatter plots, these inferences </a:t>
            </a:r>
          </a:p>
          <a:p>
            <a:pPr marL="0" indent="0">
              <a:buNone/>
            </a:pPr>
            <a:r>
              <a:rPr lang="en-GB" dirty="0" smtClean="0"/>
              <a:t>can be drawn: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sz="2400" dirty="0" smtClean="0"/>
              <a:t>The employees who left had a higher level of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satisfaction when they did  4- 5 projects,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and lower level of satisfaction when they did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any project higher or lower than that.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The employees that stayed had a higher level of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satisfaction when they did 3-5 projects, and low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level of satisfaction when they did any project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higher or lower than that. 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Conclusion: for better employee satisfaction, the </a:t>
            </a:r>
          </a:p>
          <a:p>
            <a:pPr marL="0" indent="0">
              <a:buNone/>
            </a:pPr>
            <a:r>
              <a:rPr lang="en-GB" sz="2400" dirty="0"/>
              <a:t>n</a:t>
            </a:r>
            <a:r>
              <a:rPr lang="en-GB" sz="2400" dirty="0" smtClean="0"/>
              <a:t>umber of projects should be between 3-5. 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75" y="815180"/>
            <a:ext cx="4733925" cy="3086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424" y="3827462"/>
            <a:ext cx="4772025" cy="2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637"/>
            <a:ext cx="10515600" cy="741363"/>
          </a:xfrm>
        </p:spPr>
        <p:txBody>
          <a:bodyPr/>
          <a:lstStyle/>
          <a:p>
            <a:pPr algn="ctr"/>
            <a:r>
              <a:rPr lang="en-GB" b="1" dirty="0" smtClean="0"/>
              <a:t>ANALYSIS AND INFERENCE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997"/>
            <a:ext cx="11252200" cy="5876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From the scatter plots, these inferences </a:t>
            </a:r>
          </a:p>
          <a:p>
            <a:pPr marL="0" indent="0">
              <a:buNone/>
            </a:pPr>
            <a:r>
              <a:rPr lang="en-GB" dirty="0" smtClean="0"/>
              <a:t>can be drawn: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sz="2400" dirty="0" smtClean="0"/>
              <a:t>The employees who left had steady decline in the </a:t>
            </a:r>
          </a:p>
          <a:p>
            <a:pPr marL="0" indent="0">
              <a:buNone/>
            </a:pPr>
            <a:r>
              <a:rPr lang="en-GB" sz="2400" dirty="0" smtClean="0"/>
              <a:t>      level of satisfaction from 2-4 years, and rose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significantly from 5-6 years. </a:t>
            </a: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The employees that stayed had steady decline in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the level of satisfaction from 2-5 years, and rose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significantly from 7-10 years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Conclusion: those employees prone to leave the</a:t>
            </a:r>
          </a:p>
          <a:p>
            <a:pPr marL="0" indent="0">
              <a:buNone/>
            </a:pPr>
            <a:r>
              <a:rPr lang="en-GB" sz="2400" dirty="0" smtClean="0"/>
              <a:t>Company are those that have spent between</a:t>
            </a:r>
          </a:p>
          <a:p>
            <a:pPr marL="0" indent="0">
              <a:buNone/>
            </a:pPr>
            <a:r>
              <a:rPr lang="en-GB" sz="2400" dirty="0" smtClean="0"/>
              <a:t>3-5 years</a:t>
            </a:r>
          </a:p>
          <a:p>
            <a:pPr marL="0" indent="0">
              <a:buNone/>
            </a:pPr>
            <a:r>
              <a:rPr lang="en-GB" sz="2400" dirty="0" smtClean="0"/>
              <a:t> 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0" y="888998"/>
            <a:ext cx="4667250" cy="3124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675" y="4013201"/>
            <a:ext cx="4657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637"/>
            <a:ext cx="10515600" cy="741363"/>
          </a:xfrm>
        </p:spPr>
        <p:txBody>
          <a:bodyPr/>
          <a:lstStyle/>
          <a:p>
            <a:pPr algn="ctr"/>
            <a:r>
              <a:rPr lang="en-GB" b="1" dirty="0" smtClean="0"/>
              <a:t>ANALYSIS AND INFERENCE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997"/>
            <a:ext cx="11252200" cy="587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From the bar plots, these inferences </a:t>
            </a:r>
          </a:p>
          <a:p>
            <a:pPr marL="0" indent="0">
              <a:buNone/>
            </a:pPr>
            <a:r>
              <a:rPr lang="en-GB" dirty="0" smtClean="0"/>
              <a:t>can be drawn: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sz="2400" dirty="0" smtClean="0"/>
              <a:t>The employees who left had not received any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promotion in the last 5 years. 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The employees that stayed had received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promotion in the last 5 years.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Conclusion: those employees prone to leave the</a:t>
            </a:r>
          </a:p>
          <a:p>
            <a:pPr marL="0" indent="0">
              <a:buNone/>
            </a:pPr>
            <a:r>
              <a:rPr lang="en-GB" sz="2400" dirty="0" smtClean="0"/>
              <a:t>Company are those that have not received promotion</a:t>
            </a:r>
          </a:p>
          <a:p>
            <a:pPr marL="0" indent="0">
              <a:buNone/>
            </a:pPr>
            <a:r>
              <a:rPr lang="en-GB" sz="2400" dirty="0" smtClean="0"/>
              <a:t>In the last 5 years.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0" y="888997"/>
            <a:ext cx="4559300" cy="254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01" y="3429000"/>
            <a:ext cx="4559300" cy="33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979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 PROJECT REPORT</vt:lpstr>
      <vt:lpstr>AGENDA</vt:lpstr>
      <vt:lpstr>PROBLEM STATEMENT</vt:lpstr>
      <vt:lpstr>ANALYSIS AND INFERENCE</vt:lpstr>
      <vt:lpstr>ANALYSIS AND INFERENCE </vt:lpstr>
      <vt:lpstr>ANALYSIS AND INFERENCE </vt:lpstr>
      <vt:lpstr>ANALYSIS AND INFERENCE </vt:lpstr>
      <vt:lpstr>ANALYSIS AND INFERENCE </vt:lpstr>
      <vt:lpstr>ANALYSIS AND INFERENCE </vt:lpstr>
      <vt:lpstr>ANALYSIS AND INFERENCE </vt:lpstr>
      <vt:lpstr>ANALYSIS AND INFERENCE </vt:lpstr>
      <vt:lpstr>INFERENCE</vt:lpstr>
      <vt:lpstr>INFERENCE</vt:lpstr>
      <vt:lpstr>RECOMMENDATIONS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AGBOLI</dc:creator>
  <cp:lastModifiedBy>AGBOLI</cp:lastModifiedBy>
  <cp:revision>21</cp:revision>
  <dcterms:created xsi:type="dcterms:W3CDTF">2020-04-23T21:52:11Z</dcterms:created>
  <dcterms:modified xsi:type="dcterms:W3CDTF">2020-04-30T23:56:49Z</dcterms:modified>
</cp:coreProperties>
</file>