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78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79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6604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0953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2879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8761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871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99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7581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60633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6583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2471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7F45AC6-C491-4585-A584-9CE2AF7D5500}" type="datetime1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757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3">
            <a:extLst>
              <a:ext uri="{FF2B5EF4-FFF2-40B4-BE49-F238E27FC236}">
                <a16:creationId xmlns:a16="http://schemas.microsoft.com/office/drawing/2014/main" id="{B899DBD0-68CD-7CD4-FD51-DC26858F538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35000"/>
          </a:blip>
          <a:srcRect t="1964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8A95DA4-58AC-C06B-EDC6-9AFF1BE803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>
            <a:normAutofit/>
          </a:bodyPr>
          <a:lstStyle/>
          <a:p>
            <a:r>
              <a:rPr lang="pt-BR"/>
              <a:t>Aula 2 – </a:t>
            </a:r>
            <a:r>
              <a:rPr lang="pt-BR" err="1"/>
              <a:t>React</a:t>
            </a:r>
            <a:r>
              <a:rPr lang="pt-BR"/>
              <a:t> </a:t>
            </a:r>
            <a:r>
              <a:rPr lang="pt-BR" err="1"/>
              <a:t>Native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333073-4703-3D15-8C8F-65DB5FB1FE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Criando o primeiro App</a:t>
            </a:r>
          </a:p>
          <a:p>
            <a:r>
              <a:rPr lang="pt-B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Prof. Aldy Salvino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7AB95BF-57D0-4E49-9EF2-408B47C8D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C520CBD-F82E-44E4-BDA5-128716AD7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618AE32-A526-42FC-A854-732740BD3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972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B4FC22-3880-105E-0620-D22696423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Criando uma conta no snack.expo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35F408-7614-F431-9A87-D2C2FE8CF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/>
              <a:t>Acesse o site: https://snack.expo.dev/</a:t>
            </a:r>
          </a:p>
        </p:txBody>
      </p:sp>
      <p:pic>
        <p:nvPicPr>
          <p:cNvPr id="5" name="Imagem 4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C89A269F-7B29-F05C-73EF-748FEB40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8702" y="394504"/>
            <a:ext cx="7281602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8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1A1B34-9FF9-4158-FA91-5B857FC08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525" y="753507"/>
            <a:ext cx="10653579" cy="4593828"/>
          </a:xfrm>
        </p:spPr>
        <p:txBody>
          <a:bodyPr/>
          <a:lstStyle/>
          <a:p>
            <a:r>
              <a:rPr lang="pt-BR" dirty="0"/>
              <a:t>Dê um nome ao seu projeto.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BF7C50-71AC-8648-1ACF-8447ACF3F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337" y="1463040"/>
            <a:ext cx="2505425" cy="130510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0C7096E2-A31C-6D97-8FB7-C0F6F18A3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2768147"/>
            <a:ext cx="762000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469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80EA10-CE8F-83E4-CBB5-69A7DF7D3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343" y="636540"/>
            <a:ext cx="10653579" cy="4593828"/>
          </a:xfrm>
        </p:spPr>
        <p:txBody>
          <a:bodyPr>
            <a:normAutofit/>
          </a:bodyPr>
          <a:lstStyle/>
          <a:p>
            <a:r>
              <a:rPr lang="pt-BR" b="1" dirty="0"/>
              <a:t>Em </a:t>
            </a:r>
            <a:r>
              <a:rPr lang="pt-BR" b="1" dirty="0" err="1"/>
              <a:t>App.Tsx</a:t>
            </a:r>
            <a:endParaRPr lang="pt-BR" b="1" dirty="0"/>
          </a:p>
          <a:p>
            <a:r>
              <a:rPr lang="pt-BR" b="1" dirty="0"/>
              <a:t>Crie o código abaixo:</a:t>
            </a:r>
          </a:p>
          <a:p>
            <a:pPr marL="0" indent="0">
              <a:buNone/>
            </a:pPr>
            <a:r>
              <a:rPr lang="pt-BR" b="1" dirty="0"/>
              <a:t> 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9354435-ED12-C707-D7B7-D621896086B4}"/>
              </a:ext>
            </a:extLst>
          </p:cNvPr>
          <p:cNvSpPr txBox="1"/>
          <p:nvPr/>
        </p:nvSpPr>
        <p:spPr>
          <a:xfrm>
            <a:off x="2692261" y="2091047"/>
            <a:ext cx="494233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} from '</a:t>
            </a:r>
            <a:r>
              <a:rPr lang="pt-BR" dirty="0" err="1"/>
              <a:t>react-native</a:t>
            </a:r>
            <a:r>
              <a:rPr lang="pt-BR" dirty="0"/>
              <a:t>'</a:t>
            </a:r>
          </a:p>
          <a:p>
            <a:endParaRPr lang="pt-BR" dirty="0"/>
          </a:p>
          <a:p>
            <a:r>
              <a:rPr lang="pt-BR" dirty="0" err="1"/>
              <a:t>function</a:t>
            </a:r>
            <a:r>
              <a:rPr lang="pt-BR" dirty="0"/>
              <a:t> App(){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</a:p>
          <a:p>
            <a:r>
              <a:rPr lang="pt-BR" dirty="0"/>
              <a:t>    &lt;</a:t>
            </a:r>
            <a:r>
              <a:rPr lang="pt-BR" dirty="0" err="1"/>
              <a:t>View</a:t>
            </a:r>
            <a:r>
              <a:rPr lang="pt-BR" dirty="0"/>
              <a:t>&gt;</a:t>
            </a:r>
          </a:p>
          <a:p>
            <a:r>
              <a:rPr lang="pt-BR" dirty="0"/>
              <a:t>      &lt;</a:t>
            </a:r>
            <a:r>
              <a:rPr lang="pt-BR" dirty="0" err="1"/>
              <a:t>Text</a:t>
            </a:r>
            <a:r>
              <a:rPr lang="pt-BR" dirty="0"/>
              <a:t>&gt;Olá mundo!&lt;/</a:t>
            </a:r>
            <a:r>
              <a:rPr lang="pt-BR" dirty="0" err="1"/>
              <a:t>Text</a:t>
            </a:r>
            <a:r>
              <a:rPr lang="pt-BR" dirty="0"/>
              <a:t>&gt;</a:t>
            </a:r>
          </a:p>
          <a:p>
            <a:r>
              <a:rPr lang="pt-BR" dirty="0"/>
              <a:t>&lt;/</a:t>
            </a:r>
            <a:r>
              <a:rPr lang="pt-BR" dirty="0" err="1"/>
              <a:t>View</a:t>
            </a:r>
            <a:r>
              <a:rPr lang="pt-BR" dirty="0"/>
              <a:t>&gt;</a:t>
            </a:r>
          </a:p>
          <a:p>
            <a:r>
              <a:rPr lang="pt-BR" dirty="0"/>
              <a:t>  );</a:t>
            </a:r>
          </a:p>
          <a:p>
            <a:r>
              <a:rPr lang="pt-BR" dirty="0"/>
              <a:t>}</a:t>
            </a:r>
          </a:p>
          <a:p>
            <a:endParaRPr lang="pt-BR" dirty="0"/>
          </a:p>
          <a:p>
            <a:r>
              <a:rPr lang="pt-BR" dirty="0" err="1"/>
              <a:t>export</a:t>
            </a:r>
            <a:r>
              <a:rPr lang="pt-BR" dirty="0"/>
              <a:t> default App;</a:t>
            </a:r>
          </a:p>
        </p:txBody>
      </p:sp>
    </p:spTree>
    <p:extLst>
      <p:ext uri="{BB962C8B-B14F-4D97-AF65-F5344CB8AC3E}">
        <p14:creationId xmlns:p14="http://schemas.microsoft.com/office/powerpoint/2010/main" val="559018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87A21C5-E142-2AB0-76D4-7816EB5D8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079" y="1403317"/>
            <a:ext cx="2781300" cy="38385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1FB017-F726-53B7-C7A5-877C4A730C0E}"/>
              </a:ext>
            </a:extLst>
          </p:cNvPr>
          <p:cNvSpPr txBox="1"/>
          <p:nvPr/>
        </p:nvSpPr>
        <p:spPr>
          <a:xfrm>
            <a:off x="530759" y="721323"/>
            <a:ext cx="5805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1 -Acesse a pasta </a:t>
            </a:r>
            <a:r>
              <a:rPr lang="pt-BR" dirty="0" err="1"/>
              <a:t>components</a:t>
            </a:r>
            <a:r>
              <a:rPr lang="pt-BR" dirty="0"/>
              <a:t> e exclua o exemplo existente 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C06E13B-6ECE-27B0-A67F-E4F3ABD3E592}"/>
              </a:ext>
            </a:extLst>
          </p:cNvPr>
          <p:cNvSpPr txBox="1"/>
          <p:nvPr/>
        </p:nvSpPr>
        <p:spPr>
          <a:xfrm>
            <a:off x="4097568" y="1720029"/>
            <a:ext cx="5261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 –Crie o arquivo, </a:t>
            </a:r>
            <a:r>
              <a:rPr lang="pt-BR" b="1" dirty="0" err="1"/>
              <a:t>welcome.Tsx</a:t>
            </a:r>
            <a:r>
              <a:rPr lang="pt-BR" b="1" dirty="0"/>
              <a:t> </a:t>
            </a:r>
            <a:r>
              <a:rPr lang="pt-BR" dirty="0"/>
              <a:t>e em seguida o código: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737C6BF-458A-D9AB-F99A-B4708DF9A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558" y="2313765"/>
            <a:ext cx="6181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5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62034C-5A65-7BC7-D7DD-01A530900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" y="455845"/>
            <a:ext cx="10058400" cy="5778397"/>
          </a:xfrm>
        </p:spPr>
        <p:txBody>
          <a:bodyPr/>
          <a:lstStyle/>
          <a:p>
            <a:r>
              <a:rPr lang="pt-BR" dirty="0"/>
              <a:t>3 – Importe o componente </a:t>
            </a:r>
            <a:r>
              <a:rPr lang="pt-BR" dirty="0" err="1"/>
              <a:t>welcome</a:t>
            </a:r>
            <a:r>
              <a:rPr lang="pt-BR" dirty="0"/>
              <a:t>, no </a:t>
            </a:r>
            <a:r>
              <a:rPr lang="pt-BR" dirty="0" err="1"/>
              <a:t>App.Tsx</a:t>
            </a:r>
            <a:endParaRPr lang="pt-BR" dirty="0"/>
          </a:p>
          <a:p>
            <a:pPr lvl="3">
              <a:buFont typeface="Wingdings" panose="05000000000000000000" pitchFamily="2" charset="2"/>
              <a:buChar char="Ø"/>
            </a:pPr>
            <a:r>
              <a:rPr lang="pt-BR" dirty="0"/>
              <a:t>    </a:t>
            </a:r>
            <a:r>
              <a:rPr lang="en-US" b="0" dirty="0">
                <a:solidFill>
                  <a:schemeClr val="tx1"/>
                </a:solidFill>
                <a:effectLst/>
                <a:latin typeface="var(--font-monospace)"/>
              </a:rPr>
              <a:t>import { Welcome } from './components/welcome’;</a:t>
            </a:r>
          </a:p>
          <a:p>
            <a:r>
              <a:rPr lang="pt-BR" dirty="0"/>
              <a:t>4 - E faça o uso do mesmo no App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F2D9341-C521-1D06-2A62-00A21B844CAE}"/>
              </a:ext>
            </a:extLst>
          </p:cNvPr>
          <p:cNvSpPr txBox="1"/>
          <p:nvPr/>
        </p:nvSpPr>
        <p:spPr>
          <a:xfrm>
            <a:off x="1540764" y="1709928"/>
            <a:ext cx="655472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View</a:t>
            </a:r>
            <a:r>
              <a:rPr lang="pt-BR" dirty="0"/>
              <a:t>, </a:t>
            </a:r>
            <a:r>
              <a:rPr lang="pt-BR" dirty="0" err="1"/>
              <a:t>Text</a:t>
            </a:r>
            <a:r>
              <a:rPr lang="pt-BR" dirty="0"/>
              <a:t>} from '</a:t>
            </a:r>
            <a:r>
              <a:rPr lang="pt-BR" dirty="0" err="1"/>
              <a:t>react-native</a:t>
            </a:r>
            <a:r>
              <a:rPr lang="pt-BR" dirty="0"/>
              <a:t>'</a:t>
            </a:r>
          </a:p>
          <a:p>
            <a:r>
              <a:rPr lang="pt-BR" dirty="0" err="1"/>
              <a:t>import</a:t>
            </a:r>
            <a:r>
              <a:rPr lang="pt-BR" dirty="0"/>
              <a:t> { </a:t>
            </a:r>
            <a:r>
              <a:rPr lang="pt-BR" dirty="0" err="1"/>
              <a:t>Welcome</a:t>
            </a:r>
            <a:r>
              <a:rPr lang="pt-BR" dirty="0"/>
              <a:t> } from './</a:t>
            </a:r>
            <a:r>
              <a:rPr lang="pt-BR" dirty="0" err="1"/>
              <a:t>components</a:t>
            </a:r>
            <a:r>
              <a:rPr lang="pt-BR" dirty="0"/>
              <a:t>/</a:t>
            </a:r>
            <a:r>
              <a:rPr lang="pt-BR" dirty="0" err="1"/>
              <a:t>welcome</a:t>
            </a:r>
            <a:r>
              <a:rPr lang="pt-BR" dirty="0"/>
              <a:t>';</a:t>
            </a:r>
          </a:p>
          <a:p>
            <a:endParaRPr lang="pt-BR" dirty="0"/>
          </a:p>
          <a:p>
            <a:r>
              <a:rPr lang="pt-BR" dirty="0" err="1"/>
              <a:t>function</a:t>
            </a:r>
            <a:r>
              <a:rPr lang="pt-BR" dirty="0"/>
              <a:t> App(){</a:t>
            </a:r>
          </a:p>
          <a:p>
            <a:r>
              <a:rPr lang="pt-BR" dirty="0"/>
              <a:t>  </a:t>
            </a:r>
            <a:r>
              <a:rPr lang="pt-BR" dirty="0" err="1"/>
              <a:t>return</a:t>
            </a:r>
            <a:r>
              <a:rPr lang="pt-BR" dirty="0"/>
              <a:t> (</a:t>
            </a:r>
          </a:p>
          <a:p>
            <a:r>
              <a:rPr lang="pt-BR" dirty="0"/>
              <a:t>    &lt;</a:t>
            </a:r>
            <a:r>
              <a:rPr lang="pt-BR" dirty="0" err="1"/>
              <a:t>View</a:t>
            </a:r>
            <a:r>
              <a:rPr lang="pt-BR" dirty="0"/>
              <a:t>&gt;</a:t>
            </a:r>
          </a:p>
          <a:p>
            <a:r>
              <a:rPr lang="pt-BR" dirty="0"/>
              <a:t>      &lt;</a:t>
            </a:r>
            <a:r>
              <a:rPr lang="pt-BR" dirty="0" err="1"/>
              <a:t>Text</a:t>
            </a:r>
            <a:r>
              <a:rPr lang="pt-BR" dirty="0"/>
              <a:t>&gt;Olá mundo!&lt;/</a:t>
            </a:r>
            <a:r>
              <a:rPr lang="pt-BR" dirty="0" err="1"/>
              <a:t>Text</a:t>
            </a:r>
            <a:r>
              <a:rPr lang="pt-BR" dirty="0"/>
              <a:t>&gt;</a:t>
            </a:r>
          </a:p>
          <a:p>
            <a:r>
              <a:rPr lang="pt-BR" dirty="0">
                <a:solidFill>
                  <a:srgbClr val="FF0000"/>
                </a:solidFill>
              </a:rPr>
              <a:t>      &lt;</a:t>
            </a:r>
            <a:r>
              <a:rPr lang="pt-BR" dirty="0" err="1">
                <a:solidFill>
                  <a:srgbClr val="FF0000"/>
                </a:solidFill>
              </a:rPr>
              <a:t>Welcome</a:t>
            </a:r>
            <a:r>
              <a:rPr lang="pt-BR" dirty="0">
                <a:solidFill>
                  <a:srgbClr val="FF0000"/>
                </a:solidFill>
              </a:rPr>
              <a:t>/&gt;</a:t>
            </a:r>
          </a:p>
          <a:p>
            <a:r>
              <a:rPr lang="pt-BR" dirty="0">
                <a:solidFill>
                  <a:srgbClr val="FF0000"/>
                </a:solidFill>
              </a:rPr>
              <a:t>      &lt;</a:t>
            </a:r>
            <a:r>
              <a:rPr lang="pt-BR" dirty="0" err="1">
                <a:solidFill>
                  <a:srgbClr val="FF0000"/>
                </a:solidFill>
              </a:rPr>
              <a:t>Welcome</a:t>
            </a:r>
            <a:r>
              <a:rPr lang="pt-BR" dirty="0">
                <a:solidFill>
                  <a:srgbClr val="FF0000"/>
                </a:solidFill>
              </a:rPr>
              <a:t>/&gt;</a:t>
            </a:r>
          </a:p>
          <a:p>
            <a:r>
              <a:rPr lang="pt-BR" dirty="0">
                <a:solidFill>
                  <a:srgbClr val="FF0000"/>
                </a:solidFill>
              </a:rPr>
              <a:t>      &lt;</a:t>
            </a:r>
            <a:r>
              <a:rPr lang="pt-BR" dirty="0" err="1">
                <a:solidFill>
                  <a:srgbClr val="FF0000"/>
                </a:solidFill>
              </a:rPr>
              <a:t>Welcome</a:t>
            </a:r>
            <a:r>
              <a:rPr lang="pt-BR" dirty="0">
                <a:solidFill>
                  <a:srgbClr val="FF0000"/>
                </a:solidFill>
              </a:rPr>
              <a:t>/&gt;</a:t>
            </a:r>
          </a:p>
          <a:p>
            <a:r>
              <a:rPr lang="pt-BR" dirty="0">
                <a:solidFill>
                  <a:srgbClr val="FF0000"/>
                </a:solidFill>
              </a:rPr>
              <a:t>      &lt;</a:t>
            </a:r>
            <a:r>
              <a:rPr lang="pt-BR" dirty="0" err="1">
                <a:solidFill>
                  <a:srgbClr val="FF0000"/>
                </a:solidFill>
              </a:rPr>
              <a:t>Welcome</a:t>
            </a:r>
            <a:r>
              <a:rPr lang="pt-BR" dirty="0">
                <a:solidFill>
                  <a:srgbClr val="FF0000"/>
                </a:solidFill>
              </a:rPr>
              <a:t>/&gt;</a:t>
            </a:r>
          </a:p>
          <a:p>
            <a:r>
              <a:rPr lang="pt-BR" dirty="0">
                <a:solidFill>
                  <a:srgbClr val="FF0000"/>
                </a:solidFill>
              </a:rPr>
              <a:t>      &lt;</a:t>
            </a:r>
            <a:r>
              <a:rPr lang="pt-BR" dirty="0" err="1">
                <a:solidFill>
                  <a:srgbClr val="FF0000"/>
                </a:solidFill>
              </a:rPr>
              <a:t>Welcome</a:t>
            </a:r>
            <a:r>
              <a:rPr lang="pt-BR" dirty="0">
                <a:solidFill>
                  <a:srgbClr val="FF0000"/>
                </a:solidFill>
              </a:rPr>
              <a:t>"/&gt;    </a:t>
            </a:r>
            <a:r>
              <a:rPr lang="pt-BR" dirty="0"/>
              <a:t>  </a:t>
            </a:r>
          </a:p>
          <a:p>
            <a:r>
              <a:rPr lang="pt-BR" dirty="0"/>
              <a:t>    &lt;/</a:t>
            </a:r>
            <a:r>
              <a:rPr lang="pt-BR" dirty="0" err="1"/>
              <a:t>View</a:t>
            </a:r>
            <a:r>
              <a:rPr lang="pt-BR" dirty="0"/>
              <a:t>&gt;</a:t>
            </a:r>
          </a:p>
          <a:p>
            <a:r>
              <a:rPr lang="pt-BR" dirty="0"/>
              <a:t>  );</a:t>
            </a:r>
          </a:p>
          <a:p>
            <a:r>
              <a:rPr lang="pt-BR" dirty="0"/>
              <a:t>}</a:t>
            </a:r>
          </a:p>
          <a:p>
            <a:r>
              <a:rPr lang="pt-BR" dirty="0" err="1"/>
              <a:t>export</a:t>
            </a:r>
            <a:r>
              <a:rPr lang="pt-BR" dirty="0"/>
              <a:t> default App;</a:t>
            </a:r>
          </a:p>
        </p:txBody>
      </p:sp>
    </p:spTree>
    <p:extLst>
      <p:ext uri="{BB962C8B-B14F-4D97-AF65-F5344CB8AC3E}">
        <p14:creationId xmlns:p14="http://schemas.microsoft.com/office/powerpoint/2010/main" val="2633104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F9DC0-5B43-2092-E027-EB3D576F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636941"/>
          </a:xfrm>
        </p:spPr>
        <p:txBody>
          <a:bodyPr>
            <a:normAutofit/>
          </a:bodyPr>
          <a:lstStyle/>
          <a:p>
            <a:r>
              <a:rPr lang="pt-BR" sz="4000" dirty="0"/>
              <a:t>Passagem de parâmetros para o componente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740BFBF3-B124-4310-A65E-5932672EB6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1" y="1304798"/>
            <a:ext cx="5170169" cy="2241075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D3F7852-27E5-330C-716B-0FB1880767A3}"/>
              </a:ext>
            </a:extLst>
          </p:cNvPr>
          <p:cNvSpPr txBox="1"/>
          <p:nvPr/>
        </p:nvSpPr>
        <p:spPr>
          <a:xfrm>
            <a:off x="1288136" y="935466"/>
            <a:ext cx="5914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Modifique o componente </a:t>
            </a:r>
            <a:r>
              <a:rPr lang="pt-BR" dirty="0" err="1"/>
              <a:t>welcome.Tsx</a:t>
            </a:r>
            <a:r>
              <a:rPr lang="pt-BR" dirty="0"/>
              <a:t>, para o código abaixo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96C387E2-ECC7-86F2-23E9-CD0C1438D4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4" y="2571749"/>
            <a:ext cx="6734175" cy="3228975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B42F7E3-41E7-3F26-D612-098CB616431E}"/>
              </a:ext>
            </a:extLst>
          </p:cNvPr>
          <p:cNvSpPr txBox="1"/>
          <p:nvPr/>
        </p:nvSpPr>
        <p:spPr>
          <a:xfrm>
            <a:off x="6051555" y="2387083"/>
            <a:ext cx="2301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Resultado final do App</a:t>
            </a:r>
          </a:p>
        </p:txBody>
      </p:sp>
    </p:spTree>
    <p:extLst>
      <p:ext uri="{BB962C8B-B14F-4D97-AF65-F5344CB8AC3E}">
        <p14:creationId xmlns:p14="http://schemas.microsoft.com/office/powerpoint/2010/main" val="190978108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34</TotalTime>
  <Words>235</Words>
  <Application>Microsoft Office PowerPoint</Application>
  <PresentationFormat>Widescreen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Calibri</vt:lpstr>
      <vt:lpstr>Calibri Light</vt:lpstr>
      <vt:lpstr>var(--font-monospace)</vt:lpstr>
      <vt:lpstr>Wingdings</vt:lpstr>
      <vt:lpstr>Retrospectiva</vt:lpstr>
      <vt:lpstr>Aula 2 – React Native</vt:lpstr>
      <vt:lpstr>Criando uma conta no snack.expo</vt:lpstr>
      <vt:lpstr>Apresentação do PowerPoint</vt:lpstr>
      <vt:lpstr>Apresentação do PowerPoint</vt:lpstr>
      <vt:lpstr>Apresentação do PowerPoint</vt:lpstr>
      <vt:lpstr>Apresentação do PowerPoint</vt:lpstr>
      <vt:lpstr>Passagem de parâmetros para o componente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Etec | Aldy Salvino</dc:creator>
  <cp:lastModifiedBy>Etec | Aldy Salvino</cp:lastModifiedBy>
  <cp:revision>5</cp:revision>
  <dcterms:created xsi:type="dcterms:W3CDTF">2025-02-11T17:29:12Z</dcterms:created>
  <dcterms:modified xsi:type="dcterms:W3CDTF">2025-02-11T18:04:08Z</dcterms:modified>
</cp:coreProperties>
</file>