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5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70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56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79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4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0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6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90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86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520A-A01D-443E-8AD6-C5AAAB0D01B8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8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utton.asp" TargetMode="External"/><Relationship Id="rId2" Type="http://schemas.openxmlformats.org/officeDocument/2006/relationships/hyperlink" Target="https://angular.dev/guide/templates/binding#attribu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68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Calcular Média</a:t>
            </a:r>
          </a:p>
          <a:p>
            <a:pPr lvl="1"/>
            <a:r>
              <a:rPr lang="pt-BR" dirty="0" smtClean="0"/>
              <a:t>Crie uma componente que receberá as notas: AC1, AC2, AG e AF.</a:t>
            </a:r>
          </a:p>
          <a:p>
            <a:pPr lvl="1"/>
            <a:r>
              <a:rPr lang="pt-BR" dirty="0" smtClean="0"/>
              <a:t>Calcule a média ao clicar no botão “Calcular” e mostre se está aprovado ou reprovado, a média é 5.</a:t>
            </a:r>
          </a:p>
          <a:p>
            <a:pPr lvl="1"/>
            <a:r>
              <a:rPr lang="pt-BR" b="1" i="1" dirty="0" smtClean="0"/>
              <a:t>Média </a:t>
            </a:r>
            <a:r>
              <a:rPr lang="pt-BR" b="1" i="1" dirty="0"/>
              <a:t>Final = (AC1 * 0,15) + (AC2 *0,30) + (AG * 0,10) + (AF * 0,45</a:t>
            </a:r>
            <a:r>
              <a:rPr lang="pt-BR" b="1" i="1" dirty="0" smtClean="0"/>
              <a:t>)</a:t>
            </a:r>
            <a:endParaRPr lang="pt-BR" b="1" i="1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Calculadora</a:t>
            </a:r>
          </a:p>
          <a:p>
            <a:pPr lvl="1"/>
            <a:r>
              <a:rPr lang="pt-BR" dirty="0" smtClean="0"/>
              <a:t>Crie um componente que receberá dois números e a operação matemática (soma, subtração, multiplicação ou divisão). Exiba o resultado em um input.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Cadastro de Aluno</a:t>
            </a:r>
          </a:p>
          <a:p>
            <a:pPr lvl="1"/>
            <a:r>
              <a:rPr lang="pt-BR" dirty="0" smtClean="0"/>
              <a:t>Crie um componente com um formulário e os campos: RA, nome, email, celular. Todos os campos deverão ser obrigatórios e associados a um </a:t>
            </a:r>
            <a:r>
              <a:rPr lang="pt-BR" dirty="0" err="1" smtClean="0"/>
              <a:t>ngModel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Apólice de Seguro</a:t>
            </a:r>
          </a:p>
          <a:p>
            <a:pPr lvl="1"/>
            <a:r>
              <a:rPr lang="pt-BR" dirty="0" smtClean="0"/>
              <a:t>Crie um formulário de apólice para seguro automobilístico. Para isso o consultor preencherá: Nome do segurado, o sexo, a idade e o valor do automóvel. Mediante a regra abaixo calcule e exiba o valor da apólice de seguro:</a:t>
            </a:r>
          </a:p>
          <a:p>
            <a:pPr lvl="2"/>
            <a:r>
              <a:rPr lang="pt-BR" dirty="0" smtClean="0"/>
              <a:t>Se sexo for masculino e idade &lt;= 25: Valor da apólice = 15% do valor do automóvel</a:t>
            </a:r>
          </a:p>
          <a:p>
            <a:pPr lvl="2"/>
            <a:r>
              <a:rPr lang="pt-BR" dirty="0" smtClean="0"/>
              <a:t>Se sexo for masculino e idade &gt; 25: Valor da apólice = 10% do valor do automóvel</a:t>
            </a:r>
            <a:endParaRPr lang="pt-BR" dirty="0"/>
          </a:p>
          <a:p>
            <a:pPr lvl="2"/>
            <a:r>
              <a:rPr lang="pt-BR" dirty="0" smtClean="0"/>
              <a:t>Se sexo for feminino: Valor da apólice = 8% do valor do automóvel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3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Interpolação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Interpolação no Angular é uma técnica usada para exibir dados dinâmicos de variáveis ou expressões dentro do </a:t>
            </a:r>
            <a:r>
              <a:rPr lang="pt-BR" dirty="0" err="1"/>
              <a:t>template</a:t>
            </a:r>
            <a:r>
              <a:rPr lang="pt-BR" dirty="0"/>
              <a:t> HTML. Ela permite que valores do </a:t>
            </a:r>
            <a:r>
              <a:rPr lang="pt-BR" dirty="0" err="1"/>
              <a:t>TypeScript</a:t>
            </a:r>
            <a:r>
              <a:rPr lang="pt-BR" dirty="0"/>
              <a:t> sejam inseridos diretamente no HTML de forma simples e eficaz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dirty="0"/>
              <a:t>interpolação é feita utilizando as duplas chaves {{ }}, onde você coloca expressões ou variáveis dentro dessas chaves, e o Angular substitui esse espaço pelo valor correspondente no DOM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Sintaxe no HTML: </a:t>
            </a:r>
          </a:p>
          <a:p>
            <a:pPr marL="457200" lvl="1" indent="0">
              <a:buNone/>
            </a:pPr>
            <a:r>
              <a:rPr lang="pt-BR" dirty="0"/>
              <a:t>&lt;p&gt;Nome: {{ nome }}&lt;/p&gt;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&lt;</a:t>
            </a:r>
            <a:r>
              <a:rPr lang="pt-BR" dirty="0"/>
              <a:t>p&gt;Idade: {{ idade }}&lt;/p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Sitaxe</a:t>
            </a:r>
            <a:r>
              <a:rPr lang="pt-BR" dirty="0" smtClean="0"/>
              <a:t> no </a:t>
            </a:r>
            <a:r>
              <a:rPr lang="pt-BR" dirty="0" err="1" smtClean="0"/>
              <a:t>typescript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ExemploComponent</a:t>
            </a:r>
            <a:r>
              <a:rPr lang="pt-BR" dirty="0"/>
              <a:t>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{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nome</a:t>
            </a:r>
            <a:r>
              <a:rPr lang="pt-BR" dirty="0"/>
              <a:t>: </a:t>
            </a:r>
            <a:r>
              <a:rPr lang="pt-BR" dirty="0" err="1"/>
              <a:t>string</a:t>
            </a:r>
            <a:r>
              <a:rPr lang="pt-BR" dirty="0"/>
              <a:t> = </a:t>
            </a:r>
            <a:r>
              <a:rPr lang="pt-BR" dirty="0" smtClean="0"/>
              <a:t>‘Edson';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idade</a:t>
            </a:r>
            <a:r>
              <a:rPr lang="pt-BR" dirty="0"/>
              <a:t>: </a:t>
            </a:r>
            <a:r>
              <a:rPr lang="pt-BR" dirty="0" err="1"/>
              <a:t>number</a:t>
            </a:r>
            <a:r>
              <a:rPr lang="pt-BR" dirty="0"/>
              <a:t> = 25;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10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Property</a:t>
            </a:r>
            <a:r>
              <a:rPr lang="pt-BR" b="1" dirty="0" smtClean="0"/>
              <a:t> </a:t>
            </a:r>
            <a:r>
              <a:rPr lang="pt-BR" b="1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 atualização dinâmica das propriedades de elementos HTML com base em valores na classe do componente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 os colchetes. Exemplo: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7" y="3211419"/>
            <a:ext cx="7877172" cy="21648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032" y="3133042"/>
            <a:ext cx="2541115" cy="22431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941" y="5548227"/>
            <a:ext cx="241016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 resposta a eventos do usuário, como cliques ou teclas pressionadas, executando ações específicas definidas no componente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 os parênteses ()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5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 </a:t>
            </a:r>
            <a:r>
              <a:rPr lang="pt-BR" dirty="0" err="1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62363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&lt;input </a:t>
            </a:r>
          </a:p>
          <a:p>
            <a:pPr marL="0" indent="0">
              <a:buNone/>
            </a:pPr>
            <a:r>
              <a:rPr lang="pt-BR" dirty="0"/>
              <a:t>    id = "meu-input"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value</a:t>
            </a:r>
            <a:r>
              <a:rPr lang="pt-BR" dirty="0"/>
              <a:t>]="</a:t>
            </a:r>
            <a:r>
              <a:rPr lang="pt-BR" dirty="0" err="1"/>
              <a:t>inputText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type</a:t>
            </a:r>
            <a:r>
              <a:rPr lang="pt-BR" dirty="0"/>
              <a:t>]="</a:t>
            </a:r>
            <a:r>
              <a:rPr lang="pt-BR" dirty="0" err="1"/>
              <a:t>inputType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disabled</a:t>
            </a:r>
            <a:r>
              <a:rPr lang="pt-BR" dirty="0"/>
              <a:t>]="</a:t>
            </a:r>
            <a:r>
              <a:rPr lang="pt-BR" dirty="0" err="1"/>
              <a:t>isDisabled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(</a:t>
            </a:r>
            <a:r>
              <a:rPr lang="pt-BR" dirty="0" err="1"/>
              <a:t>keyup</a:t>
            </a:r>
            <a:r>
              <a:rPr lang="pt-BR" dirty="0"/>
              <a:t>)="</a:t>
            </a:r>
            <a:r>
              <a:rPr lang="pt-BR" dirty="0" err="1"/>
              <a:t>teclaPressionada</a:t>
            </a:r>
            <a:r>
              <a:rPr lang="pt-BR" dirty="0"/>
              <a:t>($event)"</a:t>
            </a:r>
          </a:p>
          <a:p>
            <a:pPr marL="0" indent="0">
              <a:buNone/>
            </a:pPr>
            <a:r>
              <a:rPr lang="pt-BR" dirty="0"/>
              <a:t>/&gt;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&lt;input </a:t>
            </a:r>
          </a:p>
          <a:p>
            <a:pPr marL="0" indent="0">
              <a:buNone/>
            </a:pPr>
            <a:r>
              <a:rPr lang="pt-BR" dirty="0"/>
              <a:t>    id = "meu-input2"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value</a:t>
            </a:r>
            <a:r>
              <a:rPr lang="pt-BR" dirty="0"/>
              <a:t>]="</a:t>
            </a:r>
            <a:r>
              <a:rPr lang="pt-BR" dirty="0" err="1"/>
              <a:t>inputText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type</a:t>
            </a:r>
            <a:r>
              <a:rPr lang="pt-BR" dirty="0"/>
              <a:t>]="</a:t>
            </a:r>
            <a:r>
              <a:rPr lang="pt-BR" dirty="0" err="1"/>
              <a:t>inputType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disabled</a:t>
            </a:r>
            <a:r>
              <a:rPr lang="pt-BR" dirty="0"/>
              <a:t>]="</a:t>
            </a:r>
            <a:r>
              <a:rPr lang="pt-BR" dirty="0" err="1"/>
              <a:t>isDisabled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(input)="</a:t>
            </a:r>
            <a:r>
              <a:rPr lang="pt-BR" dirty="0" err="1"/>
              <a:t>teclaPressionadaInput</a:t>
            </a:r>
            <a:r>
              <a:rPr lang="pt-BR" dirty="0"/>
              <a:t>($event)"</a:t>
            </a:r>
          </a:p>
          <a:p>
            <a:pPr marL="0" indent="0">
              <a:buNone/>
            </a:pPr>
            <a:r>
              <a:rPr lang="pt-BR" dirty="0"/>
              <a:t>/&gt;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60135" y="1894901"/>
            <a:ext cx="30626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&lt;</a:t>
            </a:r>
            <a:r>
              <a:rPr lang="pt-BR" sz="1100" dirty="0" err="1"/>
              <a:t>br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(click)="habilitar()"&gt;Habilitar&lt;/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(click)="senha()"&gt;Senha&lt;/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(click)="texto()"&gt;Texto&lt;/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/>
              <a:t>&lt;p&gt;&lt;b&gt;Forma tradicional&lt;/b&gt;&lt;/p&gt;</a:t>
            </a:r>
          </a:p>
          <a:p>
            <a:r>
              <a:rPr lang="pt-BR" sz="1100" dirty="0"/>
              <a:t>&lt;p&gt;</a:t>
            </a:r>
          </a:p>
          <a:p>
            <a:r>
              <a:rPr lang="pt-BR" sz="1100" dirty="0"/>
              <a:t>    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onclick="</a:t>
            </a:r>
            <a:r>
              <a:rPr lang="pt-BR" sz="1100" dirty="0" err="1"/>
              <a:t>alert</a:t>
            </a:r>
            <a:r>
              <a:rPr lang="pt-BR" sz="1100" dirty="0"/>
              <a:t>('</a:t>
            </a:r>
            <a:r>
              <a:rPr lang="pt-BR" sz="1100" dirty="0" err="1"/>
              <a:t>tracicional</a:t>
            </a:r>
            <a:r>
              <a:rPr lang="pt-BR" sz="1100" dirty="0"/>
              <a:t>')"&gt;Tradicional&lt;/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&lt;/p&gt;</a:t>
            </a:r>
          </a:p>
          <a:p>
            <a:r>
              <a:rPr lang="pt-BR" sz="1100" dirty="0"/>
              <a:t>&lt;p&gt;&lt;b&gt;Forma no angular&lt;/b&gt;&lt;/p&gt;</a:t>
            </a:r>
          </a:p>
          <a:p>
            <a:r>
              <a:rPr lang="pt-BR" sz="1100" dirty="0"/>
              <a:t>&lt;p&gt;</a:t>
            </a:r>
          </a:p>
          <a:p>
            <a:r>
              <a:rPr lang="pt-BR" sz="1100" dirty="0"/>
              <a:t>    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(click)="</a:t>
            </a:r>
            <a:r>
              <a:rPr lang="pt-BR" sz="1100" dirty="0" err="1"/>
              <a:t>noAngular</a:t>
            </a:r>
            <a:r>
              <a:rPr lang="pt-BR" sz="1100" dirty="0"/>
              <a:t>()"&gt;Angular&lt;/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&lt;/p&gt;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22824" y="1825625"/>
            <a:ext cx="44513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import</a:t>
            </a:r>
            <a:r>
              <a:rPr lang="pt-BR" sz="1000" dirty="0"/>
              <a:t> { </a:t>
            </a:r>
            <a:r>
              <a:rPr lang="pt-BR" sz="1000" dirty="0" err="1"/>
              <a:t>Component</a:t>
            </a:r>
            <a:r>
              <a:rPr lang="pt-BR" sz="1000" dirty="0"/>
              <a:t> } from '@angular/core</a:t>
            </a:r>
            <a:r>
              <a:rPr lang="pt-BR" sz="1000" dirty="0" smtClean="0"/>
              <a:t>';</a:t>
            </a:r>
            <a:r>
              <a:rPr lang="pt-BR" sz="1000" dirty="0"/>
              <a:t/>
            </a:r>
            <a:br>
              <a:rPr lang="pt-BR" sz="1000" dirty="0"/>
            </a:br>
            <a:r>
              <a:rPr lang="pt-BR" sz="1000" dirty="0"/>
              <a:t>@</a:t>
            </a:r>
            <a:r>
              <a:rPr lang="pt-BR" sz="1000" dirty="0" err="1"/>
              <a:t>Component</a:t>
            </a:r>
            <a:r>
              <a:rPr lang="pt-BR" sz="1000" dirty="0"/>
              <a:t>({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selector</a:t>
            </a:r>
            <a:r>
              <a:rPr lang="pt-BR" sz="1000" dirty="0"/>
              <a:t>: 'app-aula2',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templateUrl</a:t>
            </a:r>
            <a:r>
              <a:rPr lang="pt-BR" sz="1000" dirty="0"/>
              <a:t>: './aula2.component.html',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styleUrl</a:t>
            </a:r>
            <a:r>
              <a:rPr lang="pt-BR" sz="1000" dirty="0"/>
              <a:t>: './aula2.component.scss'</a:t>
            </a:r>
          </a:p>
          <a:p>
            <a:r>
              <a:rPr lang="pt-BR" sz="1000" dirty="0"/>
              <a:t>})</a:t>
            </a:r>
          </a:p>
          <a:p>
            <a:r>
              <a:rPr lang="pt-BR" sz="1000" dirty="0" err="1"/>
              <a:t>export</a:t>
            </a:r>
            <a:r>
              <a:rPr lang="pt-BR" sz="1000" dirty="0"/>
              <a:t> </a:t>
            </a:r>
            <a:r>
              <a:rPr lang="pt-BR" sz="1000" dirty="0" err="1"/>
              <a:t>class</a:t>
            </a:r>
            <a:r>
              <a:rPr lang="pt-BR" sz="1000" dirty="0"/>
              <a:t> Aula2Component {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inputText</a:t>
            </a:r>
            <a:r>
              <a:rPr lang="pt-BR" sz="1000" dirty="0"/>
              <a:t> = '';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inputType</a:t>
            </a:r>
            <a:r>
              <a:rPr lang="pt-BR" sz="1000" dirty="0"/>
              <a:t> = '</a:t>
            </a:r>
            <a:r>
              <a:rPr lang="pt-BR" sz="1000" dirty="0" err="1"/>
              <a:t>text</a:t>
            </a:r>
            <a:r>
              <a:rPr lang="pt-BR" sz="1000" dirty="0"/>
              <a:t>';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isDisabled</a:t>
            </a:r>
            <a:r>
              <a:rPr lang="pt-BR" sz="1000" dirty="0"/>
              <a:t> = false</a:t>
            </a:r>
            <a:r>
              <a:rPr lang="pt-BR" sz="1000" dirty="0" smtClean="0"/>
              <a:t>;</a:t>
            </a:r>
            <a:r>
              <a:rPr lang="pt-BR" sz="1000" dirty="0"/>
              <a:t/>
            </a:r>
            <a:br>
              <a:rPr lang="pt-BR" sz="1000" dirty="0"/>
            </a:br>
            <a:r>
              <a:rPr lang="pt-BR" sz="1000" dirty="0"/>
              <a:t>  habilitar() {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this.isDisabled</a:t>
            </a:r>
            <a:r>
              <a:rPr lang="pt-BR" sz="1000" dirty="0"/>
              <a:t> = !</a:t>
            </a:r>
            <a:r>
              <a:rPr lang="pt-BR" sz="1000" dirty="0" err="1"/>
              <a:t>this.isDisabled</a:t>
            </a:r>
            <a:r>
              <a:rPr lang="pt-BR" sz="1000" dirty="0"/>
              <a:t>;</a:t>
            </a:r>
          </a:p>
          <a:p>
            <a:r>
              <a:rPr lang="pt-BR" sz="1000" dirty="0"/>
              <a:t>  }</a:t>
            </a:r>
          </a:p>
          <a:p>
            <a:r>
              <a:rPr lang="pt-BR" sz="1000" dirty="0"/>
              <a:t>  senha(){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this.inputType</a:t>
            </a:r>
            <a:r>
              <a:rPr lang="pt-BR" sz="1000" dirty="0"/>
              <a:t> = '</a:t>
            </a:r>
            <a:r>
              <a:rPr lang="pt-BR" sz="1000" dirty="0" err="1"/>
              <a:t>password</a:t>
            </a:r>
            <a:r>
              <a:rPr lang="pt-BR" sz="1000" dirty="0"/>
              <a:t>';</a:t>
            </a:r>
          </a:p>
          <a:p>
            <a:r>
              <a:rPr lang="pt-BR" sz="1000" dirty="0"/>
              <a:t>  }</a:t>
            </a:r>
          </a:p>
          <a:p>
            <a:r>
              <a:rPr lang="pt-BR" sz="1000" dirty="0"/>
              <a:t>  texto(){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this.inputType</a:t>
            </a:r>
            <a:r>
              <a:rPr lang="pt-BR" sz="1000" dirty="0"/>
              <a:t> = '</a:t>
            </a:r>
            <a:r>
              <a:rPr lang="pt-BR" sz="1000" dirty="0" err="1"/>
              <a:t>text</a:t>
            </a:r>
            <a:r>
              <a:rPr lang="pt-BR" sz="1000" dirty="0"/>
              <a:t>';</a:t>
            </a:r>
          </a:p>
          <a:p>
            <a:r>
              <a:rPr lang="pt-BR" sz="1000" dirty="0"/>
              <a:t>  }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noAngular</a:t>
            </a:r>
            <a:r>
              <a:rPr lang="pt-BR" sz="1000" dirty="0"/>
              <a:t>(){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alert</a:t>
            </a:r>
            <a:r>
              <a:rPr lang="pt-BR" sz="1000" dirty="0"/>
              <a:t>('No Angular');</a:t>
            </a:r>
          </a:p>
          <a:p>
            <a:r>
              <a:rPr lang="pt-BR" sz="1000" dirty="0"/>
              <a:t>  }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teclaPressionada</a:t>
            </a:r>
            <a:r>
              <a:rPr lang="pt-BR" sz="1000" dirty="0"/>
              <a:t>(event: </a:t>
            </a:r>
            <a:r>
              <a:rPr lang="pt-BR" sz="1000" dirty="0" err="1"/>
              <a:t>KeyboardEvent</a:t>
            </a:r>
            <a:r>
              <a:rPr lang="pt-BR" sz="1000" dirty="0"/>
              <a:t>){</a:t>
            </a:r>
          </a:p>
          <a:p>
            <a:r>
              <a:rPr lang="pt-BR" sz="1000" dirty="0"/>
              <a:t>    //console.log(</a:t>
            </a:r>
            <a:r>
              <a:rPr lang="pt-BR" sz="1000" dirty="0" err="1"/>
              <a:t>event.key</a:t>
            </a:r>
            <a:r>
              <a:rPr lang="pt-BR" sz="1000" dirty="0"/>
              <a:t>);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const</a:t>
            </a:r>
            <a:r>
              <a:rPr lang="pt-BR" sz="1000" dirty="0"/>
              <a:t> </a:t>
            </a:r>
            <a:r>
              <a:rPr lang="pt-BR" sz="1000" dirty="0" err="1"/>
              <a:t>textoAtual</a:t>
            </a:r>
            <a:r>
              <a:rPr lang="pt-BR" sz="1000" dirty="0"/>
              <a:t> = (</a:t>
            </a:r>
            <a:r>
              <a:rPr lang="pt-BR" sz="1000" dirty="0" err="1"/>
              <a:t>event.target</a:t>
            </a:r>
            <a:r>
              <a:rPr lang="pt-BR" sz="1000" dirty="0"/>
              <a:t> as </a:t>
            </a:r>
            <a:r>
              <a:rPr lang="pt-BR" sz="1000" dirty="0" err="1"/>
              <a:t>HTMLInputElement</a:t>
            </a:r>
            <a:r>
              <a:rPr lang="pt-BR" sz="1000" dirty="0"/>
              <a:t>).</a:t>
            </a:r>
            <a:r>
              <a:rPr lang="pt-BR" sz="1000" dirty="0" err="1"/>
              <a:t>value</a:t>
            </a:r>
            <a:r>
              <a:rPr lang="pt-BR" sz="1000" dirty="0"/>
              <a:t>;</a:t>
            </a:r>
          </a:p>
          <a:p>
            <a:r>
              <a:rPr lang="pt-BR" sz="1000" dirty="0"/>
              <a:t>    console.log(</a:t>
            </a:r>
            <a:r>
              <a:rPr lang="pt-BR" sz="1000" dirty="0" err="1"/>
              <a:t>textoAtual</a:t>
            </a:r>
            <a:r>
              <a:rPr lang="pt-BR" sz="1000" dirty="0"/>
              <a:t>);</a:t>
            </a:r>
          </a:p>
          <a:p>
            <a:r>
              <a:rPr lang="pt-BR" sz="1000" dirty="0"/>
              <a:t>  }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teclaPressionadaInput</a:t>
            </a:r>
            <a:r>
              <a:rPr lang="pt-BR" sz="1000" dirty="0"/>
              <a:t>(event: Event){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const</a:t>
            </a:r>
            <a:r>
              <a:rPr lang="pt-BR" sz="1000" dirty="0"/>
              <a:t> </a:t>
            </a:r>
            <a:r>
              <a:rPr lang="pt-BR" sz="1000" dirty="0" err="1"/>
              <a:t>textoAtual</a:t>
            </a:r>
            <a:r>
              <a:rPr lang="pt-BR" sz="1000" dirty="0"/>
              <a:t> = (</a:t>
            </a:r>
            <a:r>
              <a:rPr lang="pt-BR" sz="1000" dirty="0" err="1"/>
              <a:t>event.target</a:t>
            </a:r>
            <a:r>
              <a:rPr lang="pt-BR" sz="1000" dirty="0"/>
              <a:t> as </a:t>
            </a:r>
            <a:r>
              <a:rPr lang="pt-BR" sz="1000" dirty="0" err="1"/>
              <a:t>HTMLInputElement</a:t>
            </a:r>
            <a:r>
              <a:rPr lang="pt-BR" sz="1000" dirty="0"/>
              <a:t>).</a:t>
            </a:r>
            <a:r>
              <a:rPr lang="pt-BR" sz="1000" dirty="0" err="1"/>
              <a:t>value</a:t>
            </a:r>
            <a:r>
              <a:rPr lang="pt-BR" sz="1000" dirty="0"/>
              <a:t>;</a:t>
            </a:r>
          </a:p>
          <a:p>
            <a:r>
              <a:rPr lang="pt-BR" sz="1000" dirty="0"/>
              <a:t>    console.log(</a:t>
            </a:r>
            <a:r>
              <a:rPr lang="pt-BR" sz="1000" dirty="0" err="1"/>
              <a:t>textoAtual</a:t>
            </a:r>
            <a:r>
              <a:rPr lang="pt-BR" sz="1000" dirty="0"/>
              <a:t>);</a:t>
            </a:r>
          </a:p>
          <a:p>
            <a:r>
              <a:rPr lang="pt-BR" sz="1000" dirty="0"/>
              <a:t>  </a:t>
            </a:r>
            <a:r>
              <a:rPr lang="pt-BR" sz="1000" dirty="0" smtClean="0"/>
              <a:t>}</a:t>
            </a:r>
            <a:r>
              <a:rPr lang="pt-BR" sz="1000" dirty="0"/>
              <a:t/>
            </a:r>
            <a:br>
              <a:rPr lang="pt-BR" sz="1000" dirty="0"/>
            </a:br>
            <a:r>
              <a:rPr lang="pt-BR" sz="1000" dirty="0"/>
              <a:t>}</a:t>
            </a:r>
          </a:p>
          <a:p>
            <a:r>
              <a:rPr lang="pt-BR" sz="1000" dirty="0"/>
              <a:t/>
            </a:r>
            <a:br>
              <a:rPr lang="pt-BR" sz="1000" dirty="0"/>
            </a:br>
            <a:endParaRPr lang="pt-BR" sz="1000" dirty="0"/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3174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Atribute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Possibilita a manipulação dinâmica dos atributos de elementos HTML, permitindo a adaptação do comportamento da interface do usuário conforme necessário</a:t>
            </a:r>
            <a:r>
              <a:rPr lang="pt-BR" dirty="0" smtClean="0"/>
              <a:t>.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angular.dev/guide/templates/binding#attributes</a:t>
            </a:r>
            <a:r>
              <a:rPr lang="pt-BR" dirty="0" smtClean="0"/>
              <a:t> </a:t>
            </a:r>
          </a:p>
          <a:p>
            <a:r>
              <a:rPr lang="pt-BR" dirty="0" smtClean="0"/>
              <a:t>Para saber quais são as atributos de um botão por exemplo: </a:t>
            </a:r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www.w3schools.com/tags/tag_button.asp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121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Atribute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&lt;p&gt;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button</a:t>
            </a:r>
            <a:r>
              <a:rPr lang="pt-BR" dirty="0"/>
              <a:t>" [</a:t>
            </a:r>
            <a:r>
              <a:rPr lang="pt-BR" dirty="0" err="1"/>
              <a:t>attr.title</a:t>
            </a:r>
            <a:r>
              <a:rPr lang="pt-BR" dirty="0"/>
              <a:t>]="</a:t>
            </a:r>
            <a:r>
              <a:rPr lang="pt-BR" dirty="0" err="1"/>
              <a:t>tituloBotao</a:t>
            </a:r>
            <a:r>
              <a:rPr lang="pt-BR" dirty="0"/>
              <a:t>" 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attr.disabled</a:t>
            </a:r>
            <a:r>
              <a:rPr lang="pt-BR" dirty="0"/>
              <a:t>]="</a:t>
            </a:r>
            <a:r>
              <a:rPr lang="pt-BR" dirty="0" err="1"/>
              <a:t>botaoDesabilitado</a:t>
            </a:r>
            <a:r>
              <a:rPr lang="pt-BR" dirty="0"/>
              <a:t> ? true : null"&gt;Teste&lt;/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&lt;/p&gt;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11817" y="2159306"/>
            <a:ext cx="549741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 err="1"/>
              <a:t>export</a:t>
            </a:r>
            <a:r>
              <a:rPr lang="pt-BR" sz="2800" dirty="0"/>
              <a:t> </a:t>
            </a:r>
            <a:r>
              <a:rPr lang="pt-BR" sz="2800" dirty="0" err="1"/>
              <a:t>class</a:t>
            </a:r>
            <a:r>
              <a:rPr lang="pt-BR" sz="2800" dirty="0"/>
              <a:t> </a:t>
            </a:r>
            <a:r>
              <a:rPr lang="pt-BR" sz="2800" dirty="0" err="1"/>
              <a:t>AulaAtributeBindingComponent</a:t>
            </a:r>
            <a:r>
              <a:rPr lang="pt-BR" sz="2800" dirty="0"/>
              <a:t>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  </a:t>
            </a:r>
            <a:r>
              <a:rPr lang="pt-BR" sz="2800" dirty="0" err="1"/>
              <a:t>tituloBotao</a:t>
            </a:r>
            <a:r>
              <a:rPr lang="pt-BR" sz="2800" dirty="0"/>
              <a:t> = 'Título do botão';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  </a:t>
            </a:r>
            <a:r>
              <a:rPr lang="pt-BR" sz="2800" dirty="0" err="1"/>
              <a:t>botaoDesabilitado</a:t>
            </a:r>
            <a:r>
              <a:rPr lang="pt-BR" sz="2800" dirty="0"/>
              <a:t> = true;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}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93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Two</a:t>
            </a:r>
            <a:r>
              <a:rPr lang="pt-BR" dirty="0"/>
              <a:t> Way Data </a:t>
            </a:r>
            <a:r>
              <a:rPr lang="pt-BR" dirty="0" err="1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52431" cy="4351338"/>
          </a:xfrm>
        </p:spPr>
        <p:txBody>
          <a:bodyPr/>
          <a:lstStyle/>
          <a:p>
            <a:r>
              <a:rPr lang="pt-BR" dirty="0"/>
              <a:t>Permite a sincronização bidirecional de dados entre o </a:t>
            </a:r>
            <a:r>
              <a:rPr lang="pt-BR" dirty="0" err="1"/>
              <a:t>template</a:t>
            </a:r>
            <a:r>
              <a:rPr lang="pt-BR" dirty="0"/>
              <a:t> HTML e a classe do componente, garantindo uma atualização instantânea de ambas as fontes de 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necessário importar o </a:t>
            </a:r>
            <a:r>
              <a:rPr lang="pt-BR" dirty="0" err="1" smtClean="0"/>
              <a:t>FormsModule</a:t>
            </a:r>
            <a:r>
              <a:rPr lang="pt-BR" dirty="0" smtClean="0"/>
              <a:t> de “</a:t>
            </a:r>
            <a:r>
              <a:rPr lang="pt-BR" dirty="0"/>
              <a:t>@</a:t>
            </a:r>
            <a:r>
              <a:rPr lang="pt-BR" dirty="0" smtClean="0"/>
              <a:t>angular/</a:t>
            </a:r>
            <a:r>
              <a:rPr lang="pt-BR" dirty="0" err="1" smtClean="0"/>
              <a:t>forms</a:t>
            </a:r>
            <a:r>
              <a:rPr lang="pt-BR" dirty="0" smtClean="0"/>
              <a:t>” para o seu módulo.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267461" y="1554470"/>
            <a:ext cx="49245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@</a:t>
            </a:r>
            <a:r>
              <a:rPr lang="pt-BR" sz="1400" dirty="0" err="1"/>
              <a:t>NgModule</a:t>
            </a:r>
            <a:r>
              <a:rPr lang="pt-BR" sz="1400" dirty="0"/>
              <a:t>({</a:t>
            </a:r>
          </a:p>
          <a:p>
            <a:r>
              <a:rPr lang="pt-BR" sz="1400" dirty="0"/>
              <a:t>  </a:t>
            </a:r>
            <a:r>
              <a:rPr lang="pt-BR" sz="1400" dirty="0" err="1"/>
              <a:t>declarations</a:t>
            </a:r>
            <a:r>
              <a:rPr lang="pt-BR" sz="1400" dirty="0"/>
              <a:t>: [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AulaPropertyBindingComponent</a:t>
            </a:r>
            <a:r>
              <a:rPr lang="pt-BR" sz="1400" dirty="0"/>
              <a:t>,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OutroModuloComponent</a:t>
            </a:r>
            <a:r>
              <a:rPr lang="pt-BR" sz="1400" dirty="0"/>
              <a:t>,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AulaEventBindingComponent</a:t>
            </a:r>
            <a:r>
              <a:rPr lang="pt-BR" sz="1400" dirty="0"/>
              <a:t>,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AulaAtributeBindingComponent</a:t>
            </a:r>
            <a:r>
              <a:rPr lang="pt-BR" sz="1400" dirty="0"/>
              <a:t>,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AulaTwoWayComponent</a:t>
            </a:r>
            <a:endParaRPr lang="pt-BR" sz="1400" dirty="0"/>
          </a:p>
          <a:p>
            <a:r>
              <a:rPr lang="pt-BR" sz="1400" dirty="0"/>
              <a:t>  ],</a:t>
            </a:r>
          </a:p>
          <a:p>
            <a:r>
              <a:rPr lang="pt-BR" sz="1400" dirty="0"/>
              <a:t>  </a:t>
            </a:r>
            <a:r>
              <a:rPr lang="pt-BR" sz="1400" dirty="0" err="1"/>
              <a:t>imports</a:t>
            </a:r>
            <a:r>
              <a:rPr lang="pt-BR" sz="1400" dirty="0"/>
              <a:t>: [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CommonModule</a:t>
            </a:r>
            <a:r>
              <a:rPr lang="pt-BR" sz="1400" dirty="0"/>
              <a:t>,</a:t>
            </a:r>
          </a:p>
          <a:p>
            <a:r>
              <a:rPr lang="pt-BR" sz="1400" dirty="0"/>
              <a:t>    Aula02RoutingModule,</a:t>
            </a:r>
          </a:p>
          <a:p>
            <a:r>
              <a:rPr lang="pt-BR" sz="1400" dirty="0"/>
              <a:t>    </a:t>
            </a:r>
            <a:r>
              <a:rPr lang="pt-BR" sz="1400" dirty="0" err="1">
                <a:solidFill>
                  <a:srgbClr val="FF0000"/>
                </a:solidFill>
              </a:rPr>
              <a:t>FormsModule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/>
              <a:t>  ],</a:t>
            </a:r>
          </a:p>
          <a:p>
            <a:r>
              <a:rPr lang="pt-BR" sz="1400" dirty="0"/>
              <a:t>  </a:t>
            </a:r>
            <a:r>
              <a:rPr lang="pt-BR" sz="1400" dirty="0" err="1"/>
              <a:t>exports</a:t>
            </a:r>
            <a:r>
              <a:rPr lang="pt-BR" sz="1400" dirty="0"/>
              <a:t>: </a:t>
            </a:r>
            <a:r>
              <a:rPr lang="pt-BR" sz="1400" dirty="0" smtClean="0"/>
              <a:t>[</a:t>
            </a:r>
            <a:r>
              <a:rPr lang="pt-BR" sz="1400" dirty="0"/>
              <a:t>  ]</a:t>
            </a:r>
          </a:p>
          <a:p>
            <a:r>
              <a:rPr lang="pt-BR" sz="1400" dirty="0"/>
              <a:t>})</a:t>
            </a:r>
          </a:p>
          <a:p>
            <a:r>
              <a:rPr lang="pt-BR" sz="1400" dirty="0" err="1"/>
              <a:t>export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 Aula02Module {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42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Two</a:t>
            </a:r>
            <a:r>
              <a:rPr lang="pt-BR" dirty="0"/>
              <a:t> Way Data </a:t>
            </a:r>
            <a:r>
              <a:rPr lang="pt-BR" dirty="0" err="1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46504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u="sng" dirty="0" smtClean="0"/>
              <a:t>HTML</a:t>
            </a:r>
          </a:p>
          <a:p>
            <a:pPr marL="0" indent="0">
              <a:buNone/>
            </a:pPr>
            <a:r>
              <a:rPr lang="pt-BR" dirty="0"/>
              <a:t>&lt;h1&gt;Aula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way</a:t>
            </a:r>
            <a:r>
              <a:rPr lang="pt-BR" dirty="0"/>
              <a:t> data </a:t>
            </a:r>
            <a:r>
              <a:rPr lang="pt-BR" dirty="0" err="1"/>
              <a:t>binding</a:t>
            </a:r>
            <a:r>
              <a:rPr lang="pt-BR" dirty="0"/>
              <a:t>&lt;/h1&gt;</a:t>
            </a:r>
          </a:p>
          <a:p>
            <a:pPr marL="0" indent="0">
              <a:buNone/>
            </a:pPr>
            <a:r>
              <a:rPr lang="pt-BR" dirty="0"/>
              <a:t>&lt;h2&gt;Primeira maneira&lt;/h2&gt;</a:t>
            </a:r>
          </a:p>
          <a:p>
            <a:pPr marL="0" indent="0">
              <a:buNone/>
            </a:pPr>
            <a:r>
              <a:rPr lang="pt-BR" dirty="0"/>
              <a:t>&lt;p&gt;</a:t>
            </a:r>
          </a:p>
          <a:p>
            <a:pPr marL="0" indent="0">
              <a:buNone/>
            </a:pPr>
            <a:r>
              <a:rPr lang="pt-BR" dirty="0"/>
              <a:t>  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</a:t>
            </a:r>
          </a:p>
          <a:p>
            <a:pPr marL="0" indent="0">
              <a:buNone/>
            </a:pPr>
            <a:r>
              <a:rPr lang="pt-BR" dirty="0"/>
              <a:t>        [</a:t>
            </a:r>
            <a:r>
              <a:rPr lang="pt-BR" dirty="0" err="1"/>
              <a:t>ngModel</a:t>
            </a:r>
            <a:r>
              <a:rPr lang="pt-BR" dirty="0"/>
              <a:t>] = "nome"</a:t>
            </a:r>
          </a:p>
          <a:p>
            <a:pPr marL="0" indent="0">
              <a:buNone/>
            </a:pPr>
            <a:r>
              <a:rPr lang="pt-BR" dirty="0"/>
              <a:t>        (</a:t>
            </a:r>
            <a:r>
              <a:rPr lang="pt-BR" dirty="0" err="1"/>
              <a:t>ngModelChange</a:t>
            </a:r>
            <a:r>
              <a:rPr lang="pt-BR" dirty="0"/>
              <a:t>)="</a:t>
            </a:r>
            <a:r>
              <a:rPr lang="pt-BR" dirty="0" err="1"/>
              <a:t>pegaValor</a:t>
            </a:r>
            <a:r>
              <a:rPr lang="pt-BR" dirty="0"/>
              <a:t>($event)"</a:t>
            </a:r>
          </a:p>
          <a:p>
            <a:pPr marL="0" indent="0">
              <a:buNone/>
            </a:pPr>
            <a:r>
              <a:rPr lang="pt-BR" dirty="0"/>
              <a:t>    &gt;</a:t>
            </a:r>
          </a:p>
          <a:p>
            <a:pPr marL="0" indent="0">
              <a:buNone/>
            </a:pPr>
            <a:r>
              <a:rPr lang="pt-BR" dirty="0"/>
              <a:t>&lt;/p&gt;</a:t>
            </a:r>
          </a:p>
          <a:p>
            <a:pPr marL="0" indent="0">
              <a:buNone/>
            </a:pPr>
            <a:r>
              <a:rPr lang="pt-BR" dirty="0"/>
              <a:t>&lt;p&gt;</a:t>
            </a:r>
          </a:p>
          <a:p>
            <a:pPr marL="0" indent="0">
              <a:buNone/>
            </a:pPr>
            <a:r>
              <a:rPr lang="pt-BR" dirty="0"/>
              <a:t>    {{nome}}</a:t>
            </a:r>
          </a:p>
          <a:p>
            <a:pPr marL="0" indent="0">
              <a:buNone/>
            </a:pPr>
            <a:r>
              <a:rPr lang="pt-BR" dirty="0"/>
              <a:t>&lt;/p&gt;</a:t>
            </a:r>
          </a:p>
          <a:p>
            <a:pPr marL="0" indent="0">
              <a:buNone/>
            </a:pPr>
            <a:r>
              <a:rPr lang="pt-BR" dirty="0"/>
              <a:t>&lt;h2&gt;Segunda maneira&lt;/h2&gt;</a:t>
            </a:r>
          </a:p>
          <a:p>
            <a:pPr marL="0" indent="0">
              <a:buNone/>
            </a:pPr>
            <a:r>
              <a:rPr lang="pt-BR" dirty="0"/>
              <a:t>&lt;p&gt;</a:t>
            </a:r>
          </a:p>
          <a:p>
            <a:pPr marL="0" indent="0">
              <a:buNone/>
            </a:pPr>
            <a:r>
              <a:rPr lang="pt-BR" dirty="0"/>
              <a:t>  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[(</a:t>
            </a:r>
            <a:r>
              <a:rPr lang="pt-BR" dirty="0" err="1"/>
              <a:t>ngModel</a:t>
            </a:r>
            <a:r>
              <a:rPr lang="pt-BR" dirty="0"/>
              <a:t>)] = "sobrenome"&gt;</a:t>
            </a:r>
          </a:p>
          <a:p>
            <a:pPr marL="0" indent="0">
              <a:buNone/>
            </a:pPr>
            <a:r>
              <a:rPr lang="pt-BR" dirty="0"/>
              <a:t>&lt;/p&gt;</a:t>
            </a:r>
          </a:p>
          <a:p>
            <a:pPr marL="0" indent="0">
              <a:buNone/>
            </a:pPr>
            <a:r>
              <a:rPr lang="pt-BR" dirty="0"/>
              <a:t>&lt;p&gt;{{sobrenome}}&lt;/p&gt;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49957" y="1817783"/>
            <a:ext cx="37889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err="1" smtClean="0"/>
              <a:t>TypeScript</a:t>
            </a:r>
            <a:endParaRPr lang="pt-BR" u="sng" dirty="0" smtClean="0"/>
          </a:p>
          <a:p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AulaTwoWayComponent</a:t>
            </a:r>
            <a:r>
              <a:rPr lang="pt-BR" dirty="0"/>
              <a:t> {</a:t>
            </a:r>
          </a:p>
          <a:p>
            <a:r>
              <a:rPr lang="pt-BR" dirty="0"/>
              <a:t>  nome = 'Edson';</a:t>
            </a:r>
          </a:p>
          <a:p>
            <a:r>
              <a:rPr lang="pt-BR" dirty="0"/>
              <a:t>  sobrenome = </a:t>
            </a:r>
            <a:r>
              <a:rPr lang="pt-BR"/>
              <a:t>'Martin</a:t>
            </a:r>
            <a:r>
              <a:rPr lang="pt-BR" smtClean="0"/>
              <a:t>';</a:t>
            </a:r>
          </a:p>
          <a:p>
            <a:endParaRPr lang="pt-BR" dirty="0"/>
          </a:p>
          <a:p>
            <a:r>
              <a:rPr lang="pt-BR" dirty="0"/>
              <a:t>  </a:t>
            </a:r>
            <a:r>
              <a:rPr lang="pt-BR" dirty="0" err="1"/>
              <a:t>pegaValor</a:t>
            </a:r>
            <a:r>
              <a:rPr lang="pt-BR" dirty="0"/>
              <a:t>(valor: </a:t>
            </a:r>
            <a:r>
              <a:rPr lang="pt-BR" dirty="0" err="1"/>
              <a:t>string</a:t>
            </a:r>
            <a:r>
              <a:rPr lang="pt-BR" dirty="0"/>
              <a:t>) {</a:t>
            </a:r>
          </a:p>
          <a:p>
            <a:r>
              <a:rPr lang="pt-BR" dirty="0"/>
              <a:t>    </a:t>
            </a:r>
            <a:r>
              <a:rPr lang="pt-BR" dirty="0" err="1"/>
              <a:t>this.nome</a:t>
            </a:r>
            <a:r>
              <a:rPr lang="pt-BR" dirty="0"/>
              <a:t> = valor;</a:t>
            </a:r>
          </a:p>
          <a:p>
            <a:r>
              <a:rPr lang="pt-BR" dirty="0"/>
              <a:t>  }</a:t>
            </a:r>
          </a:p>
          <a:p>
            <a:r>
              <a:rPr lang="pt-BR" dirty="0"/>
              <a:t>}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000868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1196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Angular</vt:lpstr>
      <vt:lpstr>Interpolação</vt:lpstr>
      <vt:lpstr>Property Binding</vt:lpstr>
      <vt:lpstr>Event Binding</vt:lpstr>
      <vt:lpstr>Event Binding</vt:lpstr>
      <vt:lpstr>Atribute binding</vt:lpstr>
      <vt:lpstr>Atribute binding</vt:lpstr>
      <vt:lpstr>Two Way Data Binding</vt:lpstr>
      <vt:lpstr>Two Way Data Binding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EDSON MARTIN FEITOSA</dc:creator>
  <cp:lastModifiedBy>Edson Martin Feitosa</cp:lastModifiedBy>
  <cp:revision>18</cp:revision>
  <dcterms:created xsi:type="dcterms:W3CDTF">2024-09-24T14:22:15Z</dcterms:created>
  <dcterms:modified xsi:type="dcterms:W3CDTF">2024-10-09T23:28:07Z</dcterms:modified>
</cp:coreProperties>
</file>