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73" r:id="rId4"/>
    <p:sldId id="310" r:id="rId5"/>
    <p:sldId id="277" r:id="rId6"/>
    <p:sldId id="282" r:id="rId7"/>
  </p:sldIdLst>
  <p:sldSz cx="18288000" cy="10287000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023" autoAdjust="0"/>
  </p:normalViewPr>
  <p:slideViewPr>
    <p:cSldViewPr>
      <p:cViewPr varScale="1">
        <p:scale>
          <a:sx n="69" d="100"/>
          <a:sy n="69" d="100"/>
        </p:scale>
        <p:origin x="7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9E080-8F0B-4796-9612-408C430CFF0F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7DD0F-EFA1-45B4-94E4-C36DA9F79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95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3.svg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5400000">
            <a:off x="-958599" y="-1382949"/>
            <a:ext cx="4234775" cy="2317577"/>
          </a:xfrm>
          <a:custGeom>
            <a:avLst/>
            <a:gdLst/>
            <a:ahLst/>
            <a:cxnLst/>
            <a:rect l="l" t="t" r="r" b="b"/>
            <a:pathLst>
              <a:path w="4234775" h="2317577">
                <a:moveTo>
                  <a:pt x="0" y="0"/>
                </a:moveTo>
                <a:lnTo>
                  <a:pt x="4234775" y="0"/>
                </a:lnTo>
                <a:lnTo>
                  <a:pt x="4234775" y="2317577"/>
                </a:lnTo>
                <a:lnTo>
                  <a:pt x="0" y="23175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16200000">
            <a:off x="15515892" y="1354055"/>
            <a:ext cx="4155237" cy="2274048"/>
          </a:xfrm>
          <a:custGeom>
            <a:avLst/>
            <a:gdLst/>
            <a:ahLst/>
            <a:cxnLst/>
            <a:rect l="l" t="t" r="r" b="b"/>
            <a:pathLst>
              <a:path w="4155237" h="2274048">
                <a:moveTo>
                  <a:pt x="0" y="0"/>
                </a:moveTo>
                <a:lnTo>
                  <a:pt x="4155236" y="0"/>
                </a:lnTo>
                <a:lnTo>
                  <a:pt x="4155236" y="2274048"/>
                </a:lnTo>
                <a:lnTo>
                  <a:pt x="0" y="22740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5400000">
            <a:off x="5837462" y="198286"/>
            <a:ext cx="1195704" cy="3389882"/>
          </a:xfrm>
          <a:custGeom>
            <a:avLst/>
            <a:gdLst/>
            <a:ahLst/>
            <a:cxnLst/>
            <a:rect l="l" t="t" r="r" b="b"/>
            <a:pathLst>
              <a:path w="1195704" h="3389882">
                <a:moveTo>
                  <a:pt x="0" y="0"/>
                </a:moveTo>
                <a:lnTo>
                  <a:pt x="1195704" y="0"/>
                </a:lnTo>
                <a:lnTo>
                  <a:pt x="1195704" y="3389882"/>
                </a:lnTo>
                <a:lnTo>
                  <a:pt x="0" y="33898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" y="3847766"/>
            <a:ext cx="18288000" cy="10571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38"/>
              </a:lnSpc>
            </a:pPr>
            <a:r>
              <a:rPr lang="en-US" sz="9676" spc="-638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golian Baiti" panose="03000500000000000000" pitchFamily="66" charset="0"/>
                <a:sym typeface="Montserrat Ultra-Bold"/>
              </a:rPr>
              <a:t>Pitch de </a:t>
            </a:r>
            <a:r>
              <a:rPr lang="en-US" sz="9676" spc="-638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golian Baiti" panose="03000500000000000000" pitchFamily="66" charset="0"/>
                <a:sym typeface="Montserrat Ultra-Bold"/>
              </a:rPr>
              <a:t>Apresentação</a:t>
            </a:r>
            <a:endParaRPr lang="en-US" sz="9676" b="1" spc="-638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golian Baiti" panose="03000500000000000000" pitchFamily="66" charset="0"/>
              <a:sym typeface="Montserrat Ultra-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0" y="5534223"/>
            <a:ext cx="18288000" cy="727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24"/>
              </a:lnSpc>
            </a:pPr>
            <a:r>
              <a:rPr lang="en-US" sz="9600" b="1" spc="-128" dirty="0">
                <a:solidFill>
                  <a:srgbClr val="FFFFFF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D O C E   </a:t>
            </a:r>
            <a:r>
              <a:rPr lang="en-US" sz="9600" b="1" spc="-128" dirty="0" err="1">
                <a:solidFill>
                  <a:srgbClr val="FFFFFF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E</a:t>
            </a:r>
            <a:r>
              <a:rPr lang="en-US" sz="9600" b="1" spc="-128" dirty="0">
                <a:solidFill>
                  <a:srgbClr val="FFFFFF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N C O N T R O</a:t>
            </a: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E4459141-2F56-CA12-8BB5-D50C7A300538}"/>
              </a:ext>
            </a:extLst>
          </p:cNvPr>
          <p:cNvSpPr/>
          <p:nvPr/>
        </p:nvSpPr>
        <p:spPr>
          <a:xfrm>
            <a:off x="4113719" y="9287281"/>
            <a:ext cx="4155237" cy="2274048"/>
          </a:xfrm>
          <a:custGeom>
            <a:avLst/>
            <a:gdLst/>
            <a:ahLst/>
            <a:cxnLst/>
            <a:rect l="l" t="t" r="r" b="b"/>
            <a:pathLst>
              <a:path w="4155237" h="2274048">
                <a:moveTo>
                  <a:pt x="0" y="0"/>
                </a:moveTo>
                <a:lnTo>
                  <a:pt x="4155236" y="0"/>
                </a:lnTo>
                <a:lnTo>
                  <a:pt x="4155236" y="2274048"/>
                </a:lnTo>
                <a:lnTo>
                  <a:pt x="0" y="22740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4B34B8D5-B6DD-78F8-6C23-F27DF4F64DD9}"/>
              </a:ext>
            </a:extLst>
          </p:cNvPr>
          <p:cNvSpPr/>
          <p:nvPr/>
        </p:nvSpPr>
        <p:spPr>
          <a:xfrm rot="16200000">
            <a:off x="15515893" y="9787140"/>
            <a:ext cx="4155237" cy="2274048"/>
          </a:xfrm>
          <a:custGeom>
            <a:avLst/>
            <a:gdLst/>
            <a:ahLst/>
            <a:cxnLst/>
            <a:rect l="l" t="t" r="r" b="b"/>
            <a:pathLst>
              <a:path w="4155237" h="2274048">
                <a:moveTo>
                  <a:pt x="0" y="0"/>
                </a:moveTo>
                <a:lnTo>
                  <a:pt x="4155236" y="0"/>
                </a:lnTo>
                <a:lnTo>
                  <a:pt x="4155236" y="2274048"/>
                </a:lnTo>
                <a:lnTo>
                  <a:pt x="0" y="22740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2000" y="2315029"/>
            <a:ext cx="2702664" cy="5656942"/>
            <a:chOff x="0" y="0"/>
            <a:chExt cx="20632929" cy="221821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-1" y="970507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Apresentação</a:t>
            </a:r>
            <a:r>
              <a:rPr lang="en-US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do Grupo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2001" y="4459063"/>
            <a:ext cx="270266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Victor Müller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3577461" y="2315029"/>
            <a:ext cx="2702664" cy="5656942"/>
            <a:chOff x="0" y="0"/>
            <a:chExt cx="20632929" cy="2218213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577462" y="4457950"/>
            <a:ext cx="270266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Pedro Henrique</a:t>
            </a:r>
          </a:p>
        </p:txBody>
      </p:sp>
      <p:sp>
        <p:nvSpPr>
          <p:cNvPr id="16" name="Freeform 16"/>
          <p:cNvSpPr/>
          <p:nvPr/>
        </p:nvSpPr>
        <p:spPr>
          <a:xfrm rot="5400000">
            <a:off x="-9749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/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/>
          <p:cNvSpPr/>
          <p:nvPr/>
        </p:nvSpPr>
        <p:spPr>
          <a:xfrm rot="5400000">
            <a:off x="14516483" y="10031772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3" name="TextBox 43"/>
          <p:cNvSpPr txBox="1"/>
          <p:nvPr/>
        </p:nvSpPr>
        <p:spPr>
          <a:xfrm>
            <a:off x="866097" y="5306552"/>
            <a:ext cx="2578639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Gestor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Projeto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Designer;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Scrum Master;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Desenvolvedor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Full Stack e Mobile.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58D80BD3-A251-61CE-3414-718B105CDB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27" y="2611622"/>
            <a:ext cx="1385097" cy="138509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id="{02AA0E14-C96B-3C77-8B69-A0F5E0F00732}"/>
              </a:ext>
            </a:extLst>
          </p:cNvPr>
          <p:cNvSpPr txBox="1"/>
          <p:nvPr/>
        </p:nvSpPr>
        <p:spPr>
          <a:xfrm>
            <a:off x="792163" y="4934879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AAE55E6D-2628-AA16-FAAF-5B0042AA703B}"/>
              </a:ext>
            </a:extLst>
          </p:cNvPr>
          <p:cNvSpPr txBox="1"/>
          <p:nvPr/>
        </p:nvSpPr>
        <p:spPr>
          <a:xfrm>
            <a:off x="3563914" y="4930995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01C299DE-8D63-F0DC-34B8-06F0A2199374}"/>
              </a:ext>
            </a:extLst>
          </p:cNvPr>
          <p:cNvSpPr txBox="1"/>
          <p:nvPr/>
        </p:nvSpPr>
        <p:spPr>
          <a:xfrm>
            <a:off x="3643189" y="5283994"/>
            <a:ext cx="264270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Business Intelligence (BI);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Desenvolvedor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Full Stack e Mobile;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Product Owner (PO).</a:t>
            </a:r>
          </a:p>
        </p:txBody>
      </p:sp>
      <p:pic>
        <p:nvPicPr>
          <p:cNvPr id="5" name="Imagem 4" descr="Homem de barba e camisa preta&#10;&#10;Descrição gerada automaticamente">
            <a:extLst>
              <a:ext uri="{FF2B5EF4-FFF2-40B4-BE49-F238E27FC236}">
                <a16:creationId xmlns:a16="http://schemas.microsoft.com/office/drawing/2014/main" id="{BB5C0DA4-B52E-67FB-CBFB-5D8415AB7E2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4" t="24584" r="19883" b="19875"/>
          <a:stretch/>
        </p:blipFill>
        <p:spPr>
          <a:xfrm>
            <a:off x="4247571" y="2578233"/>
            <a:ext cx="1356531" cy="14428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" name="Group 19">
            <a:extLst>
              <a:ext uri="{FF2B5EF4-FFF2-40B4-BE49-F238E27FC236}">
                <a16:creationId xmlns:a16="http://schemas.microsoft.com/office/drawing/2014/main" id="{287F6D35-9CF8-6553-7123-DABBD9EF7F5B}"/>
              </a:ext>
            </a:extLst>
          </p:cNvPr>
          <p:cNvGrpSpPr/>
          <p:nvPr/>
        </p:nvGrpSpPr>
        <p:grpSpPr>
          <a:xfrm>
            <a:off x="6402329" y="2309911"/>
            <a:ext cx="2702664" cy="5663641"/>
            <a:chOff x="0" y="0"/>
            <a:chExt cx="20632929" cy="22182138"/>
          </a:xfrm>
        </p:grpSpPr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A4AF2013-D21E-008B-6395-99A36E8BF1B0}"/>
                </a:ext>
              </a:extLst>
            </p:cNvPr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TextBox 24">
            <a:extLst>
              <a:ext uri="{FF2B5EF4-FFF2-40B4-BE49-F238E27FC236}">
                <a16:creationId xmlns:a16="http://schemas.microsoft.com/office/drawing/2014/main" id="{4524AB4F-1C25-718A-8A5D-0313EEE8D6D5}"/>
              </a:ext>
            </a:extLst>
          </p:cNvPr>
          <p:cNvSpPr txBox="1"/>
          <p:nvPr/>
        </p:nvSpPr>
        <p:spPr>
          <a:xfrm>
            <a:off x="6396420" y="4419947"/>
            <a:ext cx="270491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Lucas Moya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1008876-DC42-6FF9-3CBA-ABC980B358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4"/>
          <a:stretch/>
        </p:blipFill>
        <p:spPr>
          <a:xfrm>
            <a:off x="7053371" y="2579839"/>
            <a:ext cx="1385097" cy="139795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43">
            <a:extLst>
              <a:ext uri="{FF2B5EF4-FFF2-40B4-BE49-F238E27FC236}">
                <a16:creationId xmlns:a16="http://schemas.microsoft.com/office/drawing/2014/main" id="{50A93537-BCD7-E59F-B58B-193711650FB7}"/>
              </a:ext>
            </a:extLst>
          </p:cNvPr>
          <p:cNvSpPr txBox="1"/>
          <p:nvPr/>
        </p:nvSpPr>
        <p:spPr>
          <a:xfrm>
            <a:off x="6409336" y="4925552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TextBox 43">
            <a:extLst>
              <a:ext uri="{FF2B5EF4-FFF2-40B4-BE49-F238E27FC236}">
                <a16:creationId xmlns:a16="http://schemas.microsoft.com/office/drawing/2014/main" id="{3B0DF274-6129-596C-DDF2-031F3CA1F310}"/>
              </a:ext>
            </a:extLst>
          </p:cNvPr>
          <p:cNvSpPr txBox="1"/>
          <p:nvPr/>
        </p:nvSpPr>
        <p:spPr>
          <a:xfrm>
            <a:off x="6497177" y="5318492"/>
            <a:ext cx="2585715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Suporte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Manutenção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Viabilidade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Engenheiro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Testes.</a:t>
            </a:r>
          </a:p>
        </p:txBody>
      </p:sp>
      <p:grpSp>
        <p:nvGrpSpPr>
          <p:cNvPr id="20" name="Group 2">
            <a:extLst>
              <a:ext uri="{FF2B5EF4-FFF2-40B4-BE49-F238E27FC236}">
                <a16:creationId xmlns:a16="http://schemas.microsoft.com/office/drawing/2014/main" id="{EBA9AEA3-8A9E-30E0-FC21-556A149A5209}"/>
              </a:ext>
            </a:extLst>
          </p:cNvPr>
          <p:cNvGrpSpPr/>
          <p:nvPr/>
        </p:nvGrpSpPr>
        <p:grpSpPr>
          <a:xfrm>
            <a:off x="9261662" y="2315029"/>
            <a:ext cx="2702664" cy="5656942"/>
            <a:chOff x="0" y="0"/>
            <a:chExt cx="20632929" cy="22182138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1E1F5CEF-2741-BC6E-D21F-FD6343CE7E3F}"/>
                </a:ext>
              </a:extLst>
            </p:cNvPr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31592B0-3D59-8D09-9CC6-83EB776DD2E9}"/>
              </a:ext>
            </a:extLst>
          </p:cNvPr>
          <p:cNvSpPr txBox="1"/>
          <p:nvPr/>
        </p:nvSpPr>
        <p:spPr>
          <a:xfrm>
            <a:off x="9261663" y="4459063"/>
            <a:ext cx="270266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Augusto </a:t>
            </a:r>
            <a:r>
              <a:rPr lang="en-US" sz="2502" spc="-165" dirty="0" err="1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Vernek</a:t>
            </a:r>
            <a:endParaRPr lang="en-US" sz="2502" spc="-165" dirty="0">
              <a:solidFill>
                <a:srgbClr val="1F69F6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6A314265-E5CA-B896-663C-04088F5089C1}"/>
              </a:ext>
            </a:extLst>
          </p:cNvPr>
          <p:cNvGrpSpPr/>
          <p:nvPr/>
        </p:nvGrpSpPr>
        <p:grpSpPr>
          <a:xfrm>
            <a:off x="12077123" y="2315029"/>
            <a:ext cx="2702664" cy="5656942"/>
            <a:chOff x="0" y="0"/>
            <a:chExt cx="20632929" cy="22182138"/>
          </a:xfrm>
        </p:grpSpPr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FC877DEF-4A5B-2C30-D2C0-2611F15F4E94}"/>
                </a:ext>
              </a:extLst>
            </p:cNvPr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5" name="TextBox 15">
            <a:extLst>
              <a:ext uri="{FF2B5EF4-FFF2-40B4-BE49-F238E27FC236}">
                <a16:creationId xmlns:a16="http://schemas.microsoft.com/office/drawing/2014/main" id="{7C543624-8AF9-9C79-2ED1-62F8420A5B24}"/>
              </a:ext>
            </a:extLst>
          </p:cNvPr>
          <p:cNvSpPr txBox="1"/>
          <p:nvPr/>
        </p:nvSpPr>
        <p:spPr>
          <a:xfrm>
            <a:off x="12077124" y="4457950"/>
            <a:ext cx="270266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Eduardo </a:t>
            </a:r>
            <a:r>
              <a:rPr lang="en-US" sz="2502" spc="-165" dirty="0" err="1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Pinese</a:t>
            </a:r>
            <a:endParaRPr lang="en-US" sz="2502" spc="-165" dirty="0">
              <a:solidFill>
                <a:srgbClr val="1F69F6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id="{F58E7B10-F9F2-8048-4C93-C153DE846F5D}"/>
              </a:ext>
            </a:extLst>
          </p:cNvPr>
          <p:cNvSpPr txBox="1"/>
          <p:nvPr/>
        </p:nvSpPr>
        <p:spPr>
          <a:xfrm>
            <a:off x="9245492" y="4925552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id="{16021D91-FE06-A652-C2DE-0145F814AF81}"/>
              </a:ext>
            </a:extLst>
          </p:cNvPr>
          <p:cNvSpPr txBox="1"/>
          <p:nvPr/>
        </p:nvSpPr>
        <p:spPr>
          <a:xfrm>
            <a:off x="12082891" y="4930995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2" name="Group 19">
            <a:extLst>
              <a:ext uri="{FF2B5EF4-FFF2-40B4-BE49-F238E27FC236}">
                <a16:creationId xmlns:a16="http://schemas.microsoft.com/office/drawing/2014/main" id="{0DCFE63E-BAA6-35B5-B7CD-EAFCBD284029}"/>
              </a:ext>
            </a:extLst>
          </p:cNvPr>
          <p:cNvGrpSpPr/>
          <p:nvPr/>
        </p:nvGrpSpPr>
        <p:grpSpPr>
          <a:xfrm>
            <a:off x="14901991" y="2309911"/>
            <a:ext cx="2702664" cy="5663641"/>
            <a:chOff x="0" y="0"/>
            <a:chExt cx="20632929" cy="22182138"/>
          </a:xfrm>
        </p:grpSpPr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91549489-C991-F0E3-703A-316D9183FA0A}"/>
                </a:ext>
              </a:extLst>
            </p:cNvPr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4" name="TextBox 24">
            <a:extLst>
              <a:ext uri="{FF2B5EF4-FFF2-40B4-BE49-F238E27FC236}">
                <a16:creationId xmlns:a16="http://schemas.microsoft.com/office/drawing/2014/main" id="{2B03A93D-E044-9C1C-4A79-DEDC245158A2}"/>
              </a:ext>
            </a:extLst>
          </p:cNvPr>
          <p:cNvSpPr txBox="1"/>
          <p:nvPr/>
        </p:nvSpPr>
        <p:spPr>
          <a:xfrm>
            <a:off x="14924830" y="4315952"/>
            <a:ext cx="2704913" cy="5280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Guilherme </a:t>
            </a:r>
            <a:r>
              <a:rPr lang="en-US" sz="2502" spc="-165" dirty="0" err="1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Balassoni</a:t>
            </a:r>
            <a:endParaRPr lang="en-US" sz="2502" spc="-165" dirty="0">
              <a:solidFill>
                <a:srgbClr val="1F69F6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7D480891-C633-C727-AFCF-8D63DCEFC215}"/>
              </a:ext>
            </a:extLst>
          </p:cNvPr>
          <p:cNvSpPr txBox="1"/>
          <p:nvPr/>
        </p:nvSpPr>
        <p:spPr>
          <a:xfrm>
            <a:off x="14930461" y="4925552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440B9648-4E76-BCE6-79AC-DFF7BF3C84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213" y="2611622"/>
            <a:ext cx="1385098" cy="143632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B008B69D-C57E-B406-0DD8-CB34930747F7}"/>
              </a:ext>
            </a:extLst>
          </p:cNvPr>
          <p:cNvSpPr txBox="1"/>
          <p:nvPr/>
        </p:nvSpPr>
        <p:spPr>
          <a:xfrm>
            <a:off x="9339537" y="5260657"/>
            <a:ext cx="2578639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Business Intelligence (BI);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Desenvolvedor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Full Stack e Mobile;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Especialista em Instalação e </a:t>
            </a:r>
            <a:r>
              <a:rPr lang="pt-BR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Deploy</a:t>
            </a:r>
            <a:r>
              <a:rPr lang="pt-BR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6252C9-F2B4-C9F2-A319-F107A94A70E2}"/>
              </a:ext>
            </a:extLst>
          </p:cNvPr>
          <p:cNvSpPr txBox="1"/>
          <p:nvPr/>
        </p:nvSpPr>
        <p:spPr>
          <a:xfrm>
            <a:off x="12120995" y="5301615"/>
            <a:ext cx="2638338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Desenvolvedor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Full Stack e Mobile;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Engenheiro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Testes;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Viabilidade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id="{ED39C36E-E264-51A3-C404-BCDA5C24C163}"/>
              </a:ext>
            </a:extLst>
          </p:cNvPr>
          <p:cNvSpPr txBox="1"/>
          <p:nvPr/>
        </p:nvSpPr>
        <p:spPr>
          <a:xfrm>
            <a:off x="14970617" y="5282505"/>
            <a:ext cx="2585715" cy="19543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Viabilidade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Consultor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Usabilidade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Requisitos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247E6B32-782D-BCFC-5779-F7A234B1D3A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664" y="2621938"/>
            <a:ext cx="1482384" cy="15302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2AB2713D-0E1E-799B-BE43-A6DDE041A72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8" b="11386"/>
          <a:stretch/>
        </p:blipFill>
        <p:spPr>
          <a:xfrm>
            <a:off x="15537144" y="2542574"/>
            <a:ext cx="1474374" cy="152939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B94BA6-42BF-2C40-D9E4-836AE8DEF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3BBA674A-31FD-852F-7E43-40E2E4BE5828}"/>
              </a:ext>
            </a:extLst>
          </p:cNvPr>
          <p:cNvSpPr txBox="1"/>
          <p:nvPr/>
        </p:nvSpPr>
        <p:spPr>
          <a:xfrm>
            <a:off x="0" y="1148578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Introdução</a:t>
            </a:r>
            <a:endParaRPr lang="en-US" sz="8561" spc="-565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00926D03-2BF9-3230-D829-5433B2B7C449}"/>
              </a:ext>
            </a:extLst>
          </p:cNvPr>
          <p:cNvSpPr/>
          <p:nvPr/>
        </p:nvSpPr>
        <p:spPr>
          <a:xfrm rot="5400000">
            <a:off x="-1889361" y="-18825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9EEDFF5E-EDC5-8026-5331-295A2613B573}"/>
              </a:ext>
            </a:extLst>
          </p:cNvPr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1A140144-968C-926E-FAB9-776F829A526A}"/>
              </a:ext>
            </a:extLst>
          </p:cNvPr>
          <p:cNvSpPr/>
          <p:nvPr/>
        </p:nvSpPr>
        <p:spPr>
          <a:xfrm rot="5400000">
            <a:off x="14516483" y="10031772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914400" y="2997082"/>
            <a:ext cx="16459200" cy="4575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18"/>
              </a:lnSpc>
            </a:pPr>
            <a:r>
              <a:rPr lang="pt-BR" sz="2447" b="1" dirty="0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O Doce Encontro é um aplicativo mobile criado para facilitar a organização de chás de bebê, chá revelação e chás de fraldas. Pensado especialmente para gestantes, o app oferece uma experiência intuitiva e completa, com recursos como criação de eventos, lista de presentes, convites personalizados, localização do evento e muito mais. Tudo isso de forma simples, elegante e acessível. Com o Doce Encontro, transformar momentos especiais em memórias inesquecíveis ficou ainda mais fácil.</a:t>
            </a:r>
          </a:p>
        </p:txBody>
      </p:sp>
    </p:spTree>
    <p:extLst>
      <p:ext uri="{BB962C8B-B14F-4D97-AF65-F5344CB8AC3E}">
        <p14:creationId xmlns:p14="http://schemas.microsoft.com/office/powerpoint/2010/main" val="85385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2DA966-136F-14B0-92B5-8039B278E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A3EBE6E5-BF95-53BB-7716-044E33C45B70}"/>
              </a:ext>
            </a:extLst>
          </p:cNvPr>
          <p:cNvSpPr txBox="1"/>
          <p:nvPr/>
        </p:nvSpPr>
        <p:spPr>
          <a:xfrm>
            <a:off x="0" y="628573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Trello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67AD27CB-347E-23FE-78C6-EAE2F4C278AE}"/>
              </a:ext>
            </a:extLst>
          </p:cNvPr>
          <p:cNvSpPr/>
          <p:nvPr/>
        </p:nvSpPr>
        <p:spPr>
          <a:xfrm rot="5400000">
            <a:off x="-9749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DFA47090-4359-7B11-6544-547471EA9896}"/>
              </a:ext>
            </a:extLst>
          </p:cNvPr>
          <p:cNvSpPr/>
          <p:nvPr/>
        </p:nvSpPr>
        <p:spPr>
          <a:xfrm rot="5400000">
            <a:off x="1194446" y="8056318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532AEFA9-B748-9EA8-1283-668E594695C0}"/>
              </a:ext>
            </a:extLst>
          </p:cNvPr>
          <p:cNvSpPr/>
          <p:nvPr/>
        </p:nvSpPr>
        <p:spPr>
          <a:xfrm rot="5400000">
            <a:off x="15331839" y="10157061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6D9FEDD-9BC3-2D3D-2943-4FD758C430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88" y="1908420"/>
            <a:ext cx="14460223" cy="666408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8318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2B5388-1171-1935-4497-6E8848DB8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E1BD3D77-658B-E018-69F3-7D84407C6483}"/>
              </a:ext>
            </a:extLst>
          </p:cNvPr>
          <p:cNvSpPr txBox="1"/>
          <p:nvPr/>
        </p:nvSpPr>
        <p:spPr>
          <a:xfrm>
            <a:off x="0" y="1028700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Linguagens e Ideias do projeto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3828EF80-8AF0-F827-7A5D-D9A824E6927A}"/>
              </a:ext>
            </a:extLst>
          </p:cNvPr>
          <p:cNvSpPr/>
          <p:nvPr/>
        </p:nvSpPr>
        <p:spPr>
          <a:xfrm rot="5400000">
            <a:off x="-18893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135F6998-E728-1D4D-3ED3-19347B0DFF5B}"/>
              </a:ext>
            </a:extLst>
          </p:cNvPr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31E53534-80F9-B696-E7A0-D711FDA7B0F3}"/>
              </a:ext>
            </a:extLst>
          </p:cNvPr>
          <p:cNvSpPr/>
          <p:nvPr/>
        </p:nvSpPr>
        <p:spPr>
          <a:xfrm rot="5400000">
            <a:off x="15560439" y="10651015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8807007-612D-9209-669C-0A9730262C6A}"/>
              </a:ext>
            </a:extLst>
          </p:cNvPr>
          <p:cNvSpPr txBox="1"/>
          <p:nvPr/>
        </p:nvSpPr>
        <p:spPr>
          <a:xfrm>
            <a:off x="8077199" y="2452804"/>
            <a:ext cx="9182101" cy="729430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Ideias principais :</a:t>
            </a:r>
          </a:p>
          <a:p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Criar eventos privados, como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Aniversários (*)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Churrascos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Chá de Bebê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Casamentos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Pescaria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Etc ,  etc ,  etc...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Criar datas comemorativas para avisar sobre os eventos futuros (*)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Implementar Google Maps para auxiliar nos encontros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Implementar calendário para auxiliar na visualização dos eventos combinados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Utilizar IA para recomendar recursos faltantes antes do encerramento do evento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Implementar ChatBot para ajuda de Suporte de como utilizar o app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Implementar “Adicionar Amigo” e criar chats para conversar sobre o evento ou privado.</a:t>
            </a:r>
          </a:p>
          <a:p>
            <a:pPr lvl="1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aixaDeTexto 1">
            <a:extLst>
              <a:ext uri="{FF2B5EF4-FFF2-40B4-BE49-F238E27FC236}">
                <a16:creationId xmlns:a16="http://schemas.microsoft.com/office/drawing/2014/main" id="{9B943B8C-18C9-CEC4-9B55-3CCD6662E567}"/>
              </a:ext>
            </a:extLst>
          </p:cNvPr>
          <p:cNvSpPr txBox="1"/>
          <p:nvPr/>
        </p:nvSpPr>
        <p:spPr>
          <a:xfrm>
            <a:off x="2057400" y="2452804"/>
            <a:ext cx="5105400" cy="424731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Linguagens utilizadas :</a:t>
            </a:r>
          </a:p>
          <a:p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Flutter (Dart)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Springboot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MySQL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Azure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Google Cloud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4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0B6661-53BA-C4F0-B269-804F805FC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CC6417D9-31CB-2D95-C614-BFE541BFB24B}"/>
              </a:ext>
            </a:extLst>
          </p:cNvPr>
          <p:cNvSpPr txBox="1"/>
          <p:nvPr/>
        </p:nvSpPr>
        <p:spPr>
          <a:xfrm>
            <a:off x="27710" y="3376715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Agradecimentos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3ECEC075-927B-E62E-74F3-8E1BCB46647D}"/>
              </a:ext>
            </a:extLst>
          </p:cNvPr>
          <p:cNvSpPr/>
          <p:nvPr/>
        </p:nvSpPr>
        <p:spPr>
          <a:xfrm rot="5400000">
            <a:off x="-9749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9ED23FF4-F5AA-91AB-F24F-144516A4B8A4}"/>
              </a:ext>
            </a:extLst>
          </p:cNvPr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84D9E35B-9603-DDD0-72F1-859B2ABBFBBA}"/>
              </a:ext>
            </a:extLst>
          </p:cNvPr>
          <p:cNvSpPr/>
          <p:nvPr/>
        </p:nvSpPr>
        <p:spPr>
          <a:xfrm rot="5400000">
            <a:off x="14516483" y="10031772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5B32666-01C7-73E9-C4F0-C8A5F872EBF8}"/>
              </a:ext>
            </a:extLst>
          </p:cNvPr>
          <p:cNvSpPr txBox="1"/>
          <p:nvPr/>
        </p:nvSpPr>
        <p:spPr>
          <a:xfrm>
            <a:off x="27709" y="5086515"/>
            <a:ext cx="18288000" cy="815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4800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309813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331</Words>
  <Application>Microsoft Office PowerPoint</Application>
  <PresentationFormat>Personalizar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Montserrat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ENTREGA 1</dc:title>
  <dc:creator>Victor</dc:creator>
  <cp:lastModifiedBy>Victor Alexandre Müller</cp:lastModifiedBy>
  <cp:revision>65</cp:revision>
  <dcterms:created xsi:type="dcterms:W3CDTF">2006-08-16T00:00:00Z</dcterms:created>
  <dcterms:modified xsi:type="dcterms:W3CDTF">2025-05-19T20:50:37Z</dcterms:modified>
  <dc:identifier>DAGOrSMP5sA</dc:identifier>
</cp:coreProperties>
</file>