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73" r:id="rId4"/>
    <p:sldId id="277" r:id="rId5"/>
    <p:sldId id="312" r:id="rId6"/>
    <p:sldId id="310" r:id="rId7"/>
    <p:sldId id="311" r:id="rId8"/>
    <p:sldId id="314" r:id="rId9"/>
    <p:sldId id="313" r:id="rId10"/>
    <p:sldId id="282" r:id="rId11"/>
  </p:sldIdLst>
  <p:sldSz cx="18288000" cy="10287000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023" autoAdjust="0"/>
  </p:normalViewPr>
  <p:slideViewPr>
    <p:cSldViewPr>
      <p:cViewPr varScale="1">
        <p:scale>
          <a:sx n="74" d="100"/>
          <a:sy n="74" d="100"/>
        </p:scale>
        <p:origin x="5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9E080-8F0B-4796-9612-408C430CFF0F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7DD0F-EFA1-45B4-94E4-C36DA9F7933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958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3.svg"/><Relationship Id="rId7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svg"/><Relationship Id="rId7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rello.com/b/PFtYWJ6Y/festora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rot="5400000">
            <a:off x="-958599" y="-1382949"/>
            <a:ext cx="4234775" cy="2317577"/>
          </a:xfrm>
          <a:custGeom>
            <a:avLst/>
            <a:gdLst/>
            <a:ahLst/>
            <a:cxnLst/>
            <a:rect l="l" t="t" r="r" b="b"/>
            <a:pathLst>
              <a:path w="4234775" h="2317577">
                <a:moveTo>
                  <a:pt x="0" y="0"/>
                </a:moveTo>
                <a:lnTo>
                  <a:pt x="4234775" y="0"/>
                </a:lnTo>
                <a:lnTo>
                  <a:pt x="4234775" y="2317577"/>
                </a:lnTo>
                <a:lnTo>
                  <a:pt x="0" y="23175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16200000">
            <a:off x="15515892" y="1354055"/>
            <a:ext cx="4155237" cy="2274048"/>
          </a:xfrm>
          <a:custGeom>
            <a:avLst/>
            <a:gdLst/>
            <a:ahLst/>
            <a:cxnLst/>
            <a:rect l="l" t="t" r="r" b="b"/>
            <a:pathLst>
              <a:path w="4155237" h="2274048">
                <a:moveTo>
                  <a:pt x="0" y="0"/>
                </a:moveTo>
                <a:lnTo>
                  <a:pt x="4155236" y="0"/>
                </a:lnTo>
                <a:lnTo>
                  <a:pt x="4155236" y="2274048"/>
                </a:lnTo>
                <a:lnTo>
                  <a:pt x="0" y="22740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5400000">
            <a:off x="5837462" y="198286"/>
            <a:ext cx="1195704" cy="3389882"/>
          </a:xfrm>
          <a:custGeom>
            <a:avLst/>
            <a:gdLst/>
            <a:ahLst/>
            <a:cxnLst/>
            <a:rect l="l" t="t" r="r" b="b"/>
            <a:pathLst>
              <a:path w="1195704" h="3389882">
                <a:moveTo>
                  <a:pt x="0" y="0"/>
                </a:moveTo>
                <a:lnTo>
                  <a:pt x="1195704" y="0"/>
                </a:lnTo>
                <a:lnTo>
                  <a:pt x="1195704" y="3389882"/>
                </a:lnTo>
                <a:lnTo>
                  <a:pt x="0" y="33898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0" y="3899344"/>
            <a:ext cx="18288000" cy="2191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9676" spc="-638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golian Baiti" panose="03000500000000000000" pitchFamily="66" charset="0"/>
                <a:sym typeface="Montserrat Ultra-Bold"/>
              </a:rPr>
              <a:t>Pitch de </a:t>
            </a:r>
            <a:r>
              <a:rPr lang="en-US" sz="9676" spc="-638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golian Baiti" panose="03000500000000000000" pitchFamily="66" charset="0"/>
                <a:sym typeface="Montserrat Ultra-Bold"/>
              </a:rPr>
              <a:t>Apresentação</a:t>
            </a:r>
            <a:endParaRPr lang="en-US" sz="9676" spc="-638" dirty="0">
              <a:solidFill>
                <a:srgbClr val="FFFFFF"/>
              </a:solidFill>
              <a:latin typeface="Montserrat" panose="00000500000000000000" pitchFamily="2" charset="0"/>
              <a:ea typeface="Montserrat Ultra-Bold"/>
              <a:cs typeface="Mongolian Baiti" panose="03000500000000000000" pitchFamily="66" charset="0"/>
              <a:sym typeface="Montserrat Ultra-Bold"/>
            </a:endParaRPr>
          </a:p>
          <a:p>
            <a:pPr algn="ctr">
              <a:lnSpc>
                <a:spcPts val="8400"/>
              </a:lnSpc>
            </a:pPr>
            <a:r>
              <a:rPr lang="en-US" sz="9676" spc="-638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golian Baiti" panose="03000500000000000000" pitchFamily="66" charset="0"/>
                <a:sym typeface="Montserrat Ultra-Bold"/>
              </a:rPr>
              <a:t>AC 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1" y="6040099"/>
            <a:ext cx="18288000" cy="6265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24"/>
              </a:lnSpc>
            </a:pPr>
            <a:r>
              <a:rPr lang="en-US" sz="6000" b="1" spc="-128" dirty="0">
                <a:solidFill>
                  <a:srgbClr val="FFFFFF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F e s t o r a</a:t>
            </a:r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E4459141-2F56-CA12-8BB5-D50C7A300538}"/>
              </a:ext>
            </a:extLst>
          </p:cNvPr>
          <p:cNvSpPr/>
          <p:nvPr/>
        </p:nvSpPr>
        <p:spPr>
          <a:xfrm>
            <a:off x="4113719" y="9287281"/>
            <a:ext cx="4155237" cy="2274048"/>
          </a:xfrm>
          <a:custGeom>
            <a:avLst/>
            <a:gdLst/>
            <a:ahLst/>
            <a:cxnLst/>
            <a:rect l="l" t="t" r="r" b="b"/>
            <a:pathLst>
              <a:path w="4155237" h="2274048">
                <a:moveTo>
                  <a:pt x="0" y="0"/>
                </a:moveTo>
                <a:lnTo>
                  <a:pt x="4155236" y="0"/>
                </a:lnTo>
                <a:lnTo>
                  <a:pt x="4155236" y="2274048"/>
                </a:lnTo>
                <a:lnTo>
                  <a:pt x="0" y="22740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4B34B8D5-B6DD-78F8-6C23-F27DF4F64DD9}"/>
              </a:ext>
            </a:extLst>
          </p:cNvPr>
          <p:cNvSpPr/>
          <p:nvPr/>
        </p:nvSpPr>
        <p:spPr>
          <a:xfrm rot="16200000">
            <a:off x="15515893" y="9787140"/>
            <a:ext cx="4155237" cy="2274048"/>
          </a:xfrm>
          <a:custGeom>
            <a:avLst/>
            <a:gdLst/>
            <a:ahLst/>
            <a:cxnLst/>
            <a:rect l="l" t="t" r="r" b="b"/>
            <a:pathLst>
              <a:path w="4155237" h="2274048">
                <a:moveTo>
                  <a:pt x="0" y="0"/>
                </a:moveTo>
                <a:lnTo>
                  <a:pt x="4155236" y="0"/>
                </a:lnTo>
                <a:lnTo>
                  <a:pt x="4155236" y="2274048"/>
                </a:lnTo>
                <a:lnTo>
                  <a:pt x="0" y="22740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0B6661-53BA-C4F0-B269-804F805FC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CC6417D9-31CB-2D95-C614-BFE541BFB24B}"/>
              </a:ext>
            </a:extLst>
          </p:cNvPr>
          <p:cNvSpPr txBox="1"/>
          <p:nvPr/>
        </p:nvSpPr>
        <p:spPr>
          <a:xfrm>
            <a:off x="27710" y="3376715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pt-BR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Agradecimentos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3ECEC075-927B-E62E-74F3-8E1BCB46647D}"/>
              </a:ext>
            </a:extLst>
          </p:cNvPr>
          <p:cNvSpPr/>
          <p:nvPr/>
        </p:nvSpPr>
        <p:spPr>
          <a:xfrm rot="5400000">
            <a:off x="-974961" y="-19587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9ED23FF4-F5AA-91AB-F24F-144516A4B8A4}"/>
              </a:ext>
            </a:extLst>
          </p:cNvPr>
          <p:cNvSpPr/>
          <p:nvPr/>
        </p:nvSpPr>
        <p:spPr>
          <a:xfrm rot="5400000">
            <a:off x="1795300" y="8073945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84D9E35B-9603-DDD0-72F1-859B2ABBFBBA}"/>
              </a:ext>
            </a:extLst>
          </p:cNvPr>
          <p:cNvSpPr/>
          <p:nvPr/>
        </p:nvSpPr>
        <p:spPr>
          <a:xfrm rot="5400000">
            <a:off x="14516483" y="10031772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75B32666-01C7-73E9-C4F0-C8A5F872EBF8}"/>
              </a:ext>
            </a:extLst>
          </p:cNvPr>
          <p:cNvSpPr txBox="1"/>
          <p:nvPr/>
        </p:nvSpPr>
        <p:spPr>
          <a:xfrm>
            <a:off x="27709" y="5086515"/>
            <a:ext cx="18288000" cy="815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pt-BR" sz="4800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309813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2000" y="2315029"/>
            <a:ext cx="2702664" cy="5656942"/>
            <a:chOff x="0" y="0"/>
            <a:chExt cx="20632929" cy="221821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-1" y="970507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8561" spc="-565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Apresentação</a:t>
            </a:r>
            <a:r>
              <a:rPr lang="en-US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do Grupo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62001" y="4459063"/>
            <a:ext cx="2702663" cy="271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Victor Müller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3577461" y="2315029"/>
            <a:ext cx="2702664" cy="5656942"/>
            <a:chOff x="0" y="0"/>
            <a:chExt cx="20632929" cy="2218213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577462" y="4457950"/>
            <a:ext cx="2702663" cy="271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Pedro Henrique</a:t>
            </a:r>
          </a:p>
        </p:txBody>
      </p:sp>
      <p:sp>
        <p:nvSpPr>
          <p:cNvPr id="16" name="Freeform 16"/>
          <p:cNvSpPr/>
          <p:nvPr/>
        </p:nvSpPr>
        <p:spPr>
          <a:xfrm rot="5400000">
            <a:off x="-974961" y="-19587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/>
          <p:cNvSpPr/>
          <p:nvPr/>
        </p:nvSpPr>
        <p:spPr>
          <a:xfrm rot="5400000">
            <a:off x="1795300" y="8073945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/>
          <p:cNvSpPr/>
          <p:nvPr/>
        </p:nvSpPr>
        <p:spPr>
          <a:xfrm rot="5400000">
            <a:off x="14516483" y="10031772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3" name="TextBox 43"/>
          <p:cNvSpPr txBox="1"/>
          <p:nvPr/>
        </p:nvSpPr>
        <p:spPr>
          <a:xfrm>
            <a:off x="866097" y="5306552"/>
            <a:ext cx="2578639" cy="1138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Gestor de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Projeto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UI/UX Designer;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Especialista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em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Segurança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58D80BD3-A251-61CE-3414-718B105CDB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27" y="2611622"/>
            <a:ext cx="1385097" cy="138509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7" name="TextBox 43">
            <a:extLst>
              <a:ext uri="{FF2B5EF4-FFF2-40B4-BE49-F238E27FC236}">
                <a16:creationId xmlns:a16="http://schemas.microsoft.com/office/drawing/2014/main" id="{02AA0E14-C96B-3C77-8B69-A0F5E0F00732}"/>
              </a:ext>
            </a:extLst>
          </p:cNvPr>
          <p:cNvSpPr txBox="1"/>
          <p:nvPr/>
        </p:nvSpPr>
        <p:spPr>
          <a:xfrm>
            <a:off x="792163" y="4934879"/>
            <a:ext cx="2687741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id="{AAE55E6D-2628-AA16-FAAF-5B0042AA703B}"/>
              </a:ext>
            </a:extLst>
          </p:cNvPr>
          <p:cNvSpPr txBox="1"/>
          <p:nvPr/>
        </p:nvSpPr>
        <p:spPr>
          <a:xfrm>
            <a:off x="3563914" y="4930995"/>
            <a:ext cx="2687741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01C299DE-8D63-F0DC-34B8-06F0A2199374}"/>
              </a:ext>
            </a:extLst>
          </p:cNvPr>
          <p:cNvSpPr txBox="1"/>
          <p:nvPr/>
        </p:nvSpPr>
        <p:spPr>
          <a:xfrm>
            <a:off x="3643189" y="5283994"/>
            <a:ext cx="2642704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Arquiteto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Software;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Desenvolvedor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Back-End;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Engenheiro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DevOps.</a:t>
            </a:r>
          </a:p>
        </p:txBody>
      </p:sp>
      <p:pic>
        <p:nvPicPr>
          <p:cNvPr id="5" name="Imagem 4" descr="Homem de barba e camisa preta&#10;&#10;Descrição gerada automaticamente">
            <a:extLst>
              <a:ext uri="{FF2B5EF4-FFF2-40B4-BE49-F238E27FC236}">
                <a16:creationId xmlns:a16="http://schemas.microsoft.com/office/drawing/2014/main" id="{BB5C0DA4-B52E-67FB-CBFB-5D8415AB7E2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4" t="24584" r="19883" b="19875"/>
          <a:stretch/>
        </p:blipFill>
        <p:spPr>
          <a:xfrm>
            <a:off x="4247571" y="2578233"/>
            <a:ext cx="1356531" cy="144286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4" name="Group 19">
            <a:extLst>
              <a:ext uri="{FF2B5EF4-FFF2-40B4-BE49-F238E27FC236}">
                <a16:creationId xmlns:a16="http://schemas.microsoft.com/office/drawing/2014/main" id="{287F6D35-9CF8-6553-7123-DABBD9EF7F5B}"/>
              </a:ext>
            </a:extLst>
          </p:cNvPr>
          <p:cNvGrpSpPr/>
          <p:nvPr/>
        </p:nvGrpSpPr>
        <p:grpSpPr>
          <a:xfrm>
            <a:off x="6402329" y="2309911"/>
            <a:ext cx="2702664" cy="5663641"/>
            <a:chOff x="0" y="0"/>
            <a:chExt cx="20632929" cy="22182138"/>
          </a:xfrm>
        </p:grpSpPr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A4AF2013-D21E-008B-6395-99A36E8BF1B0}"/>
                </a:ext>
              </a:extLst>
            </p:cNvPr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TextBox 24">
            <a:extLst>
              <a:ext uri="{FF2B5EF4-FFF2-40B4-BE49-F238E27FC236}">
                <a16:creationId xmlns:a16="http://schemas.microsoft.com/office/drawing/2014/main" id="{4524AB4F-1C25-718A-8A5D-0313EEE8D6D5}"/>
              </a:ext>
            </a:extLst>
          </p:cNvPr>
          <p:cNvSpPr txBox="1"/>
          <p:nvPr/>
        </p:nvSpPr>
        <p:spPr>
          <a:xfrm>
            <a:off x="6396420" y="4419947"/>
            <a:ext cx="2704913" cy="271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Lucas Moya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1008876-DC42-6FF9-3CBA-ABC980B358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04"/>
          <a:stretch/>
        </p:blipFill>
        <p:spPr>
          <a:xfrm>
            <a:off x="7053371" y="2579839"/>
            <a:ext cx="1385097" cy="139795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43">
            <a:extLst>
              <a:ext uri="{FF2B5EF4-FFF2-40B4-BE49-F238E27FC236}">
                <a16:creationId xmlns:a16="http://schemas.microsoft.com/office/drawing/2014/main" id="{50A93537-BCD7-E59F-B58B-193711650FB7}"/>
              </a:ext>
            </a:extLst>
          </p:cNvPr>
          <p:cNvSpPr txBox="1"/>
          <p:nvPr/>
        </p:nvSpPr>
        <p:spPr>
          <a:xfrm>
            <a:off x="6409336" y="4925552"/>
            <a:ext cx="2687741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TextBox 43">
            <a:extLst>
              <a:ext uri="{FF2B5EF4-FFF2-40B4-BE49-F238E27FC236}">
                <a16:creationId xmlns:a16="http://schemas.microsoft.com/office/drawing/2014/main" id="{3B0DF274-6129-596C-DDF2-031F3CA1F310}"/>
              </a:ext>
            </a:extLst>
          </p:cNvPr>
          <p:cNvSpPr txBox="1"/>
          <p:nvPr/>
        </p:nvSpPr>
        <p:spPr>
          <a:xfrm>
            <a:off x="6497177" y="5318492"/>
            <a:ext cx="2585715" cy="1138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Pentester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Viabilidade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Engenheiro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IA.</a:t>
            </a:r>
          </a:p>
        </p:txBody>
      </p:sp>
      <p:grpSp>
        <p:nvGrpSpPr>
          <p:cNvPr id="20" name="Group 2">
            <a:extLst>
              <a:ext uri="{FF2B5EF4-FFF2-40B4-BE49-F238E27FC236}">
                <a16:creationId xmlns:a16="http://schemas.microsoft.com/office/drawing/2014/main" id="{EBA9AEA3-8A9E-30E0-FC21-556A149A5209}"/>
              </a:ext>
            </a:extLst>
          </p:cNvPr>
          <p:cNvGrpSpPr/>
          <p:nvPr/>
        </p:nvGrpSpPr>
        <p:grpSpPr>
          <a:xfrm>
            <a:off x="9261662" y="2315029"/>
            <a:ext cx="2702664" cy="5656942"/>
            <a:chOff x="0" y="0"/>
            <a:chExt cx="20632929" cy="22182138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1E1F5CEF-2741-BC6E-D21F-FD6343CE7E3F}"/>
                </a:ext>
              </a:extLst>
            </p:cNvPr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A31592B0-3D59-8D09-9CC6-83EB776DD2E9}"/>
              </a:ext>
            </a:extLst>
          </p:cNvPr>
          <p:cNvSpPr txBox="1"/>
          <p:nvPr/>
        </p:nvSpPr>
        <p:spPr>
          <a:xfrm>
            <a:off x="9261663" y="4459063"/>
            <a:ext cx="2702663" cy="271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Augusto </a:t>
            </a:r>
            <a:r>
              <a:rPr lang="en-US" sz="2502" spc="-165" dirty="0" err="1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Vernek</a:t>
            </a:r>
            <a:endParaRPr lang="en-US" sz="2502" spc="-165" dirty="0">
              <a:solidFill>
                <a:srgbClr val="1F69F6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</p:txBody>
      </p:sp>
      <p:grpSp>
        <p:nvGrpSpPr>
          <p:cNvPr id="23" name="Group 10">
            <a:extLst>
              <a:ext uri="{FF2B5EF4-FFF2-40B4-BE49-F238E27FC236}">
                <a16:creationId xmlns:a16="http://schemas.microsoft.com/office/drawing/2014/main" id="{6A314265-E5CA-B896-663C-04088F5089C1}"/>
              </a:ext>
            </a:extLst>
          </p:cNvPr>
          <p:cNvGrpSpPr/>
          <p:nvPr/>
        </p:nvGrpSpPr>
        <p:grpSpPr>
          <a:xfrm>
            <a:off x="12077123" y="2315029"/>
            <a:ext cx="2702664" cy="5656942"/>
            <a:chOff x="0" y="0"/>
            <a:chExt cx="20632929" cy="22182138"/>
          </a:xfrm>
        </p:grpSpPr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FC877DEF-4A5B-2C30-D2C0-2611F15F4E94}"/>
                </a:ext>
              </a:extLst>
            </p:cNvPr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5" name="TextBox 15">
            <a:extLst>
              <a:ext uri="{FF2B5EF4-FFF2-40B4-BE49-F238E27FC236}">
                <a16:creationId xmlns:a16="http://schemas.microsoft.com/office/drawing/2014/main" id="{7C543624-8AF9-9C79-2ED1-62F8420A5B24}"/>
              </a:ext>
            </a:extLst>
          </p:cNvPr>
          <p:cNvSpPr txBox="1"/>
          <p:nvPr/>
        </p:nvSpPr>
        <p:spPr>
          <a:xfrm>
            <a:off x="12077124" y="4457950"/>
            <a:ext cx="2702663" cy="271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Eduardo </a:t>
            </a:r>
            <a:r>
              <a:rPr lang="en-US" sz="2502" spc="-165" dirty="0" err="1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Pinese</a:t>
            </a:r>
            <a:endParaRPr lang="en-US" sz="2502" spc="-165" dirty="0">
              <a:solidFill>
                <a:srgbClr val="1F69F6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</p:txBody>
      </p:sp>
      <p:sp>
        <p:nvSpPr>
          <p:cNvPr id="28" name="TextBox 43">
            <a:extLst>
              <a:ext uri="{FF2B5EF4-FFF2-40B4-BE49-F238E27FC236}">
                <a16:creationId xmlns:a16="http://schemas.microsoft.com/office/drawing/2014/main" id="{F58E7B10-F9F2-8048-4C93-C153DE846F5D}"/>
              </a:ext>
            </a:extLst>
          </p:cNvPr>
          <p:cNvSpPr txBox="1"/>
          <p:nvPr/>
        </p:nvSpPr>
        <p:spPr>
          <a:xfrm>
            <a:off x="9245492" y="4925552"/>
            <a:ext cx="2687741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TextBox 43">
            <a:extLst>
              <a:ext uri="{FF2B5EF4-FFF2-40B4-BE49-F238E27FC236}">
                <a16:creationId xmlns:a16="http://schemas.microsoft.com/office/drawing/2014/main" id="{16021D91-FE06-A652-C2DE-0145F814AF81}"/>
              </a:ext>
            </a:extLst>
          </p:cNvPr>
          <p:cNvSpPr txBox="1"/>
          <p:nvPr/>
        </p:nvSpPr>
        <p:spPr>
          <a:xfrm>
            <a:off x="12082891" y="4930995"/>
            <a:ext cx="2687741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2" name="Group 19">
            <a:extLst>
              <a:ext uri="{FF2B5EF4-FFF2-40B4-BE49-F238E27FC236}">
                <a16:creationId xmlns:a16="http://schemas.microsoft.com/office/drawing/2014/main" id="{0DCFE63E-BAA6-35B5-B7CD-EAFCBD284029}"/>
              </a:ext>
            </a:extLst>
          </p:cNvPr>
          <p:cNvGrpSpPr/>
          <p:nvPr/>
        </p:nvGrpSpPr>
        <p:grpSpPr>
          <a:xfrm>
            <a:off x="14901991" y="2309911"/>
            <a:ext cx="2702664" cy="5663641"/>
            <a:chOff x="0" y="0"/>
            <a:chExt cx="20632929" cy="22182138"/>
          </a:xfrm>
        </p:grpSpPr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91549489-C991-F0E3-703A-316D9183FA0A}"/>
                </a:ext>
              </a:extLst>
            </p:cNvPr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34" name="TextBox 24">
            <a:extLst>
              <a:ext uri="{FF2B5EF4-FFF2-40B4-BE49-F238E27FC236}">
                <a16:creationId xmlns:a16="http://schemas.microsoft.com/office/drawing/2014/main" id="{2B03A93D-E044-9C1C-4A79-DEDC245158A2}"/>
              </a:ext>
            </a:extLst>
          </p:cNvPr>
          <p:cNvSpPr txBox="1"/>
          <p:nvPr/>
        </p:nvSpPr>
        <p:spPr>
          <a:xfrm>
            <a:off x="14924830" y="4315952"/>
            <a:ext cx="2704913" cy="5280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Guilherme </a:t>
            </a:r>
            <a:r>
              <a:rPr lang="en-US" sz="2502" spc="-165" dirty="0" err="1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Balassoni</a:t>
            </a:r>
            <a:endParaRPr lang="en-US" sz="2502" spc="-165" dirty="0">
              <a:solidFill>
                <a:srgbClr val="1F69F6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id="{7D480891-C633-C727-AFCF-8D63DCEFC215}"/>
              </a:ext>
            </a:extLst>
          </p:cNvPr>
          <p:cNvSpPr txBox="1"/>
          <p:nvPr/>
        </p:nvSpPr>
        <p:spPr>
          <a:xfrm>
            <a:off x="14930461" y="4925552"/>
            <a:ext cx="2687741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440B9648-4E76-BCE6-79AC-DFF7BF3C849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4213" y="2611622"/>
            <a:ext cx="1385098" cy="143632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id="{B008B69D-C57E-B406-0DD8-CB34930747F7}"/>
              </a:ext>
            </a:extLst>
          </p:cNvPr>
          <p:cNvSpPr txBox="1"/>
          <p:nvPr/>
        </p:nvSpPr>
        <p:spPr>
          <a:xfrm>
            <a:off x="9339537" y="5260657"/>
            <a:ext cx="2578639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Especialista em Integração de APIs;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Especialista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em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NLP;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Desenvolvedor Back-End.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6252C9-F2B4-C9F2-A319-F107A94A70E2}"/>
              </a:ext>
            </a:extLst>
          </p:cNvPr>
          <p:cNvSpPr txBox="1"/>
          <p:nvPr/>
        </p:nvSpPr>
        <p:spPr>
          <a:xfrm>
            <a:off x="12120995" y="5301615"/>
            <a:ext cx="2638338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Desenvolvedor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Mobile;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UI/UX Designer.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id="{ED39C36E-E264-51A3-C404-BCDA5C24C163}"/>
              </a:ext>
            </a:extLst>
          </p:cNvPr>
          <p:cNvSpPr txBox="1"/>
          <p:nvPr/>
        </p:nvSpPr>
        <p:spPr>
          <a:xfrm>
            <a:off x="14970617" y="5282505"/>
            <a:ext cx="2585715" cy="17081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Pentester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Viabilidade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Compliance.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247E6B32-782D-BCFC-5779-F7A234B1D3A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664" y="2621938"/>
            <a:ext cx="1482384" cy="15302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2AB2713D-0E1E-799B-BE43-A6DDE041A72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8" b="11386"/>
          <a:stretch/>
        </p:blipFill>
        <p:spPr>
          <a:xfrm>
            <a:off x="15537144" y="2542574"/>
            <a:ext cx="1474374" cy="152939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B94BA6-42BF-2C40-D9E4-836AE8DEF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3BBA674A-31FD-852F-7E43-40E2E4BE5828}"/>
              </a:ext>
            </a:extLst>
          </p:cNvPr>
          <p:cNvSpPr txBox="1"/>
          <p:nvPr/>
        </p:nvSpPr>
        <p:spPr>
          <a:xfrm>
            <a:off x="5976" y="778255"/>
            <a:ext cx="18288000" cy="1819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8561" spc="-565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Introdução</a:t>
            </a:r>
            <a:endParaRPr lang="en-US" sz="8561" spc="-565" dirty="0">
              <a:solidFill>
                <a:srgbClr val="FFFFFF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  <a:p>
            <a:pPr algn="ctr">
              <a:lnSpc>
                <a:spcPts val="6934"/>
              </a:lnSpc>
            </a:pPr>
            <a:r>
              <a:rPr lang="en-US" sz="8561" spc="-565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Apresentação</a:t>
            </a:r>
            <a:r>
              <a:rPr lang="en-US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</a:t>
            </a:r>
            <a:r>
              <a:rPr lang="en-US" sz="8561" spc="-565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Festora</a:t>
            </a:r>
            <a:endParaRPr lang="en-US" sz="8561" spc="-565" dirty="0">
              <a:solidFill>
                <a:srgbClr val="FFFFFF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00926D03-2BF9-3230-D829-5433B2B7C449}"/>
              </a:ext>
            </a:extLst>
          </p:cNvPr>
          <p:cNvSpPr/>
          <p:nvPr/>
        </p:nvSpPr>
        <p:spPr>
          <a:xfrm rot="5400000">
            <a:off x="-1889361" y="-18825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9EEDFF5E-EDC5-8026-5331-295A2613B573}"/>
              </a:ext>
            </a:extLst>
          </p:cNvPr>
          <p:cNvSpPr/>
          <p:nvPr/>
        </p:nvSpPr>
        <p:spPr>
          <a:xfrm rot="5400000">
            <a:off x="1795300" y="8073945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1A140144-968C-926E-FAB9-776F829A526A}"/>
              </a:ext>
            </a:extLst>
          </p:cNvPr>
          <p:cNvSpPr/>
          <p:nvPr/>
        </p:nvSpPr>
        <p:spPr>
          <a:xfrm rot="5400000">
            <a:off x="14516483" y="10031772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7"/>
          <p:cNvSpPr txBox="1"/>
          <p:nvPr/>
        </p:nvSpPr>
        <p:spPr>
          <a:xfrm>
            <a:off x="914400" y="3390900"/>
            <a:ext cx="16459200" cy="4575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18"/>
              </a:lnSpc>
            </a:pPr>
            <a:r>
              <a:rPr lang="pt-BR" sz="2447" b="1" dirty="0">
                <a:solidFill>
                  <a:schemeClr val="bg1"/>
                </a:solidFill>
                <a:latin typeface="Montserrat" panose="00000500000000000000" pitchFamily="2" charset="0"/>
                <a:ea typeface="Montserrat Bold"/>
                <a:cs typeface="Montserrat Bold"/>
                <a:sym typeface="Montserrat Bold"/>
              </a:rPr>
              <a:t>O projeto “</a:t>
            </a:r>
            <a:r>
              <a:rPr lang="pt-BR" sz="2447" b="1" dirty="0" err="1">
                <a:solidFill>
                  <a:schemeClr val="bg1"/>
                </a:solidFill>
                <a:latin typeface="Montserrat" panose="00000500000000000000" pitchFamily="2" charset="0"/>
                <a:ea typeface="Montserrat Bold"/>
                <a:cs typeface="Montserrat Bold"/>
                <a:sym typeface="Montserrat Bold"/>
              </a:rPr>
              <a:t>Festora</a:t>
            </a:r>
            <a:r>
              <a:rPr lang="pt-BR" sz="2447" b="1" dirty="0">
                <a:solidFill>
                  <a:schemeClr val="bg1"/>
                </a:solidFill>
                <a:latin typeface="Montserrat" panose="00000500000000000000" pitchFamily="2" charset="0"/>
                <a:ea typeface="Montserrat Bold"/>
                <a:cs typeface="Montserrat Bold"/>
                <a:sym typeface="Montserrat Bold"/>
              </a:rPr>
              <a:t>” consiste em uma plataforma Mobile com o objetivo principal de criar eventos particulares, a sua finalidade será facilitar a organização de eventos não organizacionais por parte de pessoas comuns.</a:t>
            </a:r>
          </a:p>
          <a:p>
            <a:pPr algn="ctr">
              <a:lnSpc>
                <a:spcPts val="6118"/>
              </a:lnSpc>
            </a:pPr>
            <a:r>
              <a:rPr lang="pt-BR" sz="2447" b="1" dirty="0">
                <a:solidFill>
                  <a:schemeClr val="bg1"/>
                </a:solidFill>
                <a:latin typeface="Montserrat" panose="00000500000000000000" pitchFamily="2" charset="0"/>
                <a:ea typeface="Montserrat Bold"/>
                <a:cs typeface="Montserrat Bold"/>
                <a:sym typeface="Montserrat Bold"/>
              </a:rPr>
              <a:t>O objetivo principal da plataforma é solucionar desafios de logística, facilitando a organização e gestão de pessoas, assim como de produtos e serviços pendentes, para que o evento ocorra sem imprevistos.</a:t>
            </a:r>
          </a:p>
        </p:txBody>
      </p:sp>
    </p:spTree>
    <p:extLst>
      <p:ext uri="{BB962C8B-B14F-4D97-AF65-F5344CB8AC3E}">
        <p14:creationId xmlns:p14="http://schemas.microsoft.com/office/powerpoint/2010/main" val="85385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2B5388-1171-1935-4497-6E8848DB8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E1BD3D77-658B-E018-69F3-7D84407C6483}"/>
              </a:ext>
            </a:extLst>
          </p:cNvPr>
          <p:cNvSpPr txBox="1"/>
          <p:nvPr/>
        </p:nvSpPr>
        <p:spPr>
          <a:xfrm>
            <a:off x="0" y="1181100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pt-BR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Linguagens utilizadas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3828EF80-8AF0-F827-7A5D-D9A824E6927A}"/>
              </a:ext>
            </a:extLst>
          </p:cNvPr>
          <p:cNvSpPr/>
          <p:nvPr/>
        </p:nvSpPr>
        <p:spPr>
          <a:xfrm rot="5400000">
            <a:off x="-1889361" y="-19587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135F6998-E728-1D4D-3ED3-19347B0DFF5B}"/>
              </a:ext>
            </a:extLst>
          </p:cNvPr>
          <p:cNvSpPr/>
          <p:nvPr/>
        </p:nvSpPr>
        <p:spPr>
          <a:xfrm rot="5400000">
            <a:off x="1795300" y="8073945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31E53534-80F9-B696-E7A0-D711FDA7B0F3}"/>
              </a:ext>
            </a:extLst>
          </p:cNvPr>
          <p:cNvSpPr/>
          <p:nvPr/>
        </p:nvSpPr>
        <p:spPr>
          <a:xfrm rot="5400000">
            <a:off x="15560439" y="10651015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CaixaDeTexto 1">
            <a:extLst>
              <a:ext uri="{FF2B5EF4-FFF2-40B4-BE49-F238E27FC236}">
                <a16:creationId xmlns:a16="http://schemas.microsoft.com/office/drawing/2014/main" id="{9B943B8C-18C9-CEC4-9B55-3CCD6662E567}"/>
              </a:ext>
            </a:extLst>
          </p:cNvPr>
          <p:cNvSpPr txBox="1"/>
          <p:nvPr/>
        </p:nvSpPr>
        <p:spPr>
          <a:xfrm>
            <a:off x="6591300" y="3390900"/>
            <a:ext cx="5105400" cy="461664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r>
              <a:rPr lang="pt-BR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Linguagens utilizadas :</a:t>
            </a:r>
          </a:p>
          <a:p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Flutter</a:t>
            </a: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 (Dart)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Springboot ( JPA  e  JWT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MySQL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Azure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Google Cloud Platform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GitHub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4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08C39B-9487-9370-9016-0DC290FE5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DD5C868B-F927-8D81-AE41-C69EC0D8F981}"/>
              </a:ext>
            </a:extLst>
          </p:cNvPr>
          <p:cNvSpPr txBox="1"/>
          <p:nvPr/>
        </p:nvSpPr>
        <p:spPr>
          <a:xfrm>
            <a:off x="0" y="952500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pt-BR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Ideias e Implementações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4A06996E-3DEE-C246-D523-DC94B4722438}"/>
              </a:ext>
            </a:extLst>
          </p:cNvPr>
          <p:cNvSpPr/>
          <p:nvPr/>
        </p:nvSpPr>
        <p:spPr>
          <a:xfrm rot="5400000">
            <a:off x="-1889361" y="-19587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48FED5FC-BDD7-F3DF-CE0C-4DCCF4678939}"/>
              </a:ext>
            </a:extLst>
          </p:cNvPr>
          <p:cNvSpPr/>
          <p:nvPr/>
        </p:nvSpPr>
        <p:spPr>
          <a:xfrm rot="5400000">
            <a:off x="1147600" y="8491700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C7835375-EC7D-5228-988A-4E2246539558}"/>
              </a:ext>
            </a:extLst>
          </p:cNvPr>
          <p:cNvSpPr/>
          <p:nvPr/>
        </p:nvSpPr>
        <p:spPr>
          <a:xfrm rot="5400000">
            <a:off x="15560439" y="10651015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88AFBBF-0B8B-8855-B3F4-D631BB12000A}"/>
              </a:ext>
            </a:extLst>
          </p:cNvPr>
          <p:cNvSpPr txBox="1"/>
          <p:nvPr/>
        </p:nvSpPr>
        <p:spPr>
          <a:xfrm>
            <a:off x="1219200" y="2313525"/>
            <a:ext cx="10820400" cy="6740307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Ideias principais :</a:t>
            </a:r>
          </a:p>
          <a:p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Criar eventos privados, como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Aniversários (*)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Churrascos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Chá de Bebê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Casamentos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Pescaria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Etc ,  etc ,  etc...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Criar datas comemorativas para avisar sobre os eventos futuros (*) 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Implementar Google Maps para auxiliar nos encontros 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Implementar calendário para auxiliar na visualização dos eventos combinados 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Utilizar IA para recomendar recursos faltantes antes do encerramento do evento 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Implementar ChatBot para ajuda de Suporte de como utilizar o app 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Implementar “Adicionar Amigo” e criar chats para conversar sobre o evento ou privado.</a:t>
            </a:r>
          </a:p>
          <a:p>
            <a:pPr lvl="1"/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1AEBC4F-13D1-B97F-2EDE-143BE942746D}"/>
              </a:ext>
            </a:extLst>
          </p:cNvPr>
          <p:cNvSpPr txBox="1"/>
          <p:nvPr/>
        </p:nvSpPr>
        <p:spPr>
          <a:xfrm>
            <a:off x="12496800" y="2850676"/>
            <a:ext cx="4495800" cy="5632311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Implementações :</a:t>
            </a:r>
          </a:p>
          <a:p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Ciber</a:t>
            </a: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 Segurança</a:t>
            </a:r>
          </a:p>
          <a:p>
            <a:pPr lvl="1"/>
            <a:r>
              <a:rPr lang="pt-BR" b="1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	</a:t>
            </a: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- Segurança no código</a:t>
            </a:r>
          </a:p>
          <a:p>
            <a:pPr lvl="1"/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	- Política de Privacidade</a:t>
            </a:r>
          </a:p>
          <a:p>
            <a:pPr lvl="1"/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	- Consentimento</a:t>
            </a:r>
          </a:p>
          <a:p>
            <a:pPr lvl="1"/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Desenvolvimento Mobile</a:t>
            </a:r>
          </a:p>
          <a:p>
            <a:pPr lvl="2"/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- Criação do aplicativo em </a:t>
            </a:r>
            <a:r>
              <a:rPr lang="pt-BR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Flutter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Web Back-</a:t>
            </a:r>
            <a:r>
              <a:rPr lang="pt-BR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end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lvl="2"/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- Aplicação do </a:t>
            </a:r>
            <a:r>
              <a:rPr lang="pt-BR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SpringBoot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lvl="1"/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IA e </a:t>
            </a:r>
            <a:r>
              <a:rPr lang="pt-BR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Chatbots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lvl="1"/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	- Implementação de 	</a:t>
            </a:r>
            <a:r>
              <a:rPr lang="pt-BR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ChatBot</a:t>
            </a: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 para Suporte</a:t>
            </a:r>
          </a:p>
          <a:p>
            <a:pPr lvl="1"/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	- Recomendações no App</a:t>
            </a:r>
          </a:p>
          <a:p>
            <a:pPr lvl="1"/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6599514-E205-6335-AB10-FE56178A8A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77800" y="5044230"/>
            <a:ext cx="371475" cy="3524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0E69777-93F8-65D9-239B-B42425626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77799" y="6134100"/>
            <a:ext cx="37147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1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2DA966-136F-14B0-92B5-8039B278E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A3EBE6E5-BF95-53BB-7716-044E33C45B70}"/>
              </a:ext>
            </a:extLst>
          </p:cNvPr>
          <p:cNvSpPr txBox="1"/>
          <p:nvPr/>
        </p:nvSpPr>
        <p:spPr>
          <a:xfrm>
            <a:off x="-1" y="977520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8561" spc="-565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Projeto</a:t>
            </a:r>
            <a:endParaRPr lang="en-US" sz="8561" spc="-565" dirty="0">
              <a:solidFill>
                <a:srgbClr val="FFFFFF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67AD27CB-347E-23FE-78C6-EAE2F4C278AE}"/>
              </a:ext>
            </a:extLst>
          </p:cNvPr>
          <p:cNvSpPr/>
          <p:nvPr/>
        </p:nvSpPr>
        <p:spPr>
          <a:xfrm rot="5400000">
            <a:off x="-974961" y="-19587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DFA47090-4359-7B11-6544-547471EA9896}"/>
              </a:ext>
            </a:extLst>
          </p:cNvPr>
          <p:cNvSpPr/>
          <p:nvPr/>
        </p:nvSpPr>
        <p:spPr>
          <a:xfrm rot="5400000">
            <a:off x="1194446" y="8056318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532AEFA9-B748-9EA8-1283-668E594695C0}"/>
              </a:ext>
            </a:extLst>
          </p:cNvPr>
          <p:cNvSpPr/>
          <p:nvPr/>
        </p:nvSpPr>
        <p:spPr>
          <a:xfrm rot="5400000">
            <a:off x="15331839" y="10157061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902378-34C8-3FFB-2ECF-D1EA390C3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058" y="2327760"/>
            <a:ext cx="3187967" cy="642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3CEC2A5-8453-78E5-CD19-0D2A00707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133" y="3337455"/>
            <a:ext cx="3052501" cy="440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6">
            <a:extLst>
              <a:ext uri="{FF2B5EF4-FFF2-40B4-BE49-F238E27FC236}">
                <a16:creationId xmlns:a16="http://schemas.microsoft.com/office/drawing/2014/main" id="{8B26897D-4963-8D10-C6E4-FA99DC08069A}"/>
              </a:ext>
            </a:extLst>
          </p:cNvPr>
          <p:cNvSpPr txBox="1"/>
          <p:nvPr/>
        </p:nvSpPr>
        <p:spPr>
          <a:xfrm>
            <a:off x="1963705" y="2451557"/>
            <a:ext cx="3839355" cy="7904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4000" spc="-15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Paleta de Cores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2FA33646-074F-B71B-4321-F422CEDFAC0C}"/>
              </a:ext>
            </a:extLst>
          </p:cNvPr>
          <p:cNvSpPr txBox="1"/>
          <p:nvPr/>
        </p:nvSpPr>
        <p:spPr>
          <a:xfrm>
            <a:off x="6316224" y="8731205"/>
            <a:ext cx="4415633" cy="7904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4000" spc="-15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Tela de Login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90F5BF2-6C20-3EEA-48B9-9E0115738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9714" y="2777176"/>
            <a:ext cx="6169914" cy="407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6924229C-116A-6994-58B4-47BFE39D503E}"/>
              </a:ext>
            </a:extLst>
          </p:cNvPr>
          <p:cNvSpPr txBox="1"/>
          <p:nvPr/>
        </p:nvSpPr>
        <p:spPr>
          <a:xfrm>
            <a:off x="11351814" y="6788879"/>
            <a:ext cx="6151985" cy="1675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4000" spc="-150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Prototipações</a:t>
            </a:r>
            <a:r>
              <a:rPr lang="en-US" sz="4000" spc="-15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de </a:t>
            </a:r>
            <a:r>
              <a:rPr lang="en-US" sz="4000" spc="-150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baixa</a:t>
            </a:r>
            <a:r>
              <a:rPr lang="en-US" sz="4000" spc="-15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</a:t>
            </a:r>
            <a:r>
              <a:rPr lang="en-US" sz="4000" spc="-150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fidelidade</a:t>
            </a:r>
            <a:endParaRPr lang="en-US" sz="4000" spc="-150" dirty="0">
              <a:solidFill>
                <a:srgbClr val="FFFFFF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</p:txBody>
      </p:sp>
    </p:spTree>
    <p:extLst>
      <p:ext uri="{BB962C8B-B14F-4D97-AF65-F5344CB8AC3E}">
        <p14:creationId xmlns:p14="http://schemas.microsoft.com/office/powerpoint/2010/main" val="58318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5E7081-5531-752B-20B0-F6426C893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5BF9F5FC-F6BF-5247-7AB7-2F5D77C0F83C}"/>
              </a:ext>
            </a:extLst>
          </p:cNvPr>
          <p:cNvSpPr txBox="1"/>
          <p:nvPr/>
        </p:nvSpPr>
        <p:spPr>
          <a:xfrm>
            <a:off x="0" y="628573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Trello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89D07C38-2A97-ECFB-968D-E9EED171DAFA}"/>
              </a:ext>
            </a:extLst>
          </p:cNvPr>
          <p:cNvSpPr/>
          <p:nvPr/>
        </p:nvSpPr>
        <p:spPr>
          <a:xfrm rot="5400000">
            <a:off x="-974961" y="-220380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EE55EE04-CCCF-9351-F235-9B6C2B85FE05}"/>
              </a:ext>
            </a:extLst>
          </p:cNvPr>
          <p:cNvSpPr/>
          <p:nvPr/>
        </p:nvSpPr>
        <p:spPr>
          <a:xfrm rot="5400000">
            <a:off x="1147600" y="8474073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2F1B18A7-F00F-5192-B59E-B385EFECD821}"/>
              </a:ext>
            </a:extLst>
          </p:cNvPr>
          <p:cNvSpPr/>
          <p:nvPr/>
        </p:nvSpPr>
        <p:spPr>
          <a:xfrm rot="5400000">
            <a:off x="15331839" y="10157061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50C08B72-7A08-0D9D-1617-7582C635DE0D}"/>
              </a:ext>
            </a:extLst>
          </p:cNvPr>
          <p:cNvSpPr txBox="1"/>
          <p:nvPr/>
        </p:nvSpPr>
        <p:spPr>
          <a:xfrm>
            <a:off x="-1" y="8991948"/>
            <a:ext cx="18288000" cy="885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7000" spc="-565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Clique </a:t>
            </a:r>
            <a:r>
              <a:rPr lang="en-US" sz="7000" spc="-565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aqui</a:t>
            </a:r>
            <a:endParaRPr lang="en-US" sz="7000" spc="-565" dirty="0">
              <a:solidFill>
                <a:schemeClr val="accent1">
                  <a:lumMod val="40000"/>
                  <a:lumOff val="60000"/>
                </a:schemeClr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820C69-46FA-E285-FE51-F2A586F766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8220" y="1692058"/>
            <a:ext cx="14211558" cy="679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2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4678CB-057E-73C6-7A97-D55F8BD28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0EDDA7CE-768B-5648-F28A-2D4952D4679C}"/>
              </a:ext>
            </a:extLst>
          </p:cNvPr>
          <p:cNvSpPr txBox="1"/>
          <p:nvPr/>
        </p:nvSpPr>
        <p:spPr>
          <a:xfrm>
            <a:off x="0" y="1008164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8561" spc="-565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LandingPage</a:t>
            </a:r>
            <a:endParaRPr lang="en-US" sz="8561" spc="-565" dirty="0">
              <a:solidFill>
                <a:srgbClr val="FFFFFF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2C0F3F92-8DA2-6CF0-CCA3-3A96283CC039}"/>
              </a:ext>
            </a:extLst>
          </p:cNvPr>
          <p:cNvSpPr/>
          <p:nvPr/>
        </p:nvSpPr>
        <p:spPr>
          <a:xfrm rot="5400000">
            <a:off x="-974961" y="-220380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E667E1FE-D3E8-C615-8FC6-44A15182EB4C}"/>
              </a:ext>
            </a:extLst>
          </p:cNvPr>
          <p:cNvSpPr/>
          <p:nvPr/>
        </p:nvSpPr>
        <p:spPr>
          <a:xfrm rot="5400000">
            <a:off x="1147600" y="8474073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BF6F8687-CC1A-AE91-E46E-60706F0EE2CA}"/>
              </a:ext>
            </a:extLst>
          </p:cNvPr>
          <p:cNvSpPr/>
          <p:nvPr/>
        </p:nvSpPr>
        <p:spPr>
          <a:xfrm rot="5400000">
            <a:off x="15331839" y="10157061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747550-2614-3753-02C2-C84E62685B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3816" y="2400300"/>
            <a:ext cx="11900368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44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385C8E-45D0-2C62-8A67-3E54876D3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B27F0A09-2B98-E62F-FAED-AADDA01FA4CE}"/>
              </a:ext>
            </a:extLst>
          </p:cNvPr>
          <p:cNvSpPr txBox="1"/>
          <p:nvPr/>
        </p:nvSpPr>
        <p:spPr>
          <a:xfrm>
            <a:off x="0" y="1286557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Feedbacks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DD8E8C7C-E673-763C-0409-51AC9BED6165}"/>
              </a:ext>
            </a:extLst>
          </p:cNvPr>
          <p:cNvSpPr/>
          <p:nvPr/>
        </p:nvSpPr>
        <p:spPr>
          <a:xfrm rot="5400000">
            <a:off x="-974961" y="-220380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133856F7-668D-953B-4D25-1777586EB77F}"/>
              </a:ext>
            </a:extLst>
          </p:cNvPr>
          <p:cNvSpPr/>
          <p:nvPr/>
        </p:nvSpPr>
        <p:spPr>
          <a:xfrm rot="5400000">
            <a:off x="1147600" y="8474073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20FAE86D-029D-31E4-CBB2-EC7E7A94478B}"/>
              </a:ext>
            </a:extLst>
          </p:cNvPr>
          <p:cNvSpPr/>
          <p:nvPr/>
        </p:nvSpPr>
        <p:spPr>
          <a:xfrm rot="5400000">
            <a:off x="15331839" y="10157061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B2E27161-D1AC-9597-F719-B6011BC65C4F}"/>
              </a:ext>
            </a:extLst>
          </p:cNvPr>
          <p:cNvSpPr txBox="1"/>
          <p:nvPr/>
        </p:nvSpPr>
        <p:spPr>
          <a:xfrm>
            <a:off x="1524000" y="3166278"/>
            <a:ext cx="15240000" cy="5129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sz="5000" b="1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Ciber </a:t>
            </a:r>
            <a:r>
              <a:rPr lang="en-US" sz="5000" b="1" spc="-300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Segurança</a:t>
            </a:r>
            <a:r>
              <a:rPr lang="en-US" sz="5000" b="1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: </a:t>
            </a:r>
            <a:r>
              <a:rPr lang="en-US" sz="5000" spc="-300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Criação</a:t>
            </a:r>
            <a:r>
              <a:rPr lang="en-US" sz="5000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de </a:t>
            </a:r>
            <a:r>
              <a:rPr lang="en-US" sz="5000" spc="-300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políticas</a:t>
            </a:r>
            <a:r>
              <a:rPr lang="en-US" sz="5000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de </a:t>
            </a:r>
            <a:r>
              <a:rPr lang="en-US" sz="5000" spc="-300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segurança</a:t>
            </a:r>
            <a:r>
              <a:rPr lang="en-US" sz="5000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e </a:t>
            </a:r>
            <a:r>
              <a:rPr lang="en-US" sz="5000" spc="-300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privacidade</a:t>
            </a:r>
            <a:r>
              <a:rPr lang="en-US" sz="5000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e </a:t>
            </a:r>
            <a:r>
              <a:rPr lang="en-US" sz="5000" spc="-300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implementação</a:t>
            </a:r>
            <a:r>
              <a:rPr lang="en-US" sz="5000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HTTPS.</a:t>
            </a:r>
          </a:p>
          <a:p>
            <a:pPr marL="685800" indent="-685800">
              <a:lnSpc>
                <a:spcPts val="5000"/>
              </a:lnSpc>
              <a:buFont typeface="Arial" panose="020B0604020202020204" pitchFamily="34" charset="0"/>
              <a:buChar char="•"/>
            </a:pPr>
            <a:endParaRPr lang="en-US" sz="5000" spc="-300" dirty="0">
              <a:solidFill>
                <a:srgbClr val="FFFFFF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  <a:p>
            <a:pPr marL="685800" indent="-6858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sz="5000" b="1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Mobile: </a:t>
            </a:r>
            <a:r>
              <a:rPr lang="en-US" sz="5000" spc="-300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Internacionalização</a:t>
            </a:r>
            <a:r>
              <a:rPr lang="en-US" sz="5000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de </a:t>
            </a:r>
            <a:r>
              <a:rPr lang="en-US" sz="5000" spc="-300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linguas</a:t>
            </a:r>
            <a:r>
              <a:rPr lang="en-US" sz="5000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no App.</a:t>
            </a:r>
          </a:p>
          <a:p>
            <a:pPr marL="685800" indent="-685800">
              <a:lnSpc>
                <a:spcPts val="5000"/>
              </a:lnSpc>
              <a:buFont typeface="Arial" panose="020B0604020202020204" pitchFamily="34" charset="0"/>
              <a:buChar char="•"/>
            </a:pPr>
            <a:endParaRPr lang="en-US" sz="5000" spc="-300" dirty="0">
              <a:solidFill>
                <a:srgbClr val="FFFFFF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  <a:p>
            <a:pPr marL="685800" indent="-6858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sz="5000" b="1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Web - Backend: </a:t>
            </a:r>
            <a:r>
              <a:rPr lang="en-US" sz="5000" spc="-300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Tudo</a:t>
            </a:r>
            <a:r>
              <a:rPr lang="en-US" sz="5000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ok.</a:t>
            </a:r>
          </a:p>
          <a:p>
            <a:pPr marL="685800" indent="-685800">
              <a:lnSpc>
                <a:spcPts val="5000"/>
              </a:lnSpc>
              <a:buFont typeface="Arial" panose="020B0604020202020204" pitchFamily="34" charset="0"/>
              <a:buChar char="•"/>
            </a:pPr>
            <a:endParaRPr lang="en-US" sz="5000" spc="-300" dirty="0">
              <a:solidFill>
                <a:srgbClr val="FFFFFF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  <a:p>
            <a:pPr marL="685800" indent="-6858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sz="5000" b="1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IA e </a:t>
            </a:r>
            <a:r>
              <a:rPr lang="en-US" sz="5000" b="1" spc="-300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ChatBot</a:t>
            </a:r>
            <a:r>
              <a:rPr lang="en-US" sz="5000" b="1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:</a:t>
            </a:r>
            <a:r>
              <a:rPr lang="en-US" sz="5000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</a:t>
            </a:r>
            <a:r>
              <a:rPr lang="en-US" sz="5000" spc="-300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Tudo</a:t>
            </a:r>
            <a:r>
              <a:rPr lang="en-US" sz="5000" spc="-300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ok.</a:t>
            </a:r>
          </a:p>
        </p:txBody>
      </p:sp>
    </p:spTree>
    <p:extLst>
      <p:ext uri="{BB962C8B-B14F-4D97-AF65-F5344CB8AC3E}">
        <p14:creationId xmlns:p14="http://schemas.microsoft.com/office/powerpoint/2010/main" val="191249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391</Words>
  <Application>Microsoft Office PowerPoint</Application>
  <PresentationFormat>Custom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ENTREGA 1</dc:title>
  <dc:creator>Victor</dc:creator>
  <cp:lastModifiedBy>victor fernandes</cp:lastModifiedBy>
  <cp:revision>69</cp:revision>
  <dcterms:created xsi:type="dcterms:W3CDTF">2006-08-16T00:00:00Z</dcterms:created>
  <dcterms:modified xsi:type="dcterms:W3CDTF">2025-03-24T22:38:48Z</dcterms:modified>
  <dc:identifier>DAGOrSMP5sA</dc:identifier>
</cp:coreProperties>
</file>