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73" r:id="rId4"/>
    <p:sldId id="312" r:id="rId5"/>
    <p:sldId id="313" r:id="rId6"/>
    <p:sldId id="314" r:id="rId7"/>
    <p:sldId id="277" r:id="rId8"/>
    <p:sldId id="315" r:id="rId9"/>
    <p:sldId id="282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23" autoAdjust="0"/>
  </p:normalViewPr>
  <p:slideViewPr>
    <p:cSldViewPr>
      <p:cViewPr varScale="1">
        <p:scale>
          <a:sx n="74" d="100"/>
          <a:sy n="74" d="100"/>
        </p:scale>
        <p:origin x="51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" y="3847766"/>
            <a:ext cx="18288000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b="1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5534223"/>
            <a:ext cx="18288000" cy="727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 O C E   </a:t>
            </a:r>
            <a:r>
              <a:rPr lang="en-US" sz="9600" b="1" spc="-128" dirty="0" err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</a:t>
            </a: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N C O N T R O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Scrum Master;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Instalação e </a:t>
            </a:r>
            <a:r>
              <a:rPr lang="pt-BR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954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Consultor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Usabilidade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2997082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Doce Encontro é um aplicativo mobile criado para facilitar a organização de chás de bebê, chá revelação e chás de fraldas. Pensado especialmente para gestantes, o app oferece uma experiência intuitiva e completa, com recursos como criação de eventos, lista de presentes, convites personalizados, localização do evento e muito mais. Tudo isso de forma simples, elegante e acessível. Com o Doce Encontro, transformar momentos especiais em memórias inesquecíveis ficou ainda mais fácil.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A599A1-F1CC-0314-90EC-47917924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38BA6E7-1382-8859-FD39-3CCF839CA35B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Problemas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A0C96F5-2F77-81C7-98FB-FEE3E0A84AC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5A8431A1-3D70-A8F6-52DB-C772AA0DC22C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DEB69620-D95D-60FC-680F-664A85A7C34D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F2AE28D-CE65-7712-FA45-103284801005}"/>
              </a:ext>
            </a:extLst>
          </p:cNvPr>
          <p:cNvSpPr txBox="1"/>
          <p:nvPr/>
        </p:nvSpPr>
        <p:spPr>
          <a:xfrm>
            <a:off x="2213054" y="2857500"/>
            <a:ext cx="14478000" cy="301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endParaRPr lang="pt-BR" sz="2447" b="1" dirty="0">
              <a:solidFill>
                <a:schemeClr val="bg1"/>
              </a:solidFill>
              <a:latin typeface="Montserrat" panose="00000500000000000000" pitchFamily="2" charset="0"/>
              <a:ea typeface="Montserrat Bold"/>
              <a:cs typeface="Montserrat Bold"/>
              <a:sym typeface="Montserrat Bold"/>
            </a:endParaRP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Gestantes enfrentam dificuldades para organizar chás de bebê e eventos similares.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Falta de centralização de informações, listas de presentes e convites.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Pouca praticidade e acessibilidade em soluções atuais.</a:t>
            </a:r>
          </a:p>
        </p:txBody>
      </p:sp>
    </p:spTree>
    <p:extLst>
      <p:ext uri="{BB962C8B-B14F-4D97-AF65-F5344CB8AC3E}">
        <p14:creationId xmlns:p14="http://schemas.microsoft.com/office/powerpoint/2010/main" val="3241446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3B40F5-71CC-B32C-4BE0-FA7AF60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6811681-FA83-DED5-D9F4-89C9D0DB8531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Nossa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Solução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0A393C5-F724-CEC4-C86B-C678D573C00F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AF198916-294E-BFAD-5AA2-D80D17D0202A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87C7382-1111-266B-E3F4-0553220E8C5E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3AF9339E-AEA7-2A62-C5FE-C642B72205EA}"/>
              </a:ext>
            </a:extLst>
          </p:cNvPr>
          <p:cNvSpPr txBox="1"/>
          <p:nvPr/>
        </p:nvSpPr>
        <p:spPr>
          <a:xfrm>
            <a:off x="2213054" y="2857500"/>
            <a:ext cx="14478000" cy="301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endParaRPr lang="pt-BR" sz="2447" b="1" dirty="0">
              <a:solidFill>
                <a:schemeClr val="bg1"/>
              </a:solidFill>
              <a:latin typeface="Montserrat" panose="00000500000000000000" pitchFamily="2" charset="0"/>
              <a:ea typeface="Montserrat Bold"/>
              <a:cs typeface="Montserrat Bold"/>
              <a:sym typeface="Montserrat Bold"/>
            </a:endParaRP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Aplicativo mobile para organizar, inicialmente: Chás de Bebê, Revelação e Fraldas.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Criação, personalização e acessibilidade de eventos em poucos cliques.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Listas de presentes, convidados, mapa para a localização e muito mais.</a:t>
            </a:r>
          </a:p>
        </p:txBody>
      </p:sp>
    </p:spTree>
    <p:extLst>
      <p:ext uri="{BB962C8B-B14F-4D97-AF65-F5344CB8AC3E}">
        <p14:creationId xmlns:p14="http://schemas.microsoft.com/office/powerpoint/2010/main" val="2841340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8973B-CB08-8E74-645F-DA3AB74E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59004D58-8B15-0CC5-B1A4-655A3D17261E}"/>
              </a:ext>
            </a:extLst>
          </p:cNvPr>
          <p:cNvSpPr txBox="1"/>
          <p:nvPr/>
        </p:nvSpPr>
        <p:spPr>
          <a:xfrm>
            <a:off x="0" y="5715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Funcionalidades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C0A14BB-9098-EFE5-C471-6274624309E5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06FA38F5-DB29-8DD9-DFBB-C3AF04A2EA77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200FB348-DF1A-4918-BC8D-C05ADFC23FFB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603F2A-A4B9-9633-E432-FCCF43456679}"/>
              </a:ext>
            </a:extLst>
          </p:cNvPr>
          <p:cNvSpPr txBox="1"/>
          <p:nvPr/>
        </p:nvSpPr>
        <p:spPr>
          <a:xfrm>
            <a:off x="4152900" y="1867432"/>
            <a:ext cx="9982199" cy="6986528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Cadastro e login de usuário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Criação e listagem de eventos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Detalhes do evento com presentes e convidados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Navegação intuitiva com barra inferior estilizada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Design moderno e adaptável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Tela de convidados com listagem e adição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Perfil do usuário com informações da 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Navegação em abas estilo SPA (Single Page App)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Amigos, convites e interações sociais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ChatBot com IA e recomendações inteligentes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Calendário com eventos e datas comemorativas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Integração com Google Maps e notificações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92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2573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Tecnologias Utilizadas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2303397" y="-20349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FF3B7270-172F-7854-7D88-813D0CD5679C}"/>
              </a:ext>
            </a:extLst>
          </p:cNvPr>
          <p:cNvSpPr txBox="1"/>
          <p:nvPr/>
        </p:nvSpPr>
        <p:spPr>
          <a:xfrm>
            <a:off x="4953000" y="2781300"/>
            <a:ext cx="10056773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Frontend: Flutter (Android e iOS)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Backend: Spring Boot (Java)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Banco de Dados: 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Hospedagem: Azure &amp; Google Cloud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800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chemeClr val="bg1"/>
                </a:solidFill>
                <a:latin typeface="Montserrat" panose="00000500000000000000" pitchFamily="2" charset="0"/>
              </a:rPr>
              <a:t>Controle de versão: GitHub</a:t>
            </a: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DFCADD-67F7-2DF5-76A7-0397E9640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73356C37-8DCF-30B7-5B55-E999B1007FB9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Por que o Doce Encontro?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8640C77-78C3-E554-BB01-7AE1727D92A5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FAFA999A-5E56-6EE0-74DE-2E7423B4225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D754091-9CA2-490E-503B-E827919F5F39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159B3C-E76E-3F50-1034-32F129023E9F}"/>
              </a:ext>
            </a:extLst>
          </p:cNvPr>
          <p:cNvSpPr txBox="1"/>
          <p:nvPr/>
        </p:nvSpPr>
        <p:spPr>
          <a:xfrm>
            <a:off x="1905000" y="3238500"/>
            <a:ext cx="15241645" cy="3011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Focado em eventos únicos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Simples, elegante e completo para o cliente alvo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Entende e transforma a organização de eventos em uma experiência ainda mais especial</a:t>
            </a:r>
          </a:p>
          <a:p>
            <a:pPr marL="457200" indent="-457200">
              <a:lnSpc>
                <a:spcPts val="6118"/>
              </a:lnSpc>
              <a:buFont typeface="Arial" panose="020B0604020202020204" pitchFamily="34" charset="0"/>
              <a:buChar char="•"/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Pronto para crescer com novas integrações e funcionalidades</a:t>
            </a:r>
          </a:p>
        </p:txBody>
      </p:sp>
    </p:spTree>
    <p:extLst>
      <p:ext uri="{BB962C8B-B14F-4D97-AF65-F5344CB8AC3E}">
        <p14:creationId xmlns:p14="http://schemas.microsoft.com/office/powerpoint/2010/main" val="16630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2141</TotalTime>
  <Words>444</Words>
  <Application>Microsoft Office PowerPoint</Application>
  <PresentationFormat>Custom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fernandes</cp:lastModifiedBy>
  <cp:revision>67</cp:revision>
  <dcterms:created xsi:type="dcterms:W3CDTF">2006-08-16T00:00:00Z</dcterms:created>
  <dcterms:modified xsi:type="dcterms:W3CDTF">2025-05-19T21:48:06Z</dcterms:modified>
  <dc:identifier>DAGOrSMP5sA</dc:identifier>
</cp:coreProperties>
</file>