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3" r:id="rId4"/>
    <p:sldId id="277" r:id="rId5"/>
    <p:sldId id="312" r:id="rId6"/>
    <p:sldId id="310" r:id="rId7"/>
    <p:sldId id="311" r:id="rId8"/>
    <p:sldId id="314" r:id="rId9"/>
    <p:sldId id="313" r:id="rId10"/>
    <p:sldId id="282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3" autoAdjust="0"/>
  </p:normalViewPr>
  <p:slideViewPr>
    <p:cSldViewPr>
      <p:cViewPr varScale="1">
        <p:scale>
          <a:sx n="71" d="100"/>
          <a:sy n="71" d="100"/>
        </p:scale>
        <p:origin x="6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rello.com/b/PFtYWJ6Y/festora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0" y="3899344"/>
            <a:ext cx="18288000" cy="2191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  <a:p>
            <a:pPr algn="ctr">
              <a:lnSpc>
                <a:spcPts val="8400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AC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" y="6040099"/>
            <a:ext cx="18288000" cy="62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60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 e s t o r a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UI/UX 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Arquiteto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Software;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Back-End;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DevOps.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Pentester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IA.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Integração de APIs;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NLP;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 Back-End.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UI/UX Designer.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Pentester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Compliance.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5976" y="778255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Festora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3390900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projeto “</a:t>
            </a:r>
            <a:r>
              <a:rPr lang="pt-BR" sz="2447" b="1" dirty="0" err="1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Festora</a:t>
            </a: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” consiste em uma plataforma Mobile com o objetivo principal de criar eventos particulares, a sua finalidade será facilitar a organização de eventos não organizacionais por parte de pessoas comuns.</a:t>
            </a:r>
          </a:p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objetivo principal da plataforma é solucionar desafios de logística, facilitando a organização e gestão de pessoas, assim como de produtos e serviços pendentes, para que o evento ocorra sem imprevistos.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1811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Linguagens utilizadas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B943B8C-18C9-CEC4-9B55-3CCD6662E567}"/>
              </a:ext>
            </a:extLst>
          </p:cNvPr>
          <p:cNvSpPr txBox="1"/>
          <p:nvPr/>
        </p:nvSpPr>
        <p:spPr>
          <a:xfrm>
            <a:off x="6591300" y="3390900"/>
            <a:ext cx="5105400" cy="461664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Linguagens utilizadas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Flutter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(Dart)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Springboot ( JPA  e  JWT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Google Cloud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8C39B-9487-9370-9016-0DC290FE5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DD5C868B-F927-8D81-AE41-C69EC0D8F981}"/>
              </a:ext>
            </a:extLst>
          </p:cNvPr>
          <p:cNvSpPr txBox="1"/>
          <p:nvPr/>
        </p:nvSpPr>
        <p:spPr>
          <a:xfrm>
            <a:off x="0" y="9525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Ideias e Implementações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A06996E-3DEE-C246-D523-DC94B4722438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8FED5FC-BDD7-F3DF-CE0C-4DCCF4678939}"/>
              </a:ext>
            </a:extLst>
          </p:cNvPr>
          <p:cNvSpPr/>
          <p:nvPr/>
        </p:nvSpPr>
        <p:spPr>
          <a:xfrm rot="5400000">
            <a:off x="1147600" y="8491700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7835375-EC7D-5228-988A-4E2246539558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8AFBBF-0B8B-8855-B3F4-D631BB12000A}"/>
              </a:ext>
            </a:extLst>
          </p:cNvPr>
          <p:cNvSpPr txBox="1"/>
          <p:nvPr/>
        </p:nvSpPr>
        <p:spPr>
          <a:xfrm>
            <a:off x="1219200" y="2313525"/>
            <a:ext cx="10820400" cy="674030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Ideias principais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eventos privados, como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Aniversários 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Churrascos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Chá de Bebê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Casamentos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Pescaria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Etc ,  etc ,  etc...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datas comemorativas para avisar sobre os eventos futuros (*)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Google Maps para auxiliar nos encontros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calendário para auxiliar na visualização dos eventos combinados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Utilizar IA para recomendar recursos faltantes antes do encerramento do evento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ChatBot para ajuda de Suporte de como utilizar o app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“Adicionar Amigo” e criar chats para conversar sobre o evento ou privado.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AEBC4F-13D1-B97F-2EDE-143BE942746D}"/>
              </a:ext>
            </a:extLst>
          </p:cNvPr>
          <p:cNvSpPr txBox="1"/>
          <p:nvPr/>
        </p:nvSpPr>
        <p:spPr>
          <a:xfrm>
            <a:off x="12496800" y="2850676"/>
            <a:ext cx="4495800" cy="563231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Implementações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Ciber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Segurança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Segurança no código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Política de Privacidade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Consentimento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Desenvolvimento Mobile</a:t>
            </a:r>
          </a:p>
          <a:p>
            <a:pPr lvl="2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Criação do aplicativo em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Flutter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Web Back-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end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2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Aplicação do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IA e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Chatbots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Implementação de 	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ChatBot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para Suporte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Recomendações no App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599514-E205-6335-AB10-FE56178A8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7800" y="5044230"/>
            <a:ext cx="371475" cy="352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E69777-93F8-65D9-239B-B42425626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7799" y="6134100"/>
            <a:ext cx="371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DA966-136F-14B0-92B5-8039B278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3EBE6E5-BF95-53BB-7716-044E33C45B70}"/>
              </a:ext>
            </a:extLst>
          </p:cNvPr>
          <p:cNvSpPr txBox="1"/>
          <p:nvPr/>
        </p:nvSpPr>
        <p:spPr>
          <a:xfrm>
            <a:off x="-1" y="97752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Projeto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AD27CB-347E-23FE-78C6-EAE2F4C278AE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A47090-4359-7B11-6544-547471EA9896}"/>
              </a:ext>
            </a:extLst>
          </p:cNvPr>
          <p:cNvSpPr/>
          <p:nvPr/>
        </p:nvSpPr>
        <p:spPr>
          <a:xfrm rot="5400000">
            <a:off x="1194446" y="8056318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32AEFA9-B748-9EA8-1283-668E594695C0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02378-34C8-3FFB-2ECF-D1EA390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58" y="2327760"/>
            <a:ext cx="3187967" cy="6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EC2A5-8453-78E5-CD19-0D2A0070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3" y="3337455"/>
            <a:ext cx="3052501" cy="44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8B26897D-4963-8D10-C6E4-FA99DC08069A}"/>
              </a:ext>
            </a:extLst>
          </p:cNvPr>
          <p:cNvSpPr txBox="1"/>
          <p:nvPr/>
        </p:nvSpPr>
        <p:spPr>
          <a:xfrm>
            <a:off x="1963705" y="2451557"/>
            <a:ext cx="3839355" cy="790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Paleta de Cores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FA33646-074F-B71B-4321-F422CEDFAC0C}"/>
              </a:ext>
            </a:extLst>
          </p:cNvPr>
          <p:cNvSpPr txBox="1"/>
          <p:nvPr/>
        </p:nvSpPr>
        <p:spPr>
          <a:xfrm>
            <a:off x="6316224" y="8731205"/>
            <a:ext cx="4415633" cy="790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Tela de Login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0F5BF2-6C20-3EEA-48B9-9E011573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714" y="2777176"/>
            <a:ext cx="6169914" cy="407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924229C-116A-6994-58B4-47BFE39D503E}"/>
              </a:ext>
            </a:extLst>
          </p:cNvPr>
          <p:cNvSpPr txBox="1"/>
          <p:nvPr/>
        </p:nvSpPr>
        <p:spPr>
          <a:xfrm>
            <a:off x="11351814" y="6788879"/>
            <a:ext cx="6151985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Prototipações</a:t>
            </a: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baixa</a:t>
            </a: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fidelidade</a:t>
            </a:r>
            <a:endParaRPr lang="en-US" sz="4000" spc="-15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5831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E7081-5531-752B-20B0-F6426C89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5BF9F5FC-F6BF-5247-7AB7-2F5D77C0F83C}"/>
              </a:ext>
            </a:extLst>
          </p:cNvPr>
          <p:cNvSpPr txBox="1"/>
          <p:nvPr/>
        </p:nvSpPr>
        <p:spPr>
          <a:xfrm>
            <a:off x="0" y="62857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Trello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9D07C38-2A97-ECFB-968D-E9EED171DAFA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E55EE04-CCCF-9351-F235-9B6C2B85FE05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F1B18A7-F00F-5192-B59E-B385EFECD821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0C08B72-7A08-0D9D-1617-7582C635DE0D}"/>
              </a:ext>
            </a:extLst>
          </p:cNvPr>
          <p:cNvSpPr txBox="1"/>
          <p:nvPr/>
        </p:nvSpPr>
        <p:spPr>
          <a:xfrm>
            <a:off x="-1" y="8991948"/>
            <a:ext cx="18288000" cy="885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7000" spc="-565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7000" spc="-56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endParaRPr lang="en-US" sz="7000" spc="-565" dirty="0">
              <a:solidFill>
                <a:schemeClr val="accent1">
                  <a:lumMod val="40000"/>
                  <a:lumOff val="60000"/>
                </a:schemeClr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20C69-46FA-E285-FE51-F2A586F76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220" y="1692058"/>
            <a:ext cx="14211558" cy="67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678CB-057E-73C6-7A97-D55F8BD2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0EDDA7CE-768B-5648-F28A-2D4952D4679C}"/>
              </a:ext>
            </a:extLst>
          </p:cNvPr>
          <p:cNvSpPr txBox="1"/>
          <p:nvPr/>
        </p:nvSpPr>
        <p:spPr>
          <a:xfrm>
            <a:off x="0" y="1008164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LandingPage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C0F3F92-8DA2-6CF0-CCA3-3A96283CC039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667E1FE-D3E8-C615-8FC6-44A15182EB4C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BF6F8687-CC1A-AE91-E46E-60706F0EE2CA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47550-2614-3753-02C2-C84E6268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816" y="2400300"/>
            <a:ext cx="1190036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4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85C8E-45D0-2C62-8A67-3E54876D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27F0A09-2B98-E62F-FAED-AADDA01FA4CE}"/>
              </a:ext>
            </a:extLst>
          </p:cNvPr>
          <p:cNvSpPr txBox="1"/>
          <p:nvPr/>
        </p:nvSpPr>
        <p:spPr>
          <a:xfrm>
            <a:off x="0" y="128655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Feedbacks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D8E8C7C-E673-763C-0409-51AC9BED6165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3856F7-668D-953B-4D25-1777586EB77F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0FAE86D-029D-31E4-CBB2-EC7E7A94478B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2E27161-D1AC-9597-F719-B6011BC65C4F}"/>
              </a:ext>
            </a:extLst>
          </p:cNvPr>
          <p:cNvSpPr txBox="1"/>
          <p:nvPr/>
        </p:nvSpPr>
        <p:spPr>
          <a:xfrm>
            <a:off x="1524000" y="3166278"/>
            <a:ext cx="15240000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Ciber </a:t>
            </a:r>
            <a:r>
              <a:rPr lang="en-US" sz="5000" b="1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Segurança</a:t>
            </a: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Criação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políticas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segurança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privacidade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implementação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HTTPS.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Mobile: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Internacionalização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linguas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no App.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Web - Backend: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Tudo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ok.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IA e </a:t>
            </a:r>
            <a:r>
              <a:rPr lang="en-US" sz="5000" b="1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ChatBot</a:t>
            </a: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: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Tudo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ok.</a:t>
            </a:r>
          </a:p>
        </p:txBody>
      </p:sp>
    </p:spTree>
    <p:extLst>
      <p:ext uri="{BB962C8B-B14F-4D97-AF65-F5344CB8AC3E}">
        <p14:creationId xmlns:p14="http://schemas.microsoft.com/office/powerpoint/2010/main" val="191249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391</Words>
  <Application>Microsoft Office PowerPoint</Application>
  <PresentationFormat>Personalizar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Alexandre Müller</cp:lastModifiedBy>
  <cp:revision>69</cp:revision>
  <dcterms:created xsi:type="dcterms:W3CDTF">2006-08-16T00:00:00Z</dcterms:created>
  <dcterms:modified xsi:type="dcterms:W3CDTF">2025-04-01T23:02:07Z</dcterms:modified>
  <dc:identifier>DAGOrSMP5sA</dc:identifier>
</cp:coreProperties>
</file>