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44" y="36"/>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8509586"/>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9267330"/>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a:t>
            </a:r>
            <a:r>
              <a:rPr lang="pt-BR" sz="2100" dirty="0" err="1">
                <a:latin typeface="Arial"/>
                <a:cs typeface="Arial"/>
              </a:rPr>
              <a:t>ConnectEvent</a:t>
            </a:r>
            <a:r>
              <a:rPr lang="pt-BR" sz="2100" dirty="0">
                <a:latin typeface="Arial"/>
                <a:cs typeface="Arial"/>
              </a:rPr>
              <a: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499699" y="18570181"/>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8" name="CaixaDeTexto 7">
            <a:extLst>
              <a:ext uri="{FF2B5EF4-FFF2-40B4-BE49-F238E27FC236}">
                <a16:creationId xmlns:a16="http://schemas.microsoft.com/office/drawing/2014/main" id="{3224A3E1-7B81-6846-A1E4-333159916D9E}"/>
              </a:ext>
            </a:extLst>
          </p:cNvPr>
          <p:cNvSpPr txBox="1"/>
          <p:nvPr/>
        </p:nvSpPr>
        <p:spPr>
          <a:xfrm>
            <a:off x="11125042" y="14889779"/>
            <a:ext cx="4536872"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figura que o grupo julgar necessária para apresentar os resultados, e a validação.</a:t>
            </a:r>
          </a:p>
        </p:txBody>
      </p:sp>
      <p:sp>
        <p:nvSpPr>
          <p:cNvPr id="12" name="CaixaDeTexto 11">
            <a:extLst>
              <a:ext uri="{FF2B5EF4-FFF2-40B4-BE49-F238E27FC236}">
                <a16:creationId xmlns:a16="http://schemas.microsoft.com/office/drawing/2014/main" id="{CFFA3D12-41B4-39AC-8C10-4384360DDDE7}"/>
              </a:ext>
            </a:extLst>
          </p:cNvPr>
          <p:cNvSpPr txBox="1"/>
          <p:nvPr/>
        </p:nvSpPr>
        <p:spPr>
          <a:xfrm>
            <a:off x="11126524" y="15826402"/>
            <a:ext cx="4612224"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2</a:t>
            </a:r>
            <a:r>
              <a:rPr lang="pt-BR" sz="2400" dirty="0">
                <a:latin typeface="Arial" panose="020B0604020202020204" pitchFamily="34" charset="0"/>
                <a:cs typeface="Arial" panose="020B0604020202020204" pitchFamily="34" charset="0"/>
              </a:rPr>
              <a:t>. Colocar a legenda.</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8437620"/>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575616" y="1771088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56217" y="20881302"/>
            <a:ext cx="9904314" cy="296251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do Projeto: 8 - Trabalho Decente e Crescimento Econômico; 9 - Indústria, Inovação e Infraestrutura; 11 - Cidades e Comunidades Sustentáveis; e 17 - Parcerias e Meios de Implementação.</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575616" y="20186512"/>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534545" y="236986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843027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067481" y="9483710"/>
            <a:ext cx="9760123" cy="86832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1500" dirty="0">
                <a:solidFill>
                  <a:schemeClr val="tx1"/>
                </a:solidFill>
                <a:latin typeface="Arial"/>
                <a:cs typeface="Arial"/>
              </a:rPr>
              <a:t>Nos Resultados e Validação, apresentem os resultados do projeto de forma clara, utilizando dados e métricas que comprovem a eficácia. Usem tabelas, gráficos ou imagens com legendas, e relacionem os resultados aos objetivos definidos, destacando o que foi alcançado ou as melhorias necessárias.</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6192762" y="15829082"/>
            <a:ext cx="423685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2</a:t>
            </a:r>
            <a:r>
              <a:rPr lang="pt-BR" sz="2400" dirty="0">
                <a:latin typeface="Arial" panose="020B0604020202020204" pitchFamily="34" charset="0"/>
                <a:cs typeface="Arial" panose="020B0604020202020204" pitchFamily="34" charset="0"/>
              </a:rPr>
              <a:t>. Colocar a legenda.</a:t>
            </a:r>
          </a:p>
        </p:txBody>
      </p:sp>
      <p:sp>
        <p:nvSpPr>
          <p:cNvPr id="40" name="CaixaDeTexto 39">
            <a:extLst>
              <a:ext uri="{FF2B5EF4-FFF2-40B4-BE49-F238E27FC236}">
                <a16:creationId xmlns:a16="http://schemas.microsoft.com/office/drawing/2014/main" id="{51A019BC-79AA-11B8-9FF0-8646C0B5FEC1}"/>
              </a:ext>
            </a:extLst>
          </p:cNvPr>
          <p:cNvSpPr txBox="1"/>
          <p:nvPr/>
        </p:nvSpPr>
        <p:spPr>
          <a:xfrm>
            <a:off x="15947542" y="14793667"/>
            <a:ext cx="4618899"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tabela que o grupo julgar necessária para apresentar os resultados e a validação.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067481" y="16702994"/>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3" name="CaixaDeTexto 42">
            <a:extLst>
              <a:ext uri="{FF2B5EF4-FFF2-40B4-BE49-F238E27FC236}">
                <a16:creationId xmlns:a16="http://schemas.microsoft.com/office/drawing/2014/main" id="{3F2A7EA8-9FAB-2015-2B5E-E931F0EE22E2}"/>
              </a:ext>
            </a:extLst>
          </p:cNvPr>
          <p:cNvSpPr txBox="1"/>
          <p:nvPr/>
        </p:nvSpPr>
        <p:spPr>
          <a:xfrm>
            <a:off x="11031006" y="17755100"/>
            <a:ext cx="9862461"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Resuma os principais resultados do projeto, destacando o que foi alcançado e como isso se relaciona com os objetivos iniciais.</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069334" y="2103524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70630" y="21914632"/>
            <a:ext cx="9772510"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Sugira possíveis melhorias ou expansões para o projeto no futuro, considerando limitações e novas oportunidades.</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499756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5938802"/>
            <a:ext cx="9733444" cy="117479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100" dirty="0">
                <a:solidFill>
                  <a:schemeClr val="tx1"/>
                </a:solidFill>
                <a:latin typeface="Arial" panose="020B0604020202020204" pitchFamily="34" charset="0"/>
                <a:cs typeface="Arial" panose="020B0604020202020204" pitchFamily="34" charset="0"/>
              </a:rPr>
              <a:t>Gostaríamos de agradecer a Deus, às nossas famílias, aos nossos mentores, aos nossos professores e parceiros pelo suporte essencial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355065" y="3673170"/>
            <a:ext cx="20629367" cy="1323439"/>
          </a:xfrm>
          <a:prstGeom prst="rect">
            <a:avLst/>
          </a:prstGeom>
          <a:noFill/>
        </p:spPr>
        <p:txBody>
          <a:bodyPr wrap="square">
            <a:spAutoFit/>
          </a:bodyPr>
          <a:lstStyle/>
          <a:p>
            <a:pPr lvl="0" algn="ctr"/>
            <a:r>
              <a:rPr lang="pt-BR" sz="4000" b="1" dirty="0">
                <a:solidFill>
                  <a:schemeClr val="tx1"/>
                </a:solidFill>
                <a:latin typeface="Arial" panose="020B0604020202020204" pitchFamily="34" charset="0"/>
                <a:cs typeface="Arial" panose="020B0604020202020204" pitchFamily="34" charset="0"/>
              </a:rPr>
              <a:t>CONNECTEVENT: PLATAFORMA DIGITAL E EFICIENTE PARA CENTRALIZAR E CONECTAR EVENTOS COM O PÚBLICO-ALVO</a:t>
            </a: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652515" y="5827563"/>
            <a:ext cx="20050018" cy="1569660"/>
          </a:xfrm>
          <a:prstGeom prst="rect">
            <a:avLst/>
          </a:prstGeom>
          <a:noFill/>
        </p:spPr>
        <p:txBody>
          <a:bodyPr wrap="square" rtlCol="0">
            <a:spAutoFit/>
          </a:bodyPr>
          <a:lstStyle/>
          <a:p>
            <a:pPr algn="ctr"/>
            <a:r>
              <a:rPr lang="pt-BR" sz="3200" dirty="0">
                <a:latin typeface="Arial" panose="020B0604020202020204" pitchFamily="34" charset="0"/>
                <a:cs typeface="Arial" panose="020B0604020202020204" pitchFamily="34" charset="0"/>
              </a:rPr>
              <a:t>Lucas Ribeiro da Silva Moya – 211982</a:t>
            </a:r>
          </a:p>
          <a:p>
            <a:pPr algn="ctr"/>
            <a:r>
              <a:rPr lang="pt-BR" sz="3200" dirty="0">
                <a:latin typeface="Arial" panose="020B0604020202020204" pitchFamily="34" charset="0"/>
                <a:cs typeface="Arial" panose="020B0604020202020204" pitchFamily="34" charset="0"/>
              </a:rPr>
              <a:t>Pedro Henrique Duarte Guimarães – 236519</a:t>
            </a:r>
          </a:p>
          <a:p>
            <a:pPr algn="ctr"/>
            <a:r>
              <a:rPr lang="pt-BR" sz="3200" dirty="0">
                <a:latin typeface="Arial" panose="020B0604020202020204" pitchFamily="34" charset="0"/>
                <a:cs typeface="Arial" panose="020B0604020202020204" pitchFamily="34" charset="0"/>
              </a:rPr>
              <a:t>Victor Alexandre G. Müller de A. Fernandes – 236366</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534545" y="7600821"/>
            <a:ext cx="20167988" cy="584775"/>
          </a:xfrm>
          <a:prstGeom prst="rect">
            <a:avLst/>
          </a:prstGeom>
          <a:noFill/>
        </p:spPr>
        <p:txBody>
          <a:bodyPr wrap="square" rtlCol="0">
            <a:spAutoFit/>
          </a:bodyPr>
          <a:lstStyle/>
          <a:p>
            <a:pPr algn="ctr"/>
            <a:r>
              <a:rPr lang="pt-BR" sz="3200" dirty="0" err="1">
                <a:latin typeface="Arial" panose="020B0604020202020204" pitchFamily="34" charset="0"/>
                <a:cs typeface="Arial" panose="020B0604020202020204" pitchFamily="34" charset="0"/>
              </a:rPr>
              <a:t>Eliney</a:t>
            </a:r>
            <a:r>
              <a:rPr lang="pt-BR" sz="3200" dirty="0">
                <a:latin typeface="Arial" panose="020B0604020202020204" pitchFamily="34" charset="0"/>
                <a:cs typeface="Arial" panose="020B0604020202020204" pitchFamily="34" charset="0"/>
              </a:rPr>
              <a:t> Albino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963982" y="28297169"/>
            <a:ext cx="9075611"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1</a:t>
            </a:r>
            <a:r>
              <a:rPr lang="pt-BR" sz="2400" dirty="0">
                <a:latin typeface="Arial" panose="020B0604020202020204" pitchFamily="34" charset="0"/>
                <a:cs typeface="Arial" panose="020B0604020202020204" pitchFamily="34" charset="0"/>
              </a:rPr>
              <a:t>. Orçamento do projeto </a:t>
            </a:r>
            <a:r>
              <a:rPr lang="pt-BR" sz="2400" dirty="0" err="1">
                <a:latin typeface="Arial" panose="020B0604020202020204" pitchFamily="34" charset="0"/>
                <a:cs typeface="Arial" panose="020B0604020202020204" pitchFamily="34" charset="0"/>
              </a:rPr>
              <a:t>ConnectEvent</a:t>
            </a:r>
            <a:r>
              <a:rPr lang="pt-BR" sz="2400" dirty="0">
                <a:latin typeface="Arial" panose="020B0604020202020204" pitchFamily="34" charset="0"/>
                <a:cs typeface="Arial" panose="020B0604020202020204" pitchFamily="34" charset="0"/>
              </a:rPr>
              <a:t>.</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534546" y="16784356"/>
            <a:ext cx="9825986"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1</a:t>
            </a:r>
            <a:r>
              <a:rPr lang="pt-BR" sz="2400" dirty="0">
                <a:latin typeface="Arial" panose="020B0604020202020204" pitchFamily="34" charset="0"/>
                <a:cs typeface="Arial" panose="020B0604020202020204" pitchFamily="34" charset="0"/>
              </a:rPr>
              <a:t>. Imagem do evento selecionado.</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456217" y="1716074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6" name="CaixaDeTexto 5">
            <a:extLst>
              <a:ext uri="{FF2B5EF4-FFF2-40B4-BE49-F238E27FC236}">
                <a16:creationId xmlns:a16="http://schemas.microsoft.com/office/drawing/2014/main" id="{99174588-5703-F27A-977D-67B79978DD86}"/>
              </a:ext>
            </a:extLst>
          </p:cNvPr>
          <p:cNvSpPr txBox="1"/>
          <p:nvPr/>
        </p:nvSpPr>
        <p:spPr>
          <a:xfrm>
            <a:off x="11399724" y="16156128"/>
            <a:ext cx="39490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Elaborado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6392598" y="16192646"/>
            <a:ext cx="4309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20" name="Imagem 19">
            <a:extLst>
              <a:ext uri="{FF2B5EF4-FFF2-40B4-BE49-F238E27FC236}">
                <a16:creationId xmlns:a16="http://schemas.microsoft.com/office/drawing/2014/main" id="{E35F3B64-023A-2CEE-7F1D-DB906958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10" y="12919093"/>
            <a:ext cx="8016406" cy="3871440"/>
          </a:xfrm>
          <a:prstGeom prst="rect">
            <a:avLst/>
          </a:prstGeom>
        </p:spPr>
      </p:pic>
      <p:pic>
        <p:nvPicPr>
          <p:cNvPr id="15" name="Imagem 14">
            <a:extLst>
              <a:ext uri="{FF2B5EF4-FFF2-40B4-BE49-F238E27FC236}">
                <a16:creationId xmlns:a16="http://schemas.microsoft.com/office/drawing/2014/main" id="{8905CD64-1FE6-10A6-5115-254E8E025E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40017" y="26912951"/>
            <a:ext cx="1615050" cy="1615050"/>
          </a:xfrm>
          <a:prstGeom prst="rect">
            <a:avLst/>
          </a:prstGeom>
        </p:spPr>
      </p:pic>
      <p:pic>
        <p:nvPicPr>
          <p:cNvPr id="13" name="Imagem 12">
            <a:extLst>
              <a:ext uri="{FF2B5EF4-FFF2-40B4-BE49-F238E27FC236}">
                <a16:creationId xmlns:a16="http://schemas.microsoft.com/office/drawing/2014/main" id="{25CD0BBA-5EE7-B5E1-865C-3AEAAD8B09E5}"/>
              </a:ext>
            </a:extLst>
          </p:cNvPr>
          <p:cNvPicPr>
            <a:picLocks noChangeAspect="1"/>
          </p:cNvPicPr>
          <p:nvPr/>
        </p:nvPicPr>
        <p:blipFill>
          <a:blip r:embed="rId6"/>
          <a:stretch>
            <a:fillRect/>
          </a:stretch>
        </p:blipFill>
        <p:spPr>
          <a:xfrm>
            <a:off x="1029134" y="24781350"/>
            <a:ext cx="9075611" cy="3391243"/>
          </a:xfrm>
          <a:prstGeom prst="rect">
            <a:avLst/>
          </a:prstGeom>
        </p:spPr>
      </p:pic>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Props1.xml><?xml version="1.0" encoding="utf-8"?>
<ds:datastoreItem xmlns:ds="http://schemas.openxmlformats.org/officeDocument/2006/customXml" ds:itemID="{5BC455D9-37CD-46E7-8021-8644E5D67886}">
  <ds:schemaRefs>
    <ds:schemaRef ds:uri="http://schemas.microsoft.com/sharepoint/v3/contenttype/forms"/>
  </ds:schemaRefs>
</ds:datastoreItem>
</file>

<file path=customXml/itemProps2.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TM04033921[[fn=Damasco]]</Template>
  <TotalTime>351</TotalTime>
  <Words>514</Words>
  <Application>Microsoft Office PowerPoint</Application>
  <PresentationFormat>Personalizar</PresentationFormat>
  <Paragraphs>32</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 Müller</cp:lastModifiedBy>
  <cp:revision>18</cp:revision>
  <dcterms:created xsi:type="dcterms:W3CDTF">2017-09-04T15:10:04Z</dcterms:created>
  <dcterms:modified xsi:type="dcterms:W3CDTF">2024-10-21T22:37:06Z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