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73" r:id="rId4"/>
    <p:sldId id="277" r:id="rId5"/>
    <p:sldId id="275" r:id="rId6"/>
    <p:sldId id="276" r:id="rId7"/>
    <p:sldId id="306" r:id="rId8"/>
    <p:sldId id="307" r:id="rId9"/>
    <p:sldId id="308" r:id="rId10"/>
    <p:sldId id="296" r:id="rId11"/>
    <p:sldId id="298" r:id="rId12"/>
    <p:sldId id="299" r:id="rId13"/>
    <p:sldId id="301" r:id="rId14"/>
    <p:sldId id="302" r:id="rId15"/>
    <p:sldId id="297" r:id="rId16"/>
    <p:sldId id="303" r:id="rId17"/>
    <p:sldId id="279" r:id="rId18"/>
    <p:sldId id="282" r:id="rId19"/>
  </p:sldIdLst>
  <p:sldSz cx="18288000" cy="10287000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023" autoAdjust="0"/>
  </p:normalViewPr>
  <p:slideViewPr>
    <p:cSldViewPr>
      <p:cViewPr varScale="1">
        <p:scale>
          <a:sx n="44" d="100"/>
          <a:sy n="44" d="100"/>
        </p:scale>
        <p:origin x="8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9E080-8F0B-4796-9612-408C430CFF0F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7DD0F-EFA1-45B4-94E4-C36DA9F79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95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7DD0F-EFA1-45B4-94E4-C36DA9F7933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82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7DD0F-EFA1-45B4-94E4-C36DA9F7933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02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7DD0F-EFA1-45B4-94E4-C36DA9F7933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418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7DD0F-EFA1-45B4-94E4-C36DA9F7933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35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sv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5400000">
            <a:off x="-958599" y="-1382949"/>
            <a:ext cx="4234775" cy="2317577"/>
          </a:xfrm>
          <a:custGeom>
            <a:avLst/>
            <a:gdLst/>
            <a:ahLst/>
            <a:cxnLst/>
            <a:rect l="l" t="t" r="r" b="b"/>
            <a:pathLst>
              <a:path w="4234775" h="2317577">
                <a:moveTo>
                  <a:pt x="0" y="0"/>
                </a:moveTo>
                <a:lnTo>
                  <a:pt x="4234775" y="0"/>
                </a:lnTo>
                <a:lnTo>
                  <a:pt x="4234775" y="2317577"/>
                </a:lnTo>
                <a:lnTo>
                  <a:pt x="0" y="23175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16200000">
            <a:off x="15515892" y="1354055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5400000">
            <a:off x="5837462" y="198286"/>
            <a:ext cx="1195704" cy="3389882"/>
          </a:xfrm>
          <a:custGeom>
            <a:avLst/>
            <a:gdLst/>
            <a:ahLst/>
            <a:cxnLst/>
            <a:rect l="l" t="t" r="r" b="b"/>
            <a:pathLst>
              <a:path w="1195704" h="3389882">
                <a:moveTo>
                  <a:pt x="0" y="0"/>
                </a:moveTo>
                <a:lnTo>
                  <a:pt x="1195704" y="0"/>
                </a:lnTo>
                <a:lnTo>
                  <a:pt x="1195704" y="3389882"/>
                </a:lnTo>
                <a:lnTo>
                  <a:pt x="0" y="33898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" y="3847766"/>
            <a:ext cx="18288000" cy="1057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8"/>
              </a:lnSpc>
            </a:pPr>
            <a:r>
              <a:rPr lang="en-US" sz="9676" spc="-638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Pitch de </a:t>
            </a:r>
            <a:r>
              <a:rPr lang="en-US" sz="9676" spc="-638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Apresentação</a:t>
            </a:r>
            <a:endParaRPr lang="en-US" sz="9676" spc="-638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golian Baiti" panose="03000500000000000000" pitchFamily="66" charset="0"/>
              <a:sym typeface="Montserrat Ultra-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-1" y="5237491"/>
            <a:ext cx="18288000" cy="626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6000" b="1" spc="-128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C o n </a:t>
            </a:r>
            <a:r>
              <a:rPr lang="en-US" sz="6000" b="1" spc="-128" dirty="0" err="1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n</a:t>
            </a:r>
            <a:r>
              <a:rPr lang="en-US" sz="6000" b="1" spc="-128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e c t E v e n t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E4459141-2F56-CA12-8BB5-D50C7A300538}"/>
              </a:ext>
            </a:extLst>
          </p:cNvPr>
          <p:cNvSpPr/>
          <p:nvPr/>
        </p:nvSpPr>
        <p:spPr>
          <a:xfrm>
            <a:off x="4113719" y="9287281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4B34B8D5-B6DD-78F8-6C23-F27DF4F64DD9}"/>
              </a:ext>
            </a:extLst>
          </p:cNvPr>
          <p:cNvSpPr/>
          <p:nvPr/>
        </p:nvSpPr>
        <p:spPr>
          <a:xfrm rot="16200000">
            <a:off x="15515893" y="9787140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105CAE-27A5-CF87-067F-9A3939D83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CE159F7D-2B4A-47AB-11D3-A902CCAE6212}"/>
              </a:ext>
            </a:extLst>
          </p:cNvPr>
          <p:cNvSpPr txBox="1"/>
          <p:nvPr/>
        </p:nvSpPr>
        <p:spPr>
          <a:xfrm>
            <a:off x="0" y="419655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Sobre as coletas : Aceitação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3E7346D-0ECB-78FE-3218-D34A8F0251C3}"/>
              </a:ext>
            </a:extLst>
          </p:cNvPr>
          <p:cNvSpPr/>
          <p:nvPr/>
        </p:nvSpPr>
        <p:spPr>
          <a:xfrm rot="5400000">
            <a:off x="-2727561" y="-21873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8AFB849A-4E79-0593-BAAB-E7DC676E4A96}"/>
              </a:ext>
            </a:extLst>
          </p:cNvPr>
          <p:cNvSpPr/>
          <p:nvPr/>
        </p:nvSpPr>
        <p:spPr>
          <a:xfrm rot="5400000">
            <a:off x="167034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F5E9EF-8653-A034-A4AD-D025C2B7B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031" y="1354591"/>
            <a:ext cx="15833937" cy="874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9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8C5A1-C5AB-0152-2935-5AC284B6C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35BDD65F-35ED-7F3D-ECA0-0E074661D0E2}"/>
              </a:ext>
            </a:extLst>
          </p:cNvPr>
          <p:cNvSpPr txBox="1"/>
          <p:nvPr/>
        </p:nvSpPr>
        <p:spPr>
          <a:xfrm>
            <a:off x="0" y="419655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Sobre as coletas : Aceitação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73D4DE2E-D25A-BC42-85E1-43F9CED7840A}"/>
              </a:ext>
            </a:extLst>
          </p:cNvPr>
          <p:cNvSpPr/>
          <p:nvPr/>
        </p:nvSpPr>
        <p:spPr>
          <a:xfrm rot="5400000">
            <a:off x="-2727561" y="-21873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8DE8CE02-56FD-2783-9B8C-807D75CF2D01}"/>
              </a:ext>
            </a:extLst>
          </p:cNvPr>
          <p:cNvSpPr/>
          <p:nvPr/>
        </p:nvSpPr>
        <p:spPr>
          <a:xfrm rot="5400000">
            <a:off x="167034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7D08D4-B6EB-9344-B6FA-F26B672D0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354591"/>
            <a:ext cx="15544800" cy="881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8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2B075E-10EB-7E22-63E9-36A3B42ED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0FBF08ED-56A6-E183-EDF6-9723715FED62}"/>
              </a:ext>
            </a:extLst>
          </p:cNvPr>
          <p:cNvSpPr txBox="1"/>
          <p:nvPr/>
        </p:nvSpPr>
        <p:spPr>
          <a:xfrm>
            <a:off x="0" y="419655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Sobre as coletas : Aceitação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25839FFC-F2F2-07EC-FCFE-0546B8CC8170}"/>
              </a:ext>
            </a:extLst>
          </p:cNvPr>
          <p:cNvSpPr/>
          <p:nvPr/>
        </p:nvSpPr>
        <p:spPr>
          <a:xfrm rot="5400000">
            <a:off x="-2727561" y="-21873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22CC7687-3C18-48E7-5D75-F05DB0EB0CB3}"/>
              </a:ext>
            </a:extLst>
          </p:cNvPr>
          <p:cNvSpPr/>
          <p:nvPr/>
        </p:nvSpPr>
        <p:spPr>
          <a:xfrm rot="5400000">
            <a:off x="167034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076AEF-AAB6-1647-7CA7-AD23638E2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1358055"/>
            <a:ext cx="14554200" cy="87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2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BBB58-2820-C8F1-F9C9-A499BBD9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209E64CD-EE4C-85C7-30C7-38D388E76BBA}"/>
              </a:ext>
            </a:extLst>
          </p:cNvPr>
          <p:cNvSpPr txBox="1"/>
          <p:nvPr/>
        </p:nvSpPr>
        <p:spPr>
          <a:xfrm>
            <a:off x="0" y="419655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Sobre as coletas : Aceitação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2625746-4ADD-D699-7F89-17886008AEF0}"/>
              </a:ext>
            </a:extLst>
          </p:cNvPr>
          <p:cNvSpPr/>
          <p:nvPr/>
        </p:nvSpPr>
        <p:spPr>
          <a:xfrm rot="5400000">
            <a:off x="-2727561" y="-21873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415F5DF0-3587-CFD0-4224-EDC9E1C98870}"/>
              </a:ext>
            </a:extLst>
          </p:cNvPr>
          <p:cNvSpPr/>
          <p:nvPr/>
        </p:nvSpPr>
        <p:spPr>
          <a:xfrm rot="5400000">
            <a:off x="167034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9C5E14-FF3D-08D0-F219-180ACB85E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354591"/>
            <a:ext cx="15392400" cy="87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1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44747-CF2D-EFEA-C524-420AA3747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49D6648D-9A90-F7C8-33FF-1EDF3BA84FDC}"/>
              </a:ext>
            </a:extLst>
          </p:cNvPr>
          <p:cNvSpPr txBox="1"/>
          <p:nvPr/>
        </p:nvSpPr>
        <p:spPr>
          <a:xfrm>
            <a:off x="0" y="637432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Sobre as coletas : Aceitação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D4C91CC8-58BF-BCDA-17FA-F0B2F62C7DD8}"/>
              </a:ext>
            </a:extLst>
          </p:cNvPr>
          <p:cNvSpPr/>
          <p:nvPr/>
        </p:nvSpPr>
        <p:spPr>
          <a:xfrm rot="5400000">
            <a:off x="-2727561" y="-21873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11B52A36-67E1-A322-B639-5791D5952FE3}"/>
              </a:ext>
            </a:extLst>
          </p:cNvPr>
          <p:cNvSpPr/>
          <p:nvPr/>
        </p:nvSpPr>
        <p:spPr>
          <a:xfrm rot="5400000">
            <a:off x="167034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1781A1-1F8F-B4F8-7BA5-C3D7CE763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019300"/>
            <a:ext cx="15392400" cy="72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42BC9D-28D3-778E-2313-D5F9E9692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CDC20260-90F4-ACBA-70E5-46AE2BBECA98}"/>
              </a:ext>
            </a:extLst>
          </p:cNvPr>
          <p:cNvSpPr txBox="1"/>
          <p:nvPr/>
        </p:nvSpPr>
        <p:spPr>
          <a:xfrm>
            <a:off x="0" y="419655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Sobre as coletas : Análise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1973D0E1-D6CE-18FB-688F-9D9073F85266}"/>
              </a:ext>
            </a:extLst>
          </p:cNvPr>
          <p:cNvSpPr/>
          <p:nvPr/>
        </p:nvSpPr>
        <p:spPr>
          <a:xfrm rot="5400000">
            <a:off x="-2727561" y="-21873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A3A87CAA-4FA6-F440-624F-89947CC55508}"/>
              </a:ext>
            </a:extLst>
          </p:cNvPr>
          <p:cNvSpPr/>
          <p:nvPr/>
        </p:nvSpPr>
        <p:spPr>
          <a:xfrm rot="5400000">
            <a:off x="167034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0EF394-B9AD-BA51-56DF-C6DC4BB645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0" b="1"/>
          <a:stretch/>
        </p:blipFill>
        <p:spPr>
          <a:xfrm>
            <a:off x="1733550" y="1354591"/>
            <a:ext cx="14820900" cy="870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8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C8EB4E-4994-C0D1-A2CC-28AA2977B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E483A5B5-08CF-0953-2BE7-CB0A7945B34A}"/>
              </a:ext>
            </a:extLst>
          </p:cNvPr>
          <p:cNvSpPr txBox="1"/>
          <p:nvPr/>
        </p:nvSpPr>
        <p:spPr>
          <a:xfrm>
            <a:off x="0" y="519383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Sobre as coletas : Análise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C3FFAE3-0254-D5EF-C870-C883E10044F1}"/>
              </a:ext>
            </a:extLst>
          </p:cNvPr>
          <p:cNvSpPr/>
          <p:nvPr/>
        </p:nvSpPr>
        <p:spPr>
          <a:xfrm rot="5400000">
            <a:off x="-2727561" y="-21873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D67D8E24-A11F-B79A-E144-5CFF4A651D71}"/>
              </a:ext>
            </a:extLst>
          </p:cNvPr>
          <p:cNvSpPr/>
          <p:nvPr/>
        </p:nvSpPr>
        <p:spPr>
          <a:xfrm rot="5400000">
            <a:off x="167034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7A4F54-FBFD-D9F9-FFCA-FA349677E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04" y="1690417"/>
            <a:ext cx="16620392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06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2DB20-957F-1C82-1D4F-51B976FAE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07161D1-B7E6-4439-F632-541482963A3E}"/>
              </a:ext>
            </a:extLst>
          </p:cNvPr>
          <p:cNvSpPr txBox="1"/>
          <p:nvPr/>
        </p:nvSpPr>
        <p:spPr>
          <a:xfrm>
            <a:off x="0" y="1125082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Resultados e Conclusões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84C97D9-6792-35B1-CE83-4A6101F69A43}"/>
              </a:ext>
            </a:extLst>
          </p:cNvPr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6B11FC25-C8F1-2815-2E02-F5FF10AB6D75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4CD69E94-2D7E-2F67-4FC8-8367DC0AC6C3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82D877-3F75-E561-0D2B-945EC999B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097" y="2819400"/>
            <a:ext cx="1213980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8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0B6661-53BA-C4F0-B269-804F805F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CC6417D9-31CB-2D95-C614-BFE541BFB24B}"/>
              </a:ext>
            </a:extLst>
          </p:cNvPr>
          <p:cNvSpPr txBox="1"/>
          <p:nvPr/>
        </p:nvSpPr>
        <p:spPr>
          <a:xfrm>
            <a:off x="0" y="102870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Agradecimentos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ECEC075-927B-E62E-74F3-8E1BCB46647D}"/>
              </a:ext>
            </a:extLst>
          </p:cNvPr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D23FF4-F5AA-91AB-F24F-144516A4B8A4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84D9E35B-9603-DDD0-72F1-859B2ABBFBBA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5B32666-01C7-73E9-C4F0-C8A5F872EBF8}"/>
              </a:ext>
            </a:extLst>
          </p:cNvPr>
          <p:cNvSpPr txBox="1"/>
          <p:nvPr/>
        </p:nvSpPr>
        <p:spPr>
          <a:xfrm>
            <a:off x="-1" y="2738500"/>
            <a:ext cx="18288000" cy="815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4800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Obrigado pela atenção!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C681682-04CC-FD2E-ABEC-C988C9BA6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28455"/>
              </p:ext>
            </p:extLst>
          </p:nvPr>
        </p:nvGraphicFramePr>
        <p:xfrm>
          <a:off x="3047999" y="4533900"/>
          <a:ext cx="12192000" cy="2499360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8828371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882701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400" dirty="0">
                          <a:latin typeface="Montserrat" panose="00000500000000000000" pitchFamily="2" charset="0"/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400" dirty="0">
                          <a:latin typeface="Montserrat" panose="00000500000000000000" pitchFamily="2" charset="0"/>
                        </a:rPr>
                        <a:t>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7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Victor Alexandre Müller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236366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5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Pedro Henrique Duarte</a:t>
                      </a:r>
                      <a:endParaRPr lang="pt-BR" sz="3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cs typeface="Mongolian Baiti" panose="03000500000000000000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236519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7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Lucas Moya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211982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26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13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33800" y="3009900"/>
            <a:ext cx="3550865" cy="5678245"/>
            <a:chOff x="0" y="0"/>
            <a:chExt cx="20632929" cy="221821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2955" y="129717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Apresentação</a:t>
            </a: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do Grupo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30846" y="5373921"/>
            <a:ext cx="3550864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Victor Müller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460762" y="3009900"/>
            <a:ext cx="3550865" cy="5678245"/>
            <a:chOff x="0" y="0"/>
            <a:chExt cx="20632929" cy="2218213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457808" y="5372809"/>
            <a:ext cx="3550864" cy="272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Pedro Henrique</a:t>
            </a:r>
          </a:p>
        </p:txBody>
      </p:sp>
      <p:sp>
        <p:nvSpPr>
          <p:cNvPr id="16" name="Freeform 16"/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/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3" name="TextBox 43"/>
          <p:cNvSpPr txBox="1"/>
          <p:nvPr/>
        </p:nvSpPr>
        <p:spPr>
          <a:xfrm>
            <a:off x="3979323" y="6168158"/>
            <a:ext cx="3053909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Gestor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Projeto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Scrum Master;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Front-end;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Designer;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Consultor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Usabilidade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58D80BD3-A251-61CE-3414-718B105CDB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81" y="3264697"/>
            <a:ext cx="1819794" cy="181979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02AA0E14-C96B-3C77-8B69-A0F5E0F00732}"/>
              </a:ext>
            </a:extLst>
          </p:cNvPr>
          <p:cNvSpPr txBox="1"/>
          <p:nvPr/>
        </p:nvSpPr>
        <p:spPr>
          <a:xfrm>
            <a:off x="3718272" y="5761899"/>
            <a:ext cx="3531258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AAE55E6D-2628-AA16-FAAF-5B0042AA703B}"/>
              </a:ext>
            </a:extLst>
          </p:cNvPr>
          <p:cNvSpPr txBox="1"/>
          <p:nvPr/>
        </p:nvSpPr>
        <p:spPr>
          <a:xfrm>
            <a:off x="7467610" y="5764643"/>
            <a:ext cx="3531258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01C299DE-8D63-F0DC-34B8-06F0A2199374}"/>
              </a:ext>
            </a:extLst>
          </p:cNvPr>
          <p:cNvSpPr txBox="1"/>
          <p:nvPr/>
        </p:nvSpPr>
        <p:spPr>
          <a:xfrm>
            <a:off x="7767663" y="6168158"/>
            <a:ext cx="3119070" cy="1631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Product Owner (PO);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Requisitos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Back-end;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Business Intelligence (BI);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Engenheiro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Testes.</a:t>
            </a:r>
          </a:p>
        </p:txBody>
      </p:sp>
      <p:pic>
        <p:nvPicPr>
          <p:cNvPr id="5" name="Imagem 4" descr="Homem de barba e camisa preta&#10;&#10;Descrição gerada automaticamente">
            <a:extLst>
              <a:ext uri="{FF2B5EF4-FFF2-40B4-BE49-F238E27FC236}">
                <a16:creationId xmlns:a16="http://schemas.microsoft.com/office/drawing/2014/main" id="{BB5C0DA4-B52E-67FB-CBFB-5D8415AB7E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24584" r="19883" b="19875"/>
          <a:stretch/>
        </p:blipFill>
        <p:spPr>
          <a:xfrm>
            <a:off x="8342665" y="3226750"/>
            <a:ext cx="1782263" cy="189568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" name="Group 19">
            <a:extLst>
              <a:ext uri="{FF2B5EF4-FFF2-40B4-BE49-F238E27FC236}">
                <a16:creationId xmlns:a16="http://schemas.microsoft.com/office/drawing/2014/main" id="{287F6D35-9CF8-6553-7123-DABBD9EF7F5B}"/>
              </a:ext>
            </a:extLst>
          </p:cNvPr>
          <p:cNvGrpSpPr/>
          <p:nvPr/>
        </p:nvGrpSpPr>
        <p:grpSpPr>
          <a:xfrm>
            <a:off x="11193634" y="3003176"/>
            <a:ext cx="3550865" cy="5684969"/>
            <a:chOff x="0" y="0"/>
            <a:chExt cx="20632929" cy="22182138"/>
          </a:xfrm>
        </p:grpSpPr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A4AF2013-D21E-008B-6395-99A36E8BF1B0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" name="TextBox 24">
            <a:extLst>
              <a:ext uri="{FF2B5EF4-FFF2-40B4-BE49-F238E27FC236}">
                <a16:creationId xmlns:a16="http://schemas.microsoft.com/office/drawing/2014/main" id="{4524AB4F-1C25-718A-8A5D-0313EEE8D6D5}"/>
              </a:ext>
            </a:extLst>
          </p:cNvPr>
          <p:cNvSpPr txBox="1"/>
          <p:nvPr/>
        </p:nvSpPr>
        <p:spPr>
          <a:xfrm>
            <a:off x="11184770" y="5333199"/>
            <a:ext cx="3553820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Lucas Moya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1008876-DC42-6FF9-3CBA-ABC980B35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4"/>
          <a:stretch/>
        </p:blipFill>
        <p:spPr>
          <a:xfrm>
            <a:off x="12152448" y="3260243"/>
            <a:ext cx="1819794" cy="18366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43">
            <a:extLst>
              <a:ext uri="{FF2B5EF4-FFF2-40B4-BE49-F238E27FC236}">
                <a16:creationId xmlns:a16="http://schemas.microsoft.com/office/drawing/2014/main" id="{50A93537-BCD7-E59F-B58B-193711650FB7}"/>
              </a:ext>
            </a:extLst>
          </p:cNvPr>
          <p:cNvSpPr txBox="1"/>
          <p:nvPr/>
        </p:nvSpPr>
        <p:spPr>
          <a:xfrm>
            <a:off x="11222105" y="5712776"/>
            <a:ext cx="3531258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TextBox 43">
            <a:extLst>
              <a:ext uri="{FF2B5EF4-FFF2-40B4-BE49-F238E27FC236}">
                <a16:creationId xmlns:a16="http://schemas.microsoft.com/office/drawing/2014/main" id="{3B0DF274-6129-596C-DDF2-031F3CA1F310}"/>
              </a:ext>
            </a:extLst>
          </p:cNvPr>
          <p:cNvSpPr txBox="1"/>
          <p:nvPr/>
        </p:nvSpPr>
        <p:spPr>
          <a:xfrm>
            <a:off x="11865550" y="6119036"/>
            <a:ext cx="2866215" cy="2277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Front-end;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Especialista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Instalação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e Deploy;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Suporte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Manutenção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Engenheiro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Testes.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B94BA6-42BF-2C40-D9E4-836AE8DEF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3BBA674A-31FD-852F-7E43-40E2E4BE5828}"/>
              </a:ext>
            </a:extLst>
          </p:cNvPr>
          <p:cNvSpPr txBox="1"/>
          <p:nvPr/>
        </p:nvSpPr>
        <p:spPr>
          <a:xfrm>
            <a:off x="5976" y="778255"/>
            <a:ext cx="18288000" cy="1819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Introdução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Apresentação</a:t>
            </a: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ConnectEvent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0926D03-2BF9-3230-D829-5433B2B7C449}"/>
              </a:ext>
            </a:extLst>
          </p:cNvPr>
          <p:cNvSpPr/>
          <p:nvPr/>
        </p:nvSpPr>
        <p:spPr>
          <a:xfrm rot="5400000">
            <a:off x="-1889361" y="-18825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EDFF5E-EDC5-8026-5331-295A2613B573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1A140144-968C-926E-FAB9-776F829A526A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914400" y="3390900"/>
            <a:ext cx="16459200" cy="4575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18"/>
              </a:lnSpc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O </a:t>
            </a:r>
            <a:r>
              <a:rPr lang="pt-BR" sz="2447" b="1" dirty="0" err="1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ConnectEvent</a:t>
            </a: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 é uma plataforma digital Web que tem como objetivo principal conectar usuários a eventos organizados por empresários, solucionando desafios de divulgação e facilitando o acesso à informação.</a:t>
            </a:r>
          </a:p>
          <a:p>
            <a:pPr algn="ctr">
              <a:lnSpc>
                <a:spcPts val="6118"/>
              </a:lnSpc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O objetivo principal da plataforma é centralizar os eventos em um só lugar de forma que facilite a conexão entre os organizadores anunciantes aos públicos diversos, ajudando no encontro de eventos adequados ao interesse de cada usuário.</a:t>
            </a:r>
          </a:p>
        </p:txBody>
      </p:sp>
    </p:spTree>
    <p:extLst>
      <p:ext uri="{BB962C8B-B14F-4D97-AF65-F5344CB8AC3E}">
        <p14:creationId xmlns:p14="http://schemas.microsoft.com/office/powerpoint/2010/main" val="85385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2B5388-1171-1935-4497-6E8848DB8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E1BD3D77-658B-E018-69F3-7D84407C6483}"/>
              </a:ext>
            </a:extLst>
          </p:cNvPr>
          <p:cNvSpPr txBox="1"/>
          <p:nvPr/>
        </p:nvSpPr>
        <p:spPr>
          <a:xfrm>
            <a:off x="0" y="610946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Sobre as coletas : Personas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828EF80-8AF0-F827-7A5D-D9A824E6927A}"/>
              </a:ext>
            </a:extLst>
          </p:cNvPr>
          <p:cNvSpPr/>
          <p:nvPr/>
        </p:nvSpPr>
        <p:spPr>
          <a:xfrm rot="5400000">
            <a:off x="-18893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35F6998-E728-1D4D-3ED3-19347B0DFF5B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31E53534-80F9-B696-E7A0-D711FDA7B0F3}"/>
              </a:ext>
            </a:extLst>
          </p:cNvPr>
          <p:cNvSpPr/>
          <p:nvPr/>
        </p:nvSpPr>
        <p:spPr>
          <a:xfrm rot="5400000">
            <a:off x="15408039" y="10233260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807007-612D-9209-669C-0A9730262C6A}"/>
              </a:ext>
            </a:extLst>
          </p:cNvPr>
          <p:cNvSpPr txBox="1"/>
          <p:nvPr/>
        </p:nvSpPr>
        <p:spPr>
          <a:xfrm>
            <a:off x="3657600" y="3238500"/>
            <a:ext cx="5105400" cy="45243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PERSONAS RESPONDENTES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Usuários Comuns: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Amanda, 21 anos, Graduanda;</a:t>
            </a: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Lígia, 55 anos, Advogada.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Anunciantes:</a:t>
            </a: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Karolina, 47 anos, 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Director</a:t>
            </a: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lvl="1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8057A1E-FC08-DD18-FD8C-34AA6FFD2DFA}"/>
              </a:ext>
            </a:extLst>
          </p:cNvPr>
          <p:cNvSpPr txBox="1"/>
          <p:nvPr/>
        </p:nvSpPr>
        <p:spPr>
          <a:xfrm>
            <a:off x="9525000" y="3238502"/>
            <a:ext cx="5105400" cy="452431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PERSONAS SUBSTITUTAS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Usuários Comuns: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Paulo, 25 anos, Desenvolvedor;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Paulo, 26 anos, Graduando.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4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FF7323-4AF6-E3E4-B4F8-B693BF397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DD85CE66-EE82-E3B3-6647-6A4A35DFA21E}"/>
              </a:ext>
            </a:extLst>
          </p:cNvPr>
          <p:cNvSpPr txBox="1"/>
          <p:nvPr/>
        </p:nvSpPr>
        <p:spPr>
          <a:xfrm>
            <a:off x="-12510" y="95250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Justificativas e Aplicações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212A303-CE21-E391-6D67-25ECC9F09EAD}"/>
              </a:ext>
            </a:extLst>
          </p:cNvPr>
          <p:cNvSpPr/>
          <p:nvPr/>
        </p:nvSpPr>
        <p:spPr>
          <a:xfrm rot="5400000">
            <a:off x="-2303397" y="-18063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2D45FACE-14C1-2A05-A93C-F25285F10531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BA41B4D5-AF68-1685-43AF-BDB35322C157}"/>
              </a:ext>
            </a:extLst>
          </p:cNvPr>
          <p:cNvSpPr/>
          <p:nvPr/>
        </p:nvSpPr>
        <p:spPr>
          <a:xfrm rot="5400000">
            <a:off x="15408039" y="10651015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D2CCDD-57A2-215C-A5FF-57A94984D6B0}"/>
              </a:ext>
            </a:extLst>
          </p:cNvPr>
          <p:cNvSpPr txBox="1"/>
          <p:nvPr/>
        </p:nvSpPr>
        <p:spPr>
          <a:xfrm>
            <a:off x="3086669" y="3573839"/>
            <a:ext cx="5105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CORES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Cinza: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 neutralidade para destacar as outras cores;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Dourado: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 abundância, prosperidade, sucesso e realização;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Outras cores: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 cada uma das demais cores representarão a sua respectiva categoria de evento. </a:t>
            </a:r>
            <a:r>
              <a:rPr lang="pt-BR" dirty="0" err="1">
                <a:solidFill>
                  <a:schemeClr val="bg1"/>
                </a:solidFill>
                <a:latin typeface="Montserrat" panose="00000500000000000000" pitchFamily="2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: Categoria “Jogos” terá a cor verde para ser a sua representação.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E8350E-45B5-1AFA-AF1A-90E919FE7371}"/>
              </a:ext>
            </a:extLst>
          </p:cNvPr>
          <p:cNvSpPr txBox="1"/>
          <p:nvPr/>
        </p:nvSpPr>
        <p:spPr>
          <a:xfrm>
            <a:off x="9906000" y="3571965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ESTILO E TIPOLOGIA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Layout simples e fácil de ser interpretado pelo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Opções de bordas arredondadas com impressões modernas e elegantes;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Facilidade em informações e acessibilidades de acesso;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Imagens representativas e em tela cheia para representarem melhor cada evento;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Letras arredondadas para combinar com as bordas.</a:t>
            </a:r>
          </a:p>
        </p:txBody>
      </p:sp>
    </p:spTree>
    <p:extLst>
      <p:ext uri="{BB962C8B-B14F-4D97-AF65-F5344CB8AC3E}">
        <p14:creationId xmlns:p14="http://schemas.microsoft.com/office/powerpoint/2010/main" val="323206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912C8-69F0-D3A2-E7AB-18BC8764C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C561C847-7B97-76EC-8797-7715D3BF31BD}"/>
              </a:ext>
            </a:extLst>
          </p:cNvPr>
          <p:cNvSpPr txBox="1"/>
          <p:nvPr/>
        </p:nvSpPr>
        <p:spPr>
          <a:xfrm>
            <a:off x="0" y="610946"/>
            <a:ext cx="18288000" cy="1819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Sobre as coletas : Questionários</a:t>
            </a:r>
          </a:p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Usuários Comuns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7155CF9-B3E1-ADF5-74FB-57D5854448B8}"/>
              </a:ext>
            </a:extLst>
          </p:cNvPr>
          <p:cNvSpPr/>
          <p:nvPr/>
        </p:nvSpPr>
        <p:spPr>
          <a:xfrm rot="5400000">
            <a:off x="-2651361" y="-2339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0161233-FD93-FE9D-3C7D-BC67F45701FA}"/>
              </a:ext>
            </a:extLst>
          </p:cNvPr>
          <p:cNvSpPr/>
          <p:nvPr/>
        </p:nvSpPr>
        <p:spPr>
          <a:xfrm rot="5400000">
            <a:off x="614201" y="8849159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0A2BE624-8D27-126D-F311-19B914156126}"/>
              </a:ext>
            </a:extLst>
          </p:cNvPr>
          <p:cNvSpPr/>
          <p:nvPr/>
        </p:nvSpPr>
        <p:spPr>
          <a:xfrm rot="5400000">
            <a:off x="16257446" y="10590720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95EB08-69DA-4BB7-63EC-FB9B399C2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51" y="6207892"/>
            <a:ext cx="17016296" cy="30289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C6A1C7E-8938-E92E-0A33-C596B21D5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5277" y="2652441"/>
            <a:ext cx="1259744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E9CD5-9577-9868-2856-B1A17BF7E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FBB815F3-A1CA-879A-EC5A-7316DA69AE60}"/>
              </a:ext>
            </a:extLst>
          </p:cNvPr>
          <p:cNvSpPr txBox="1"/>
          <p:nvPr/>
        </p:nvSpPr>
        <p:spPr>
          <a:xfrm>
            <a:off x="0" y="990651"/>
            <a:ext cx="18288000" cy="1819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Sobre as coletas : Questionários</a:t>
            </a:r>
          </a:p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Usuários Comuns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1E61E64E-27D5-9804-EE3A-4AA01F7BA59C}"/>
              </a:ext>
            </a:extLst>
          </p:cNvPr>
          <p:cNvSpPr/>
          <p:nvPr/>
        </p:nvSpPr>
        <p:spPr>
          <a:xfrm rot="5400000">
            <a:off x="-2651361" y="-2339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928B2EA-4109-2ECE-4FB8-6EABD4BB6245}"/>
              </a:ext>
            </a:extLst>
          </p:cNvPr>
          <p:cNvSpPr/>
          <p:nvPr/>
        </p:nvSpPr>
        <p:spPr>
          <a:xfrm rot="5400000">
            <a:off x="614201" y="8849159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15DC4C40-D12E-DC51-C3A0-EA23EB464540}"/>
              </a:ext>
            </a:extLst>
          </p:cNvPr>
          <p:cNvSpPr/>
          <p:nvPr/>
        </p:nvSpPr>
        <p:spPr>
          <a:xfrm rot="5400000">
            <a:off x="16257446" y="10590720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E31049-7D20-5AB9-41A3-0F4684AE6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4414" y="3619500"/>
            <a:ext cx="12479172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7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95F1DE-E5D4-5654-A10A-2E1EA8B5C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8D00757C-62B7-0F90-71A0-53C551666302}"/>
              </a:ext>
            </a:extLst>
          </p:cNvPr>
          <p:cNvSpPr txBox="1"/>
          <p:nvPr/>
        </p:nvSpPr>
        <p:spPr>
          <a:xfrm>
            <a:off x="0" y="610946"/>
            <a:ext cx="18288000" cy="1819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Sobre as coletas : Questionários</a:t>
            </a:r>
          </a:p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Anunciantes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6C761C6-C25A-ED9F-7EDC-107B7BE1E209}"/>
              </a:ext>
            </a:extLst>
          </p:cNvPr>
          <p:cNvSpPr/>
          <p:nvPr/>
        </p:nvSpPr>
        <p:spPr>
          <a:xfrm rot="5400000">
            <a:off x="-2651361" y="-2339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C29EA606-6DF9-B491-B33E-2B715227B447}"/>
              </a:ext>
            </a:extLst>
          </p:cNvPr>
          <p:cNvSpPr/>
          <p:nvPr/>
        </p:nvSpPr>
        <p:spPr>
          <a:xfrm rot="5400000">
            <a:off x="614201" y="8849159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500A8AEC-73ED-E596-7909-FB6DFDB7EA3C}"/>
              </a:ext>
            </a:extLst>
          </p:cNvPr>
          <p:cNvSpPr/>
          <p:nvPr/>
        </p:nvSpPr>
        <p:spPr>
          <a:xfrm rot="5400000">
            <a:off x="16257446" y="10590720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7AFB4E-9179-085B-633E-BA9AB0076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6145" y="2657834"/>
            <a:ext cx="13635709" cy="30672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1093532-FF9A-BDC5-9E54-0230CE9D8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602" y="5905500"/>
            <a:ext cx="17246796" cy="317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6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67430D-FAD5-F5BC-793A-E28F770D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1C9D8ABD-80DE-B0B1-4965-41886A4BA9D1}"/>
              </a:ext>
            </a:extLst>
          </p:cNvPr>
          <p:cNvSpPr txBox="1"/>
          <p:nvPr/>
        </p:nvSpPr>
        <p:spPr>
          <a:xfrm>
            <a:off x="0" y="992357"/>
            <a:ext cx="18288000" cy="1819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Sobre as coletas : Questionários</a:t>
            </a:r>
          </a:p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Anunciantes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7120891-FFA8-9A5C-F646-99CA7272B925}"/>
              </a:ext>
            </a:extLst>
          </p:cNvPr>
          <p:cNvSpPr/>
          <p:nvPr/>
        </p:nvSpPr>
        <p:spPr>
          <a:xfrm rot="5400000">
            <a:off x="-2651361" y="-2339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612C960-39A6-5225-C4A9-BAB5BD22539F}"/>
              </a:ext>
            </a:extLst>
          </p:cNvPr>
          <p:cNvSpPr/>
          <p:nvPr/>
        </p:nvSpPr>
        <p:spPr>
          <a:xfrm rot="5400000">
            <a:off x="614201" y="8849159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F0ED0CDD-EABB-462C-6154-D22BCD7C5A60}"/>
              </a:ext>
            </a:extLst>
          </p:cNvPr>
          <p:cNvSpPr/>
          <p:nvPr/>
        </p:nvSpPr>
        <p:spPr>
          <a:xfrm rot="5400000">
            <a:off x="16257446" y="10590720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0A90BA-A2DD-EFE1-C510-E276B7493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0300" y="3314700"/>
            <a:ext cx="13487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4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406</Words>
  <Application>Microsoft Office PowerPoint</Application>
  <PresentationFormat>Personalizar</PresentationFormat>
  <Paragraphs>108</Paragraphs>
  <Slides>18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Montserrat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ENTREGA 1</dc:title>
  <dc:creator>Victor</dc:creator>
  <cp:lastModifiedBy>Victor Alexandre</cp:lastModifiedBy>
  <cp:revision>58</cp:revision>
  <dcterms:created xsi:type="dcterms:W3CDTF">2006-08-16T00:00:00Z</dcterms:created>
  <dcterms:modified xsi:type="dcterms:W3CDTF">2024-11-04T22:50:06Z</dcterms:modified>
  <dc:identifier>DAGOrSMP5sA</dc:identifier>
</cp:coreProperties>
</file>