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804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7989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62777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0498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5323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6835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939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75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470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5425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0380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706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971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631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873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732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1056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249686-386F-408B-B15A-61AE341C182A}" type="datetimeFigureOut">
              <a:rPr lang="en-BZ" smtClean="0"/>
              <a:t>07/11/2017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B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09E580-52D8-449A-A0D3-986EB83CD611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80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F294C-244A-454C-B2F6-AFEB2A153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RASD	</a:t>
            </a:r>
            <a:endParaRPr lang="en-BZ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8CC4CC9-14A7-41B6-AF12-F10C62367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Plamen Pasliev – 898793</a:t>
            </a:r>
            <a:endParaRPr lang="en-BZ" dirty="0"/>
          </a:p>
          <a:p>
            <a:r>
              <a:rPr lang="es-ES" dirty="0"/>
              <a:t>Victor Álvaro Gonzalez - 897700 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26592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08E70-63AF-431F-845B-EF09FF82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goals of the system?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B4216B-B894-4FCC-AD84-3B12A915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96500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EEF4D1-75E3-4F28-B558-1DA3C76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its boundaries?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D001CB-652B-4A59-982F-228B2652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009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F7CEC7-972D-41C2-9E24-1AB27CAF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is a meaningful use case?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8657AD-63FC-42AF-A66A-72F06B6D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2064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71F509-DAC8-4661-B5C7-1D38B5D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most important three to five requirements?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FC719CA-965C-41CF-9021-3A4378D6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128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304ABE-90B5-4953-BB69-448AF95C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are the most important assumptions?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5729E4-BD7C-4C43-809F-9A58034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799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96CFD-5CBA-42B5-A152-CEC6D2C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/>
              <a:t>What do you aim to analyse and prove through the Alloy model?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85A293-E065-4E30-B54B-2AB92249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38336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60</Words>
  <Application>Microsoft Office PowerPoint</Application>
  <PresentationFormat>Широк екран</PresentationFormat>
  <Paragraphs>9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Йон – заседателна зала</vt:lpstr>
      <vt:lpstr>RASD </vt:lpstr>
      <vt:lpstr>What are the goals of the system?</vt:lpstr>
      <vt:lpstr>What are its boundaries?</vt:lpstr>
      <vt:lpstr>What is a meaningful use case?</vt:lpstr>
      <vt:lpstr>What are the most important three to five requirements?</vt:lpstr>
      <vt:lpstr>What are the most important assumptions?</vt:lpstr>
      <vt:lpstr>What do you aim to analyse and prove through the Alloy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</dc:title>
  <dc:creator>Plamen Pasliev</dc:creator>
  <cp:lastModifiedBy>Plamen Pasliev</cp:lastModifiedBy>
  <cp:revision>2</cp:revision>
  <dcterms:created xsi:type="dcterms:W3CDTF">2017-11-07T16:58:22Z</dcterms:created>
  <dcterms:modified xsi:type="dcterms:W3CDTF">2017-11-07T17:00:28Z</dcterms:modified>
</cp:coreProperties>
</file>