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4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09D1-7DB2-4FB9-BFDA-F9C0ADE3B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3FB65-6149-4396-98D4-A23DA0B98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5932-2556-483D-9389-A277B715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DAD-74CB-4906-870B-87C6F7346852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8D248-E172-4A43-9651-5A394C4E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70AD-4D9B-4C22-8203-C7E264A2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5669-27AC-4AB6-9755-E7A9B6C02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07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5D17-93BF-4FA9-956B-44468746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7D5D7-E6EB-4BBB-80CA-75789162A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60EF-4CD1-4AAE-B6D4-DC9090AB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DAD-74CB-4906-870B-87C6F7346852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B4AAA-A002-4292-BD40-44563F03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3152-B8CE-4DAC-8CEC-F704E67C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5669-27AC-4AB6-9755-E7A9B6C02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02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53970-496A-44A9-87F2-8E0E5072F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F28B6-A4C7-4B8A-87AF-79A3C7886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38A90-35FE-404A-93F0-5D4977F2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DAD-74CB-4906-870B-87C6F7346852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396C-E2F2-4250-A9A4-63ECC219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3BE41-3E79-4B67-A5EA-09D182DC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5669-27AC-4AB6-9755-E7A9B6C02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C92E-F225-4D68-B805-4EA27CBA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11F9-1D8A-418D-858D-C733EC14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6CAEF-1FE4-403D-990F-4DC15198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DAD-74CB-4906-870B-87C6F7346852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95B09-1B34-4679-A7BE-449A72B8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0F724-E044-489D-B932-BA62522C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5669-27AC-4AB6-9755-E7A9B6C02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56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E192-53F3-4CF0-A38D-E38BB66A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78AE5-D5C9-4EC2-84CC-DCC30A66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C418-3BDC-4353-8124-B3F86B20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DAD-74CB-4906-870B-87C6F7346852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7409-1168-4E17-B60D-4E4D88F3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25D7A-33E4-497C-8AAA-393D9E29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5669-27AC-4AB6-9755-E7A9B6C02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6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FAB9-385B-4B78-A98D-EAAF1FFB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FD81-DD6F-4B74-83F8-830BFE622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4AF2D-EE47-431A-A786-5315F180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187C-3B47-4454-86D3-01DF7AC9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DAD-74CB-4906-870B-87C6F7346852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0D24F-5E83-4B46-86AD-43173B83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F9AE0-4E39-47E6-B053-EE7C54D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5669-27AC-4AB6-9755-E7A9B6C02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6E60-15BC-4D84-B730-34A93622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F24F3-AFFF-4A8B-A090-3B8D49A0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8BD97-512D-432C-A7A4-CE36353F3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F3F2B-B5A5-488C-BA97-C39661571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B1BB6-A74E-44B0-9878-B65EF846B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D7413-ADF8-472C-9857-3A801E3A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DAD-74CB-4906-870B-87C6F7346852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079EB-C9A0-4000-B663-ED9C2926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412E2-3A6E-4CE8-97D8-193D09F1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5669-27AC-4AB6-9755-E7A9B6C02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0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36D0-ABB3-46B7-9BA7-6B50844D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6DA73-C6BA-4B93-8F56-A53815CB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DAD-74CB-4906-870B-87C6F7346852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89BAD-5325-4BE2-BF8D-E61F5EA9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163C8-8717-4ECC-B577-6E903A6D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5669-27AC-4AB6-9755-E7A9B6C02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06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756E6-253D-41F0-8AE6-C2E7F0B2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DAD-74CB-4906-870B-87C6F7346852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F83BF-9504-4933-90FE-F2E03979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534D3-A824-4C91-B58C-E1B2F452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5669-27AC-4AB6-9755-E7A9B6C02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1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13F2-24BA-4AA2-81B4-3BF948EE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2DE7-ED76-4474-82DD-541F52C6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18CC1-2B03-41BA-8A4F-38CE819F4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066A5-94CD-46C9-ADF4-CB7BF9ED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DAD-74CB-4906-870B-87C6F7346852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3536D-7E05-4CC2-B14C-65FA4478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463F5-8E45-4F04-AE3F-AB524464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5669-27AC-4AB6-9755-E7A9B6C02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31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C3AC-BFB4-44BB-9F78-423C5BF8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73FEF-1C24-4136-BBE9-D291A4C16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9BAFE-6775-4EFA-A760-7CD27D3DD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3B285-E8D7-4DED-805F-69D1FE89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DAD-74CB-4906-870B-87C6F7346852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4FAEF-775A-4580-864C-7BDEA6D3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66EAA-3590-4697-A970-CBCD9177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5669-27AC-4AB6-9755-E7A9B6C02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99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D1E33-6FBB-4ABE-B7D1-4A38D35E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15147-73CA-494A-AFE9-6C6536F0D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7F95-DAD8-4383-AC23-3D9F2BCC1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DAD-74CB-4906-870B-87C6F7346852}" type="datetimeFigureOut">
              <a:rPr lang="en-GB" smtClean="0"/>
              <a:t>18/02/2019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289D6-7B2A-40B5-A0EC-BFE26F323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B1B8-A335-49F9-AD5A-1A8253D9C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55669-27AC-4AB6-9755-E7A9B6C029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80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3761-E220-4D31-9DEA-8229868F6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39CD7-8A4E-47D0-A695-70ACC3A8F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A83CC-FF90-4060-96ED-FEF93DFB4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566F22-9062-47B7-ABCB-984ACE9F9D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2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E2B5-563A-4724-A649-34B75FFC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DA415-DB8B-40DB-A7A5-5AD42C7F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hichago Hd Photos American Cities City Background">
            <a:extLst>
              <a:ext uri="{FF2B5EF4-FFF2-40B4-BE49-F238E27FC236}">
                <a16:creationId xmlns:a16="http://schemas.microsoft.com/office/drawing/2014/main" id="{C77754DF-DAED-4563-8682-2241EBFE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005" y="-1258503"/>
            <a:ext cx="12108581" cy="908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B1741-FEED-418C-8078-D2D72994AE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-152903" y="0"/>
            <a:ext cx="12344903" cy="69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1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28C5-7CB8-4773-9BAD-74E20DFA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2D26-1D15-4C87-BCA8-A9AF0169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B3BC6-E2F2-4249-A7F1-002A3FD44A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53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2A4B95-AB53-4978-A498-873E8AAA01B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81069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6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C32AF7-84EF-4F5F-AC67-25D9EAFC5B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1FB4EF-1D8F-4F29-BDB4-ECFFDBEF8D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5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8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8BBA4A-4240-4833-B4CE-0B6513F048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87" y="-192505"/>
            <a:ext cx="12255374" cy="705050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25FE16-1E5D-479A-9951-D555DC25D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081624"/>
              </a:clrFrom>
              <a:clrTo>
                <a:srgbClr val="081624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29" y="692017"/>
            <a:ext cx="7988542" cy="4351338"/>
          </a:xfrm>
        </p:spPr>
      </p:pic>
    </p:spTree>
    <p:extLst>
      <p:ext uri="{BB962C8B-B14F-4D97-AF65-F5344CB8AC3E}">
        <p14:creationId xmlns:p14="http://schemas.microsoft.com/office/powerpoint/2010/main" val="229754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Theodora Konstantinou</dc:creator>
  <cp:lastModifiedBy>Theodora Konstantinou</cp:lastModifiedBy>
  <cp:revision>5</cp:revision>
  <dcterms:created xsi:type="dcterms:W3CDTF">2019-02-18T18:07:03Z</dcterms:created>
  <dcterms:modified xsi:type="dcterms:W3CDTF">2019-02-18T18:50:46Z</dcterms:modified>
</cp:coreProperties>
</file>