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4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394C-8DFD-4CD6-98BF-09009EB3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88CF8-669C-4A5B-B237-A643B4385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47B13-CC12-4EF8-9402-6E3201E4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4760-D81C-4213-9299-4AF20532E90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2C35-899C-4485-9960-DFFDA385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ED1C8-3556-4FAF-90E5-2304753E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4AA2-F7B9-4043-9EFB-C5DC33ED8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16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46CE-1E77-49F6-BCAE-A164598E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8FDDF-678D-47F3-A9DE-7D400FF7C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D0DD3-BC12-4003-8310-6554FF63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4760-D81C-4213-9299-4AF20532E90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746C-5430-4BF9-BC93-E9DC45D4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0234-7E37-44A5-9A43-0937DCBC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4AA2-F7B9-4043-9EFB-C5DC33ED8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02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019F9-32FB-4605-B712-81BD6C603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D193A-C647-4F86-B0DF-40C3CC5BA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D66DB-D468-4107-9443-24B44833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4760-D81C-4213-9299-4AF20532E90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04D0-6C0A-421A-87EF-421B89BD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8708-1627-48AB-A11A-AD60E057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4AA2-F7B9-4043-9EFB-C5DC33ED8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92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1606-7D67-402A-A6C0-734623F5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08FE-7C76-4B69-837C-9BC4AF20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C53E-783E-457E-9077-1EFCD2BB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4760-D81C-4213-9299-4AF20532E90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1ED2-8EF6-4E7D-88B9-D00EEA90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96570-D11C-4F41-9D86-B49F3591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4AA2-F7B9-4043-9EFB-C5DC33ED8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39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E14A-3618-4570-AF89-1DFCB0D2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A22A2-A0E9-4D24-AC81-2B8D4D226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08151-EF8B-41C0-9CDF-B645961A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4760-D81C-4213-9299-4AF20532E90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1A60-3CE8-40C2-84C5-4B7FC9D9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9B8D-A91A-41FC-A25D-D7CF216E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4AA2-F7B9-4043-9EFB-C5DC33ED8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55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61ED-14D1-4D88-BAFC-B446A40C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6A7C-EB8D-4471-B68B-E08A7FB8E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903A6-AFBD-4946-8C95-0027FE47A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29C71-1B1D-4960-BAFB-5120B523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4760-D81C-4213-9299-4AF20532E90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EE23E-3D32-4EAC-8DE5-63A486F9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7EF15-3FCC-4B8A-91D2-E8BDA447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4AA2-F7B9-4043-9EFB-C5DC33ED8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23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935E-65CA-4B2C-B880-F366939B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F78B4-D563-4931-8242-EB45612D7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26D81-4E02-4F7B-9691-B31565DA9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2DA9D-3184-4766-A1BD-916EB7E08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EB8A9-05CF-42FC-B6E8-6BF39AA8F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7E5CC-5DFE-4AF8-A865-781A0A4D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4760-D81C-4213-9299-4AF20532E90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44617-4366-4EAA-8475-E8C3B69F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3E1A1-5C7C-448C-9BB9-571CF795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4AA2-F7B9-4043-9EFB-C5DC33ED8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97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1960-2B95-4207-A215-E797D453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B4D8E-3E1A-4FB1-A9B4-A6E679F2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4760-D81C-4213-9299-4AF20532E90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7D052-1073-471F-8B6A-A0D64989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A35EE-7074-4EB5-8A7E-337806F5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4AA2-F7B9-4043-9EFB-C5DC33ED8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74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ECAC8-37A3-4A79-AF4C-131E19A8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4760-D81C-4213-9299-4AF20532E90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2E659-61D4-4660-95A0-A2E30106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A7B77-966E-4F05-BD37-49FB588C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4AA2-F7B9-4043-9EFB-C5DC33ED8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49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8D9F-8F76-4CB4-8379-2F7A18EC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A51C-A8EA-4973-887D-CAB3A5A1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D4E2F-F8BB-4536-8AEA-A6E0D4470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8F98B-00A1-4E51-832F-2952344B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4760-D81C-4213-9299-4AF20532E90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72C6-043D-408B-B1AE-2CB4B626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73772-156D-4EAD-B6C3-E976F0E7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4AA2-F7B9-4043-9EFB-C5DC33ED8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84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E9C2-6A9E-4475-B395-0556929E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3BED3-95B0-4987-8018-D86271C4F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2C5EB-9669-4CFC-A6AC-1AA7690A2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120B2-0DC7-427C-A062-AD04BE0B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4760-D81C-4213-9299-4AF20532E90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D21DB-5408-4C63-840A-23C368B2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1D64D-259A-4193-88D4-66E44600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4AA2-F7B9-4043-9EFB-C5DC33ED8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70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66C4E-A712-4F0C-B510-18196039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79F8E-2A92-4EC5-9777-4AABBC1B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6D680-8930-4210-BF30-836907738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44760-D81C-4213-9299-4AF20532E90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48660-FC33-4CEA-ADCA-43E74939D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4B8C3-E2E3-4ECC-8A58-731D62903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4AA2-F7B9-4043-9EFB-C5DC33ED8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93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5A9DC52F-6DE4-4731-A070-C43BB393F3E9}"/>
              </a:ext>
            </a:extLst>
          </p:cNvPr>
          <p:cNvSpPr/>
          <p:nvPr/>
        </p:nvSpPr>
        <p:spPr>
          <a:xfrm>
            <a:off x="2258081" y="2256576"/>
            <a:ext cx="1330859" cy="2344848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EF8DCBBB-62ED-4105-AF2F-1DB86397ADA0}"/>
              </a:ext>
            </a:extLst>
          </p:cNvPr>
          <p:cNvSpPr/>
          <p:nvPr/>
        </p:nvSpPr>
        <p:spPr>
          <a:xfrm>
            <a:off x="4202313" y="2256576"/>
            <a:ext cx="1330859" cy="2344848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3A21210-AA91-48D7-8D15-56E063F745C1}"/>
              </a:ext>
            </a:extLst>
          </p:cNvPr>
          <p:cNvSpPr/>
          <p:nvPr/>
        </p:nvSpPr>
        <p:spPr>
          <a:xfrm>
            <a:off x="3621386" y="1457608"/>
            <a:ext cx="580927" cy="1131683"/>
          </a:xfrm>
          <a:prstGeom prst="diamond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50B8E100-E3D9-44A8-A1E4-C67219B1CA4E}"/>
              </a:ext>
            </a:extLst>
          </p:cNvPr>
          <p:cNvSpPr/>
          <p:nvPr/>
        </p:nvSpPr>
        <p:spPr>
          <a:xfrm>
            <a:off x="3588940" y="4268709"/>
            <a:ext cx="613373" cy="1131683"/>
          </a:xfrm>
          <a:prstGeom prst="diamond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31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03A65311-7022-4179-BB96-7AA2A68EF8C1}"/>
              </a:ext>
            </a:extLst>
          </p:cNvPr>
          <p:cNvSpPr/>
          <p:nvPr/>
        </p:nvSpPr>
        <p:spPr>
          <a:xfrm>
            <a:off x="4592366" y="2073244"/>
            <a:ext cx="1330859" cy="2344848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184C67F5-9515-414B-A381-3271BAE845D6}"/>
              </a:ext>
            </a:extLst>
          </p:cNvPr>
          <p:cNvSpPr/>
          <p:nvPr/>
        </p:nvSpPr>
        <p:spPr>
          <a:xfrm>
            <a:off x="6536598" y="2073244"/>
            <a:ext cx="1330859" cy="2344848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1F9E29B-1DD5-4A94-BF6C-B697F0AC4C2E}"/>
              </a:ext>
            </a:extLst>
          </p:cNvPr>
          <p:cNvSpPr/>
          <p:nvPr/>
        </p:nvSpPr>
        <p:spPr>
          <a:xfrm>
            <a:off x="5955671" y="1274276"/>
            <a:ext cx="580927" cy="1131683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33FEFCF2-DD7A-46F2-93A9-11E173215ECD}"/>
              </a:ext>
            </a:extLst>
          </p:cNvPr>
          <p:cNvSpPr/>
          <p:nvPr/>
        </p:nvSpPr>
        <p:spPr>
          <a:xfrm>
            <a:off x="5923225" y="4085377"/>
            <a:ext cx="613373" cy="1131683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131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ADABC900-C553-4426-88E9-4625398BAB73}"/>
              </a:ext>
            </a:extLst>
          </p:cNvPr>
          <p:cNvSpPr/>
          <p:nvPr/>
        </p:nvSpPr>
        <p:spPr>
          <a:xfrm>
            <a:off x="4458454" y="2254312"/>
            <a:ext cx="1330859" cy="2344848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7B29EB2-35CB-4C57-B5C0-F20BA2E58E42}"/>
              </a:ext>
            </a:extLst>
          </p:cNvPr>
          <p:cNvSpPr/>
          <p:nvPr/>
        </p:nvSpPr>
        <p:spPr>
          <a:xfrm>
            <a:off x="6402686" y="2254312"/>
            <a:ext cx="1330859" cy="2344848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5CAC8475-7948-4E44-AF22-C46336163EFE}"/>
              </a:ext>
            </a:extLst>
          </p:cNvPr>
          <p:cNvSpPr/>
          <p:nvPr/>
        </p:nvSpPr>
        <p:spPr>
          <a:xfrm>
            <a:off x="5821759" y="1455344"/>
            <a:ext cx="580927" cy="1131683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58B7F07-F4DD-44DB-A5F6-9F37217F7CEE}"/>
              </a:ext>
            </a:extLst>
          </p:cNvPr>
          <p:cNvSpPr/>
          <p:nvPr/>
        </p:nvSpPr>
        <p:spPr>
          <a:xfrm>
            <a:off x="5789313" y="4266445"/>
            <a:ext cx="613373" cy="1131683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22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Theodora Konstantinou</dc:creator>
  <cp:lastModifiedBy>Theodora Konstantinou</cp:lastModifiedBy>
  <cp:revision>2</cp:revision>
  <dcterms:created xsi:type="dcterms:W3CDTF">2019-02-27T16:27:03Z</dcterms:created>
  <dcterms:modified xsi:type="dcterms:W3CDTF">2019-02-27T16:56:48Z</dcterms:modified>
</cp:coreProperties>
</file>