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79" r:id="rId6"/>
    <p:sldId id="256" r:id="rId7"/>
    <p:sldId id="257" r:id="rId8"/>
    <p:sldId id="281" r:id="rId9"/>
    <p:sldId id="260" r:id="rId10"/>
    <p:sldId id="259" r:id="rId11"/>
    <p:sldId id="263" r:id="rId12"/>
    <p:sldId id="270" r:id="rId13"/>
    <p:sldId id="261" r:id="rId14"/>
    <p:sldId id="271" r:id="rId15"/>
    <p:sldId id="262" r:id="rId16"/>
    <p:sldId id="272" r:id="rId17"/>
    <p:sldId id="264" r:id="rId18"/>
    <p:sldId id="273" r:id="rId19"/>
    <p:sldId id="278" r:id="rId20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C40"/>
    <a:srgbClr val="49303E"/>
    <a:srgbClr val="785145"/>
    <a:srgbClr val="74504F"/>
    <a:srgbClr val="77BBC8"/>
    <a:srgbClr val="88C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1057-AFE6-BB35-E462-2E4D8DBC6B65}" v="98" dt="2024-06-17T18:44:54.240"/>
    <p1510:client id="{96B42D58-F4C5-B362-C41F-DC70CC113FA6}" v="135" dt="2024-06-18T15:36:5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9" autoAdjust="0"/>
    <p:restoredTop sz="96362" autoAdjust="0"/>
  </p:normalViewPr>
  <p:slideViewPr>
    <p:cSldViewPr snapToGrid="0">
      <p:cViewPr varScale="1">
        <p:scale>
          <a:sx n="58" d="100"/>
          <a:sy n="58" d="100"/>
        </p:scale>
        <p:origin x="2094" y="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Andrade" userId="S::victorandrade@bemol.com.br::98a09e54-692e-49dc-b507-75e8ebad06a3" providerId="AD" clId="Web-{7FBF1057-AFE6-BB35-E462-2E4D8DBC6B65}"/>
    <pc:docChg chg="mod addSld delSld modSld modMainMaster setSldSz">
      <pc:chgData name="Victor Andrade" userId="S::victorandrade@bemol.com.br::98a09e54-692e-49dc-b507-75e8ebad06a3" providerId="AD" clId="Web-{7FBF1057-AFE6-BB35-E462-2E4D8DBC6B65}" dt="2024-06-17T18:44:54.178" v="98"/>
      <pc:docMkLst>
        <pc:docMk/>
      </pc:docMkLst>
      <pc:sldChg chg="addSp delSp modSp new">
        <pc:chgData name="Victor Andrade" userId="S::victorandrade@bemol.com.br::98a09e54-692e-49dc-b507-75e8ebad06a3" providerId="AD" clId="Web-{7FBF1057-AFE6-BB35-E462-2E4D8DBC6B65}" dt="2024-06-17T18:38:24.961" v="77"/>
        <pc:sldMkLst>
          <pc:docMk/>
          <pc:sldMk cId="129898855" sldId="256"/>
        </pc:sldMkLst>
        <pc:spChg chg="del">
          <ac:chgData name="Victor Andrade" userId="S::victorandrade@bemol.com.br::98a09e54-692e-49dc-b507-75e8ebad06a3" providerId="AD" clId="Web-{7FBF1057-AFE6-BB35-E462-2E4D8DBC6B65}" dt="2024-06-17T18:11:40.614" v="47"/>
          <ac:spMkLst>
            <pc:docMk/>
            <pc:sldMk cId="129898855" sldId="256"/>
            <ac:spMk id="2" creationId="{A0A8E48C-7ABF-A4BF-6B11-DF30AD68C31F}"/>
          </ac:spMkLst>
        </pc:spChg>
        <pc:spChg chg="del">
          <ac:chgData name="Victor Andrade" userId="S::victorandrade@bemol.com.br::98a09e54-692e-49dc-b507-75e8ebad06a3" providerId="AD" clId="Web-{7FBF1057-AFE6-BB35-E462-2E4D8DBC6B65}" dt="2024-06-17T18:11:42.458" v="48"/>
          <ac:spMkLst>
            <pc:docMk/>
            <pc:sldMk cId="129898855" sldId="256"/>
            <ac:spMk id="3" creationId="{370197EC-18A3-3AE1-6C36-455AAD75D917}"/>
          </ac:spMkLst>
        </pc:spChg>
        <pc:spChg chg="add del mod ord">
          <ac:chgData name="Victor Andrade" userId="S::victorandrade@bemol.com.br::98a09e54-692e-49dc-b507-75e8ebad06a3" providerId="AD" clId="Web-{7FBF1057-AFE6-BB35-E462-2E4D8DBC6B65}" dt="2024-06-17T18:38:23.711" v="76"/>
          <ac:spMkLst>
            <pc:docMk/>
            <pc:sldMk cId="129898855" sldId="256"/>
            <ac:spMk id="4" creationId="{86EFCDFA-B1CB-6C25-FA86-7402398336AA}"/>
          </ac:spMkLst>
        </pc:spChg>
        <pc:spChg chg="add del mod ord">
          <ac:chgData name="Victor Andrade" userId="S::victorandrade@bemol.com.br::98a09e54-692e-49dc-b507-75e8ebad06a3" providerId="AD" clId="Web-{7FBF1057-AFE6-BB35-E462-2E4D8DBC6B65}" dt="2024-06-17T18:38:24.961" v="77"/>
          <ac:spMkLst>
            <pc:docMk/>
            <pc:sldMk cId="129898855" sldId="256"/>
            <ac:spMk id="5" creationId="{C60DDA07-F6E2-E95B-741E-5099437046A8}"/>
          </ac:spMkLst>
        </pc:spChg>
        <pc:picChg chg="add del mod">
          <ac:chgData name="Victor Andrade" userId="S::victorandrade@bemol.com.br::98a09e54-692e-49dc-b507-75e8ebad06a3" providerId="AD" clId="Web-{7FBF1057-AFE6-BB35-E462-2E4D8DBC6B65}" dt="2024-06-17T18:36:52.095" v="61"/>
          <ac:picMkLst>
            <pc:docMk/>
            <pc:sldMk cId="129898855" sldId="256"/>
            <ac:picMk id="2" creationId="{92D5C9F1-B2C8-1118-BC55-EC3739704C86}"/>
          </ac:picMkLst>
        </pc:picChg>
        <pc:picChg chg="add mod">
          <ac:chgData name="Victor Andrade" userId="S::victorandrade@bemol.com.br::98a09e54-692e-49dc-b507-75e8ebad06a3" providerId="AD" clId="Web-{7FBF1057-AFE6-BB35-E462-2E4D8DBC6B65}" dt="2024-06-17T18:37:29.973" v="67" actId="1076"/>
          <ac:picMkLst>
            <pc:docMk/>
            <pc:sldMk cId="129898855" sldId="256"/>
            <ac:picMk id="3" creationId="{BD6FDBA5-000A-12DC-6B02-D32A9BDC6726}"/>
          </ac:picMkLst>
        </pc:picChg>
      </pc:sldChg>
      <pc:sldChg chg="addSp delSp modSp del mod setBg">
        <pc:chgData name="Victor Andrade" userId="S::victorandrade@bemol.com.br::98a09e54-692e-49dc-b507-75e8ebad06a3" providerId="AD" clId="Web-{7FBF1057-AFE6-BB35-E462-2E4D8DBC6B65}" dt="2024-06-17T18:11:32.176" v="44"/>
        <pc:sldMkLst>
          <pc:docMk/>
          <pc:sldMk cId="2210866551" sldId="256"/>
        </pc:sldMkLst>
        <pc:spChg chg="del">
          <ac:chgData name="Victor Andrade" userId="S::victorandrade@bemol.com.br::98a09e54-692e-49dc-b507-75e8ebad06a3" providerId="AD" clId="Web-{7FBF1057-AFE6-BB35-E462-2E4D8DBC6B65}" dt="2024-06-17T17:57:57.599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Victor Andrade" userId="S::victorandrade@bemol.com.br::98a09e54-692e-49dc-b507-75e8ebad06a3" providerId="AD" clId="Web-{7FBF1057-AFE6-BB35-E462-2E4D8DBC6B65}" dt="2024-06-17T17:58:01.271" v="1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0.852" v="4"/>
          <ac:spMkLst>
            <pc:docMk/>
            <pc:sldMk cId="2210866551" sldId="256"/>
            <ac:spMk id="9" creationId="{5D9FC6AC-4A12-4825-8ABE-0732B8EF4D16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3" creationId="{CFC5F0E7-644F-4101-BE72-12825CF537E7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3.540" v="6"/>
          <ac:spMkLst>
            <pc:docMk/>
            <pc:sldMk cId="2210866551" sldId="256"/>
            <ac:spMk id="14" creationId="{63644BFD-D22E-4019-B666-387DA51AEAFD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3.540" v="6"/>
          <ac:spMkLst>
            <pc:docMk/>
            <pc:sldMk cId="2210866551" sldId="256"/>
            <ac:spMk id="15" creationId="{3776B14B-F2F4-4825-8DA8-8C7A0F2B3960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7" creationId="{8950AD4C-6AF3-49F8-94E1-DBCAFB39478B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8" creationId="{8DBEAE55-3EA1-41D7-A212-5F7D8986C1F2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28.009" v="8"/>
          <ac:spMkLst>
            <pc:docMk/>
            <pc:sldMk cId="2210866551" sldId="256"/>
            <ac:spMk id="19" creationId="{B1F9B6B4-B0C4-45C6-A086-901C960D03E7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35.025" v="10"/>
          <ac:spMkLst>
            <pc:docMk/>
            <pc:sldMk cId="2210866551" sldId="256"/>
            <ac:spMk id="21" creationId="{2215C6C6-E45C-4179-9FC1-E8A4C1D47430}"/>
          </ac:spMkLst>
        </pc:spChg>
        <pc:spChg chg="add del">
          <ac:chgData name="Victor Andrade" userId="S::victorandrade@bemol.com.br::98a09e54-692e-49dc-b507-75e8ebad06a3" providerId="AD" clId="Web-{7FBF1057-AFE6-BB35-E462-2E4D8DBC6B65}" dt="2024-06-17T17:59:35.025" v="10"/>
          <ac:spMkLst>
            <pc:docMk/>
            <pc:sldMk cId="2210866551" sldId="256"/>
            <ac:spMk id="24" creationId="{3776B14B-F2F4-4825-8DA8-8C7A0F2B3960}"/>
          </ac:spMkLst>
        </pc:spChg>
        <pc:grpChg chg="add del">
          <ac:chgData name="Victor Andrade" userId="S::victorandrade@bemol.com.br::98a09e54-692e-49dc-b507-75e8ebad06a3" providerId="AD" clId="Web-{7FBF1057-AFE6-BB35-E462-2E4D8DBC6B65}" dt="2024-06-17T17:59:23.540" v="6"/>
          <ac:grpSpMkLst>
            <pc:docMk/>
            <pc:sldMk cId="2210866551" sldId="256"/>
            <ac:grpSpMk id="11" creationId="{5FE9FE4C-C9E0-4C54-8010-EA9D29CD4D59}"/>
          </ac:grpSpMkLst>
        </pc:grpChg>
        <pc:grpChg chg="add del">
          <ac:chgData name="Victor Andrade" userId="S::victorandrade@bemol.com.br::98a09e54-692e-49dc-b507-75e8ebad06a3" providerId="AD" clId="Web-{7FBF1057-AFE6-BB35-E462-2E4D8DBC6B65}" dt="2024-06-17T17:59:35.025" v="10"/>
          <ac:grpSpMkLst>
            <pc:docMk/>
            <pc:sldMk cId="2210866551" sldId="256"/>
            <ac:grpSpMk id="22" creationId="{5FE9FE4C-C9E0-4C54-8010-EA9D29CD4D59}"/>
          </ac:grpSpMkLst>
        </pc:grpChg>
        <pc:picChg chg="add mod">
          <ac:chgData name="Victor Andrade" userId="S::victorandrade@bemol.com.br::98a09e54-692e-49dc-b507-75e8ebad06a3" providerId="AD" clId="Web-{7FBF1057-AFE6-BB35-E462-2E4D8DBC6B65}" dt="2024-06-17T18:03:38.424" v="32" actId="1076"/>
          <ac:picMkLst>
            <pc:docMk/>
            <pc:sldMk cId="2210866551" sldId="256"/>
            <ac:picMk id="4" creationId="{9FD9FAA6-C3D5-AED7-71EF-CB77C0F87990}"/>
          </ac:picMkLst>
        </pc:picChg>
      </pc:sldChg>
      <pc:sldChg chg="addSp modSp add del replId">
        <pc:chgData name="Victor Andrade" userId="S::victorandrade@bemol.com.br::98a09e54-692e-49dc-b507-75e8ebad06a3" providerId="AD" clId="Web-{7FBF1057-AFE6-BB35-E462-2E4D8DBC6B65}" dt="2024-06-17T18:11:35.098" v="45"/>
        <pc:sldMkLst>
          <pc:docMk/>
          <pc:sldMk cId="1072292260" sldId="257"/>
        </pc:sldMkLst>
        <pc:spChg chg="add mod ord">
          <ac:chgData name="Victor Andrade" userId="S::victorandrade@bemol.com.br::98a09e54-692e-49dc-b507-75e8ebad06a3" providerId="AD" clId="Web-{7FBF1057-AFE6-BB35-E462-2E4D8DBC6B65}" dt="2024-06-17T18:05:04.662" v="41"/>
          <ac:spMkLst>
            <pc:docMk/>
            <pc:sldMk cId="1072292260" sldId="257"/>
            <ac:spMk id="2" creationId="{220ABD17-5EEF-C6DF-DACA-1188C5DE6741}"/>
          </ac:spMkLst>
        </pc:spChg>
        <pc:picChg chg="mod">
          <ac:chgData name="Victor Andrade" userId="S::victorandrade@bemol.com.br::98a09e54-692e-49dc-b507-75e8ebad06a3" providerId="AD" clId="Web-{7FBF1057-AFE6-BB35-E462-2E4D8DBC6B65}" dt="2024-06-17T18:08:34.232" v="43" actId="14100"/>
          <ac:picMkLst>
            <pc:docMk/>
            <pc:sldMk cId="1072292260" sldId="257"/>
            <ac:picMk id="4" creationId="{9FD9FAA6-C3D5-AED7-71EF-CB77C0F87990}"/>
          </ac:picMkLst>
        </pc:picChg>
      </pc:sldChg>
      <pc:sldChg chg="addSp delSp modSp add del replId">
        <pc:chgData name="Victor Andrade" userId="S::victorandrade@bemol.com.br::98a09e54-692e-49dc-b507-75e8ebad06a3" providerId="AD" clId="Web-{7FBF1057-AFE6-BB35-E462-2E4D8DBC6B65}" dt="2024-06-17T18:03:34.846" v="31"/>
        <pc:sldMkLst>
          <pc:docMk/>
          <pc:sldMk cId="2679304777" sldId="257"/>
        </pc:sldMkLst>
        <pc:spChg chg="add del">
          <ac:chgData name="Victor Andrade" userId="S::victorandrade@bemol.com.br::98a09e54-692e-49dc-b507-75e8ebad06a3" providerId="AD" clId="Web-{7FBF1057-AFE6-BB35-E462-2E4D8DBC6B65}" dt="2024-06-17T18:00:26.323" v="15"/>
          <ac:spMkLst>
            <pc:docMk/>
            <pc:sldMk cId="2679304777" sldId="257"/>
            <ac:spMk id="2" creationId="{5D0C8502-7BF6-4F3E-4CB7-5AC8BF1166D5}"/>
          </ac:spMkLst>
        </pc:spChg>
        <pc:spChg chg="add del mod ord">
          <ac:chgData name="Victor Andrade" userId="S::victorandrade@bemol.com.br::98a09e54-692e-49dc-b507-75e8ebad06a3" providerId="AD" clId="Web-{7FBF1057-AFE6-BB35-E462-2E4D8DBC6B65}" dt="2024-06-17T18:03:31.487" v="30"/>
          <ac:spMkLst>
            <pc:docMk/>
            <pc:sldMk cId="2679304777" sldId="257"/>
            <ac:spMk id="3" creationId="{2FD721CF-B51E-8ECA-19EF-1D7A3218809B}"/>
          </ac:spMkLst>
        </pc:spChg>
        <pc:picChg chg="mod">
          <ac:chgData name="Victor Andrade" userId="S::victorandrade@bemol.com.br::98a09e54-692e-49dc-b507-75e8ebad06a3" providerId="AD" clId="Web-{7FBF1057-AFE6-BB35-E462-2E4D8DBC6B65}" dt="2024-06-17T18:02:43.219" v="25"/>
          <ac:picMkLst>
            <pc:docMk/>
            <pc:sldMk cId="2679304777" sldId="257"/>
            <ac:picMk id="4" creationId="{9FD9FAA6-C3D5-AED7-71EF-CB77C0F87990}"/>
          </ac:picMkLst>
        </pc:picChg>
      </pc:sldChg>
      <pc:sldChg chg="addSp modSp add del replId">
        <pc:chgData name="Victor Andrade" userId="S::victorandrade@bemol.com.br::98a09e54-692e-49dc-b507-75e8ebad06a3" providerId="AD" clId="Web-{7FBF1057-AFE6-BB35-E462-2E4D8DBC6B65}" dt="2024-06-17T18:36:50.173" v="60"/>
        <pc:sldMkLst>
          <pc:docMk/>
          <pc:sldMk cId="2727475775" sldId="257"/>
        </pc:sldMkLst>
        <pc:spChg chg="add mod ord">
          <ac:chgData name="Victor Andrade" userId="S::victorandrade@bemol.com.br::98a09e54-692e-49dc-b507-75e8ebad06a3" providerId="AD" clId="Web-{7FBF1057-AFE6-BB35-E462-2E4D8DBC6B65}" dt="2024-06-17T18:29:37.141" v="59"/>
          <ac:spMkLst>
            <pc:docMk/>
            <pc:sldMk cId="2727475775" sldId="257"/>
            <ac:spMk id="3" creationId="{4FB54478-8203-308F-791E-84AC238756D3}"/>
          </ac:spMkLst>
        </pc:spChg>
      </pc:sldChg>
      <pc:sldChg chg="modSp add replId">
        <pc:chgData name="Victor Andrade" userId="S::victorandrade@bemol.com.br::98a09e54-692e-49dc-b507-75e8ebad06a3" providerId="AD" clId="Web-{7FBF1057-AFE6-BB35-E462-2E4D8DBC6B65}" dt="2024-06-17T18:44:54.178" v="98"/>
        <pc:sldMkLst>
          <pc:docMk/>
          <pc:sldMk cId="3556893701" sldId="257"/>
        </pc:sldMkLst>
        <pc:spChg chg="mod">
          <ac:chgData name="Victor Andrade" userId="S::victorandrade@bemol.com.br::98a09e54-692e-49dc-b507-75e8ebad06a3" providerId="AD" clId="Web-{7FBF1057-AFE6-BB35-E462-2E4D8DBC6B65}" dt="2024-06-17T18:44:54.178" v="98"/>
          <ac:spMkLst>
            <pc:docMk/>
            <pc:sldMk cId="3556893701" sldId="257"/>
            <ac:spMk id="4" creationId="{86EFCDFA-B1CB-6C25-FA86-7402398336AA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41:52.242" v="96"/>
          <ac:spMkLst>
            <pc:docMk/>
            <pc:sldMk cId="3556893701" sldId="257"/>
            <ac:spMk id="5" creationId="{C60DDA07-F6E2-E95B-741E-5099437046A8}"/>
          </ac:spMkLst>
        </pc:spChg>
      </pc:sldChg>
      <pc:sldMasterChg chg="modSp modSldLayout">
        <pc:chgData name="Victor Andrade" userId="S::victorandrade@bemol.com.br::98a09e54-692e-49dc-b507-75e8ebad06a3" providerId="AD" clId="Web-{7FBF1057-AFE6-BB35-E462-2E4D8DBC6B65}" dt="2024-06-17T18:02:43.219" v="25"/>
        <pc:sldMasterMkLst>
          <pc:docMk/>
          <pc:sldMasterMk cId="2675746937" sldId="2147483648"/>
        </pc:sldMasterMkLst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2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3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4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5" creationId="{00000000-0000-0000-0000-000000000000}"/>
          </ac:spMkLst>
        </pc:spChg>
        <pc:spChg chg="mod">
          <ac:chgData name="Victor Andrade" userId="S::victorandrade@bemol.com.br::98a09e54-692e-49dc-b507-75e8ebad06a3" providerId="AD" clId="Web-{7FBF1057-AFE6-BB35-E462-2E4D8DBC6B65}" dt="2024-06-17T18:02:43.219" v="25"/>
          <ac:spMkLst>
            <pc:docMk/>
            <pc:sldMasterMk cId="2675746937" sldId="2147483648"/>
            <ac:spMk id="6" creationId="{00000000-0000-0000-0000-000000000000}"/>
          </ac:spMkLst>
        </pc:sp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877683876" sldId="2147483649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877683876" sldId="2147483649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877683876" sldId="2147483649"/>
              <ac:spMk id="3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3781375764" sldId="2147483651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781375764" sldId="2147483651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781375764" sldId="2147483651"/>
              <ac:spMk id="3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2124613824" sldId="2147483652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124613824" sldId="2147483652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124613824" sldId="2147483652"/>
              <ac:spMk id="4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3694421058" sldId="2147483653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4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5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3694421058" sldId="2147483653"/>
              <ac:spMk id="6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2217836567" sldId="2147483656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17836567" sldId="2147483656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17836567" sldId="2147483656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17836567" sldId="2147483656"/>
              <ac:spMk id="4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2245566346" sldId="2147483657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45566346" sldId="2147483657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45566346" sldId="2147483657"/>
              <ac:spMk id="3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2245566346" sldId="2147483657"/>
              <ac:spMk id="4" creationId="{00000000-0000-0000-0000-000000000000}"/>
            </ac:spMkLst>
          </pc:spChg>
        </pc:sldLayoutChg>
        <pc:sldLayoutChg chg="modSp">
          <pc:chgData name="Victor Andrade" userId="S::victorandrade@bemol.com.br::98a09e54-692e-49dc-b507-75e8ebad06a3" providerId="AD" clId="Web-{7FBF1057-AFE6-BB35-E462-2E4D8DBC6B65}" dt="2024-06-17T18:02:43.219" v="25"/>
          <pc:sldLayoutMkLst>
            <pc:docMk/>
            <pc:sldMasterMk cId="2675746937" sldId="2147483648"/>
            <pc:sldLayoutMk cId="1306397509" sldId="2147483659"/>
          </pc:sldLayoutMkLst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1306397509" sldId="2147483659"/>
              <ac:spMk id="2" creationId="{00000000-0000-0000-0000-000000000000}"/>
            </ac:spMkLst>
          </pc:spChg>
          <pc:spChg chg="mod">
            <ac:chgData name="Victor Andrade" userId="S::victorandrade@bemol.com.br::98a09e54-692e-49dc-b507-75e8ebad06a3" providerId="AD" clId="Web-{7FBF1057-AFE6-BB35-E462-2E4D8DBC6B65}" dt="2024-06-17T18:02:43.219" v="25"/>
            <ac:spMkLst>
              <pc:docMk/>
              <pc:sldMasterMk cId="2675746937" sldId="2147483648"/>
              <pc:sldLayoutMk cId="1306397509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Victor Andrade" userId="S::victorandrade@bemol.com.br::98a09e54-692e-49dc-b507-75e8ebad06a3" providerId="AD" clId="Web-{96B42D58-F4C5-B362-C41F-DC70CC113FA6}"/>
    <pc:docChg chg="addSld modSld">
      <pc:chgData name="Victor Andrade" userId="S::victorandrade@bemol.com.br::98a09e54-692e-49dc-b507-75e8ebad06a3" providerId="AD" clId="Web-{96B42D58-F4C5-B362-C41F-DC70CC113FA6}" dt="2024-06-18T15:36:57.094" v="100"/>
      <pc:docMkLst>
        <pc:docMk/>
      </pc:docMkLst>
      <pc:sldChg chg="addSp modSp">
        <pc:chgData name="Victor Andrade" userId="S::victorandrade@bemol.com.br::98a09e54-692e-49dc-b507-75e8ebad06a3" providerId="AD" clId="Web-{96B42D58-F4C5-B362-C41F-DC70CC113FA6}" dt="2024-06-18T13:43:41.172" v="64"/>
        <pc:sldMkLst>
          <pc:docMk/>
          <pc:sldMk cId="3556893701" sldId="257"/>
        </pc:sldMkLst>
        <pc:spChg chg="add mod">
          <ac:chgData name="Victor Andrade" userId="S::victorandrade@bemol.com.br::98a09e54-692e-49dc-b507-75e8ebad06a3" providerId="AD" clId="Web-{96B42D58-F4C5-B362-C41F-DC70CC113FA6}" dt="2024-06-18T13:43:07.327" v="62" actId="1076"/>
          <ac:spMkLst>
            <pc:docMk/>
            <pc:sldMk cId="3556893701" sldId="257"/>
            <ac:spMk id="2" creationId="{DC1CC407-11A1-A286-CCED-56AB58D28A78}"/>
          </ac:spMkLst>
        </pc:spChg>
        <pc:spChg chg="add mod">
          <ac:chgData name="Victor Andrade" userId="S::victorandrade@bemol.com.br::98a09e54-692e-49dc-b507-75e8ebad06a3" providerId="AD" clId="Web-{96B42D58-F4C5-B362-C41F-DC70CC113FA6}" dt="2024-06-18T13:43:41.172" v="64"/>
          <ac:spMkLst>
            <pc:docMk/>
            <pc:sldMk cId="3556893701" sldId="257"/>
            <ac:spMk id="6" creationId="{C497D80A-F962-5713-E1C8-BA6B33901E5D}"/>
          </ac:spMkLst>
        </pc:spChg>
      </pc:sldChg>
      <pc:sldChg chg="addSp delSp modSp new">
        <pc:chgData name="Victor Andrade" userId="S::victorandrade@bemol.com.br::98a09e54-692e-49dc-b507-75e8ebad06a3" providerId="AD" clId="Web-{96B42D58-F4C5-B362-C41F-DC70CC113FA6}" dt="2024-06-18T14:14:48.428" v="95" actId="20577"/>
        <pc:sldMkLst>
          <pc:docMk/>
          <pc:sldMk cId="1404892039" sldId="258"/>
        </pc:sldMkLst>
        <pc:spChg chg="del">
          <ac:chgData name="Victor Andrade" userId="S::victorandrade@bemol.com.br::98a09e54-692e-49dc-b507-75e8ebad06a3" providerId="AD" clId="Web-{96B42D58-F4C5-B362-C41F-DC70CC113FA6}" dt="2024-06-18T14:07:50.152" v="69"/>
          <ac:spMkLst>
            <pc:docMk/>
            <pc:sldMk cId="1404892039" sldId="258"/>
            <ac:spMk id="2" creationId="{35A85F59-9294-5EDE-205B-F7102BE28ED2}"/>
          </ac:spMkLst>
        </pc:spChg>
        <pc:spChg chg="del">
          <ac:chgData name="Victor Andrade" userId="S::victorandrade@bemol.com.br::98a09e54-692e-49dc-b507-75e8ebad06a3" providerId="AD" clId="Web-{96B42D58-F4C5-B362-C41F-DC70CC113FA6}" dt="2024-06-18T14:07:48.715" v="68"/>
          <ac:spMkLst>
            <pc:docMk/>
            <pc:sldMk cId="1404892039" sldId="258"/>
            <ac:spMk id="3" creationId="{5E78EBB6-64AB-4C4A-97EB-66075BBC3B55}"/>
          </ac:spMkLst>
        </pc:spChg>
        <pc:spChg chg="add mod">
          <ac:chgData name="Victor Andrade" userId="S::victorandrade@bemol.com.br::98a09e54-692e-49dc-b507-75e8ebad06a3" providerId="AD" clId="Web-{96B42D58-F4C5-B362-C41F-DC70CC113FA6}" dt="2024-06-18T14:14:48.428" v="95" actId="20577"/>
          <ac:spMkLst>
            <pc:docMk/>
            <pc:sldMk cId="1404892039" sldId="258"/>
            <ac:spMk id="4" creationId="{1B71DD5C-72E0-0A80-6ED1-9FB13065D43C}"/>
          </ac:spMkLst>
        </pc:spChg>
      </pc:sldChg>
      <pc:sldChg chg="delSp new">
        <pc:chgData name="Victor Andrade" userId="S::victorandrade@bemol.com.br::98a09e54-692e-49dc-b507-75e8ebad06a3" providerId="AD" clId="Web-{96B42D58-F4C5-B362-C41F-DC70CC113FA6}" dt="2024-06-18T14:08:03.246" v="73"/>
        <pc:sldMkLst>
          <pc:docMk/>
          <pc:sldMk cId="1725698887" sldId="259"/>
        </pc:sldMkLst>
        <pc:spChg chg="del">
          <ac:chgData name="Victor Andrade" userId="S::victorandrade@bemol.com.br::98a09e54-692e-49dc-b507-75e8ebad06a3" providerId="AD" clId="Web-{96B42D58-F4C5-B362-C41F-DC70CC113FA6}" dt="2024-06-18T14:08:03.246" v="73"/>
          <ac:spMkLst>
            <pc:docMk/>
            <pc:sldMk cId="1725698887" sldId="259"/>
            <ac:spMk id="2" creationId="{D0575B84-0FEB-1A06-0C98-F56C3ADECCFC}"/>
          </ac:spMkLst>
        </pc:spChg>
        <pc:spChg chg="del">
          <ac:chgData name="Victor Andrade" userId="S::victorandrade@bemol.com.br::98a09e54-692e-49dc-b507-75e8ebad06a3" providerId="AD" clId="Web-{96B42D58-F4C5-B362-C41F-DC70CC113FA6}" dt="2024-06-18T14:08:01.762" v="72"/>
          <ac:spMkLst>
            <pc:docMk/>
            <pc:sldMk cId="1725698887" sldId="259"/>
            <ac:spMk id="3" creationId="{D3B671CB-0ABA-5E78-A42E-2BB701B2FE15}"/>
          </ac:spMkLst>
        </pc:spChg>
      </pc:sldChg>
      <pc:sldChg chg="addSp delSp modSp new">
        <pc:chgData name="Victor Andrade" userId="S::victorandrade@bemol.com.br::98a09e54-692e-49dc-b507-75e8ebad06a3" providerId="AD" clId="Web-{96B42D58-F4C5-B362-C41F-DC70CC113FA6}" dt="2024-06-18T15:36:57.094" v="100"/>
        <pc:sldMkLst>
          <pc:docMk/>
          <pc:sldMk cId="1339314275" sldId="260"/>
        </pc:sldMkLst>
        <pc:spChg chg="del">
          <ac:chgData name="Victor Andrade" userId="S::victorandrade@bemol.com.br::98a09e54-692e-49dc-b507-75e8ebad06a3" providerId="AD" clId="Web-{96B42D58-F4C5-B362-C41F-DC70CC113FA6}" dt="2024-06-18T14:07:55.184" v="70"/>
          <ac:spMkLst>
            <pc:docMk/>
            <pc:sldMk cId="1339314275" sldId="260"/>
            <ac:spMk id="2" creationId="{6AB3E7E9-0AB5-EF61-EC68-6DBB3710EE03}"/>
          </ac:spMkLst>
        </pc:spChg>
        <pc:spChg chg="add mod">
          <ac:chgData name="Victor Andrade" userId="S::victorandrade@bemol.com.br::98a09e54-692e-49dc-b507-75e8ebad06a3" providerId="AD" clId="Web-{96B42D58-F4C5-B362-C41F-DC70CC113FA6}" dt="2024-06-18T15:36:57.094" v="100"/>
          <ac:spMkLst>
            <pc:docMk/>
            <pc:sldMk cId="1339314275" sldId="260"/>
            <ac:spMk id="2" creationId="{897EF5A7-6918-9C3F-6BA1-9E671FA2E39C}"/>
          </ac:spMkLst>
        </pc:spChg>
        <pc:spChg chg="del">
          <ac:chgData name="Victor Andrade" userId="S::victorandrade@bemol.com.br::98a09e54-692e-49dc-b507-75e8ebad06a3" providerId="AD" clId="Web-{96B42D58-F4C5-B362-C41F-DC70CC113FA6}" dt="2024-06-18T14:07:59.512" v="71"/>
          <ac:spMkLst>
            <pc:docMk/>
            <pc:sldMk cId="1339314275" sldId="260"/>
            <ac:spMk id="3" creationId="{81BB31CC-932E-F501-D4A7-BC6ACEA6F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031495"/>
            <a:ext cx="797337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200" dirty="0">
              <a:latin typeface="Calibri"/>
              <a:ea typeface="Calibri"/>
              <a:cs typeface="Calibri"/>
            </a:endParaRPr>
          </a:p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quis urna.</a:t>
            </a:r>
          </a:p>
          <a:p>
            <a:endParaRPr lang="pt-BR" sz="3200" dirty="0" err="1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ipsum 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dolor </a:t>
            </a:r>
            <a:r>
              <a:rPr lang="pt-BR" sz="32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sit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32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6378" y="6433076"/>
            <a:ext cx="933290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CLIENTES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 flipV="1">
            <a:off x="116378" y="7828910"/>
            <a:ext cx="9184950" cy="1092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30251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Crie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relatório que segmenta clientes por frequência de compra e valor gasto. Importe os dados de clientes e vendas, crie segmentos utilizando as funcionalidades de segmentação do Power BI, e visualize os segmentos em gráficos de pizza ou barras.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Segmentar clientes com base no comportamento de compra pode aumentar a eficiência das campanhas de marketing.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Segmentação de Clientes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8962" y="9701076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Integre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dados de pesquisas de satisfação e avaliações de produtos no Power BI. Importe os dados, crie gráficos de barras ou de pontos para visualizar as avaliações e análises, e use filtros para aprofundar nos detalhes.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8962" y="7868593"/>
            <a:ext cx="79733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Monitorar a satisfação do cliente é fundamental para o sucesso a longo prazo.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46962" y="6914443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Satisfação do Cliente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91394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FINANCEIRA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9438" y="7849968"/>
            <a:ext cx="8820000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4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13692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Desenvolva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mostra as despesas por categoria e compara com as receitas para calcular o lucro líquido. Importe os dados financeiros, crie medidas para despesas e receitas, e utilize gráficos de barras e cartões de resumo para visualizar os resultados.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 um controle detalhado das despesas e lucros é essencial para a saúde financeira da empresa.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Despesas e Lucros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35585" y="9917279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Crie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painel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como margem de lucro, ROI (Retorno sobre Investimento) e fluxo de caixa. Importe os dados relevantes, crie medidas para cada KPI e exiba-os em cartões ou gráficos de indicadores.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35585" y="8101355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Os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KPIs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(Key Performance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Indicators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financeiros ajudam a manter a empresa no caminho certo.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63585" y="7147205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Monitoramento de 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KPIs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Financeiros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0" y="6423549"/>
            <a:ext cx="960227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E PROMOÇÕES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7239" y="9259612"/>
            <a:ext cx="8466722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13692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Power BI para analisar o desempenho de campanhas de marketing. Importe os dados de campanhas, crie gráficos de barras para mostrar o aumento nas vendas e o retorno sobre investimento para cada campanha.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Entender o impacto das campanhas de marketing é crucial para o ajuste de estratégias futuras.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Campanhas de Marketing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18712" y="9900647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Desenvolva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relatórios que mostram o impacto das promoções nas vendas. Importe os dados de promoções, crie medidas de vendas durante períodos promocionais e visualize os resultados em gráficos de linha ou barras.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18712" y="8084723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Acompanhar a eficácia das promoções ajuda a entender o que funciona melhor para seu público.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46712" y="7130573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Promoções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031495"/>
            <a:ext cx="797337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200" dirty="0">
              <a:latin typeface="Calibri"/>
              <a:ea typeface="Calibri"/>
              <a:cs typeface="Calibri"/>
            </a:endParaRPr>
          </a:p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quis urna.</a:t>
            </a:r>
          </a:p>
          <a:p>
            <a:endParaRPr lang="pt-BR" sz="3200" dirty="0" err="1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ipsum 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dolor </a:t>
            </a:r>
            <a:r>
              <a:rPr lang="pt-BR" sz="32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sit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32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pt-BR" sz="32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dirty="0" err="1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4000" dirty="0" smtClean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64232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VENDAS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7239" y="7813197"/>
            <a:ext cx="8466722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5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6FDBA5-000A-12DC-6B02-D32A9BDC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1526241"/>
            <a:ext cx="9642616" cy="9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EFCDFA-B1CB-6C25-FA86-7402398336AA}"/>
              </a:ext>
            </a:extLst>
          </p:cNvPr>
          <p:cNvSpPr/>
          <p:nvPr/>
        </p:nvSpPr>
        <p:spPr>
          <a:xfrm>
            <a:off x="7758" y="9138"/>
            <a:ext cx="9602821" cy="7109183"/>
          </a:xfrm>
          <a:prstGeom prst="rect">
            <a:avLst/>
          </a:prstGeom>
          <a:solidFill>
            <a:srgbClr val="593C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5845160"/>
            <a:ext cx="9607275" cy="696557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6FDBA5-000A-12DC-6B02-D32A9BDC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1526241"/>
            <a:ext cx="9642616" cy="9776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1CC407-11A1-A286-CCED-56AB58D28A78}"/>
              </a:ext>
            </a:extLst>
          </p:cNvPr>
          <p:cNvSpPr txBox="1"/>
          <p:nvPr/>
        </p:nvSpPr>
        <p:spPr>
          <a:xfrm>
            <a:off x="1861993" y="262676"/>
            <a:ext cx="5932077" cy="70788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/>
              </a:rPr>
              <a:t>Fundamentos Básicos do BI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97D80A-F962-5713-E1C8-BA6B33901E5D}"/>
              </a:ext>
            </a:extLst>
          </p:cNvPr>
          <p:cNvSpPr txBox="1"/>
          <p:nvPr/>
        </p:nvSpPr>
        <p:spPr>
          <a:xfrm>
            <a:off x="3846342" y="11825661"/>
            <a:ext cx="190459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Impact"/>
              </a:rPr>
              <a:t>VICTOR HUGO</a:t>
            </a:r>
          </a:p>
        </p:txBody>
      </p:sp>
    </p:spTree>
    <p:extLst>
      <p:ext uri="{BB962C8B-B14F-4D97-AF65-F5344CB8AC3E}">
        <p14:creationId xmlns:p14="http://schemas.microsoft.com/office/powerpoint/2010/main" val="35568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031495"/>
            <a:ext cx="797337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2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Power BI é uma ferramenta poderosa de análise de dados e visualização, essencial para empresas varejistas que desejam tomar decisões informadas. Neste e-book, vamos explorar como o Power BI pode ser utilizado de maneira prática no varejo, com exemplos reais e instruções claras sobre como implementar cada recurso.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3200" dirty="0" err="1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Principais Formas de Utilização para Empresas Varejistas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Básico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91215" y="-81649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9" y="6581212"/>
            <a:ext cx="6467302" cy="60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64232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VENDAS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7239" y="7813197"/>
            <a:ext cx="8466722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546878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Crie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gráfico de linha no Power BI que mostra as vendas diárias e mensais. Para isso, importe os dados de vendas, crie uma medida de total de vendas e arraste-a para o gráfico de linha. Comparar esses dados com períodos anteriores pode mostrar crescimento ou declínio nas vendas.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1697768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Manter o controle das vendas diárias e mensais ajuda a identificar tendências e padrões de consumo.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287096"/>
            <a:ext cx="79733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Monitorando Vendas Diárias e Mensais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49677" y="6640791"/>
            <a:ext cx="79733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Identificação de Produtos Mais Vendidos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151962" y="10183215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gráfico de barras para visualizar os produtos mais vendidos. Importe os dados de vendas, crie uma medida de total de vendas por produto e adicione essa medida ao gráfico de barras. Isso facilita a identificação dos itens de maior demanda.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85462" y="8201103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Identificar quais produtos estão vendendo mais ajuda a otimizar o estoque e as estratégias de marketing.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0DDA07-F6E2-E95B-741E-5099437046A8}"/>
              </a:ext>
            </a:extLst>
          </p:cNvPr>
          <p:cNvSpPr/>
          <p:nvPr/>
        </p:nvSpPr>
        <p:spPr>
          <a:xfrm>
            <a:off x="-5000" y="0"/>
            <a:ext cx="9607275" cy="12810735"/>
          </a:xfrm>
          <a:prstGeom prst="rect">
            <a:avLst/>
          </a:prstGeom>
          <a:solidFill>
            <a:srgbClr val="785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479438" y="6411211"/>
            <a:ext cx="889731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ESTOQUE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3128210" y="2553533"/>
            <a:ext cx="4379495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3900" dirty="0" smtClean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9438" y="7813196"/>
            <a:ext cx="8820000" cy="891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3846141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Crie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mostra o nível de estoque atual. Importe os dados de estoque, crie uma medida que calcula a quantidade disponível e utilize um gráfico de colunas para destacar os produtos que estão abaixo do nível crítico.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66062" y="2163273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Manter um controle rigoroso do nível de estoque é crucial para evitar rupturas e excessos.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994062" y="743618"/>
            <a:ext cx="79733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Acompanhamento do Nível de Estoque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5677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85462" y="9767574"/>
            <a:ext cx="7973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Utilize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funcionalidade de análise preditiva no Power BI para projetar a demanda futura. Importe os dados históricos de vendas e use a análise de série temporal para prever as vendas futuras, exibindo os resultados em um gráfico de linha.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ub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85462" y="8084706"/>
            <a:ext cx="79733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Power BI pode ajudar a prever a demanda futura com base em dados históricos de vendas.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1B71DD5C-72E0-0A80-6ED1-9FB13065D43C}"/>
              </a:ext>
            </a:extLst>
          </p:cNvPr>
          <p:cNvSpPr txBox="1"/>
          <p:nvPr/>
        </p:nvSpPr>
        <p:spPr>
          <a:xfrm>
            <a:off x="1013462" y="6665051"/>
            <a:ext cx="79733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Previsão de Demanda</a:t>
            </a:r>
            <a:endParaRPr lang="pt-BR" sz="3200" dirty="0">
              <a:latin typeface="Impact" panose="020B080603090205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2FE6F108196A45AE2C438BF485E40D" ma:contentTypeVersion="17" ma:contentTypeDescription="Crie um novo documento." ma:contentTypeScope="" ma:versionID="449bb19dd97d302c85f66eaf27efbe42">
  <xsd:schema xmlns:xsd="http://www.w3.org/2001/XMLSchema" xmlns:xs="http://www.w3.org/2001/XMLSchema" xmlns:p="http://schemas.microsoft.com/office/2006/metadata/properties" xmlns:ns3="7fdefdd3-714a-4820-a4d8-200e58b9e729" xmlns:ns4="562353f2-86d0-456b-b09e-d09e9cab3ac4" targetNamespace="http://schemas.microsoft.com/office/2006/metadata/properties" ma:root="true" ma:fieldsID="d017fd7d8075461c541b351c5bc84641" ns3:_="" ns4:_="">
    <xsd:import namespace="7fdefdd3-714a-4820-a4d8-200e58b9e729"/>
    <xsd:import namespace="562353f2-86d0-456b-b09e-d09e9cab3ac4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defdd3-714a-4820-a4d8-200e58b9e7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53f2-86d0-456b-b09e-d09e9cab3a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7fdefdd3-714a-4820-a4d8-200e58b9e729" xsi:nil="true"/>
    <_activity xmlns="7fdefdd3-714a-4820-a4d8-200e58b9e729" xsi:nil="true"/>
    <MigrationWizIdVersion xmlns="7fdefdd3-714a-4820-a4d8-200e58b9e729" xsi:nil="true"/>
    <MigrationWizIdPermissions xmlns="7fdefdd3-714a-4820-a4d8-200e58b9e729" xsi:nil="true"/>
  </documentManagement>
</p:properties>
</file>

<file path=customXml/itemProps1.xml><?xml version="1.0" encoding="utf-8"?>
<ds:datastoreItem xmlns:ds="http://schemas.openxmlformats.org/officeDocument/2006/customXml" ds:itemID="{5527C51C-EA36-440B-BFE5-63A6416E9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defdd3-714a-4820-a4d8-200e58b9e729"/>
    <ds:schemaRef ds:uri="562353f2-86d0-456b-b09e-d09e9cab3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FD27CA-5BB2-4EA6-AA9D-2651D41741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BC3D9-CBA3-499B-8A7E-8D2F9CDA80B8}">
  <ds:schemaRefs>
    <ds:schemaRef ds:uri="7fdefdd3-714a-4820-a4d8-200e58b9e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62353f2-86d0-456b-b09e-d09e9cab3ac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856</Words>
  <Application>Microsoft Office PowerPoint</Application>
  <PresentationFormat>Papel A3 (297 x 420 mm)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hugo de lima andrade</dc:creator>
  <cp:lastModifiedBy>Victor Andrade</cp:lastModifiedBy>
  <cp:revision>165</cp:revision>
  <dcterms:created xsi:type="dcterms:W3CDTF">2024-06-17T17:57:39Z</dcterms:created>
  <dcterms:modified xsi:type="dcterms:W3CDTF">2024-06-19T02:11:11Z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0x010100852FE6F108196A45AE2C438BF485E40D</vt:lpwstr>
  </property>
</Properties>
</file>