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7" r:id="rId5"/>
    <p:sldId id="281" r:id="rId6"/>
    <p:sldId id="260" r:id="rId7"/>
    <p:sldId id="259" r:id="rId8"/>
    <p:sldId id="263" r:id="rId9"/>
    <p:sldId id="270" r:id="rId10"/>
    <p:sldId id="261" r:id="rId11"/>
    <p:sldId id="271" r:id="rId12"/>
    <p:sldId id="262" r:id="rId13"/>
    <p:sldId id="272" r:id="rId14"/>
    <p:sldId id="264" r:id="rId15"/>
    <p:sldId id="273" r:id="rId16"/>
    <p:sldId id="282" r:id="rId17"/>
    <p:sldId id="278" r:id="rId18"/>
  </p:sldIdLst>
  <p:sldSz cx="9601200" cy="12801600" type="A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3C40"/>
    <a:srgbClr val="49303E"/>
    <a:srgbClr val="785145"/>
    <a:srgbClr val="74504F"/>
    <a:srgbClr val="77BBC8"/>
    <a:srgbClr val="88CE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F1057-AFE6-BB35-E462-2E4D8DBC6B65}" v="98" dt="2024-06-17T18:44:54.240"/>
    <p1510:client id="{96B42D58-F4C5-B362-C41F-DC70CC113FA6}" v="135" dt="2024-06-18T15:36:57.094"/>
    <p1510:client id="{E48B526A-375D-6881-52B7-3AE998BD8455}" v="14" dt="2024-06-19T13:11:19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9" autoAdjust="0"/>
    <p:restoredTop sz="96362" autoAdjust="0"/>
  </p:normalViewPr>
  <p:slideViewPr>
    <p:cSldViewPr snapToGrid="0">
      <p:cViewPr varScale="1">
        <p:scale>
          <a:sx n="58" d="100"/>
          <a:sy n="58" d="100"/>
        </p:scale>
        <p:origin x="2094" y="72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Andrade" userId="S::victorandrade@bemol.com.br::98a09e54-692e-49dc-b507-75e8ebad06a3" providerId="AD" clId="Web-{7FBF1057-AFE6-BB35-E462-2E4D8DBC6B65}"/>
    <pc:docChg chg="mod addSld delSld modSld modMainMaster setSldSz">
      <pc:chgData name="Victor Andrade" userId="S::victorandrade@bemol.com.br::98a09e54-692e-49dc-b507-75e8ebad06a3" providerId="AD" clId="Web-{7FBF1057-AFE6-BB35-E462-2E4D8DBC6B65}" dt="2024-06-17T18:44:54.178" v="98"/>
      <pc:docMkLst>
        <pc:docMk/>
      </pc:docMkLst>
      <pc:sldChg chg="addSp delSp modSp new">
        <pc:chgData name="Victor Andrade" userId="S::victorandrade@bemol.com.br::98a09e54-692e-49dc-b507-75e8ebad06a3" providerId="AD" clId="Web-{7FBF1057-AFE6-BB35-E462-2E4D8DBC6B65}" dt="2024-06-17T18:38:24.961" v="77"/>
        <pc:sldMkLst>
          <pc:docMk/>
          <pc:sldMk cId="129898855" sldId="256"/>
        </pc:sldMkLst>
        <pc:spChg chg="del">
          <ac:chgData name="Victor Andrade" userId="S::victorandrade@bemol.com.br::98a09e54-692e-49dc-b507-75e8ebad06a3" providerId="AD" clId="Web-{7FBF1057-AFE6-BB35-E462-2E4D8DBC6B65}" dt="2024-06-17T18:11:40.614" v="47"/>
          <ac:spMkLst>
            <pc:docMk/>
            <pc:sldMk cId="129898855" sldId="256"/>
            <ac:spMk id="2" creationId="{A0A8E48C-7ABF-A4BF-6B11-DF30AD68C31F}"/>
          </ac:spMkLst>
        </pc:spChg>
        <pc:spChg chg="del">
          <ac:chgData name="Victor Andrade" userId="S::victorandrade@bemol.com.br::98a09e54-692e-49dc-b507-75e8ebad06a3" providerId="AD" clId="Web-{7FBF1057-AFE6-BB35-E462-2E4D8DBC6B65}" dt="2024-06-17T18:11:42.458" v="48"/>
          <ac:spMkLst>
            <pc:docMk/>
            <pc:sldMk cId="129898855" sldId="256"/>
            <ac:spMk id="3" creationId="{370197EC-18A3-3AE1-6C36-455AAD75D917}"/>
          </ac:spMkLst>
        </pc:spChg>
        <pc:spChg chg="add del mod ord">
          <ac:chgData name="Victor Andrade" userId="S::victorandrade@bemol.com.br::98a09e54-692e-49dc-b507-75e8ebad06a3" providerId="AD" clId="Web-{7FBF1057-AFE6-BB35-E462-2E4D8DBC6B65}" dt="2024-06-17T18:38:23.711" v="76"/>
          <ac:spMkLst>
            <pc:docMk/>
            <pc:sldMk cId="129898855" sldId="256"/>
            <ac:spMk id="4" creationId="{86EFCDFA-B1CB-6C25-FA86-7402398336AA}"/>
          </ac:spMkLst>
        </pc:spChg>
        <pc:spChg chg="add del mod ord">
          <ac:chgData name="Victor Andrade" userId="S::victorandrade@bemol.com.br::98a09e54-692e-49dc-b507-75e8ebad06a3" providerId="AD" clId="Web-{7FBF1057-AFE6-BB35-E462-2E4D8DBC6B65}" dt="2024-06-17T18:38:24.961" v="77"/>
          <ac:spMkLst>
            <pc:docMk/>
            <pc:sldMk cId="129898855" sldId="256"/>
            <ac:spMk id="5" creationId="{C60DDA07-F6E2-E95B-741E-5099437046A8}"/>
          </ac:spMkLst>
        </pc:spChg>
        <pc:picChg chg="add del mod">
          <ac:chgData name="Victor Andrade" userId="S::victorandrade@bemol.com.br::98a09e54-692e-49dc-b507-75e8ebad06a3" providerId="AD" clId="Web-{7FBF1057-AFE6-BB35-E462-2E4D8DBC6B65}" dt="2024-06-17T18:36:52.095" v="61"/>
          <ac:picMkLst>
            <pc:docMk/>
            <pc:sldMk cId="129898855" sldId="256"/>
            <ac:picMk id="2" creationId="{92D5C9F1-B2C8-1118-BC55-EC3739704C86}"/>
          </ac:picMkLst>
        </pc:picChg>
        <pc:picChg chg="add mod">
          <ac:chgData name="Victor Andrade" userId="S::victorandrade@bemol.com.br::98a09e54-692e-49dc-b507-75e8ebad06a3" providerId="AD" clId="Web-{7FBF1057-AFE6-BB35-E462-2E4D8DBC6B65}" dt="2024-06-17T18:37:29.973" v="67" actId="1076"/>
          <ac:picMkLst>
            <pc:docMk/>
            <pc:sldMk cId="129898855" sldId="256"/>
            <ac:picMk id="3" creationId="{BD6FDBA5-000A-12DC-6B02-D32A9BDC6726}"/>
          </ac:picMkLst>
        </pc:picChg>
      </pc:sldChg>
      <pc:sldChg chg="addSp delSp modSp del mod setBg">
        <pc:chgData name="Victor Andrade" userId="S::victorandrade@bemol.com.br::98a09e54-692e-49dc-b507-75e8ebad06a3" providerId="AD" clId="Web-{7FBF1057-AFE6-BB35-E462-2E4D8DBC6B65}" dt="2024-06-17T18:11:32.176" v="44"/>
        <pc:sldMkLst>
          <pc:docMk/>
          <pc:sldMk cId="2210866551" sldId="256"/>
        </pc:sldMkLst>
        <pc:spChg chg="del">
          <ac:chgData name="Victor Andrade" userId="S::victorandrade@bemol.com.br::98a09e54-692e-49dc-b507-75e8ebad06a3" providerId="AD" clId="Web-{7FBF1057-AFE6-BB35-E462-2E4D8DBC6B65}" dt="2024-06-17T17:57:57.599" v="0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Victor Andrade" userId="S::victorandrade@bemol.com.br::98a09e54-692e-49dc-b507-75e8ebad06a3" providerId="AD" clId="Web-{7FBF1057-AFE6-BB35-E462-2E4D8DBC6B65}" dt="2024-06-17T17:58:01.271" v="1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Victor Andrade" userId="S::victorandrade@bemol.com.br::98a09e54-692e-49dc-b507-75e8ebad06a3" providerId="AD" clId="Web-{7FBF1057-AFE6-BB35-E462-2E4D8DBC6B65}" dt="2024-06-17T17:59:20.852" v="4"/>
          <ac:spMkLst>
            <pc:docMk/>
            <pc:sldMk cId="2210866551" sldId="256"/>
            <ac:spMk id="9" creationId="{5D9FC6AC-4A12-4825-8ABE-0732B8EF4D16}"/>
          </ac:spMkLst>
        </pc:spChg>
        <pc:spChg chg="add del">
          <ac:chgData name="Victor Andrade" userId="S::victorandrade@bemol.com.br::98a09e54-692e-49dc-b507-75e8ebad06a3" providerId="AD" clId="Web-{7FBF1057-AFE6-BB35-E462-2E4D8DBC6B65}" dt="2024-06-17T17:59:28.009" v="8"/>
          <ac:spMkLst>
            <pc:docMk/>
            <pc:sldMk cId="2210866551" sldId="256"/>
            <ac:spMk id="13" creationId="{CFC5F0E7-644F-4101-BE72-12825CF537E7}"/>
          </ac:spMkLst>
        </pc:spChg>
        <pc:spChg chg="add del">
          <ac:chgData name="Victor Andrade" userId="S::victorandrade@bemol.com.br::98a09e54-692e-49dc-b507-75e8ebad06a3" providerId="AD" clId="Web-{7FBF1057-AFE6-BB35-E462-2E4D8DBC6B65}" dt="2024-06-17T17:59:23.540" v="6"/>
          <ac:spMkLst>
            <pc:docMk/>
            <pc:sldMk cId="2210866551" sldId="256"/>
            <ac:spMk id="14" creationId="{63644BFD-D22E-4019-B666-387DA51AEAFD}"/>
          </ac:spMkLst>
        </pc:spChg>
        <pc:spChg chg="add del">
          <ac:chgData name="Victor Andrade" userId="S::victorandrade@bemol.com.br::98a09e54-692e-49dc-b507-75e8ebad06a3" providerId="AD" clId="Web-{7FBF1057-AFE6-BB35-E462-2E4D8DBC6B65}" dt="2024-06-17T17:59:23.540" v="6"/>
          <ac:spMkLst>
            <pc:docMk/>
            <pc:sldMk cId="2210866551" sldId="256"/>
            <ac:spMk id="15" creationId="{3776B14B-F2F4-4825-8DA8-8C7A0F2B3960}"/>
          </ac:spMkLst>
        </pc:spChg>
        <pc:spChg chg="add del">
          <ac:chgData name="Victor Andrade" userId="S::victorandrade@bemol.com.br::98a09e54-692e-49dc-b507-75e8ebad06a3" providerId="AD" clId="Web-{7FBF1057-AFE6-BB35-E462-2E4D8DBC6B65}" dt="2024-06-17T17:59:28.009" v="8"/>
          <ac:spMkLst>
            <pc:docMk/>
            <pc:sldMk cId="2210866551" sldId="256"/>
            <ac:spMk id="17" creationId="{8950AD4C-6AF3-49F8-94E1-DBCAFB39478B}"/>
          </ac:spMkLst>
        </pc:spChg>
        <pc:spChg chg="add del">
          <ac:chgData name="Victor Andrade" userId="S::victorandrade@bemol.com.br::98a09e54-692e-49dc-b507-75e8ebad06a3" providerId="AD" clId="Web-{7FBF1057-AFE6-BB35-E462-2E4D8DBC6B65}" dt="2024-06-17T17:59:28.009" v="8"/>
          <ac:spMkLst>
            <pc:docMk/>
            <pc:sldMk cId="2210866551" sldId="256"/>
            <ac:spMk id="18" creationId="{8DBEAE55-3EA1-41D7-A212-5F7D8986C1F2}"/>
          </ac:spMkLst>
        </pc:spChg>
        <pc:spChg chg="add del">
          <ac:chgData name="Victor Andrade" userId="S::victorandrade@bemol.com.br::98a09e54-692e-49dc-b507-75e8ebad06a3" providerId="AD" clId="Web-{7FBF1057-AFE6-BB35-E462-2E4D8DBC6B65}" dt="2024-06-17T17:59:28.009" v="8"/>
          <ac:spMkLst>
            <pc:docMk/>
            <pc:sldMk cId="2210866551" sldId="256"/>
            <ac:spMk id="19" creationId="{B1F9B6B4-B0C4-45C6-A086-901C960D03E7}"/>
          </ac:spMkLst>
        </pc:spChg>
        <pc:spChg chg="add del">
          <ac:chgData name="Victor Andrade" userId="S::victorandrade@bemol.com.br::98a09e54-692e-49dc-b507-75e8ebad06a3" providerId="AD" clId="Web-{7FBF1057-AFE6-BB35-E462-2E4D8DBC6B65}" dt="2024-06-17T17:59:35.025" v="10"/>
          <ac:spMkLst>
            <pc:docMk/>
            <pc:sldMk cId="2210866551" sldId="256"/>
            <ac:spMk id="21" creationId="{2215C6C6-E45C-4179-9FC1-E8A4C1D47430}"/>
          </ac:spMkLst>
        </pc:spChg>
        <pc:spChg chg="add del">
          <ac:chgData name="Victor Andrade" userId="S::victorandrade@bemol.com.br::98a09e54-692e-49dc-b507-75e8ebad06a3" providerId="AD" clId="Web-{7FBF1057-AFE6-BB35-E462-2E4D8DBC6B65}" dt="2024-06-17T17:59:35.025" v="10"/>
          <ac:spMkLst>
            <pc:docMk/>
            <pc:sldMk cId="2210866551" sldId="256"/>
            <ac:spMk id="24" creationId="{3776B14B-F2F4-4825-8DA8-8C7A0F2B3960}"/>
          </ac:spMkLst>
        </pc:spChg>
        <pc:grpChg chg="add del">
          <ac:chgData name="Victor Andrade" userId="S::victorandrade@bemol.com.br::98a09e54-692e-49dc-b507-75e8ebad06a3" providerId="AD" clId="Web-{7FBF1057-AFE6-BB35-E462-2E4D8DBC6B65}" dt="2024-06-17T17:59:23.540" v="6"/>
          <ac:grpSpMkLst>
            <pc:docMk/>
            <pc:sldMk cId="2210866551" sldId="256"/>
            <ac:grpSpMk id="11" creationId="{5FE9FE4C-C9E0-4C54-8010-EA9D29CD4D59}"/>
          </ac:grpSpMkLst>
        </pc:grpChg>
        <pc:grpChg chg="add del">
          <ac:chgData name="Victor Andrade" userId="S::victorandrade@bemol.com.br::98a09e54-692e-49dc-b507-75e8ebad06a3" providerId="AD" clId="Web-{7FBF1057-AFE6-BB35-E462-2E4D8DBC6B65}" dt="2024-06-17T17:59:35.025" v="10"/>
          <ac:grpSpMkLst>
            <pc:docMk/>
            <pc:sldMk cId="2210866551" sldId="256"/>
            <ac:grpSpMk id="22" creationId="{5FE9FE4C-C9E0-4C54-8010-EA9D29CD4D59}"/>
          </ac:grpSpMkLst>
        </pc:grpChg>
        <pc:picChg chg="add mod">
          <ac:chgData name="Victor Andrade" userId="S::victorandrade@bemol.com.br::98a09e54-692e-49dc-b507-75e8ebad06a3" providerId="AD" clId="Web-{7FBF1057-AFE6-BB35-E462-2E4D8DBC6B65}" dt="2024-06-17T18:03:38.424" v="32" actId="1076"/>
          <ac:picMkLst>
            <pc:docMk/>
            <pc:sldMk cId="2210866551" sldId="256"/>
            <ac:picMk id="4" creationId="{9FD9FAA6-C3D5-AED7-71EF-CB77C0F87990}"/>
          </ac:picMkLst>
        </pc:picChg>
      </pc:sldChg>
      <pc:sldChg chg="addSp modSp add del replId">
        <pc:chgData name="Victor Andrade" userId="S::victorandrade@bemol.com.br::98a09e54-692e-49dc-b507-75e8ebad06a3" providerId="AD" clId="Web-{7FBF1057-AFE6-BB35-E462-2E4D8DBC6B65}" dt="2024-06-17T18:11:35.098" v="45"/>
        <pc:sldMkLst>
          <pc:docMk/>
          <pc:sldMk cId="1072292260" sldId="257"/>
        </pc:sldMkLst>
        <pc:spChg chg="add mod ord">
          <ac:chgData name="Victor Andrade" userId="S::victorandrade@bemol.com.br::98a09e54-692e-49dc-b507-75e8ebad06a3" providerId="AD" clId="Web-{7FBF1057-AFE6-BB35-E462-2E4D8DBC6B65}" dt="2024-06-17T18:05:04.662" v="41"/>
          <ac:spMkLst>
            <pc:docMk/>
            <pc:sldMk cId="1072292260" sldId="257"/>
            <ac:spMk id="2" creationId="{220ABD17-5EEF-C6DF-DACA-1188C5DE6741}"/>
          </ac:spMkLst>
        </pc:spChg>
        <pc:picChg chg="mod">
          <ac:chgData name="Victor Andrade" userId="S::victorandrade@bemol.com.br::98a09e54-692e-49dc-b507-75e8ebad06a3" providerId="AD" clId="Web-{7FBF1057-AFE6-BB35-E462-2E4D8DBC6B65}" dt="2024-06-17T18:08:34.232" v="43" actId="14100"/>
          <ac:picMkLst>
            <pc:docMk/>
            <pc:sldMk cId="1072292260" sldId="257"/>
            <ac:picMk id="4" creationId="{9FD9FAA6-C3D5-AED7-71EF-CB77C0F87990}"/>
          </ac:picMkLst>
        </pc:picChg>
      </pc:sldChg>
      <pc:sldChg chg="addSp delSp modSp add del replId">
        <pc:chgData name="Victor Andrade" userId="S::victorandrade@bemol.com.br::98a09e54-692e-49dc-b507-75e8ebad06a3" providerId="AD" clId="Web-{7FBF1057-AFE6-BB35-E462-2E4D8DBC6B65}" dt="2024-06-17T18:03:34.846" v="31"/>
        <pc:sldMkLst>
          <pc:docMk/>
          <pc:sldMk cId="2679304777" sldId="257"/>
        </pc:sldMkLst>
        <pc:spChg chg="add del">
          <ac:chgData name="Victor Andrade" userId="S::victorandrade@bemol.com.br::98a09e54-692e-49dc-b507-75e8ebad06a3" providerId="AD" clId="Web-{7FBF1057-AFE6-BB35-E462-2E4D8DBC6B65}" dt="2024-06-17T18:00:26.323" v="15"/>
          <ac:spMkLst>
            <pc:docMk/>
            <pc:sldMk cId="2679304777" sldId="257"/>
            <ac:spMk id="2" creationId="{5D0C8502-7BF6-4F3E-4CB7-5AC8BF1166D5}"/>
          </ac:spMkLst>
        </pc:spChg>
        <pc:spChg chg="add del mod ord">
          <ac:chgData name="Victor Andrade" userId="S::victorandrade@bemol.com.br::98a09e54-692e-49dc-b507-75e8ebad06a3" providerId="AD" clId="Web-{7FBF1057-AFE6-BB35-E462-2E4D8DBC6B65}" dt="2024-06-17T18:03:31.487" v="30"/>
          <ac:spMkLst>
            <pc:docMk/>
            <pc:sldMk cId="2679304777" sldId="257"/>
            <ac:spMk id="3" creationId="{2FD721CF-B51E-8ECA-19EF-1D7A3218809B}"/>
          </ac:spMkLst>
        </pc:spChg>
        <pc:picChg chg="mod">
          <ac:chgData name="Victor Andrade" userId="S::victorandrade@bemol.com.br::98a09e54-692e-49dc-b507-75e8ebad06a3" providerId="AD" clId="Web-{7FBF1057-AFE6-BB35-E462-2E4D8DBC6B65}" dt="2024-06-17T18:02:43.219" v="25"/>
          <ac:picMkLst>
            <pc:docMk/>
            <pc:sldMk cId="2679304777" sldId="257"/>
            <ac:picMk id="4" creationId="{9FD9FAA6-C3D5-AED7-71EF-CB77C0F87990}"/>
          </ac:picMkLst>
        </pc:picChg>
      </pc:sldChg>
      <pc:sldChg chg="addSp modSp add del replId">
        <pc:chgData name="Victor Andrade" userId="S::victorandrade@bemol.com.br::98a09e54-692e-49dc-b507-75e8ebad06a3" providerId="AD" clId="Web-{7FBF1057-AFE6-BB35-E462-2E4D8DBC6B65}" dt="2024-06-17T18:36:50.173" v="60"/>
        <pc:sldMkLst>
          <pc:docMk/>
          <pc:sldMk cId="2727475775" sldId="257"/>
        </pc:sldMkLst>
        <pc:spChg chg="add mod ord">
          <ac:chgData name="Victor Andrade" userId="S::victorandrade@bemol.com.br::98a09e54-692e-49dc-b507-75e8ebad06a3" providerId="AD" clId="Web-{7FBF1057-AFE6-BB35-E462-2E4D8DBC6B65}" dt="2024-06-17T18:29:37.141" v="59"/>
          <ac:spMkLst>
            <pc:docMk/>
            <pc:sldMk cId="2727475775" sldId="257"/>
            <ac:spMk id="3" creationId="{4FB54478-8203-308F-791E-84AC238756D3}"/>
          </ac:spMkLst>
        </pc:spChg>
      </pc:sldChg>
      <pc:sldChg chg="modSp add replId">
        <pc:chgData name="Victor Andrade" userId="S::victorandrade@bemol.com.br::98a09e54-692e-49dc-b507-75e8ebad06a3" providerId="AD" clId="Web-{7FBF1057-AFE6-BB35-E462-2E4D8DBC6B65}" dt="2024-06-17T18:44:54.178" v="98"/>
        <pc:sldMkLst>
          <pc:docMk/>
          <pc:sldMk cId="3556893701" sldId="257"/>
        </pc:sldMkLst>
        <pc:spChg chg="mod">
          <ac:chgData name="Victor Andrade" userId="S::victorandrade@bemol.com.br::98a09e54-692e-49dc-b507-75e8ebad06a3" providerId="AD" clId="Web-{7FBF1057-AFE6-BB35-E462-2E4D8DBC6B65}" dt="2024-06-17T18:44:54.178" v="98"/>
          <ac:spMkLst>
            <pc:docMk/>
            <pc:sldMk cId="3556893701" sldId="257"/>
            <ac:spMk id="4" creationId="{86EFCDFA-B1CB-6C25-FA86-7402398336AA}"/>
          </ac:spMkLst>
        </pc:spChg>
        <pc:spChg chg="mod">
          <ac:chgData name="Victor Andrade" userId="S::victorandrade@bemol.com.br::98a09e54-692e-49dc-b507-75e8ebad06a3" providerId="AD" clId="Web-{7FBF1057-AFE6-BB35-E462-2E4D8DBC6B65}" dt="2024-06-17T18:41:52.242" v="96"/>
          <ac:spMkLst>
            <pc:docMk/>
            <pc:sldMk cId="3556893701" sldId="257"/>
            <ac:spMk id="5" creationId="{C60DDA07-F6E2-E95B-741E-5099437046A8}"/>
          </ac:spMkLst>
        </pc:spChg>
      </pc:sldChg>
      <pc:sldMasterChg chg="modSp modSldLayout">
        <pc:chgData name="Victor Andrade" userId="S::victorandrade@bemol.com.br::98a09e54-692e-49dc-b507-75e8ebad06a3" providerId="AD" clId="Web-{7FBF1057-AFE6-BB35-E462-2E4D8DBC6B65}" dt="2024-06-17T18:02:43.219" v="25"/>
        <pc:sldMasterMkLst>
          <pc:docMk/>
          <pc:sldMasterMk cId="2675746937" sldId="2147483648"/>
        </pc:sldMasterMkLst>
        <pc:spChg chg="mod">
          <ac:chgData name="Victor Andrade" userId="S::victorandrade@bemol.com.br::98a09e54-692e-49dc-b507-75e8ebad06a3" providerId="AD" clId="Web-{7FBF1057-AFE6-BB35-E462-2E4D8DBC6B65}" dt="2024-06-17T18:02:43.219" v="25"/>
          <ac:spMkLst>
            <pc:docMk/>
            <pc:sldMasterMk cId="2675746937" sldId="2147483648"/>
            <ac:spMk id="2" creationId="{00000000-0000-0000-0000-000000000000}"/>
          </ac:spMkLst>
        </pc:spChg>
        <pc:spChg chg="mod">
          <ac:chgData name="Victor Andrade" userId="S::victorandrade@bemol.com.br::98a09e54-692e-49dc-b507-75e8ebad06a3" providerId="AD" clId="Web-{7FBF1057-AFE6-BB35-E462-2E4D8DBC6B65}" dt="2024-06-17T18:02:43.219" v="25"/>
          <ac:spMkLst>
            <pc:docMk/>
            <pc:sldMasterMk cId="2675746937" sldId="2147483648"/>
            <ac:spMk id="3" creationId="{00000000-0000-0000-0000-000000000000}"/>
          </ac:spMkLst>
        </pc:spChg>
        <pc:spChg chg="mod">
          <ac:chgData name="Victor Andrade" userId="S::victorandrade@bemol.com.br::98a09e54-692e-49dc-b507-75e8ebad06a3" providerId="AD" clId="Web-{7FBF1057-AFE6-BB35-E462-2E4D8DBC6B65}" dt="2024-06-17T18:02:43.219" v="25"/>
          <ac:spMkLst>
            <pc:docMk/>
            <pc:sldMasterMk cId="2675746937" sldId="2147483648"/>
            <ac:spMk id="4" creationId="{00000000-0000-0000-0000-000000000000}"/>
          </ac:spMkLst>
        </pc:spChg>
        <pc:spChg chg="mod">
          <ac:chgData name="Victor Andrade" userId="S::victorandrade@bemol.com.br::98a09e54-692e-49dc-b507-75e8ebad06a3" providerId="AD" clId="Web-{7FBF1057-AFE6-BB35-E462-2E4D8DBC6B65}" dt="2024-06-17T18:02:43.219" v="25"/>
          <ac:spMkLst>
            <pc:docMk/>
            <pc:sldMasterMk cId="2675746937" sldId="2147483648"/>
            <ac:spMk id="5" creationId="{00000000-0000-0000-0000-000000000000}"/>
          </ac:spMkLst>
        </pc:spChg>
        <pc:spChg chg="mod">
          <ac:chgData name="Victor Andrade" userId="S::victorandrade@bemol.com.br::98a09e54-692e-49dc-b507-75e8ebad06a3" providerId="AD" clId="Web-{7FBF1057-AFE6-BB35-E462-2E4D8DBC6B65}" dt="2024-06-17T18:02:43.219" v="25"/>
          <ac:spMkLst>
            <pc:docMk/>
            <pc:sldMasterMk cId="2675746937" sldId="2147483648"/>
            <ac:spMk id="6" creationId="{00000000-0000-0000-0000-000000000000}"/>
          </ac:spMkLst>
        </pc:spChg>
        <pc:sldLayoutChg chg="modSp">
          <pc:chgData name="Victor Andrade" userId="S::victorandrade@bemol.com.br::98a09e54-692e-49dc-b507-75e8ebad06a3" providerId="AD" clId="Web-{7FBF1057-AFE6-BB35-E462-2E4D8DBC6B65}" dt="2024-06-17T18:02:43.219" v="25"/>
          <pc:sldLayoutMkLst>
            <pc:docMk/>
            <pc:sldMasterMk cId="2675746937" sldId="2147483648"/>
            <pc:sldLayoutMk cId="877683876" sldId="2147483649"/>
          </pc:sldLayoutMkLst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877683876" sldId="2147483649"/>
              <ac:spMk id="2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877683876" sldId="2147483649"/>
              <ac:spMk id="3" creationId="{00000000-0000-0000-0000-000000000000}"/>
            </ac:spMkLst>
          </pc:spChg>
        </pc:sldLayoutChg>
        <pc:sldLayoutChg chg="modSp">
          <pc:chgData name="Victor Andrade" userId="S::victorandrade@bemol.com.br::98a09e54-692e-49dc-b507-75e8ebad06a3" providerId="AD" clId="Web-{7FBF1057-AFE6-BB35-E462-2E4D8DBC6B65}" dt="2024-06-17T18:02:43.219" v="25"/>
          <pc:sldLayoutMkLst>
            <pc:docMk/>
            <pc:sldMasterMk cId="2675746937" sldId="2147483648"/>
            <pc:sldLayoutMk cId="3781375764" sldId="2147483651"/>
          </pc:sldLayoutMkLst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3781375764" sldId="2147483651"/>
              <ac:spMk id="2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3781375764" sldId="2147483651"/>
              <ac:spMk id="3" creationId="{00000000-0000-0000-0000-000000000000}"/>
            </ac:spMkLst>
          </pc:spChg>
        </pc:sldLayoutChg>
        <pc:sldLayoutChg chg="modSp">
          <pc:chgData name="Victor Andrade" userId="S::victorandrade@bemol.com.br::98a09e54-692e-49dc-b507-75e8ebad06a3" providerId="AD" clId="Web-{7FBF1057-AFE6-BB35-E462-2E4D8DBC6B65}" dt="2024-06-17T18:02:43.219" v="25"/>
          <pc:sldLayoutMkLst>
            <pc:docMk/>
            <pc:sldMasterMk cId="2675746937" sldId="2147483648"/>
            <pc:sldLayoutMk cId="2124613824" sldId="2147483652"/>
          </pc:sldLayoutMkLst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2124613824" sldId="2147483652"/>
              <ac:spMk id="3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2124613824" sldId="2147483652"/>
              <ac:spMk id="4" creationId="{00000000-0000-0000-0000-000000000000}"/>
            </ac:spMkLst>
          </pc:spChg>
        </pc:sldLayoutChg>
        <pc:sldLayoutChg chg="modSp">
          <pc:chgData name="Victor Andrade" userId="S::victorandrade@bemol.com.br::98a09e54-692e-49dc-b507-75e8ebad06a3" providerId="AD" clId="Web-{7FBF1057-AFE6-BB35-E462-2E4D8DBC6B65}" dt="2024-06-17T18:02:43.219" v="25"/>
          <pc:sldLayoutMkLst>
            <pc:docMk/>
            <pc:sldMasterMk cId="2675746937" sldId="2147483648"/>
            <pc:sldLayoutMk cId="3694421058" sldId="2147483653"/>
          </pc:sldLayoutMkLst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3694421058" sldId="2147483653"/>
              <ac:spMk id="2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3694421058" sldId="2147483653"/>
              <ac:spMk id="3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3694421058" sldId="2147483653"/>
              <ac:spMk id="4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3694421058" sldId="2147483653"/>
              <ac:spMk id="5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3694421058" sldId="2147483653"/>
              <ac:spMk id="6" creationId="{00000000-0000-0000-0000-000000000000}"/>
            </ac:spMkLst>
          </pc:spChg>
        </pc:sldLayoutChg>
        <pc:sldLayoutChg chg="modSp">
          <pc:chgData name="Victor Andrade" userId="S::victorandrade@bemol.com.br::98a09e54-692e-49dc-b507-75e8ebad06a3" providerId="AD" clId="Web-{7FBF1057-AFE6-BB35-E462-2E4D8DBC6B65}" dt="2024-06-17T18:02:43.219" v="25"/>
          <pc:sldLayoutMkLst>
            <pc:docMk/>
            <pc:sldMasterMk cId="2675746937" sldId="2147483648"/>
            <pc:sldLayoutMk cId="2217836567" sldId="2147483656"/>
          </pc:sldLayoutMkLst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2217836567" sldId="2147483656"/>
              <ac:spMk id="2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2217836567" sldId="2147483656"/>
              <ac:spMk id="3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2217836567" sldId="2147483656"/>
              <ac:spMk id="4" creationId="{00000000-0000-0000-0000-000000000000}"/>
            </ac:spMkLst>
          </pc:spChg>
        </pc:sldLayoutChg>
        <pc:sldLayoutChg chg="modSp">
          <pc:chgData name="Victor Andrade" userId="S::victorandrade@bemol.com.br::98a09e54-692e-49dc-b507-75e8ebad06a3" providerId="AD" clId="Web-{7FBF1057-AFE6-BB35-E462-2E4D8DBC6B65}" dt="2024-06-17T18:02:43.219" v="25"/>
          <pc:sldLayoutMkLst>
            <pc:docMk/>
            <pc:sldMasterMk cId="2675746937" sldId="2147483648"/>
            <pc:sldLayoutMk cId="2245566346" sldId="2147483657"/>
          </pc:sldLayoutMkLst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2245566346" sldId="2147483657"/>
              <ac:spMk id="2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2245566346" sldId="2147483657"/>
              <ac:spMk id="3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2245566346" sldId="2147483657"/>
              <ac:spMk id="4" creationId="{00000000-0000-0000-0000-000000000000}"/>
            </ac:spMkLst>
          </pc:spChg>
        </pc:sldLayoutChg>
        <pc:sldLayoutChg chg="modSp">
          <pc:chgData name="Victor Andrade" userId="S::victorandrade@bemol.com.br::98a09e54-692e-49dc-b507-75e8ebad06a3" providerId="AD" clId="Web-{7FBF1057-AFE6-BB35-E462-2E4D8DBC6B65}" dt="2024-06-17T18:02:43.219" v="25"/>
          <pc:sldLayoutMkLst>
            <pc:docMk/>
            <pc:sldMasterMk cId="2675746937" sldId="2147483648"/>
            <pc:sldLayoutMk cId="1306397509" sldId="2147483659"/>
          </pc:sldLayoutMkLst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1306397509" sldId="2147483659"/>
              <ac:spMk id="2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1306397509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Victor Andrade" userId="S::victorandrade@bemol.com.br::98a09e54-692e-49dc-b507-75e8ebad06a3" providerId="AD" clId="Web-{E48B526A-375D-6881-52B7-3AE998BD8455}"/>
    <pc:docChg chg="modSld">
      <pc:chgData name="Victor Andrade" userId="S::victorandrade@bemol.com.br::98a09e54-692e-49dc-b507-75e8ebad06a3" providerId="AD" clId="Web-{E48B526A-375D-6881-52B7-3AE998BD8455}" dt="2024-06-19T13:11:19.918" v="9" actId="20577"/>
      <pc:docMkLst>
        <pc:docMk/>
      </pc:docMkLst>
      <pc:sldChg chg="modSp">
        <pc:chgData name="Victor Andrade" userId="S::victorandrade@bemol.com.br::98a09e54-692e-49dc-b507-75e8ebad06a3" providerId="AD" clId="Web-{E48B526A-375D-6881-52B7-3AE998BD8455}" dt="2024-06-19T13:11:19.918" v="9" actId="20577"/>
        <pc:sldMkLst>
          <pc:docMk/>
          <pc:sldMk cId="2877410958" sldId="278"/>
        </pc:sldMkLst>
        <pc:spChg chg="mod">
          <ac:chgData name="Victor Andrade" userId="S::victorandrade@bemol.com.br::98a09e54-692e-49dc-b507-75e8ebad06a3" providerId="AD" clId="Web-{E48B526A-375D-6881-52B7-3AE998BD8455}" dt="2024-06-19T13:11:19.918" v="9" actId="20577"/>
          <ac:spMkLst>
            <pc:docMk/>
            <pc:sldMk cId="2877410958" sldId="278"/>
            <ac:spMk id="2" creationId="{1B71DD5C-72E0-0A80-6ED1-9FB13065D43C}"/>
          </ac:spMkLst>
        </pc:spChg>
      </pc:sldChg>
    </pc:docChg>
  </pc:docChgLst>
  <pc:docChgLst>
    <pc:chgData name="Victor Andrade" userId="S::victorandrade@bemol.com.br::98a09e54-692e-49dc-b507-75e8ebad06a3" providerId="AD" clId="Web-{96B42D58-F4C5-B362-C41F-DC70CC113FA6}"/>
    <pc:docChg chg="addSld modSld">
      <pc:chgData name="Victor Andrade" userId="S::victorandrade@bemol.com.br::98a09e54-692e-49dc-b507-75e8ebad06a3" providerId="AD" clId="Web-{96B42D58-F4C5-B362-C41F-DC70CC113FA6}" dt="2024-06-18T15:36:57.094" v="100"/>
      <pc:docMkLst>
        <pc:docMk/>
      </pc:docMkLst>
      <pc:sldChg chg="addSp modSp">
        <pc:chgData name="Victor Andrade" userId="S::victorandrade@bemol.com.br::98a09e54-692e-49dc-b507-75e8ebad06a3" providerId="AD" clId="Web-{96B42D58-F4C5-B362-C41F-DC70CC113FA6}" dt="2024-06-18T13:43:41.172" v="64"/>
        <pc:sldMkLst>
          <pc:docMk/>
          <pc:sldMk cId="3556893701" sldId="257"/>
        </pc:sldMkLst>
        <pc:spChg chg="add mod">
          <ac:chgData name="Victor Andrade" userId="S::victorandrade@bemol.com.br::98a09e54-692e-49dc-b507-75e8ebad06a3" providerId="AD" clId="Web-{96B42D58-F4C5-B362-C41F-DC70CC113FA6}" dt="2024-06-18T13:43:07.327" v="62" actId="1076"/>
          <ac:spMkLst>
            <pc:docMk/>
            <pc:sldMk cId="3556893701" sldId="257"/>
            <ac:spMk id="2" creationId="{DC1CC407-11A1-A286-CCED-56AB58D28A78}"/>
          </ac:spMkLst>
        </pc:spChg>
        <pc:spChg chg="add mod">
          <ac:chgData name="Victor Andrade" userId="S::victorandrade@bemol.com.br::98a09e54-692e-49dc-b507-75e8ebad06a3" providerId="AD" clId="Web-{96B42D58-F4C5-B362-C41F-DC70CC113FA6}" dt="2024-06-18T13:43:41.172" v="64"/>
          <ac:spMkLst>
            <pc:docMk/>
            <pc:sldMk cId="3556893701" sldId="257"/>
            <ac:spMk id="6" creationId="{C497D80A-F962-5713-E1C8-BA6B33901E5D}"/>
          </ac:spMkLst>
        </pc:spChg>
      </pc:sldChg>
      <pc:sldChg chg="addSp delSp modSp new">
        <pc:chgData name="Victor Andrade" userId="S::victorandrade@bemol.com.br::98a09e54-692e-49dc-b507-75e8ebad06a3" providerId="AD" clId="Web-{96B42D58-F4C5-B362-C41F-DC70CC113FA6}" dt="2024-06-18T14:14:48.428" v="95" actId="20577"/>
        <pc:sldMkLst>
          <pc:docMk/>
          <pc:sldMk cId="1404892039" sldId="258"/>
        </pc:sldMkLst>
        <pc:spChg chg="del">
          <ac:chgData name="Victor Andrade" userId="S::victorandrade@bemol.com.br::98a09e54-692e-49dc-b507-75e8ebad06a3" providerId="AD" clId="Web-{96B42D58-F4C5-B362-C41F-DC70CC113FA6}" dt="2024-06-18T14:07:50.152" v="69"/>
          <ac:spMkLst>
            <pc:docMk/>
            <pc:sldMk cId="1404892039" sldId="258"/>
            <ac:spMk id="2" creationId="{35A85F59-9294-5EDE-205B-F7102BE28ED2}"/>
          </ac:spMkLst>
        </pc:spChg>
        <pc:spChg chg="del">
          <ac:chgData name="Victor Andrade" userId="S::victorandrade@bemol.com.br::98a09e54-692e-49dc-b507-75e8ebad06a3" providerId="AD" clId="Web-{96B42D58-F4C5-B362-C41F-DC70CC113FA6}" dt="2024-06-18T14:07:48.715" v="68"/>
          <ac:spMkLst>
            <pc:docMk/>
            <pc:sldMk cId="1404892039" sldId="258"/>
            <ac:spMk id="3" creationId="{5E78EBB6-64AB-4C4A-97EB-66075BBC3B55}"/>
          </ac:spMkLst>
        </pc:spChg>
        <pc:spChg chg="add mod">
          <ac:chgData name="Victor Andrade" userId="S::victorandrade@bemol.com.br::98a09e54-692e-49dc-b507-75e8ebad06a3" providerId="AD" clId="Web-{96B42D58-F4C5-B362-C41F-DC70CC113FA6}" dt="2024-06-18T14:14:48.428" v="95" actId="20577"/>
          <ac:spMkLst>
            <pc:docMk/>
            <pc:sldMk cId="1404892039" sldId="258"/>
            <ac:spMk id="4" creationId="{1B71DD5C-72E0-0A80-6ED1-9FB13065D43C}"/>
          </ac:spMkLst>
        </pc:spChg>
      </pc:sldChg>
      <pc:sldChg chg="delSp new">
        <pc:chgData name="Victor Andrade" userId="S::victorandrade@bemol.com.br::98a09e54-692e-49dc-b507-75e8ebad06a3" providerId="AD" clId="Web-{96B42D58-F4C5-B362-C41F-DC70CC113FA6}" dt="2024-06-18T14:08:03.246" v="73"/>
        <pc:sldMkLst>
          <pc:docMk/>
          <pc:sldMk cId="1725698887" sldId="259"/>
        </pc:sldMkLst>
        <pc:spChg chg="del">
          <ac:chgData name="Victor Andrade" userId="S::victorandrade@bemol.com.br::98a09e54-692e-49dc-b507-75e8ebad06a3" providerId="AD" clId="Web-{96B42D58-F4C5-B362-C41F-DC70CC113FA6}" dt="2024-06-18T14:08:03.246" v="73"/>
          <ac:spMkLst>
            <pc:docMk/>
            <pc:sldMk cId="1725698887" sldId="259"/>
            <ac:spMk id="2" creationId="{D0575B84-0FEB-1A06-0C98-F56C3ADECCFC}"/>
          </ac:spMkLst>
        </pc:spChg>
        <pc:spChg chg="del">
          <ac:chgData name="Victor Andrade" userId="S::victorandrade@bemol.com.br::98a09e54-692e-49dc-b507-75e8ebad06a3" providerId="AD" clId="Web-{96B42D58-F4C5-B362-C41F-DC70CC113FA6}" dt="2024-06-18T14:08:01.762" v="72"/>
          <ac:spMkLst>
            <pc:docMk/>
            <pc:sldMk cId="1725698887" sldId="259"/>
            <ac:spMk id="3" creationId="{D3B671CB-0ABA-5E78-A42E-2BB701B2FE15}"/>
          </ac:spMkLst>
        </pc:spChg>
      </pc:sldChg>
      <pc:sldChg chg="addSp delSp modSp new">
        <pc:chgData name="Victor Andrade" userId="S::victorandrade@bemol.com.br::98a09e54-692e-49dc-b507-75e8ebad06a3" providerId="AD" clId="Web-{96B42D58-F4C5-B362-C41F-DC70CC113FA6}" dt="2024-06-18T15:36:57.094" v="100"/>
        <pc:sldMkLst>
          <pc:docMk/>
          <pc:sldMk cId="1339314275" sldId="260"/>
        </pc:sldMkLst>
        <pc:spChg chg="del">
          <ac:chgData name="Victor Andrade" userId="S::victorandrade@bemol.com.br::98a09e54-692e-49dc-b507-75e8ebad06a3" providerId="AD" clId="Web-{96B42D58-F4C5-B362-C41F-DC70CC113FA6}" dt="2024-06-18T14:07:55.184" v="70"/>
          <ac:spMkLst>
            <pc:docMk/>
            <pc:sldMk cId="1339314275" sldId="260"/>
            <ac:spMk id="2" creationId="{6AB3E7E9-0AB5-EF61-EC68-6DBB3710EE03}"/>
          </ac:spMkLst>
        </pc:spChg>
        <pc:spChg chg="add mod">
          <ac:chgData name="Victor Andrade" userId="S::victorandrade@bemol.com.br::98a09e54-692e-49dc-b507-75e8ebad06a3" providerId="AD" clId="Web-{96B42D58-F4C5-B362-C41F-DC70CC113FA6}" dt="2024-06-18T15:36:57.094" v="100"/>
          <ac:spMkLst>
            <pc:docMk/>
            <pc:sldMk cId="1339314275" sldId="260"/>
            <ac:spMk id="2" creationId="{897EF5A7-6918-9C3F-6BA1-9E671FA2E39C}"/>
          </ac:spMkLst>
        </pc:spChg>
        <pc:spChg chg="del">
          <ac:chgData name="Victor Andrade" userId="S::victorandrade@bemol.com.br::98a09e54-692e-49dc-b507-75e8ebad06a3" providerId="AD" clId="Web-{96B42D58-F4C5-B362-C41F-DC70CC113FA6}" dt="2024-06-18T14:07:59.512" v="71"/>
          <ac:spMkLst>
            <pc:docMk/>
            <pc:sldMk cId="1339314275" sldId="260"/>
            <ac:spMk id="3" creationId="{81BB31CC-932E-F501-D4A7-BC6ACEA6F7C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3792C-0F26-4E8C-A47F-9135BFDB8457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43867-5F67-4238-9DAD-56F53F700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81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C95-7893-42B8-B345-59ED6768D7DD}" type="datetime1">
              <a:rPr lang="de-DE" smtClean="0"/>
              <a:t>19.06.2024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IDEIAS BÁSICAS DE POWER BI - VICTOR HUGO</a:t>
            </a: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3414-482C-4D9F-89E4-B1EE3E2508C8}" type="datetime1">
              <a:rPr lang="de-DE" smtClean="0"/>
              <a:t>19.06.2024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IDEIAS BÁSICAS DE POWER BI - VICTOR HUGO</a:t>
            </a: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563F-D8D8-40E2-BD17-2A1D4F8248EE}" type="datetime1">
              <a:rPr lang="de-DE" smtClean="0"/>
              <a:t>19.06.2024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IDEIAS BÁSICAS DE POWER BI - VICTOR HUGO</a:t>
            </a: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CA9B-7464-4E39-A00A-A9DEF0EEDE05}" type="datetime1">
              <a:rPr lang="de-DE" smtClean="0"/>
              <a:t>19.06.2024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IDEIAS BÁSICAS DE POWER BI - VICTOR HUGO</a:t>
            </a: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B438-ACCB-40E3-826E-CB243EF106AA}" type="datetime1">
              <a:rPr lang="de-DE" smtClean="0"/>
              <a:t>19.06.2024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IDEIAS BÁSICAS DE POWER BI - VICTOR HUGO</a:t>
            </a: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BC42-5CB4-497E-945F-CB7DF6022CD5}" type="datetime1">
              <a:rPr lang="de-DE" smtClean="0"/>
              <a:t>19.06.2024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IDEIAS BÁSICAS DE POWER BI - VICTOR HUGO</a:t>
            </a:r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3A3B-24DB-4B2E-B30F-C04AD9315471}" type="datetime1">
              <a:rPr lang="de-DE" smtClean="0"/>
              <a:t>19.06.2024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IDEIAS BÁSICAS DE POWER BI - VICTOR HUGO</a:t>
            </a:r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B3C0-D671-40F1-8E3C-A0194AFC610F}" type="datetime1">
              <a:rPr lang="de-DE" smtClean="0"/>
              <a:t>19.06.2024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IDEIAS BÁSICAS DE POWER BI - VICTOR HUGO</a:t>
            </a:r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525E-681E-4255-9D6D-AE81104FFD08}" type="datetime1">
              <a:rPr lang="de-DE" smtClean="0"/>
              <a:t>19.06.2024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IDEIAS BÁSICAS DE POWER BI - VICTOR HUGO</a:t>
            </a:r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B0A8-3A9D-4736-A513-BD639BCB0165}" type="datetime1">
              <a:rPr lang="de-DE" smtClean="0"/>
              <a:t>19.06.2024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IDEIAS BÁSICAS DE POWER BI - VICTOR HUGO</a:t>
            </a:r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8B7E-CE01-4D28-809C-168B2CD120E2}" type="datetime1">
              <a:rPr lang="de-DE" smtClean="0"/>
              <a:t>19.06.2024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IDEIAS BÁSICAS DE POWER BI - VICTOR HUGO</a:t>
            </a:r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91BBC-3F43-4144-B0B0-4E130D962BF1}" type="datetime1">
              <a:rPr lang="de-DE" smtClean="0"/>
              <a:t>19.06.2024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IDEIAS BÁSICAS DE POWER BI - VICTOR HUGO</a:t>
            </a: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EFCDFA-B1CB-6C25-FA86-7402398336AA}"/>
              </a:ext>
            </a:extLst>
          </p:cNvPr>
          <p:cNvSpPr/>
          <p:nvPr/>
        </p:nvSpPr>
        <p:spPr>
          <a:xfrm>
            <a:off x="7758" y="9138"/>
            <a:ext cx="9602821" cy="7109183"/>
          </a:xfrm>
          <a:prstGeom prst="rect">
            <a:avLst/>
          </a:prstGeom>
          <a:solidFill>
            <a:srgbClr val="593C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60DDA07-F6E2-E95B-741E-5099437046A8}"/>
              </a:ext>
            </a:extLst>
          </p:cNvPr>
          <p:cNvSpPr/>
          <p:nvPr/>
        </p:nvSpPr>
        <p:spPr>
          <a:xfrm>
            <a:off x="-5000" y="5845160"/>
            <a:ext cx="9607275" cy="6965575"/>
          </a:xfrm>
          <a:prstGeom prst="rect">
            <a:avLst/>
          </a:prstGeom>
          <a:solidFill>
            <a:srgbClr val="7851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6FDBA5-000A-12DC-6B02-D32A9BDC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" y="1526241"/>
            <a:ext cx="9642616" cy="9776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C1CC407-11A1-A286-CCED-56AB58D28A78}"/>
              </a:ext>
            </a:extLst>
          </p:cNvPr>
          <p:cNvSpPr txBox="1"/>
          <p:nvPr/>
        </p:nvSpPr>
        <p:spPr>
          <a:xfrm>
            <a:off x="1599871" y="294946"/>
            <a:ext cx="6397532" cy="70788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/>
              </a:rPr>
              <a:t>FUNDAMENTOS BÁSICOS DO BI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97D80A-F962-5713-E1C8-BA6B33901E5D}"/>
              </a:ext>
            </a:extLst>
          </p:cNvPr>
          <p:cNvSpPr txBox="1"/>
          <p:nvPr/>
        </p:nvSpPr>
        <p:spPr>
          <a:xfrm>
            <a:off x="3846342" y="11825661"/>
            <a:ext cx="1904590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Impact"/>
              </a:rPr>
              <a:t>VICTOR HUGO</a:t>
            </a:r>
          </a:p>
        </p:txBody>
      </p:sp>
    </p:spTree>
    <p:extLst>
      <p:ext uri="{BB962C8B-B14F-4D97-AF65-F5344CB8AC3E}">
        <p14:creationId xmlns:p14="http://schemas.microsoft.com/office/powerpoint/2010/main" val="355689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3513692"/>
            <a:ext cx="797337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Real: Desenvolva um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mostra as despesas por categoria e compara com as receitas para calcular o lucro líquido. Importe os dados financeiros, crie medidas para despesas e receitas, e utilize gráficos de barras e cartões de resumo para visualizar os resultados.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1697768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Ter um controle detalhado das despesas e lucros é essencial para a saúde financeira da empresa.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994062" y="743618"/>
            <a:ext cx="79733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DE DESPESAS E LUCROS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5677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35585" y="9468399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Real: Crie um painel com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KPIs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como margem de lucro, ROI (Retorno sobre Investimento) e fluxo de caixa. Importe os dados relevantes, crie medidas para cada KPI e exiba-os em cartões ou gráficos de indicadores.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35585" y="7652475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Os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KPIs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(Key Performance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Indicators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financeiros ajudam a manter a empresa no caminho certo.</a:t>
            </a:r>
          </a:p>
        </p:txBody>
      </p:sp>
      <p:sp>
        <p:nvSpPr>
          <p:cNvPr id="8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963585" y="6698325"/>
            <a:ext cx="79733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MONITORAMENTO DE KPIS FINANCEIROS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IDEIAS BÁSICAS DE POWER BI - VICTOR HUGO</a:t>
            </a:r>
            <a:endParaRPr lang="de-DE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60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60DDA07-F6E2-E95B-741E-5099437046A8}"/>
              </a:ext>
            </a:extLst>
          </p:cNvPr>
          <p:cNvSpPr/>
          <p:nvPr/>
        </p:nvSpPr>
        <p:spPr>
          <a:xfrm>
            <a:off x="-5000" y="0"/>
            <a:ext cx="9607275" cy="12810735"/>
          </a:xfrm>
          <a:prstGeom prst="rect">
            <a:avLst/>
          </a:prstGeom>
          <a:solidFill>
            <a:srgbClr val="7851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0" y="6423549"/>
            <a:ext cx="9602275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E PROMOÇÕES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3128210" y="2553533"/>
            <a:ext cx="4379495" cy="37702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39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05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67239" y="9259612"/>
            <a:ext cx="8466722" cy="891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IDEIAS BÁSICAS DE POWER BI - VICTOR HUGO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>
                <a:solidFill>
                  <a:schemeClr val="bg1"/>
                </a:solidFill>
              </a:rPr>
              <a:t>11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3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3513692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Real: Use o Power BI para analisar o desempenho de campanhas de marketing. Importe os dados de campanhas, crie gráficos de barras para mostrar o aumento nas vendas e o retorno sobre investimento para cada campanha.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1697768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Entender o impacto das campanhas de marketing é crucial para o ajuste de estratégias futuras.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994062" y="743618"/>
            <a:ext cx="79733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DE CAMPANHAS DE MARKETING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5677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118712" y="9551522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Real: Desenvolva relatórios que mostram o impacto das promoções nas vendas. Importe os dados de promoções, crie medidas de vendas durante períodos promocionais e visualize os resultados em gráficos de linha ou barras.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118712" y="7735598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Acompanhar a eficácia das promoções ajuda a entender o que funciona melhor para seu público.</a:t>
            </a:r>
          </a:p>
        </p:txBody>
      </p:sp>
      <p:sp>
        <p:nvSpPr>
          <p:cNvPr id="8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46712" y="6781448"/>
            <a:ext cx="79733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GESTÃO DE PROMOÇÕES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IDEIAS BÁSICAS DE POWER BI - VICTOR HUGO</a:t>
            </a:r>
            <a:endParaRPr lang="de-DE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75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60DDA07-F6E2-E95B-741E-5099437046A8}"/>
              </a:ext>
            </a:extLst>
          </p:cNvPr>
          <p:cNvSpPr/>
          <p:nvPr/>
        </p:nvSpPr>
        <p:spPr>
          <a:xfrm>
            <a:off x="-5000" y="0"/>
            <a:ext cx="9607275" cy="12810735"/>
          </a:xfrm>
          <a:prstGeom prst="rect">
            <a:avLst/>
          </a:prstGeom>
          <a:solidFill>
            <a:srgbClr val="7851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0" y="4744378"/>
            <a:ext cx="960227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CONCLUSÃO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83617" y="6171833"/>
            <a:ext cx="8466722" cy="891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IDEIAS BÁSICAS DE POWER BI - VICTOR HUGO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>
                <a:solidFill>
                  <a:schemeClr val="bg1"/>
                </a:solidFill>
              </a:rPr>
              <a:t>13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811949" y="6861942"/>
            <a:ext cx="797337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Power BI oferece inúmeras possibilidades para empresas varejistas melhorarem sua análise de dados e tomarem decisões mais informadas. Com as dicas e exemplos apresentados, você está pronto para começar a explorar todo o potencial do Power BI em sua empresa. Use estas estratégias para otimizar vendas, gerenciar estoques, entender seus clientes e manter a saúde financeira do seu negócio. Boa sorte!</a:t>
            </a:r>
          </a:p>
        </p:txBody>
      </p:sp>
    </p:spTree>
    <p:extLst>
      <p:ext uri="{BB962C8B-B14F-4D97-AF65-F5344CB8AC3E}">
        <p14:creationId xmlns:p14="http://schemas.microsoft.com/office/powerpoint/2010/main" val="406435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949677" y="1934215"/>
            <a:ext cx="797337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E-book foi gerado por IA, e diagramado por humano.</a:t>
            </a:r>
          </a:p>
          <a:p>
            <a:pPr algn="ctr"/>
            <a:r>
              <a:rPr lang="pt-BR" sz="2400" dirty="0">
                <a:latin typeface="Calibri"/>
                <a:ea typeface="Calibri"/>
                <a:cs typeface="Calibri"/>
              </a:rPr>
              <a:t>Seguindo o Boot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Camp</a:t>
            </a:r>
            <a:r>
              <a:rPr lang="pt-BR" sz="2400" dirty="0">
                <a:latin typeface="Calibri"/>
                <a:ea typeface="Calibri"/>
                <a:cs typeface="Calibri"/>
              </a:rPr>
              <a:t> Santander 2024 – Fundamentos de IA para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Devs</a:t>
            </a:r>
            <a:r>
              <a:rPr lang="pt-BR" sz="2400" dirty="0">
                <a:latin typeface="Calibri"/>
                <a:ea typeface="Calibri"/>
                <a:cs typeface="Calibri"/>
              </a:rPr>
              <a:t>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dirty="0">
                <a:latin typeface="Calibri"/>
                <a:ea typeface="Calibri"/>
                <a:cs typeface="Calibri"/>
              </a:rPr>
              <a:t>Utilizando meu conhecimento em Power BI, criei este manual simples para abordar alguns fundamentos aplicados ao setor varejista, área na qual tenho familiaridade em termos de negócio. É importante notar que os processos podem mudar à medida que o aplicativo avança e se desenvolve.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994062" y="743618"/>
            <a:ext cx="79733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OBRIGADO POR LER ATÉ AQUI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5677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56" y="5664182"/>
            <a:ext cx="7008287" cy="6081276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IDEIAS BÁSICAS DE POWER BI - VICTOR HUGO</a:t>
            </a:r>
            <a:endParaRPr lang="de-DE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41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3031495"/>
            <a:ext cx="7973376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Power BI é uma ferramenta poderosa de análise de dados e visualização, essencial para empresas varejistas que desejam tomar decisões informadas. Neste e-book, vamos explorar como o Power BI pode ser utilizado de maneira prática no varejo, com exemplos reais e instruções claras sobre como implementar cada recurso.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sz="3200" dirty="0" err="1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1697768"/>
            <a:ext cx="797337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Principais Formas de Utilização para Empresas Varejistas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994062" y="743618"/>
            <a:ext cx="79733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 BÁSICO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91215" y="-81649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49" y="6248712"/>
            <a:ext cx="6467302" cy="6043809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IDEIAS BÁSICAS DE POWER BI - VICTOR HUGO</a:t>
            </a:r>
            <a:endParaRPr lang="de-DE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82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60DDA07-F6E2-E95B-741E-5099437046A8}"/>
              </a:ext>
            </a:extLst>
          </p:cNvPr>
          <p:cNvSpPr/>
          <p:nvPr/>
        </p:nvSpPr>
        <p:spPr>
          <a:xfrm>
            <a:off x="-5000" y="0"/>
            <a:ext cx="9607275" cy="12810735"/>
          </a:xfrm>
          <a:prstGeom prst="rect">
            <a:avLst/>
          </a:prstGeom>
          <a:solidFill>
            <a:srgbClr val="7851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479438" y="6411211"/>
            <a:ext cx="864232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DE VENDAS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3128210" y="2553533"/>
            <a:ext cx="4379495" cy="37702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39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67239" y="7813197"/>
            <a:ext cx="8466722" cy="891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IDEIAS BÁSICAS DE POWER BI - VICTOR HUGO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>
                <a:solidFill>
                  <a:schemeClr val="bg1"/>
                </a:solidFill>
              </a:rPr>
              <a:t>3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1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3546878"/>
            <a:ext cx="797337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Real: Crie um gráfico de linha no Power BI que mostra as vendas diárias e mensais. Para isso, importe os dados de vendas, crie uma medida de total de vendas e arraste-a para o gráfico de linha. Comparar esses dados com períodos anteriores pode mostrar crescimento ou declínio nas vendas.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1697768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Manter o controle das vendas diárias e mensais ajuda a identificar tendências e padrões de consumo.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287096"/>
            <a:ext cx="797337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MONITORANDO VENDAS DIÁRIAS E MENSAIS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5677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949676" y="6640791"/>
            <a:ext cx="865152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IDENTIFICAÇÃO DE PRODUTOS MAIS VENDIDOS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135337" y="9883965"/>
            <a:ext cx="797337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Real: Use um gráfico de barras para visualizar os produtos mais vendidos. Importe os dados de vendas, crie uma medida de total de vendas por produto e adicione essa medida ao gráfico de barras. Isso facilita a identificação dos itens de maior demanda.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85462" y="8068103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Identificar quais produtos estão vendendo mais ajuda a otimizar o estoque e as estratégias de marketing.</a:t>
            </a: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IDEIAS BÁSICAS DE POWER BI - VICTOR HUGO</a:t>
            </a:r>
            <a:endParaRPr lang="de-DE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69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60DDA07-F6E2-E95B-741E-5099437046A8}"/>
              </a:ext>
            </a:extLst>
          </p:cNvPr>
          <p:cNvSpPr/>
          <p:nvPr/>
        </p:nvSpPr>
        <p:spPr>
          <a:xfrm>
            <a:off x="-5000" y="0"/>
            <a:ext cx="9607275" cy="12810735"/>
          </a:xfrm>
          <a:prstGeom prst="rect">
            <a:avLst/>
          </a:prstGeom>
          <a:solidFill>
            <a:srgbClr val="7851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479438" y="6411211"/>
            <a:ext cx="889731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GESTÃO DE ESTOQUE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3128210" y="2553533"/>
            <a:ext cx="4379495" cy="37702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39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79438" y="7813196"/>
            <a:ext cx="8820000" cy="891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IDEIAS BÁSICAS DE POWER BI - VICTOR HUGO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>
                <a:solidFill>
                  <a:schemeClr val="bg1"/>
                </a:solidFill>
              </a:rPr>
              <a:t>5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74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3846141"/>
            <a:ext cx="797337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Real: Crie um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mostra o nível de estoque atual. Importe os dados de estoque, crie uma medida que calcula a quantidade disponível e utilize um gráfico de colunas para destacar os produtos que estão abaixo do nível crítico.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13462" y="2030273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Manter um controle rigoroso do nível de estoque é crucial para evitar rupturas e excessos.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994061" y="743618"/>
            <a:ext cx="836606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ACOMPANHAMENTO DO NÍVEL DE ESTOQUE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5677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85462" y="9518199"/>
            <a:ext cx="797337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Real: Utilize a funcionalidade de análise preditiva no Power BI para projetar a demanda futura. Importe os dados históricos de vendas e use a análise de série temporal para prever as vendas futuras, exibindo os resultados em um gráfico de linha.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85462" y="7835331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 Power BI pode ajudar a prever a demanda futura com base em dados históricos de vendas.</a:t>
            </a:r>
          </a:p>
        </p:txBody>
      </p:sp>
      <p:sp>
        <p:nvSpPr>
          <p:cNvPr id="11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13462" y="6548676"/>
            <a:ext cx="79733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PREVISÃO DE DEMANDA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IDEIAS BÁSICAS DE POWER BI - VICTOR HUGO</a:t>
            </a:r>
            <a:endParaRPr lang="de-DE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89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60DDA07-F6E2-E95B-741E-5099437046A8}"/>
              </a:ext>
            </a:extLst>
          </p:cNvPr>
          <p:cNvSpPr/>
          <p:nvPr/>
        </p:nvSpPr>
        <p:spPr>
          <a:xfrm>
            <a:off x="-5000" y="0"/>
            <a:ext cx="9607275" cy="12810735"/>
          </a:xfrm>
          <a:prstGeom prst="rect">
            <a:avLst/>
          </a:prstGeom>
          <a:solidFill>
            <a:srgbClr val="7851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16378" y="6433076"/>
            <a:ext cx="933290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DE CLIENTES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3128210" y="2553533"/>
            <a:ext cx="4379495" cy="37702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39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 flipV="1">
            <a:off x="116378" y="7828910"/>
            <a:ext cx="9184950" cy="10928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IDEIAS BÁSICAS DE POWER BI - VICTOR HUGO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>
                <a:solidFill>
                  <a:schemeClr val="bg1"/>
                </a:solidFill>
              </a:rPr>
              <a:t>7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6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3530251"/>
            <a:ext cx="797337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Real: Crie um relatório que segmenta clientes por frequência de compra e valor gasto. Importe os dados de clientes e vendas, crie segmentos utilizando as funcionalidades de segmentação do Power BI, e visualize os segmentos em gráficos de pizza ou barras.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1697768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Segmentar clientes com base no comportamento de compra pode aumentar a eficiência das campanhas de marketing.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994062" y="743618"/>
            <a:ext cx="79733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SEGMENTAÇÃO DE CLIENTES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5677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18962" y="9343251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Real: Integre dados de pesquisas de satisfação e avaliações de produtos no Power BI. Importe os dados, crie gráficos de barras ou de pontos para visualizar as avaliações e análises, e use filtros para aprofundar nos detalhes.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18962" y="7652468"/>
            <a:ext cx="797337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Monitorar a satisfação do cliente é fundamental para o sucesso a longo prazo.</a:t>
            </a:r>
          </a:p>
        </p:txBody>
      </p:sp>
      <p:sp>
        <p:nvSpPr>
          <p:cNvPr id="8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946962" y="6698318"/>
            <a:ext cx="79733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DE SATISFAÇÃO DO CLIENTE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IDEIAS BÁSICAS DE POWER BI - VICTOR HUGO</a:t>
            </a:r>
            <a:endParaRPr lang="de-DE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22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60DDA07-F6E2-E95B-741E-5099437046A8}"/>
              </a:ext>
            </a:extLst>
          </p:cNvPr>
          <p:cNvSpPr/>
          <p:nvPr/>
        </p:nvSpPr>
        <p:spPr>
          <a:xfrm>
            <a:off x="-5000" y="0"/>
            <a:ext cx="9607275" cy="12810735"/>
          </a:xfrm>
          <a:prstGeom prst="rect">
            <a:avLst/>
          </a:prstGeom>
          <a:solidFill>
            <a:srgbClr val="7851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479438" y="6411211"/>
            <a:ext cx="8913944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GESTÃO FINANCEIRA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3128210" y="2553533"/>
            <a:ext cx="4379495" cy="37702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39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79438" y="7849968"/>
            <a:ext cx="8820000" cy="891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IDEIAS BÁSICAS DE POWER BI - VICTOR HUGO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>
                <a:solidFill>
                  <a:schemeClr val="bg1"/>
                </a:solidFill>
              </a:rPr>
              <a:t>9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65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2FE6F108196A45AE2C438BF485E40D" ma:contentTypeVersion="17" ma:contentTypeDescription="Crie um novo documento." ma:contentTypeScope="" ma:versionID="449bb19dd97d302c85f66eaf27efbe42">
  <xsd:schema xmlns:xsd="http://www.w3.org/2001/XMLSchema" xmlns:xs="http://www.w3.org/2001/XMLSchema" xmlns:p="http://schemas.microsoft.com/office/2006/metadata/properties" xmlns:ns3="7fdefdd3-714a-4820-a4d8-200e58b9e729" xmlns:ns4="562353f2-86d0-456b-b09e-d09e9cab3ac4" targetNamespace="http://schemas.microsoft.com/office/2006/metadata/properties" ma:root="true" ma:fieldsID="d017fd7d8075461c541b351c5bc84641" ns3:_="" ns4:_="">
    <xsd:import namespace="7fdefdd3-714a-4820-a4d8-200e58b9e729"/>
    <xsd:import namespace="562353f2-86d0-456b-b09e-d09e9cab3ac4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Version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defdd3-714a-4820-a4d8-200e58b9e729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Version" ma:index="10" nillable="true" ma:displayName="MigrationWizIdVersion" ma:internalName="MigrationWizIdVersion">
      <xsd:simpleType>
        <xsd:restriction base="dms:Text"/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53f2-86d0-456b-b09e-d09e9cab3a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 xmlns="7fdefdd3-714a-4820-a4d8-200e58b9e729" xsi:nil="true"/>
    <_activity xmlns="7fdefdd3-714a-4820-a4d8-200e58b9e729" xsi:nil="true"/>
    <MigrationWizIdVersion xmlns="7fdefdd3-714a-4820-a4d8-200e58b9e729" xsi:nil="true"/>
    <MigrationWizIdPermissions xmlns="7fdefdd3-714a-4820-a4d8-200e58b9e729" xsi:nil="true"/>
  </documentManagement>
</p:properties>
</file>

<file path=customXml/itemProps1.xml><?xml version="1.0" encoding="utf-8"?>
<ds:datastoreItem xmlns:ds="http://schemas.openxmlformats.org/officeDocument/2006/customXml" ds:itemID="{C5FD27CA-5BB2-4EA6-AA9D-2651D41741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27C51C-EA36-440B-BFE5-63A6416E9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defdd3-714a-4820-a4d8-200e58b9e729"/>
    <ds:schemaRef ds:uri="562353f2-86d0-456b-b09e-d09e9cab3a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ABC3D9-CBA3-499B-8A7E-8D2F9CDA80B8}">
  <ds:schemaRefs>
    <ds:schemaRef ds:uri="7fdefdd3-714a-4820-a4d8-200e58b9e729"/>
    <ds:schemaRef ds:uri="http://purl.org/dc/elements/1.1/"/>
    <ds:schemaRef ds:uri="562353f2-86d0-456b-b09e-d09e9cab3ac4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1011</Words>
  <Application>Microsoft Office PowerPoint</Application>
  <PresentationFormat>Papel A3 (297 x 420 mm)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basico para Varejo</dc:title>
  <dc:creator>victor hugo de lima andrade</dc:creator>
  <cp:lastModifiedBy>Victor Andrade</cp:lastModifiedBy>
  <cp:revision>179</cp:revision>
  <dcterms:created xsi:type="dcterms:W3CDTF">2024-06-17T17:57:39Z</dcterms:created>
  <dcterms:modified xsi:type="dcterms:W3CDTF">2024-06-19T13:11:20Z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0x010100852FE6F108196A45AE2C438BF485E40D</vt:lpwstr>
  </property>
</Properties>
</file>