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swald Bold" charset="1" panose="00000800000000000000"/>
      <p:regular r:id="rId15"/>
    </p:embeddedFont>
    <p:embeddedFont>
      <p:font typeface="Montserrat Classic Bold" charset="1" panose="00000800000000000000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TIENDA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PROYECTO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 JAVA SWING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4497328"/>
            <a:chOff x="0" y="0"/>
            <a:chExt cx="368852" cy="11844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184482"/>
            </a:xfrm>
            <a:custGeom>
              <a:avLst/>
              <a:gdLst/>
              <a:ahLst/>
              <a:cxnLst/>
              <a:rect r="r" b="b" t="t" l="l"/>
              <a:pathLst>
                <a:path h="1184482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184482"/>
                  </a:lnTo>
                  <a:lnTo>
                    <a:pt x="0" y="118448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203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INDICE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LIBRERIAS USADAS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JSON USO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SQLITE USO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COMBO BOX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42507"/>
            <a:ext cx="6384446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DIAGRAMA DE CLASES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257935" y="3283607"/>
            <a:ext cx="3474003" cy="647719"/>
            <a:chOff x="0" y="0"/>
            <a:chExt cx="914964" cy="1705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sqlite-jdbc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03757" y="3230812"/>
            <a:ext cx="3474003" cy="647719"/>
            <a:chOff x="0" y="0"/>
            <a:chExt cx="914964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json-simple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2439" y="5724118"/>
            <a:ext cx="6110401" cy="2466246"/>
          </a:xfrm>
          <a:custGeom>
            <a:avLst/>
            <a:gdLst/>
            <a:ahLst/>
            <a:cxnLst/>
            <a:rect r="r" b="b" t="t" l="l"/>
            <a:pathLst>
              <a:path h="2466246" w="6110401">
                <a:moveTo>
                  <a:pt x="0" y="0"/>
                </a:moveTo>
                <a:lnTo>
                  <a:pt x="6110401" y="0"/>
                </a:lnTo>
                <a:lnTo>
                  <a:pt x="6110401" y="2466246"/>
                </a:lnTo>
                <a:lnTo>
                  <a:pt x="0" y="24662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67249" y="5506671"/>
            <a:ext cx="4747019" cy="2895682"/>
          </a:xfrm>
          <a:custGeom>
            <a:avLst/>
            <a:gdLst/>
            <a:ahLst/>
            <a:cxnLst/>
            <a:rect r="r" b="b" t="t" l="l"/>
            <a:pathLst>
              <a:path h="2895682" w="4747019">
                <a:moveTo>
                  <a:pt x="0" y="0"/>
                </a:moveTo>
                <a:lnTo>
                  <a:pt x="4747019" y="0"/>
                </a:lnTo>
                <a:lnTo>
                  <a:pt x="4747019" y="2895682"/>
                </a:lnTo>
                <a:lnTo>
                  <a:pt x="0" y="28956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LIBRERIAS USADAS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14484" y="4122658"/>
            <a:ext cx="3360904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Librería que permite conectar con SQLite atreves de java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60306" y="4069863"/>
            <a:ext cx="3360904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Una librería que nos permite sacar información del json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9875" y="2444190"/>
            <a:ext cx="10009269" cy="7516739"/>
          </a:xfrm>
          <a:custGeom>
            <a:avLst/>
            <a:gdLst/>
            <a:ahLst/>
            <a:cxnLst/>
            <a:rect r="r" b="b" t="t" l="l"/>
            <a:pathLst>
              <a:path h="7516739" w="10009269">
                <a:moveTo>
                  <a:pt x="0" y="0"/>
                </a:moveTo>
                <a:lnTo>
                  <a:pt x="10009268" y="0"/>
                </a:lnTo>
                <a:lnTo>
                  <a:pt x="10009268" y="7516739"/>
                </a:lnTo>
                <a:lnTo>
                  <a:pt x="0" y="75167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JSON USO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36824" y="3096846"/>
            <a:ext cx="6274417" cy="392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LEEMOS EL JSON PARA COJER LOS PRODUCTOS Y LOS CLIENTES DE ESTOS Y LUEGO INSERTARLOS EN LA BASE DE DATOS.</a:t>
            </a:r>
          </a:p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 EL METODO LEER SACAMOS TODO DEL JASON Y ATRAVES DE LOS DOS METODOS PARA USUARIOS Y PRODUCTOS LOS METEMOS EN CADA ARRAYLIST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0887" y="2444190"/>
            <a:ext cx="8202201" cy="3954881"/>
          </a:xfrm>
          <a:custGeom>
            <a:avLst/>
            <a:gdLst/>
            <a:ahLst/>
            <a:cxnLst/>
            <a:rect r="r" b="b" t="t" l="l"/>
            <a:pathLst>
              <a:path h="3954881" w="8202201">
                <a:moveTo>
                  <a:pt x="0" y="0"/>
                </a:moveTo>
                <a:lnTo>
                  <a:pt x="8202201" y="0"/>
                </a:lnTo>
                <a:lnTo>
                  <a:pt x="8202201" y="3954881"/>
                </a:lnTo>
                <a:lnTo>
                  <a:pt x="0" y="39548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0147" y="6103345"/>
            <a:ext cx="10324399" cy="3665628"/>
          </a:xfrm>
          <a:custGeom>
            <a:avLst/>
            <a:gdLst/>
            <a:ahLst/>
            <a:cxnLst/>
            <a:rect r="r" b="b" t="t" l="l"/>
            <a:pathLst>
              <a:path h="3665628" w="10324399">
                <a:moveTo>
                  <a:pt x="0" y="0"/>
                </a:moveTo>
                <a:lnTo>
                  <a:pt x="10324399" y="0"/>
                </a:lnTo>
                <a:lnTo>
                  <a:pt x="10324399" y="3665628"/>
                </a:lnTo>
                <a:lnTo>
                  <a:pt x="0" y="3665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404" r="-1282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SQLITE USO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36824" y="3096846"/>
            <a:ext cx="6274417" cy="260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PARA USAR LA BASE DE DATOS HEMOS CREADO UNA CALSE QUE IMPLEMENTA AUTO-CLOSEABLE QUE PERMITE USARLA EN TRY-WITH Y QUE CIERRE SOLA(EJECUTANDO CLOSE())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641760"/>
            <a:ext cx="10808124" cy="6633486"/>
          </a:xfrm>
          <a:custGeom>
            <a:avLst/>
            <a:gdLst/>
            <a:ahLst/>
            <a:cxnLst/>
            <a:rect r="r" b="b" t="t" l="l"/>
            <a:pathLst>
              <a:path h="6633486" w="10808124">
                <a:moveTo>
                  <a:pt x="0" y="0"/>
                </a:moveTo>
                <a:lnTo>
                  <a:pt x="10808124" y="0"/>
                </a:lnTo>
                <a:lnTo>
                  <a:pt x="10808124" y="6633486"/>
                </a:lnTo>
                <a:lnTo>
                  <a:pt x="0" y="66334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COMBO BOX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36824" y="3096846"/>
            <a:ext cx="6274417" cy="260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PARA MODIFICAR LOS COLORES DEL COMBO BOX HEMOS NECESITADO HACER DOS CLASES LA PRIMERA ES BOX RENDER LA QUE CONTROLA LAS CAJAS QUE SE MUESTRAN.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9051" y="2540428"/>
            <a:ext cx="8083915" cy="7600709"/>
          </a:xfrm>
          <a:custGeom>
            <a:avLst/>
            <a:gdLst/>
            <a:ahLst/>
            <a:cxnLst/>
            <a:rect r="r" b="b" t="t" l="l"/>
            <a:pathLst>
              <a:path h="7600709" w="8083915">
                <a:moveTo>
                  <a:pt x="0" y="0"/>
                </a:moveTo>
                <a:lnTo>
                  <a:pt x="8083916" y="0"/>
                </a:lnTo>
                <a:lnTo>
                  <a:pt x="8083916" y="7600709"/>
                </a:lnTo>
                <a:lnTo>
                  <a:pt x="0" y="76007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COMBO BOX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36824" y="3096846"/>
            <a:ext cx="6133926" cy="2171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LA SEGUNDA CLASE ES EL BOXEDITOR QUE ES LA CAJA PRINCIPAL DE COMBOBOX A ESTA SE LE CAMBIA EL COLOR Y SE ENVIA TRAVES DE UN PANEL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2565" y="3572418"/>
            <a:ext cx="11301259" cy="3672909"/>
          </a:xfrm>
          <a:custGeom>
            <a:avLst/>
            <a:gdLst/>
            <a:ahLst/>
            <a:cxnLst/>
            <a:rect r="r" b="b" t="t" l="l"/>
            <a:pathLst>
              <a:path h="3672909" w="11301259">
                <a:moveTo>
                  <a:pt x="0" y="0"/>
                </a:moveTo>
                <a:lnTo>
                  <a:pt x="11301259" y="0"/>
                </a:lnTo>
                <a:lnTo>
                  <a:pt x="11301259" y="3672909"/>
                </a:lnTo>
                <a:lnTo>
                  <a:pt x="0" y="36729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8909" y="7445363"/>
            <a:ext cx="10069441" cy="891678"/>
          </a:xfrm>
          <a:custGeom>
            <a:avLst/>
            <a:gdLst/>
            <a:ahLst/>
            <a:cxnLst/>
            <a:rect r="r" b="b" t="t" l="l"/>
            <a:pathLst>
              <a:path h="891678" w="10069441">
                <a:moveTo>
                  <a:pt x="0" y="0"/>
                </a:moveTo>
                <a:lnTo>
                  <a:pt x="10069440" y="0"/>
                </a:lnTo>
                <a:lnTo>
                  <a:pt x="10069440" y="891678"/>
                </a:lnTo>
                <a:lnTo>
                  <a:pt x="0" y="8916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1940" y="8598682"/>
            <a:ext cx="9962509" cy="1319236"/>
          </a:xfrm>
          <a:custGeom>
            <a:avLst/>
            <a:gdLst/>
            <a:ahLst/>
            <a:cxnLst/>
            <a:rect r="r" b="b" t="t" l="l"/>
            <a:pathLst>
              <a:path h="1319236" w="9962509">
                <a:moveTo>
                  <a:pt x="0" y="0"/>
                </a:moveTo>
                <a:lnTo>
                  <a:pt x="9962508" y="0"/>
                </a:lnTo>
                <a:lnTo>
                  <a:pt x="9962508" y="1319236"/>
                </a:lnTo>
                <a:lnTo>
                  <a:pt x="0" y="131923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COMBO BOX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36824" y="3096846"/>
            <a:ext cx="6133926" cy="480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PARA USAR LAS CLASES ANTERIORES LAS SETEAMOS EN NUESTRO COMBOBOX.</a:t>
            </a:r>
          </a:p>
          <a:p>
            <a:pPr algn="l">
              <a:lnSpc>
                <a:spcPts val="3483"/>
              </a:lnSpc>
            </a:pPr>
          </a:p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PARA USAR EL COMBOX TENEMOS QUE METER LO QUE QUERAMOS EN EL COMBOBOXMODEL. </a:t>
            </a:r>
          </a:p>
          <a:p>
            <a:pPr algn="l">
              <a:lnSpc>
                <a:spcPts val="3483"/>
              </a:lnSpc>
            </a:pPr>
          </a:p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PARA RECOJER LOS DATOS LO PODEMOS HACER DE DOS MANERAS.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37072"/>
            <a:ext cx="4805701" cy="9557695"/>
          </a:xfrm>
          <a:custGeom>
            <a:avLst/>
            <a:gdLst/>
            <a:ahLst/>
            <a:cxnLst/>
            <a:rect r="r" b="b" t="t" l="l"/>
            <a:pathLst>
              <a:path h="9557695" w="4805701">
                <a:moveTo>
                  <a:pt x="0" y="0"/>
                </a:moveTo>
                <a:lnTo>
                  <a:pt x="4805701" y="0"/>
                </a:lnTo>
                <a:lnTo>
                  <a:pt x="4805701" y="9557695"/>
                </a:lnTo>
                <a:lnTo>
                  <a:pt x="0" y="95576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557363" b="-1072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70401" y="2595132"/>
            <a:ext cx="8154618" cy="1603589"/>
          </a:xfrm>
          <a:custGeom>
            <a:avLst/>
            <a:gdLst/>
            <a:ahLst/>
            <a:cxnLst/>
            <a:rect r="r" b="b" t="t" l="l"/>
            <a:pathLst>
              <a:path h="1603589" w="8154618">
                <a:moveTo>
                  <a:pt x="0" y="0"/>
                </a:moveTo>
                <a:lnTo>
                  <a:pt x="8154619" y="0"/>
                </a:lnTo>
                <a:lnTo>
                  <a:pt x="8154619" y="1603590"/>
                </a:lnTo>
                <a:lnTo>
                  <a:pt x="0" y="16035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26995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98851" y="914400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DIAGRAMA DE CLASES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36544" y="4458252"/>
            <a:ext cx="6133926" cy="260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ELMAYOR CAMBIO EN EL DIAGRAMAS DE CLASE INICAL Y FINAL SON LOS OBJETOS LOS CUALES SON BASTANTE DIFERENTES A LOS PENSADOS ORIGINALMENTE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DAGYa0-D6mY</dc:identifier>
  <dcterms:modified xsi:type="dcterms:W3CDTF">2011-08-01T06:04:30Z</dcterms:modified>
  <cp:revision>1</cp:revision>
  <dc:title>Proyecto</dc:title>
</cp:coreProperties>
</file>