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88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BF84F2-D39D-444E-8D42-6AEC1AC35172}" type="datetimeFigureOut">
              <a:rPr lang="es-ES" smtClean="0"/>
              <a:pPr/>
              <a:t>17/02/2018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718FA0-F1A4-4731-A51D-A22D2C30A5E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RIANOSAURIO\Downloads\prueba_laberinto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2560" y="2071678"/>
            <a:ext cx="5925522" cy="1530986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3 Imagen" descr="unnam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0"/>
            <a:ext cx="7143800" cy="692949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215145" y="1285860"/>
            <a:ext cx="40714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Ultimate </a:t>
            </a:r>
          </a:p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Labyrinth</a:t>
            </a:r>
            <a:endParaRPr lang="es-E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00628" y="4171615"/>
            <a:ext cx="285752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David Romero Pastor, </a:t>
            </a:r>
          </a:p>
          <a:p>
            <a:pPr algn="ctr"/>
            <a:r>
              <a:rPr lang="es-E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Víctor Borrero López</a:t>
            </a:r>
          </a:p>
          <a:p>
            <a:pPr algn="ctr"/>
            <a:endParaRPr lang="es-E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000372"/>
            <a:ext cx="250036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b="1" dirty="0" smtClean="0"/>
              <a:t>Pantalla de</a:t>
            </a:r>
          </a:p>
          <a:p>
            <a:pPr algn="ctr">
              <a:buNone/>
            </a:pPr>
            <a:r>
              <a:rPr lang="es-ES" b="1" dirty="0" smtClean="0"/>
              <a:t>victoria</a:t>
            </a:r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2285984" y="3571876"/>
            <a:ext cx="785818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 descr="C:\Users\USER\Documents\UNIVERSIDAD\TERCERO\1er CUATRIMESTRE\Sistemas Electrónicos\Proyecto micro\win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267" t="12309" r="20874" b="344"/>
          <a:stretch/>
        </p:blipFill>
        <p:spPr bwMode="auto">
          <a:xfrm>
            <a:off x="3357554" y="1428736"/>
            <a:ext cx="4786346" cy="4857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Demostración final</a:t>
            </a:r>
            <a:endParaRPr lang="es-ES" dirty="0"/>
          </a:p>
        </p:txBody>
      </p:sp>
      <p:pic>
        <p:nvPicPr>
          <p:cNvPr id="9" name="prueba_laberint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pic>
        <p:nvPicPr>
          <p:cNvPr id="10" name="prueba_laberint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5918" y="1446595"/>
            <a:ext cx="6786610" cy="4768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0"/>
            <a:ext cx="7786710" cy="69294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9792" y="1124744"/>
            <a:ext cx="5832648" cy="2088232"/>
          </a:xfrm>
        </p:spPr>
        <p:txBody>
          <a:bodyPr>
            <a:normAutofit/>
          </a:bodyPr>
          <a:lstStyle/>
          <a:p>
            <a:r>
              <a:rPr lang="es-E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¡GRACIAS POR </a:t>
            </a:r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SU </a:t>
            </a:r>
            <a:r>
              <a:rPr lang="es-E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ATENCIÓN!</a:t>
            </a:r>
          </a:p>
        </p:txBody>
      </p:sp>
    </p:spTree>
    <p:extLst>
      <p:ext uri="{BB962C8B-B14F-4D97-AF65-F5344CB8AC3E}">
        <p14:creationId xmlns:p14="http://schemas.microsoft.com/office/powerpoint/2010/main" xmlns="" val="1550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Funcionamiento del juego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88762" y="1485920"/>
            <a:ext cx="7498080" cy="4800600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s-ES" sz="9600" dirty="0"/>
              <a:t>V</a:t>
            </a:r>
            <a:r>
              <a:rPr lang="es-ES" sz="9600" dirty="0" smtClean="0"/>
              <a:t>ersión del clásico juego del laberinto con la bola.</a:t>
            </a:r>
          </a:p>
          <a:p>
            <a:pPr algn="just">
              <a:buNone/>
            </a:pPr>
            <a:endParaRPr lang="es-ES" sz="9600" dirty="0" smtClean="0"/>
          </a:p>
          <a:p>
            <a:pPr algn="just">
              <a:buNone/>
            </a:pPr>
            <a:r>
              <a:rPr lang="es-ES" sz="9600" dirty="0" smtClean="0"/>
              <a:t>Consta de:</a:t>
            </a:r>
          </a:p>
          <a:p>
            <a:pPr algn="just"/>
            <a:r>
              <a:rPr lang="es-ES" sz="9600" b="1" dirty="0" smtClean="0"/>
              <a:t>Bola</a:t>
            </a:r>
            <a:r>
              <a:rPr lang="es-ES" sz="9600" dirty="0" smtClean="0"/>
              <a:t>: se rige por unas leyes de movimiento similares a las físicas (gravedad, cantidad de movimiento, rozamiento…).</a:t>
            </a:r>
          </a:p>
          <a:p>
            <a:pPr algn="just"/>
            <a:endParaRPr lang="es-ES" sz="9600" dirty="0" smtClean="0"/>
          </a:p>
          <a:p>
            <a:pPr algn="just"/>
            <a:r>
              <a:rPr lang="es-ES" sz="9600" dirty="0"/>
              <a:t>O</a:t>
            </a:r>
            <a:r>
              <a:rPr lang="es-ES" sz="9600" dirty="0" smtClean="0"/>
              <a:t>bstáculos:</a:t>
            </a:r>
          </a:p>
          <a:p>
            <a:pPr lvl="1" algn="just"/>
            <a:r>
              <a:rPr lang="es-ES" sz="9200" b="1" dirty="0"/>
              <a:t>M</a:t>
            </a:r>
            <a:r>
              <a:rPr lang="es-ES" sz="9200" b="1" dirty="0" smtClean="0"/>
              <a:t>uros</a:t>
            </a:r>
            <a:r>
              <a:rPr lang="es-ES" sz="9200" dirty="0" smtClean="0"/>
              <a:t> que impiden el paso de la bola.</a:t>
            </a:r>
          </a:p>
          <a:p>
            <a:pPr lvl="1" algn="just"/>
            <a:r>
              <a:rPr lang="es-ES" sz="9200" b="1" dirty="0" smtClean="0"/>
              <a:t>Agujeros</a:t>
            </a:r>
            <a:r>
              <a:rPr lang="es-ES" sz="9200" dirty="0" smtClean="0"/>
              <a:t> que hacen que la partida acabe.</a:t>
            </a:r>
          </a:p>
          <a:p>
            <a:pPr lvl="1" algn="just"/>
            <a:r>
              <a:rPr lang="es-ES" sz="9200" b="1" dirty="0" smtClean="0"/>
              <a:t>Márgenes</a:t>
            </a:r>
            <a:r>
              <a:rPr lang="es-ES" sz="9200" dirty="0" smtClean="0"/>
              <a:t> a lo largo de todo el borde de la pantalla.</a:t>
            </a:r>
          </a:p>
          <a:p>
            <a:pPr lvl="1" algn="just"/>
            <a:endParaRPr lang="es-ES" sz="9200" dirty="0" smtClean="0"/>
          </a:p>
          <a:p>
            <a:pPr lvl="0" algn="just"/>
            <a:r>
              <a:rPr lang="es-ES" sz="9600" dirty="0" smtClean="0"/>
              <a:t>Una</a:t>
            </a:r>
            <a:r>
              <a:rPr lang="es-ES" sz="9600" b="1" dirty="0" smtClean="0"/>
              <a:t> baldosa de comienzo</a:t>
            </a:r>
            <a:r>
              <a:rPr lang="es-ES" sz="9600" dirty="0" smtClean="0"/>
              <a:t> y  otra de </a:t>
            </a:r>
            <a:r>
              <a:rPr lang="es-ES" sz="9600" b="1" dirty="0" smtClean="0"/>
              <a:t>meta</a:t>
            </a:r>
            <a:r>
              <a:rPr lang="es-ES" sz="9600" dirty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Características adicionales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88762" y="1485920"/>
            <a:ext cx="7498080" cy="4800600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El cambio de nivel se realizará modo ‘</a:t>
            </a:r>
            <a:r>
              <a:rPr lang="es-ES" dirty="0" err="1" smtClean="0"/>
              <a:t>scroll</a:t>
            </a:r>
            <a:r>
              <a:rPr lang="es-ES" dirty="0" smtClean="0"/>
              <a:t>’, haciendo desaparecer el nivel actual por la parte superior de la pantalla, a medida que aparece el nuevo por la inferior.</a:t>
            </a:r>
          </a:p>
          <a:p>
            <a:endParaRPr lang="es-ES" dirty="0" smtClean="0"/>
          </a:p>
          <a:p>
            <a:r>
              <a:rPr lang="es-ES" dirty="0" smtClean="0"/>
              <a:t>En caso de producirse un choque con un muro o un margen, el </a:t>
            </a:r>
            <a:r>
              <a:rPr lang="es-ES" dirty="0" err="1" smtClean="0"/>
              <a:t>buzzer</a:t>
            </a:r>
            <a:r>
              <a:rPr lang="es-ES" dirty="0" smtClean="0"/>
              <a:t> emitirá un pitido.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721" t="18818" r="53356" b="8311"/>
          <a:stretch>
            <a:fillRect/>
          </a:stretch>
        </p:blipFill>
        <p:spPr bwMode="auto">
          <a:xfrm>
            <a:off x="1907704" y="0"/>
            <a:ext cx="70723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flipH="1">
            <a:off x="0" y="0"/>
            <a:ext cx="2857520" cy="2297106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>
                <a:latin typeface="+mn-lt"/>
              </a:rPr>
              <a:t>Diagrama de bolas</a:t>
            </a:r>
            <a:endParaRPr lang="es-E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Máquina de estados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88762" y="1485920"/>
            <a:ext cx="7498080" cy="48006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endParaRPr lang="es-ES" dirty="0" smtClean="0"/>
          </a:p>
          <a:p>
            <a:r>
              <a:rPr lang="es-ES" b="1" dirty="0" smtClean="0"/>
              <a:t>Actualización de la velocidad y dibujo del nivel</a:t>
            </a:r>
            <a:r>
              <a:rPr lang="es-ES" dirty="0" smtClean="0"/>
              <a:t>: se dibujará el nivel cuando se venga del estado ‘Pantalla de inicio’.</a:t>
            </a:r>
          </a:p>
          <a:p>
            <a:r>
              <a:rPr lang="es-ES" b="1" dirty="0" smtClean="0"/>
              <a:t>Actualización de posición</a:t>
            </a:r>
            <a:r>
              <a:rPr lang="es-ES" dirty="0" smtClean="0"/>
              <a:t>: se comprueban los choques y la posible muerte de la bola.</a:t>
            </a:r>
          </a:p>
          <a:p>
            <a:r>
              <a:rPr lang="es-ES" b="1" dirty="0" smtClean="0"/>
              <a:t>Animación de fin de partida: </a:t>
            </a:r>
            <a:r>
              <a:rPr lang="es-ES" dirty="0" smtClean="0"/>
              <a:t>en caso de muerte</a:t>
            </a:r>
            <a:r>
              <a:rPr lang="es-ES" b="1" dirty="0" smtClean="0"/>
              <a:t>, </a:t>
            </a:r>
            <a:r>
              <a:rPr lang="es-ES" dirty="0" smtClean="0"/>
              <a:t>el agujero aumenta de tamaño hasta ocupar toda la pantalla, mientras la bola se dirige al centro de ésta.</a:t>
            </a:r>
          </a:p>
          <a:p>
            <a:r>
              <a:rPr lang="es-ES" b="1" dirty="0" smtClean="0"/>
              <a:t>Pantalla de inicio: </a:t>
            </a:r>
            <a:r>
              <a:rPr lang="es-ES" dirty="0"/>
              <a:t>título y “</a:t>
            </a:r>
            <a:r>
              <a:rPr lang="es-ES" dirty="0" err="1"/>
              <a:t>Press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”.</a:t>
            </a:r>
          </a:p>
          <a:p>
            <a:r>
              <a:rPr lang="es-ES" b="1" dirty="0" smtClean="0"/>
              <a:t>Pantalla de fin: </a:t>
            </a:r>
            <a:r>
              <a:rPr lang="es-ES" dirty="0"/>
              <a:t>“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”.</a:t>
            </a:r>
          </a:p>
          <a:p>
            <a:r>
              <a:rPr lang="es-ES" b="1" dirty="0" smtClean="0"/>
              <a:t>Pasa de nivel</a:t>
            </a:r>
            <a:r>
              <a:rPr lang="es-ES" dirty="0"/>
              <a:t>.</a:t>
            </a:r>
          </a:p>
          <a:p>
            <a:r>
              <a:rPr lang="es-ES" b="1" dirty="0" smtClean="0"/>
              <a:t>Pantalla de victoria: </a:t>
            </a:r>
            <a:r>
              <a:rPr lang="es-ES" dirty="0"/>
              <a:t>“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!”.</a:t>
            </a:r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928934"/>
            <a:ext cx="250036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b="1" dirty="0" smtClean="0"/>
              <a:t>Pantalla de inicio</a:t>
            </a:r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Users\USER\AppData\Local\Microsoft\Windows\INetCache\Content.Word\start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498"/>
          <a:stretch>
            <a:fillRect/>
          </a:stretch>
        </p:blipFill>
        <p:spPr bwMode="auto">
          <a:xfrm>
            <a:off x="3357554" y="1285860"/>
            <a:ext cx="5214974" cy="53092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Flecha derecha"/>
          <p:cNvSpPr/>
          <p:nvPr/>
        </p:nvSpPr>
        <p:spPr>
          <a:xfrm>
            <a:off x="1357290" y="4143380"/>
            <a:ext cx="785818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928934"/>
            <a:ext cx="250036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b="1" dirty="0" smtClean="0"/>
              <a:t>Primer </a:t>
            </a:r>
          </a:p>
          <a:p>
            <a:pPr algn="ctr">
              <a:buNone/>
            </a:pPr>
            <a:r>
              <a:rPr lang="es-ES" b="1" dirty="0" smtClean="0"/>
              <a:t>nivel</a:t>
            </a:r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4 Imagen" descr="C:\Users\USER\Documents\UNIVERSIDAD\TERCERO\1er CUATRIMESTRE\Sistemas Electrónicos\Proyecto micro\level 1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02" t="5058" r="23667"/>
          <a:stretch/>
        </p:blipFill>
        <p:spPr bwMode="auto">
          <a:xfrm>
            <a:off x="3428992" y="1214422"/>
            <a:ext cx="4714908" cy="53406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7 Flecha derecha"/>
          <p:cNvSpPr/>
          <p:nvPr/>
        </p:nvSpPr>
        <p:spPr>
          <a:xfrm>
            <a:off x="2000232" y="3929066"/>
            <a:ext cx="785818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06" y="3000372"/>
            <a:ext cx="250036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b="1" dirty="0" smtClean="0"/>
              <a:t>Cambio de</a:t>
            </a:r>
          </a:p>
          <a:p>
            <a:pPr algn="ctr">
              <a:buNone/>
            </a:pPr>
            <a:r>
              <a:rPr lang="es-ES" b="1" dirty="0" smtClean="0"/>
              <a:t>nivel</a:t>
            </a:r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2000232" y="3714752"/>
            <a:ext cx="785818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 descr="C:\Users\USER\Documents\UNIVERSIDAD\TERCERO\1er CUATRIMESTRE\Sistemas Electrónicos\Proyecto micro\change level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382" t="7608" r="18379" b="7129"/>
          <a:stretch/>
        </p:blipFill>
        <p:spPr bwMode="auto">
          <a:xfrm>
            <a:off x="3143240" y="1357298"/>
            <a:ext cx="5286412" cy="5037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06" y="3000372"/>
            <a:ext cx="2500362" cy="17859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b="1" dirty="0" smtClean="0"/>
              <a:t>Pantalla de</a:t>
            </a:r>
          </a:p>
          <a:p>
            <a:pPr algn="ctr">
              <a:buNone/>
            </a:pPr>
            <a:r>
              <a:rPr lang="es-ES" b="1" dirty="0" smtClean="0"/>
              <a:t>fin</a:t>
            </a:r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2000232" y="3714752"/>
            <a:ext cx="785818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3 Marcador de contenido" descr="C:\Users\USER\Documents\UNIVERSIDAD\TERCERO\1er CUATRIMESTRE\Sistemas Electrónicos\Proyecto micro\game_over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16"/>
          <a:stretch/>
        </p:blipFill>
        <p:spPr bwMode="auto">
          <a:xfrm>
            <a:off x="2857488" y="1428736"/>
            <a:ext cx="5468240" cy="480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</TotalTime>
  <Words>278</Words>
  <Application>Microsoft Office PowerPoint</Application>
  <PresentationFormat>Presentación en pantalla (4:3)</PresentationFormat>
  <Paragraphs>72</Paragraphs>
  <Slides>12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Solsticio</vt:lpstr>
      <vt:lpstr>Diapositiva 1</vt:lpstr>
      <vt:lpstr>Funcionamiento del juego</vt:lpstr>
      <vt:lpstr>Características adicionales</vt:lpstr>
      <vt:lpstr>Diagrama de bolas</vt:lpstr>
      <vt:lpstr>Máquina de estados</vt:lpstr>
      <vt:lpstr>Resultados obtenidos</vt:lpstr>
      <vt:lpstr>Resultados obtenidos</vt:lpstr>
      <vt:lpstr>Resultados obtenidos</vt:lpstr>
      <vt:lpstr>Resultados obtenidos</vt:lpstr>
      <vt:lpstr>Resultados obtenidos</vt:lpstr>
      <vt:lpstr>Demostración final</vt:lpstr>
      <vt:lpstr>¡GRACIAS POR  SU ATENCIÓN!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TRIANOSAURIO</dc:creator>
  <cp:lastModifiedBy>TRIANOSAURIO</cp:lastModifiedBy>
  <cp:revision>13</cp:revision>
  <dcterms:created xsi:type="dcterms:W3CDTF">2018-02-17T11:04:58Z</dcterms:created>
  <dcterms:modified xsi:type="dcterms:W3CDTF">2018-02-17T15:11:35Z</dcterms:modified>
</cp:coreProperties>
</file>