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57" r:id="rId3"/>
    <p:sldId id="260" r:id="rId4"/>
    <p:sldId id="258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6D3AB-553A-48EF-957E-1BA38846BD93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C3A72-E903-4135-8BA0-4A5119777F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457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2A58D8-E551-4D79-B894-6DAEE22FC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886DF6-F08A-4BCB-AB5D-743F76DFF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3A9F90-52DA-4CA9-9B63-07C689DFA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1EEA2-7D80-436B-98F2-75E08147C8BF}" type="datetime1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637DD2-7A29-4BBB-A2A4-1D55C07EC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Arduino 2017/2018 - Sacha CARNIERE / Victor BACONNET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822AEA-8108-45AD-A327-D047C96B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1188-A29F-477E-B709-5C13D2AB4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26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0BD007-3004-41A3-89A3-440D936E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2F0A3D-D4CF-443E-B945-12F14CFA7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589971-5820-4144-86BB-4986EEED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7983-D549-4D58-A946-4DAAA1C9B20D}" type="datetime1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F8104F-3538-4D8F-8F08-0C12E540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Arduino 2017/2018 - Sacha CARNIERE / Victor BACONNET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D59F07-726E-4B24-BF8E-181CA0F8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1188-A29F-477E-B709-5C13D2AB4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1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9CC1E07-2430-482E-B179-B3F4C5117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B37CD49-BD48-41CC-876F-E775E4293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B5A6EC-F673-424E-8FFA-00F0C321A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91C2-1C11-40D5-8000-338A7A9F4657}" type="datetime1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C54248-29ED-48F7-8F30-14ECF330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Arduino 2017/2018 - Sacha CARNIERE / Victor BACONNET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11E978-502F-4274-BE75-CE49D351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1188-A29F-477E-B709-5C13D2AB4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23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926B4C-A8C6-4E28-BDDA-B7926612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2E99A7-C61F-43D0-ABCB-69D58C8B8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5DFB84-7144-47B8-931B-41146624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32CE-034D-494E-9204-F00D16B4E6D6}" type="datetime1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469590-B2B0-4F49-A5C2-E742987A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Arduino 2017/2018 - Sacha CARNIERE / Victor BACONNET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8AC8D2-7502-4708-BB54-DF51FA2A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1188-A29F-477E-B709-5C13D2AB4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51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8007CB-96EB-4823-86F7-061866B65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AF11FA-1A6F-4F38-89D4-406C05FF7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3FE60C-5187-405D-8673-1F1501EF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4116-2FAE-4B09-B5AC-B4FEC28277B2}" type="datetime1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D82952-8ADE-4CDB-8CEE-85D6564C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Arduino 2017/2018 - Sacha CARNIERE / Victor BACONNET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421085-6F66-4856-BB79-F39E2AB4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1188-A29F-477E-B709-5C13D2AB4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73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B2B744-D086-4E27-831A-7D6647C4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630B0C-F5EF-4DFC-B173-30DD8024B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6F001B-B4D8-4DA4-B521-3719AB986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48AC2D-66BB-40B6-BB6C-01F55515D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CE5F-2496-4839-8895-A0773A895A0F}" type="datetime1">
              <a:rPr lang="fr-FR" smtClean="0"/>
              <a:t>29/03/2018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120BA2-0864-4936-A309-3689C2D14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Arduino 2017/2018 - Sacha CARNIERE / Victor BACONNET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F90636-245B-44C9-90A4-4F9F5E22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1188-A29F-477E-B709-5C13D2AB4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57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FA167B-31AC-4D81-8BC6-9AF85C1E2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DB5413-8DFF-4DFF-BFFE-C68AB0F30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A14FF7-C714-4A4E-8287-B270BFA1E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5662ED5-497A-499B-981D-EB395DD70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0B0FE7-C158-4ECC-B88B-1D6262251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EA310C6-5291-4695-AC47-0C73DA95F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4FAB-0EC5-4845-9CA0-A841EB8E58F6}" type="datetime1">
              <a:rPr lang="fr-FR" smtClean="0"/>
              <a:t>29/03/2018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EF1A4D8-5CF4-4A5D-8953-F01B63CF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Arduino 2017/2018 - Sacha CARNIERE / Victor BACONNET 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A261363-9B77-4ACB-ABED-932187F3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1188-A29F-477E-B709-5C13D2AB4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3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7668DE-C3E2-42BA-A745-C10CE9E7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D67255F-7885-4EA9-9E33-A31F7F51C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320B-C7F2-4A0E-8FCF-E4DBF9D23898}" type="datetime1">
              <a:rPr lang="fr-FR" smtClean="0"/>
              <a:t>29/03/2018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4CCA81C-3917-40E5-A1AA-C3D803D7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Arduino 2017/2018 - Sacha CARNIERE / Victor BACONNET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020C14-6582-45AE-A2ED-632A3DDF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1188-A29F-477E-B709-5C13D2AB4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71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C805CF3-FF08-4113-9726-50816BDF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6FED-BC5E-4070-97A8-9E114AB4AFA4}" type="datetime1">
              <a:rPr lang="fr-FR" smtClean="0"/>
              <a:t>29/03/2018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FEAD378-5C7E-46AB-A65B-548B0994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Arduino 2017/2018 - Sacha CARNIERE / Victor BACONNET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36F4D1-2A47-4E64-AA98-6EAC9EBE3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1188-A29F-477E-B709-5C13D2AB4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21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5DB445-0E32-4A87-AB87-0B504169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DD2427-0B91-4F33-A36F-8D1505B9D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718E00-2390-4FC3-9674-60E80CDBF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A0549D-2AB0-47C5-9C84-2F35DDD0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79F4-7593-4D9C-9A64-935C53B33CDB}" type="datetime1">
              <a:rPr lang="fr-FR" smtClean="0"/>
              <a:t>29/03/2018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E6A7F2-CAE2-4674-AFD5-9E1D799C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Arduino 2017/2018 - Sacha CARNIERE / Victor BACONNET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1F376B-C674-48F9-A343-66728EFA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1188-A29F-477E-B709-5C13D2AB4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30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8DB1A-D282-4B4C-ACFB-49EDA20C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1E3603E-9523-43D0-A370-D852F1C5D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146117-EB19-4B7A-B95C-15031DCCA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DF820F-E173-4ED6-871A-6B00F87D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803C-31C1-4770-A7B8-835BFA7B11D4}" type="datetime1">
              <a:rPr lang="fr-FR" smtClean="0"/>
              <a:t>29/03/2018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BA9D7D-A139-44E5-B1DB-C4E7906A5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Arduino 2017/2018 - Sacha CARNIERE / Victor BACONNET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E79E69-B235-4094-9FF1-13065D04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1188-A29F-477E-B709-5C13D2AB4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39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1E9B4CD-BC04-493E-AC62-729126F3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BA9C16-C015-43CC-A644-52A8B38F3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5DA58E-C6F8-415B-8820-4198C1D3FF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44B12-26FC-4F3A-804D-3CDFDC4ACD0D}" type="datetime1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C6A23B-F1A3-47F0-9772-2F5B53CEB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Projet Arduino 2017/2018 - Sacha CARNIERE / Victor BACONNET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59E8D7-CC18-4DB5-94A4-2E339D6B2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91188-A29F-477E-B709-5C13D2AB4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98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D5ADBD-A7B4-4835-929B-23F0B2D2E9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SmartBin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776C33-39F7-494B-B7FD-4EF560555B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« Poubelle Intelligente »</a:t>
            </a:r>
          </a:p>
          <a:p>
            <a:pPr algn="l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B6E853E-DC2F-4620-BEA8-C5C9D9DD6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8617" y="6343993"/>
            <a:ext cx="5509054" cy="365125"/>
          </a:xfrm>
        </p:spPr>
        <p:txBody>
          <a:bodyPr/>
          <a:lstStyle/>
          <a:p>
            <a:r>
              <a:rPr lang="fr-FR" dirty="0"/>
              <a:t>Projet Arduino 2017/2018 - Sacha CARNIERE / Victor BACONNET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28A9FD4-603B-4005-879E-8A159FEFA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0308" y="695037"/>
            <a:ext cx="4962236" cy="496223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7BD516A-5D8B-4925-ACB0-228D6699E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817" y="5508248"/>
            <a:ext cx="1130957" cy="134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2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F4F68-BF16-454C-90BA-CEFCACDDA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95599F-281B-4E1E-82D5-8AAB1220B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 – Rappels</a:t>
            </a:r>
          </a:p>
          <a:p>
            <a:pPr marL="0" indent="0">
              <a:buNone/>
            </a:pPr>
            <a:r>
              <a:rPr lang="fr-FR" dirty="0"/>
              <a:t>II – Progression</a:t>
            </a:r>
          </a:p>
          <a:p>
            <a:pPr marL="0" indent="0">
              <a:buNone/>
            </a:pPr>
            <a:r>
              <a:rPr lang="fr-FR" dirty="0"/>
              <a:t>   a) Avancements et difficultés</a:t>
            </a:r>
          </a:p>
          <a:p>
            <a:pPr marL="0" indent="0">
              <a:buNone/>
            </a:pPr>
            <a:r>
              <a:rPr lang="fr-FR" dirty="0"/>
              <a:t>   b) Objectifs futurs</a:t>
            </a:r>
          </a:p>
          <a:p>
            <a:pPr marL="0" indent="0">
              <a:buNone/>
            </a:pPr>
            <a:r>
              <a:rPr lang="fr-FR" dirty="0"/>
              <a:t>   c) Matériel</a:t>
            </a:r>
          </a:p>
          <a:p>
            <a:pPr marL="0" indent="0">
              <a:buNone/>
            </a:pPr>
            <a:r>
              <a:rPr lang="fr-FR" dirty="0"/>
              <a:t>   d) Planning</a:t>
            </a:r>
          </a:p>
          <a:p>
            <a:pPr marL="0" indent="0">
              <a:buNone/>
            </a:pPr>
            <a:r>
              <a:rPr lang="fr-FR" dirty="0"/>
              <a:t>III – Conclusion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4DA031-126D-43F7-8E4E-50DE2026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62513" cy="365125"/>
          </a:xfrm>
        </p:spPr>
        <p:txBody>
          <a:bodyPr/>
          <a:lstStyle/>
          <a:p>
            <a:r>
              <a:rPr lang="fr-FR" dirty="0"/>
              <a:t>Projet Arduino 2017/2018 - Sacha CARNIERE / Victor BACONNET </a:t>
            </a:r>
          </a:p>
        </p:txBody>
      </p:sp>
    </p:spTree>
    <p:extLst>
      <p:ext uri="{BB962C8B-B14F-4D97-AF65-F5344CB8AC3E}">
        <p14:creationId xmlns:p14="http://schemas.microsoft.com/office/powerpoint/2010/main" val="66492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C4C9190-9F63-481A-834B-A65344316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286" y="2087074"/>
            <a:ext cx="4089889" cy="408988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2A75EDE-071C-4C86-9FC7-2A8AE6FB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Rappels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E021AF-198A-4A08-8F41-855268987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FullBinDetector</a:t>
            </a:r>
            <a:r>
              <a:rPr lang="fr-FR" dirty="0"/>
              <a:t> 					</a:t>
            </a:r>
            <a:r>
              <a:rPr lang="fr-FR" dirty="0" err="1"/>
              <a:t>WeightSystem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4726D5-2728-4025-81AB-82E80F301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911762" cy="365125"/>
          </a:xfrm>
        </p:spPr>
        <p:txBody>
          <a:bodyPr/>
          <a:lstStyle/>
          <a:p>
            <a:r>
              <a:rPr lang="fr-FR"/>
              <a:t>Projet Arduino 2017/2018 - Sacha CARNIERE / Victor BACONNET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F55E52C-C4B2-4600-9D51-A3B5D5828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12" y="2726943"/>
            <a:ext cx="4443272" cy="339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8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38658E-2FF0-4068-B5E3-157E72EBF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347"/>
            <a:ext cx="10515600" cy="5818616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WeightSystem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LoRa &lt;-&gt; IOT (mydevices.com)</a:t>
            </a: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Localisation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DF12696-9198-42D0-AF45-AA92FC940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771913" cy="365125"/>
          </a:xfrm>
        </p:spPr>
        <p:txBody>
          <a:bodyPr/>
          <a:lstStyle/>
          <a:p>
            <a:r>
              <a:rPr lang="fr-FR" dirty="0"/>
              <a:t>Projet Arduino 2017/2018 - Sacha CARNIERE / Victor BACONNET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966EA3-C0BC-4585-A7F7-CC3A213F9032}"/>
              </a:ext>
            </a:extLst>
          </p:cNvPr>
          <p:cNvSpPr/>
          <p:nvPr/>
        </p:nvSpPr>
        <p:spPr>
          <a:xfrm>
            <a:off x="679622" y="2852623"/>
            <a:ext cx="4806778" cy="275555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DF6DE-9F54-47DC-A190-DFC22994A23B}"/>
              </a:ext>
            </a:extLst>
          </p:cNvPr>
          <p:cNvSpPr/>
          <p:nvPr/>
        </p:nvSpPr>
        <p:spPr>
          <a:xfrm>
            <a:off x="5644978" y="2852622"/>
            <a:ext cx="6044514" cy="27555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C702104-FBA5-4079-8601-C6D9B7F436B7}"/>
              </a:ext>
            </a:extLst>
          </p:cNvPr>
          <p:cNvSpPr txBox="1"/>
          <p:nvPr/>
        </p:nvSpPr>
        <p:spPr>
          <a:xfrm>
            <a:off x="5725296" y="2983450"/>
            <a:ext cx="59641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Problèmes sur la carte Arduino (retard)</a:t>
            </a:r>
          </a:p>
          <a:p>
            <a:endParaRPr lang="fr-FR" sz="2800" dirty="0"/>
          </a:p>
          <a:p>
            <a:r>
              <a:rPr lang="fr-FR" sz="2800" dirty="0" err="1"/>
              <a:t>FullBinDetector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Prise en main du LoRa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6860C7B-A2AD-429C-B67E-3D1C5C0BB476}"/>
              </a:ext>
            </a:extLst>
          </p:cNvPr>
          <p:cNvSpPr txBox="1"/>
          <p:nvPr/>
        </p:nvSpPr>
        <p:spPr>
          <a:xfrm flipH="1">
            <a:off x="2444578" y="1025611"/>
            <a:ext cx="8167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Avancements et difficultés </a:t>
            </a:r>
          </a:p>
        </p:txBody>
      </p:sp>
    </p:spTree>
    <p:extLst>
      <p:ext uri="{BB962C8B-B14F-4D97-AF65-F5344CB8AC3E}">
        <p14:creationId xmlns:p14="http://schemas.microsoft.com/office/powerpoint/2010/main" val="12789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D5E91C0-1CC2-4B20-8F19-EE0F724A7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73375"/>
            <a:ext cx="2896004" cy="210531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9E64085-BE4D-4CCD-9A1A-9830BDDA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0DB434-B5F4-4F29-907B-2E90FEDCC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Nouvelle fonctionnalité: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Bloquer accès si remplie (</a:t>
            </a:r>
            <a:r>
              <a:rPr lang="fr-FR" dirty="0" err="1"/>
              <a:t>electroaimant</a:t>
            </a:r>
            <a:r>
              <a:rPr lang="fr-FR" dirty="0"/>
              <a:t> + relais)</a:t>
            </a:r>
          </a:p>
          <a:p>
            <a:pPr marL="0" indent="0">
              <a:buNone/>
            </a:pPr>
            <a:r>
              <a:rPr lang="fr-FR" dirty="0"/>
              <a:t>			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		 Nouveau pb: alimenter en 12V avec </a:t>
            </a:r>
            <a:r>
              <a:rPr lang="fr-FR" dirty="0" err="1"/>
              <a:t>arduino</a:t>
            </a:r>
            <a:r>
              <a:rPr lang="fr-FR" dirty="0"/>
              <a:t> 5V</a:t>
            </a:r>
          </a:p>
          <a:p>
            <a:pPr marL="0" indent="0">
              <a:buNone/>
            </a:pPr>
            <a:r>
              <a:rPr lang="fr-FR" dirty="0"/>
              <a:t>			Solutions : source externe 12V?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7597A33-8334-4398-8D8A-9C9E1874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782671" cy="365125"/>
          </a:xfrm>
        </p:spPr>
        <p:txBody>
          <a:bodyPr/>
          <a:lstStyle/>
          <a:p>
            <a:r>
              <a:rPr lang="fr-FR" dirty="0"/>
              <a:t>Projet Arduino 2017/2018 - Sacha CARNIERE / Victor BACONNET </a:t>
            </a:r>
          </a:p>
        </p:txBody>
      </p:sp>
    </p:spTree>
    <p:extLst>
      <p:ext uri="{BB962C8B-B14F-4D97-AF65-F5344CB8AC3E}">
        <p14:creationId xmlns:p14="http://schemas.microsoft.com/office/powerpoint/2010/main" val="56341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4EB1D46-6A65-414E-B914-956743F4F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281" y="1161535"/>
            <a:ext cx="2421528" cy="241513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F62DBE4-AADE-4362-B0B2-67C8C3C20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746A05-E004-4FB9-A7BF-6D3A17E58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Pas de matériel en attente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Relais (SRD-05VDC-SL-C)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Serrure à électroaimant OU bobine + aimant 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Switch à effet Hall : présence d’un aimant : tension ↗ ou ↘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2C391D-7FD9-4EA6-9532-BF2D649A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814944" cy="365125"/>
          </a:xfrm>
        </p:spPr>
        <p:txBody>
          <a:bodyPr/>
          <a:lstStyle/>
          <a:p>
            <a:r>
              <a:rPr lang="fr-FR" dirty="0"/>
              <a:t>Projet Arduino 2017/2018 - Sacha CARNIERE / Victor BACONNET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3338E8F-B5C2-4C19-8770-C80F0CC67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3048" y="4001294"/>
            <a:ext cx="1842764" cy="205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88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CCB7C7-91AB-4C0C-ABD3-0F0ED5D2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Retours sur le planning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4A24231-3078-42C7-8642-CB76DAD8C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9960"/>
            <a:ext cx="10515600" cy="3207337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1C409A-2A80-420F-B19F-072A976B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653579" cy="365125"/>
          </a:xfrm>
        </p:spPr>
        <p:txBody>
          <a:bodyPr/>
          <a:lstStyle/>
          <a:p>
            <a:r>
              <a:rPr lang="fr-FR" dirty="0"/>
              <a:t>Projet Arduino 2017/2018 - Sacha CARNIERE / Victor BACONNET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3EEEF6B-5EE6-4E57-9512-22AD9BB79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379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8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14CD83-BD64-4B0F-BA85-7B79FA11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0EC776-CBF6-4DEE-830C-074DA3D76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Changements mineurs cause découverte LoRa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Reste conception et assemblage :</a:t>
            </a:r>
          </a:p>
          <a:p>
            <a:pPr>
              <a:buFontTx/>
              <a:buChar char="-"/>
            </a:pPr>
            <a:r>
              <a:rPr lang="fr-FR" dirty="0"/>
              <a:t>Poubelle </a:t>
            </a:r>
          </a:p>
          <a:p>
            <a:pPr>
              <a:buFontTx/>
              <a:buChar char="-"/>
            </a:pPr>
            <a:r>
              <a:rPr lang="fr-FR" dirty="0"/>
              <a:t>Support(s)</a:t>
            </a:r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r>
              <a:rPr lang="fr-FR" dirty="0"/>
              <a:t>Esthétique et ergonomie?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E5D8C0D-6243-4997-B417-581C9E4D2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814944" cy="365125"/>
          </a:xfrm>
        </p:spPr>
        <p:txBody>
          <a:bodyPr/>
          <a:lstStyle/>
          <a:p>
            <a:r>
              <a:rPr lang="fr-FR" dirty="0"/>
              <a:t>Projet Arduino 2017/2018 - Sacha CARNIERE / Victor BACONNET </a:t>
            </a:r>
          </a:p>
        </p:txBody>
      </p:sp>
    </p:spTree>
    <p:extLst>
      <p:ext uri="{BB962C8B-B14F-4D97-AF65-F5344CB8AC3E}">
        <p14:creationId xmlns:p14="http://schemas.microsoft.com/office/powerpoint/2010/main" val="31922107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200</Words>
  <Application>Microsoft Office PowerPoint</Application>
  <PresentationFormat>Grand écran</PresentationFormat>
  <Paragraphs>61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Thème Office</vt:lpstr>
      <vt:lpstr>Projet SmartBin</vt:lpstr>
      <vt:lpstr>Sommaire</vt:lpstr>
      <vt:lpstr>Rappels</vt:lpstr>
      <vt:lpstr>Présentation PowerPoint</vt:lpstr>
      <vt:lpstr>Objectifs</vt:lpstr>
      <vt:lpstr>Matériel</vt:lpstr>
      <vt:lpstr>Retours sur le planning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Victor Baconnet</dc:creator>
  <cp:lastModifiedBy>Victor Baconnet</cp:lastModifiedBy>
  <cp:revision>20</cp:revision>
  <dcterms:created xsi:type="dcterms:W3CDTF">2018-03-28T10:13:48Z</dcterms:created>
  <dcterms:modified xsi:type="dcterms:W3CDTF">2018-03-29T08:14:51Z</dcterms:modified>
</cp:coreProperties>
</file>