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0CB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4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1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8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4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E71D-CC04-453E-84FA-BA1B3F55D2B2}" type="datetimeFigureOut">
              <a:rPr lang="fr-FR" smtClean="0"/>
              <a:t>10/04/2016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6EEE-3069-4306-BA04-C2B4D2814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1" y="0"/>
            <a:ext cx="2857899" cy="2857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33" y="142895"/>
            <a:ext cx="1286054" cy="128605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202"/>
            <a:ext cx="3181082" cy="31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D0C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250" y1="16333" x2="24250" y2="1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42" y="2746154"/>
            <a:ext cx="3601149" cy="36011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FF717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1" y="4961704"/>
            <a:ext cx="1209844" cy="12098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" y="1239656"/>
            <a:ext cx="428684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09" y="3200209"/>
            <a:ext cx="1657581" cy="16575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710" y="571100"/>
            <a:ext cx="2857899" cy="2857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2" y="2943077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986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</cp:revision>
  <dcterms:created xsi:type="dcterms:W3CDTF">2016-04-10T14:23:21Z</dcterms:created>
  <dcterms:modified xsi:type="dcterms:W3CDTF">2016-04-10T14:31:48Z</dcterms:modified>
</cp:coreProperties>
</file>