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1507b20bd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1507b20bd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1507b20bd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1507b20bd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1507b20b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1507b20b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1507b20bd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1507b20bd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1507b20bd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1507b20bd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1507b20bd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1507b20bd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507b20b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507b20b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1507b20b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1507b20b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1507b20b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1507b20b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1507b20bd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1507b20bd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1507b20b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1507b20b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1507b20b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1507b20b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1507b20b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1507b20b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1507b20b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1507b20b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tgsWHdJu9dtI2aMX1iwGaZkP8cuTvOa_/view" TargetMode="External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Driver para DHT22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0" y="3398250"/>
            <a:ext cx="90657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Protocolos de comunicación en Sistemas Embebidos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26850" y="4541875"/>
            <a:ext cx="376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Alumno: Victor Belaunde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Archivo Main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457700" y="1468825"/>
            <a:ext cx="43746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Archivo Main con la aplicación del drive.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Solo se </a:t>
            </a:r>
            <a:r>
              <a:rPr lang="es-419" sz="1600"/>
              <a:t>utilizan</a:t>
            </a:r>
            <a:r>
              <a:rPr lang="es-419" sz="1600"/>
              <a:t> 3 funciones para conseguir los valores </a:t>
            </a:r>
            <a:r>
              <a:rPr lang="es-419" sz="1600"/>
              <a:t>censados</a:t>
            </a:r>
            <a:r>
              <a:rPr lang="es-419" sz="1600"/>
              <a:t>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Realiza la toma cada 3 seg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En caso de error en la comunicación o en la conversión devuelve -99.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382225"/>
            <a:ext cx="4152900" cy="365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Archivo DHT22.h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457700" y="1220325"/>
            <a:ext cx="46863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Archivo DHT22 para la comunicación con la </a:t>
            </a:r>
            <a:r>
              <a:rPr lang="es-419" sz="1600"/>
              <a:t>aplicación</a:t>
            </a:r>
            <a:r>
              <a:rPr lang="es-419" sz="1600"/>
              <a:t>.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Start y Responde para iniciar y confirmar respuesta del sensor.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Read y Toma_Valores son para leer los datos y convertirlos a formato.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Recibe Humedad y Temperatura son para devolver los valores a la capa de aplicació.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Error para devolver valores que se identifiquen como error.</a:t>
            </a:r>
            <a:endParaRPr sz="16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3981449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Archivo DHT22_port.h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457700" y="1249701"/>
            <a:ext cx="4374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Archivo DHT22_port para la comunicación con el hardware.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Solo se utilizan 5 funciones para interacturar con la placa.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Delay: para la demora en microsegunos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Output e Input para setear el PIN del micro como entrada o salida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Write y Read para lectura o escritura.</a:t>
            </a:r>
            <a:endParaRPr sz="1600"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4152900" cy="346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Resultado de la ejecución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4914900" y="2207950"/>
            <a:ext cx="4146000" cy="21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Ejecución de la aplicación con un monitor serial y toma de valores.</a:t>
            </a:r>
            <a:endParaRPr sz="16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1601300"/>
            <a:ext cx="4752974" cy="27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Demo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00" y="1948750"/>
            <a:ext cx="4181476" cy="23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 title="Demo_DHT2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50" y="14679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Código y presentación</a:t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1066800" y="1666570"/>
            <a:ext cx="62388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Estos son los link del codigo y el link del video de la demo.</a:t>
            </a:r>
            <a:endParaRPr sz="1600"/>
          </a:p>
        </p:txBody>
      </p:sp>
      <p:sp>
        <p:nvSpPr>
          <p:cNvPr id="191" name="Google Shape;191;p27"/>
          <p:cNvSpPr txBox="1"/>
          <p:nvPr/>
        </p:nvSpPr>
        <p:spPr>
          <a:xfrm>
            <a:off x="685800" y="2924175"/>
            <a:ext cx="55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https://github.com/VictorBelaunde/PCSE.git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685800" y="3571875"/>
            <a:ext cx="81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https://docs.google.com/presentation/d/1gOgErrvHlol8r-LwasQqfEf8v-N4rYbsdJXoZVpBljw/edit?usp=sharing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781050" y="4492250"/>
            <a:ext cx="75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https://drive.google.com/drive/folders/1pWwR2yl7PDk71-KAK9HdQnZaX8CZsTLP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619125" y="4257675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Video: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19125" y="3324375"/>
            <a:ext cx="1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Presentación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52450" y="2599025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Código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4190">
            <a:off x="7363791" y="414771"/>
            <a:ext cx="1274915" cy="127491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Hoja de datos del sensor (temperatura-humedad)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75" y="1536050"/>
            <a:ext cx="8426825" cy="32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8450" l="0" r="0" t="0"/>
          <a:stretch/>
        </p:blipFill>
        <p:spPr>
          <a:xfrm>
            <a:off x="939050" y="3207425"/>
            <a:ext cx="7182974" cy="16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comunicación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Se utiliza un formato de datos sobre una línea única para la comunicación y sincronización entre un </a:t>
            </a:r>
            <a:r>
              <a:rPr b="1" lang="es-419" sz="1700"/>
              <a:t>MCU</a:t>
            </a:r>
            <a:r>
              <a:rPr lang="es-419" sz="1700"/>
              <a:t> y el sensor </a:t>
            </a:r>
            <a:r>
              <a:rPr b="1" lang="es-419" sz="1700"/>
              <a:t>DHT22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Los datos consisten de partes decimales y enteras. El bloque completo de datos consiste en 40 bits, y el sensor envía primero el bit de datos más alto.</a:t>
            </a:r>
            <a:endParaRPr b="1" sz="1700"/>
          </a:p>
        </p:txBody>
      </p:sp>
      <p:sp>
        <p:nvSpPr>
          <p:cNvPr id="80" name="Google Shape;80;p15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comunicación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68825"/>
            <a:ext cx="8520600" cy="2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Cuando el MCU envía una Señal de Inicio, el DHT2 cambia del Modo de Bajo Consumo de Energía al Modo de Ejecución, y espera a que termine la señal de inicio del MCU.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Una vez que ésta se completa, el DHT11 envía al MCU una señal de respuesta que contiene los 40 bits de datos con la información sobre la temperatura y la humedad relativa.</a:t>
            </a:r>
            <a:endParaRPr sz="1600"/>
          </a:p>
        </p:txBody>
      </p:sp>
      <p:sp>
        <p:nvSpPr>
          <p:cNvPr id="87" name="Google Shape;87;p16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41242" l="0" r="0" t="0"/>
          <a:stretch/>
        </p:blipFill>
        <p:spPr>
          <a:xfrm>
            <a:off x="0" y="3543000"/>
            <a:ext cx="9144000" cy="1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37535" l="0" r="0" t="0"/>
          <a:stretch/>
        </p:blipFill>
        <p:spPr>
          <a:xfrm>
            <a:off x="1524000" y="3547275"/>
            <a:ext cx="6096000" cy="13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E</a:t>
            </a:r>
            <a:r>
              <a:rPr lang="es-419"/>
              <a:t>nvío de señal de inicio al DHT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468825"/>
            <a:ext cx="85206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Cuando comienza la comunicación entre el MCU y el DHT22, el programa pondrá el nivel de voltaje de la línea única de datos en un nivel BAJO.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Esta Señal de Inicio debe durar al menos 1ms para garantizar que el DHT detecte la señal del MCU. Luego el MCU dejará la línea de nuevo libre y flotante, esperando durante 20 a 40us la respuesta del DHT.</a:t>
            </a:r>
            <a:endParaRPr sz="1600"/>
          </a:p>
        </p:txBody>
      </p:sp>
      <p:sp>
        <p:nvSpPr>
          <p:cNvPr id="96" name="Google Shape;96;p17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7"/>
          <p:cNvCxnSpPr/>
          <p:nvPr/>
        </p:nvCxnSpPr>
        <p:spPr>
          <a:xfrm>
            <a:off x="2637025" y="4732400"/>
            <a:ext cx="0" cy="147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2495550" y="4890575"/>
            <a:ext cx="1117200" cy="105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Respuesta de</a:t>
            </a:r>
            <a:r>
              <a:rPr lang="es-419"/>
              <a:t> DHT al micro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468825"/>
            <a:ext cx="8520600" cy="21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Cuando el bus</a:t>
            </a:r>
            <a:r>
              <a:rPr lang="es-419" sz="1600"/>
              <a:t> está en el nivel BAJO significa que el DHT está enviando una señal de respuesta. Luego que el DHT envía esa señal de respuesta, pone la línea en ALTO y la mantiene durante </a:t>
            </a:r>
            <a:r>
              <a:rPr b="1" lang="es-419" sz="1600"/>
              <a:t>80us</a:t>
            </a:r>
            <a:r>
              <a:rPr lang="es-419" sz="1600"/>
              <a:t>. Así se prepara para la transmisión de datos.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Cuando el DHT está enviando datos al Micro, cada bit de datos comienza con un nivel de BAJO de </a:t>
            </a:r>
            <a:r>
              <a:rPr b="1" lang="es-419" sz="1600"/>
              <a:t>50us</a:t>
            </a:r>
            <a:r>
              <a:rPr lang="es-419" sz="1600"/>
              <a:t> y la longitud de la siguiente señal de nivel ALTO determina si el bit de datos es "0" o es "1".</a:t>
            </a:r>
            <a:endParaRPr sz="1600"/>
          </a:p>
        </p:txBody>
      </p:sp>
      <p:sp>
        <p:nvSpPr>
          <p:cNvPr id="105" name="Google Shape;105;p18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33029" l="3200" r="4310" t="0"/>
          <a:stretch/>
        </p:blipFill>
        <p:spPr>
          <a:xfrm>
            <a:off x="295125" y="3471388"/>
            <a:ext cx="3931425" cy="16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34606" l="0" r="0" t="0"/>
          <a:stretch/>
        </p:blipFill>
        <p:spPr>
          <a:xfrm>
            <a:off x="4302750" y="3425475"/>
            <a:ext cx="4670050" cy="1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Diagrama de la implementación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468825"/>
            <a:ext cx="8520600" cy="21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Se utilizará un sensor DHT22, una placa Nucleo F429ZI y comunicación vías UART con un monitor seria conectado a un computador 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19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2591950"/>
            <a:ext cx="3435950" cy="219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 rot="10800000">
            <a:off x="3362475" y="3429000"/>
            <a:ext cx="104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>
            <a:off x="3371775" y="4191000"/>
            <a:ext cx="10383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8" name="Google Shape;118;p19"/>
          <p:cNvSpPr txBox="1"/>
          <p:nvPr/>
        </p:nvSpPr>
        <p:spPr>
          <a:xfrm>
            <a:off x="3886200" y="30288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Tx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852825" y="380985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Rx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20924" l="24630" r="21294" t="22782"/>
          <a:stretch/>
        </p:blipFill>
        <p:spPr>
          <a:xfrm>
            <a:off x="1543050" y="2788338"/>
            <a:ext cx="1771650" cy="18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1657350" y="2933700"/>
            <a:ext cx="1495500" cy="87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</a:rPr>
              <a:t>Temp: 23,6ºC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34343"/>
                </a:solidFill>
              </a:rPr>
              <a:t>Humedad: 95%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Diagrama de la implementación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678375"/>
            <a:ext cx="8520600" cy="21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El sensor es de comunicación One-wire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El Driver es del tipo Polled driver o por encuesta.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8" name="Google Shape;128;p20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50" y="1493650"/>
            <a:ext cx="2630749" cy="3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4615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/>
              <a:t>Estructura de archivos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>
            <a:off x="8034603" y="-27"/>
            <a:ext cx="1109400" cy="9189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1"/>
          <p:cNvCxnSpPr>
            <a:endCxn id="137" idx="1"/>
          </p:cNvCxnSpPr>
          <p:nvPr/>
        </p:nvCxnSpPr>
        <p:spPr>
          <a:xfrm flipH="1" rot="10800000">
            <a:off x="1847775" y="2263950"/>
            <a:ext cx="1981200" cy="180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7" name="Google Shape;137;p21"/>
          <p:cNvSpPr txBox="1"/>
          <p:nvPr/>
        </p:nvSpPr>
        <p:spPr>
          <a:xfrm>
            <a:off x="3828975" y="1956150"/>
            <a:ext cx="344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Archivos de cabecera del driver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828975" y="2742300"/>
            <a:ext cx="396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Archivo 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para comunicarse con el hardware(port) y abstraído de la capa de aplicación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39" name="Google Shape;139;p21"/>
          <p:cNvCxnSpPr>
            <a:endCxn id="138" idx="1"/>
          </p:cNvCxnSpPr>
          <p:nvPr/>
        </p:nvCxnSpPr>
        <p:spPr>
          <a:xfrm flipH="1" rot="10800000">
            <a:off x="1771575" y="3157950"/>
            <a:ext cx="2057400" cy="131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0" name="Google Shape;140;p21"/>
          <p:cNvSpPr txBox="1"/>
          <p:nvPr/>
        </p:nvSpPr>
        <p:spPr>
          <a:xfrm>
            <a:off x="3828975" y="3744150"/>
            <a:ext cx="45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Archivo con </a:t>
            </a: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funciones del driver genérico, las cuales son llamadas desde la aplicación(capa superior)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1" name="Google Shape;141;p21"/>
          <p:cNvCxnSpPr/>
          <p:nvPr/>
        </p:nvCxnSpPr>
        <p:spPr>
          <a:xfrm flipH="1" rot="10800000">
            <a:off x="1704975" y="4245600"/>
            <a:ext cx="2076300" cy="40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2" name="Google Shape;142;p21"/>
          <p:cNvSpPr txBox="1"/>
          <p:nvPr/>
        </p:nvSpPr>
        <p:spPr>
          <a:xfrm>
            <a:off x="3876600" y="1106000"/>
            <a:ext cx="34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Source Code Pro"/>
                <a:ea typeface="Source Code Pro"/>
                <a:cs typeface="Source Code Pro"/>
                <a:sym typeface="Source Code Pro"/>
              </a:rPr>
              <a:t>Archivos que aplica el drive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3" name="Google Shape;143;p21"/>
          <p:cNvCxnSpPr>
            <a:endCxn id="142" idx="1"/>
          </p:cNvCxnSpPr>
          <p:nvPr/>
        </p:nvCxnSpPr>
        <p:spPr>
          <a:xfrm flipH="1" rot="10800000">
            <a:off x="1447500" y="1306100"/>
            <a:ext cx="2429100" cy="113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