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5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8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4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0" y="462117"/>
            <a:ext cx="7934632" cy="603700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endParaRPr lang="fr-FR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Automatiser</a:t>
            </a:r>
            <a:r>
              <a:rPr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recherche et la </a:t>
            </a:r>
            <a:r>
              <a:rPr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synthèse</a:t>
            </a:r>
            <a:r>
              <a:rPr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documents</a:t>
            </a:r>
          </a:p>
          <a:p>
            <a:pPr>
              <a:spcBef>
                <a:spcPct val="0"/>
              </a:spcBef>
            </a:pPr>
            <a:endParaRPr lang="fr-FR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fr-FR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fr-FR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fr-FR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Victor</a:t>
            </a:r>
          </a:p>
          <a:p>
            <a:pPr>
              <a:spcBef>
                <a:spcPct val="0"/>
              </a:spcBef>
            </a:pPr>
            <a:r>
              <a:rPr lang="fr-FR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Amin</a:t>
            </a:r>
            <a:endParaRPr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au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900392"/>
            <a:ext cx="6711654" cy="4195481"/>
          </a:xfrm>
        </p:spPr>
        <p:txBody>
          <a:bodyPr>
            <a:normAutofit lnSpcReduction="10000"/>
          </a:bodyPr>
          <a:lstStyle/>
          <a:p>
            <a:r>
              <a:rPr sz="2800" dirty="0"/>
              <a:t>📌 </a:t>
            </a:r>
            <a:r>
              <a:rPr sz="2800" dirty="0" err="1"/>
              <a:t>Problème</a:t>
            </a:r>
            <a:r>
              <a:rPr sz="2800" dirty="0"/>
              <a:t> : Trop de documents à </a:t>
            </a:r>
            <a:r>
              <a:rPr sz="2800" dirty="0" err="1"/>
              <a:t>analyser</a:t>
            </a:r>
            <a:r>
              <a:rPr sz="2800" dirty="0"/>
              <a:t> </a:t>
            </a:r>
            <a:r>
              <a:rPr sz="2800" dirty="0" err="1"/>
              <a:t>manuellement</a:t>
            </a:r>
            <a:r>
              <a:rPr lang="fr-FR" sz="2800" dirty="0"/>
              <a:t>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sz="2800" dirty="0"/>
              <a:t>🎯 Objectif : Recherche </a:t>
            </a:r>
            <a:r>
              <a:rPr sz="2800" dirty="0" err="1"/>
              <a:t>rapide</a:t>
            </a:r>
            <a:r>
              <a:rPr sz="2800" dirty="0"/>
              <a:t> + </a:t>
            </a:r>
            <a:r>
              <a:rPr sz="2800" dirty="0" err="1"/>
              <a:t>Ré</a:t>
            </a:r>
            <a:r>
              <a:rPr lang="fr-FR" sz="2800" dirty="0" err="1"/>
              <a:t>sumés</a:t>
            </a:r>
            <a:r>
              <a:rPr lang="fr-FR" sz="2800" dirty="0"/>
              <a:t> automatiques.</a:t>
            </a:r>
          </a:p>
          <a:p>
            <a:endParaRPr lang="fr-FR" sz="2800" dirty="0"/>
          </a:p>
          <a:p>
            <a:r>
              <a:rPr lang="fr-FR" sz="2800" dirty="0"/>
              <a:t>✅ Solution : Un système intelligent qui extrait et résume l’information clé.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du Système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800" dirty="0"/>
              <a:t>1️⃣ Upload : </a:t>
            </a:r>
            <a:r>
              <a:rPr sz="2800" dirty="0" err="1"/>
              <a:t>Fichiers</a:t>
            </a:r>
            <a:r>
              <a:rPr sz="2800" dirty="0"/>
              <a:t> PDF</a:t>
            </a:r>
            <a:endParaRPr lang="fr-FR" sz="2800" dirty="0"/>
          </a:p>
          <a:p>
            <a:endParaRPr sz="2800" dirty="0"/>
          </a:p>
          <a:p>
            <a:r>
              <a:rPr sz="2800" dirty="0"/>
              <a:t>2️⃣ </a:t>
            </a:r>
            <a:r>
              <a:rPr sz="2800" dirty="0" err="1"/>
              <a:t>Vectorisation</a:t>
            </a:r>
            <a:r>
              <a:rPr sz="2800" dirty="0"/>
              <a:t> : Embeddings BERT </a:t>
            </a:r>
            <a:r>
              <a:rPr sz="2800" dirty="0" err="1"/>
              <a:t>stockés</a:t>
            </a:r>
            <a:r>
              <a:rPr sz="2800" dirty="0"/>
              <a:t> dans FAISS/Pinecone</a:t>
            </a:r>
          </a:p>
          <a:p>
            <a:endParaRPr lang="fr-FR" sz="2800" dirty="0"/>
          </a:p>
          <a:p>
            <a:r>
              <a:rPr sz="2800" dirty="0"/>
              <a:t>3️⃣ Recherche : </a:t>
            </a:r>
            <a:r>
              <a:rPr sz="2800" dirty="0" err="1"/>
              <a:t>Similarité</a:t>
            </a:r>
            <a:r>
              <a:rPr sz="2800" dirty="0"/>
              <a:t> </a:t>
            </a:r>
            <a:r>
              <a:rPr sz="2800" dirty="0" err="1"/>
              <a:t>sémantique</a:t>
            </a:r>
            <a:r>
              <a:rPr sz="2800" dirty="0"/>
              <a:t> pour </a:t>
            </a:r>
            <a:r>
              <a:rPr sz="2800" dirty="0" err="1"/>
              <a:t>retrouver</a:t>
            </a:r>
            <a:r>
              <a:rPr sz="2800" dirty="0"/>
              <a:t> les passages </a:t>
            </a:r>
            <a:r>
              <a:rPr sz="2800" dirty="0" err="1"/>
              <a:t>pertinents</a:t>
            </a:r>
            <a:endParaRPr sz="2800" dirty="0"/>
          </a:p>
          <a:p>
            <a:endParaRPr lang="fr-FR" sz="2800" dirty="0"/>
          </a:p>
          <a:p>
            <a:r>
              <a:rPr sz="2800" dirty="0"/>
              <a:t>4️⃣ </a:t>
            </a:r>
            <a:r>
              <a:rPr sz="2800" dirty="0" err="1"/>
              <a:t>Génération</a:t>
            </a:r>
            <a:r>
              <a:rPr sz="2800" dirty="0"/>
              <a:t> de résumé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Implémentation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2800" dirty="0"/>
              <a:t>1️⃣ Extraction de </a:t>
            </a:r>
            <a:r>
              <a:rPr sz="2800" dirty="0" err="1"/>
              <a:t>texte</a:t>
            </a:r>
            <a:r>
              <a:rPr sz="2800" dirty="0"/>
              <a:t> des documents</a:t>
            </a:r>
            <a:r>
              <a:rPr lang="fr-FR" sz="2800" dirty="0"/>
              <a:t>.</a:t>
            </a:r>
          </a:p>
          <a:p>
            <a:endParaRPr sz="2800" dirty="0"/>
          </a:p>
          <a:p>
            <a:r>
              <a:rPr sz="2800" dirty="0"/>
              <a:t>2️⃣ </a:t>
            </a:r>
            <a:r>
              <a:rPr sz="2800" dirty="0" err="1"/>
              <a:t>Création</a:t>
            </a:r>
            <a:r>
              <a:rPr sz="2800" dirty="0"/>
              <a:t> </a:t>
            </a:r>
            <a:r>
              <a:rPr sz="2800" dirty="0" err="1"/>
              <a:t>d’embeddings</a:t>
            </a:r>
            <a:r>
              <a:rPr sz="2800" dirty="0"/>
              <a:t> avec all-MiniLM-L6-v2</a:t>
            </a:r>
            <a:r>
              <a:rPr lang="fr-FR" sz="2800" dirty="0"/>
              <a:t>.</a:t>
            </a:r>
            <a:endParaRPr sz="2800" dirty="0"/>
          </a:p>
          <a:p>
            <a:endParaRPr lang="fr-FR" sz="2800" dirty="0"/>
          </a:p>
          <a:p>
            <a:r>
              <a:rPr sz="2800" dirty="0"/>
              <a:t>3️⃣ Stockage et recherche avec FAISS/Pinecone</a:t>
            </a:r>
            <a:r>
              <a:rPr lang="fr-FR" sz="2800" dirty="0"/>
              <a:t>.</a:t>
            </a:r>
            <a:endParaRPr sz="2800" dirty="0"/>
          </a:p>
          <a:p>
            <a:endParaRPr lang="fr-FR" sz="2800" dirty="0"/>
          </a:p>
          <a:p>
            <a:r>
              <a:rPr sz="2800" dirty="0"/>
              <a:t>4️⃣ Résumé avec BART</a:t>
            </a:r>
            <a:r>
              <a:rPr lang="fr-FR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Évaluation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62989"/>
            <a:ext cx="6711654" cy="4195481"/>
          </a:xfrm>
        </p:spPr>
        <p:txBody>
          <a:bodyPr>
            <a:noAutofit/>
          </a:bodyPr>
          <a:lstStyle/>
          <a:p>
            <a:r>
              <a:rPr sz="2800" dirty="0"/>
              <a:t>📊 Scores </a:t>
            </a:r>
            <a:r>
              <a:rPr sz="2800" dirty="0" err="1"/>
              <a:t>obtenus</a:t>
            </a:r>
            <a:r>
              <a:rPr sz="2800" dirty="0"/>
              <a:t> :</a:t>
            </a:r>
          </a:p>
          <a:p>
            <a:r>
              <a:rPr sz="2800" dirty="0"/>
              <a:t>🔹 BLEU : 0.0081 (bas </a:t>
            </a:r>
            <a:r>
              <a:rPr sz="2800" dirty="0" err="1"/>
              <a:t>mais</a:t>
            </a:r>
            <a:r>
              <a:rPr sz="2800" dirty="0"/>
              <a:t> normal pour du résumé)</a:t>
            </a:r>
          </a:p>
          <a:p>
            <a:r>
              <a:rPr sz="2800" dirty="0"/>
              <a:t>🔹 ROUGE-1 : 75.5%</a:t>
            </a:r>
          </a:p>
          <a:p>
            <a:r>
              <a:rPr sz="2800" dirty="0"/>
              <a:t>🔹 ROUGE-2 : 60.4%</a:t>
            </a:r>
          </a:p>
          <a:p>
            <a:r>
              <a:rPr sz="2800" dirty="0"/>
              <a:t>🔹 </a:t>
            </a:r>
            <a:r>
              <a:rPr sz="2800" dirty="0" err="1"/>
              <a:t>Perplexité</a:t>
            </a:r>
            <a:r>
              <a:rPr sz="2800" dirty="0"/>
              <a:t> : 81.80 (</a:t>
            </a:r>
            <a:r>
              <a:rPr sz="2800" dirty="0" err="1"/>
              <a:t>peut</a:t>
            </a:r>
            <a:r>
              <a:rPr sz="2800" dirty="0"/>
              <a:t> </a:t>
            </a:r>
            <a:r>
              <a:rPr sz="2800" dirty="0" err="1"/>
              <a:t>être</a:t>
            </a:r>
            <a:r>
              <a:rPr sz="2800" dirty="0"/>
              <a:t> </a:t>
            </a:r>
            <a:r>
              <a:rPr sz="2800" dirty="0" err="1"/>
              <a:t>améliorée</a:t>
            </a:r>
            <a:r>
              <a:rPr sz="2800" dirty="0"/>
              <a:t>)</a:t>
            </a:r>
          </a:p>
          <a:p>
            <a:endParaRPr sz="2800" dirty="0"/>
          </a:p>
          <a:p>
            <a:r>
              <a:rPr sz="2800" dirty="0"/>
              <a:t>ROUGE montre </a:t>
            </a:r>
            <a:r>
              <a:rPr sz="2800" dirty="0" err="1"/>
              <a:t>une</a:t>
            </a:r>
            <a:r>
              <a:rPr sz="2800" dirty="0"/>
              <a:t> bonne </a:t>
            </a:r>
            <a:r>
              <a:rPr sz="2800" dirty="0" err="1"/>
              <a:t>qualité</a:t>
            </a:r>
            <a:r>
              <a:rPr sz="2800" dirty="0"/>
              <a:t> des résumés malgré un BLEU </a:t>
            </a:r>
            <a:r>
              <a:rPr sz="2800" dirty="0" err="1"/>
              <a:t>faible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2800" dirty="0"/>
              <a:t>✅ Impact du </a:t>
            </a:r>
            <a:r>
              <a:rPr sz="2800" dirty="0" err="1"/>
              <a:t>projet</a:t>
            </a:r>
            <a:r>
              <a:rPr sz="2800" dirty="0"/>
              <a:t> : Gain de temps, </a:t>
            </a:r>
            <a:r>
              <a:rPr sz="2800" dirty="0" err="1"/>
              <a:t>meilleure</a:t>
            </a:r>
            <a:r>
              <a:rPr sz="2800" dirty="0"/>
              <a:t> recherche </a:t>
            </a:r>
            <a:r>
              <a:rPr sz="2800" dirty="0" err="1"/>
              <a:t>d’informations</a:t>
            </a:r>
            <a:r>
              <a:rPr lang="fr-FR" sz="2800" dirty="0"/>
              <a:t>.</a:t>
            </a:r>
          </a:p>
          <a:p>
            <a:endParaRPr sz="2800" dirty="0"/>
          </a:p>
          <a:p>
            <a:r>
              <a:rPr sz="2800" dirty="0"/>
              <a:t>✅ Technologies </a:t>
            </a:r>
            <a:r>
              <a:rPr sz="2800" dirty="0" err="1"/>
              <a:t>utilisées</a:t>
            </a:r>
            <a:r>
              <a:rPr sz="2800" dirty="0"/>
              <a:t> : IA, NLP, FAISS/Pinecone</a:t>
            </a:r>
            <a:r>
              <a:rPr lang="fr-FR" sz="2800" dirty="0"/>
              <a:t>.</a:t>
            </a:r>
            <a:endParaRPr sz="2800" dirty="0"/>
          </a:p>
          <a:p>
            <a:endParaRPr lang="fr-FR" sz="2800" dirty="0"/>
          </a:p>
          <a:p>
            <a:r>
              <a:rPr sz="2800" dirty="0"/>
              <a:t>✅ </a:t>
            </a:r>
            <a:r>
              <a:rPr sz="2800" dirty="0" err="1"/>
              <a:t>Prochaines</a:t>
            </a:r>
            <a:r>
              <a:rPr sz="2800" dirty="0"/>
              <a:t> </a:t>
            </a:r>
            <a:r>
              <a:rPr sz="2800" dirty="0" err="1"/>
              <a:t>améliorations</a:t>
            </a:r>
            <a:r>
              <a:rPr sz="2800" dirty="0"/>
              <a:t> : </a:t>
            </a:r>
            <a:r>
              <a:rPr sz="2800" dirty="0" err="1"/>
              <a:t>Optimisation</a:t>
            </a:r>
            <a:r>
              <a:rPr lang="fr-FR" sz="2800" dirty="0"/>
              <a:t> (fine-tuning et essayez d’autres modèles).</a:t>
            </a:r>
            <a:endParaRPr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195</Words>
  <Application>Microsoft Office PowerPoint</Application>
  <PresentationFormat>Affichage à l'écran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Présentation PowerPoint</vt:lpstr>
      <vt:lpstr>Introduction au Projet</vt:lpstr>
      <vt:lpstr>Architecture du Système</vt:lpstr>
      <vt:lpstr>Implémentation Technique</vt:lpstr>
      <vt:lpstr>Évaluation du Modèle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Victor Blondeau</cp:lastModifiedBy>
  <cp:revision>6</cp:revision>
  <dcterms:created xsi:type="dcterms:W3CDTF">2013-01-27T09:14:16Z</dcterms:created>
  <dcterms:modified xsi:type="dcterms:W3CDTF">2025-03-25T11:46:49Z</dcterms:modified>
  <cp:category/>
</cp:coreProperties>
</file>