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559675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69" autoAdjust="0"/>
    <p:restoredTop sz="94660"/>
  </p:normalViewPr>
  <p:slideViewPr>
    <p:cSldViewPr snapToGrid="0">
      <p:cViewPr>
        <p:scale>
          <a:sx n="100" d="100"/>
          <a:sy n="100" d="100"/>
        </p:scale>
        <p:origin x="10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2945943"/>
            <a:ext cx="6425724" cy="6266897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9454516"/>
            <a:ext cx="5669756" cy="4345992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5617-97E1-411C-BB07-8804CF91F9E3}" type="datetimeFigureOut">
              <a:rPr lang="es-CL" smtClean="0"/>
              <a:t>20-08-2022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9D9E-6A47-42BE-BCDE-E3A9199C13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56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5617-97E1-411C-BB07-8804CF91F9E3}" type="datetimeFigureOut">
              <a:rPr lang="es-CL" smtClean="0"/>
              <a:t>20-08-2022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9D9E-6A47-42BE-BCDE-E3A9199C13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345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958369"/>
            <a:ext cx="1630055" cy="1525473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958369"/>
            <a:ext cx="4795669" cy="1525473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5617-97E1-411C-BB07-8804CF91F9E3}" type="datetimeFigureOut">
              <a:rPr lang="es-CL" smtClean="0"/>
              <a:t>20-08-2022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9D9E-6A47-42BE-BCDE-E3A9199C13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244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5617-97E1-411C-BB07-8804CF91F9E3}" type="datetimeFigureOut">
              <a:rPr lang="es-CL" smtClean="0"/>
              <a:t>20-08-2022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9D9E-6A47-42BE-BCDE-E3A9199C13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417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4487671"/>
            <a:ext cx="6520220" cy="7487774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12046282"/>
            <a:ext cx="6520220" cy="3937644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5617-97E1-411C-BB07-8804CF91F9E3}" type="datetimeFigureOut">
              <a:rPr lang="es-CL" smtClean="0"/>
              <a:t>20-08-2022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9D9E-6A47-42BE-BCDE-E3A9199C13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221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4791843"/>
            <a:ext cx="3212862" cy="114212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4791843"/>
            <a:ext cx="3212862" cy="114212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5617-97E1-411C-BB07-8804CF91F9E3}" type="datetimeFigureOut">
              <a:rPr lang="es-CL" smtClean="0"/>
              <a:t>20-08-2022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9D9E-6A47-42BE-BCDE-E3A9199C13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6685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958373"/>
            <a:ext cx="6520220" cy="347929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4412664"/>
            <a:ext cx="3198096" cy="2162578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6575242"/>
            <a:ext cx="3198096" cy="967119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4412664"/>
            <a:ext cx="3213847" cy="2162578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6575242"/>
            <a:ext cx="3213847" cy="967119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5617-97E1-411C-BB07-8804CF91F9E3}" type="datetimeFigureOut">
              <a:rPr lang="es-CL" smtClean="0"/>
              <a:t>20-08-2022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9D9E-6A47-42BE-BCDE-E3A9199C13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106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5617-97E1-411C-BB07-8804CF91F9E3}" type="datetimeFigureOut">
              <a:rPr lang="es-CL" smtClean="0"/>
              <a:t>20-08-2022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9D9E-6A47-42BE-BCDE-E3A9199C13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884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5617-97E1-411C-BB07-8804CF91F9E3}" type="datetimeFigureOut">
              <a:rPr lang="es-CL" smtClean="0"/>
              <a:t>20-08-2022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9D9E-6A47-42BE-BCDE-E3A9199C13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776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1200044"/>
            <a:ext cx="2438192" cy="4200155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2591766"/>
            <a:ext cx="3827085" cy="12792138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5400199"/>
            <a:ext cx="2438192" cy="10004536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5617-97E1-411C-BB07-8804CF91F9E3}" type="datetimeFigureOut">
              <a:rPr lang="es-CL" smtClean="0"/>
              <a:t>20-08-2022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9D9E-6A47-42BE-BCDE-E3A9199C13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835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1200044"/>
            <a:ext cx="2438192" cy="4200155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2591766"/>
            <a:ext cx="3827085" cy="12792138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5400199"/>
            <a:ext cx="2438192" cy="10004536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5617-97E1-411C-BB07-8804CF91F9E3}" type="datetimeFigureOut">
              <a:rPr lang="es-CL" smtClean="0"/>
              <a:t>20-08-2022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9D9E-6A47-42BE-BCDE-E3A9199C13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9151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958373"/>
            <a:ext cx="652022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4791843"/>
            <a:ext cx="652022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16683952"/>
            <a:ext cx="170092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65617-97E1-411C-BB07-8804CF91F9E3}" type="datetimeFigureOut">
              <a:rPr lang="es-CL" smtClean="0"/>
              <a:t>20-08-2022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16683952"/>
            <a:ext cx="255139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16683952"/>
            <a:ext cx="170092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E9D9E-6A47-42BE-BCDE-E3A9199C13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505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E49B3DA-8DAD-9ED8-B335-45535FD764A6}"/>
              </a:ext>
            </a:extLst>
          </p:cNvPr>
          <p:cNvSpPr/>
          <p:nvPr/>
        </p:nvSpPr>
        <p:spPr>
          <a:xfrm>
            <a:off x="155644" y="147311"/>
            <a:ext cx="7256834" cy="807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FE3E8A1-7157-CDA7-1908-C808C8CCDD3C}"/>
              </a:ext>
            </a:extLst>
          </p:cNvPr>
          <p:cNvSpPr txBox="1"/>
          <p:nvPr/>
        </p:nvSpPr>
        <p:spPr>
          <a:xfrm>
            <a:off x="466930" y="371206"/>
            <a:ext cx="1400783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LOGO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3BCA85E-2F94-F9A5-55E9-C6F30C1981B3}"/>
              </a:ext>
            </a:extLst>
          </p:cNvPr>
          <p:cNvSpPr txBox="1"/>
          <p:nvPr/>
        </p:nvSpPr>
        <p:spPr>
          <a:xfrm>
            <a:off x="5283406" y="371206"/>
            <a:ext cx="1400783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MENU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A72750D-8F32-56B6-BB25-BB171EEBD778}"/>
              </a:ext>
            </a:extLst>
          </p:cNvPr>
          <p:cNvSpPr/>
          <p:nvPr/>
        </p:nvSpPr>
        <p:spPr>
          <a:xfrm>
            <a:off x="151421" y="1097384"/>
            <a:ext cx="7256834" cy="1520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006879-877B-5099-7C00-7F89FFE371FE}"/>
              </a:ext>
            </a:extLst>
          </p:cNvPr>
          <p:cNvSpPr txBox="1"/>
          <p:nvPr/>
        </p:nvSpPr>
        <p:spPr>
          <a:xfrm>
            <a:off x="2173156" y="1399257"/>
            <a:ext cx="3213371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BANNER PRESENTACION</a:t>
            </a:r>
            <a:br>
              <a:rPr lang="es-CL" dirty="0"/>
            </a:br>
            <a:r>
              <a:rPr lang="es-CL" dirty="0"/>
              <a:t>BIENVENIDA E IMAGEN DE FONDO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650D5BE-EE52-B309-772E-5F9D851E4A47}"/>
              </a:ext>
            </a:extLst>
          </p:cNvPr>
          <p:cNvSpPr/>
          <p:nvPr/>
        </p:nvSpPr>
        <p:spPr>
          <a:xfrm>
            <a:off x="167636" y="4421001"/>
            <a:ext cx="7256834" cy="1520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D6B63BA-2A5D-5B60-1417-CCFABFCE4EE1}"/>
              </a:ext>
            </a:extLst>
          </p:cNvPr>
          <p:cNvSpPr txBox="1"/>
          <p:nvPr/>
        </p:nvSpPr>
        <p:spPr>
          <a:xfrm>
            <a:off x="428021" y="2926665"/>
            <a:ext cx="3213371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CL" dirty="0"/>
          </a:p>
          <a:p>
            <a:pPr algn="ctr"/>
            <a:r>
              <a:rPr lang="es-CL" dirty="0"/>
              <a:t>NUETRA HISTORIA</a:t>
            </a:r>
          </a:p>
          <a:p>
            <a:pPr algn="ctr"/>
            <a:endParaRPr lang="es-CL" dirty="0"/>
          </a:p>
          <a:p>
            <a:pPr algn="ctr"/>
            <a:endParaRPr lang="es-CL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AD55957-EDC9-9555-F392-34ECDB542F1E}"/>
              </a:ext>
            </a:extLst>
          </p:cNvPr>
          <p:cNvSpPr/>
          <p:nvPr/>
        </p:nvSpPr>
        <p:spPr>
          <a:xfrm>
            <a:off x="183850" y="2764062"/>
            <a:ext cx="7256834" cy="1520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73C9E89-5FF8-7423-6C81-22E0F50A3657}"/>
              </a:ext>
            </a:extLst>
          </p:cNvPr>
          <p:cNvSpPr txBox="1"/>
          <p:nvPr/>
        </p:nvSpPr>
        <p:spPr>
          <a:xfrm>
            <a:off x="3965646" y="2923687"/>
            <a:ext cx="3213371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CL" dirty="0"/>
          </a:p>
          <a:p>
            <a:pPr algn="ctr"/>
            <a:r>
              <a:rPr lang="es-CL" dirty="0"/>
              <a:t>IMAGEN</a:t>
            </a:r>
          </a:p>
          <a:p>
            <a:pPr algn="ctr"/>
            <a:endParaRPr lang="es-CL" dirty="0"/>
          </a:p>
          <a:p>
            <a:pPr algn="ctr"/>
            <a:endParaRPr lang="es-CL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74171E9-E5D6-317C-B53B-D66CA730E039}"/>
              </a:ext>
            </a:extLst>
          </p:cNvPr>
          <p:cNvSpPr txBox="1"/>
          <p:nvPr/>
        </p:nvSpPr>
        <p:spPr>
          <a:xfrm>
            <a:off x="2169915" y="4586690"/>
            <a:ext cx="3213371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CL" dirty="0"/>
          </a:p>
          <a:p>
            <a:pPr algn="ctr"/>
            <a:r>
              <a:rPr lang="es-CL" dirty="0"/>
              <a:t>PRESENTACION DE HORARIOS</a:t>
            </a:r>
            <a:br>
              <a:rPr lang="es-CL" dirty="0"/>
            </a:br>
            <a:r>
              <a:rPr lang="es-CL" dirty="0"/>
              <a:t>VIDEO DE FONDO</a:t>
            </a:r>
          </a:p>
          <a:p>
            <a:pPr algn="ctr"/>
            <a:endParaRPr lang="es-CL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0E39191-E157-CE7C-E6DF-9C4F980CEB69}"/>
              </a:ext>
            </a:extLst>
          </p:cNvPr>
          <p:cNvSpPr/>
          <p:nvPr/>
        </p:nvSpPr>
        <p:spPr>
          <a:xfrm>
            <a:off x="148180" y="6115391"/>
            <a:ext cx="7256834" cy="807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9CF98F2-E7B2-0ADE-6E6D-E34217E9DB4C}"/>
              </a:ext>
            </a:extLst>
          </p:cNvPr>
          <p:cNvSpPr txBox="1"/>
          <p:nvPr/>
        </p:nvSpPr>
        <p:spPr>
          <a:xfrm>
            <a:off x="1466279" y="6334340"/>
            <a:ext cx="4517514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TITULO DE PRESENTACION DE FAVORITOS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59A6515-DBAB-47F0-6AB7-A6010BFBF8B7}"/>
              </a:ext>
            </a:extLst>
          </p:cNvPr>
          <p:cNvSpPr/>
          <p:nvPr/>
        </p:nvSpPr>
        <p:spPr>
          <a:xfrm>
            <a:off x="155275" y="7141505"/>
            <a:ext cx="7256834" cy="1520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CCDDDB4-DFA6-5249-2032-41899DC21062}"/>
              </a:ext>
            </a:extLst>
          </p:cNvPr>
          <p:cNvSpPr txBox="1"/>
          <p:nvPr/>
        </p:nvSpPr>
        <p:spPr>
          <a:xfrm>
            <a:off x="334446" y="7301722"/>
            <a:ext cx="1440392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CL" dirty="0"/>
          </a:p>
          <a:p>
            <a:pPr algn="ctr"/>
            <a:r>
              <a:rPr lang="es-CL" dirty="0"/>
              <a:t>IMAGEN</a:t>
            </a:r>
            <a:br>
              <a:rPr lang="es-CL" dirty="0"/>
            </a:br>
            <a:r>
              <a:rPr lang="es-CL" dirty="0"/>
              <a:t>Y</a:t>
            </a:r>
            <a:br>
              <a:rPr lang="es-CL" dirty="0"/>
            </a:br>
            <a:r>
              <a:rPr lang="es-CL" dirty="0"/>
              <a:t>DESCRIPCION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1D69BCC-68D2-C912-9424-7CAB2DD0842A}"/>
              </a:ext>
            </a:extLst>
          </p:cNvPr>
          <p:cNvSpPr txBox="1"/>
          <p:nvPr/>
        </p:nvSpPr>
        <p:spPr>
          <a:xfrm>
            <a:off x="2204422" y="7301723"/>
            <a:ext cx="1440392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CL" dirty="0"/>
          </a:p>
          <a:p>
            <a:pPr algn="ctr"/>
            <a:r>
              <a:rPr lang="es-CL" dirty="0"/>
              <a:t>IMAGEN</a:t>
            </a:r>
            <a:br>
              <a:rPr lang="es-CL" dirty="0"/>
            </a:br>
            <a:r>
              <a:rPr lang="es-CL" dirty="0"/>
              <a:t>Y</a:t>
            </a:r>
            <a:br>
              <a:rPr lang="es-CL" dirty="0"/>
            </a:br>
            <a:r>
              <a:rPr lang="es-CL" dirty="0"/>
              <a:t>DESCRIPCION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089B03E-C833-DF8E-8DAB-01F2CDA22CD0}"/>
              </a:ext>
            </a:extLst>
          </p:cNvPr>
          <p:cNvSpPr txBox="1"/>
          <p:nvPr/>
        </p:nvSpPr>
        <p:spPr>
          <a:xfrm>
            <a:off x="4035488" y="7301723"/>
            <a:ext cx="1440392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CL" dirty="0"/>
          </a:p>
          <a:p>
            <a:pPr algn="ctr"/>
            <a:r>
              <a:rPr lang="es-CL" dirty="0"/>
              <a:t>IMAGEN</a:t>
            </a:r>
            <a:br>
              <a:rPr lang="es-CL" dirty="0"/>
            </a:br>
            <a:r>
              <a:rPr lang="es-CL" dirty="0"/>
              <a:t>Y</a:t>
            </a:r>
            <a:br>
              <a:rPr lang="es-CL" dirty="0"/>
            </a:br>
            <a:r>
              <a:rPr lang="es-CL" dirty="0"/>
              <a:t>DESCRIPCION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ACEE975-BBA8-B721-59CC-6BCD1ABE69CF}"/>
              </a:ext>
            </a:extLst>
          </p:cNvPr>
          <p:cNvSpPr txBox="1"/>
          <p:nvPr/>
        </p:nvSpPr>
        <p:spPr>
          <a:xfrm>
            <a:off x="5776399" y="7301723"/>
            <a:ext cx="1440392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CL" dirty="0"/>
          </a:p>
          <a:p>
            <a:pPr algn="ctr"/>
            <a:r>
              <a:rPr lang="es-CL" dirty="0"/>
              <a:t>IMAGEN</a:t>
            </a:r>
            <a:br>
              <a:rPr lang="es-CL" dirty="0"/>
            </a:br>
            <a:r>
              <a:rPr lang="es-CL" dirty="0"/>
              <a:t>Y</a:t>
            </a:r>
            <a:br>
              <a:rPr lang="es-CL" dirty="0"/>
            </a:br>
            <a:r>
              <a:rPr lang="es-CL" dirty="0"/>
              <a:t>DESCRIPCION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A0F8C1-5131-E2EB-3D4B-C006B1DA2466}"/>
              </a:ext>
            </a:extLst>
          </p:cNvPr>
          <p:cNvSpPr/>
          <p:nvPr/>
        </p:nvSpPr>
        <p:spPr>
          <a:xfrm>
            <a:off x="158111" y="8869176"/>
            <a:ext cx="7256834" cy="1520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FE5CB33-2F22-81FD-4FF7-674E0789C0F5}"/>
              </a:ext>
            </a:extLst>
          </p:cNvPr>
          <p:cNvSpPr txBox="1"/>
          <p:nvPr/>
        </p:nvSpPr>
        <p:spPr>
          <a:xfrm>
            <a:off x="2160390" y="9034865"/>
            <a:ext cx="3213371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CL" dirty="0"/>
          </a:p>
          <a:p>
            <a:pPr algn="ctr"/>
            <a:r>
              <a:rPr lang="es-CL" dirty="0"/>
              <a:t>PRESENTACION DE CARTA</a:t>
            </a:r>
            <a:br>
              <a:rPr lang="es-CL" dirty="0"/>
            </a:br>
            <a:r>
              <a:rPr lang="es-CL" dirty="0"/>
              <a:t>IMAGEN DE FONDO</a:t>
            </a:r>
          </a:p>
          <a:p>
            <a:pPr algn="ctr"/>
            <a:endParaRPr lang="es-CL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EDBA62F-62D7-D2B4-EEBC-A096D61DA39E}"/>
              </a:ext>
            </a:extLst>
          </p:cNvPr>
          <p:cNvSpPr/>
          <p:nvPr/>
        </p:nvSpPr>
        <p:spPr>
          <a:xfrm>
            <a:off x="158111" y="10478900"/>
            <a:ext cx="7256834" cy="4091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0049B9D-1110-D672-1E99-D66DC06C82AA}"/>
              </a:ext>
            </a:extLst>
          </p:cNvPr>
          <p:cNvSpPr txBox="1"/>
          <p:nvPr/>
        </p:nvSpPr>
        <p:spPr>
          <a:xfrm>
            <a:off x="428021" y="10632390"/>
            <a:ext cx="3213371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CL" dirty="0"/>
          </a:p>
          <a:p>
            <a:pPr algn="ctr"/>
            <a:r>
              <a:rPr lang="es-CL" dirty="0"/>
              <a:t>LISTA 1</a:t>
            </a:r>
          </a:p>
          <a:p>
            <a:pPr algn="ctr"/>
            <a:endParaRPr lang="es-CL" dirty="0"/>
          </a:p>
          <a:p>
            <a:pPr algn="ctr"/>
            <a:endParaRPr lang="es-CL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6E5062E-A8E0-EA6E-1DC2-6F28E2F547D2}"/>
              </a:ext>
            </a:extLst>
          </p:cNvPr>
          <p:cNvSpPr txBox="1"/>
          <p:nvPr/>
        </p:nvSpPr>
        <p:spPr>
          <a:xfrm>
            <a:off x="3965646" y="10629412"/>
            <a:ext cx="3213371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CL" dirty="0"/>
          </a:p>
          <a:p>
            <a:pPr algn="ctr"/>
            <a:r>
              <a:rPr lang="es-CL" dirty="0"/>
              <a:t>IMAGEN 1</a:t>
            </a:r>
          </a:p>
          <a:p>
            <a:pPr algn="ctr"/>
            <a:endParaRPr lang="es-CL" dirty="0"/>
          </a:p>
          <a:p>
            <a:pPr algn="ctr"/>
            <a:endParaRPr lang="es-CL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BF137F6-6901-8D8C-014F-FC0BCE66213B}"/>
              </a:ext>
            </a:extLst>
          </p:cNvPr>
          <p:cNvSpPr txBox="1"/>
          <p:nvPr/>
        </p:nvSpPr>
        <p:spPr>
          <a:xfrm>
            <a:off x="428021" y="11918265"/>
            <a:ext cx="3213371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CL" dirty="0"/>
          </a:p>
          <a:p>
            <a:pPr algn="ctr"/>
            <a:r>
              <a:rPr lang="es-CL" dirty="0"/>
              <a:t>IMAGEN 2</a:t>
            </a:r>
          </a:p>
          <a:p>
            <a:pPr algn="ctr"/>
            <a:endParaRPr lang="es-CL" dirty="0"/>
          </a:p>
          <a:p>
            <a:pPr algn="ctr"/>
            <a:endParaRPr lang="es-CL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B77F635-3167-B4DE-7B19-8D88A17BAF8B}"/>
              </a:ext>
            </a:extLst>
          </p:cNvPr>
          <p:cNvSpPr txBox="1"/>
          <p:nvPr/>
        </p:nvSpPr>
        <p:spPr>
          <a:xfrm>
            <a:off x="3965646" y="11915286"/>
            <a:ext cx="3213371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CL" dirty="0"/>
          </a:p>
          <a:p>
            <a:pPr algn="ctr"/>
            <a:r>
              <a:rPr lang="es-CL" dirty="0"/>
              <a:t>LISTA 2</a:t>
            </a:r>
          </a:p>
          <a:p>
            <a:pPr algn="ctr"/>
            <a:endParaRPr lang="es-CL" dirty="0"/>
          </a:p>
          <a:p>
            <a:pPr algn="ctr"/>
            <a:endParaRPr lang="es-CL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B7AC405-D479-0864-4513-AE3CCA48223B}"/>
              </a:ext>
            </a:extLst>
          </p:cNvPr>
          <p:cNvSpPr txBox="1"/>
          <p:nvPr/>
        </p:nvSpPr>
        <p:spPr>
          <a:xfrm>
            <a:off x="428021" y="13232715"/>
            <a:ext cx="3213371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CL" dirty="0"/>
          </a:p>
          <a:p>
            <a:pPr algn="ctr"/>
            <a:r>
              <a:rPr lang="es-CL" dirty="0"/>
              <a:t>LISTA 3</a:t>
            </a:r>
          </a:p>
          <a:p>
            <a:pPr algn="ctr"/>
            <a:endParaRPr lang="es-CL" dirty="0"/>
          </a:p>
          <a:p>
            <a:pPr algn="ctr"/>
            <a:endParaRPr lang="es-CL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4FE0130-D740-37AF-EBFF-4125ED24416B}"/>
              </a:ext>
            </a:extLst>
          </p:cNvPr>
          <p:cNvSpPr txBox="1"/>
          <p:nvPr/>
        </p:nvSpPr>
        <p:spPr>
          <a:xfrm>
            <a:off x="3965646" y="13229737"/>
            <a:ext cx="3213371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CL" dirty="0"/>
          </a:p>
          <a:p>
            <a:pPr algn="ctr"/>
            <a:r>
              <a:rPr lang="es-CL" dirty="0"/>
              <a:t>IMAGEN 3</a:t>
            </a:r>
          </a:p>
          <a:p>
            <a:pPr algn="ctr"/>
            <a:endParaRPr lang="es-CL" dirty="0"/>
          </a:p>
          <a:p>
            <a:pPr algn="ctr"/>
            <a:endParaRPr lang="es-CL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7F148CA-1BB9-E7EA-FF4B-A27434579811}"/>
              </a:ext>
            </a:extLst>
          </p:cNvPr>
          <p:cNvSpPr/>
          <p:nvPr/>
        </p:nvSpPr>
        <p:spPr>
          <a:xfrm>
            <a:off x="167636" y="14669901"/>
            <a:ext cx="7256834" cy="1520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75F35DF-1391-303F-F432-C6C062F6CCC2}"/>
              </a:ext>
            </a:extLst>
          </p:cNvPr>
          <p:cNvSpPr txBox="1"/>
          <p:nvPr/>
        </p:nvSpPr>
        <p:spPr>
          <a:xfrm>
            <a:off x="2169915" y="14835590"/>
            <a:ext cx="3213371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CL" dirty="0"/>
          </a:p>
          <a:p>
            <a:pPr algn="ctr"/>
            <a:r>
              <a:rPr lang="es-CL" dirty="0"/>
              <a:t>FORMULARIO DE CONTACTO</a:t>
            </a:r>
            <a:br>
              <a:rPr lang="es-CL" dirty="0"/>
            </a:br>
            <a:r>
              <a:rPr lang="es-CL" dirty="0"/>
              <a:t>IMAGEN DE FONDO</a:t>
            </a:r>
          </a:p>
          <a:p>
            <a:pPr algn="ctr"/>
            <a:endParaRPr lang="es-CL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7066246-D069-62C1-64E6-BDC5761291CA}"/>
              </a:ext>
            </a:extLst>
          </p:cNvPr>
          <p:cNvSpPr/>
          <p:nvPr/>
        </p:nvSpPr>
        <p:spPr>
          <a:xfrm>
            <a:off x="167636" y="16346301"/>
            <a:ext cx="7256834" cy="1520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BA7AFFD-9DA1-CDFF-CFAF-26D4D51901D3}"/>
              </a:ext>
            </a:extLst>
          </p:cNvPr>
          <p:cNvSpPr txBox="1"/>
          <p:nvPr/>
        </p:nvSpPr>
        <p:spPr>
          <a:xfrm>
            <a:off x="334447" y="16506515"/>
            <a:ext cx="2170629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CL" dirty="0"/>
          </a:p>
          <a:p>
            <a:pPr algn="ctr"/>
            <a:r>
              <a:rPr lang="es-CL" dirty="0"/>
              <a:t>LOGO</a:t>
            </a:r>
          </a:p>
          <a:p>
            <a:pPr algn="ctr"/>
            <a:endParaRPr lang="es-CL" dirty="0"/>
          </a:p>
          <a:p>
            <a:pPr algn="ctr"/>
            <a:endParaRPr lang="es-CL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0B408EF-6BC6-DEF4-86CD-EBFFFBDDB058}"/>
              </a:ext>
            </a:extLst>
          </p:cNvPr>
          <p:cNvSpPr txBox="1"/>
          <p:nvPr/>
        </p:nvSpPr>
        <p:spPr>
          <a:xfrm>
            <a:off x="2794144" y="16506515"/>
            <a:ext cx="2170629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CL" dirty="0"/>
          </a:p>
          <a:p>
            <a:pPr algn="ctr"/>
            <a:r>
              <a:rPr lang="es-CL" dirty="0"/>
              <a:t>DATOS DE NICECREAM</a:t>
            </a:r>
          </a:p>
          <a:p>
            <a:pPr algn="ctr"/>
            <a:endParaRPr lang="es-CL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0E54D03-66C3-FBD9-2635-B079554048AA}"/>
              </a:ext>
            </a:extLst>
          </p:cNvPr>
          <p:cNvSpPr txBox="1"/>
          <p:nvPr/>
        </p:nvSpPr>
        <p:spPr>
          <a:xfrm>
            <a:off x="5084637" y="16506515"/>
            <a:ext cx="2170629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CL" dirty="0"/>
          </a:p>
          <a:p>
            <a:pPr algn="ctr"/>
            <a:r>
              <a:rPr lang="es-CL" dirty="0"/>
              <a:t>REDES SOCIALES</a:t>
            </a:r>
          </a:p>
          <a:p>
            <a:pPr algn="ctr"/>
            <a:endParaRPr lang="es-CL" dirty="0"/>
          </a:p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31773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</TotalTime>
  <Words>77</Words>
  <Application>Microsoft Office PowerPoint</Application>
  <PresentationFormat>Personalizado</PresentationFormat>
  <Paragraphs>40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Amigo - AGA Flores</dc:creator>
  <cp:lastModifiedBy>Víctor Amigo - AGA Flores</cp:lastModifiedBy>
  <cp:revision>3</cp:revision>
  <dcterms:created xsi:type="dcterms:W3CDTF">2022-08-20T15:13:49Z</dcterms:created>
  <dcterms:modified xsi:type="dcterms:W3CDTF">2022-08-20T22:57:56Z</dcterms:modified>
</cp:coreProperties>
</file>