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1"/>
  </p:notesMasterIdLst>
  <p:handoutMasterIdLst>
    <p:handoutMasterId r:id="rId22"/>
  </p:handoutMasterIdLst>
  <p:sldIdLst>
    <p:sldId id="256" r:id="rId5"/>
    <p:sldId id="301" r:id="rId6"/>
    <p:sldId id="309" r:id="rId7"/>
    <p:sldId id="257" r:id="rId8"/>
    <p:sldId id="304" r:id="rId9"/>
    <p:sldId id="291" r:id="rId10"/>
    <p:sldId id="297" r:id="rId11"/>
    <p:sldId id="290" r:id="rId12"/>
    <p:sldId id="294" r:id="rId13"/>
    <p:sldId id="298" r:id="rId14"/>
    <p:sldId id="302" r:id="rId15"/>
    <p:sldId id="307" r:id="rId16"/>
    <p:sldId id="292" r:id="rId17"/>
    <p:sldId id="306" r:id="rId18"/>
    <p:sldId id="308" r:id="rId19"/>
    <p:sldId id="296" r:id="rId20"/>
  </p:sldIdLst>
  <p:sldSz cx="12192000" cy="6858000"/>
  <p:notesSz cx="6858000" cy="9144000"/>
  <p:defaultTextStyle>
    <a:defPPr rtl="0">
      <a:defRPr lang="fr-FR"/>
    </a:defPPr>
    <a:lvl1pPr marL="0" algn="l" defTabSz="914400" rtl="0" eaLnBrk="1" latinLnBrk="0" hangingPunct="1">
      <a:defRPr lang="fr-FR" sz="1800" kern="1200">
        <a:solidFill>
          <a:schemeClr val="tx1"/>
        </a:solidFill>
        <a:latin typeface="+mn-lt"/>
        <a:ea typeface="+mn-ea"/>
        <a:cs typeface="+mn-cs"/>
      </a:defRPr>
    </a:lvl1pPr>
    <a:lvl2pPr marL="457200" algn="l" defTabSz="914400" rtl="0" eaLnBrk="1" latinLnBrk="0" hangingPunct="1">
      <a:defRPr lang="fr-FR" sz="1800" kern="1200">
        <a:solidFill>
          <a:schemeClr val="tx1"/>
        </a:solidFill>
        <a:latin typeface="+mn-lt"/>
        <a:ea typeface="+mn-ea"/>
        <a:cs typeface="+mn-cs"/>
      </a:defRPr>
    </a:lvl2pPr>
    <a:lvl3pPr marL="914400" algn="l" defTabSz="914400" rtl="0" eaLnBrk="1" latinLnBrk="0" hangingPunct="1">
      <a:defRPr lang="fr-FR" sz="1800" kern="1200">
        <a:solidFill>
          <a:schemeClr val="tx1"/>
        </a:solidFill>
        <a:latin typeface="+mn-lt"/>
        <a:ea typeface="+mn-ea"/>
        <a:cs typeface="+mn-cs"/>
      </a:defRPr>
    </a:lvl3pPr>
    <a:lvl4pPr marL="1371600" algn="l" defTabSz="914400" rtl="0" eaLnBrk="1" latinLnBrk="0" hangingPunct="1">
      <a:defRPr lang="fr-FR" sz="1800" kern="1200">
        <a:solidFill>
          <a:schemeClr val="tx1"/>
        </a:solidFill>
        <a:latin typeface="+mn-lt"/>
        <a:ea typeface="+mn-ea"/>
        <a:cs typeface="+mn-cs"/>
      </a:defRPr>
    </a:lvl4pPr>
    <a:lvl5pPr marL="1828800" algn="l" defTabSz="914400" rtl="0" eaLnBrk="1" latinLnBrk="0" hangingPunct="1">
      <a:defRPr lang="fr-FR" sz="1800" kern="1200">
        <a:solidFill>
          <a:schemeClr val="tx1"/>
        </a:solidFill>
        <a:latin typeface="+mn-lt"/>
        <a:ea typeface="+mn-ea"/>
        <a:cs typeface="+mn-cs"/>
      </a:defRPr>
    </a:lvl5pPr>
    <a:lvl6pPr marL="2286000" algn="l" defTabSz="914400" rtl="0" eaLnBrk="1" latinLnBrk="0" hangingPunct="1">
      <a:defRPr lang="fr-FR" sz="1800" kern="1200">
        <a:solidFill>
          <a:schemeClr val="tx1"/>
        </a:solidFill>
        <a:latin typeface="+mn-lt"/>
        <a:ea typeface="+mn-ea"/>
        <a:cs typeface="+mn-cs"/>
      </a:defRPr>
    </a:lvl6pPr>
    <a:lvl7pPr marL="2743200" algn="l" defTabSz="914400" rtl="0" eaLnBrk="1" latinLnBrk="0" hangingPunct="1">
      <a:defRPr lang="fr-FR" sz="1800" kern="1200">
        <a:solidFill>
          <a:schemeClr val="tx1"/>
        </a:solidFill>
        <a:latin typeface="+mn-lt"/>
        <a:ea typeface="+mn-ea"/>
        <a:cs typeface="+mn-cs"/>
      </a:defRPr>
    </a:lvl7pPr>
    <a:lvl8pPr marL="3200400" algn="l" defTabSz="914400" rtl="0" eaLnBrk="1" latinLnBrk="0" hangingPunct="1">
      <a:defRPr lang="fr-FR" sz="1800" kern="1200">
        <a:solidFill>
          <a:schemeClr val="tx1"/>
        </a:solidFill>
        <a:latin typeface="+mn-lt"/>
        <a:ea typeface="+mn-ea"/>
        <a:cs typeface="+mn-cs"/>
      </a:defRPr>
    </a:lvl8pPr>
    <a:lvl9pPr marL="3657600" algn="l" defTabSz="914400" rtl="0" eaLnBrk="1" latinLnBrk="0" hangingPunct="1">
      <a:defRPr lang="fr-F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eu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Style léger 2 - Accentuation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79" autoAdjust="0"/>
    <p:restoredTop sz="94660"/>
  </p:normalViewPr>
  <p:slideViewPr>
    <p:cSldViewPr snapToGrid="0">
      <p:cViewPr varScale="1">
        <p:scale>
          <a:sx n="70" d="100"/>
          <a:sy n="70" d="100"/>
        </p:scale>
        <p:origin x="1397" y="278"/>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fr-FR" sz="1200"/>
            </a:lvl1pPr>
          </a:lstStyle>
          <a:p>
            <a:pPr rtl="0"/>
            <a:endParaRPr lang="fr-FR"/>
          </a:p>
        </p:txBody>
      </p:sp>
      <p:sp>
        <p:nvSpPr>
          <p:cNvPr id="3" name="Espace réservé de la date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fr-FR" sz="1200"/>
            </a:lvl1pPr>
          </a:lstStyle>
          <a:p>
            <a:pPr rtl="0"/>
            <a:fld id="{52A714CA-BB23-4F17-A1E5-A7E59E550005}" type="datetime1">
              <a:rPr lang="fr-FR" smtClean="0"/>
              <a:t>13/03/2025</a:t>
            </a:fld>
            <a:endParaRPr lang="fr-FR"/>
          </a:p>
        </p:txBody>
      </p:sp>
      <p:sp>
        <p:nvSpPr>
          <p:cNvPr id="4" name="Espace réservé du pied de page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fr-FR" sz="1200"/>
            </a:lvl1pPr>
          </a:lstStyle>
          <a:p>
            <a:pPr rtl="0"/>
            <a:endParaRPr lang="fr-FR"/>
          </a:p>
        </p:txBody>
      </p:sp>
      <p:sp>
        <p:nvSpPr>
          <p:cNvPr id="5" name="Espace réservé du numéro de diapositive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fr-FR" sz="1200"/>
            </a:lvl1pPr>
          </a:lstStyle>
          <a:p>
            <a:pPr rtl="0"/>
            <a:fld id="{EAFF3A6F-DEFA-45E0-9496-BEE7C2C6F3D0}" type="slidenum">
              <a:rPr lang="fr-FR" smtClean="0"/>
              <a:t>‹N°›</a:t>
            </a:fld>
            <a:endParaRPr lang="fr-FR"/>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fr-FR" sz="1200"/>
            </a:lvl1pPr>
          </a:lstStyle>
          <a:p>
            <a:pPr rtl="0"/>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fr-FR" sz="1200"/>
            </a:lvl1pPr>
          </a:lstStyle>
          <a:p>
            <a:pPr rtl="0"/>
            <a:fld id="{7D9FD98B-ABAD-47D0-AEF3-E7E088603B18}" type="datetime1">
              <a:rPr lang="fr-FR" smtClean="0"/>
              <a:t>13/03/2025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fr-FR"/>
            </a:defPPr>
          </a:lstStyle>
          <a:p>
            <a:pPr rtl="0"/>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fr-FR"/>
            </a:defPPr>
          </a:lstStyle>
          <a:p>
            <a:pPr lvl="0" rtl="0"/>
            <a:r>
              <a:rPr lang="fr-FR"/>
              <a:t>Modifiez les styles du texte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fr-FR" sz="1200"/>
            </a:lvl1pPr>
          </a:lstStyle>
          <a:p>
            <a:pPr rtl="0"/>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fr-FR" sz="1200"/>
            </a:lvl1pPr>
          </a:lstStyle>
          <a:p>
            <a:pPr rtl="0"/>
            <a:fld id="{F97DC217-DF71-1A49-B3EA-559F1F43B0FF}" type="slidenum">
              <a:rPr lang="fr-FR" smtClean="0"/>
              <a:t>‹N°›</a:t>
            </a:fld>
            <a:endParaRPr lang="fr-FR"/>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lang="fr-FR" sz="1200" kern="1200">
        <a:solidFill>
          <a:schemeClr val="tx1"/>
        </a:solidFill>
        <a:latin typeface="+mn-lt"/>
        <a:ea typeface="+mn-ea"/>
        <a:cs typeface="+mn-cs"/>
      </a:defRPr>
    </a:lvl1pPr>
    <a:lvl2pPr marL="457200" algn="l" defTabSz="914400" rtl="0" eaLnBrk="1" latinLnBrk="0" hangingPunct="1">
      <a:defRPr lang="fr-FR" sz="1200" kern="1200">
        <a:solidFill>
          <a:schemeClr val="tx1"/>
        </a:solidFill>
        <a:latin typeface="+mn-lt"/>
        <a:ea typeface="+mn-ea"/>
        <a:cs typeface="+mn-cs"/>
      </a:defRPr>
    </a:lvl2pPr>
    <a:lvl3pPr marL="914400" algn="l" defTabSz="914400" rtl="0" eaLnBrk="1" latinLnBrk="0" hangingPunct="1">
      <a:defRPr lang="fr-FR" sz="1200" kern="1200">
        <a:solidFill>
          <a:schemeClr val="tx1"/>
        </a:solidFill>
        <a:latin typeface="+mn-lt"/>
        <a:ea typeface="+mn-ea"/>
        <a:cs typeface="+mn-cs"/>
      </a:defRPr>
    </a:lvl3pPr>
    <a:lvl4pPr marL="1371600" algn="l" defTabSz="914400" rtl="0" eaLnBrk="1" latinLnBrk="0" hangingPunct="1">
      <a:defRPr lang="fr-FR" sz="1200" kern="1200">
        <a:solidFill>
          <a:schemeClr val="tx1"/>
        </a:solidFill>
        <a:latin typeface="+mn-lt"/>
        <a:ea typeface="+mn-ea"/>
        <a:cs typeface="+mn-cs"/>
      </a:defRPr>
    </a:lvl4pPr>
    <a:lvl5pPr marL="1828800" algn="l" defTabSz="914400" rtl="0" eaLnBrk="1" latinLnBrk="0" hangingPunct="1">
      <a:defRPr lang="fr-FR" sz="1200" kern="1200">
        <a:solidFill>
          <a:schemeClr val="tx1"/>
        </a:solidFill>
        <a:latin typeface="+mn-lt"/>
        <a:ea typeface="+mn-ea"/>
        <a:cs typeface="+mn-cs"/>
      </a:defRPr>
    </a:lvl5pPr>
    <a:lvl6pPr marL="2286000" algn="l" defTabSz="914400" rtl="0" eaLnBrk="1" latinLnBrk="0" hangingPunct="1">
      <a:defRPr lang="fr-FR" sz="1200" kern="1200">
        <a:solidFill>
          <a:schemeClr val="tx1"/>
        </a:solidFill>
        <a:latin typeface="+mn-lt"/>
        <a:ea typeface="+mn-ea"/>
        <a:cs typeface="+mn-cs"/>
      </a:defRPr>
    </a:lvl6pPr>
    <a:lvl7pPr marL="2743200" algn="l" defTabSz="914400" rtl="0" eaLnBrk="1" latinLnBrk="0" hangingPunct="1">
      <a:defRPr lang="fr-FR" sz="1200" kern="1200">
        <a:solidFill>
          <a:schemeClr val="tx1"/>
        </a:solidFill>
        <a:latin typeface="+mn-lt"/>
        <a:ea typeface="+mn-ea"/>
        <a:cs typeface="+mn-cs"/>
      </a:defRPr>
    </a:lvl7pPr>
    <a:lvl8pPr marL="3200400" algn="l" defTabSz="914400" rtl="0" eaLnBrk="1" latinLnBrk="0" hangingPunct="1">
      <a:defRPr lang="fr-FR" sz="1200" kern="1200">
        <a:solidFill>
          <a:schemeClr val="tx1"/>
        </a:solidFill>
        <a:latin typeface="+mn-lt"/>
        <a:ea typeface="+mn-ea"/>
        <a:cs typeface="+mn-cs"/>
      </a:defRPr>
    </a:lvl8pPr>
    <a:lvl9pPr marL="3657600" algn="l" defTabSz="914400" rtl="0" eaLnBrk="1" latinLnBrk="0" hangingPunct="1">
      <a:defRPr lang="fr-F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a:p>
        </p:txBody>
      </p:sp>
      <p:sp>
        <p:nvSpPr>
          <p:cNvPr id="4" name="Espace réservé du numéro de diapositive 3"/>
          <p:cNvSpPr>
            <a:spLocks noGrp="1"/>
          </p:cNvSpPr>
          <p:nvPr>
            <p:ph type="sldNum" sz="quarter" idx="5"/>
          </p:nvPr>
        </p:nvSpPr>
        <p:spPr/>
        <p:txBody>
          <a:bodyPr rtlCol="0"/>
          <a:lstStyle>
            <a:defPPr>
              <a:defRPr lang="fr-FR"/>
            </a:defPPr>
          </a:lstStyle>
          <a:p>
            <a:pPr rtl="0"/>
            <a:fld id="{F97DC217-DF71-1A49-B3EA-559F1F43B0FF}" type="slidenum">
              <a:rPr lang="fr-FR" smtClean="0"/>
              <a:t>1</a:t>
            </a:fld>
            <a:endParaRPr lang="fr-FR"/>
          </a:p>
        </p:txBody>
      </p:sp>
    </p:spTree>
    <p:extLst>
      <p:ext uri="{BB962C8B-B14F-4D97-AF65-F5344CB8AC3E}">
        <p14:creationId xmlns:p14="http://schemas.microsoft.com/office/powerpoint/2010/main" val="21693858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a:p>
        </p:txBody>
      </p:sp>
      <p:sp>
        <p:nvSpPr>
          <p:cNvPr id="4" name="Espace réservé du numéro de diapositive 3"/>
          <p:cNvSpPr>
            <a:spLocks noGrp="1"/>
          </p:cNvSpPr>
          <p:nvPr>
            <p:ph type="sldNum" sz="quarter" idx="5"/>
          </p:nvPr>
        </p:nvSpPr>
        <p:spPr/>
        <p:txBody>
          <a:bodyPr rtlCol="0"/>
          <a:lstStyle>
            <a:defPPr>
              <a:defRPr lang="fr-FR"/>
            </a:defPPr>
          </a:lstStyle>
          <a:p>
            <a:pPr rtl="0"/>
            <a:fld id="{F97DC217-DF71-1A49-B3EA-559F1F43B0FF}" type="slidenum">
              <a:rPr lang="fr-FR" smtClean="0"/>
              <a:t>10</a:t>
            </a:fld>
            <a:endParaRPr lang="fr-FR"/>
          </a:p>
        </p:txBody>
      </p:sp>
    </p:spTree>
    <p:extLst>
      <p:ext uri="{BB962C8B-B14F-4D97-AF65-F5344CB8AC3E}">
        <p14:creationId xmlns:p14="http://schemas.microsoft.com/office/powerpoint/2010/main" val="9658453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8DAFB8-48A1-47E2-1957-1536117E76F3}"/>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BED0A6B1-4FAD-1C3E-EC7F-9F3293FEA3B6}"/>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E0A11BBB-3F89-8630-1AC7-2A479452C40B}"/>
              </a:ext>
            </a:extLst>
          </p:cNvPr>
          <p:cNvSpPr>
            <a:spLocks noGrp="1"/>
          </p:cNvSpPr>
          <p:nvPr>
            <p:ph type="body" idx="1"/>
          </p:nvPr>
        </p:nvSpPr>
        <p:spPr/>
        <p:txBody>
          <a:bodyPr rtlCol="0"/>
          <a:lstStyle>
            <a:defPPr>
              <a:defRPr lang="fr-FR"/>
            </a:defPPr>
          </a:lstStyle>
          <a:p>
            <a:pPr rtl="0"/>
            <a:endParaRPr lang="fr-FR"/>
          </a:p>
        </p:txBody>
      </p:sp>
      <p:sp>
        <p:nvSpPr>
          <p:cNvPr id="4" name="Espace réservé du numéro de diapositive 3">
            <a:extLst>
              <a:ext uri="{FF2B5EF4-FFF2-40B4-BE49-F238E27FC236}">
                <a16:creationId xmlns:a16="http://schemas.microsoft.com/office/drawing/2014/main" id="{C48D3543-099E-0E6E-349D-8169AE0740E7}"/>
              </a:ext>
            </a:extLst>
          </p:cNvPr>
          <p:cNvSpPr>
            <a:spLocks noGrp="1"/>
          </p:cNvSpPr>
          <p:nvPr>
            <p:ph type="sldNum" sz="quarter" idx="5"/>
          </p:nvPr>
        </p:nvSpPr>
        <p:spPr/>
        <p:txBody>
          <a:bodyPr rtlCol="0"/>
          <a:lstStyle>
            <a:defPPr>
              <a:defRPr lang="fr-FR"/>
            </a:defPPr>
          </a:lstStyle>
          <a:p>
            <a:pPr rtl="0"/>
            <a:fld id="{F97DC217-DF71-1A49-B3EA-559F1F43B0FF}" type="slidenum">
              <a:rPr lang="fr-FR" smtClean="0"/>
              <a:t>11</a:t>
            </a:fld>
            <a:endParaRPr lang="fr-FR"/>
          </a:p>
        </p:txBody>
      </p:sp>
    </p:spTree>
    <p:extLst>
      <p:ext uri="{BB962C8B-B14F-4D97-AF65-F5344CB8AC3E}">
        <p14:creationId xmlns:p14="http://schemas.microsoft.com/office/powerpoint/2010/main" val="28812705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a:p>
        </p:txBody>
      </p:sp>
      <p:sp>
        <p:nvSpPr>
          <p:cNvPr id="4" name="Espace réservé du numéro de diapositive 3"/>
          <p:cNvSpPr>
            <a:spLocks noGrp="1"/>
          </p:cNvSpPr>
          <p:nvPr>
            <p:ph type="sldNum" sz="quarter" idx="5"/>
          </p:nvPr>
        </p:nvSpPr>
        <p:spPr/>
        <p:txBody>
          <a:bodyPr rtlCol="0"/>
          <a:lstStyle>
            <a:defPPr>
              <a:defRPr lang="fr-FR"/>
            </a:defPPr>
          </a:lstStyle>
          <a:p>
            <a:pPr rtl="0"/>
            <a:fld id="{F97DC217-DF71-1A49-B3EA-559F1F43B0FF}" type="slidenum">
              <a:rPr lang="fr-FR" smtClean="0"/>
              <a:t>13</a:t>
            </a:fld>
            <a:endParaRPr lang="fr-FR"/>
          </a:p>
        </p:txBody>
      </p:sp>
    </p:spTree>
    <p:extLst>
      <p:ext uri="{BB962C8B-B14F-4D97-AF65-F5344CB8AC3E}">
        <p14:creationId xmlns:p14="http://schemas.microsoft.com/office/powerpoint/2010/main" val="16168571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53E61D-369A-0345-8766-30852F49C41E}"/>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C90FD9DD-8CEB-F505-B340-D4B42ECC750F}"/>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57712B9F-7FDA-4C99-D5FB-71162D1FB89A}"/>
              </a:ext>
            </a:extLst>
          </p:cNvPr>
          <p:cNvSpPr>
            <a:spLocks noGrp="1"/>
          </p:cNvSpPr>
          <p:nvPr>
            <p:ph type="body" idx="1"/>
          </p:nvPr>
        </p:nvSpPr>
        <p:spPr/>
        <p:txBody>
          <a:bodyPr rtlCol="0"/>
          <a:lstStyle>
            <a:defPPr>
              <a:defRPr lang="fr-FR"/>
            </a:defPPr>
          </a:lstStyle>
          <a:p>
            <a:pPr rtl="0"/>
            <a:endParaRPr lang="fr-FR"/>
          </a:p>
        </p:txBody>
      </p:sp>
      <p:sp>
        <p:nvSpPr>
          <p:cNvPr id="4" name="Espace réservé du numéro de diapositive 3">
            <a:extLst>
              <a:ext uri="{FF2B5EF4-FFF2-40B4-BE49-F238E27FC236}">
                <a16:creationId xmlns:a16="http://schemas.microsoft.com/office/drawing/2014/main" id="{8F730F45-78E4-2E99-A16E-E3759EE073EA}"/>
              </a:ext>
            </a:extLst>
          </p:cNvPr>
          <p:cNvSpPr>
            <a:spLocks noGrp="1"/>
          </p:cNvSpPr>
          <p:nvPr>
            <p:ph type="sldNum" sz="quarter" idx="5"/>
          </p:nvPr>
        </p:nvSpPr>
        <p:spPr/>
        <p:txBody>
          <a:bodyPr rtlCol="0"/>
          <a:lstStyle>
            <a:defPPr>
              <a:defRPr lang="fr-FR"/>
            </a:defPPr>
          </a:lstStyle>
          <a:p>
            <a:pPr rtl="0"/>
            <a:fld id="{F97DC217-DF71-1A49-B3EA-559F1F43B0FF}" type="slidenum">
              <a:rPr lang="fr-FR" smtClean="0"/>
              <a:t>15</a:t>
            </a:fld>
            <a:endParaRPr lang="fr-FR"/>
          </a:p>
        </p:txBody>
      </p:sp>
    </p:spTree>
    <p:extLst>
      <p:ext uri="{BB962C8B-B14F-4D97-AF65-F5344CB8AC3E}">
        <p14:creationId xmlns:p14="http://schemas.microsoft.com/office/powerpoint/2010/main" val="29102489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a:p>
        </p:txBody>
      </p:sp>
      <p:sp>
        <p:nvSpPr>
          <p:cNvPr id="4" name="Espace réservé du numéro de diapositive 3"/>
          <p:cNvSpPr>
            <a:spLocks noGrp="1"/>
          </p:cNvSpPr>
          <p:nvPr>
            <p:ph type="sldNum" sz="quarter" idx="5"/>
          </p:nvPr>
        </p:nvSpPr>
        <p:spPr/>
        <p:txBody>
          <a:bodyPr rtlCol="0"/>
          <a:lstStyle>
            <a:defPPr>
              <a:defRPr lang="fr-FR"/>
            </a:defPPr>
          </a:lstStyle>
          <a:p>
            <a:pPr rtl="0"/>
            <a:fld id="{F97DC217-DF71-1A49-B3EA-559F1F43B0FF}" type="slidenum">
              <a:rPr lang="fr-FR" smtClean="0"/>
              <a:t>16</a:t>
            </a:fld>
            <a:endParaRPr lang="fr-FR"/>
          </a:p>
        </p:txBody>
      </p:sp>
    </p:spTree>
    <p:extLst>
      <p:ext uri="{BB962C8B-B14F-4D97-AF65-F5344CB8AC3E}">
        <p14:creationId xmlns:p14="http://schemas.microsoft.com/office/powerpoint/2010/main" val="399008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D7B64D-3806-88D4-EFB5-1A3FD360C8DC}"/>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E74BAEAB-755D-17B4-5CCB-C0649BAB5F8A}"/>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4E11535E-E51F-15F4-627B-90DD0B8B4364}"/>
              </a:ext>
            </a:extLst>
          </p:cNvPr>
          <p:cNvSpPr>
            <a:spLocks noGrp="1"/>
          </p:cNvSpPr>
          <p:nvPr>
            <p:ph type="body" idx="1"/>
          </p:nvPr>
        </p:nvSpPr>
        <p:spPr/>
        <p:txBody>
          <a:bodyPr rtlCol="0"/>
          <a:lstStyle>
            <a:defPPr>
              <a:defRPr lang="fr-FR"/>
            </a:defPPr>
          </a:lstStyle>
          <a:p>
            <a:pPr rtl="0"/>
            <a:endParaRPr lang="fr-FR"/>
          </a:p>
        </p:txBody>
      </p:sp>
      <p:sp>
        <p:nvSpPr>
          <p:cNvPr id="4" name="Espace réservé du numéro de diapositive 3">
            <a:extLst>
              <a:ext uri="{FF2B5EF4-FFF2-40B4-BE49-F238E27FC236}">
                <a16:creationId xmlns:a16="http://schemas.microsoft.com/office/drawing/2014/main" id="{6F1E5CBA-7139-9677-F2B5-C29D6732E799}"/>
              </a:ext>
            </a:extLst>
          </p:cNvPr>
          <p:cNvSpPr>
            <a:spLocks noGrp="1"/>
          </p:cNvSpPr>
          <p:nvPr>
            <p:ph type="sldNum" sz="quarter" idx="5"/>
          </p:nvPr>
        </p:nvSpPr>
        <p:spPr/>
        <p:txBody>
          <a:bodyPr rtlCol="0"/>
          <a:lstStyle>
            <a:defPPr>
              <a:defRPr lang="fr-FR"/>
            </a:defPPr>
          </a:lstStyle>
          <a:p>
            <a:pPr rtl="0"/>
            <a:fld id="{F97DC217-DF71-1A49-B3EA-559F1F43B0FF}" type="slidenum">
              <a:rPr lang="fr-FR" smtClean="0"/>
              <a:t>2</a:t>
            </a:fld>
            <a:endParaRPr lang="fr-FR"/>
          </a:p>
        </p:txBody>
      </p:sp>
    </p:spTree>
    <p:extLst>
      <p:ext uri="{BB962C8B-B14F-4D97-AF65-F5344CB8AC3E}">
        <p14:creationId xmlns:p14="http://schemas.microsoft.com/office/powerpoint/2010/main" val="35845623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3DA559-17D9-199F-2CCD-75062DF96901}"/>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801F6561-FEFA-27A0-F3C5-1697D982DF61}"/>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1AD2B6B5-9180-249E-A0D8-B056FFC77DD2}"/>
              </a:ext>
            </a:extLst>
          </p:cNvPr>
          <p:cNvSpPr>
            <a:spLocks noGrp="1"/>
          </p:cNvSpPr>
          <p:nvPr>
            <p:ph type="body" idx="1"/>
          </p:nvPr>
        </p:nvSpPr>
        <p:spPr/>
        <p:txBody>
          <a:bodyPr rtlCol="0"/>
          <a:lstStyle>
            <a:defPPr>
              <a:defRPr lang="fr-FR"/>
            </a:defPPr>
          </a:lstStyle>
          <a:p>
            <a:pPr rtl="0"/>
            <a:endParaRPr lang="fr-FR"/>
          </a:p>
        </p:txBody>
      </p:sp>
      <p:sp>
        <p:nvSpPr>
          <p:cNvPr id="4" name="Espace réservé du numéro de diapositive 3">
            <a:extLst>
              <a:ext uri="{FF2B5EF4-FFF2-40B4-BE49-F238E27FC236}">
                <a16:creationId xmlns:a16="http://schemas.microsoft.com/office/drawing/2014/main" id="{01C2DCF3-ECF5-FFDE-2AC9-9BEC67850D04}"/>
              </a:ext>
            </a:extLst>
          </p:cNvPr>
          <p:cNvSpPr>
            <a:spLocks noGrp="1"/>
          </p:cNvSpPr>
          <p:nvPr>
            <p:ph type="sldNum" sz="quarter" idx="5"/>
          </p:nvPr>
        </p:nvSpPr>
        <p:spPr/>
        <p:txBody>
          <a:bodyPr rtlCol="0"/>
          <a:lstStyle>
            <a:defPPr>
              <a:defRPr lang="fr-FR"/>
            </a:defPPr>
          </a:lstStyle>
          <a:p>
            <a:pPr rtl="0"/>
            <a:fld id="{F97DC217-DF71-1A49-B3EA-559F1F43B0FF}" type="slidenum">
              <a:rPr lang="fr-FR" smtClean="0"/>
              <a:t>3</a:t>
            </a:fld>
            <a:endParaRPr lang="fr-FR"/>
          </a:p>
        </p:txBody>
      </p:sp>
    </p:spTree>
    <p:extLst>
      <p:ext uri="{BB962C8B-B14F-4D97-AF65-F5344CB8AC3E}">
        <p14:creationId xmlns:p14="http://schemas.microsoft.com/office/powerpoint/2010/main" val="27476286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a:p>
        </p:txBody>
      </p:sp>
      <p:sp>
        <p:nvSpPr>
          <p:cNvPr id="4" name="Espace réservé du numéro de diapositive 3"/>
          <p:cNvSpPr>
            <a:spLocks noGrp="1"/>
          </p:cNvSpPr>
          <p:nvPr>
            <p:ph type="sldNum" sz="quarter" idx="5"/>
          </p:nvPr>
        </p:nvSpPr>
        <p:spPr/>
        <p:txBody>
          <a:bodyPr rtlCol="0"/>
          <a:lstStyle>
            <a:defPPr>
              <a:defRPr lang="fr-FR"/>
            </a:defPPr>
          </a:lstStyle>
          <a:p>
            <a:pPr rtl="0"/>
            <a:fld id="{F97DC217-DF71-1A49-B3EA-559F1F43B0FF}" type="slidenum">
              <a:rPr lang="fr-FR" smtClean="0"/>
              <a:t>4</a:t>
            </a:fld>
            <a:endParaRPr lang="fr-FR"/>
          </a:p>
        </p:txBody>
      </p:sp>
    </p:spTree>
    <p:extLst>
      <p:ext uri="{BB962C8B-B14F-4D97-AF65-F5344CB8AC3E}">
        <p14:creationId xmlns:p14="http://schemas.microsoft.com/office/powerpoint/2010/main" val="29152478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A89894-C7D0-B500-0AED-6AA5654CE77C}"/>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A95000F8-1F48-0A37-B44C-AB5658F319C9}"/>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54B4B332-7317-A6EA-A363-EB0B9BCD319F}"/>
              </a:ext>
            </a:extLst>
          </p:cNvPr>
          <p:cNvSpPr>
            <a:spLocks noGrp="1"/>
          </p:cNvSpPr>
          <p:nvPr>
            <p:ph type="body" idx="1"/>
          </p:nvPr>
        </p:nvSpPr>
        <p:spPr/>
        <p:txBody>
          <a:bodyPr rtlCol="0"/>
          <a:lstStyle>
            <a:defPPr>
              <a:defRPr lang="fr-FR"/>
            </a:defPPr>
          </a:lstStyle>
          <a:p>
            <a:pPr rtl="0"/>
            <a:endParaRPr lang="fr-FR"/>
          </a:p>
        </p:txBody>
      </p:sp>
      <p:sp>
        <p:nvSpPr>
          <p:cNvPr id="4" name="Espace réservé du numéro de diapositive 3">
            <a:extLst>
              <a:ext uri="{FF2B5EF4-FFF2-40B4-BE49-F238E27FC236}">
                <a16:creationId xmlns:a16="http://schemas.microsoft.com/office/drawing/2014/main" id="{870E2DA7-D896-896E-25A2-B1345E726016}"/>
              </a:ext>
            </a:extLst>
          </p:cNvPr>
          <p:cNvSpPr>
            <a:spLocks noGrp="1"/>
          </p:cNvSpPr>
          <p:nvPr>
            <p:ph type="sldNum" sz="quarter" idx="5"/>
          </p:nvPr>
        </p:nvSpPr>
        <p:spPr/>
        <p:txBody>
          <a:bodyPr rtlCol="0"/>
          <a:lstStyle>
            <a:defPPr>
              <a:defRPr lang="fr-FR"/>
            </a:defPPr>
          </a:lstStyle>
          <a:p>
            <a:pPr rtl="0"/>
            <a:fld id="{F97DC217-DF71-1A49-B3EA-559F1F43B0FF}" type="slidenum">
              <a:rPr lang="fr-FR" smtClean="0"/>
              <a:t>5</a:t>
            </a:fld>
            <a:endParaRPr lang="fr-FR"/>
          </a:p>
        </p:txBody>
      </p:sp>
    </p:spTree>
    <p:extLst>
      <p:ext uri="{BB962C8B-B14F-4D97-AF65-F5344CB8AC3E}">
        <p14:creationId xmlns:p14="http://schemas.microsoft.com/office/powerpoint/2010/main" val="21088421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a:p>
        </p:txBody>
      </p:sp>
      <p:sp>
        <p:nvSpPr>
          <p:cNvPr id="4" name="Espace réservé du numéro de diapositive 3"/>
          <p:cNvSpPr>
            <a:spLocks noGrp="1"/>
          </p:cNvSpPr>
          <p:nvPr>
            <p:ph type="sldNum" sz="quarter" idx="5"/>
          </p:nvPr>
        </p:nvSpPr>
        <p:spPr/>
        <p:txBody>
          <a:bodyPr rtlCol="0"/>
          <a:lstStyle>
            <a:defPPr>
              <a:defRPr lang="fr-FR"/>
            </a:defPPr>
          </a:lstStyle>
          <a:p>
            <a:pPr rtl="0"/>
            <a:fld id="{F97DC217-DF71-1A49-B3EA-559F1F43B0FF}" type="slidenum">
              <a:rPr lang="fr-FR" smtClean="0"/>
              <a:t>6</a:t>
            </a:fld>
            <a:endParaRPr lang="fr-FR"/>
          </a:p>
        </p:txBody>
      </p:sp>
    </p:spTree>
    <p:extLst>
      <p:ext uri="{BB962C8B-B14F-4D97-AF65-F5344CB8AC3E}">
        <p14:creationId xmlns:p14="http://schemas.microsoft.com/office/powerpoint/2010/main" val="9648444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a:p>
        </p:txBody>
      </p:sp>
      <p:sp>
        <p:nvSpPr>
          <p:cNvPr id="4" name="Espace réservé du numéro de diapositive 3"/>
          <p:cNvSpPr>
            <a:spLocks noGrp="1"/>
          </p:cNvSpPr>
          <p:nvPr>
            <p:ph type="sldNum" sz="quarter" idx="5"/>
          </p:nvPr>
        </p:nvSpPr>
        <p:spPr/>
        <p:txBody>
          <a:bodyPr rtlCol="0"/>
          <a:lstStyle>
            <a:defPPr>
              <a:defRPr lang="fr-FR"/>
            </a:defPPr>
          </a:lstStyle>
          <a:p>
            <a:pPr rtl="0"/>
            <a:fld id="{F97DC217-DF71-1A49-B3EA-559F1F43B0FF}" type="slidenum">
              <a:rPr lang="fr-FR" smtClean="0"/>
              <a:t>7</a:t>
            </a:fld>
            <a:endParaRPr lang="fr-FR"/>
          </a:p>
        </p:txBody>
      </p:sp>
    </p:spTree>
    <p:extLst>
      <p:ext uri="{BB962C8B-B14F-4D97-AF65-F5344CB8AC3E}">
        <p14:creationId xmlns:p14="http://schemas.microsoft.com/office/powerpoint/2010/main" val="14251592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a:p>
        </p:txBody>
      </p:sp>
      <p:sp>
        <p:nvSpPr>
          <p:cNvPr id="4" name="Espace réservé du numéro de diapositive 3"/>
          <p:cNvSpPr>
            <a:spLocks noGrp="1"/>
          </p:cNvSpPr>
          <p:nvPr>
            <p:ph type="sldNum" sz="quarter" idx="5"/>
          </p:nvPr>
        </p:nvSpPr>
        <p:spPr/>
        <p:txBody>
          <a:bodyPr rtlCol="0"/>
          <a:lstStyle>
            <a:defPPr>
              <a:defRPr lang="fr-FR"/>
            </a:defPPr>
          </a:lstStyle>
          <a:p>
            <a:pPr rtl="0"/>
            <a:fld id="{F97DC217-DF71-1A49-B3EA-559F1F43B0FF}" type="slidenum">
              <a:rPr lang="fr-FR" smtClean="0"/>
              <a:t>8</a:t>
            </a:fld>
            <a:endParaRPr lang="fr-FR"/>
          </a:p>
        </p:txBody>
      </p:sp>
    </p:spTree>
    <p:extLst>
      <p:ext uri="{BB962C8B-B14F-4D97-AF65-F5344CB8AC3E}">
        <p14:creationId xmlns:p14="http://schemas.microsoft.com/office/powerpoint/2010/main" val="16390868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a:p>
        </p:txBody>
      </p:sp>
      <p:sp>
        <p:nvSpPr>
          <p:cNvPr id="4" name="Espace réservé du numéro de diapositive 3"/>
          <p:cNvSpPr>
            <a:spLocks noGrp="1"/>
          </p:cNvSpPr>
          <p:nvPr>
            <p:ph type="sldNum" sz="quarter" idx="5"/>
          </p:nvPr>
        </p:nvSpPr>
        <p:spPr/>
        <p:txBody>
          <a:bodyPr rtlCol="0"/>
          <a:lstStyle>
            <a:defPPr>
              <a:defRPr lang="fr-FR"/>
            </a:defPPr>
          </a:lstStyle>
          <a:p>
            <a:pPr rtl="0"/>
            <a:fld id="{F97DC217-DF71-1A49-B3EA-559F1F43B0FF}" type="slidenum">
              <a:rPr lang="fr-FR" smtClean="0"/>
              <a:t>9</a:t>
            </a:fld>
            <a:endParaRPr lang="fr-FR"/>
          </a:p>
        </p:txBody>
      </p:sp>
    </p:spTree>
    <p:extLst>
      <p:ext uri="{BB962C8B-B14F-4D97-AF65-F5344CB8AC3E}">
        <p14:creationId xmlns:p14="http://schemas.microsoft.com/office/powerpoint/2010/main" val="33190867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a:p>
        </p:txBody>
      </p:sp>
      <p:grpSp>
        <p:nvGrpSpPr>
          <p:cNvPr id="7" name="Groupe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e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a:p>
          </p:txBody>
        </p:sp>
        <p:sp>
          <p:nvSpPr>
            <p:cNvPr id="11" name="Forme libre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a:p>
          </p:txBody>
        </p:sp>
        <p:sp>
          <p:nvSpPr>
            <p:cNvPr id="9" name="Forme libre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a:p>
          </p:txBody>
        </p:sp>
        <p:grpSp>
          <p:nvGrpSpPr>
            <p:cNvPr id="6" name="Groupe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orme libre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a:p>
            </p:txBody>
          </p:sp>
          <p:sp>
            <p:nvSpPr>
              <p:cNvPr id="16" name="Forme libre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a:p>
            </p:txBody>
          </p:sp>
        </p:grpSp>
        <p:sp>
          <p:nvSpPr>
            <p:cNvPr id="22" name="Forme libre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a:p>
          </p:txBody>
        </p:sp>
        <p:sp>
          <p:nvSpPr>
            <p:cNvPr id="28" name="Forme libre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a:p>
          </p:txBody>
        </p:sp>
      </p:grpSp>
      <p:sp>
        <p:nvSpPr>
          <p:cNvPr id="2" name="Titr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830130"/>
          </a:xfrm>
        </p:spPr>
        <p:txBody>
          <a:bodyPr rtlCol="0" anchor="b">
            <a:noAutofit/>
          </a:bodyPr>
          <a:lstStyle>
            <a:lvl1pPr algn="l">
              <a:defRPr lang="fr-FR" sz="6000" b="1">
                <a:latin typeface="+mj-lt"/>
              </a:defRPr>
            </a:lvl1pPr>
          </a:lstStyle>
          <a:p>
            <a:pPr rtl="0"/>
            <a:r>
              <a:rPr lang="fr-FR"/>
              <a:t>Cliquez pour ajouter un titre</a:t>
            </a:r>
          </a:p>
        </p:txBody>
      </p:sp>
    </p:spTree>
    <p:extLst>
      <p:ext uri="{BB962C8B-B14F-4D97-AF65-F5344CB8AC3E}">
        <p14:creationId xmlns:p14="http://schemas.microsoft.com/office/powerpoint/2010/main" val="2916498579"/>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Graphique ">
    <p:bg>
      <p:bgPr>
        <a:solidFill>
          <a:schemeClr val="accent2"/>
        </a:solidFill>
        <a:effectLst/>
      </p:bgPr>
    </p:bg>
    <p:spTree>
      <p:nvGrpSpPr>
        <p:cNvPr id="1" name=""/>
        <p:cNvGrpSpPr/>
        <p:nvPr/>
      </p:nvGrpSpPr>
      <p:grpSpPr>
        <a:xfrm>
          <a:off x="0" y="0"/>
          <a:ext cx="0" cy="0"/>
          <a:chOff x="0" y="0"/>
          <a:chExt cx="0" cy="0"/>
        </a:xfrm>
      </p:grpSpPr>
      <p:grpSp>
        <p:nvGrpSpPr>
          <p:cNvPr id="9" name="Groupe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orme libre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a:p>
          </p:txBody>
        </p:sp>
        <p:sp>
          <p:nvSpPr>
            <p:cNvPr id="14" name="Forme libre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a:p>
          </p:txBody>
        </p:sp>
      </p:grpSp>
      <p:sp>
        <p:nvSpPr>
          <p:cNvPr id="2" name="Titr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rtlCol="0" anchor="b">
            <a:noAutofit/>
          </a:bodyPr>
          <a:lstStyle>
            <a:lvl1pPr>
              <a:defRPr lang="fr-FR" sz="4200" b="1">
                <a:latin typeface="+mj-lt"/>
              </a:defRPr>
            </a:lvl1pPr>
          </a:lstStyle>
          <a:p>
            <a:pPr rtl="0"/>
            <a:r>
              <a:rPr lang="fr-FR"/>
              <a:t>Cliquez pour ajouter un titre</a:t>
            </a:r>
          </a:p>
        </p:txBody>
      </p:sp>
      <p:sp>
        <p:nvSpPr>
          <p:cNvPr id="3" name="Espace réservé du contenu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4832"/>
            <a:ext cx="9779182" cy="3366813"/>
          </a:xfrm>
        </p:spPr>
        <p:txBody>
          <a:bodyPr rtlCol="0">
            <a:noAutofit/>
          </a:bodyPr>
          <a:lstStyle>
            <a:lvl1pPr marL="0" indent="0">
              <a:buNone/>
              <a:defRPr lang="fr-FR">
                <a:latin typeface="+mn-lt"/>
              </a:defRPr>
            </a:lvl1pPr>
            <a:lvl2pPr marL="457200" indent="0">
              <a:buNone/>
              <a:defRPr lang="fr-FR">
                <a:latin typeface="+mn-lt"/>
              </a:defRPr>
            </a:lvl2pPr>
            <a:lvl3pPr marL="914400" indent="0">
              <a:buNone/>
              <a:defRPr lang="fr-FR">
                <a:latin typeface="+mn-lt"/>
              </a:defRPr>
            </a:lvl3pPr>
            <a:lvl4pPr marL="1371600" indent="0">
              <a:buNone/>
              <a:defRPr lang="fr-FR">
                <a:latin typeface="+mn-lt"/>
              </a:defRPr>
            </a:lvl4pPr>
            <a:lvl5pPr marL="1828800" indent="0">
              <a:buNone/>
              <a:defRPr lang="fr-FR">
                <a:latin typeface="+mn-lt"/>
              </a:defRPr>
            </a:lvl5pPr>
          </a:lstStyle>
          <a:p>
            <a:pPr lvl="0" rtl="0"/>
            <a:r>
              <a:rPr lang="fr-FR"/>
              <a:t>Cliquer pour ajouter du texte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10" name="Espace réservé de la date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lang="fr-FR" sz="1200">
                <a:solidFill>
                  <a:schemeClr val="accent3"/>
                </a:solidFill>
                <a:latin typeface="+mn-lt"/>
              </a:defRPr>
            </a:lvl1pPr>
          </a:lstStyle>
          <a:p>
            <a:pPr rtl="0"/>
            <a:r>
              <a:rPr lang="fr-FR"/>
              <a:t>08/09/20XX</a:t>
            </a:r>
          </a:p>
        </p:txBody>
      </p:sp>
      <p:sp>
        <p:nvSpPr>
          <p:cNvPr id="11" name="Espace réservé du pied de page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lang="fr-FR" sz="1200">
                <a:solidFill>
                  <a:schemeClr val="accent3"/>
                </a:solidFill>
                <a:latin typeface="+mn-lt"/>
              </a:defRPr>
            </a:lvl1pPr>
          </a:lstStyle>
          <a:p>
            <a:pPr rtl="0"/>
            <a:endParaRPr lang="fr-FR"/>
          </a:p>
        </p:txBody>
      </p:sp>
      <p:sp>
        <p:nvSpPr>
          <p:cNvPr id="12" name="Espace réservé du numéro de diapositive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lang="fr-FR" sz="1200">
                <a:solidFill>
                  <a:schemeClr val="accent3"/>
                </a:solidFill>
                <a:latin typeface="+mn-lt"/>
              </a:defRPr>
            </a:lvl1pPr>
          </a:lstStyle>
          <a:p>
            <a:pPr rtl="0"/>
            <a:fld id="{294A09A9-5501-47C1-A89A-A340965A2BE2}" type="slidenum">
              <a:rPr lang="fr-FR" smtClean="0"/>
              <a:pPr rtl="0"/>
              <a:t>‹N°›</a:t>
            </a:fld>
            <a:endParaRPr lang="fr-FR"/>
          </a:p>
        </p:txBody>
      </p:sp>
    </p:spTree>
    <p:extLst>
      <p:ext uri="{BB962C8B-B14F-4D97-AF65-F5344CB8AC3E}">
        <p14:creationId xmlns:p14="http://schemas.microsoft.com/office/powerpoint/2010/main" val="3190945164"/>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Diapositive de fin">
    <p:spTree>
      <p:nvGrpSpPr>
        <p:cNvPr id="1" name=""/>
        <p:cNvGrpSpPr/>
        <p:nvPr/>
      </p:nvGrpSpPr>
      <p:grpSpPr>
        <a:xfrm>
          <a:off x="0" y="0"/>
          <a:ext cx="0" cy="0"/>
          <a:chOff x="0" y="0"/>
          <a:chExt cx="0" cy="0"/>
        </a:xfrm>
      </p:grpSpPr>
      <p:grpSp>
        <p:nvGrpSpPr>
          <p:cNvPr id="5" name="Groupe 4">
            <a:extLst>
              <a:ext uri="{FF2B5EF4-FFF2-40B4-BE49-F238E27FC236}">
                <a16:creationId xmlns:a16="http://schemas.microsoft.com/office/drawing/2014/main" id="{78AD52EA-B01E-8D38-D87A-BF7EB5B58A82}"/>
              </a:ext>
              <a:ext uri="{C183D7F6-B498-43B3-948B-1728B52AA6E4}">
                <adec:decorative xmlns:adec="http://schemas.microsoft.com/office/drawing/2017/decorative" val="1"/>
              </a:ext>
            </a:extLst>
          </p:cNvPr>
          <p:cNvGrpSpPr/>
          <p:nvPr userDrawn="1"/>
        </p:nvGrpSpPr>
        <p:grpSpPr>
          <a:xfrm>
            <a:off x="0" y="-1"/>
            <a:ext cx="12192001" cy="6864796"/>
            <a:chOff x="0" y="-1"/>
            <a:chExt cx="12192001" cy="6864796"/>
          </a:xfrm>
        </p:grpSpPr>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a:p>
          </p:txBody>
        </p:sp>
        <p:grpSp>
          <p:nvGrpSpPr>
            <p:cNvPr id="6" name="Groupe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orme libre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a:p>
            </p:txBody>
          </p:sp>
          <p:sp>
            <p:nvSpPr>
              <p:cNvPr id="16" name="Forme libre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a:p>
            </p:txBody>
          </p:sp>
        </p:grpSp>
        <p:sp>
          <p:nvSpPr>
            <p:cNvPr id="22" name="Forme libre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a:p>
          </p:txBody>
        </p:sp>
        <p:sp>
          <p:nvSpPr>
            <p:cNvPr id="17" name="Forme libre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a:p>
          </p:txBody>
        </p:sp>
      </p:grpSp>
      <p:sp>
        <p:nvSpPr>
          <p:cNvPr id="2" name="Titr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62811"/>
          </a:xfrm>
        </p:spPr>
        <p:txBody>
          <a:bodyPr rtlCol="0" anchor="b">
            <a:noAutofit/>
          </a:bodyPr>
          <a:lstStyle>
            <a:lvl1pPr algn="l">
              <a:defRPr lang="fr-FR" sz="6000" b="1">
                <a:latin typeface="+mj-lt"/>
              </a:defRPr>
            </a:lvl1pPr>
          </a:lstStyle>
          <a:p>
            <a:pPr rtl="0"/>
            <a:r>
              <a:rPr lang="fr-FR"/>
              <a:t>Cliquez pour ajouter un titre</a:t>
            </a:r>
          </a:p>
        </p:txBody>
      </p:sp>
      <p:sp>
        <p:nvSpPr>
          <p:cNvPr id="3" name="Sous-titr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rtlCol="0" anchor="t" anchorCtr="0">
            <a:normAutofit/>
          </a:bodyPr>
          <a:lstStyle>
            <a:lvl1pPr marL="0" indent="0" algn="l">
              <a:buNone/>
              <a:defRPr lang="fr-FR" sz="2800">
                <a:latin typeface="+mn-lt"/>
              </a:defRPr>
            </a:lvl1pPr>
            <a:lvl2pPr marL="457200" indent="0" algn="ctr">
              <a:buNone/>
              <a:defRPr lang="fr-FR" sz="2000"/>
            </a:lvl2pPr>
            <a:lvl3pPr marL="914400" indent="0" algn="ctr">
              <a:buNone/>
              <a:defRPr lang="fr-FR" sz="1800"/>
            </a:lvl3pPr>
            <a:lvl4pPr marL="1371600" indent="0" algn="ctr">
              <a:buNone/>
              <a:defRPr lang="fr-FR" sz="1600"/>
            </a:lvl4pPr>
            <a:lvl5pPr marL="1828800" indent="0" algn="ctr">
              <a:buNone/>
              <a:defRPr lang="fr-FR" sz="1600"/>
            </a:lvl5pPr>
            <a:lvl6pPr marL="2286000" indent="0" algn="ctr">
              <a:buNone/>
              <a:defRPr lang="fr-FR" sz="1600"/>
            </a:lvl6pPr>
            <a:lvl7pPr marL="2743200" indent="0" algn="ctr">
              <a:buNone/>
              <a:defRPr lang="fr-FR" sz="1600"/>
            </a:lvl7pPr>
            <a:lvl8pPr marL="3200400" indent="0" algn="ctr">
              <a:buNone/>
              <a:defRPr lang="fr-FR" sz="1600"/>
            </a:lvl8pPr>
            <a:lvl9pPr marL="3657600" indent="0" algn="ctr">
              <a:buNone/>
              <a:defRPr lang="fr-FR" sz="1600"/>
            </a:lvl9pPr>
          </a:lstStyle>
          <a:p>
            <a:pPr lvl="0" rtl="0"/>
            <a:r>
              <a:rPr lang="fr-FR"/>
              <a:t>Cliquer pour ajouter du texte</a:t>
            </a:r>
          </a:p>
        </p:txBody>
      </p:sp>
    </p:spTree>
    <p:extLst>
      <p:ext uri="{BB962C8B-B14F-4D97-AF65-F5344CB8AC3E}">
        <p14:creationId xmlns:p14="http://schemas.microsoft.com/office/powerpoint/2010/main" val="2544706900"/>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grpSp>
        <p:nvGrpSpPr>
          <p:cNvPr id="13" name="Groupe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orme libre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a:p>
          </p:txBody>
        </p:sp>
        <p:sp>
          <p:nvSpPr>
            <p:cNvPr id="5" name="Forme libre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a:latin typeface="+mn-lt"/>
              </a:endParaRPr>
            </a:p>
          </p:txBody>
        </p:sp>
        <p:sp>
          <p:nvSpPr>
            <p:cNvPr id="6" name="Forme libre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a:p>
          </p:txBody>
        </p:sp>
        <p:grpSp>
          <p:nvGrpSpPr>
            <p:cNvPr id="9" name="Groupe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orme libre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a:latin typeface="+mn-lt"/>
                </a:endParaRPr>
              </a:p>
            </p:txBody>
          </p:sp>
          <p:sp>
            <p:nvSpPr>
              <p:cNvPr id="8" name="Forme libre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a:latin typeface="+mn-lt"/>
                </a:endParaRPr>
              </a:p>
            </p:txBody>
          </p:sp>
        </p:grpSp>
      </p:grpSp>
      <p:sp>
        <p:nvSpPr>
          <p:cNvPr id="2" name="Titr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58864" y="102021"/>
            <a:ext cx="9779183" cy="1744415"/>
          </a:xfrm>
        </p:spPr>
        <p:txBody>
          <a:bodyPr rtlCol="0" anchor="b">
            <a:noAutofit/>
          </a:bodyPr>
          <a:lstStyle>
            <a:lvl1pPr>
              <a:defRPr lang="fr-FR" sz="4200" b="1">
                <a:latin typeface="+mj-lt"/>
              </a:defRPr>
            </a:lvl1pPr>
          </a:lstStyle>
          <a:p>
            <a:pPr rtl="0"/>
            <a:r>
              <a:rPr lang="fr-FR"/>
              <a:t>Cliquez pour ajouter un titre</a:t>
            </a:r>
          </a:p>
        </p:txBody>
      </p:sp>
      <p:sp>
        <p:nvSpPr>
          <p:cNvPr id="3" name="Espace réservé du contenu 2">
            <a:extLst>
              <a:ext uri="{FF2B5EF4-FFF2-40B4-BE49-F238E27FC236}">
                <a16:creationId xmlns:a16="http://schemas.microsoft.com/office/drawing/2014/main" id="{8A6FC6F2-80B4-49A7-9448-33FE2DF0E967}"/>
              </a:ext>
            </a:extLst>
          </p:cNvPr>
          <p:cNvSpPr>
            <a:spLocks noGrp="1"/>
          </p:cNvSpPr>
          <p:nvPr>
            <p:ph idx="1" hasCustomPrompt="1"/>
          </p:nvPr>
        </p:nvSpPr>
        <p:spPr>
          <a:xfrm>
            <a:off x="1158865" y="2017467"/>
            <a:ext cx="9779182" cy="3366815"/>
          </a:xfrm>
        </p:spPr>
        <p:txBody>
          <a:bodyPr rtlCol="0">
            <a:normAutofit/>
          </a:bodyPr>
          <a:lstStyle>
            <a:lvl1pPr marL="0" indent="0">
              <a:buNone/>
              <a:defRPr lang="fr-FR">
                <a:latin typeface="+mn-lt"/>
              </a:defRPr>
            </a:lvl1pPr>
            <a:lvl2pPr marL="457200" indent="0">
              <a:buNone/>
              <a:defRPr lang="fr-FR">
                <a:latin typeface="+mn-lt"/>
              </a:defRPr>
            </a:lvl2pPr>
            <a:lvl3pPr marL="914400" indent="0">
              <a:buNone/>
              <a:defRPr lang="fr-FR">
                <a:latin typeface="+mn-lt"/>
              </a:defRPr>
            </a:lvl3pPr>
            <a:lvl4pPr marL="1371600" indent="0">
              <a:buNone/>
              <a:defRPr lang="fr-FR">
                <a:latin typeface="+mn-lt"/>
              </a:defRPr>
            </a:lvl4pPr>
            <a:lvl5pPr marL="1828800" indent="0">
              <a:buNone/>
              <a:defRPr lang="fr-FR">
                <a:latin typeface="+mn-lt"/>
              </a:defRPr>
            </a:lvl5pPr>
          </a:lstStyle>
          <a:p>
            <a:pPr lvl="0" rtl="0"/>
            <a:r>
              <a:rPr lang="fr-FR"/>
              <a:t>Cliquer pour ajouter du texte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10" name="Espace réservé de la date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lang="fr-FR" sz="1200">
                <a:solidFill>
                  <a:schemeClr val="accent3"/>
                </a:solidFill>
                <a:latin typeface="+mn-lt"/>
              </a:defRPr>
            </a:lvl1pPr>
          </a:lstStyle>
          <a:p>
            <a:pPr rtl="0"/>
            <a:r>
              <a:rPr lang="fr-FR"/>
              <a:t>08/09/20XX</a:t>
            </a:r>
          </a:p>
        </p:txBody>
      </p:sp>
      <p:sp>
        <p:nvSpPr>
          <p:cNvPr id="11" name="Espace réservé du pied de page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lang="fr-FR" sz="1200">
                <a:solidFill>
                  <a:schemeClr val="accent3"/>
                </a:solidFill>
                <a:latin typeface="+mn-lt"/>
              </a:defRPr>
            </a:lvl1pPr>
          </a:lstStyle>
          <a:p>
            <a:pPr rtl="0"/>
            <a:endParaRPr lang="fr-FR"/>
          </a:p>
        </p:txBody>
      </p:sp>
      <p:sp>
        <p:nvSpPr>
          <p:cNvPr id="12" name="Espace réservé du numéro de diapositive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lang="fr-FR" sz="1200">
                <a:solidFill>
                  <a:schemeClr val="accent2"/>
                </a:solidFill>
                <a:latin typeface="+mn-lt"/>
              </a:defRPr>
            </a:lvl1pPr>
          </a:lstStyle>
          <a:p>
            <a:pPr rtl="0"/>
            <a:fld id="{294A09A9-5501-47C1-A89A-A340965A2BE2}" type="slidenum">
              <a:rPr lang="fr-FR" smtClean="0"/>
              <a:pPr rtl="0"/>
              <a:t>‹N°›</a:t>
            </a:fld>
            <a:endParaRPr lang="fr-FR"/>
          </a:p>
        </p:txBody>
      </p:sp>
    </p:spTree>
    <p:extLst>
      <p:ext uri="{BB962C8B-B14F-4D97-AF65-F5344CB8AC3E}">
        <p14:creationId xmlns:p14="http://schemas.microsoft.com/office/powerpoint/2010/main" val="2782271272"/>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et contenu 2">
    <p:bg>
      <p:bgPr>
        <a:solidFill>
          <a:schemeClr val="accent2"/>
        </a:solidFill>
        <a:effectLst/>
      </p:bgPr>
    </p:bg>
    <p:spTree>
      <p:nvGrpSpPr>
        <p:cNvPr id="1" name=""/>
        <p:cNvGrpSpPr/>
        <p:nvPr/>
      </p:nvGrpSpPr>
      <p:grpSpPr>
        <a:xfrm>
          <a:off x="0" y="0"/>
          <a:ext cx="0" cy="0"/>
          <a:chOff x="0" y="0"/>
          <a:chExt cx="0" cy="0"/>
        </a:xfrm>
      </p:grpSpPr>
      <p:grpSp>
        <p:nvGrpSpPr>
          <p:cNvPr id="2" name="Groupe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a:p>
          </p:txBody>
        </p:sp>
        <p:sp>
          <p:nvSpPr>
            <p:cNvPr id="12" name="Forme libre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a:p>
          </p:txBody>
        </p:sp>
        <p:sp>
          <p:nvSpPr>
            <p:cNvPr id="14" name="Forme libre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a:p>
          </p:txBody>
        </p:sp>
        <p:sp>
          <p:nvSpPr>
            <p:cNvPr id="15" name="Forme libre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a:p>
          </p:txBody>
        </p:sp>
      </p:grpSp>
      <p:sp>
        <p:nvSpPr>
          <p:cNvPr id="13" name="Titr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085"/>
            <a:ext cx="9779183" cy="1600835"/>
          </a:xfrm>
        </p:spPr>
        <p:txBody>
          <a:bodyPr rtlCol="0" anchor="b">
            <a:noAutofit/>
          </a:bodyPr>
          <a:lstStyle>
            <a:lvl1pPr>
              <a:defRPr lang="fr-FR" sz="4200" b="1">
                <a:latin typeface="+mj-lt"/>
              </a:defRPr>
            </a:lvl1pPr>
          </a:lstStyle>
          <a:p>
            <a:pPr rtl="0"/>
            <a:r>
              <a:rPr lang="fr-FR"/>
              <a:t>Cliquez pour ajouter un titre</a:t>
            </a:r>
          </a:p>
        </p:txBody>
      </p:sp>
      <p:sp>
        <p:nvSpPr>
          <p:cNvPr id="3" name="Espace réservé du contenu 2">
            <a:extLst>
              <a:ext uri="{FF2B5EF4-FFF2-40B4-BE49-F238E27FC236}">
                <a16:creationId xmlns:a16="http://schemas.microsoft.com/office/drawing/2014/main" id="{CA1EED44-783E-8705-4119-D7E9F7D4F2B4}"/>
              </a:ext>
            </a:extLst>
          </p:cNvPr>
          <p:cNvSpPr>
            <a:spLocks noGrp="1"/>
          </p:cNvSpPr>
          <p:nvPr>
            <p:ph idx="14" hasCustomPrompt="1"/>
          </p:nvPr>
        </p:nvSpPr>
        <p:spPr>
          <a:xfrm>
            <a:off x="1166087" y="2652713"/>
            <a:ext cx="9780587" cy="3436936"/>
          </a:xfrm>
        </p:spPr>
        <p:txBody>
          <a:bodyPr rtlCol="0">
            <a:normAutofit/>
          </a:bodyPr>
          <a:lstStyle>
            <a:lvl1pPr marL="342900" indent="-283464">
              <a:spcBef>
                <a:spcPts val="1000"/>
              </a:spcBef>
              <a:buFont typeface="Arial" panose="020B0604020202020204" pitchFamily="34" charset="0"/>
              <a:buChar char="•"/>
              <a:defRPr lang="fr-FR" sz="2000">
                <a:solidFill>
                  <a:schemeClr val="bg1"/>
                </a:solidFill>
                <a:latin typeface="+mn-lt"/>
              </a:defRPr>
            </a:lvl1pPr>
            <a:lvl2pPr marL="566928" indent="-283464">
              <a:spcBef>
                <a:spcPts val="1000"/>
              </a:spcBef>
              <a:buFont typeface="Arial" panose="020B0604020202020204" pitchFamily="34" charset="0"/>
              <a:buChar char="•"/>
              <a:defRPr lang="fr-FR" sz="2000">
                <a:solidFill>
                  <a:schemeClr val="bg1"/>
                </a:solidFill>
                <a:latin typeface="+mn-lt"/>
              </a:defRPr>
            </a:lvl2pPr>
            <a:lvl3pPr marL="850392" indent="-283464">
              <a:spcBef>
                <a:spcPts val="1000"/>
              </a:spcBef>
              <a:buFont typeface="Arial" panose="020B0604020202020204" pitchFamily="34" charset="0"/>
              <a:buChar char="•"/>
              <a:defRPr lang="fr-FR" sz="2000">
                <a:solidFill>
                  <a:schemeClr val="bg1"/>
                </a:solidFill>
                <a:latin typeface="+mn-lt"/>
              </a:defRPr>
            </a:lvl3pPr>
            <a:lvl4pPr marL="1097280" indent="-283464">
              <a:spcBef>
                <a:spcPts val="1000"/>
              </a:spcBef>
              <a:buFont typeface="Arial" panose="020B0604020202020204" pitchFamily="34" charset="0"/>
              <a:buChar char="•"/>
              <a:defRPr lang="fr-FR" sz="2000">
                <a:solidFill>
                  <a:schemeClr val="bg1"/>
                </a:solidFill>
                <a:latin typeface="+mn-lt"/>
              </a:defRPr>
            </a:lvl4pPr>
            <a:lvl5pPr marL="1371600" indent="-283464">
              <a:spcBef>
                <a:spcPts val="1000"/>
              </a:spcBef>
              <a:buFont typeface="Arial" panose="020B0604020202020204" pitchFamily="34" charset="0"/>
              <a:buChar char="•"/>
              <a:defRPr lang="fr-FR" sz="2000">
                <a:solidFill>
                  <a:schemeClr val="bg1"/>
                </a:solidFill>
                <a:latin typeface="+mn-lt"/>
              </a:defRPr>
            </a:lvl5pPr>
          </a:lstStyle>
          <a:p>
            <a:pPr lvl="0" rtl="0"/>
            <a:r>
              <a:rPr lang="fr-FR"/>
              <a:t>Cliquer pour ajouter du texte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4" name="Espace réservé de la date 3">
            <a:extLst>
              <a:ext uri="{FF2B5EF4-FFF2-40B4-BE49-F238E27FC236}">
                <a16:creationId xmlns:a16="http://schemas.microsoft.com/office/drawing/2014/main" id="{8E95D4F5-F69B-42F6-8A9D-330F696E144B}"/>
              </a:ext>
            </a:extLst>
          </p:cNvPr>
          <p:cNvSpPr>
            <a:spLocks noGrp="1"/>
          </p:cNvSpPr>
          <p:nvPr>
            <p:ph type="dt" sz="half" idx="10"/>
          </p:nvPr>
        </p:nvSpPr>
        <p:spPr/>
        <p:txBody>
          <a:bodyPr rtlCol="0">
            <a:noAutofit/>
          </a:bodyPr>
          <a:lstStyle>
            <a:lvl1pPr>
              <a:defRPr lang="fr-FR">
                <a:solidFill>
                  <a:schemeClr val="accent2"/>
                </a:solidFill>
                <a:latin typeface="+mn-lt"/>
              </a:defRPr>
            </a:lvl1pPr>
          </a:lstStyle>
          <a:p>
            <a:pPr rtl="0"/>
            <a:r>
              <a:rPr lang="fr-FR"/>
              <a:t>08/09/20XX</a:t>
            </a:r>
          </a:p>
        </p:txBody>
      </p:sp>
      <p:sp>
        <p:nvSpPr>
          <p:cNvPr id="5" name="Espace réservé du pied de page 4">
            <a:extLst>
              <a:ext uri="{FF2B5EF4-FFF2-40B4-BE49-F238E27FC236}">
                <a16:creationId xmlns:a16="http://schemas.microsoft.com/office/drawing/2014/main" id="{FA79A23A-2238-4904-8692-9F2DAE8B8FC9}"/>
              </a:ext>
            </a:extLst>
          </p:cNvPr>
          <p:cNvSpPr>
            <a:spLocks noGrp="1"/>
          </p:cNvSpPr>
          <p:nvPr>
            <p:ph type="ftr" sz="quarter" idx="11"/>
          </p:nvPr>
        </p:nvSpPr>
        <p:spPr/>
        <p:txBody>
          <a:bodyPr rtlCol="0">
            <a:noAutofit/>
          </a:bodyPr>
          <a:lstStyle>
            <a:lvl1pPr>
              <a:defRPr lang="fr-FR">
                <a:solidFill>
                  <a:schemeClr val="accent2"/>
                </a:solidFill>
                <a:latin typeface="+mn-lt"/>
              </a:defRPr>
            </a:lvl1pPr>
          </a:lstStyle>
          <a:p>
            <a:pPr rtl="0"/>
            <a:endParaRPr lang="fr-FR"/>
          </a:p>
        </p:txBody>
      </p:sp>
      <p:sp>
        <p:nvSpPr>
          <p:cNvPr id="6" name="Espace réservé du numéro de diapositive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rtlCol="0">
            <a:noAutofit/>
          </a:bodyPr>
          <a:lstStyle>
            <a:lvl1pPr>
              <a:defRPr lang="fr-FR">
                <a:solidFill>
                  <a:schemeClr val="accent3"/>
                </a:solidFill>
                <a:latin typeface="+mn-lt"/>
              </a:defRPr>
            </a:lvl1pPr>
          </a:lstStyle>
          <a:p>
            <a:pPr rtl="0"/>
            <a:fld id="{294A09A9-5501-47C1-A89A-A340965A2BE2}" type="slidenum">
              <a:rPr lang="fr-FR" smtClean="0"/>
              <a:pPr rtl="0"/>
              <a:t>‹N°›</a:t>
            </a:fld>
            <a:endParaRPr lang="fr-FR"/>
          </a:p>
        </p:txBody>
      </p:sp>
    </p:spTree>
    <p:extLst>
      <p:ext uri="{BB962C8B-B14F-4D97-AF65-F5344CB8AC3E}">
        <p14:creationId xmlns:p14="http://schemas.microsoft.com/office/powerpoint/2010/main" val="2883176917"/>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re de la section">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23" name="Forme libre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a:p>
          </p:txBody>
        </p:sp>
        <p:grpSp>
          <p:nvGrpSpPr>
            <p:cNvPr id="6" name="Groupe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orme libre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a:p>
            </p:txBody>
          </p:sp>
          <p:sp>
            <p:nvSpPr>
              <p:cNvPr id="16" name="Forme libre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a:p>
            </p:txBody>
          </p:sp>
        </p:grpSp>
        <p:sp>
          <p:nvSpPr>
            <p:cNvPr id="17" name="Forme libre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a:p>
          </p:txBody>
        </p:sp>
        <p:sp>
          <p:nvSpPr>
            <p:cNvPr id="18" name="Forme libre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a:p>
          </p:txBody>
        </p:sp>
      </p:grpSp>
      <p:sp>
        <p:nvSpPr>
          <p:cNvPr id="2" name="Titr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bIns="0" rtlCol="0" anchor="b">
            <a:noAutofit/>
          </a:bodyPr>
          <a:lstStyle>
            <a:lvl1pPr algn="l">
              <a:defRPr lang="fr-FR" sz="6000" b="1">
                <a:solidFill>
                  <a:schemeClr val="bg1"/>
                </a:solidFill>
                <a:latin typeface="+mj-lt"/>
              </a:defRPr>
            </a:lvl1pPr>
          </a:lstStyle>
          <a:p>
            <a:pPr rtl="0"/>
            <a:r>
              <a:rPr lang="fr-FR"/>
              <a:t>Cliquez pour ajouter un titre</a:t>
            </a:r>
          </a:p>
        </p:txBody>
      </p:sp>
      <p:sp>
        <p:nvSpPr>
          <p:cNvPr id="3" name="Sous-titr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rtlCol="0" anchor="ctr" anchorCtr="0">
            <a:noAutofit/>
          </a:bodyPr>
          <a:lstStyle>
            <a:lvl1pPr marL="0" indent="0" algn="l">
              <a:buNone/>
              <a:defRPr lang="fr-FR" sz="3200">
                <a:solidFill>
                  <a:schemeClr val="bg1"/>
                </a:solidFill>
                <a:latin typeface="+mn-lt"/>
              </a:defRPr>
            </a:lvl1pPr>
            <a:lvl2pPr marL="457200" indent="0" algn="ctr">
              <a:buNone/>
              <a:defRPr lang="fr-FR" sz="2000"/>
            </a:lvl2pPr>
            <a:lvl3pPr marL="914400" indent="0" algn="ctr">
              <a:buNone/>
              <a:defRPr lang="fr-FR" sz="1800"/>
            </a:lvl3pPr>
            <a:lvl4pPr marL="1371600" indent="0" algn="ctr">
              <a:buNone/>
              <a:defRPr lang="fr-FR" sz="1600"/>
            </a:lvl4pPr>
            <a:lvl5pPr marL="1828800" indent="0" algn="ctr">
              <a:buNone/>
              <a:defRPr lang="fr-FR" sz="1600"/>
            </a:lvl5pPr>
            <a:lvl6pPr marL="2286000" indent="0" algn="ctr">
              <a:buNone/>
              <a:defRPr lang="fr-FR" sz="1600"/>
            </a:lvl6pPr>
            <a:lvl7pPr marL="2743200" indent="0" algn="ctr">
              <a:buNone/>
              <a:defRPr lang="fr-FR" sz="1600"/>
            </a:lvl7pPr>
            <a:lvl8pPr marL="3200400" indent="0" algn="ctr">
              <a:buNone/>
              <a:defRPr lang="fr-FR" sz="1600"/>
            </a:lvl8pPr>
            <a:lvl9pPr marL="3657600" indent="0" algn="ctr">
              <a:buNone/>
              <a:defRPr lang="fr-FR" sz="1600"/>
            </a:lvl9pPr>
          </a:lstStyle>
          <a:p>
            <a:pPr rtl="0"/>
            <a:r>
              <a:rPr lang="fr-FR"/>
              <a:t>Cliquez pour ajouter un sous-titre</a:t>
            </a:r>
          </a:p>
        </p:txBody>
      </p:sp>
    </p:spTree>
    <p:extLst>
      <p:ext uri="{BB962C8B-B14F-4D97-AF65-F5344CB8AC3E}">
        <p14:creationId xmlns:p14="http://schemas.microsoft.com/office/powerpoint/2010/main" val="986529405"/>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re et contenu de 2 colonnes">
    <p:spTree>
      <p:nvGrpSpPr>
        <p:cNvPr id="1" name=""/>
        <p:cNvGrpSpPr/>
        <p:nvPr/>
      </p:nvGrpSpPr>
      <p:grpSpPr>
        <a:xfrm>
          <a:off x="0" y="0"/>
          <a:ext cx="0" cy="0"/>
          <a:chOff x="0" y="0"/>
          <a:chExt cx="0" cy="0"/>
        </a:xfrm>
      </p:grpSpPr>
      <p:grpSp>
        <p:nvGrpSpPr>
          <p:cNvPr id="16" name="Groupe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orme libre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a:p>
          </p:txBody>
        </p:sp>
        <p:sp>
          <p:nvSpPr>
            <p:cNvPr id="5" name="Forme libre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a:p>
          </p:txBody>
        </p:sp>
        <p:sp>
          <p:nvSpPr>
            <p:cNvPr id="6" name="Forme libre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a:p>
          </p:txBody>
        </p:sp>
        <p:grpSp>
          <p:nvGrpSpPr>
            <p:cNvPr id="9" name="Groupe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orme libre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a:latin typeface="+mn-lt"/>
                </a:endParaRPr>
              </a:p>
            </p:txBody>
          </p:sp>
          <p:sp>
            <p:nvSpPr>
              <p:cNvPr id="8" name="Forme libre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a:latin typeface="+mn-lt"/>
                </a:endParaRPr>
              </a:p>
            </p:txBody>
          </p:sp>
        </p:grpSp>
      </p:grpSp>
      <p:sp>
        <p:nvSpPr>
          <p:cNvPr id="2" name="Titr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601200" cy="1653371"/>
          </a:xfrm>
        </p:spPr>
        <p:txBody>
          <a:bodyPr rtlCol="0" anchor="b">
            <a:noAutofit/>
          </a:bodyPr>
          <a:lstStyle>
            <a:lvl1pPr>
              <a:defRPr lang="fr-FR" sz="4200" b="1">
                <a:latin typeface="+mj-lt"/>
              </a:defRPr>
            </a:lvl1pPr>
          </a:lstStyle>
          <a:p>
            <a:pPr rtl="0"/>
            <a:r>
              <a:rPr lang="fr-FR"/>
              <a:t>Cliquez pour ajouter un titre</a:t>
            </a:r>
          </a:p>
        </p:txBody>
      </p:sp>
      <p:sp>
        <p:nvSpPr>
          <p:cNvPr id="3" name="Espace réservé du contenu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23984"/>
            <a:ext cx="4663440" cy="3332832"/>
          </a:xfrm>
        </p:spPr>
        <p:txBody>
          <a:bodyPr rtlCol="0">
            <a:normAutofit/>
          </a:bodyPr>
          <a:lstStyle>
            <a:lvl1pPr marL="0" indent="0">
              <a:spcBef>
                <a:spcPts val="1000"/>
              </a:spcBef>
              <a:buFont typeface="Arial" panose="020B0604020202020204" pitchFamily="34" charset="0"/>
              <a:buNone/>
              <a:defRPr lang="fr-FR" sz="2000">
                <a:latin typeface="+mn-lt"/>
              </a:defRPr>
            </a:lvl1pPr>
            <a:lvl2pPr marL="283464" indent="-283464">
              <a:spcBef>
                <a:spcPts val="1000"/>
              </a:spcBef>
              <a:buFont typeface="Arial" panose="020B0604020202020204" pitchFamily="34" charset="0"/>
              <a:buChar char="•"/>
              <a:defRPr lang="fr-FR" sz="2000">
                <a:latin typeface="+mn-lt"/>
              </a:defRPr>
            </a:lvl2pPr>
            <a:lvl3pPr marL="566928" indent="-283464">
              <a:spcBef>
                <a:spcPts val="1000"/>
              </a:spcBef>
              <a:buFont typeface="Arial" panose="020B0604020202020204" pitchFamily="34" charset="0"/>
              <a:buChar char="•"/>
              <a:defRPr lang="fr-FR" sz="2000">
                <a:latin typeface="+mn-lt"/>
              </a:defRPr>
            </a:lvl3pPr>
            <a:lvl4pPr marL="850392" indent="-283464">
              <a:spcBef>
                <a:spcPts val="1000"/>
              </a:spcBef>
              <a:buFont typeface="Arial" panose="020B0604020202020204" pitchFamily="34" charset="0"/>
              <a:buChar char="•"/>
              <a:defRPr lang="fr-FR" sz="2000">
                <a:latin typeface="+mn-lt"/>
              </a:defRPr>
            </a:lvl4pPr>
            <a:lvl5pPr marL="1133856" indent="-283464">
              <a:spcBef>
                <a:spcPts val="1000"/>
              </a:spcBef>
              <a:buFont typeface="Arial" panose="020B0604020202020204" pitchFamily="34" charset="0"/>
              <a:buChar char="•"/>
              <a:defRPr lang="fr-FR" sz="2000">
                <a:latin typeface="+mn-lt"/>
              </a:defRPr>
            </a:lvl5pPr>
          </a:lstStyle>
          <a:p>
            <a:pPr lvl="0" rtl="0"/>
            <a:r>
              <a:rPr lang="fr-FR"/>
              <a:t>Cliquer pour ajouter du texte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13" name="Espace réservé du contenu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023984"/>
            <a:ext cx="4663440" cy="3332832"/>
          </a:xfrm>
        </p:spPr>
        <p:txBody>
          <a:bodyPr rtlCol="0">
            <a:normAutofit/>
          </a:bodyPr>
          <a:lstStyle>
            <a:lvl1pPr marL="0" indent="0">
              <a:spcBef>
                <a:spcPts val="1000"/>
              </a:spcBef>
              <a:buFont typeface="Arial" panose="020B0604020202020204" pitchFamily="34" charset="0"/>
              <a:buNone/>
              <a:defRPr lang="fr-FR" sz="2000">
                <a:latin typeface="+mn-lt"/>
              </a:defRPr>
            </a:lvl1pPr>
            <a:lvl2pPr marL="283464" indent="-283464">
              <a:spcBef>
                <a:spcPts val="1000"/>
              </a:spcBef>
              <a:buFont typeface="Arial" panose="020B0604020202020204" pitchFamily="34" charset="0"/>
              <a:buChar char="•"/>
              <a:defRPr lang="fr-FR" sz="2000">
                <a:latin typeface="+mn-lt"/>
              </a:defRPr>
            </a:lvl2pPr>
            <a:lvl3pPr marL="566928" indent="-283464">
              <a:spcBef>
                <a:spcPts val="1000"/>
              </a:spcBef>
              <a:buFont typeface="Arial" panose="020B0604020202020204" pitchFamily="34" charset="0"/>
              <a:buChar char="•"/>
              <a:defRPr lang="fr-FR" sz="2000">
                <a:latin typeface="+mn-lt"/>
              </a:defRPr>
            </a:lvl3pPr>
            <a:lvl4pPr marL="850392" indent="-283464">
              <a:spcBef>
                <a:spcPts val="1000"/>
              </a:spcBef>
              <a:buFont typeface="Arial" panose="020B0604020202020204" pitchFamily="34" charset="0"/>
              <a:buChar char="•"/>
              <a:defRPr lang="fr-FR" sz="2000">
                <a:latin typeface="+mn-lt"/>
              </a:defRPr>
            </a:lvl4pPr>
            <a:lvl5pPr marL="1133856" indent="-283464">
              <a:spcBef>
                <a:spcPts val="1000"/>
              </a:spcBef>
              <a:buFont typeface="Arial" panose="020B0604020202020204" pitchFamily="34" charset="0"/>
              <a:buChar char="•"/>
              <a:defRPr lang="fr-FR" sz="2000">
                <a:latin typeface="+mn-lt"/>
              </a:defRPr>
            </a:lvl5pPr>
          </a:lstStyle>
          <a:p>
            <a:pPr lvl="0" rtl="0"/>
            <a:r>
              <a:rPr lang="fr-FR"/>
              <a:t>Cliquer pour ajouter du texte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10" name="Espace réservé de la date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lang="fr-FR" sz="1200">
                <a:solidFill>
                  <a:schemeClr val="accent3"/>
                </a:solidFill>
                <a:latin typeface="+mn-lt"/>
              </a:defRPr>
            </a:lvl1pPr>
          </a:lstStyle>
          <a:p>
            <a:pPr rtl="0"/>
            <a:r>
              <a:rPr lang="fr-FR"/>
              <a:t>08/09/20XX</a:t>
            </a:r>
          </a:p>
        </p:txBody>
      </p:sp>
      <p:sp>
        <p:nvSpPr>
          <p:cNvPr id="11" name="Espace réservé du pied de page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lang="fr-FR" sz="1200">
                <a:solidFill>
                  <a:schemeClr val="accent3"/>
                </a:solidFill>
                <a:latin typeface="+mn-lt"/>
              </a:defRPr>
            </a:lvl1pPr>
          </a:lstStyle>
          <a:p>
            <a:pPr rtl="0"/>
            <a:endParaRPr lang="fr-FR"/>
          </a:p>
        </p:txBody>
      </p:sp>
      <p:sp>
        <p:nvSpPr>
          <p:cNvPr id="12" name="Espace réservé du numéro de diapositive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lang="fr-FR" sz="1200">
                <a:solidFill>
                  <a:schemeClr val="accent2"/>
                </a:solidFill>
                <a:latin typeface="+mn-lt"/>
              </a:defRPr>
            </a:lvl1pPr>
          </a:lstStyle>
          <a:p>
            <a:pPr rtl="0"/>
            <a:fld id="{294A09A9-5501-47C1-A89A-A340965A2BE2}" type="slidenum">
              <a:rPr lang="fr-FR" smtClean="0"/>
              <a:pPr rtl="0"/>
              <a:t>‹N°›</a:t>
            </a:fld>
            <a:endParaRPr lang="fr-FR"/>
          </a:p>
        </p:txBody>
      </p:sp>
    </p:spTree>
    <p:extLst>
      <p:ext uri="{BB962C8B-B14F-4D97-AF65-F5344CB8AC3E}">
        <p14:creationId xmlns:p14="http://schemas.microsoft.com/office/powerpoint/2010/main" val="767843504"/>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et 2 contenus">
    <p:bg>
      <p:bgPr>
        <a:solidFill>
          <a:schemeClr val="accent1"/>
        </a:solidFill>
        <a:effectLst/>
      </p:bgPr>
    </p:bg>
    <p:spTree>
      <p:nvGrpSpPr>
        <p:cNvPr id="1" name=""/>
        <p:cNvGrpSpPr/>
        <p:nvPr/>
      </p:nvGrpSpPr>
      <p:grpSpPr>
        <a:xfrm>
          <a:off x="0" y="0"/>
          <a:ext cx="0" cy="0"/>
          <a:chOff x="0" y="0"/>
          <a:chExt cx="0" cy="0"/>
        </a:xfrm>
      </p:grpSpPr>
      <p:grpSp>
        <p:nvGrpSpPr>
          <p:cNvPr id="6" name="Groupe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orme libre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a:p>
          </p:txBody>
        </p:sp>
        <p:sp>
          <p:nvSpPr>
            <p:cNvPr id="5" name="Forme libre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a:p>
          </p:txBody>
        </p:sp>
      </p:grpSp>
      <p:sp>
        <p:nvSpPr>
          <p:cNvPr id="2" name="Titr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69008"/>
            <a:ext cx="9779183" cy="1706563"/>
          </a:xfrm>
        </p:spPr>
        <p:txBody>
          <a:bodyPr rtlCol="0" anchor="b">
            <a:noAutofit/>
          </a:bodyPr>
          <a:lstStyle>
            <a:lvl1pPr>
              <a:defRPr lang="fr-FR" sz="4200" b="1">
                <a:solidFill>
                  <a:schemeClr val="bg1"/>
                </a:solidFill>
                <a:latin typeface="+mj-lt"/>
              </a:defRPr>
            </a:lvl1pPr>
          </a:lstStyle>
          <a:p>
            <a:pPr rtl="0"/>
            <a:r>
              <a:rPr lang="fr-FR"/>
              <a:t>Cliquez pour ajouter un titre</a:t>
            </a:r>
          </a:p>
        </p:txBody>
      </p:sp>
      <p:sp>
        <p:nvSpPr>
          <p:cNvPr id="14" name="Espace réservé du contenu 2">
            <a:extLst>
              <a:ext uri="{FF2B5EF4-FFF2-40B4-BE49-F238E27FC236}">
                <a16:creationId xmlns:a16="http://schemas.microsoft.com/office/drawing/2014/main" id="{926B296A-EB6A-9BE9-E813-B15C46524F4D}"/>
              </a:ext>
            </a:extLst>
          </p:cNvPr>
          <p:cNvSpPr>
            <a:spLocks noGrp="1"/>
          </p:cNvSpPr>
          <p:nvPr>
            <p:ph idx="12" hasCustomPrompt="1"/>
          </p:nvPr>
        </p:nvSpPr>
        <p:spPr>
          <a:xfrm>
            <a:off x="1167493" y="2023984"/>
            <a:ext cx="4663440" cy="3332832"/>
          </a:xfrm>
        </p:spPr>
        <p:txBody>
          <a:bodyPr rtlCol="0">
            <a:normAutofit/>
          </a:bodyPr>
          <a:lstStyle>
            <a:lvl1pPr marL="530352" indent="-530352">
              <a:spcBef>
                <a:spcPts val="1000"/>
              </a:spcBef>
              <a:buFont typeface="+mj-lt"/>
              <a:buAutoNum type="arabicPeriod"/>
              <a:defRPr lang="fr-FR" sz="2000">
                <a:solidFill>
                  <a:schemeClr val="bg1"/>
                </a:solidFill>
                <a:latin typeface="+mn-lt"/>
              </a:defRPr>
            </a:lvl1pPr>
            <a:lvl2pPr marL="1097280" indent="-530352">
              <a:spcBef>
                <a:spcPts val="1000"/>
              </a:spcBef>
              <a:buFont typeface="+mj-lt"/>
              <a:buAutoNum type="alphaLcPeriod"/>
              <a:defRPr lang="fr-FR" sz="2000">
                <a:solidFill>
                  <a:schemeClr val="bg1"/>
                </a:solidFill>
                <a:latin typeface="+mn-lt"/>
              </a:defRPr>
            </a:lvl2pPr>
            <a:lvl3pPr marL="1645920" indent="-530352">
              <a:spcBef>
                <a:spcPts val="1000"/>
              </a:spcBef>
              <a:buFont typeface="+mj-lt"/>
              <a:buAutoNum type="arabicParenR"/>
              <a:defRPr lang="fr-FR" sz="2000">
                <a:solidFill>
                  <a:schemeClr val="bg1"/>
                </a:solidFill>
                <a:latin typeface="+mn-lt"/>
              </a:defRPr>
            </a:lvl3pPr>
            <a:lvl4pPr marL="1920240" indent="-530352">
              <a:spcBef>
                <a:spcPts val="1000"/>
              </a:spcBef>
              <a:buFont typeface="+mj-lt"/>
              <a:buAutoNum type="alphaLcParenR"/>
              <a:defRPr lang="fr-FR" sz="2000">
                <a:solidFill>
                  <a:schemeClr val="bg1"/>
                </a:solidFill>
                <a:latin typeface="+mn-lt"/>
              </a:defRPr>
            </a:lvl4pPr>
            <a:lvl5pPr marL="2560320" indent="-514350">
              <a:spcBef>
                <a:spcPts val="1000"/>
              </a:spcBef>
              <a:buFont typeface="+mj-lt"/>
              <a:buAutoNum type="romanLcPeriod"/>
              <a:defRPr lang="fr-FR" sz="2000">
                <a:solidFill>
                  <a:schemeClr val="bg1"/>
                </a:solidFill>
                <a:latin typeface="+mn-lt"/>
              </a:defRPr>
            </a:lvl5pPr>
          </a:lstStyle>
          <a:p>
            <a:pPr lvl="0" rtl="0"/>
            <a:r>
              <a:rPr lang="fr-FR"/>
              <a:t>Cliquer pour ajouter du texte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9" name="Espace réservé du contenu 2">
            <a:extLst>
              <a:ext uri="{FF2B5EF4-FFF2-40B4-BE49-F238E27FC236}">
                <a16:creationId xmlns:a16="http://schemas.microsoft.com/office/drawing/2014/main" id="{9435B7D5-E7F8-1267-8942-3C97BE836B98}"/>
              </a:ext>
            </a:extLst>
          </p:cNvPr>
          <p:cNvSpPr>
            <a:spLocks noGrp="1"/>
          </p:cNvSpPr>
          <p:nvPr>
            <p:ph idx="11" hasCustomPrompt="1"/>
          </p:nvPr>
        </p:nvSpPr>
        <p:spPr>
          <a:xfrm>
            <a:off x="6283235" y="2023984"/>
            <a:ext cx="4663440" cy="3332832"/>
          </a:xfrm>
        </p:spPr>
        <p:txBody>
          <a:bodyPr rtlCol="0">
            <a:normAutofit/>
          </a:bodyPr>
          <a:lstStyle>
            <a:lvl1pPr marL="0" indent="0">
              <a:spcBef>
                <a:spcPts val="1000"/>
              </a:spcBef>
              <a:buFont typeface="Arial" panose="020B0604020202020204" pitchFamily="34" charset="0"/>
              <a:buNone/>
              <a:defRPr lang="fr-FR" sz="2000">
                <a:solidFill>
                  <a:schemeClr val="bg1"/>
                </a:solidFill>
                <a:latin typeface="+mn-lt"/>
              </a:defRPr>
            </a:lvl1pPr>
            <a:lvl2pPr marL="283464" indent="-283464">
              <a:spcBef>
                <a:spcPts val="1000"/>
              </a:spcBef>
              <a:buFont typeface="Arial" panose="020B0604020202020204" pitchFamily="34" charset="0"/>
              <a:buChar char="•"/>
              <a:defRPr lang="fr-FR" sz="2000">
                <a:solidFill>
                  <a:schemeClr val="bg1"/>
                </a:solidFill>
                <a:latin typeface="+mn-lt"/>
              </a:defRPr>
            </a:lvl2pPr>
            <a:lvl3pPr marL="566928" indent="-283464">
              <a:spcBef>
                <a:spcPts val="1000"/>
              </a:spcBef>
              <a:buFont typeface="Arial" panose="020B0604020202020204" pitchFamily="34" charset="0"/>
              <a:buChar char="•"/>
              <a:defRPr lang="fr-FR" sz="2000">
                <a:solidFill>
                  <a:schemeClr val="bg1"/>
                </a:solidFill>
                <a:latin typeface="+mn-lt"/>
              </a:defRPr>
            </a:lvl3pPr>
            <a:lvl4pPr marL="850392" indent="-283464">
              <a:spcBef>
                <a:spcPts val="1000"/>
              </a:spcBef>
              <a:buFont typeface="Arial" panose="020B0604020202020204" pitchFamily="34" charset="0"/>
              <a:buChar char="•"/>
              <a:defRPr lang="fr-FR" sz="2000">
                <a:solidFill>
                  <a:schemeClr val="bg1"/>
                </a:solidFill>
                <a:latin typeface="+mn-lt"/>
              </a:defRPr>
            </a:lvl4pPr>
            <a:lvl5pPr marL="1133856" indent="-283464">
              <a:spcBef>
                <a:spcPts val="1000"/>
              </a:spcBef>
              <a:buFont typeface="Arial" panose="020B0604020202020204" pitchFamily="34" charset="0"/>
              <a:buChar char="•"/>
              <a:defRPr lang="fr-FR" sz="2000">
                <a:solidFill>
                  <a:schemeClr val="bg1"/>
                </a:solidFill>
                <a:latin typeface="+mn-lt"/>
              </a:defRPr>
            </a:lvl5pPr>
          </a:lstStyle>
          <a:p>
            <a:pPr lvl="0" rtl="0"/>
            <a:r>
              <a:rPr lang="fr-FR"/>
              <a:t>Cliquer pour ajouter du texte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10" name="Espace réservé de la date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lang="fr-FR" sz="1200">
                <a:solidFill>
                  <a:schemeClr val="accent3"/>
                </a:solidFill>
                <a:latin typeface="+mn-lt"/>
              </a:defRPr>
            </a:lvl1pPr>
          </a:lstStyle>
          <a:p>
            <a:pPr rtl="0"/>
            <a:r>
              <a:rPr lang="fr-FR"/>
              <a:t>08/09/20XX</a:t>
            </a:r>
          </a:p>
        </p:txBody>
      </p:sp>
      <p:sp>
        <p:nvSpPr>
          <p:cNvPr id="11" name="Espace réservé du pied de page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lang="fr-FR" sz="1200">
                <a:solidFill>
                  <a:schemeClr val="accent2"/>
                </a:solidFill>
                <a:latin typeface="+mn-lt"/>
              </a:defRPr>
            </a:lvl1pPr>
          </a:lstStyle>
          <a:p>
            <a:pPr rtl="0"/>
            <a:endParaRPr lang="fr-FR"/>
          </a:p>
        </p:txBody>
      </p:sp>
      <p:sp>
        <p:nvSpPr>
          <p:cNvPr id="12" name="Espace réservé du numéro de diapositive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lang="fr-FR" sz="1200">
                <a:solidFill>
                  <a:schemeClr val="accent2"/>
                </a:solidFill>
                <a:latin typeface="+mn-lt"/>
              </a:defRPr>
            </a:lvl1pPr>
          </a:lstStyle>
          <a:p>
            <a:pPr rtl="0"/>
            <a:fld id="{294A09A9-5501-47C1-A89A-A340965A2BE2}" type="slidenum">
              <a:rPr lang="fr-FR" smtClean="0"/>
              <a:pPr rtl="0"/>
              <a:t>‹N°›</a:t>
            </a:fld>
            <a:endParaRPr lang="fr-FR"/>
          </a:p>
        </p:txBody>
      </p:sp>
    </p:spTree>
    <p:extLst>
      <p:ext uri="{BB962C8B-B14F-4D97-AF65-F5344CB8AC3E}">
        <p14:creationId xmlns:p14="http://schemas.microsoft.com/office/powerpoint/2010/main" val="4020426631"/>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re et contenu et image 1">
    <p:bg>
      <p:bgPr>
        <a:solidFill>
          <a:schemeClr val="accent2"/>
        </a:solidFill>
        <a:effectLst/>
      </p:bgPr>
    </p:bg>
    <p:spTree>
      <p:nvGrpSpPr>
        <p:cNvPr id="1" name=""/>
        <p:cNvGrpSpPr/>
        <p:nvPr/>
      </p:nvGrpSpPr>
      <p:grpSpPr>
        <a:xfrm>
          <a:off x="0" y="0"/>
          <a:ext cx="0" cy="0"/>
          <a:chOff x="0" y="0"/>
          <a:chExt cx="0" cy="0"/>
        </a:xfrm>
      </p:grpSpPr>
      <p:grpSp>
        <p:nvGrpSpPr>
          <p:cNvPr id="2" name="Groupe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0"/>
            <a:ext cx="12208822" cy="6858002"/>
            <a:chOff x="0" y="0"/>
            <a:chExt cx="12208822" cy="6858002"/>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a:p>
          </p:txBody>
        </p:sp>
        <p:sp>
          <p:nvSpPr>
            <p:cNvPr id="12" name="Forme libre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a:p>
          </p:txBody>
        </p:sp>
        <p:sp>
          <p:nvSpPr>
            <p:cNvPr id="14" name="Forme libre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a:p>
          </p:txBody>
        </p:sp>
      </p:grpSp>
      <p:sp>
        <p:nvSpPr>
          <p:cNvPr id="13" name="Titr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7200"/>
            <a:ext cx="10643508" cy="1371600"/>
          </a:xfrm>
        </p:spPr>
        <p:txBody>
          <a:bodyPr rtlCol="0" anchor="b">
            <a:noAutofit/>
          </a:bodyPr>
          <a:lstStyle>
            <a:lvl1pPr>
              <a:defRPr lang="fr-FR" sz="4200" b="1">
                <a:latin typeface="+mj-lt"/>
              </a:defRPr>
            </a:lvl1pPr>
          </a:lstStyle>
          <a:p>
            <a:pPr rtl="0"/>
            <a:r>
              <a:rPr lang="fr-FR"/>
              <a:t>Cliquez pour ajouter un titre</a:t>
            </a:r>
          </a:p>
        </p:txBody>
      </p:sp>
      <p:sp>
        <p:nvSpPr>
          <p:cNvPr id="10" name="Espace réservé du contenu 2">
            <a:extLst>
              <a:ext uri="{FF2B5EF4-FFF2-40B4-BE49-F238E27FC236}">
                <a16:creationId xmlns:a16="http://schemas.microsoft.com/office/drawing/2014/main" id="{B07A1CF7-9B3B-E43E-830E-DAB65B608249}"/>
              </a:ext>
            </a:extLst>
          </p:cNvPr>
          <p:cNvSpPr>
            <a:spLocks noGrp="1"/>
          </p:cNvSpPr>
          <p:nvPr>
            <p:ph idx="15" hasCustomPrompt="1"/>
          </p:nvPr>
        </p:nvSpPr>
        <p:spPr>
          <a:xfrm>
            <a:off x="1166088" y="2652713"/>
            <a:ext cx="5394959" cy="3436936"/>
          </a:xfrm>
        </p:spPr>
        <p:txBody>
          <a:bodyPr rtlCol="0">
            <a:normAutofit/>
          </a:bodyPr>
          <a:lstStyle>
            <a:lvl1pPr marL="0" indent="0">
              <a:spcBef>
                <a:spcPts val="1000"/>
              </a:spcBef>
              <a:buFont typeface="Arial" panose="020B0604020202020204" pitchFamily="34" charset="0"/>
              <a:buNone/>
              <a:defRPr lang="fr-FR" sz="2000">
                <a:solidFill>
                  <a:schemeClr val="bg1"/>
                </a:solidFill>
                <a:latin typeface="+mn-lt"/>
              </a:defRPr>
            </a:lvl1pPr>
            <a:lvl2pPr marL="283464" indent="-283464">
              <a:spcBef>
                <a:spcPts val="1000"/>
              </a:spcBef>
              <a:buFont typeface="Arial" panose="020B0604020202020204" pitchFamily="34" charset="0"/>
              <a:buChar char="•"/>
              <a:defRPr lang="fr-FR" sz="2000">
                <a:solidFill>
                  <a:schemeClr val="bg1"/>
                </a:solidFill>
                <a:latin typeface="+mn-lt"/>
              </a:defRPr>
            </a:lvl2pPr>
            <a:lvl3pPr marL="566928" indent="-283464">
              <a:spcBef>
                <a:spcPts val="1000"/>
              </a:spcBef>
              <a:buFont typeface="Arial" panose="020B0604020202020204" pitchFamily="34" charset="0"/>
              <a:buChar char="•"/>
              <a:defRPr lang="fr-FR" sz="2000">
                <a:solidFill>
                  <a:schemeClr val="bg1"/>
                </a:solidFill>
                <a:latin typeface="+mn-lt"/>
              </a:defRPr>
            </a:lvl3pPr>
            <a:lvl4pPr marL="850392" indent="-283464">
              <a:spcBef>
                <a:spcPts val="1000"/>
              </a:spcBef>
              <a:buFont typeface="Arial" panose="020B0604020202020204" pitchFamily="34" charset="0"/>
              <a:buChar char="•"/>
              <a:defRPr lang="fr-FR" sz="2000">
                <a:solidFill>
                  <a:schemeClr val="bg1"/>
                </a:solidFill>
                <a:latin typeface="+mn-lt"/>
              </a:defRPr>
            </a:lvl4pPr>
            <a:lvl5pPr marL="1133856" indent="-283464">
              <a:spcBef>
                <a:spcPts val="1000"/>
              </a:spcBef>
              <a:buFont typeface="Arial" panose="020B0604020202020204" pitchFamily="34" charset="0"/>
              <a:buChar char="•"/>
              <a:defRPr lang="fr-FR" sz="2000">
                <a:solidFill>
                  <a:schemeClr val="bg1"/>
                </a:solidFill>
                <a:latin typeface="+mn-lt"/>
              </a:defRPr>
            </a:lvl5pPr>
          </a:lstStyle>
          <a:p>
            <a:pPr lvl="0" rtl="0"/>
            <a:r>
              <a:rPr lang="fr-FR"/>
              <a:t>Cliquer pour ajouter du texte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8" name="Espace réservé d’image 14">
            <a:extLst>
              <a:ext uri="{FF2B5EF4-FFF2-40B4-BE49-F238E27FC236}">
                <a16:creationId xmlns:a16="http://schemas.microsoft.com/office/drawing/2014/main" id="{D976D8D6-3BDC-1908-3425-FEE3EEF51A26}"/>
              </a:ext>
            </a:extLst>
          </p:cNvPr>
          <p:cNvSpPr>
            <a:spLocks noGrp="1"/>
          </p:cNvSpPr>
          <p:nvPr>
            <p:ph type="pic" sz="quarter" idx="14"/>
          </p:nvPr>
        </p:nvSpPr>
        <p:spPr>
          <a:xfrm>
            <a:off x="7317920" y="1447800"/>
            <a:ext cx="4214010" cy="4214010"/>
          </a:xfrm>
          <a:prstGeom prst="ellipse">
            <a:avLst/>
          </a:prstGeom>
          <a:solidFill>
            <a:schemeClr val="accent2"/>
          </a:solidFill>
        </p:spPr>
        <p:txBody>
          <a:bodyPr rtlCol="0"/>
          <a:lstStyle>
            <a:lvl1pPr marL="0" indent="0" algn="ctr">
              <a:buNone/>
              <a:defRPr lang="fr-FR" sz="2000"/>
            </a:lvl1pPr>
          </a:lstStyle>
          <a:p>
            <a:pPr rtl="0"/>
            <a:r>
              <a:rPr lang="fr-FR"/>
              <a:t>Cliquez sur l'icône pour ajouter une image</a:t>
            </a:r>
          </a:p>
        </p:txBody>
      </p:sp>
      <p:sp>
        <p:nvSpPr>
          <p:cNvPr id="4" name="Espace réservé de la date 3">
            <a:extLst>
              <a:ext uri="{FF2B5EF4-FFF2-40B4-BE49-F238E27FC236}">
                <a16:creationId xmlns:a16="http://schemas.microsoft.com/office/drawing/2014/main" id="{8E95D4F5-F69B-42F6-8A9D-330F696E144B}"/>
              </a:ext>
            </a:extLst>
          </p:cNvPr>
          <p:cNvSpPr>
            <a:spLocks noGrp="1"/>
          </p:cNvSpPr>
          <p:nvPr>
            <p:ph type="dt" sz="half" idx="10"/>
          </p:nvPr>
        </p:nvSpPr>
        <p:spPr/>
        <p:txBody>
          <a:bodyPr rtlCol="0">
            <a:noAutofit/>
          </a:bodyPr>
          <a:lstStyle>
            <a:lvl1pPr>
              <a:defRPr lang="fr-FR">
                <a:solidFill>
                  <a:schemeClr val="accent2"/>
                </a:solidFill>
                <a:latin typeface="+mn-lt"/>
              </a:defRPr>
            </a:lvl1pPr>
          </a:lstStyle>
          <a:p>
            <a:pPr rtl="0"/>
            <a:r>
              <a:rPr lang="fr-FR"/>
              <a:t>08/09/20XX</a:t>
            </a:r>
          </a:p>
        </p:txBody>
      </p:sp>
      <p:sp>
        <p:nvSpPr>
          <p:cNvPr id="5" name="Espace réservé du pied de page 4">
            <a:extLst>
              <a:ext uri="{FF2B5EF4-FFF2-40B4-BE49-F238E27FC236}">
                <a16:creationId xmlns:a16="http://schemas.microsoft.com/office/drawing/2014/main" id="{FA79A23A-2238-4904-8692-9F2DAE8B8FC9}"/>
              </a:ext>
            </a:extLst>
          </p:cNvPr>
          <p:cNvSpPr>
            <a:spLocks noGrp="1"/>
          </p:cNvSpPr>
          <p:nvPr>
            <p:ph type="ftr" sz="quarter" idx="11"/>
          </p:nvPr>
        </p:nvSpPr>
        <p:spPr/>
        <p:txBody>
          <a:bodyPr rtlCol="0">
            <a:noAutofit/>
          </a:bodyPr>
          <a:lstStyle>
            <a:lvl1pPr>
              <a:defRPr lang="fr-FR">
                <a:solidFill>
                  <a:schemeClr val="accent2"/>
                </a:solidFill>
                <a:latin typeface="+mn-lt"/>
              </a:defRPr>
            </a:lvl1pPr>
          </a:lstStyle>
          <a:p>
            <a:pPr rtl="0"/>
            <a:endParaRPr lang="fr-FR"/>
          </a:p>
        </p:txBody>
      </p:sp>
      <p:sp>
        <p:nvSpPr>
          <p:cNvPr id="6" name="Espace réservé du numéro de diapositive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rtlCol="0">
            <a:noAutofit/>
          </a:bodyPr>
          <a:lstStyle>
            <a:lvl1pPr>
              <a:defRPr lang="fr-FR">
                <a:solidFill>
                  <a:schemeClr val="accent3"/>
                </a:solidFill>
                <a:latin typeface="+mn-lt"/>
              </a:defRPr>
            </a:lvl1pPr>
          </a:lstStyle>
          <a:p>
            <a:pPr rtl="0"/>
            <a:fld id="{294A09A9-5501-47C1-A89A-A340965A2BE2}" type="slidenum">
              <a:rPr lang="fr-FR" smtClean="0"/>
              <a:pPr rtl="0"/>
              <a:t>‹N°›</a:t>
            </a:fld>
            <a:endParaRPr lang="fr-FR"/>
          </a:p>
        </p:txBody>
      </p:sp>
    </p:spTree>
    <p:extLst>
      <p:ext uri="{BB962C8B-B14F-4D97-AF65-F5344CB8AC3E}">
        <p14:creationId xmlns:p14="http://schemas.microsoft.com/office/powerpoint/2010/main" val="4193030505"/>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SmartArt 2">
    <p:bg>
      <p:bgPr>
        <a:solidFill>
          <a:schemeClr val="accent2"/>
        </a:solidFill>
        <a:effectLst/>
      </p:bgPr>
    </p:bg>
    <p:spTree>
      <p:nvGrpSpPr>
        <p:cNvPr id="1" name=""/>
        <p:cNvGrpSpPr/>
        <p:nvPr/>
      </p:nvGrpSpPr>
      <p:grpSpPr>
        <a:xfrm>
          <a:off x="0" y="0"/>
          <a:ext cx="0" cy="0"/>
          <a:chOff x="0" y="0"/>
          <a:chExt cx="0" cy="0"/>
        </a:xfrm>
      </p:grpSpPr>
      <p:grpSp>
        <p:nvGrpSpPr>
          <p:cNvPr id="9" name="Groupe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orme libre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a:p>
          </p:txBody>
        </p:sp>
        <p:sp>
          <p:nvSpPr>
            <p:cNvPr id="14" name="Forme libre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a:p>
          </p:txBody>
        </p:sp>
      </p:grpSp>
      <p:sp>
        <p:nvSpPr>
          <p:cNvPr id="2" name="Titr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457200"/>
            <a:ext cx="9692640" cy="1371600"/>
          </a:xfrm>
        </p:spPr>
        <p:txBody>
          <a:bodyPr rtlCol="0" anchor="b">
            <a:noAutofit/>
          </a:bodyPr>
          <a:lstStyle>
            <a:lvl1pPr>
              <a:defRPr lang="fr-FR" sz="4200" b="1">
                <a:latin typeface="+mj-lt"/>
              </a:defRPr>
            </a:lvl1pPr>
          </a:lstStyle>
          <a:p>
            <a:pPr rtl="0"/>
            <a:r>
              <a:rPr lang="fr-FR"/>
              <a:t>Cliquez pour ajouter un titre</a:t>
            </a:r>
          </a:p>
        </p:txBody>
      </p:sp>
      <p:sp>
        <p:nvSpPr>
          <p:cNvPr id="4" name="Espace réservé du contenu 2">
            <a:extLst>
              <a:ext uri="{FF2B5EF4-FFF2-40B4-BE49-F238E27FC236}">
                <a16:creationId xmlns:a16="http://schemas.microsoft.com/office/drawing/2014/main" id="{C45E425B-455F-127B-1647-045FD094F15D}"/>
              </a:ext>
            </a:extLst>
          </p:cNvPr>
          <p:cNvSpPr>
            <a:spLocks noGrp="1"/>
          </p:cNvSpPr>
          <p:nvPr>
            <p:ph idx="10" hasCustomPrompt="1"/>
          </p:nvPr>
        </p:nvSpPr>
        <p:spPr>
          <a:xfrm>
            <a:off x="1167493" y="2087561"/>
            <a:ext cx="2693306" cy="3890543"/>
          </a:xfrm>
        </p:spPr>
        <p:txBody>
          <a:bodyPr rtlCol="0">
            <a:noAutofit/>
          </a:bodyPr>
          <a:lstStyle>
            <a:lvl1pPr marL="0" indent="0">
              <a:buNone/>
              <a:defRPr lang="fr-FR" sz="2000">
                <a:latin typeface="+mn-lt"/>
              </a:defRPr>
            </a:lvl1pPr>
            <a:lvl2pPr marL="457200" indent="0">
              <a:buNone/>
              <a:defRPr lang="fr-FR" sz="2000">
                <a:latin typeface="+mn-lt"/>
              </a:defRPr>
            </a:lvl2pPr>
            <a:lvl3pPr marL="914400" indent="0">
              <a:buNone/>
              <a:defRPr lang="fr-FR" sz="2000">
                <a:latin typeface="+mn-lt"/>
              </a:defRPr>
            </a:lvl3pPr>
            <a:lvl4pPr marL="1371600" indent="0">
              <a:buNone/>
              <a:defRPr lang="fr-FR" sz="2000">
                <a:latin typeface="+mn-lt"/>
              </a:defRPr>
            </a:lvl4pPr>
            <a:lvl5pPr marL="1828800" indent="0">
              <a:buNone/>
              <a:defRPr lang="fr-FR" sz="2000">
                <a:latin typeface="+mn-lt"/>
              </a:defRPr>
            </a:lvl5pPr>
          </a:lstStyle>
          <a:p>
            <a:pPr lvl="0" rtl="0"/>
            <a:r>
              <a:rPr lang="fr-FR"/>
              <a:t>Cliquer pour ajouter du texte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3" name="Espace réservé du contenu 2">
            <a:extLst>
              <a:ext uri="{FF2B5EF4-FFF2-40B4-BE49-F238E27FC236}">
                <a16:creationId xmlns:a16="http://schemas.microsoft.com/office/drawing/2014/main" id="{8A6FC6F2-80B4-49A7-9448-33FE2DF0E967}"/>
              </a:ext>
            </a:extLst>
          </p:cNvPr>
          <p:cNvSpPr>
            <a:spLocks noGrp="1"/>
          </p:cNvSpPr>
          <p:nvPr>
            <p:ph idx="1" hasCustomPrompt="1"/>
          </p:nvPr>
        </p:nvSpPr>
        <p:spPr>
          <a:xfrm>
            <a:off x="4216400" y="2087563"/>
            <a:ext cx="6730274" cy="3890543"/>
          </a:xfrm>
        </p:spPr>
        <p:txBody>
          <a:bodyPr rtlCol="0">
            <a:noAutofit/>
          </a:bodyPr>
          <a:lstStyle>
            <a:lvl1pPr marL="0" indent="0">
              <a:buNone/>
              <a:defRPr lang="fr-FR">
                <a:latin typeface="+mn-lt"/>
              </a:defRPr>
            </a:lvl1pPr>
            <a:lvl2pPr marL="457200" indent="0">
              <a:buNone/>
              <a:defRPr lang="fr-FR">
                <a:latin typeface="+mn-lt"/>
              </a:defRPr>
            </a:lvl2pPr>
            <a:lvl3pPr marL="914400" indent="0">
              <a:buNone/>
              <a:defRPr lang="fr-FR">
                <a:latin typeface="+mn-lt"/>
              </a:defRPr>
            </a:lvl3pPr>
            <a:lvl4pPr marL="1371600" indent="0">
              <a:buNone/>
              <a:defRPr lang="fr-FR">
                <a:latin typeface="+mn-lt"/>
              </a:defRPr>
            </a:lvl4pPr>
            <a:lvl5pPr marL="1828800" indent="0">
              <a:buNone/>
              <a:defRPr lang="fr-FR">
                <a:latin typeface="+mn-lt"/>
              </a:defRPr>
            </a:lvl5pPr>
          </a:lstStyle>
          <a:p>
            <a:pPr lvl="0" rtl="0"/>
            <a:r>
              <a:rPr lang="fr-FR"/>
              <a:t>Cliquez pour ajouter du contenu</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10" name="Espace réservé de la date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lang="fr-FR" sz="1200">
                <a:solidFill>
                  <a:schemeClr val="accent3"/>
                </a:solidFill>
                <a:latin typeface="+mn-lt"/>
              </a:defRPr>
            </a:lvl1pPr>
          </a:lstStyle>
          <a:p>
            <a:pPr rtl="0"/>
            <a:r>
              <a:rPr lang="fr-FR"/>
              <a:t>08/09/20XX</a:t>
            </a:r>
          </a:p>
        </p:txBody>
      </p:sp>
      <p:sp>
        <p:nvSpPr>
          <p:cNvPr id="11" name="Espace réservé du pied de page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lang="fr-FR" sz="1200">
                <a:solidFill>
                  <a:schemeClr val="accent3"/>
                </a:solidFill>
                <a:latin typeface="+mn-lt"/>
              </a:defRPr>
            </a:lvl1pPr>
          </a:lstStyle>
          <a:p>
            <a:pPr rtl="0"/>
            <a:endParaRPr lang="fr-FR"/>
          </a:p>
        </p:txBody>
      </p:sp>
      <p:sp>
        <p:nvSpPr>
          <p:cNvPr id="12" name="Espace réservé du numéro de diapositive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lang="fr-FR" sz="1200">
                <a:solidFill>
                  <a:schemeClr val="accent3"/>
                </a:solidFill>
                <a:latin typeface="+mn-lt"/>
              </a:defRPr>
            </a:lvl1pPr>
          </a:lstStyle>
          <a:p>
            <a:pPr rtl="0"/>
            <a:fld id="{294A09A9-5501-47C1-A89A-A340965A2BE2}" type="slidenum">
              <a:rPr lang="fr-FR" smtClean="0"/>
              <a:pPr rtl="0"/>
              <a:t>‹N°›</a:t>
            </a:fld>
            <a:endParaRPr lang="fr-FR"/>
          </a:p>
        </p:txBody>
      </p:sp>
    </p:spTree>
    <p:extLst>
      <p:ext uri="{BB962C8B-B14F-4D97-AF65-F5344CB8AC3E}">
        <p14:creationId xmlns:p14="http://schemas.microsoft.com/office/powerpoint/2010/main" val="1827098551"/>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re et contenu et image 2">
    <p:spTree>
      <p:nvGrpSpPr>
        <p:cNvPr id="1" name=""/>
        <p:cNvGrpSpPr/>
        <p:nvPr/>
      </p:nvGrpSpPr>
      <p:grpSpPr>
        <a:xfrm>
          <a:off x="0" y="0"/>
          <a:ext cx="0" cy="0"/>
          <a:chOff x="0" y="0"/>
          <a:chExt cx="0" cy="0"/>
        </a:xfrm>
      </p:grpSpPr>
      <p:grpSp>
        <p:nvGrpSpPr>
          <p:cNvPr id="14" name="Groupe 13">
            <a:extLst>
              <a:ext uri="{FF2B5EF4-FFF2-40B4-BE49-F238E27FC236}">
                <a16:creationId xmlns:a16="http://schemas.microsoft.com/office/drawing/2014/main" id="{79F46B00-4AE8-52A2-6926-FC2F5DD1FAD4}"/>
              </a:ext>
              <a:ext uri="{C183D7F6-B498-43B3-948B-1728B52AA6E4}">
                <adec:decorative xmlns:adec="http://schemas.microsoft.com/office/drawing/2017/decorative" val="1"/>
              </a:ext>
            </a:extLst>
          </p:cNvPr>
          <p:cNvGrpSpPr/>
          <p:nvPr userDrawn="1"/>
        </p:nvGrpSpPr>
        <p:grpSpPr>
          <a:xfrm>
            <a:off x="-2364" y="0"/>
            <a:ext cx="12194364" cy="6858000"/>
            <a:chOff x="-2364" y="0"/>
            <a:chExt cx="12194364" cy="6858000"/>
          </a:xfrm>
        </p:grpSpPr>
        <p:sp>
          <p:nvSpPr>
            <p:cNvPr id="4" name="Forme libre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a:p>
          </p:txBody>
        </p:sp>
        <p:sp>
          <p:nvSpPr>
            <p:cNvPr id="5" name="Forme libre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a:latin typeface="+mn-lt"/>
              </a:endParaRPr>
            </a:p>
          </p:txBody>
        </p:sp>
        <p:grpSp>
          <p:nvGrpSpPr>
            <p:cNvPr id="9" name="Groupe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orme libre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a:latin typeface="+mn-lt"/>
                </a:endParaRPr>
              </a:p>
            </p:txBody>
          </p:sp>
          <p:sp>
            <p:nvSpPr>
              <p:cNvPr id="8" name="Forme libre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a:latin typeface="+mn-lt"/>
                </a:endParaRPr>
              </a:p>
            </p:txBody>
          </p:sp>
        </p:grpSp>
      </p:grpSp>
      <p:sp>
        <p:nvSpPr>
          <p:cNvPr id="2" name="Titre 1">
            <a:extLst>
              <a:ext uri="{FF2B5EF4-FFF2-40B4-BE49-F238E27FC236}">
                <a16:creationId xmlns:a16="http://schemas.microsoft.com/office/drawing/2014/main" id="{3CD97974-B93C-4C96-B3F6-F69E3D6DE6CA}"/>
              </a:ext>
            </a:extLst>
          </p:cNvPr>
          <p:cNvSpPr>
            <a:spLocks noGrp="1"/>
          </p:cNvSpPr>
          <p:nvPr>
            <p:ph type="title" hasCustomPrompt="1"/>
          </p:nvPr>
        </p:nvSpPr>
        <p:spPr>
          <a:xfrm>
            <a:off x="5549489" y="457199"/>
            <a:ext cx="5943599" cy="1920240"/>
          </a:xfrm>
        </p:spPr>
        <p:txBody>
          <a:bodyPr rtlCol="0" anchor="b">
            <a:noAutofit/>
          </a:bodyPr>
          <a:lstStyle>
            <a:lvl1pPr>
              <a:defRPr lang="fr-FR" sz="4200" b="1">
                <a:latin typeface="+mj-lt"/>
              </a:defRPr>
            </a:lvl1pPr>
          </a:lstStyle>
          <a:p>
            <a:pPr rtl="0"/>
            <a:r>
              <a:rPr lang="fr-FR"/>
              <a:t>Cliquez pour ajouter un titre</a:t>
            </a:r>
          </a:p>
        </p:txBody>
      </p:sp>
      <p:sp>
        <p:nvSpPr>
          <p:cNvPr id="15" name="Espace réservé du contenu 2">
            <a:extLst>
              <a:ext uri="{FF2B5EF4-FFF2-40B4-BE49-F238E27FC236}">
                <a16:creationId xmlns:a16="http://schemas.microsoft.com/office/drawing/2014/main" id="{6BBDFA0C-B372-969D-6C8A-F664A4BF8D41}"/>
              </a:ext>
            </a:extLst>
          </p:cNvPr>
          <p:cNvSpPr>
            <a:spLocks noGrp="1" noChangeAspect="1"/>
          </p:cNvSpPr>
          <p:nvPr>
            <p:ph idx="17" hasCustomPrompt="1"/>
          </p:nvPr>
        </p:nvSpPr>
        <p:spPr>
          <a:xfrm>
            <a:off x="823108" y="640080"/>
            <a:ext cx="4297680" cy="4297680"/>
          </a:xfrm>
          <a:prstGeom prst="ellipse">
            <a:avLst/>
          </a:prstGeom>
          <a:solidFill>
            <a:schemeClr val="accent2"/>
          </a:solidFill>
        </p:spPr>
        <p:txBody>
          <a:bodyPr rtlCol="0" anchor="ctr" anchorCtr="0">
            <a:noAutofit/>
          </a:bodyPr>
          <a:lstStyle>
            <a:lvl1pPr marL="0" indent="0" algn="ctr">
              <a:buFont typeface="Arial" panose="020B0604020202020204" pitchFamily="34" charset="0"/>
              <a:buNone/>
              <a:defRPr lang="fr-FR" sz="2000">
                <a:latin typeface="+mn-lt"/>
              </a:defRPr>
            </a:lvl1pPr>
            <a:lvl2pPr marL="347663" indent="0" algn="ctr">
              <a:buFont typeface="Arial" panose="020B0604020202020204" pitchFamily="34" charset="0"/>
              <a:buNone/>
              <a:defRPr lang="fr-FR" sz="2000">
                <a:latin typeface="+mn-lt"/>
              </a:defRPr>
            </a:lvl2pPr>
            <a:lvl3pPr marL="685800" indent="0" algn="ctr">
              <a:buFont typeface="Arial" panose="020B0604020202020204" pitchFamily="34" charset="0"/>
              <a:buNone/>
              <a:defRPr lang="fr-FR" sz="2000">
                <a:latin typeface="+mn-lt"/>
              </a:defRPr>
            </a:lvl3pPr>
            <a:lvl4pPr marL="914400" indent="0" algn="ctr">
              <a:buFont typeface="Arial" panose="020B0604020202020204" pitchFamily="34" charset="0"/>
              <a:buNone/>
              <a:defRPr lang="fr-FR" sz="2000">
                <a:latin typeface="+mn-lt"/>
              </a:defRPr>
            </a:lvl4pPr>
            <a:lvl5pPr marL="1143000" indent="0" algn="ctr">
              <a:buFont typeface="Arial" panose="020B0604020202020204" pitchFamily="34" charset="0"/>
              <a:buNone/>
              <a:defRPr lang="fr-FR" sz="2000">
                <a:latin typeface="+mn-lt"/>
              </a:defRPr>
            </a:lvl5pPr>
          </a:lstStyle>
          <a:p>
            <a:pPr lvl="0" rtl="0"/>
            <a:r>
              <a:rPr lang="fr-FR"/>
              <a:t>Cliquer pour ajouter du texte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10" name="Espace réservé de la date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lang="fr-FR" sz="1200">
                <a:solidFill>
                  <a:schemeClr val="accent2"/>
                </a:solidFill>
                <a:latin typeface="+mn-lt"/>
              </a:defRPr>
            </a:lvl1pPr>
          </a:lstStyle>
          <a:p>
            <a:pPr rtl="0"/>
            <a:r>
              <a:rPr lang="fr-FR"/>
              <a:t>08/09/20XX</a:t>
            </a:r>
          </a:p>
        </p:txBody>
      </p:sp>
      <p:sp>
        <p:nvSpPr>
          <p:cNvPr id="11" name="Espace réservé du pied de page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lang="fr-FR" sz="1200">
                <a:solidFill>
                  <a:schemeClr val="accent3"/>
                </a:solidFill>
                <a:latin typeface="+mn-lt"/>
              </a:defRPr>
            </a:lvl1pPr>
          </a:lstStyle>
          <a:p>
            <a:pPr rtl="0"/>
            <a:endParaRPr lang="fr-FR"/>
          </a:p>
        </p:txBody>
      </p:sp>
      <p:sp>
        <p:nvSpPr>
          <p:cNvPr id="12" name="Espace réservé du numéro de diapositive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lang="fr-FR" sz="1200">
                <a:solidFill>
                  <a:schemeClr val="accent3"/>
                </a:solidFill>
                <a:latin typeface="+mn-lt"/>
              </a:defRPr>
            </a:lvl1pPr>
          </a:lstStyle>
          <a:p>
            <a:pPr rtl="0"/>
            <a:fld id="{294A09A9-5501-47C1-A89A-A340965A2BE2}" type="slidenum">
              <a:rPr lang="fr-FR" smtClean="0"/>
              <a:pPr rtl="0"/>
              <a:t>‹N°›</a:t>
            </a:fld>
            <a:endParaRPr lang="fr-FR"/>
          </a:p>
        </p:txBody>
      </p:sp>
      <p:sp>
        <p:nvSpPr>
          <p:cNvPr id="3" name="Espace réservé du contenu 2">
            <a:extLst>
              <a:ext uri="{FF2B5EF4-FFF2-40B4-BE49-F238E27FC236}">
                <a16:creationId xmlns:a16="http://schemas.microsoft.com/office/drawing/2014/main" id="{99A8D2CC-EE75-85FA-1577-88C0BEC7B10C}"/>
              </a:ext>
            </a:extLst>
          </p:cNvPr>
          <p:cNvSpPr>
            <a:spLocks noGrp="1"/>
          </p:cNvSpPr>
          <p:nvPr>
            <p:ph idx="15" hasCustomPrompt="1"/>
          </p:nvPr>
        </p:nvSpPr>
        <p:spPr>
          <a:xfrm>
            <a:off x="5549490" y="2706369"/>
            <a:ext cx="5943600" cy="3383279"/>
          </a:xfrm>
        </p:spPr>
        <p:txBody>
          <a:bodyPr rtlCol="0">
            <a:normAutofit/>
          </a:bodyPr>
          <a:lstStyle>
            <a:lvl1pPr marL="283464" indent="-283464">
              <a:spcBef>
                <a:spcPts val="1000"/>
              </a:spcBef>
              <a:buFont typeface="Arial" panose="020B0604020202020204" pitchFamily="34" charset="0"/>
              <a:buChar char="•"/>
              <a:defRPr lang="fr-FR" sz="2000">
                <a:solidFill>
                  <a:schemeClr val="tx1"/>
                </a:solidFill>
                <a:latin typeface="+mn-lt"/>
              </a:defRPr>
            </a:lvl1pPr>
            <a:lvl2pPr marL="566928" indent="-283464">
              <a:spcBef>
                <a:spcPts val="1000"/>
              </a:spcBef>
              <a:buFont typeface="Arial" panose="020B0604020202020204" pitchFamily="34" charset="0"/>
              <a:buChar char="•"/>
              <a:defRPr lang="fr-FR" sz="2000">
                <a:solidFill>
                  <a:schemeClr val="tx1"/>
                </a:solidFill>
                <a:latin typeface="+mn-lt"/>
              </a:defRPr>
            </a:lvl2pPr>
            <a:lvl3pPr marL="850392" indent="-283464">
              <a:spcBef>
                <a:spcPts val="1000"/>
              </a:spcBef>
              <a:buFont typeface="Arial" panose="020B0604020202020204" pitchFamily="34" charset="0"/>
              <a:buChar char="•"/>
              <a:defRPr lang="fr-FR" sz="2000">
                <a:solidFill>
                  <a:schemeClr val="tx1"/>
                </a:solidFill>
                <a:latin typeface="+mn-lt"/>
              </a:defRPr>
            </a:lvl3pPr>
            <a:lvl4pPr marL="1133856" indent="-283464">
              <a:spcBef>
                <a:spcPts val="1000"/>
              </a:spcBef>
              <a:buFont typeface="Arial" panose="020B0604020202020204" pitchFamily="34" charset="0"/>
              <a:buChar char="•"/>
              <a:defRPr lang="fr-FR" sz="2000">
                <a:solidFill>
                  <a:schemeClr val="tx1"/>
                </a:solidFill>
                <a:latin typeface="+mn-lt"/>
              </a:defRPr>
            </a:lvl4pPr>
            <a:lvl5pPr marL="1463040" indent="-283464">
              <a:spcBef>
                <a:spcPts val="1000"/>
              </a:spcBef>
              <a:buFont typeface="Arial" panose="020B0604020202020204" pitchFamily="34" charset="0"/>
              <a:buChar char="•"/>
              <a:defRPr lang="fr-FR" sz="2000">
                <a:solidFill>
                  <a:schemeClr val="tx1"/>
                </a:solidFill>
                <a:latin typeface="+mn-lt"/>
              </a:defRPr>
            </a:lvl5pPr>
          </a:lstStyle>
          <a:p>
            <a:pPr lvl="0" rtl="0"/>
            <a:r>
              <a:rPr lang="fr-FR"/>
              <a:t>Cliquer pour ajouter du texte</a:t>
            </a:r>
          </a:p>
          <a:p>
            <a:pPr lvl="1" rtl="0"/>
            <a:r>
              <a:rPr lang="fr-FR"/>
              <a:t>Deuxième niveau</a:t>
            </a:r>
          </a:p>
          <a:p>
            <a:pPr lvl="2" rtl="0"/>
            <a:r>
              <a:rPr lang="fr-FR"/>
              <a:t>Troisième niveau</a:t>
            </a:r>
          </a:p>
          <a:p>
            <a:pPr lvl="3" rtl="0"/>
            <a:r>
              <a:rPr lang="fr-FR"/>
              <a:t>Quatrième niveau</a:t>
            </a:r>
          </a:p>
          <a:p>
            <a:pPr lvl="4" rtl="0"/>
            <a:r>
              <a:rPr lang="fr-FR"/>
              <a:t>Cinquième niveau</a:t>
            </a:r>
          </a:p>
        </p:txBody>
      </p:sp>
    </p:spTree>
    <p:extLst>
      <p:ext uri="{BB962C8B-B14F-4D97-AF65-F5344CB8AC3E}">
        <p14:creationId xmlns:p14="http://schemas.microsoft.com/office/powerpoint/2010/main" val="525656170"/>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defPPr>
              <a:defRPr lang="fr-FR"/>
            </a:defPPr>
          </a:lstStyle>
          <a:p>
            <a:pPr rtl="0"/>
            <a:r>
              <a:rPr lang="fr-FR"/>
              <a:t>Modifiez le style du titre</a:t>
            </a:r>
          </a:p>
        </p:txBody>
      </p:sp>
      <p:sp>
        <p:nvSpPr>
          <p:cNvPr id="3" name="Espace réservé du texte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defPPr>
              <a:defRPr lang="fr-FR"/>
            </a:defPPr>
          </a:lstStyle>
          <a:p>
            <a:pPr lvl="0" rtl="0"/>
            <a:r>
              <a:rPr lang="fr-FR"/>
              <a:t>Modifiez les styles du texte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4" name="Espace réservé de la date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lang="fr-FR" sz="1200">
                <a:solidFill>
                  <a:schemeClr val="tx2"/>
                </a:solidFill>
                <a:latin typeface="+mn-lt"/>
              </a:defRPr>
            </a:lvl1pPr>
          </a:lstStyle>
          <a:p>
            <a:pPr rtl="0"/>
            <a:r>
              <a:rPr lang="fr-FR"/>
              <a:t>08/09/20XX</a:t>
            </a:r>
          </a:p>
        </p:txBody>
      </p:sp>
      <p:sp>
        <p:nvSpPr>
          <p:cNvPr id="5" name="Espace réservé du pied de page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lang="fr-FR" sz="1200">
                <a:solidFill>
                  <a:schemeClr val="tx2"/>
                </a:solidFill>
                <a:latin typeface="+mn-lt"/>
              </a:defRPr>
            </a:lvl1pPr>
          </a:lstStyle>
          <a:p>
            <a:pPr rtl="0"/>
            <a:endParaRPr lang="fr-FR"/>
          </a:p>
        </p:txBody>
      </p:sp>
      <p:sp>
        <p:nvSpPr>
          <p:cNvPr id="6" name="Espace réservé du numéro de diapositive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lang="fr-FR" sz="1200">
                <a:solidFill>
                  <a:schemeClr val="tx2"/>
                </a:solidFill>
                <a:latin typeface="+mn-lt"/>
              </a:defRPr>
            </a:lvl1pPr>
          </a:lstStyle>
          <a:p>
            <a:pPr rtl="0"/>
            <a:fld id="{294A09A9-5501-47C1-A89A-A340965A2BE2}" type="slidenum">
              <a:rPr lang="fr-FR" smtClean="0"/>
              <a:pPr rtl="0"/>
              <a:t>‹N°›</a:t>
            </a:fld>
            <a:endParaRPr lang="fr-FR"/>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1" r:id="rId3"/>
    <p:sldLayoutId id="2147483659" r:id="rId4"/>
    <p:sldLayoutId id="2147483668" r:id="rId5"/>
    <p:sldLayoutId id="2147483669" r:id="rId6"/>
    <p:sldLayoutId id="2147483675" r:id="rId7"/>
    <p:sldLayoutId id="2147483677" r:id="rId8"/>
    <p:sldLayoutId id="2147483676" r:id="rId9"/>
    <p:sldLayoutId id="2147483661" r:id="rId10"/>
    <p:sldLayoutId id="2147483666" r:id="rId11"/>
  </p:sldLayoutIdLst>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hf sldNum="0" hdr="0" ftr="0" dt="0"/>
  <p:txStyles>
    <p:titleStyle>
      <a:lvl1pPr algn="l" defTabSz="914400" rtl="0" eaLnBrk="1" latinLnBrk="0" hangingPunct="1">
        <a:lnSpc>
          <a:spcPct val="80000"/>
        </a:lnSpc>
        <a:spcBef>
          <a:spcPct val="0"/>
        </a:spcBef>
        <a:buNone/>
        <a:defRPr lang="fr-F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fr-F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fr-F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fr-F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9pPr>
    </p:bodyStyle>
    <p:otherStyle>
      <a:defPPr>
        <a:defRPr lang="fr-FR"/>
      </a:defPPr>
      <a:lvl1pPr marL="0" algn="l" defTabSz="914400" rtl="0" eaLnBrk="1" latinLnBrk="0" hangingPunct="1">
        <a:defRPr lang="fr-FR" sz="1800" kern="1200">
          <a:solidFill>
            <a:schemeClr val="tx1"/>
          </a:solidFill>
          <a:latin typeface="+mn-lt"/>
          <a:ea typeface="+mn-ea"/>
          <a:cs typeface="+mn-cs"/>
        </a:defRPr>
      </a:lvl1pPr>
      <a:lvl2pPr marL="457200" algn="l" defTabSz="914400" rtl="0" eaLnBrk="1" latinLnBrk="0" hangingPunct="1">
        <a:defRPr lang="fr-FR" sz="1800" kern="1200">
          <a:solidFill>
            <a:schemeClr val="tx1"/>
          </a:solidFill>
          <a:latin typeface="+mn-lt"/>
          <a:ea typeface="+mn-ea"/>
          <a:cs typeface="+mn-cs"/>
        </a:defRPr>
      </a:lvl2pPr>
      <a:lvl3pPr marL="914400" algn="l" defTabSz="914400" rtl="0" eaLnBrk="1" latinLnBrk="0" hangingPunct="1">
        <a:defRPr lang="fr-FR" sz="1800" kern="1200">
          <a:solidFill>
            <a:schemeClr val="tx1"/>
          </a:solidFill>
          <a:latin typeface="+mn-lt"/>
          <a:ea typeface="+mn-ea"/>
          <a:cs typeface="+mn-cs"/>
        </a:defRPr>
      </a:lvl3pPr>
      <a:lvl4pPr marL="1371600" algn="l" defTabSz="914400" rtl="0" eaLnBrk="1" latinLnBrk="0" hangingPunct="1">
        <a:defRPr lang="fr-FR" sz="1800" kern="1200">
          <a:solidFill>
            <a:schemeClr val="tx1"/>
          </a:solidFill>
          <a:latin typeface="+mn-lt"/>
          <a:ea typeface="+mn-ea"/>
          <a:cs typeface="+mn-cs"/>
        </a:defRPr>
      </a:lvl4pPr>
      <a:lvl5pPr marL="1828800" algn="l" defTabSz="914400" rtl="0" eaLnBrk="1" latinLnBrk="0" hangingPunct="1">
        <a:defRPr lang="fr-FR" sz="1800" kern="1200">
          <a:solidFill>
            <a:schemeClr val="tx1"/>
          </a:solidFill>
          <a:latin typeface="+mn-lt"/>
          <a:ea typeface="+mn-ea"/>
          <a:cs typeface="+mn-cs"/>
        </a:defRPr>
      </a:lvl5pPr>
      <a:lvl6pPr marL="2286000" algn="l" defTabSz="914400" rtl="0" eaLnBrk="1" latinLnBrk="0" hangingPunct="1">
        <a:defRPr lang="fr-FR" sz="1800" kern="1200">
          <a:solidFill>
            <a:schemeClr val="tx1"/>
          </a:solidFill>
          <a:latin typeface="+mn-lt"/>
          <a:ea typeface="+mn-ea"/>
          <a:cs typeface="+mn-cs"/>
        </a:defRPr>
      </a:lvl6pPr>
      <a:lvl7pPr marL="2743200" algn="l" defTabSz="914400" rtl="0" eaLnBrk="1" latinLnBrk="0" hangingPunct="1">
        <a:defRPr lang="fr-FR" sz="1800" kern="1200">
          <a:solidFill>
            <a:schemeClr val="tx1"/>
          </a:solidFill>
          <a:latin typeface="+mn-lt"/>
          <a:ea typeface="+mn-ea"/>
          <a:cs typeface="+mn-cs"/>
        </a:defRPr>
      </a:lvl7pPr>
      <a:lvl8pPr marL="3200400" algn="l" defTabSz="914400" rtl="0" eaLnBrk="1" latinLnBrk="0" hangingPunct="1">
        <a:defRPr lang="fr-FR" sz="1800" kern="1200">
          <a:solidFill>
            <a:schemeClr val="tx1"/>
          </a:solidFill>
          <a:latin typeface="+mn-lt"/>
          <a:ea typeface="+mn-ea"/>
          <a:cs typeface="+mn-cs"/>
        </a:defRPr>
      </a:lvl8pPr>
      <a:lvl9pPr marL="3657600" algn="l" defTabSz="914400" rtl="0" eaLnBrk="1" latinLnBrk="0" hangingPunct="1">
        <a:defRPr lang="fr-F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8" Type="http://schemas.openxmlformats.org/officeDocument/2006/relationships/image" Target="../media/image6.gif"/><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 Id="rId9" Type="http://schemas.openxmlformats.org/officeDocument/2006/relationships/image" Target="../media/image7.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DF3D98-3C30-4CFC-8643-C81E829C8C25}"/>
              </a:ext>
            </a:extLst>
          </p:cNvPr>
          <p:cNvSpPr>
            <a:spLocks noGrp="1"/>
          </p:cNvSpPr>
          <p:nvPr>
            <p:ph type="ctrTitle"/>
          </p:nvPr>
        </p:nvSpPr>
        <p:spPr>
          <a:xfrm>
            <a:off x="1361781" y="644137"/>
            <a:ext cx="6780732" cy="4038598"/>
          </a:xfrm>
        </p:spPr>
        <p:txBody>
          <a:bodyPr rtlCol="0"/>
          <a:lstStyle>
            <a:defPPr>
              <a:defRPr lang="fr-FR"/>
            </a:defPPr>
          </a:lstStyle>
          <a:p>
            <a:r>
              <a:rPr lang="fr-FR" dirty="0">
                <a:latin typeface="Arial"/>
                <a:cs typeface="Arial"/>
              </a:rPr>
              <a:t>Luxe et Finance : Evaluation et Analyse des géants du secteur</a:t>
            </a:r>
            <a:br>
              <a:rPr lang="fr-FR" dirty="0">
                <a:latin typeface="Arial"/>
                <a:cs typeface="Arial"/>
              </a:rPr>
            </a:br>
            <a:endParaRPr lang="fr-FR" dirty="0">
              <a:latin typeface="Arial"/>
              <a:cs typeface="Arial"/>
            </a:endParaRPr>
          </a:p>
        </p:txBody>
      </p:sp>
      <p:sp>
        <p:nvSpPr>
          <p:cNvPr id="3" name="ZoneTexte 2">
            <a:extLst>
              <a:ext uri="{FF2B5EF4-FFF2-40B4-BE49-F238E27FC236}">
                <a16:creationId xmlns:a16="http://schemas.microsoft.com/office/drawing/2014/main" id="{74DE3498-DDBD-7319-386A-8F1D3E058BBB}"/>
              </a:ext>
            </a:extLst>
          </p:cNvPr>
          <p:cNvSpPr txBox="1"/>
          <p:nvPr/>
        </p:nvSpPr>
        <p:spPr>
          <a:xfrm>
            <a:off x="5191521" y="5542002"/>
            <a:ext cx="1808958" cy="584775"/>
          </a:xfrm>
          <a:prstGeom prst="rect">
            <a:avLst/>
          </a:prstGeom>
          <a:noFill/>
        </p:spPr>
        <p:txBody>
          <a:bodyPr wrap="square" lIns="91440" tIns="45720" rIns="91440" bIns="45720" rtlCol="0" anchor="t">
            <a:spAutoFit/>
          </a:bodyPr>
          <a:lstStyle/>
          <a:p>
            <a:pPr algn="ctr"/>
            <a:r>
              <a:rPr lang="fr-FR" sz="1400" dirty="0">
                <a:latin typeface="Arial"/>
                <a:cs typeface="Arial"/>
              </a:rPr>
              <a:t>BRIS</a:t>
            </a:r>
            <a:r>
              <a:rPr lang="fr-FR" sz="1600" dirty="0">
                <a:latin typeface="Arial"/>
                <a:cs typeface="Arial"/>
              </a:rPr>
              <a:t> Victor </a:t>
            </a:r>
          </a:p>
          <a:p>
            <a:pPr algn="ctr"/>
            <a:r>
              <a:rPr lang="fr-FR" sz="1400" dirty="0">
                <a:latin typeface="Arial"/>
                <a:cs typeface="Arial"/>
              </a:rPr>
              <a:t>NAVARRE</a:t>
            </a:r>
            <a:r>
              <a:rPr lang="fr-FR" sz="1600" dirty="0">
                <a:latin typeface="Arial"/>
                <a:cs typeface="Arial"/>
              </a:rPr>
              <a:t> Jade </a:t>
            </a:r>
          </a:p>
        </p:txBody>
      </p:sp>
      <p:sp>
        <p:nvSpPr>
          <p:cNvPr id="4" name="Rectangle 1">
            <a:extLst>
              <a:ext uri="{FF2B5EF4-FFF2-40B4-BE49-F238E27FC236}">
                <a16:creationId xmlns:a16="http://schemas.microsoft.com/office/drawing/2014/main" id="{BBB4E19D-B558-4939-FEA8-CADA304BF51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800" b="1" i="0" u="none" strike="noStrike" cap="none" normalizeH="0" baseline="0">
                <a:ln>
                  <a:noFill/>
                </a:ln>
                <a:solidFill>
                  <a:schemeClr val="tx1"/>
                </a:solidFill>
                <a:effectLst/>
                <a:latin typeface="Arial" panose="020B0604020202020204" pitchFamily="34" charset="0"/>
              </a:rPr>
              <a:t>Luxe et Finance : Évaluation de la Performance Boursière des Géants du Secteur</a:t>
            </a:r>
            <a:r>
              <a:rPr kumimoji="0" lang="fr-FR" altLang="fr-FR" sz="1800" b="0" i="0" u="none" strike="noStrike" cap="none" normalizeH="0" baseline="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59308896"/>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Espace réservé du contenu 5">
            <a:extLst>
              <a:ext uri="{FF2B5EF4-FFF2-40B4-BE49-F238E27FC236}">
                <a16:creationId xmlns:a16="http://schemas.microsoft.com/office/drawing/2014/main" id="{988016A8-17EF-E9AA-4804-F98851C1C690}"/>
              </a:ext>
            </a:extLst>
          </p:cNvPr>
          <p:cNvGraphicFramePr>
            <a:graphicFrameLocks noGrp="1"/>
          </p:cNvGraphicFramePr>
          <p:nvPr>
            <p:ph idx="1"/>
            <p:extLst>
              <p:ext uri="{D42A27DB-BD31-4B8C-83A1-F6EECF244321}">
                <p14:modId xmlns:p14="http://schemas.microsoft.com/office/powerpoint/2010/main" val="2973575481"/>
              </p:ext>
            </p:extLst>
          </p:nvPr>
        </p:nvGraphicFramePr>
        <p:xfrm>
          <a:off x="1166813" y="2084388"/>
          <a:ext cx="9780585" cy="792480"/>
        </p:xfrm>
        <a:graphic>
          <a:graphicData uri="http://schemas.openxmlformats.org/drawingml/2006/table">
            <a:tbl>
              <a:tblPr firstRow="1" bandRow="1">
                <a:tableStyleId>{69012ECD-51FC-41F1-AA8D-1B2483CD663E}</a:tableStyleId>
              </a:tblPr>
              <a:tblGrid>
                <a:gridCol w="3260195">
                  <a:extLst>
                    <a:ext uri="{9D8B030D-6E8A-4147-A177-3AD203B41FA5}">
                      <a16:colId xmlns:a16="http://schemas.microsoft.com/office/drawing/2014/main" val="4137577063"/>
                    </a:ext>
                  </a:extLst>
                </a:gridCol>
                <a:gridCol w="3260195">
                  <a:extLst>
                    <a:ext uri="{9D8B030D-6E8A-4147-A177-3AD203B41FA5}">
                      <a16:colId xmlns:a16="http://schemas.microsoft.com/office/drawing/2014/main" val="4153120886"/>
                    </a:ext>
                  </a:extLst>
                </a:gridCol>
                <a:gridCol w="3260195">
                  <a:extLst>
                    <a:ext uri="{9D8B030D-6E8A-4147-A177-3AD203B41FA5}">
                      <a16:colId xmlns:a16="http://schemas.microsoft.com/office/drawing/2014/main" val="1527177611"/>
                    </a:ext>
                  </a:extLst>
                </a:gridCol>
              </a:tblGrid>
              <a:tr h="370840">
                <a:tc>
                  <a:txBody>
                    <a:bodyPr/>
                    <a:lstStyle/>
                    <a:p>
                      <a:pPr algn="ctr"/>
                      <a:r>
                        <a:rPr lang="fr-FR" sz="2000" dirty="0">
                          <a:latin typeface="Arial" panose="020B0604020202020204" pitchFamily="34" charset="0"/>
                          <a:cs typeface="Arial" panose="020B0604020202020204" pitchFamily="34" charset="0"/>
                        </a:rPr>
                        <a:t>LVMH</a:t>
                      </a:r>
                    </a:p>
                  </a:txBody>
                  <a:tcPr/>
                </a:tc>
                <a:tc>
                  <a:txBody>
                    <a:bodyPr/>
                    <a:lstStyle/>
                    <a:p>
                      <a:pPr algn="ctr"/>
                      <a:r>
                        <a:rPr lang="fr-FR" sz="2000">
                          <a:latin typeface="Arial" panose="020B0604020202020204" pitchFamily="34" charset="0"/>
                          <a:cs typeface="Arial" panose="020B0604020202020204" pitchFamily="34" charset="0"/>
                        </a:rPr>
                        <a:t>HERMES</a:t>
                      </a:r>
                    </a:p>
                  </a:txBody>
                  <a:tcPr/>
                </a:tc>
                <a:tc>
                  <a:txBody>
                    <a:bodyPr/>
                    <a:lstStyle/>
                    <a:p>
                      <a:pPr algn="ctr"/>
                      <a:r>
                        <a:rPr lang="fr-FR" sz="2000">
                          <a:latin typeface="Arial" panose="020B0604020202020204" pitchFamily="34" charset="0"/>
                          <a:cs typeface="Arial" panose="020B0604020202020204" pitchFamily="34" charset="0"/>
                        </a:rPr>
                        <a:t>KERING </a:t>
                      </a:r>
                    </a:p>
                  </a:txBody>
                  <a:tcPr/>
                </a:tc>
                <a:extLst>
                  <a:ext uri="{0D108BD9-81ED-4DB2-BD59-A6C34878D82A}">
                    <a16:rowId xmlns:a16="http://schemas.microsoft.com/office/drawing/2014/main" val="3250173160"/>
                  </a:ext>
                </a:extLst>
              </a:tr>
              <a:tr h="370840">
                <a:tc>
                  <a:txBody>
                    <a:bodyPr/>
                    <a:lstStyle/>
                    <a:p>
                      <a:pPr algn="ctr"/>
                      <a:r>
                        <a:rPr lang="fr-FR" sz="2000" dirty="0">
                          <a:latin typeface="Arial" panose="020B0604020202020204" pitchFamily="34" charset="0"/>
                          <a:cs typeface="Arial" panose="020B0604020202020204" pitchFamily="34" charset="0"/>
                        </a:rPr>
                        <a:t>0.355439</a:t>
                      </a:r>
                    </a:p>
                  </a:txBody>
                  <a:tcPr/>
                </a:tc>
                <a:tc>
                  <a:txBody>
                    <a:bodyPr/>
                    <a:lstStyle/>
                    <a:p>
                      <a:pPr algn="ctr"/>
                      <a:r>
                        <a:rPr lang="fr-FR" sz="2000" b="0" i="0" kern="1200" dirty="0">
                          <a:solidFill>
                            <a:schemeClr val="tx1"/>
                          </a:solidFill>
                          <a:effectLst/>
                          <a:latin typeface="Arial" panose="020B0604020202020204" pitchFamily="34" charset="0"/>
                          <a:ea typeface="+mn-ea"/>
                          <a:cs typeface="Arial" panose="020B0604020202020204" pitchFamily="34" charset="0"/>
                        </a:rPr>
                        <a:t>0.933656</a:t>
                      </a:r>
                      <a:endParaRPr lang="fr-FR" sz="2000" dirty="0">
                        <a:latin typeface="Arial" panose="020B0604020202020204" pitchFamily="34" charset="0"/>
                        <a:cs typeface="Arial" panose="020B0604020202020204" pitchFamily="34" charset="0"/>
                      </a:endParaRPr>
                    </a:p>
                  </a:txBody>
                  <a:tcPr/>
                </a:tc>
                <a:tc>
                  <a:txBody>
                    <a:bodyPr/>
                    <a:lstStyle/>
                    <a:p>
                      <a:pPr algn="ctr"/>
                      <a:r>
                        <a:rPr lang="fr-FR" sz="2000" b="0" i="0" kern="1200" dirty="0">
                          <a:solidFill>
                            <a:schemeClr val="tx1"/>
                          </a:solidFill>
                          <a:effectLst/>
                          <a:latin typeface="Arial" panose="020B0604020202020204" pitchFamily="34" charset="0"/>
                          <a:ea typeface="+mn-ea"/>
                          <a:cs typeface="Arial" panose="020B0604020202020204" pitchFamily="34" charset="0"/>
                        </a:rPr>
                        <a:t>-0.431325</a:t>
                      </a:r>
                      <a:endParaRPr lang="fr-FR" sz="2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543688353"/>
                  </a:ext>
                </a:extLst>
              </a:tr>
            </a:tbl>
          </a:graphicData>
        </a:graphic>
      </p:graphicFrame>
      <p:sp>
        <p:nvSpPr>
          <p:cNvPr id="5" name="Titre 1">
            <a:extLst>
              <a:ext uri="{FF2B5EF4-FFF2-40B4-BE49-F238E27FC236}">
                <a16:creationId xmlns:a16="http://schemas.microsoft.com/office/drawing/2014/main" id="{23103DAF-8A98-FA26-922B-07D82A2E8CE2}"/>
              </a:ext>
            </a:extLst>
          </p:cNvPr>
          <p:cNvSpPr txBox="1">
            <a:spLocks/>
          </p:cNvSpPr>
          <p:nvPr/>
        </p:nvSpPr>
        <p:spPr>
          <a:xfrm>
            <a:off x="1167492" y="1148080"/>
            <a:ext cx="10643508" cy="680720"/>
          </a:xfrm>
          <a:prstGeom prst="rect">
            <a:avLst/>
          </a:prstGeom>
        </p:spPr>
        <p:txBody>
          <a:bodyPr vert="horz" lIns="91440" tIns="45720" rIns="91440" bIns="45720" rtlCol="0" anchor="b">
            <a:noAutofit/>
          </a:bodyPr>
          <a:lstStyle>
            <a:defPPr>
              <a:defRPr lang="fr-FR"/>
            </a:defPPr>
            <a:lvl1pPr algn="l" defTabSz="914400" rtl="0" eaLnBrk="1" latinLnBrk="0" hangingPunct="1">
              <a:lnSpc>
                <a:spcPct val="80000"/>
              </a:lnSpc>
              <a:spcBef>
                <a:spcPct val="0"/>
              </a:spcBef>
              <a:buNone/>
              <a:defRPr lang="fr-FR" sz="4200" b="1" kern="1200">
                <a:solidFill>
                  <a:schemeClr val="tx1"/>
                </a:solidFill>
                <a:latin typeface="+mj-lt"/>
                <a:ea typeface="+mj-ea"/>
                <a:cs typeface="+mj-cs"/>
              </a:defRPr>
            </a:lvl1pPr>
          </a:lstStyle>
          <a:p>
            <a:r>
              <a:rPr lang="fr-FR" sz="3500" dirty="0">
                <a:latin typeface="Arial" panose="020B0604020202020204" pitchFamily="34" charset="0"/>
                <a:cs typeface="Arial" panose="020B0604020202020204" pitchFamily="34" charset="0"/>
              </a:rPr>
              <a:t>Ratio de Sharpe</a:t>
            </a:r>
          </a:p>
        </p:txBody>
      </p:sp>
      <p:sp>
        <p:nvSpPr>
          <p:cNvPr id="9" name="ZoneTexte 8">
            <a:extLst>
              <a:ext uri="{FF2B5EF4-FFF2-40B4-BE49-F238E27FC236}">
                <a16:creationId xmlns:a16="http://schemas.microsoft.com/office/drawing/2014/main" id="{8A4E057F-1C19-CFA3-444D-6893E22B9609}"/>
              </a:ext>
            </a:extLst>
          </p:cNvPr>
          <p:cNvSpPr txBox="1"/>
          <p:nvPr/>
        </p:nvSpPr>
        <p:spPr>
          <a:xfrm>
            <a:off x="1166813" y="1628745"/>
            <a:ext cx="2690608" cy="400110"/>
          </a:xfrm>
          <a:prstGeom prst="rect">
            <a:avLst/>
          </a:prstGeom>
          <a:noFill/>
        </p:spPr>
        <p:txBody>
          <a:bodyPr wrap="none" rtlCol="0">
            <a:spAutoFit/>
          </a:bodyPr>
          <a:lstStyle/>
          <a:p>
            <a:r>
              <a:rPr lang="fr-FR" sz="2000" dirty="0">
                <a:latin typeface="Arial" panose="020B0604020202020204" pitchFamily="34" charset="0"/>
                <a:cs typeface="Arial" panose="020B0604020202020204" pitchFamily="34" charset="0"/>
              </a:rPr>
              <a:t>Taux sans risque : 2%</a:t>
            </a:r>
          </a:p>
        </p:txBody>
      </p:sp>
    </p:spTree>
    <p:extLst>
      <p:ext uri="{BB962C8B-B14F-4D97-AF65-F5344CB8AC3E}">
        <p14:creationId xmlns:p14="http://schemas.microsoft.com/office/powerpoint/2010/main" val="1678163377"/>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D6368F-A33D-3532-4687-01E2BCFA6839}"/>
            </a:ext>
          </a:extLst>
        </p:cNvPr>
        <p:cNvGrpSpPr/>
        <p:nvPr/>
      </p:nvGrpSpPr>
      <p:grpSpPr>
        <a:xfrm>
          <a:off x="0" y="0"/>
          <a:ext cx="0" cy="0"/>
          <a:chOff x="0" y="0"/>
          <a:chExt cx="0" cy="0"/>
        </a:xfrm>
      </p:grpSpPr>
      <p:graphicFrame>
        <p:nvGraphicFramePr>
          <p:cNvPr id="6" name="Espace réservé du contenu 5">
            <a:extLst>
              <a:ext uri="{FF2B5EF4-FFF2-40B4-BE49-F238E27FC236}">
                <a16:creationId xmlns:a16="http://schemas.microsoft.com/office/drawing/2014/main" id="{453690C4-5DEB-D418-A3B4-A6A31E7D7362}"/>
              </a:ext>
            </a:extLst>
          </p:cNvPr>
          <p:cNvGraphicFramePr>
            <a:graphicFrameLocks noGrp="1"/>
          </p:cNvGraphicFramePr>
          <p:nvPr>
            <p:ph idx="1"/>
            <p:extLst>
              <p:ext uri="{D42A27DB-BD31-4B8C-83A1-F6EECF244321}">
                <p14:modId xmlns:p14="http://schemas.microsoft.com/office/powerpoint/2010/main" val="2311285600"/>
              </p:ext>
            </p:extLst>
          </p:nvPr>
        </p:nvGraphicFramePr>
        <p:xfrm>
          <a:off x="1166813" y="2084388"/>
          <a:ext cx="9780585" cy="792480"/>
        </p:xfrm>
        <a:graphic>
          <a:graphicData uri="http://schemas.openxmlformats.org/drawingml/2006/table">
            <a:tbl>
              <a:tblPr firstRow="1" bandRow="1">
                <a:tableStyleId>{69012ECD-51FC-41F1-AA8D-1B2483CD663E}</a:tableStyleId>
              </a:tblPr>
              <a:tblGrid>
                <a:gridCol w="3260195">
                  <a:extLst>
                    <a:ext uri="{9D8B030D-6E8A-4147-A177-3AD203B41FA5}">
                      <a16:colId xmlns:a16="http://schemas.microsoft.com/office/drawing/2014/main" val="4137577063"/>
                    </a:ext>
                  </a:extLst>
                </a:gridCol>
                <a:gridCol w="3260195">
                  <a:extLst>
                    <a:ext uri="{9D8B030D-6E8A-4147-A177-3AD203B41FA5}">
                      <a16:colId xmlns:a16="http://schemas.microsoft.com/office/drawing/2014/main" val="4153120886"/>
                    </a:ext>
                  </a:extLst>
                </a:gridCol>
                <a:gridCol w="3260195">
                  <a:extLst>
                    <a:ext uri="{9D8B030D-6E8A-4147-A177-3AD203B41FA5}">
                      <a16:colId xmlns:a16="http://schemas.microsoft.com/office/drawing/2014/main" val="1527177611"/>
                    </a:ext>
                  </a:extLst>
                </a:gridCol>
              </a:tblGrid>
              <a:tr h="370840">
                <a:tc>
                  <a:txBody>
                    <a:bodyPr/>
                    <a:lstStyle/>
                    <a:p>
                      <a:pPr algn="ctr"/>
                      <a:r>
                        <a:rPr lang="fr-FR" sz="2000" dirty="0">
                          <a:latin typeface="Arial" panose="020B0604020202020204" pitchFamily="34" charset="0"/>
                          <a:cs typeface="Arial" panose="020B0604020202020204" pitchFamily="34" charset="0"/>
                        </a:rPr>
                        <a:t>LVMH</a:t>
                      </a:r>
                    </a:p>
                  </a:txBody>
                  <a:tcPr/>
                </a:tc>
                <a:tc>
                  <a:txBody>
                    <a:bodyPr/>
                    <a:lstStyle/>
                    <a:p>
                      <a:pPr algn="ctr"/>
                      <a:r>
                        <a:rPr lang="fr-FR" sz="2000">
                          <a:latin typeface="Arial" panose="020B0604020202020204" pitchFamily="34" charset="0"/>
                          <a:cs typeface="Arial" panose="020B0604020202020204" pitchFamily="34" charset="0"/>
                        </a:rPr>
                        <a:t>HERMES</a:t>
                      </a:r>
                    </a:p>
                  </a:txBody>
                  <a:tcPr/>
                </a:tc>
                <a:tc>
                  <a:txBody>
                    <a:bodyPr/>
                    <a:lstStyle/>
                    <a:p>
                      <a:pPr algn="ctr"/>
                      <a:r>
                        <a:rPr lang="fr-FR" sz="2000">
                          <a:latin typeface="Arial" panose="020B0604020202020204" pitchFamily="34" charset="0"/>
                          <a:cs typeface="Arial" panose="020B0604020202020204" pitchFamily="34" charset="0"/>
                        </a:rPr>
                        <a:t>KERING </a:t>
                      </a:r>
                    </a:p>
                  </a:txBody>
                  <a:tcPr/>
                </a:tc>
                <a:extLst>
                  <a:ext uri="{0D108BD9-81ED-4DB2-BD59-A6C34878D82A}">
                    <a16:rowId xmlns:a16="http://schemas.microsoft.com/office/drawing/2014/main" val="3250173160"/>
                  </a:ext>
                </a:extLst>
              </a:tr>
              <a:tr h="370840">
                <a:tc>
                  <a:txBody>
                    <a:bodyPr/>
                    <a:lstStyle/>
                    <a:p>
                      <a:pPr algn="ctr"/>
                      <a:r>
                        <a:rPr lang="fr-FR" sz="2000" dirty="0">
                          <a:latin typeface="Arial" panose="020B0604020202020204" pitchFamily="34" charset="0"/>
                          <a:cs typeface="Arial" panose="020B0604020202020204" pitchFamily="34" charset="0"/>
                        </a:rPr>
                        <a:t>0.065677</a:t>
                      </a:r>
                    </a:p>
                  </a:txBody>
                  <a:tcPr/>
                </a:tc>
                <a:tc>
                  <a:txBody>
                    <a:bodyPr/>
                    <a:lstStyle/>
                    <a:p>
                      <a:pPr algn="ctr"/>
                      <a:r>
                        <a:rPr lang="fr-FR" sz="2000" dirty="0">
                          <a:latin typeface="Arial" panose="020B0604020202020204" pitchFamily="34" charset="0"/>
                          <a:cs typeface="Arial" panose="020B0604020202020204" pitchFamily="34" charset="0"/>
                        </a:rPr>
                        <a:t>0.227422</a:t>
                      </a:r>
                    </a:p>
                  </a:txBody>
                  <a:tcPr/>
                </a:tc>
                <a:tc>
                  <a:txBody>
                    <a:bodyPr/>
                    <a:lstStyle/>
                    <a:p>
                      <a:pPr algn="ctr"/>
                      <a:r>
                        <a:rPr lang="fr-FR" sz="2000" dirty="0">
                          <a:latin typeface="Arial" panose="020B0604020202020204" pitchFamily="34" charset="0"/>
                          <a:cs typeface="Arial" panose="020B0604020202020204" pitchFamily="34" charset="0"/>
                        </a:rPr>
                        <a:t>-0.188493</a:t>
                      </a:r>
                    </a:p>
                  </a:txBody>
                  <a:tcPr/>
                </a:tc>
                <a:extLst>
                  <a:ext uri="{0D108BD9-81ED-4DB2-BD59-A6C34878D82A}">
                    <a16:rowId xmlns:a16="http://schemas.microsoft.com/office/drawing/2014/main" val="3543688353"/>
                  </a:ext>
                </a:extLst>
              </a:tr>
            </a:tbl>
          </a:graphicData>
        </a:graphic>
      </p:graphicFrame>
      <p:sp>
        <p:nvSpPr>
          <p:cNvPr id="3" name="Titre 1">
            <a:extLst>
              <a:ext uri="{FF2B5EF4-FFF2-40B4-BE49-F238E27FC236}">
                <a16:creationId xmlns:a16="http://schemas.microsoft.com/office/drawing/2014/main" id="{B60E9855-E2DB-7FC0-EC14-D59C749B27F9}"/>
              </a:ext>
            </a:extLst>
          </p:cNvPr>
          <p:cNvSpPr txBox="1">
            <a:spLocks/>
          </p:cNvSpPr>
          <p:nvPr/>
        </p:nvSpPr>
        <p:spPr>
          <a:xfrm>
            <a:off x="1166812" y="2982140"/>
            <a:ext cx="9779183" cy="998993"/>
          </a:xfrm>
          <a:prstGeom prst="rect">
            <a:avLst/>
          </a:prstGeom>
        </p:spPr>
        <p:txBody>
          <a:bodyPr vert="horz" lIns="91440" tIns="45720" rIns="91440" bIns="45720" rtlCol="0" anchor="b">
            <a:noAutofit/>
          </a:bodyPr>
          <a:lstStyle>
            <a:defPPr>
              <a:defRPr lang="fr-FR"/>
            </a:defPPr>
            <a:lvl1pPr algn="l" defTabSz="914400" rtl="0" eaLnBrk="1" latinLnBrk="0" hangingPunct="1">
              <a:lnSpc>
                <a:spcPct val="80000"/>
              </a:lnSpc>
              <a:spcBef>
                <a:spcPct val="0"/>
              </a:spcBef>
              <a:buNone/>
              <a:defRPr lang="fr-FR" sz="4200" b="1" kern="1200">
                <a:solidFill>
                  <a:schemeClr val="tx1"/>
                </a:solidFill>
                <a:latin typeface="+mj-lt"/>
                <a:ea typeface="+mj-ea"/>
                <a:cs typeface="+mj-cs"/>
              </a:defRPr>
            </a:lvl1pPr>
          </a:lstStyle>
          <a:p>
            <a:r>
              <a:rPr lang="fr-FR" sz="3500" dirty="0">
                <a:latin typeface="Arial" panose="020B0604020202020204" pitchFamily="34" charset="0"/>
                <a:cs typeface="Arial" panose="020B0604020202020204" pitchFamily="34" charset="0"/>
              </a:rPr>
              <a:t>Béta</a:t>
            </a:r>
            <a:r>
              <a:rPr lang="fr-FR" sz="4000" dirty="0">
                <a:latin typeface="Arial" panose="020B0604020202020204" pitchFamily="34" charset="0"/>
                <a:cs typeface="Arial" panose="020B0604020202020204" pitchFamily="34" charset="0"/>
              </a:rPr>
              <a:t> </a:t>
            </a:r>
            <a:br>
              <a:rPr lang="fr-FR" sz="4000" dirty="0">
                <a:latin typeface="Arial" panose="020B0604020202020204" pitchFamily="34" charset="0"/>
                <a:cs typeface="Arial" panose="020B0604020202020204" pitchFamily="34" charset="0"/>
              </a:rPr>
            </a:br>
            <a:r>
              <a:rPr lang="fr-FR" sz="2000" b="0" dirty="0">
                <a:latin typeface="Arial" panose="020B0604020202020204" pitchFamily="34" charset="0"/>
                <a:cs typeface="Arial" panose="020B0604020202020204" pitchFamily="34" charset="0"/>
              </a:rPr>
              <a:t> </a:t>
            </a:r>
            <a:endParaRPr lang="fr-FR" sz="4000" b="0" dirty="0">
              <a:latin typeface="Arial" panose="020B0604020202020204" pitchFamily="34" charset="0"/>
              <a:cs typeface="Arial" panose="020B0604020202020204" pitchFamily="34" charset="0"/>
            </a:endParaRPr>
          </a:p>
        </p:txBody>
      </p:sp>
      <p:graphicFrame>
        <p:nvGraphicFramePr>
          <p:cNvPr id="4" name="Espace réservé du contenu 5">
            <a:extLst>
              <a:ext uri="{FF2B5EF4-FFF2-40B4-BE49-F238E27FC236}">
                <a16:creationId xmlns:a16="http://schemas.microsoft.com/office/drawing/2014/main" id="{DE5C4DB4-40D8-D145-287E-FD76F9CC3240}"/>
              </a:ext>
            </a:extLst>
          </p:cNvPr>
          <p:cNvGraphicFramePr>
            <a:graphicFrameLocks/>
          </p:cNvGraphicFramePr>
          <p:nvPr>
            <p:extLst>
              <p:ext uri="{D42A27DB-BD31-4B8C-83A1-F6EECF244321}">
                <p14:modId xmlns:p14="http://schemas.microsoft.com/office/powerpoint/2010/main" val="3714124274"/>
              </p:ext>
            </p:extLst>
          </p:nvPr>
        </p:nvGraphicFramePr>
        <p:xfrm>
          <a:off x="1165410" y="3861705"/>
          <a:ext cx="9780585" cy="792480"/>
        </p:xfrm>
        <a:graphic>
          <a:graphicData uri="http://schemas.openxmlformats.org/drawingml/2006/table">
            <a:tbl>
              <a:tblPr firstRow="1" bandRow="1">
                <a:tableStyleId>{69012ECD-51FC-41F1-AA8D-1B2483CD663E}</a:tableStyleId>
              </a:tblPr>
              <a:tblGrid>
                <a:gridCol w="3260195">
                  <a:extLst>
                    <a:ext uri="{9D8B030D-6E8A-4147-A177-3AD203B41FA5}">
                      <a16:colId xmlns:a16="http://schemas.microsoft.com/office/drawing/2014/main" val="4137577063"/>
                    </a:ext>
                  </a:extLst>
                </a:gridCol>
                <a:gridCol w="3260195">
                  <a:extLst>
                    <a:ext uri="{9D8B030D-6E8A-4147-A177-3AD203B41FA5}">
                      <a16:colId xmlns:a16="http://schemas.microsoft.com/office/drawing/2014/main" val="4153120886"/>
                    </a:ext>
                  </a:extLst>
                </a:gridCol>
                <a:gridCol w="3260195">
                  <a:extLst>
                    <a:ext uri="{9D8B030D-6E8A-4147-A177-3AD203B41FA5}">
                      <a16:colId xmlns:a16="http://schemas.microsoft.com/office/drawing/2014/main" val="1527177611"/>
                    </a:ext>
                  </a:extLst>
                </a:gridCol>
              </a:tblGrid>
              <a:tr h="370840">
                <a:tc>
                  <a:txBody>
                    <a:bodyPr/>
                    <a:lstStyle/>
                    <a:p>
                      <a:pPr algn="ctr"/>
                      <a:r>
                        <a:rPr lang="fr-FR" sz="2000" dirty="0">
                          <a:latin typeface="Arial" panose="020B0604020202020204" pitchFamily="34" charset="0"/>
                          <a:cs typeface="Arial" panose="020B0604020202020204" pitchFamily="34" charset="0"/>
                        </a:rPr>
                        <a:t>LVMH</a:t>
                      </a:r>
                    </a:p>
                  </a:txBody>
                  <a:tcPr/>
                </a:tc>
                <a:tc>
                  <a:txBody>
                    <a:bodyPr/>
                    <a:lstStyle/>
                    <a:p>
                      <a:pPr algn="ctr"/>
                      <a:r>
                        <a:rPr lang="fr-FR" sz="2000">
                          <a:latin typeface="Arial" panose="020B0604020202020204" pitchFamily="34" charset="0"/>
                          <a:cs typeface="Arial" panose="020B0604020202020204" pitchFamily="34" charset="0"/>
                        </a:rPr>
                        <a:t>HERMES</a:t>
                      </a:r>
                    </a:p>
                  </a:txBody>
                  <a:tcPr/>
                </a:tc>
                <a:tc>
                  <a:txBody>
                    <a:bodyPr/>
                    <a:lstStyle/>
                    <a:p>
                      <a:pPr algn="ctr"/>
                      <a:r>
                        <a:rPr lang="fr-FR" sz="2000">
                          <a:latin typeface="Arial" panose="020B0604020202020204" pitchFamily="34" charset="0"/>
                          <a:cs typeface="Arial" panose="020B0604020202020204" pitchFamily="34" charset="0"/>
                        </a:rPr>
                        <a:t>KERING </a:t>
                      </a:r>
                    </a:p>
                  </a:txBody>
                  <a:tcPr/>
                </a:tc>
                <a:extLst>
                  <a:ext uri="{0D108BD9-81ED-4DB2-BD59-A6C34878D82A}">
                    <a16:rowId xmlns:a16="http://schemas.microsoft.com/office/drawing/2014/main" val="3250173160"/>
                  </a:ext>
                </a:extLst>
              </a:tr>
              <a:tr h="370840">
                <a:tc>
                  <a:txBody>
                    <a:bodyPr/>
                    <a:lstStyle/>
                    <a:p>
                      <a:pPr algn="ctr"/>
                      <a:r>
                        <a:rPr lang="fr-FR" sz="2000" dirty="0">
                          <a:latin typeface="Arial" panose="020B0604020202020204" pitchFamily="34" charset="0"/>
                          <a:cs typeface="Arial" panose="020B0604020202020204" pitchFamily="34" charset="0"/>
                        </a:rPr>
                        <a:t>1.007874 </a:t>
                      </a:r>
                    </a:p>
                  </a:txBody>
                  <a:tcPr/>
                </a:tc>
                <a:tc>
                  <a:txBody>
                    <a:bodyPr/>
                    <a:lstStyle/>
                    <a:p>
                      <a:pPr algn="ctr"/>
                      <a:r>
                        <a:rPr lang="fr-FR" sz="2000" dirty="0">
                          <a:latin typeface="Arial" panose="020B0604020202020204" pitchFamily="34" charset="0"/>
                          <a:cs typeface="Arial" panose="020B0604020202020204" pitchFamily="34" charset="0"/>
                        </a:rPr>
                        <a:t>0.904670 </a:t>
                      </a:r>
                    </a:p>
                  </a:txBody>
                  <a:tcPr/>
                </a:tc>
                <a:tc>
                  <a:txBody>
                    <a:bodyPr/>
                    <a:lstStyle/>
                    <a:p>
                      <a:pPr algn="ctr"/>
                      <a:r>
                        <a:rPr lang="fr-FR" sz="2000" dirty="0">
                          <a:latin typeface="Arial" panose="020B0604020202020204" pitchFamily="34" charset="0"/>
                          <a:cs typeface="Arial" panose="020B0604020202020204" pitchFamily="34" charset="0"/>
                        </a:rPr>
                        <a:t>1.087455 </a:t>
                      </a:r>
                    </a:p>
                  </a:txBody>
                  <a:tcPr/>
                </a:tc>
                <a:extLst>
                  <a:ext uri="{0D108BD9-81ED-4DB2-BD59-A6C34878D82A}">
                    <a16:rowId xmlns:a16="http://schemas.microsoft.com/office/drawing/2014/main" val="3543688353"/>
                  </a:ext>
                </a:extLst>
              </a:tr>
            </a:tbl>
          </a:graphicData>
        </a:graphic>
      </p:graphicFrame>
      <p:sp>
        <p:nvSpPr>
          <p:cNvPr id="5" name="Titre 1">
            <a:extLst>
              <a:ext uri="{FF2B5EF4-FFF2-40B4-BE49-F238E27FC236}">
                <a16:creationId xmlns:a16="http://schemas.microsoft.com/office/drawing/2014/main" id="{E26B0153-598D-0F06-2D15-22ADDFD42390}"/>
              </a:ext>
            </a:extLst>
          </p:cNvPr>
          <p:cNvSpPr txBox="1">
            <a:spLocks/>
          </p:cNvSpPr>
          <p:nvPr/>
        </p:nvSpPr>
        <p:spPr>
          <a:xfrm>
            <a:off x="1167492" y="1148080"/>
            <a:ext cx="10643508" cy="680720"/>
          </a:xfrm>
          <a:prstGeom prst="rect">
            <a:avLst/>
          </a:prstGeom>
        </p:spPr>
        <p:txBody>
          <a:bodyPr vert="horz" lIns="91440" tIns="45720" rIns="91440" bIns="45720" rtlCol="0" anchor="b">
            <a:noAutofit/>
          </a:bodyPr>
          <a:lstStyle>
            <a:defPPr>
              <a:defRPr lang="fr-FR"/>
            </a:defPPr>
            <a:lvl1pPr algn="l" defTabSz="914400" rtl="0" eaLnBrk="1" latinLnBrk="0" hangingPunct="1">
              <a:lnSpc>
                <a:spcPct val="80000"/>
              </a:lnSpc>
              <a:spcBef>
                <a:spcPct val="0"/>
              </a:spcBef>
              <a:buNone/>
              <a:defRPr lang="fr-FR" sz="4200" b="1" kern="1200">
                <a:solidFill>
                  <a:schemeClr val="tx1"/>
                </a:solidFill>
                <a:latin typeface="+mj-lt"/>
                <a:ea typeface="+mj-ea"/>
                <a:cs typeface="+mj-cs"/>
              </a:defRPr>
            </a:lvl1pPr>
          </a:lstStyle>
          <a:p>
            <a:r>
              <a:rPr lang="fr-FR" sz="3500" dirty="0">
                <a:latin typeface="Arial" panose="020B0604020202020204" pitchFamily="34" charset="0"/>
                <a:cs typeface="Arial" panose="020B0604020202020204" pitchFamily="34" charset="0"/>
              </a:rPr>
              <a:t>Alpha </a:t>
            </a:r>
          </a:p>
        </p:txBody>
      </p:sp>
    </p:spTree>
    <p:extLst>
      <p:ext uri="{BB962C8B-B14F-4D97-AF65-F5344CB8AC3E}">
        <p14:creationId xmlns:p14="http://schemas.microsoft.com/office/powerpoint/2010/main" val="1595766967"/>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C50AFDF1-E683-E3AC-2B58-03B495162470}"/>
              </a:ext>
            </a:extLst>
          </p:cNvPr>
          <p:cNvSpPr>
            <a:spLocks noGrp="1"/>
          </p:cNvSpPr>
          <p:nvPr>
            <p:ph type="title"/>
          </p:nvPr>
        </p:nvSpPr>
        <p:spPr>
          <a:xfrm>
            <a:off x="1167492" y="1148080"/>
            <a:ext cx="10643508" cy="680720"/>
          </a:xfrm>
        </p:spPr>
        <p:txBody>
          <a:bodyPr rtlCol="0"/>
          <a:lstStyle>
            <a:defPPr>
              <a:defRPr lang="fr-FR"/>
            </a:defPPr>
          </a:lstStyle>
          <a:p>
            <a:pPr rtl="0"/>
            <a:r>
              <a:rPr lang="fr-FR" sz="3500" dirty="0">
                <a:solidFill>
                  <a:schemeClr val="tx1"/>
                </a:solidFill>
                <a:latin typeface="Arial" panose="020B0604020202020204" pitchFamily="34" charset="0"/>
                <a:cs typeface="Arial" panose="020B0604020202020204" pitchFamily="34" charset="0"/>
              </a:rPr>
              <a:t>Création d’un portefeuille équipondéré </a:t>
            </a:r>
          </a:p>
        </p:txBody>
      </p:sp>
      <p:sp>
        <p:nvSpPr>
          <p:cNvPr id="5" name="ZoneTexte 4">
            <a:extLst>
              <a:ext uri="{FF2B5EF4-FFF2-40B4-BE49-F238E27FC236}">
                <a16:creationId xmlns:a16="http://schemas.microsoft.com/office/drawing/2014/main" id="{077C9DED-3FF0-1783-5506-3C7DF62A662E}"/>
              </a:ext>
            </a:extLst>
          </p:cNvPr>
          <p:cNvSpPr txBox="1"/>
          <p:nvPr/>
        </p:nvSpPr>
        <p:spPr>
          <a:xfrm>
            <a:off x="1206408" y="1628745"/>
            <a:ext cx="1893467" cy="400110"/>
          </a:xfrm>
          <a:prstGeom prst="rect">
            <a:avLst/>
          </a:prstGeom>
          <a:noFill/>
        </p:spPr>
        <p:txBody>
          <a:bodyPr wrap="none" rtlCol="0">
            <a:spAutoFit/>
          </a:bodyPr>
          <a:lstStyle/>
          <a:p>
            <a:r>
              <a:rPr lang="fr-FR" sz="2000" i="1" dirty="0">
                <a:latin typeface="Arial" panose="020B0604020202020204" pitchFamily="34" charset="0"/>
                <a:cs typeface="Arial" panose="020B0604020202020204" pitchFamily="34" charset="0"/>
              </a:rPr>
              <a:t>33% par action</a:t>
            </a:r>
          </a:p>
        </p:txBody>
      </p:sp>
      <p:sp>
        <p:nvSpPr>
          <p:cNvPr id="6" name="Titre 1">
            <a:extLst>
              <a:ext uri="{FF2B5EF4-FFF2-40B4-BE49-F238E27FC236}">
                <a16:creationId xmlns:a16="http://schemas.microsoft.com/office/drawing/2014/main" id="{87CC0B90-30CD-5F72-EEC6-D39A0C689783}"/>
              </a:ext>
            </a:extLst>
          </p:cNvPr>
          <p:cNvSpPr txBox="1">
            <a:spLocks/>
          </p:cNvSpPr>
          <p:nvPr/>
        </p:nvSpPr>
        <p:spPr>
          <a:xfrm>
            <a:off x="1206408" y="2309464"/>
            <a:ext cx="9779183" cy="2519681"/>
          </a:xfrm>
          <a:prstGeom prst="rect">
            <a:avLst/>
          </a:prstGeom>
        </p:spPr>
        <p:txBody>
          <a:bodyPr vert="horz" lIns="91440" tIns="45720" rIns="91440" bIns="45720" rtlCol="0" anchor="b">
            <a:noAutofit/>
          </a:bodyPr>
          <a:lstStyle>
            <a:defPPr>
              <a:defRPr lang="fr-FR"/>
            </a:defPPr>
            <a:lvl1pPr algn="l" defTabSz="914400" rtl="0" eaLnBrk="1" latinLnBrk="0" hangingPunct="1">
              <a:lnSpc>
                <a:spcPct val="80000"/>
              </a:lnSpc>
              <a:spcBef>
                <a:spcPct val="0"/>
              </a:spcBef>
              <a:buNone/>
              <a:defRPr lang="fr-FR" sz="4200" b="1" kern="1200">
                <a:solidFill>
                  <a:schemeClr val="bg1"/>
                </a:solidFill>
                <a:latin typeface="+mj-lt"/>
                <a:ea typeface="+mj-ea"/>
                <a:cs typeface="+mj-cs"/>
              </a:defRPr>
            </a:lvl1pPr>
          </a:lstStyle>
          <a:p>
            <a:pPr marL="342900" indent="-342900">
              <a:buFont typeface="Arial" panose="020B0604020202020204" pitchFamily="34" charset="0"/>
              <a:buChar char="›"/>
            </a:pPr>
            <a:r>
              <a:rPr lang="fr-FR" sz="2500" dirty="0">
                <a:solidFill>
                  <a:schemeClr val="tx1"/>
                </a:solidFill>
                <a:latin typeface="Arial"/>
                <a:cs typeface="Arial"/>
              </a:rPr>
              <a:t>Ratio de Sharpe : </a:t>
            </a:r>
            <a:r>
              <a:rPr lang="fr-FR" sz="2500" b="0" dirty="0">
                <a:solidFill>
                  <a:schemeClr val="tx1"/>
                </a:solidFill>
                <a:latin typeface="Arial"/>
                <a:cs typeface="Arial"/>
              </a:rPr>
              <a:t>0.268</a:t>
            </a:r>
            <a:r>
              <a:rPr lang="fr-FR" sz="2500" dirty="0">
                <a:solidFill>
                  <a:schemeClr val="tx1"/>
                </a:solidFill>
                <a:latin typeface="Arial"/>
                <a:cs typeface="Arial"/>
              </a:rPr>
              <a:t> </a:t>
            </a:r>
          </a:p>
          <a:p>
            <a:r>
              <a:rPr lang="fr-FR" sz="2000" b="0" dirty="0">
                <a:solidFill>
                  <a:schemeClr val="tx1"/>
                </a:solidFill>
                <a:latin typeface="Arial"/>
                <a:cs typeface="Arial"/>
              </a:rPr>
              <a:t>Taux sans risque : 2%</a:t>
            </a:r>
          </a:p>
          <a:p>
            <a:endParaRPr lang="fr-FR" sz="2000" b="0" dirty="0">
              <a:solidFill>
                <a:schemeClr val="tx1"/>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fr-FR" sz="2500" dirty="0">
                <a:solidFill>
                  <a:schemeClr val="tx1"/>
                </a:solidFill>
                <a:latin typeface="Arial"/>
                <a:cs typeface="Arial"/>
              </a:rPr>
              <a:t>Ratio de </a:t>
            </a:r>
            <a:r>
              <a:rPr lang="fr-FR" sz="2500" dirty="0" err="1">
                <a:solidFill>
                  <a:schemeClr val="tx1"/>
                </a:solidFill>
                <a:latin typeface="Arial"/>
                <a:cs typeface="Arial"/>
              </a:rPr>
              <a:t>Treynor</a:t>
            </a:r>
            <a:r>
              <a:rPr lang="fr-FR" sz="2500" dirty="0">
                <a:solidFill>
                  <a:schemeClr val="tx1"/>
                </a:solidFill>
                <a:latin typeface="Arial"/>
                <a:cs typeface="Arial"/>
              </a:rPr>
              <a:t> : </a:t>
            </a:r>
            <a:r>
              <a:rPr lang="fr-FR" sz="2500" b="0" dirty="0">
                <a:solidFill>
                  <a:schemeClr val="tx1"/>
                </a:solidFill>
                <a:latin typeface="Arial"/>
                <a:cs typeface="Arial"/>
              </a:rPr>
              <a:t>0.068</a:t>
            </a:r>
          </a:p>
          <a:p>
            <a:endParaRPr lang="fr-FR" sz="2500" b="0" dirty="0">
              <a:solidFill>
                <a:schemeClr val="tx1"/>
              </a:solidFill>
              <a:latin typeface="Arial"/>
              <a:cs typeface="Arial"/>
            </a:endParaRPr>
          </a:p>
          <a:p>
            <a:pPr marL="342900" indent="-342900">
              <a:buFont typeface="Arial" panose="020B0604020202020204" pitchFamily="34" charset="0"/>
              <a:buChar char="›"/>
            </a:pPr>
            <a:r>
              <a:rPr lang="fr-FR" sz="2500" dirty="0">
                <a:solidFill>
                  <a:schemeClr val="tx1"/>
                </a:solidFill>
                <a:latin typeface="Arial"/>
                <a:cs typeface="Arial"/>
              </a:rPr>
              <a:t>Rendements :</a:t>
            </a:r>
            <a:r>
              <a:rPr lang="fr-FR" sz="2500" b="0" dirty="0">
                <a:solidFill>
                  <a:schemeClr val="tx1"/>
                </a:solidFill>
                <a:latin typeface="Arial"/>
                <a:cs typeface="Arial"/>
              </a:rPr>
              <a:t> 0.094</a:t>
            </a:r>
          </a:p>
          <a:p>
            <a:endParaRPr lang="fr-FR" sz="2500" b="0" dirty="0">
              <a:solidFill>
                <a:schemeClr val="tx1"/>
              </a:solidFill>
              <a:latin typeface="Arial"/>
              <a:cs typeface="Arial"/>
            </a:endParaRPr>
          </a:p>
          <a:p>
            <a:pPr marL="342900" indent="-342900">
              <a:buFont typeface="Arial" panose="020B0604020202020204" pitchFamily="34" charset="0"/>
              <a:buChar char="›"/>
            </a:pPr>
            <a:r>
              <a:rPr lang="fr-FR" sz="2500" dirty="0">
                <a:solidFill>
                  <a:schemeClr val="tx1"/>
                </a:solidFill>
                <a:latin typeface="Arial"/>
                <a:cs typeface="Arial"/>
              </a:rPr>
              <a:t>Risque :</a:t>
            </a:r>
            <a:r>
              <a:rPr lang="fr-FR" sz="2500" b="0" dirty="0">
                <a:solidFill>
                  <a:schemeClr val="tx1"/>
                </a:solidFill>
                <a:latin typeface="Arial"/>
                <a:cs typeface="Arial"/>
              </a:rPr>
              <a:t> 0.276</a:t>
            </a:r>
          </a:p>
        </p:txBody>
      </p:sp>
    </p:spTree>
    <p:extLst>
      <p:ext uri="{BB962C8B-B14F-4D97-AF65-F5344CB8AC3E}">
        <p14:creationId xmlns:p14="http://schemas.microsoft.com/office/powerpoint/2010/main" val="1318285572"/>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7EF58C-138C-55F4-DA77-4C3F06C81A1C}"/>
              </a:ext>
            </a:extLst>
          </p:cNvPr>
          <p:cNvSpPr>
            <a:spLocks noGrp="1"/>
          </p:cNvSpPr>
          <p:nvPr>
            <p:ph type="title"/>
          </p:nvPr>
        </p:nvSpPr>
        <p:spPr>
          <a:xfrm>
            <a:off x="1167492" y="1148080"/>
            <a:ext cx="10643508" cy="680720"/>
          </a:xfrm>
        </p:spPr>
        <p:txBody>
          <a:bodyPr rtlCol="0"/>
          <a:lstStyle>
            <a:defPPr>
              <a:defRPr lang="fr-FR"/>
            </a:defPPr>
          </a:lstStyle>
          <a:p>
            <a:pPr rtl="0"/>
            <a:r>
              <a:rPr lang="fr-FR" sz="3500" dirty="0">
                <a:latin typeface="Arial" panose="020B0604020202020204" pitchFamily="34" charset="0"/>
                <a:cs typeface="Arial" panose="020B0604020202020204" pitchFamily="34" charset="0"/>
              </a:rPr>
              <a:t>Performance du portefeuille vs CAC 40</a:t>
            </a:r>
          </a:p>
        </p:txBody>
      </p:sp>
      <p:pic>
        <p:nvPicPr>
          <p:cNvPr id="7" name="Image 6">
            <a:extLst>
              <a:ext uri="{FF2B5EF4-FFF2-40B4-BE49-F238E27FC236}">
                <a16:creationId xmlns:a16="http://schemas.microsoft.com/office/drawing/2014/main" id="{F327F4C8-DC76-607C-6E9B-612F587E3270}"/>
              </a:ext>
            </a:extLst>
          </p:cNvPr>
          <p:cNvPicPr>
            <a:picLocks noChangeAspect="1"/>
          </p:cNvPicPr>
          <p:nvPr/>
        </p:nvPicPr>
        <p:blipFill>
          <a:blip r:embed="rId3"/>
          <a:srcRect t="5109"/>
          <a:stretch/>
        </p:blipFill>
        <p:spPr>
          <a:xfrm>
            <a:off x="2380928" y="2032000"/>
            <a:ext cx="7430144" cy="3774785"/>
          </a:xfrm>
          <a:prstGeom prst="rect">
            <a:avLst/>
          </a:prstGeom>
        </p:spPr>
      </p:pic>
    </p:spTree>
    <p:extLst>
      <p:ext uri="{BB962C8B-B14F-4D97-AF65-F5344CB8AC3E}">
        <p14:creationId xmlns:p14="http://schemas.microsoft.com/office/powerpoint/2010/main" val="362649583"/>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7BCAFC2C-E70B-E6C8-8C40-24A7F6C4C235}"/>
              </a:ext>
            </a:extLst>
          </p:cNvPr>
          <p:cNvSpPr txBox="1">
            <a:spLocks/>
          </p:cNvSpPr>
          <p:nvPr/>
        </p:nvSpPr>
        <p:spPr>
          <a:xfrm>
            <a:off x="1167492" y="1148080"/>
            <a:ext cx="10643508" cy="680720"/>
          </a:xfrm>
          <a:prstGeom prst="rect">
            <a:avLst/>
          </a:prstGeom>
        </p:spPr>
        <p:txBody>
          <a:bodyPr vert="horz" lIns="91440" tIns="45720" rIns="91440" bIns="45720" rtlCol="0" anchor="b">
            <a:noAutofit/>
          </a:bodyPr>
          <a:lstStyle>
            <a:defPPr>
              <a:defRPr lang="fr-FR"/>
            </a:defPPr>
            <a:lvl1pPr algn="l" defTabSz="914400" rtl="0" eaLnBrk="1" latinLnBrk="0" hangingPunct="1">
              <a:lnSpc>
                <a:spcPct val="80000"/>
              </a:lnSpc>
              <a:spcBef>
                <a:spcPct val="0"/>
              </a:spcBef>
              <a:buNone/>
              <a:defRPr lang="fr-FR" sz="4200" b="1" kern="1200">
                <a:solidFill>
                  <a:schemeClr val="tx1"/>
                </a:solidFill>
                <a:latin typeface="+mj-lt"/>
                <a:ea typeface="+mj-ea"/>
                <a:cs typeface="+mj-cs"/>
              </a:defRPr>
            </a:lvl1pPr>
          </a:lstStyle>
          <a:p>
            <a:r>
              <a:rPr lang="fr-FR" sz="3500" dirty="0">
                <a:latin typeface="Arial" panose="020B0604020202020204" pitchFamily="34" charset="0"/>
                <a:cs typeface="Arial" panose="020B0604020202020204" pitchFamily="34" charset="0"/>
              </a:rPr>
              <a:t>Prévisions</a:t>
            </a:r>
          </a:p>
        </p:txBody>
      </p:sp>
      <p:sp>
        <p:nvSpPr>
          <p:cNvPr id="6" name="ZoneTexte 5">
            <a:extLst>
              <a:ext uri="{FF2B5EF4-FFF2-40B4-BE49-F238E27FC236}">
                <a16:creationId xmlns:a16="http://schemas.microsoft.com/office/drawing/2014/main" id="{7486FFC9-B55B-2072-7505-32751F440CA5}"/>
              </a:ext>
            </a:extLst>
          </p:cNvPr>
          <p:cNvSpPr txBox="1"/>
          <p:nvPr/>
        </p:nvSpPr>
        <p:spPr>
          <a:xfrm>
            <a:off x="1167492" y="1711653"/>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latin typeface="Arial" panose="020B0604020202020204" pitchFamily="34" charset="0"/>
                <a:cs typeface="Arial" panose="020B0604020202020204" pitchFamily="34" charset="0"/>
              </a:rPr>
              <a:t>Source :</a:t>
            </a:r>
            <a:r>
              <a:rPr lang="fr-FR" i="1" dirty="0">
                <a:latin typeface="Arial" panose="020B0604020202020204" pitchFamily="34" charset="0"/>
                <a:cs typeface="Arial" panose="020B0604020202020204" pitchFamily="34" charset="0"/>
              </a:rPr>
              <a:t> </a:t>
            </a:r>
            <a:r>
              <a:rPr lang="fr-FR" dirty="0" err="1">
                <a:latin typeface="Arial" panose="020B0604020202020204" pitchFamily="34" charset="0"/>
                <a:cs typeface="Arial" panose="020B0604020202020204" pitchFamily="34" charset="0"/>
              </a:rPr>
              <a:t>Factset</a:t>
            </a:r>
            <a:endParaRPr lang="fr-FR" dirty="0">
              <a:latin typeface="Arial" panose="020B0604020202020204" pitchFamily="34" charset="0"/>
              <a:cs typeface="Arial" panose="020B0604020202020204" pitchFamily="34" charset="0"/>
            </a:endParaRPr>
          </a:p>
        </p:txBody>
      </p:sp>
      <p:pic>
        <p:nvPicPr>
          <p:cNvPr id="7" name="Espace réservé du contenu 1" descr="Baisse hausse : plus de 5 501 illustrations et dessins de stock libres de  droits proposés sous licence | Shutterstock">
            <a:extLst>
              <a:ext uri="{FF2B5EF4-FFF2-40B4-BE49-F238E27FC236}">
                <a16:creationId xmlns:a16="http://schemas.microsoft.com/office/drawing/2014/main" id="{FC858757-31B9-73C9-4690-06719A96F1B5}"/>
              </a:ext>
            </a:extLst>
          </p:cNvPr>
          <p:cNvPicPr>
            <a:picLocks noChangeAspect="1"/>
          </p:cNvPicPr>
          <p:nvPr/>
        </p:nvPicPr>
        <p:blipFill>
          <a:blip r:embed="rId2"/>
          <a:stretch>
            <a:fillRect/>
          </a:stretch>
        </p:blipFill>
        <p:spPr>
          <a:xfrm>
            <a:off x="3238500" y="2080985"/>
            <a:ext cx="5715000" cy="2447925"/>
          </a:xfrm>
          <a:prstGeom prst="rect">
            <a:avLst/>
          </a:prstGeom>
        </p:spPr>
      </p:pic>
      <p:sp>
        <p:nvSpPr>
          <p:cNvPr id="9" name="ZoneTexte 8">
            <a:extLst>
              <a:ext uri="{FF2B5EF4-FFF2-40B4-BE49-F238E27FC236}">
                <a16:creationId xmlns:a16="http://schemas.microsoft.com/office/drawing/2014/main" id="{687C6F89-77D9-C0C3-8DCB-4A839CC8201F}"/>
              </a:ext>
            </a:extLst>
          </p:cNvPr>
          <p:cNvSpPr txBox="1"/>
          <p:nvPr/>
        </p:nvSpPr>
        <p:spPr>
          <a:xfrm>
            <a:off x="4207869" y="4652962"/>
            <a:ext cx="1236236" cy="646331"/>
          </a:xfrm>
          <a:prstGeom prst="rect">
            <a:avLst/>
          </a:prstGeom>
          <a:noFill/>
        </p:spPr>
        <p:txBody>
          <a:bodyPr wrap="none" rtlCol="0">
            <a:spAutoFit/>
          </a:bodyPr>
          <a:lstStyle/>
          <a:p>
            <a:pPr algn="ctr"/>
            <a:r>
              <a:rPr lang="fr-FR" dirty="0">
                <a:latin typeface="Arial" panose="020B0604020202020204" pitchFamily="34" charset="0"/>
                <a:cs typeface="Arial" panose="020B0604020202020204" pitchFamily="34" charset="0"/>
              </a:rPr>
              <a:t>HERMES </a:t>
            </a:r>
          </a:p>
          <a:p>
            <a:pPr algn="ctr"/>
            <a:r>
              <a:rPr lang="fr-FR" dirty="0">
                <a:latin typeface="Arial" panose="020B0604020202020204" pitchFamily="34" charset="0"/>
                <a:cs typeface="Arial" panose="020B0604020202020204" pitchFamily="34" charset="0"/>
              </a:rPr>
              <a:t>LVMH</a:t>
            </a:r>
          </a:p>
        </p:txBody>
      </p:sp>
      <p:sp>
        <p:nvSpPr>
          <p:cNvPr id="10" name="ZoneTexte 9">
            <a:extLst>
              <a:ext uri="{FF2B5EF4-FFF2-40B4-BE49-F238E27FC236}">
                <a16:creationId xmlns:a16="http://schemas.microsoft.com/office/drawing/2014/main" id="{1A1E4EDB-43AE-F3C1-0762-B3341CF2C106}"/>
              </a:ext>
            </a:extLst>
          </p:cNvPr>
          <p:cNvSpPr txBox="1"/>
          <p:nvPr/>
        </p:nvSpPr>
        <p:spPr>
          <a:xfrm>
            <a:off x="6901543" y="4652962"/>
            <a:ext cx="1069524" cy="369332"/>
          </a:xfrm>
          <a:prstGeom prst="rect">
            <a:avLst/>
          </a:prstGeom>
          <a:noFill/>
        </p:spPr>
        <p:txBody>
          <a:bodyPr wrap="none" rtlCol="0">
            <a:spAutoFit/>
          </a:bodyPr>
          <a:lstStyle/>
          <a:p>
            <a:r>
              <a:rPr lang="fr-FR" dirty="0">
                <a:latin typeface="Arial" panose="020B0604020202020204" pitchFamily="34" charset="0"/>
                <a:cs typeface="Arial" panose="020B0604020202020204" pitchFamily="34" charset="0"/>
              </a:rPr>
              <a:t>KERING</a:t>
            </a:r>
          </a:p>
        </p:txBody>
      </p:sp>
    </p:spTree>
    <p:extLst>
      <p:ext uri="{BB962C8B-B14F-4D97-AF65-F5344CB8AC3E}">
        <p14:creationId xmlns:p14="http://schemas.microsoft.com/office/powerpoint/2010/main" val="20760104"/>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E94076-78DD-A58E-DB12-1E69F7AC2AF5}"/>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A2EF3FF3-A9D2-223C-8E47-42DFE25816E6}"/>
              </a:ext>
            </a:extLst>
          </p:cNvPr>
          <p:cNvSpPr>
            <a:spLocks noGrp="1"/>
          </p:cNvSpPr>
          <p:nvPr>
            <p:ph type="ctrTitle"/>
          </p:nvPr>
        </p:nvSpPr>
        <p:spPr>
          <a:xfrm>
            <a:off x="383721" y="2630785"/>
            <a:ext cx="7170963" cy="1596429"/>
          </a:xfrm>
        </p:spPr>
        <p:txBody>
          <a:bodyPr rtlCol="0"/>
          <a:lstStyle>
            <a:defPPr>
              <a:defRPr lang="fr-FR"/>
            </a:defPPr>
          </a:lstStyle>
          <a:p>
            <a:pPr rtl="0"/>
            <a:r>
              <a:rPr lang="fr-FR" dirty="0">
                <a:latin typeface="Arial" panose="020B0604020202020204" pitchFamily="34" charset="0"/>
                <a:cs typeface="Arial" panose="020B0604020202020204" pitchFamily="34" charset="0"/>
              </a:rPr>
              <a:t>Conclusion et Recommandations</a:t>
            </a:r>
          </a:p>
        </p:txBody>
      </p:sp>
      <p:pic>
        <p:nvPicPr>
          <p:cNvPr id="4" name="Image 3" descr="Une image contenant texte, Police, Graphique, graphisme&#10;&#10;Le contenu généré par l’IA peut être incorrect.">
            <a:extLst>
              <a:ext uri="{FF2B5EF4-FFF2-40B4-BE49-F238E27FC236}">
                <a16:creationId xmlns:a16="http://schemas.microsoft.com/office/drawing/2014/main" id="{A7D1B5FF-3B71-01D5-4599-BF9DB7A995D3}"/>
              </a:ext>
            </a:extLst>
          </p:cNvPr>
          <p:cNvPicPr>
            <a:picLocks noChangeAspect="1"/>
          </p:cNvPicPr>
          <p:nvPr/>
        </p:nvPicPr>
        <p:blipFill>
          <a:blip r:embed="rId3"/>
          <a:stretch>
            <a:fillRect/>
          </a:stretch>
        </p:blipFill>
        <p:spPr>
          <a:xfrm>
            <a:off x="1271915" y="926753"/>
            <a:ext cx="1704032" cy="1704032"/>
          </a:xfrm>
          <a:prstGeom prst="rect">
            <a:avLst/>
          </a:prstGeom>
        </p:spPr>
      </p:pic>
      <p:pic>
        <p:nvPicPr>
          <p:cNvPr id="5" name="Image 4" descr="Une image contenant noir, obscurité&#10;&#10;Le contenu généré par l’IA peut être incorrect.">
            <a:extLst>
              <a:ext uri="{FF2B5EF4-FFF2-40B4-BE49-F238E27FC236}">
                <a16:creationId xmlns:a16="http://schemas.microsoft.com/office/drawing/2014/main" id="{5E26BACD-B8A4-FF7C-D0FF-1B2C2114A869}"/>
              </a:ext>
            </a:extLst>
          </p:cNvPr>
          <p:cNvPicPr>
            <a:picLocks noChangeAspect="1"/>
          </p:cNvPicPr>
          <p:nvPr/>
        </p:nvPicPr>
        <p:blipFill>
          <a:blip r:embed="rId4"/>
          <a:stretch>
            <a:fillRect/>
          </a:stretch>
        </p:blipFill>
        <p:spPr>
          <a:xfrm>
            <a:off x="3602891" y="1418177"/>
            <a:ext cx="2491155" cy="721184"/>
          </a:xfrm>
          <a:prstGeom prst="rect">
            <a:avLst/>
          </a:prstGeom>
        </p:spPr>
      </p:pic>
      <p:pic>
        <p:nvPicPr>
          <p:cNvPr id="6" name="Image 5" descr="Une image contenant Graphique, Police, texte, conception&#10;&#10;Le contenu généré par l’IA peut être incorrect.">
            <a:extLst>
              <a:ext uri="{FF2B5EF4-FFF2-40B4-BE49-F238E27FC236}">
                <a16:creationId xmlns:a16="http://schemas.microsoft.com/office/drawing/2014/main" id="{79D60E55-C95C-8E26-3832-C0298C73AB5D}"/>
              </a:ext>
            </a:extLst>
          </p:cNvPr>
          <p:cNvPicPr>
            <a:picLocks noChangeAspect="1"/>
          </p:cNvPicPr>
          <p:nvPr/>
        </p:nvPicPr>
        <p:blipFill>
          <a:blip r:embed="rId5"/>
          <a:stretch>
            <a:fillRect/>
          </a:stretch>
        </p:blipFill>
        <p:spPr>
          <a:xfrm>
            <a:off x="2029069" y="4600646"/>
            <a:ext cx="2495062" cy="839177"/>
          </a:xfrm>
          <a:prstGeom prst="rect">
            <a:avLst/>
          </a:prstGeom>
        </p:spPr>
      </p:pic>
    </p:spTree>
    <p:extLst>
      <p:ext uri="{BB962C8B-B14F-4D97-AF65-F5344CB8AC3E}">
        <p14:creationId xmlns:p14="http://schemas.microsoft.com/office/powerpoint/2010/main" val="2564946476"/>
      </p:ext>
    </p:extLst>
  </p:cSld>
  <p:clrMapOvr>
    <a:masterClrMapping/>
  </p:clrMapOvr>
  <mc:AlternateContent xmlns:mc="http://schemas.openxmlformats.org/markup-compatibility/2006">
    <mc:Choice xmlns:p14="http://schemas.microsoft.com/office/powerpoint/2010/main" Requires="p14">
      <p:transition spd="slow" p14:dur="2000">
        <p14:reveal/>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81C753FD-96EC-101A-B8A4-5F69A189BEF4}"/>
              </a:ext>
            </a:extLst>
          </p:cNvPr>
          <p:cNvSpPr>
            <a:spLocks noGrp="1"/>
          </p:cNvSpPr>
          <p:nvPr>
            <p:ph type="ctrTitle"/>
          </p:nvPr>
        </p:nvSpPr>
        <p:spPr>
          <a:xfrm>
            <a:off x="960665" y="2612934"/>
            <a:ext cx="6220278" cy="1632131"/>
          </a:xfrm>
        </p:spPr>
        <p:txBody>
          <a:bodyPr rtlCol="0"/>
          <a:lstStyle>
            <a:defPPr>
              <a:defRPr lang="fr-FR"/>
            </a:defPPr>
          </a:lstStyle>
          <a:p>
            <a:pPr rtl="0"/>
            <a:r>
              <a:rPr lang="fr-FR">
                <a:latin typeface="Arial" panose="020B0604020202020204" pitchFamily="34" charset="0"/>
                <a:cs typeface="Arial" panose="020B0604020202020204" pitchFamily="34" charset="0"/>
              </a:rPr>
              <a:t>Merci pour votre attention</a:t>
            </a:r>
          </a:p>
        </p:txBody>
      </p:sp>
    </p:spTree>
    <p:extLst>
      <p:ext uri="{BB962C8B-B14F-4D97-AF65-F5344CB8AC3E}">
        <p14:creationId xmlns:p14="http://schemas.microsoft.com/office/powerpoint/2010/main" val="1609673525"/>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85C60E-0CFE-502D-49D7-31A406516C38}"/>
            </a:ext>
          </a:extLst>
        </p:cNvPr>
        <p:cNvGrpSpPr/>
        <p:nvPr/>
      </p:nvGrpSpPr>
      <p:grpSpPr>
        <a:xfrm>
          <a:off x="0" y="0"/>
          <a:ext cx="0" cy="0"/>
          <a:chOff x="0" y="0"/>
          <a:chExt cx="0" cy="0"/>
        </a:xfrm>
      </p:grpSpPr>
      <p:pic>
        <p:nvPicPr>
          <p:cNvPr id="2" name="Image 1" descr="Une image contenant ciel, plein air, bâtiment, nuage&#10;&#10;Le contenu généré par l’IA peut être incorrect.">
            <a:extLst>
              <a:ext uri="{FF2B5EF4-FFF2-40B4-BE49-F238E27FC236}">
                <a16:creationId xmlns:a16="http://schemas.microsoft.com/office/drawing/2014/main" id="{0672EDB7-F175-66A2-94F9-884D29F1DAED}"/>
              </a:ext>
            </a:extLst>
          </p:cNvPr>
          <p:cNvPicPr>
            <a:picLocks noChangeAspect="1"/>
          </p:cNvPicPr>
          <p:nvPr/>
        </p:nvPicPr>
        <p:blipFill>
          <a:blip r:embed="rId3"/>
          <a:stretch>
            <a:fillRect/>
          </a:stretch>
        </p:blipFill>
        <p:spPr>
          <a:xfrm>
            <a:off x="3753902" y="1652756"/>
            <a:ext cx="4682081" cy="3552223"/>
          </a:xfrm>
          <a:prstGeom prst="rect">
            <a:avLst/>
          </a:prstGeom>
          <a:ln>
            <a:noFill/>
          </a:ln>
          <a:effectLst>
            <a:softEdge rad="112500"/>
          </a:effectLst>
        </p:spPr>
      </p:pic>
      <p:pic>
        <p:nvPicPr>
          <p:cNvPr id="4" name="Image 3" descr="Une image contenant chaussures, habits, personne, mode&#10;&#10;Le contenu généré par l’IA peut être incorrect.">
            <a:extLst>
              <a:ext uri="{FF2B5EF4-FFF2-40B4-BE49-F238E27FC236}">
                <a16:creationId xmlns:a16="http://schemas.microsoft.com/office/drawing/2014/main" id="{B5093B93-1B22-9FC1-D81D-B42888459F2A}"/>
              </a:ext>
            </a:extLst>
          </p:cNvPr>
          <p:cNvPicPr>
            <a:picLocks noChangeAspect="1"/>
          </p:cNvPicPr>
          <p:nvPr/>
        </p:nvPicPr>
        <p:blipFill>
          <a:blip r:embed="rId4"/>
          <a:stretch>
            <a:fillRect/>
          </a:stretch>
        </p:blipFill>
        <p:spPr>
          <a:xfrm>
            <a:off x="582395" y="442652"/>
            <a:ext cx="2467758" cy="3300478"/>
          </a:xfrm>
          <a:prstGeom prst="rect">
            <a:avLst/>
          </a:prstGeom>
          <a:ln>
            <a:noFill/>
          </a:ln>
          <a:effectLst>
            <a:softEdge rad="112500"/>
          </a:effectLst>
        </p:spPr>
      </p:pic>
      <p:pic>
        <p:nvPicPr>
          <p:cNvPr id="5" name="Image 4" descr="Une image contenant noir, obscurité&#10;&#10;Le contenu généré par l’IA peut être incorrect.">
            <a:extLst>
              <a:ext uri="{FF2B5EF4-FFF2-40B4-BE49-F238E27FC236}">
                <a16:creationId xmlns:a16="http://schemas.microsoft.com/office/drawing/2014/main" id="{86C26C10-5C0D-966E-1B81-DDD58254D9D0}"/>
              </a:ext>
            </a:extLst>
          </p:cNvPr>
          <p:cNvPicPr>
            <a:picLocks noChangeAspect="1"/>
          </p:cNvPicPr>
          <p:nvPr/>
        </p:nvPicPr>
        <p:blipFill>
          <a:blip r:embed="rId5"/>
          <a:stretch>
            <a:fillRect/>
          </a:stretch>
        </p:blipFill>
        <p:spPr>
          <a:xfrm>
            <a:off x="8958383" y="1925408"/>
            <a:ext cx="2491155" cy="721184"/>
          </a:xfrm>
          <a:prstGeom prst="rect">
            <a:avLst/>
          </a:prstGeom>
        </p:spPr>
      </p:pic>
      <p:pic>
        <p:nvPicPr>
          <p:cNvPr id="9" name="Image 8" descr="Une image contenant Graphique, Police, texte, conception&#10;&#10;Le contenu généré par l’IA peut être incorrect.">
            <a:extLst>
              <a:ext uri="{FF2B5EF4-FFF2-40B4-BE49-F238E27FC236}">
                <a16:creationId xmlns:a16="http://schemas.microsoft.com/office/drawing/2014/main" id="{884E3874-A935-ADA9-363A-448A3202BC5E}"/>
              </a:ext>
            </a:extLst>
          </p:cNvPr>
          <p:cNvPicPr>
            <a:picLocks noChangeAspect="1"/>
          </p:cNvPicPr>
          <p:nvPr/>
        </p:nvPicPr>
        <p:blipFill>
          <a:blip r:embed="rId6"/>
          <a:stretch>
            <a:fillRect/>
          </a:stretch>
        </p:blipFill>
        <p:spPr>
          <a:xfrm>
            <a:off x="9054122" y="2901950"/>
            <a:ext cx="2495062" cy="839177"/>
          </a:xfrm>
          <a:prstGeom prst="rect">
            <a:avLst/>
          </a:prstGeom>
        </p:spPr>
      </p:pic>
      <p:pic>
        <p:nvPicPr>
          <p:cNvPr id="11" name="Image 10" descr="Une image contenant texte, Police, Graphique, graphisme&#10;&#10;Le contenu généré par l’IA peut être incorrect.">
            <a:extLst>
              <a:ext uri="{FF2B5EF4-FFF2-40B4-BE49-F238E27FC236}">
                <a16:creationId xmlns:a16="http://schemas.microsoft.com/office/drawing/2014/main" id="{ED43C382-6A06-ECB2-A0FB-DEF91856D6E1}"/>
              </a:ext>
            </a:extLst>
          </p:cNvPr>
          <p:cNvPicPr>
            <a:picLocks noChangeAspect="1"/>
          </p:cNvPicPr>
          <p:nvPr/>
        </p:nvPicPr>
        <p:blipFill>
          <a:blip r:embed="rId7"/>
          <a:stretch>
            <a:fillRect/>
          </a:stretch>
        </p:blipFill>
        <p:spPr>
          <a:xfrm>
            <a:off x="9147907" y="3745522"/>
            <a:ext cx="2297724" cy="2297724"/>
          </a:xfrm>
          <a:prstGeom prst="rect">
            <a:avLst/>
          </a:prstGeom>
        </p:spPr>
      </p:pic>
      <p:pic>
        <p:nvPicPr>
          <p:cNvPr id="12" name="Image 11" descr="Une image contenant noir, obscurité, capture d’écran, conception&#10;&#10;Le contenu généré par l’IA peut être incorrect.">
            <a:extLst>
              <a:ext uri="{FF2B5EF4-FFF2-40B4-BE49-F238E27FC236}">
                <a16:creationId xmlns:a16="http://schemas.microsoft.com/office/drawing/2014/main" id="{63C85FC6-476E-F651-343E-DC5010A4905F}"/>
              </a:ext>
            </a:extLst>
          </p:cNvPr>
          <p:cNvPicPr>
            <a:picLocks noChangeAspect="1"/>
          </p:cNvPicPr>
          <p:nvPr/>
        </p:nvPicPr>
        <p:blipFill>
          <a:blip r:embed="rId8"/>
          <a:stretch>
            <a:fillRect/>
          </a:stretch>
        </p:blipFill>
        <p:spPr>
          <a:xfrm>
            <a:off x="149223" y="4366845"/>
            <a:ext cx="1155214" cy="2100386"/>
          </a:xfrm>
          <a:prstGeom prst="rect">
            <a:avLst/>
          </a:prstGeom>
        </p:spPr>
      </p:pic>
      <p:pic>
        <p:nvPicPr>
          <p:cNvPr id="13" name="Image 12" descr="Une image contenant habits, plein air, personne, chaussures&#10;&#10;Le contenu généré par l’IA peut être incorrect.">
            <a:extLst>
              <a:ext uri="{FF2B5EF4-FFF2-40B4-BE49-F238E27FC236}">
                <a16:creationId xmlns:a16="http://schemas.microsoft.com/office/drawing/2014/main" id="{4108C9AE-9A05-4433-B2AD-B71B601C3D36}"/>
              </a:ext>
            </a:extLst>
          </p:cNvPr>
          <p:cNvPicPr>
            <a:picLocks noChangeAspect="1"/>
          </p:cNvPicPr>
          <p:nvPr/>
        </p:nvPicPr>
        <p:blipFill>
          <a:blip r:embed="rId9"/>
          <a:stretch>
            <a:fillRect/>
          </a:stretch>
        </p:blipFill>
        <p:spPr>
          <a:xfrm>
            <a:off x="1569862" y="4083537"/>
            <a:ext cx="1950043" cy="2667001"/>
          </a:xfrm>
          <a:prstGeom prst="rect">
            <a:avLst/>
          </a:prstGeom>
          <a:ln>
            <a:noFill/>
          </a:ln>
          <a:effectLst>
            <a:softEdge rad="112500"/>
          </a:effectLst>
        </p:spPr>
      </p:pic>
    </p:spTree>
    <p:extLst>
      <p:ext uri="{BB962C8B-B14F-4D97-AF65-F5344CB8AC3E}">
        <p14:creationId xmlns:p14="http://schemas.microsoft.com/office/powerpoint/2010/main" val="1698056520"/>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73F1E8-E954-E09D-8D36-6D17E8B7C0C7}"/>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12B9CB06-8299-2C3F-15B5-7D63A75418D8}"/>
              </a:ext>
            </a:extLst>
          </p:cNvPr>
          <p:cNvSpPr>
            <a:spLocks noGrp="1"/>
          </p:cNvSpPr>
          <p:nvPr>
            <p:ph type="ctrTitle"/>
          </p:nvPr>
        </p:nvSpPr>
        <p:spPr>
          <a:xfrm>
            <a:off x="1504952" y="2488329"/>
            <a:ext cx="4101192" cy="1881342"/>
          </a:xfrm>
        </p:spPr>
        <p:txBody>
          <a:bodyPr rtlCol="0"/>
          <a:lstStyle>
            <a:defPPr>
              <a:defRPr lang="fr-FR"/>
            </a:defPPr>
          </a:lstStyle>
          <a:p>
            <a:pPr rtl="0"/>
            <a:r>
              <a:rPr lang="fr-FR" dirty="0">
                <a:latin typeface="Arial" panose="020B0604020202020204" pitchFamily="34" charset="0"/>
                <a:cs typeface="Arial" panose="020B0604020202020204" pitchFamily="34" charset="0"/>
              </a:rPr>
              <a:t>Sélection des actifs</a:t>
            </a:r>
          </a:p>
        </p:txBody>
      </p:sp>
    </p:spTree>
    <p:extLst>
      <p:ext uri="{BB962C8B-B14F-4D97-AF65-F5344CB8AC3E}">
        <p14:creationId xmlns:p14="http://schemas.microsoft.com/office/powerpoint/2010/main" val="3153309365"/>
      </p:ext>
    </p:extLst>
  </p:cSld>
  <p:clrMapOvr>
    <a:masterClrMapping/>
  </p:clrMapOvr>
  <mc:AlternateContent xmlns:mc="http://schemas.openxmlformats.org/markup-compatibility/2006">
    <mc:Choice xmlns:p14="http://schemas.microsoft.com/office/powerpoint/2010/main" Requires="p14">
      <p:transition spd="slow" p14:dur="2000">
        <p14:revea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2788C46-D0BC-4307-AE55-7601A139E7CB}"/>
              </a:ext>
            </a:extLst>
          </p:cNvPr>
          <p:cNvSpPr>
            <a:spLocks noGrp="1"/>
          </p:cNvSpPr>
          <p:nvPr>
            <p:ph idx="1"/>
          </p:nvPr>
        </p:nvSpPr>
        <p:spPr>
          <a:xfrm>
            <a:off x="1206409" y="1973689"/>
            <a:ext cx="9779182" cy="3593991"/>
          </a:xfrm>
        </p:spPr>
        <p:txBody>
          <a:bodyPr vert="horz" lIns="91440" tIns="45720" rIns="91440" bIns="45720" rtlCol="0" anchor="t">
            <a:noAutofit/>
          </a:bodyPr>
          <a:lstStyle>
            <a:defPPr>
              <a:defRPr lang="fr-FR"/>
            </a:defPPr>
          </a:lstStyle>
          <a:p>
            <a:pPr algn="just"/>
            <a:r>
              <a:rPr lang="fr-FR" sz="2000" b="1">
                <a:latin typeface="Arial"/>
                <a:cs typeface="Arial"/>
              </a:rPr>
              <a:t>LVMH</a:t>
            </a:r>
            <a:r>
              <a:rPr lang="fr-FR" sz="2000">
                <a:latin typeface="Arial"/>
                <a:cs typeface="Arial"/>
              </a:rPr>
              <a:t> : Crée en 1987, leader mondial du luxe avec plus de 75 maisons prestigieuses dans six secteurs d'activité, dont Louis Vuitton, Dior, Moët &amp; Chandon, etc.</a:t>
            </a:r>
          </a:p>
          <a:p>
            <a:pPr algn="just" rtl="0">
              <a:spcBef>
                <a:spcPts val="0"/>
              </a:spcBef>
            </a:pPr>
            <a:r>
              <a:rPr lang="fr-FR" sz="2000">
                <a:solidFill>
                  <a:schemeClr val="accent1"/>
                </a:solidFill>
                <a:latin typeface="Arial"/>
                <a:cs typeface="Arial"/>
              </a:rPr>
              <a:t>Dividende : 13€ par action. </a:t>
            </a:r>
          </a:p>
          <a:p>
            <a:pPr algn="just" rtl="0">
              <a:spcBef>
                <a:spcPts val="1800"/>
              </a:spcBef>
            </a:pPr>
            <a:r>
              <a:rPr lang="fr-FR" sz="2000" b="1">
                <a:latin typeface="Arial"/>
                <a:cs typeface="Arial"/>
              </a:rPr>
              <a:t>HERMES</a:t>
            </a:r>
            <a:r>
              <a:rPr lang="fr-FR" sz="2000">
                <a:latin typeface="Arial"/>
                <a:cs typeface="Arial"/>
              </a:rPr>
              <a:t> : Entreprise familiale qui symbolise l'excellence artisanale française depuis 1837 et privilégie une croissance organique contrôlée.</a:t>
            </a:r>
          </a:p>
          <a:p>
            <a:pPr algn="just">
              <a:spcBef>
                <a:spcPts val="0"/>
              </a:spcBef>
            </a:pPr>
            <a:r>
              <a:rPr lang="fr-FR" sz="2000">
                <a:solidFill>
                  <a:schemeClr val="accent1"/>
                </a:solidFill>
                <a:latin typeface="Arial"/>
                <a:cs typeface="Arial"/>
              </a:rPr>
              <a:t>Dividende</a:t>
            </a:r>
            <a:r>
              <a:rPr lang="fr-FR" sz="2000" dirty="0">
                <a:solidFill>
                  <a:schemeClr val="accent1"/>
                </a:solidFill>
                <a:latin typeface="Arial"/>
                <a:cs typeface="Arial"/>
              </a:rPr>
              <a:t> </a:t>
            </a:r>
            <a:r>
              <a:rPr lang="fr-FR" sz="2000">
                <a:solidFill>
                  <a:schemeClr val="accent1"/>
                </a:solidFill>
                <a:latin typeface="Arial"/>
                <a:cs typeface="Arial"/>
              </a:rPr>
              <a:t>: 26€ par action (un dividende ordinaire de 16,00 € et un dividende exceptionnel de 10,00 €).</a:t>
            </a:r>
          </a:p>
          <a:p>
            <a:pPr algn="just" rtl="0">
              <a:spcBef>
                <a:spcPts val="1800"/>
              </a:spcBef>
            </a:pPr>
            <a:r>
              <a:rPr lang="fr-FR" sz="2000" b="1">
                <a:latin typeface="Arial"/>
                <a:cs typeface="Arial"/>
              </a:rPr>
              <a:t>KERING</a:t>
            </a:r>
            <a:r>
              <a:rPr lang="fr-FR" sz="2000">
                <a:latin typeface="Arial"/>
                <a:cs typeface="Arial"/>
              </a:rPr>
              <a:t> : Groupe de luxe pur articulé autour de marques comme Gucci, Saint Laurent et Balenciaga. Kering se distingue par son positionnement dans le luxe contemporain et son engagement pionnier pour le développement durable.</a:t>
            </a:r>
            <a:endParaRPr lang="fr-FR" sz="2000" dirty="0">
              <a:latin typeface="Arial" panose="020B0604020202020204" pitchFamily="34" charset="0"/>
              <a:cs typeface="Arial" panose="020B0604020202020204" pitchFamily="34" charset="0"/>
            </a:endParaRPr>
          </a:p>
          <a:p>
            <a:pPr algn="just">
              <a:spcBef>
                <a:spcPts val="0"/>
              </a:spcBef>
            </a:pPr>
            <a:r>
              <a:rPr lang="fr-FR" sz="2000">
                <a:solidFill>
                  <a:schemeClr val="accent1"/>
                </a:solidFill>
                <a:latin typeface="Arial"/>
                <a:cs typeface="Arial"/>
              </a:rPr>
              <a:t>Dividende</a:t>
            </a:r>
            <a:r>
              <a:rPr lang="fr-FR" sz="2000" dirty="0">
                <a:solidFill>
                  <a:schemeClr val="accent1"/>
                </a:solidFill>
                <a:latin typeface="Arial"/>
                <a:cs typeface="Arial"/>
              </a:rPr>
              <a:t> </a:t>
            </a:r>
            <a:r>
              <a:rPr lang="fr-FR" sz="2000">
                <a:solidFill>
                  <a:schemeClr val="accent1"/>
                </a:solidFill>
                <a:latin typeface="Arial"/>
                <a:cs typeface="Arial"/>
              </a:rPr>
              <a:t>: 6€ par action.</a:t>
            </a:r>
          </a:p>
        </p:txBody>
      </p:sp>
      <p:sp>
        <p:nvSpPr>
          <p:cNvPr id="4" name="Titre 5">
            <a:extLst>
              <a:ext uri="{FF2B5EF4-FFF2-40B4-BE49-F238E27FC236}">
                <a16:creationId xmlns:a16="http://schemas.microsoft.com/office/drawing/2014/main" id="{A677123E-47C4-00FD-E9C4-D767ED23ED24}"/>
              </a:ext>
            </a:extLst>
          </p:cNvPr>
          <p:cNvSpPr txBox="1">
            <a:spLocks/>
          </p:cNvSpPr>
          <p:nvPr/>
        </p:nvSpPr>
        <p:spPr>
          <a:xfrm>
            <a:off x="1206409" y="991942"/>
            <a:ext cx="9601200" cy="625126"/>
          </a:xfrm>
          <a:prstGeom prst="rect">
            <a:avLst/>
          </a:prstGeom>
        </p:spPr>
        <p:txBody>
          <a:bodyPr vert="horz" lIns="91440" tIns="45720" rIns="91440" bIns="45720" rtlCol="0" anchor="b">
            <a:noAutofit/>
          </a:bodyPr>
          <a:lstStyle>
            <a:defPPr>
              <a:defRPr lang="fr-FR"/>
            </a:defPPr>
            <a:lvl1pPr algn="l" defTabSz="914400" rtl="0" eaLnBrk="1" latinLnBrk="0" hangingPunct="1">
              <a:lnSpc>
                <a:spcPct val="80000"/>
              </a:lnSpc>
              <a:spcBef>
                <a:spcPct val="0"/>
              </a:spcBef>
              <a:buNone/>
              <a:defRPr lang="fr-FR" sz="4200" b="1" kern="1200">
                <a:solidFill>
                  <a:schemeClr val="tx1"/>
                </a:solidFill>
                <a:latin typeface="+mj-lt"/>
                <a:ea typeface="+mj-ea"/>
                <a:cs typeface="+mj-cs"/>
              </a:defRPr>
            </a:lvl1pPr>
          </a:lstStyle>
          <a:p>
            <a:r>
              <a:rPr lang="fr-FR" sz="3500" dirty="0">
                <a:latin typeface="Arial" panose="020B0604020202020204" pitchFamily="34" charset="0"/>
                <a:cs typeface="Arial" panose="020B0604020202020204" pitchFamily="34" charset="0"/>
              </a:rPr>
              <a:t>Industrie de la Mode et du Luxe</a:t>
            </a:r>
          </a:p>
        </p:txBody>
      </p:sp>
    </p:spTree>
    <p:extLst>
      <p:ext uri="{BB962C8B-B14F-4D97-AF65-F5344CB8AC3E}">
        <p14:creationId xmlns:p14="http://schemas.microsoft.com/office/powerpoint/2010/main" val="1325608595"/>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7ABBF3-6664-BEED-46F8-C01B08A4385F}"/>
            </a:ext>
          </a:extLst>
        </p:cNvPr>
        <p:cNvGrpSpPr/>
        <p:nvPr/>
      </p:nvGrpSpPr>
      <p:grpSpPr>
        <a:xfrm>
          <a:off x="0" y="0"/>
          <a:ext cx="0" cy="0"/>
          <a:chOff x="0" y="0"/>
          <a:chExt cx="0" cy="0"/>
        </a:xfrm>
      </p:grpSpPr>
      <p:sp>
        <p:nvSpPr>
          <p:cNvPr id="3" name="Titre 5">
            <a:extLst>
              <a:ext uri="{FF2B5EF4-FFF2-40B4-BE49-F238E27FC236}">
                <a16:creationId xmlns:a16="http://schemas.microsoft.com/office/drawing/2014/main" id="{B83D35FE-B086-F1C1-B95F-22450496C316}"/>
              </a:ext>
            </a:extLst>
          </p:cNvPr>
          <p:cNvSpPr txBox="1">
            <a:spLocks/>
          </p:cNvSpPr>
          <p:nvPr/>
        </p:nvSpPr>
        <p:spPr>
          <a:xfrm>
            <a:off x="1206409" y="991942"/>
            <a:ext cx="9601200" cy="625126"/>
          </a:xfrm>
          <a:prstGeom prst="rect">
            <a:avLst/>
          </a:prstGeom>
        </p:spPr>
        <p:txBody>
          <a:bodyPr vert="horz" lIns="91440" tIns="45720" rIns="91440" bIns="45720" rtlCol="0" anchor="b">
            <a:noAutofit/>
          </a:bodyPr>
          <a:lstStyle>
            <a:defPPr>
              <a:defRPr lang="fr-FR"/>
            </a:defPPr>
            <a:lvl1pPr algn="l" defTabSz="914400" rtl="0" eaLnBrk="1" latinLnBrk="0" hangingPunct="1">
              <a:lnSpc>
                <a:spcPct val="80000"/>
              </a:lnSpc>
              <a:spcBef>
                <a:spcPct val="0"/>
              </a:spcBef>
              <a:buNone/>
              <a:defRPr lang="fr-FR" sz="4200" b="1" kern="1200">
                <a:solidFill>
                  <a:schemeClr val="tx1"/>
                </a:solidFill>
                <a:latin typeface="+mj-lt"/>
                <a:ea typeface="+mj-ea"/>
                <a:cs typeface="+mj-cs"/>
              </a:defRPr>
            </a:lvl1pPr>
          </a:lstStyle>
          <a:p>
            <a:r>
              <a:rPr lang="fr-FR" sz="3500" dirty="0">
                <a:latin typeface="Arial" panose="020B0604020202020204" pitchFamily="34" charset="0"/>
                <a:cs typeface="Arial" panose="020B0604020202020204" pitchFamily="34" charset="0"/>
              </a:rPr>
              <a:t>Matrice de corrélation</a:t>
            </a:r>
          </a:p>
        </p:txBody>
      </p:sp>
      <p:pic>
        <p:nvPicPr>
          <p:cNvPr id="6" name="Image 5">
            <a:extLst>
              <a:ext uri="{FF2B5EF4-FFF2-40B4-BE49-F238E27FC236}">
                <a16:creationId xmlns:a16="http://schemas.microsoft.com/office/drawing/2014/main" id="{7DC129D5-0344-77EC-C901-A9CBEA8E68AB}"/>
              </a:ext>
            </a:extLst>
          </p:cNvPr>
          <p:cNvPicPr>
            <a:picLocks noChangeAspect="1"/>
          </p:cNvPicPr>
          <p:nvPr/>
        </p:nvPicPr>
        <p:blipFill>
          <a:blip r:embed="rId3"/>
          <a:srcRect t="3708"/>
          <a:stretch/>
        </p:blipFill>
        <p:spPr>
          <a:xfrm>
            <a:off x="3312672" y="1617068"/>
            <a:ext cx="5566655" cy="4672865"/>
          </a:xfrm>
          <a:prstGeom prst="rect">
            <a:avLst/>
          </a:prstGeom>
        </p:spPr>
      </p:pic>
    </p:spTree>
    <p:extLst>
      <p:ext uri="{BB962C8B-B14F-4D97-AF65-F5344CB8AC3E}">
        <p14:creationId xmlns:p14="http://schemas.microsoft.com/office/powerpoint/2010/main" val="4074052980"/>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3F0538B9-7177-288F-26B7-0C9A6E0754F7}"/>
              </a:ext>
            </a:extLst>
          </p:cNvPr>
          <p:cNvPicPr>
            <a:picLocks noChangeAspect="1"/>
          </p:cNvPicPr>
          <p:nvPr/>
        </p:nvPicPr>
        <p:blipFill>
          <a:blip r:embed="rId3"/>
          <a:srcRect t="4439"/>
          <a:stretch/>
        </p:blipFill>
        <p:spPr>
          <a:xfrm>
            <a:off x="1928125" y="1617068"/>
            <a:ext cx="8335750" cy="4236241"/>
          </a:xfrm>
          <a:prstGeom prst="rect">
            <a:avLst/>
          </a:prstGeom>
        </p:spPr>
      </p:pic>
      <p:sp>
        <p:nvSpPr>
          <p:cNvPr id="8" name="Titre 5">
            <a:extLst>
              <a:ext uri="{FF2B5EF4-FFF2-40B4-BE49-F238E27FC236}">
                <a16:creationId xmlns:a16="http://schemas.microsoft.com/office/drawing/2014/main" id="{D3A908B5-DFF6-3931-4BE5-83B8E76357EC}"/>
              </a:ext>
            </a:extLst>
          </p:cNvPr>
          <p:cNvSpPr txBox="1">
            <a:spLocks/>
          </p:cNvSpPr>
          <p:nvPr/>
        </p:nvSpPr>
        <p:spPr>
          <a:xfrm>
            <a:off x="1206409" y="991942"/>
            <a:ext cx="9601200" cy="625126"/>
          </a:xfrm>
          <a:prstGeom prst="rect">
            <a:avLst/>
          </a:prstGeom>
        </p:spPr>
        <p:txBody>
          <a:bodyPr vert="horz" lIns="91440" tIns="45720" rIns="91440" bIns="45720" rtlCol="0" anchor="b">
            <a:noAutofit/>
          </a:bodyPr>
          <a:lstStyle>
            <a:defPPr>
              <a:defRPr lang="fr-FR"/>
            </a:defPPr>
            <a:lvl1pPr algn="l" defTabSz="914400" rtl="0" eaLnBrk="1" latinLnBrk="0" hangingPunct="1">
              <a:lnSpc>
                <a:spcPct val="80000"/>
              </a:lnSpc>
              <a:spcBef>
                <a:spcPct val="0"/>
              </a:spcBef>
              <a:buNone/>
              <a:defRPr lang="fr-FR" sz="4200" b="1" kern="1200">
                <a:solidFill>
                  <a:schemeClr val="tx1"/>
                </a:solidFill>
                <a:latin typeface="+mj-lt"/>
                <a:ea typeface="+mj-ea"/>
                <a:cs typeface="+mj-cs"/>
              </a:defRPr>
            </a:lvl1pPr>
          </a:lstStyle>
          <a:p>
            <a:r>
              <a:rPr lang="fr-FR" sz="3500" dirty="0">
                <a:latin typeface="Arial" panose="020B0604020202020204" pitchFamily="34" charset="0"/>
                <a:cs typeface="Arial" panose="020B0604020202020204" pitchFamily="34" charset="0"/>
              </a:rPr>
              <a:t>Prix de clôture des actions</a:t>
            </a:r>
          </a:p>
        </p:txBody>
      </p:sp>
    </p:spTree>
    <p:extLst>
      <p:ext uri="{BB962C8B-B14F-4D97-AF65-F5344CB8AC3E}">
        <p14:creationId xmlns:p14="http://schemas.microsoft.com/office/powerpoint/2010/main" val="2652102883"/>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EAA093-E00B-31E9-0A13-71142E30E57C}"/>
              </a:ext>
            </a:extLst>
          </p:cNvPr>
          <p:cNvSpPr>
            <a:spLocks noGrp="1"/>
          </p:cNvSpPr>
          <p:nvPr>
            <p:ph type="ctrTitle"/>
          </p:nvPr>
        </p:nvSpPr>
        <p:spPr>
          <a:xfrm>
            <a:off x="1167494" y="2100942"/>
            <a:ext cx="6130454" cy="1596429"/>
          </a:xfrm>
        </p:spPr>
        <p:txBody>
          <a:bodyPr rtlCol="0"/>
          <a:lstStyle>
            <a:defPPr>
              <a:defRPr lang="fr-FR"/>
            </a:defPPr>
          </a:lstStyle>
          <a:p>
            <a:pPr rtl="0"/>
            <a:r>
              <a:rPr lang="fr-FR">
                <a:latin typeface="Arial" panose="020B0604020202020204" pitchFamily="34" charset="0"/>
                <a:cs typeface="Arial" panose="020B0604020202020204" pitchFamily="34" charset="0"/>
              </a:rPr>
              <a:t>Indicateurs de performances </a:t>
            </a:r>
          </a:p>
        </p:txBody>
      </p:sp>
      <p:sp>
        <p:nvSpPr>
          <p:cNvPr id="3" name="Sous-titre 2">
            <a:extLst>
              <a:ext uri="{FF2B5EF4-FFF2-40B4-BE49-F238E27FC236}">
                <a16:creationId xmlns:a16="http://schemas.microsoft.com/office/drawing/2014/main" id="{C62C8177-F0B6-B02C-3682-183D8307E999}"/>
              </a:ext>
            </a:extLst>
          </p:cNvPr>
          <p:cNvSpPr>
            <a:spLocks noGrp="1"/>
          </p:cNvSpPr>
          <p:nvPr>
            <p:ph type="subTitle" idx="1"/>
          </p:nvPr>
        </p:nvSpPr>
        <p:spPr>
          <a:xfrm>
            <a:off x="1167494" y="3492896"/>
            <a:ext cx="6245912" cy="912850"/>
          </a:xfrm>
        </p:spPr>
        <p:txBody>
          <a:bodyPr rtlCol="0"/>
          <a:lstStyle>
            <a:defPPr>
              <a:defRPr lang="fr-FR"/>
            </a:defPPr>
          </a:lstStyle>
          <a:p>
            <a:pPr rtl="0"/>
            <a:r>
              <a:rPr lang="fr-FR" sz="2000" dirty="0">
                <a:latin typeface="Arial" panose="020B0604020202020204" pitchFamily="34" charset="0"/>
                <a:cs typeface="Arial" panose="020B0604020202020204" pitchFamily="34" charset="0"/>
              </a:rPr>
              <a:t>Rendements, Ratio de Sharpe, Alpha, Béta…</a:t>
            </a:r>
          </a:p>
        </p:txBody>
      </p:sp>
    </p:spTree>
    <p:extLst>
      <p:ext uri="{BB962C8B-B14F-4D97-AF65-F5344CB8AC3E}">
        <p14:creationId xmlns:p14="http://schemas.microsoft.com/office/powerpoint/2010/main" val="4117153350"/>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 9">
            <a:extLst>
              <a:ext uri="{FF2B5EF4-FFF2-40B4-BE49-F238E27FC236}">
                <a16:creationId xmlns:a16="http://schemas.microsoft.com/office/drawing/2014/main" id="{D3DD8169-3500-EA3A-120D-CBACE6A56EBB}"/>
              </a:ext>
            </a:extLst>
          </p:cNvPr>
          <p:cNvPicPr>
            <a:picLocks noChangeAspect="1"/>
          </p:cNvPicPr>
          <p:nvPr/>
        </p:nvPicPr>
        <p:blipFill>
          <a:blip r:embed="rId3"/>
          <a:srcRect t="5452"/>
          <a:stretch/>
        </p:blipFill>
        <p:spPr>
          <a:xfrm>
            <a:off x="1883758" y="1789897"/>
            <a:ext cx="7437568" cy="3800014"/>
          </a:xfrm>
          <a:prstGeom prst="rect">
            <a:avLst/>
          </a:prstGeom>
        </p:spPr>
      </p:pic>
      <p:sp>
        <p:nvSpPr>
          <p:cNvPr id="14" name="Titre 1">
            <a:extLst>
              <a:ext uri="{FF2B5EF4-FFF2-40B4-BE49-F238E27FC236}">
                <a16:creationId xmlns:a16="http://schemas.microsoft.com/office/drawing/2014/main" id="{430668DF-A960-D030-4923-8F85498504EA}"/>
              </a:ext>
            </a:extLst>
          </p:cNvPr>
          <p:cNvSpPr txBox="1">
            <a:spLocks/>
          </p:cNvSpPr>
          <p:nvPr/>
        </p:nvSpPr>
        <p:spPr>
          <a:xfrm>
            <a:off x="1167492" y="1148080"/>
            <a:ext cx="10643508" cy="680720"/>
          </a:xfrm>
          <a:prstGeom prst="rect">
            <a:avLst/>
          </a:prstGeom>
        </p:spPr>
        <p:txBody>
          <a:bodyPr vert="horz" lIns="91440" tIns="45720" rIns="91440" bIns="45720" rtlCol="0" anchor="b">
            <a:noAutofit/>
          </a:bodyPr>
          <a:lstStyle>
            <a:defPPr>
              <a:defRPr lang="fr-FR"/>
            </a:defPPr>
            <a:lvl1pPr algn="l" defTabSz="914400" rtl="0" eaLnBrk="1" latinLnBrk="0" hangingPunct="1">
              <a:lnSpc>
                <a:spcPct val="80000"/>
              </a:lnSpc>
              <a:spcBef>
                <a:spcPct val="0"/>
              </a:spcBef>
              <a:buNone/>
              <a:defRPr lang="fr-FR" sz="4200" b="1" kern="1200">
                <a:solidFill>
                  <a:schemeClr val="tx1"/>
                </a:solidFill>
                <a:latin typeface="+mj-lt"/>
                <a:ea typeface="+mj-ea"/>
                <a:cs typeface="+mj-cs"/>
              </a:defRPr>
            </a:lvl1pPr>
          </a:lstStyle>
          <a:p>
            <a:r>
              <a:rPr lang="fr-FR" sz="3500" dirty="0">
                <a:latin typeface="Arial" panose="020B0604020202020204" pitchFamily="34" charset="0"/>
                <a:cs typeface="Arial" panose="020B0604020202020204" pitchFamily="34" charset="0"/>
              </a:rPr>
              <a:t>Rendements mensuels des actions </a:t>
            </a:r>
          </a:p>
        </p:txBody>
      </p:sp>
    </p:spTree>
    <p:extLst>
      <p:ext uri="{BB962C8B-B14F-4D97-AF65-F5344CB8AC3E}">
        <p14:creationId xmlns:p14="http://schemas.microsoft.com/office/powerpoint/2010/main" val="1265939620"/>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id="{1B8BBD7F-2BD9-64BC-DB7E-D38CFD143E75}"/>
              </a:ext>
            </a:extLst>
          </p:cNvPr>
          <p:cNvPicPr>
            <a:picLocks noChangeAspect="1"/>
          </p:cNvPicPr>
          <p:nvPr/>
        </p:nvPicPr>
        <p:blipFill>
          <a:blip r:embed="rId3"/>
          <a:stretch>
            <a:fillRect/>
          </a:stretch>
        </p:blipFill>
        <p:spPr>
          <a:xfrm>
            <a:off x="1423308" y="1690828"/>
            <a:ext cx="9038635" cy="3829681"/>
          </a:xfrm>
          <a:prstGeom prst="rect">
            <a:avLst/>
          </a:prstGeom>
        </p:spPr>
      </p:pic>
      <p:sp>
        <p:nvSpPr>
          <p:cNvPr id="11" name="Titre 1">
            <a:extLst>
              <a:ext uri="{FF2B5EF4-FFF2-40B4-BE49-F238E27FC236}">
                <a16:creationId xmlns:a16="http://schemas.microsoft.com/office/drawing/2014/main" id="{78BA1EA5-7F2D-3581-0974-197885456955}"/>
              </a:ext>
            </a:extLst>
          </p:cNvPr>
          <p:cNvSpPr txBox="1">
            <a:spLocks/>
          </p:cNvSpPr>
          <p:nvPr/>
        </p:nvSpPr>
        <p:spPr>
          <a:xfrm>
            <a:off x="1167492" y="1148080"/>
            <a:ext cx="10643508" cy="680720"/>
          </a:xfrm>
          <a:prstGeom prst="rect">
            <a:avLst/>
          </a:prstGeom>
        </p:spPr>
        <p:txBody>
          <a:bodyPr vert="horz" lIns="91440" tIns="45720" rIns="91440" bIns="45720" rtlCol="0" anchor="b">
            <a:noAutofit/>
          </a:bodyPr>
          <a:lstStyle>
            <a:defPPr>
              <a:defRPr lang="fr-FR"/>
            </a:defPPr>
            <a:lvl1pPr algn="l" defTabSz="914400" rtl="0" eaLnBrk="1" latinLnBrk="0" hangingPunct="1">
              <a:lnSpc>
                <a:spcPct val="80000"/>
              </a:lnSpc>
              <a:spcBef>
                <a:spcPct val="0"/>
              </a:spcBef>
              <a:buNone/>
              <a:defRPr lang="fr-FR" sz="4200" b="1" kern="1200">
                <a:solidFill>
                  <a:schemeClr val="tx1"/>
                </a:solidFill>
                <a:latin typeface="+mj-lt"/>
                <a:ea typeface="+mj-ea"/>
                <a:cs typeface="+mj-cs"/>
              </a:defRPr>
            </a:lvl1pPr>
          </a:lstStyle>
          <a:p>
            <a:r>
              <a:rPr lang="fr-FR" sz="3500" dirty="0">
                <a:latin typeface="Arial" panose="020B0604020202020204" pitchFamily="34" charset="0"/>
                <a:cs typeface="Arial" panose="020B0604020202020204" pitchFamily="34" charset="0"/>
              </a:rPr>
              <a:t>Performance des actions et du CAC 40</a:t>
            </a:r>
          </a:p>
        </p:txBody>
      </p:sp>
    </p:spTree>
    <p:extLst>
      <p:ext uri="{BB962C8B-B14F-4D97-AF65-F5344CB8AC3E}">
        <p14:creationId xmlns:p14="http://schemas.microsoft.com/office/powerpoint/2010/main" val="853261029"/>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theme/theme1.xml><?xml version="1.0" encoding="utf-8"?>
<a:theme xmlns:a="http://schemas.openxmlformats.org/drawingml/2006/main" name="Personnalisé">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73135354_TF45331398_Win32" id="{C5EE15C2-F5A4-4765-8CC2-D658FE393FBC}" vid="{03207F67-BCF6-498B-8870-4FA7CB04C4B8}"/>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5A8381C-73EB-48EA-B45F-7B7C8C7DF409}">
  <ds:schemaRefs>
    <ds:schemaRef ds:uri="http://schemas.microsoft.com/sharepoint/v3/contenttype/forms"/>
  </ds:schemaRefs>
</ds:datastoreItem>
</file>

<file path=customXml/itemProps2.xml><?xml version="1.0" encoding="utf-8"?>
<ds:datastoreItem xmlns:ds="http://schemas.openxmlformats.org/officeDocument/2006/customXml" ds:itemID="{5AA6A711-2C3F-4EC0-B88B-62D740851176}">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61E98C35-9ECE-4425-BCBA-00E118C705CE}">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Ion Boardroom</Template>
  <TotalTime>123</TotalTime>
  <Words>291</Words>
  <Application>Microsoft Office PowerPoint</Application>
  <PresentationFormat>Grand écran</PresentationFormat>
  <Paragraphs>72</Paragraphs>
  <Slides>16</Slides>
  <Notes>14</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16</vt:i4>
      </vt:variant>
    </vt:vector>
  </HeadingPairs>
  <TitlesOfParts>
    <vt:vector size="20" baseType="lpstr">
      <vt:lpstr>Arial</vt:lpstr>
      <vt:lpstr>Calibri</vt:lpstr>
      <vt:lpstr>Tenorite</vt:lpstr>
      <vt:lpstr>Personnalisé</vt:lpstr>
      <vt:lpstr>Luxe et Finance : Evaluation et Analyse des géants du secteur </vt:lpstr>
      <vt:lpstr>Présentation PowerPoint</vt:lpstr>
      <vt:lpstr>Sélection des actifs</vt:lpstr>
      <vt:lpstr>Présentation PowerPoint</vt:lpstr>
      <vt:lpstr>Présentation PowerPoint</vt:lpstr>
      <vt:lpstr>Présentation PowerPoint</vt:lpstr>
      <vt:lpstr>Indicateurs de performances </vt:lpstr>
      <vt:lpstr>Présentation PowerPoint</vt:lpstr>
      <vt:lpstr>Présentation PowerPoint</vt:lpstr>
      <vt:lpstr>Présentation PowerPoint</vt:lpstr>
      <vt:lpstr>Présentation PowerPoint</vt:lpstr>
      <vt:lpstr>Création d’un portefeuille équipondéré </vt:lpstr>
      <vt:lpstr>Performance du portefeuille vs CAC 40</vt:lpstr>
      <vt:lpstr>Présentation PowerPoint</vt:lpstr>
      <vt:lpstr>Conclusion et Recommandations</vt:lpstr>
      <vt:lpstr>Merci pour votre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Bruno Navarre</dc:creator>
  <cp:lastModifiedBy>Bruno Navarre</cp:lastModifiedBy>
  <cp:revision>5</cp:revision>
  <dcterms:created xsi:type="dcterms:W3CDTF">2025-03-10T18:02:50Z</dcterms:created>
  <dcterms:modified xsi:type="dcterms:W3CDTF">2025-03-13T10:18:29Z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