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031"/>
    <a:srgbClr val="E93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p:normalViewPr>
  <p:slideViewPr>
    <p:cSldViewPr snapToGrid="0" snapToObjects="1">
      <p:cViewPr varScale="1">
        <p:scale>
          <a:sx n="41" d="100"/>
          <a:sy n="41" d="100"/>
        </p:scale>
        <p:origin x="38"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s-ES_tradnl" dirty="0"/>
              <a:t>Vicente</a:t>
            </a:r>
            <a:r>
              <a:rPr lang="es-ES_tradnl" baseline="0" dirty="0"/>
              <a:t> Monfort</a:t>
            </a:r>
            <a:endParaRPr lang="es-ES_tradnl" dirty="0"/>
          </a:p>
        </p:txBody>
      </p:sp>
      <p:sp>
        <p:nvSpPr>
          <p:cNvPr id="8" name="Rectangle 7"/>
          <p:cNvSpPr/>
          <p:nvPr/>
        </p:nvSpPr>
        <p:spPr>
          <a:xfrm>
            <a:off x="15" y="6334316"/>
            <a:ext cx="12188825" cy="64008"/>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1244" y="0"/>
            <a:ext cx="3886365" cy="115320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j-lt"/>
              </a:defRPr>
            </a:lvl1pPr>
            <a:lvl2pPr>
              <a:defRPr>
                <a:latin typeface="+mj-lt"/>
              </a:defRPr>
            </a:lvl2pPr>
            <a:lvl3pPr>
              <a:defRPr/>
            </a:lvl3pPr>
            <a:lvl4pPr>
              <a:defRPr>
                <a:latin typeface="+mj-lt"/>
              </a:defRPr>
            </a:lvl4pPr>
            <a:lvl5pPr>
              <a:defRPr>
                <a:latin typeface="+mj-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9" name="Título 8"/>
          <p:cNvSpPr>
            <a:spLocks noGrp="1"/>
          </p:cNvSpPr>
          <p:nvPr>
            <p:ph type="title"/>
          </p:nvPr>
        </p:nvSpPr>
        <p:spPr/>
        <p:txBody>
          <a:bodyPr/>
          <a:lstStyle>
            <a:lvl1pPr>
              <a:defRPr>
                <a:latin typeface="+mn-lt"/>
              </a:defRPr>
            </a:lvl1pPr>
          </a:lstStyle>
          <a:p>
            <a:r>
              <a:rPr lang="es-ES"/>
              <a:t>Haga clic para modificar el estilo de título del patrón</a:t>
            </a:r>
            <a:endParaRPr lang="es-ES_trad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064712"/>
            <a:ext cx="4937760" cy="47793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064712"/>
            <a:ext cx="4937760" cy="48043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10" name="Título 8"/>
          <p:cNvSpPr>
            <a:spLocks noGrp="1"/>
          </p:cNvSpPr>
          <p:nvPr>
            <p:ph type="title"/>
          </p:nvPr>
        </p:nvSpPr>
        <p:spPr>
          <a:xfrm>
            <a:off x="1097280" y="286604"/>
            <a:ext cx="10058400" cy="710924"/>
          </a:xfrm>
        </p:spPr>
        <p:txBody>
          <a:bodyPr/>
          <a:lstStyle/>
          <a:p>
            <a:r>
              <a:rPr lang="es-ES"/>
              <a:t>Haga clic para modificar el estilo de título del patrón</a:t>
            </a:r>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1069440"/>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1805722"/>
            <a:ext cx="4937760" cy="41548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069440"/>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1805722"/>
            <a:ext cx="4937760" cy="41548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12" name="Título 8"/>
          <p:cNvSpPr>
            <a:spLocks noGrp="1"/>
          </p:cNvSpPr>
          <p:nvPr>
            <p:ph type="title"/>
          </p:nvPr>
        </p:nvSpPr>
        <p:spPr>
          <a:xfrm>
            <a:off x="1097280" y="286604"/>
            <a:ext cx="10058400" cy="710924"/>
          </a:xfrm>
        </p:spPr>
        <p:txBody>
          <a:bodyPr/>
          <a:lstStyle/>
          <a:p>
            <a:r>
              <a:rPr lang="es-ES"/>
              <a:t>Haga clic para modificar el estilo de título del patrón</a:t>
            </a:r>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nchorCtr="0"/>
          <a:lstStyle/>
          <a:p>
            <a:r>
              <a:rPr lang="es-ES_tradnl" dirty="0"/>
              <a:t>Vicente Monfort</a:t>
            </a:r>
          </a:p>
        </p:txBody>
      </p:sp>
      <p:sp>
        <p:nvSpPr>
          <p:cNvPr id="9" name="Rectangle 8"/>
          <p:cNvSpPr/>
          <p:nvPr/>
        </p:nvSpPr>
        <p:spPr>
          <a:xfrm>
            <a:off x="4040071" y="0"/>
            <a:ext cx="64008" cy="6858000"/>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15" y="0"/>
            <a:ext cx="12191985" cy="4915076"/>
          </a:xfrm>
          <a:solidFill>
            <a:srgbClr val="E93C32"/>
          </a:solidFill>
        </p:spPr>
        <p:txBody>
          <a:bodyPr lIns="457200" tIns="457200" anchor="ctr" anchorCtr="0"/>
          <a:lstStyle>
            <a:lvl1pPr marL="0" indent="0" algn="ctr">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a:t>Gracias por vuestra atención</a:t>
            </a:r>
            <a:endParaRPr lang="en-US" dirty="0"/>
          </a:p>
        </p:txBody>
      </p:sp>
      <p:sp>
        <p:nvSpPr>
          <p:cNvPr id="8" name="Rectangle 7"/>
          <p:cNvSpPr/>
          <p:nvPr/>
        </p:nvSpPr>
        <p:spPr>
          <a:xfrm>
            <a:off x="0" y="4953000"/>
            <a:ext cx="12188825" cy="1905000"/>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nchorCtr="0"/>
          <a:lstStyle/>
          <a:p>
            <a:r>
              <a:rPr lang="es-ES_tradnl" dirty="0"/>
              <a:t>Vicente Monfort</a:t>
            </a: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1244" y="0"/>
            <a:ext cx="3886365" cy="115320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s-ES_tradnl" dirty="0"/>
              <a:t>Vicente Monfort</a:t>
            </a:r>
          </a:p>
        </p:txBody>
      </p:sp>
      <p:sp>
        <p:nvSpPr>
          <p:cNvPr id="9" name="Rectangle 8"/>
          <p:cNvSpPr/>
          <p:nvPr/>
        </p:nvSpPr>
        <p:spPr>
          <a:xfrm>
            <a:off x="0" y="6334316"/>
            <a:ext cx="12192001" cy="65998"/>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10924"/>
          </a:xfrm>
          <a:prstGeom prst="rect">
            <a:avLst/>
          </a:prstGeom>
        </p:spPr>
        <p:txBody>
          <a:bodyPr vert="horz" lIns="91440" tIns="45720" rIns="91440" bIns="45720" rtlCol="0" anchor="b">
            <a:normAutofit/>
          </a:bodyPr>
          <a:lstStyle/>
          <a:p>
            <a:r>
              <a:rPr lang="es-ES_tradnl"/>
              <a:t>Clic para editar título</a:t>
            </a:r>
            <a:endParaRPr lang="en-US" dirty="0"/>
          </a:p>
        </p:txBody>
      </p:sp>
      <p:sp>
        <p:nvSpPr>
          <p:cNvPr id="3" name="Text Placeholder 2"/>
          <p:cNvSpPr>
            <a:spLocks noGrp="1"/>
          </p:cNvSpPr>
          <p:nvPr>
            <p:ph type="body" idx="1"/>
          </p:nvPr>
        </p:nvSpPr>
        <p:spPr>
          <a:xfrm>
            <a:off x="1097280" y="1056513"/>
            <a:ext cx="10058400" cy="4812581"/>
          </a:xfrm>
          <a:prstGeom prst="rect">
            <a:avLst/>
          </a:prstGeom>
        </p:spPr>
        <p:txBody>
          <a:bodyPr vert="horz" lIns="0" tIns="45720" rIns="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cxnSp>
        <p:nvCxnSpPr>
          <p:cNvPr id="10" name="Straight Connector 9"/>
          <p:cNvCxnSpPr/>
          <p:nvPr/>
        </p:nvCxnSpPr>
        <p:spPr>
          <a:xfrm>
            <a:off x="1193532" y="100157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6" r:id="rId6"/>
    <p:sldLayoutId id="2147483657" r:id="rId7"/>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4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1940-7CE8-4004-9667-9DDDD8AD3959}"/>
              </a:ext>
            </a:extLst>
          </p:cNvPr>
          <p:cNvSpPr>
            <a:spLocks noGrp="1"/>
          </p:cNvSpPr>
          <p:nvPr>
            <p:ph type="ctrTitle"/>
          </p:nvPr>
        </p:nvSpPr>
        <p:spPr/>
        <p:txBody>
          <a:bodyPr/>
          <a:lstStyle/>
          <a:p>
            <a:r>
              <a:rPr lang="es-ES" dirty="0"/>
              <a:t>1ºDAW</a:t>
            </a:r>
            <a:br>
              <a:rPr lang="es-ES" dirty="0"/>
            </a:br>
            <a:r>
              <a:rPr lang="es-ES" dirty="0"/>
              <a:t>S.I.</a:t>
            </a:r>
          </a:p>
        </p:txBody>
      </p:sp>
      <p:sp>
        <p:nvSpPr>
          <p:cNvPr id="3" name="Subtítulo 2">
            <a:extLst>
              <a:ext uri="{FF2B5EF4-FFF2-40B4-BE49-F238E27FC236}">
                <a16:creationId xmlns:a16="http://schemas.microsoft.com/office/drawing/2014/main" id="{50300C70-3A4B-4DF9-B89C-6A60480AE4A9}"/>
              </a:ext>
            </a:extLst>
          </p:cNvPr>
          <p:cNvSpPr>
            <a:spLocks noGrp="1"/>
          </p:cNvSpPr>
          <p:nvPr>
            <p:ph type="subTitle" idx="1"/>
          </p:nvPr>
        </p:nvSpPr>
        <p:spPr/>
        <p:txBody>
          <a:bodyPr/>
          <a:lstStyle/>
          <a:p>
            <a:r>
              <a:rPr lang="es-ES" dirty="0"/>
              <a:t>USUARIS i PERMISOS</a:t>
            </a:r>
          </a:p>
        </p:txBody>
      </p:sp>
    </p:spTree>
    <p:extLst>
      <p:ext uri="{BB962C8B-B14F-4D97-AF65-F5344CB8AC3E}">
        <p14:creationId xmlns:p14="http://schemas.microsoft.com/office/powerpoint/2010/main" val="87531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D92BAAC-91C4-4FE6-AAEB-D957A12B8BD1}"/>
              </a:ext>
            </a:extLst>
          </p:cNvPr>
          <p:cNvSpPr>
            <a:spLocks noGrp="1"/>
          </p:cNvSpPr>
          <p:nvPr>
            <p:ph idx="1"/>
          </p:nvPr>
        </p:nvSpPr>
        <p:spPr/>
        <p:txBody>
          <a:bodyPr>
            <a:normAutofit lnSpcReduction="10000"/>
          </a:bodyPr>
          <a:lstStyle/>
          <a:p>
            <a:r>
              <a:rPr lang="es-ES" dirty="0">
                <a:latin typeface="Rockwell" charset="0"/>
                <a:ea typeface="Rockwell" charset="0"/>
                <a:cs typeface="Rockwell" charset="0"/>
              </a:rPr>
              <a:t>Cada fitxer directori té 3 grups de permisos:</a:t>
            </a:r>
          </a:p>
          <a:p>
            <a:pPr lvl="1"/>
            <a:r>
              <a:rPr lang="es-ES" dirty="0">
                <a:latin typeface="Rockwell" charset="0"/>
                <a:ea typeface="Rockwell" charset="0"/>
                <a:cs typeface="Rockwell" charset="0"/>
              </a:rPr>
              <a:t>Permisos de l' usuari propietari</a:t>
            </a:r>
          </a:p>
          <a:p>
            <a:pPr lvl="2"/>
            <a:r>
              <a:rPr lang="es-ES" dirty="0">
                <a:latin typeface="Rockwell" charset="0"/>
                <a:ea typeface="Rockwell" charset="0"/>
                <a:cs typeface="Rockwell" charset="0"/>
              </a:rPr>
              <a:t>Lectura (r ), escriptura (w), i execució (x)</a:t>
            </a:r>
          </a:p>
          <a:p>
            <a:pPr lvl="1"/>
            <a:r>
              <a:rPr lang="es-ES" dirty="0">
                <a:latin typeface="Rockwell" charset="0"/>
                <a:ea typeface="Rockwell" charset="0"/>
                <a:cs typeface="Rockwell" charset="0"/>
              </a:rPr>
              <a:t>Permisos del grup propietari</a:t>
            </a:r>
          </a:p>
          <a:p>
            <a:pPr lvl="2"/>
            <a:r>
              <a:rPr lang="es-ES" dirty="0">
                <a:latin typeface="Rockwell" charset="0"/>
                <a:ea typeface="Rockwell" charset="0"/>
                <a:cs typeface="Rockwell" charset="0"/>
              </a:rPr>
              <a:t>Lectura (r ), escriptura (w), i execució (x)</a:t>
            </a:r>
          </a:p>
          <a:p>
            <a:pPr lvl="1"/>
            <a:r>
              <a:rPr lang="es-ES" dirty="0">
                <a:latin typeface="Rockwell" charset="0"/>
                <a:ea typeface="Rockwell" charset="0"/>
                <a:cs typeface="Rockwell" charset="0"/>
              </a:rPr>
              <a:t>Permisos d' altres usuaris</a:t>
            </a:r>
          </a:p>
          <a:p>
            <a:pPr lvl="2"/>
            <a:r>
              <a:rPr lang="es-ES" dirty="0">
                <a:latin typeface="Rockwell" charset="0"/>
                <a:ea typeface="Rockwell" charset="0"/>
                <a:cs typeface="Rockwell" charset="0"/>
              </a:rPr>
              <a:t>Lectura (r ), escriptura (w), i execució (x)</a:t>
            </a:r>
          </a:p>
          <a:p>
            <a:r>
              <a:rPr lang="es-ES" dirty="0">
                <a:latin typeface="Rockwell" charset="0"/>
                <a:ea typeface="Rockwell" charset="0"/>
                <a:cs typeface="Rockwell" charset="0"/>
              </a:rPr>
              <a:t>Aquests es poden veure amb ls -l</a:t>
            </a:r>
          </a:p>
          <a:p>
            <a:endParaRPr lang="es-ES" dirty="0"/>
          </a:p>
        </p:txBody>
      </p:sp>
      <p:sp>
        <p:nvSpPr>
          <p:cNvPr id="3" name="Título 2">
            <a:extLst>
              <a:ext uri="{FF2B5EF4-FFF2-40B4-BE49-F238E27FC236}">
                <a16:creationId xmlns:a16="http://schemas.microsoft.com/office/drawing/2014/main" id="{E4E8F3D9-186C-447F-BE73-5BCD31CB64E3}"/>
              </a:ext>
            </a:extLst>
          </p:cNvPr>
          <p:cNvSpPr>
            <a:spLocks noGrp="1"/>
          </p:cNvSpPr>
          <p:nvPr>
            <p:ph type="title"/>
          </p:nvPr>
        </p:nvSpPr>
        <p:spPr/>
        <p:txBody>
          <a:bodyPr>
            <a:normAutofit fontScale="90000"/>
          </a:bodyPr>
          <a:lstStyle/>
          <a:p>
            <a:r>
              <a:rPr lang="es-ES" dirty="0"/>
              <a:t>Permisos</a:t>
            </a:r>
          </a:p>
        </p:txBody>
      </p:sp>
    </p:spTree>
    <p:extLst>
      <p:ext uri="{BB962C8B-B14F-4D97-AF65-F5344CB8AC3E}">
        <p14:creationId xmlns:p14="http://schemas.microsoft.com/office/powerpoint/2010/main" val="199259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CF4497E-FCA6-4C0A-96EA-46E2F62002E1}"/>
              </a:ext>
            </a:extLst>
          </p:cNvPr>
          <p:cNvSpPr>
            <a:spLocks noGrp="1"/>
          </p:cNvSpPr>
          <p:nvPr>
            <p:ph idx="1"/>
          </p:nvPr>
        </p:nvSpPr>
        <p:spPr/>
        <p:txBody>
          <a:bodyPr/>
          <a:lstStyle/>
          <a:p>
            <a:r>
              <a:rPr lang="es-ES" dirty="0">
                <a:latin typeface="Rockwell" charset="0"/>
                <a:ea typeface="Rockwell" charset="0"/>
                <a:cs typeface="Rockwell" charset="0"/>
              </a:rPr>
              <a:t>chmod</a:t>
            </a:r>
            <a:r>
              <a:rPr lang="es-ES" dirty="0">
                <a:latin typeface="Rockwell" charset="0"/>
                <a:ea typeface="Rockwell" charset="0"/>
                <a:cs typeface="Rockwell" charset="0"/>
              </a:rPr>
              <a:t> </a:t>
            </a:r>
            <a:r>
              <a:rPr lang="es-ES" dirty="0">
                <a:latin typeface="Rockwell" charset="0"/>
                <a:ea typeface="Rockwell" charset="0"/>
                <a:cs typeface="Rockwell" charset="0"/>
              </a:rPr>
              <a:t>tipo_usuari</a:t>
            </a:r>
            <a:r>
              <a:rPr lang="es-ES" dirty="0">
                <a:latin typeface="Rockwell" charset="0"/>
                <a:ea typeface="Rockwell" charset="0"/>
                <a:cs typeface="Rockwell" charset="0"/>
              </a:rPr>
              <a:t>(+-)</a:t>
            </a:r>
            <a:r>
              <a:rPr lang="es-ES" dirty="0">
                <a:latin typeface="Rockwell" charset="0"/>
                <a:ea typeface="Rockwell" charset="0"/>
                <a:cs typeface="Rockwell" charset="0"/>
              </a:rPr>
              <a:t>permis</a:t>
            </a:r>
            <a:r>
              <a:rPr lang="es-ES" dirty="0">
                <a:latin typeface="Rockwell" charset="0"/>
                <a:ea typeface="Rockwell" charset="0"/>
                <a:cs typeface="Rockwell" charset="0"/>
              </a:rPr>
              <a:t> </a:t>
            </a:r>
            <a:r>
              <a:rPr lang="es-ES" dirty="0">
                <a:latin typeface="Rockwell" charset="0"/>
                <a:ea typeface="Rockwell" charset="0"/>
                <a:cs typeface="Rockwell" charset="0"/>
              </a:rPr>
              <a:t>fitxer_o_directori</a:t>
            </a:r>
            <a:endParaRPr lang="es-ES" dirty="0">
              <a:latin typeface="Rockwell" charset="0"/>
              <a:ea typeface="Rockwell" charset="0"/>
              <a:cs typeface="Rockwell" charset="0"/>
            </a:endParaRPr>
          </a:p>
          <a:p>
            <a:pPr lvl="1"/>
            <a:r>
              <a:rPr lang="es-ES" dirty="0">
                <a:latin typeface="Rockwell" charset="0"/>
                <a:ea typeface="Rockwell" charset="0"/>
                <a:cs typeface="Rockwell" charset="0"/>
              </a:rPr>
              <a:t>Tipo_usuaris</a:t>
            </a:r>
            <a:r>
              <a:rPr lang="es-ES" dirty="0">
                <a:latin typeface="Rockwell" charset="0"/>
                <a:ea typeface="Rockwell" charset="0"/>
                <a:cs typeface="Rockwell" charset="0"/>
              </a:rPr>
              <a:t> = </a:t>
            </a:r>
            <a:r>
              <a:rPr lang="es-ES" dirty="0">
                <a:latin typeface="Rockwell" charset="0"/>
                <a:ea typeface="Rockwell" charset="0"/>
                <a:cs typeface="Rockwell" charset="0"/>
              </a:rPr>
              <a:t>u,g,o</a:t>
            </a:r>
            <a:endParaRPr lang="es-ES" dirty="0">
              <a:latin typeface="Rockwell" charset="0"/>
              <a:ea typeface="Rockwell" charset="0"/>
              <a:cs typeface="Rockwell" charset="0"/>
            </a:endParaRPr>
          </a:p>
          <a:p>
            <a:pPr lvl="1"/>
            <a:r>
              <a:rPr lang="es-ES" dirty="0">
                <a:latin typeface="Rockwell" charset="0"/>
                <a:ea typeface="Rockwell" charset="0"/>
                <a:cs typeface="Rockwell" charset="0"/>
              </a:rPr>
              <a:t>+ </a:t>
            </a:r>
            <a:r>
              <a:rPr lang="es-ES" dirty="0">
                <a:latin typeface="Rockwell" charset="0"/>
                <a:ea typeface="Rockwell" charset="0"/>
                <a:cs typeface="Rockwell" charset="0"/>
                <a:sym typeface="Wingdings" pitchFamily="2" charset="2"/>
              </a:rPr>
              <a:t> Afegir </a:t>
            </a:r>
            <a:r>
              <a:rPr lang="es-ES" dirty="0">
                <a:latin typeface="Rockwell" charset="0"/>
                <a:ea typeface="Rockwell" charset="0"/>
                <a:cs typeface="Rockwell" charset="0"/>
                <a:sym typeface="Wingdings" pitchFamily="2" charset="2"/>
              </a:rPr>
              <a:t>permis</a:t>
            </a:r>
            <a:r>
              <a:rPr lang="es-ES" dirty="0">
                <a:latin typeface="Rockwell" charset="0"/>
                <a:ea typeface="Rockwell" charset="0"/>
                <a:cs typeface="Rockwell" charset="0"/>
                <a:sym typeface="Wingdings" pitchFamily="2" charset="2"/>
              </a:rPr>
              <a:t> 		-  </a:t>
            </a:r>
            <a:r>
              <a:rPr lang="es-ES" dirty="0">
                <a:latin typeface="Rockwell" charset="0"/>
                <a:ea typeface="Rockwell" charset="0"/>
                <a:cs typeface="Rockwell" charset="0"/>
                <a:sym typeface="Wingdings" pitchFamily="2" charset="2"/>
              </a:rPr>
              <a:t>Treure</a:t>
            </a:r>
            <a:r>
              <a:rPr lang="es-ES" dirty="0">
                <a:latin typeface="Rockwell" charset="0"/>
                <a:ea typeface="Rockwell" charset="0"/>
                <a:cs typeface="Rockwell" charset="0"/>
                <a:sym typeface="Wingdings" pitchFamily="2" charset="2"/>
              </a:rPr>
              <a:t> </a:t>
            </a:r>
            <a:r>
              <a:rPr lang="es-ES" dirty="0">
                <a:latin typeface="Rockwell" charset="0"/>
                <a:ea typeface="Rockwell" charset="0"/>
                <a:cs typeface="Rockwell" charset="0"/>
                <a:sym typeface="Wingdings" pitchFamily="2" charset="2"/>
              </a:rPr>
              <a:t>permis</a:t>
            </a:r>
            <a:endParaRPr lang="es-ES" dirty="0">
              <a:latin typeface="Rockwell" charset="0"/>
              <a:ea typeface="Rockwell" charset="0"/>
              <a:cs typeface="Rockwell" charset="0"/>
              <a:sym typeface="Wingdings" pitchFamily="2" charset="2"/>
            </a:endParaRPr>
          </a:p>
          <a:p>
            <a:pPr lvl="1"/>
            <a:r>
              <a:rPr lang="es-ES" dirty="0">
                <a:latin typeface="Rockwell" charset="0"/>
                <a:ea typeface="Rockwell" charset="0"/>
                <a:cs typeface="Rockwell" charset="0"/>
                <a:sym typeface="Wingdings" pitchFamily="2" charset="2"/>
              </a:rPr>
              <a:t>permis</a:t>
            </a:r>
            <a:r>
              <a:rPr lang="es-ES" dirty="0">
                <a:latin typeface="Rockwell" charset="0"/>
                <a:ea typeface="Rockwell" charset="0"/>
                <a:cs typeface="Rockwell" charset="0"/>
                <a:sym typeface="Wingdings" pitchFamily="2" charset="2"/>
              </a:rPr>
              <a:t>: </a:t>
            </a:r>
            <a:r>
              <a:rPr lang="es-ES" dirty="0">
                <a:latin typeface="Rockwell" charset="0"/>
                <a:ea typeface="Rockwell" charset="0"/>
                <a:cs typeface="Rockwell" charset="0"/>
                <a:sym typeface="Wingdings" pitchFamily="2" charset="2"/>
              </a:rPr>
              <a:t>rwx</a:t>
            </a:r>
            <a:endParaRPr lang="es-ES" dirty="0">
              <a:latin typeface="Rockwell" charset="0"/>
              <a:ea typeface="Rockwell" charset="0"/>
              <a:cs typeface="Rockwell" charset="0"/>
              <a:sym typeface="Wingdings" pitchFamily="2" charset="2"/>
            </a:endParaRPr>
          </a:p>
          <a:p>
            <a:pPr lvl="1"/>
            <a:r>
              <a:rPr lang="es-ES" dirty="0">
                <a:latin typeface="Rockwell" charset="0"/>
                <a:ea typeface="Rockwell" charset="0"/>
                <a:cs typeface="Rockwell" charset="0"/>
                <a:sym typeface="Wingdings" pitchFamily="2" charset="2"/>
              </a:rPr>
              <a:t>-R </a:t>
            </a:r>
            <a:r>
              <a:rPr lang="es-ES" dirty="0">
                <a:latin typeface="Rockwell" charset="0"/>
                <a:ea typeface="Rockwell" charset="0"/>
                <a:cs typeface="Rockwell" charset="0"/>
                <a:sym typeface="Wingdings" pitchFamily="2" charset="2"/>
              </a:rPr>
              <a:t>mode</a:t>
            </a:r>
            <a:r>
              <a:rPr lang="es-ES" dirty="0">
                <a:latin typeface="Rockwell" charset="0"/>
                <a:ea typeface="Rockwell" charset="0"/>
                <a:cs typeface="Rockwell" charset="0"/>
                <a:sym typeface="Wingdings" pitchFamily="2" charset="2"/>
              </a:rPr>
              <a:t> </a:t>
            </a:r>
            <a:r>
              <a:rPr lang="es-ES" dirty="0">
                <a:latin typeface="Rockwell" charset="0"/>
                <a:ea typeface="Rockwell" charset="0"/>
                <a:cs typeface="Rockwell" charset="0"/>
                <a:sym typeface="Wingdings" pitchFamily="2" charset="2"/>
              </a:rPr>
              <a:t>recursiu</a:t>
            </a:r>
            <a:endParaRPr lang="es-ES" dirty="0"/>
          </a:p>
        </p:txBody>
      </p:sp>
      <p:sp>
        <p:nvSpPr>
          <p:cNvPr id="3" name="Título 2">
            <a:extLst>
              <a:ext uri="{FF2B5EF4-FFF2-40B4-BE49-F238E27FC236}">
                <a16:creationId xmlns:a16="http://schemas.microsoft.com/office/drawing/2014/main" id="{AE311D5C-680F-46C8-91F9-0E47E9D26BB9}"/>
              </a:ext>
            </a:extLst>
          </p:cNvPr>
          <p:cNvSpPr>
            <a:spLocks noGrp="1"/>
          </p:cNvSpPr>
          <p:nvPr>
            <p:ph type="title"/>
          </p:nvPr>
        </p:nvSpPr>
        <p:spPr/>
        <p:txBody>
          <a:bodyPr>
            <a:normAutofit fontScale="90000"/>
          </a:bodyPr>
          <a:lstStyle/>
          <a:p>
            <a:r>
              <a:rPr lang="es-ES" dirty="0"/>
              <a:t>Canvi</a:t>
            </a:r>
            <a:r>
              <a:rPr lang="es-ES" dirty="0"/>
              <a:t> de permisos</a:t>
            </a:r>
          </a:p>
        </p:txBody>
      </p:sp>
    </p:spTree>
    <p:extLst>
      <p:ext uri="{BB962C8B-B14F-4D97-AF65-F5344CB8AC3E}">
        <p14:creationId xmlns:p14="http://schemas.microsoft.com/office/powerpoint/2010/main" val="173008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7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C32C4A-C15D-4B17-98C9-F0F5E34C9A92}"/>
              </a:ext>
            </a:extLst>
          </p:cNvPr>
          <p:cNvSpPr>
            <a:spLocks noGrp="1"/>
          </p:cNvSpPr>
          <p:nvPr>
            <p:ph idx="1"/>
          </p:nvPr>
        </p:nvSpPr>
        <p:spPr>
          <a:xfrm>
            <a:off x="1097280" y="1056513"/>
            <a:ext cx="10058400" cy="5405247"/>
          </a:xfrm>
        </p:spPr>
        <p:txBody>
          <a:bodyPr>
            <a:noAutofit/>
          </a:bodyPr>
          <a:lstStyle/>
          <a:p>
            <a:r>
              <a:rPr lang="es-ES" sz="3200" dirty="0">
                <a:latin typeface="Rockwell" charset="0"/>
                <a:ea typeface="Rockwell" charset="0"/>
                <a:cs typeface="Rockwell" charset="0"/>
              </a:rPr>
              <a:t>Multiusuari</a:t>
            </a:r>
            <a:r>
              <a:rPr lang="es-ES" sz="3200" dirty="0">
                <a:latin typeface="Rockwell" charset="0"/>
                <a:ea typeface="Rockwell" charset="0"/>
                <a:cs typeface="Rockwell" charset="0"/>
              </a:rPr>
              <a:t>
Múltiples usuaris poden </a:t>
            </a:r>
            <a:r>
              <a:rPr lang="es-ES" sz="3200" dirty="0">
                <a:latin typeface="Rockwell" charset="0"/>
                <a:ea typeface="Rockwell" charset="0"/>
                <a:cs typeface="Rockwell" charset="0"/>
              </a:rPr>
              <a:t>tenir</a:t>
            </a:r>
            <a:r>
              <a:rPr lang="es-ES" sz="3200" dirty="0">
                <a:latin typeface="Rockwell" charset="0"/>
                <a:ea typeface="Rockwell" charset="0"/>
                <a:cs typeface="Rockwell" charset="0"/>
              </a:rPr>
              <a:t> </a:t>
            </a:r>
            <a:r>
              <a:rPr lang="es-ES" sz="3200" dirty="0">
                <a:latin typeface="Rockwell" charset="0"/>
                <a:ea typeface="Rockwell" charset="0"/>
                <a:cs typeface="Rockwell" charset="0"/>
              </a:rPr>
              <a:t>compte</a:t>
            </a:r>
            <a:r>
              <a:rPr lang="es-ES" sz="3200" dirty="0">
                <a:latin typeface="Rockwell" charset="0"/>
                <a:ea typeface="Rockwell" charset="0"/>
                <a:cs typeface="Rockwell" charset="0"/>
              </a:rPr>
              <a:t> a la </a:t>
            </a:r>
            <a:r>
              <a:rPr lang="es-ES" sz="3200" dirty="0">
                <a:latin typeface="Rockwell" charset="0"/>
                <a:ea typeface="Rockwell" charset="0"/>
                <a:cs typeface="Rockwell" charset="0"/>
              </a:rPr>
              <a:t>màquina</a:t>
            </a:r>
            <a:r>
              <a:rPr lang="es-ES" sz="3200" dirty="0">
                <a:latin typeface="Rockwell" charset="0"/>
                <a:ea typeface="Rockwell" charset="0"/>
                <a:cs typeface="Rockwell" charset="0"/>
              </a:rPr>
              <a:t>
Múltiples usuaris </a:t>
            </a:r>
            <a:r>
              <a:rPr lang="es-ES" sz="3200" dirty="0">
                <a:latin typeface="Rockwell" charset="0"/>
                <a:ea typeface="Rockwell" charset="0"/>
                <a:cs typeface="Rockwell" charset="0"/>
              </a:rPr>
              <a:t>treballen</a:t>
            </a:r>
            <a:r>
              <a:rPr lang="es-ES" sz="3200" dirty="0">
                <a:latin typeface="Rockwell" charset="0"/>
                <a:ea typeface="Rockwell" charset="0"/>
                <a:cs typeface="Rockwell" charset="0"/>
              </a:rPr>
              <a:t> de forma presencial o remota
</a:t>
            </a:r>
            <a:r>
              <a:rPr lang="es-ES" sz="3200" dirty="0">
                <a:latin typeface="Rockwell" charset="0"/>
                <a:ea typeface="Rockwell" charset="0"/>
                <a:cs typeface="Rockwell" charset="0"/>
              </a:rPr>
              <a:t>Segurs</a:t>
            </a:r>
            <a:r>
              <a:rPr lang="es-ES" sz="3200" dirty="0">
                <a:latin typeface="Rockwell" charset="0"/>
                <a:ea typeface="Rockwell" charset="0"/>
                <a:cs typeface="Rockwell" charset="0"/>
              </a:rPr>
              <a:t>
</a:t>
            </a:r>
            <a:r>
              <a:rPr lang="es-ES" sz="3200" dirty="0">
                <a:latin typeface="Rockwell" charset="0"/>
                <a:ea typeface="Rockwell" charset="0"/>
                <a:cs typeface="Rockwell" charset="0"/>
              </a:rPr>
              <a:t>Privacitat</a:t>
            </a:r>
            <a:r>
              <a:rPr lang="es-ES" sz="3200" dirty="0">
                <a:latin typeface="Rockwell" charset="0"/>
                <a:ea typeface="Rockwell" charset="0"/>
                <a:cs typeface="Rockwell" charset="0"/>
              </a:rPr>
              <a:t> entre usuaris
</a:t>
            </a:r>
            <a:r>
              <a:rPr lang="es-ES" sz="3200" dirty="0">
                <a:latin typeface="Rockwell" charset="0"/>
                <a:ea typeface="Rockwell" charset="0"/>
                <a:cs typeface="Rockwell" charset="0"/>
              </a:rPr>
              <a:t>Protecció</a:t>
            </a:r>
            <a:r>
              <a:rPr lang="es-ES" sz="3200" dirty="0">
                <a:latin typeface="Rockwell" charset="0"/>
                <a:ea typeface="Rockwell" charset="0"/>
                <a:cs typeface="Rockwell" charset="0"/>
              </a:rPr>
              <a:t> d' arxius sensibles del sistema
</a:t>
            </a:r>
            <a:r>
              <a:rPr lang="es-ES" sz="3200" dirty="0">
                <a:latin typeface="Rockwell" charset="0"/>
                <a:ea typeface="Rockwell" charset="0"/>
                <a:cs typeface="Rockwell" charset="0"/>
              </a:rPr>
              <a:t>Separació</a:t>
            </a:r>
            <a:r>
              <a:rPr lang="es-ES" sz="3200" dirty="0">
                <a:latin typeface="Rockwell" charset="0"/>
                <a:ea typeface="Rockwell" charset="0"/>
                <a:cs typeface="Rockwell" charset="0"/>
              </a:rPr>
              <a:t> de </a:t>
            </a:r>
            <a:r>
              <a:rPr lang="es-ES" sz="3200" dirty="0">
                <a:latin typeface="Rockwell" charset="0"/>
                <a:ea typeface="Rockwell" charset="0"/>
                <a:cs typeface="Rockwell" charset="0"/>
              </a:rPr>
              <a:t>processos</a:t>
            </a:r>
            <a:r>
              <a:rPr lang="es-ES" sz="3200" dirty="0">
                <a:latin typeface="Rockwell" charset="0"/>
                <a:ea typeface="Rockwell" charset="0"/>
                <a:cs typeface="Rockwell" charset="0"/>
              </a:rPr>
              <a:t> i arxius
</a:t>
            </a:r>
            <a:endParaRPr lang="es-ES" sz="3200" dirty="0"/>
          </a:p>
        </p:txBody>
      </p:sp>
      <p:sp>
        <p:nvSpPr>
          <p:cNvPr id="3" name="Título 2">
            <a:extLst>
              <a:ext uri="{FF2B5EF4-FFF2-40B4-BE49-F238E27FC236}">
                <a16:creationId xmlns:a16="http://schemas.microsoft.com/office/drawing/2014/main" id="{DEF61CF7-6EEF-412B-BCDB-9A227A400CCF}"/>
              </a:ext>
            </a:extLst>
          </p:cNvPr>
          <p:cNvSpPr>
            <a:spLocks noGrp="1"/>
          </p:cNvSpPr>
          <p:nvPr>
            <p:ph type="title"/>
          </p:nvPr>
        </p:nvSpPr>
        <p:spPr/>
        <p:txBody>
          <a:bodyPr>
            <a:normAutofit fontScale="90000"/>
          </a:bodyPr>
          <a:lstStyle/>
          <a:p>
            <a:r>
              <a:rPr lang="es-ES" dirty="0"/>
              <a:t>Sistemes</a:t>
            </a:r>
            <a:r>
              <a:rPr lang="es-ES" dirty="0"/>
              <a:t> Operatius Moderns</a:t>
            </a:r>
          </a:p>
        </p:txBody>
      </p:sp>
    </p:spTree>
    <p:extLst>
      <p:ext uri="{BB962C8B-B14F-4D97-AF65-F5344CB8AC3E}">
        <p14:creationId xmlns:p14="http://schemas.microsoft.com/office/powerpoint/2010/main" val="62748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60BE931-CAC7-41AD-BD82-D577B05D2E01}"/>
              </a:ext>
            </a:extLst>
          </p:cNvPr>
          <p:cNvSpPr>
            <a:spLocks noGrp="1"/>
          </p:cNvSpPr>
          <p:nvPr>
            <p:ph idx="1"/>
          </p:nvPr>
        </p:nvSpPr>
        <p:spPr/>
        <p:txBody>
          <a:bodyPr>
            <a:normAutofit fontScale="77500" lnSpcReduction="20000"/>
          </a:bodyPr>
          <a:lstStyle/>
          <a:p>
            <a:r>
              <a:rPr lang="es-ES" sz="2800" b="1" dirty="0">
                <a:latin typeface="Rockwell" charset="0"/>
                <a:ea typeface="Rockwell" charset="0"/>
                <a:cs typeface="Rockwell" charset="0"/>
              </a:rPr>
              <a:t>A Linux existeix el concepte d' usuari:</a:t>
            </a:r>
            <a:r>
              <a:rPr lang="es-ES" sz="2800" dirty="0">
                <a:latin typeface="Rockwell" charset="0"/>
                <a:ea typeface="Rockwell" charset="0"/>
                <a:cs typeface="Rockwell" charset="0"/>
              </a:rPr>
              <a:t>
Té un nom d'usuari i contrasenya
Té un directori en el /home/ (normalment)
Els usuaris donen permisos sobre els seus arxius
Els usuaris tenen els seus permisos delimitats en els directoris del sistema
El sistema crea un usuari root per defecte. El que té tots els permisos
</a:t>
            </a:r>
            <a:r>
              <a:rPr lang="es-ES" sz="2800" b="1" dirty="0">
                <a:latin typeface="Rockwell" charset="0"/>
              </a:rPr>
              <a:t>A Linux també hi ha els grups d'usuaris:</a:t>
            </a:r>
            <a:r>
              <a:rPr lang="es-ES" sz="2800" dirty="0">
                <a:latin typeface="Rockwell" charset="0"/>
              </a:rPr>
              <a:t>
Conjunt d' usuaris, agrupats perquè normalment tenen permisos comuns
Cada usuari té un grup principal (SEMPRE) i opcionalment grups secundaris
</a:t>
            </a:r>
          </a:p>
        </p:txBody>
      </p:sp>
      <p:sp>
        <p:nvSpPr>
          <p:cNvPr id="3" name="Título 2">
            <a:extLst>
              <a:ext uri="{FF2B5EF4-FFF2-40B4-BE49-F238E27FC236}">
                <a16:creationId xmlns:a16="http://schemas.microsoft.com/office/drawing/2014/main" id="{91D39E65-2C25-4FCE-B5CA-691DC021B2A6}"/>
              </a:ext>
            </a:extLst>
          </p:cNvPr>
          <p:cNvSpPr>
            <a:spLocks noGrp="1"/>
          </p:cNvSpPr>
          <p:nvPr>
            <p:ph type="title"/>
          </p:nvPr>
        </p:nvSpPr>
        <p:spPr/>
        <p:txBody>
          <a:bodyPr>
            <a:normAutofit fontScale="90000"/>
          </a:bodyPr>
          <a:lstStyle/>
          <a:p>
            <a:r>
              <a:rPr lang="es-ES" dirty="0"/>
              <a:t>Gestió</a:t>
            </a:r>
          </a:p>
        </p:txBody>
      </p:sp>
    </p:spTree>
    <p:extLst>
      <p:ext uri="{BB962C8B-B14F-4D97-AF65-F5344CB8AC3E}">
        <p14:creationId xmlns:p14="http://schemas.microsoft.com/office/powerpoint/2010/main" val="29565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1E4F3F-E436-4ED9-A71E-E5C0E321D6CA}"/>
              </a:ext>
            </a:extLst>
          </p:cNvPr>
          <p:cNvSpPr>
            <a:spLocks noGrp="1"/>
          </p:cNvSpPr>
          <p:nvPr>
            <p:ph idx="1"/>
          </p:nvPr>
        </p:nvSpPr>
        <p:spPr/>
        <p:txBody>
          <a:bodyPr>
            <a:normAutofit fontScale="92500" lnSpcReduction="20000"/>
          </a:bodyPr>
          <a:lstStyle/>
          <a:p>
            <a:r>
              <a:rPr lang="es-ES" dirty="0">
                <a:latin typeface="Rockwell" charset="0"/>
                <a:ea typeface="Rockwell" charset="0"/>
                <a:cs typeface="Rockwell" charset="0"/>
              </a:rPr>
              <a:t>Cada usuari té un UID (User ID) que és l'identificador donat pel sistema a l'usuari: Diferent al nom!!
Podem veure aquesta informació en /etc/passwd</a:t>
            </a:r>
          </a:p>
          <a:p>
            <a:pPr lvl="1"/>
            <a:r>
              <a:rPr lang="fr-FR" dirty="0">
                <a:latin typeface="Rockwell" charset="0"/>
                <a:ea typeface="Rockwell" charset="0"/>
                <a:cs typeface="Rockwell" charset="0"/>
              </a:rPr>
              <a:t>El seu password (encriptat) està en /etc/shadow</a:t>
            </a:r>
            <a:endParaRPr lang="es-ES" dirty="0">
              <a:latin typeface="Rockwell" charset="0"/>
              <a:ea typeface="Rockwell" charset="0"/>
              <a:cs typeface="Rockwell" charset="0"/>
            </a:endParaRPr>
          </a:p>
          <a:p>
            <a:r>
              <a:rPr lang="es-ES" dirty="0">
                <a:latin typeface="Rockwell" charset="0"/>
                <a:ea typeface="Rockwell" charset="0"/>
                <a:cs typeface="Rockwell" charset="0"/>
              </a:rPr>
              <a:t>Cada grup d'usuaris també té un GID (Group ID)
</a:t>
            </a:r>
            <a:r>
              <a:rPr lang="fr-FR" sz="3200" dirty="0">
                <a:latin typeface="Rockwell" charset="0"/>
              </a:rPr>
              <a:t>Podem veure aquest GID en /etc/group</a:t>
            </a:r>
            <a:r>
              <a:rPr lang="fr-FR" dirty="0">
                <a:latin typeface="Rockwell" charset="0"/>
                <a:ea typeface="Rockwell" charset="0"/>
                <a:cs typeface="Rockwell" charset="0"/>
              </a:rPr>
              <a:t>
</a:t>
            </a:r>
            <a:endParaRPr lang="es-ES" dirty="0"/>
          </a:p>
        </p:txBody>
      </p:sp>
      <p:sp>
        <p:nvSpPr>
          <p:cNvPr id="3" name="Título 2">
            <a:extLst>
              <a:ext uri="{FF2B5EF4-FFF2-40B4-BE49-F238E27FC236}">
                <a16:creationId xmlns:a16="http://schemas.microsoft.com/office/drawing/2014/main" id="{0C532AB2-8323-4C7A-834E-2207ED65C877}"/>
              </a:ext>
            </a:extLst>
          </p:cNvPr>
          <p:cNvSpPr>
            <a:spLocks noGrp="1"/>
          </p:cNvSpPr>
          <p:nvPr>
            <p:ph type="title"/>
          </p:nvPr>
        </p:nvSpPr>
        <p:spPr/>
        <p:txBody>
          <a:bodyPr>
            <a:normAutofit fontScale="90000"/>
          </a:bodyPr>
          <a:lstStyle/>
          <a:p>
            <a:r>
              <a:rPr lang="es-ES" dirty="0"/>
              <a:t>Gestió</a:t>
            </a:r>
          </a:p>
        </p:txBody>
      </p:sp>
    </p:spTree>
    <p:extLst>
      <p:ext uri="{BB962C8B-B14F-4D97-AF65-F5344CB8AC3E}">
        <p14:creationId xmlns:p14="http://schemas.microsoft.com/office/powerpoint/2010/main" val="324017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0A301E5-02ED-404A-9E6C-9C4E23794539}"/>
              </a:ext>
            </a:extLst>
          </p:cNvPr>
          <p:cNvSpPr>
            <a:spLocks noGrp="1"/>
          </p:cNvSpPr>
          <p:nvPr>
            <p:ph idx="1"/>
          </p:nvPr>
        </p:nvSpPr>
        <p:spPr/>
        <p:txBody>
          <a:bodyPr/>
          <a:lstStyle/>
          <a:p>
            <a:r>
              <a:rPr lang="es-ES" dirty="0">
                <a:latin typeface="Rockwell" charset="0"/>
                <a:ea typeface="Rockwell" charset="0"/>
                <a:cs typeface="Rockwell" charset="0"/>
              </a:rPr>
              <a:t>Els fitxers tenen propietari i grup propietari, que són els legítims propietaris del fitxer i poden modificar els seus permisos.
Ejemplo, ls –l </a:t>
            </a:r>
          </a:p>
          <a:p>
            <a:endParaRPr lang="es-ES" dirty="0"/>
          </a:p>
        </p:txBody>
      </p:sp>
      <p:sp>
        <p:nvSpPr>
          <p:cNvPr id="3" name="Título 2">
            <a:extLst>
              <a:ext uri="{FF2B5EF4-FFF2-40B4-BE49-F238E27FC236}">
                <a16:creationId xmlns:a16="http://schemas.microsoft.com/office/drawing/2014/main" id="{66DBB87E-3302-4D96-894D-F73F314E5AF7}"/>
              </a:ext>
            </a:extLst>
          </p:cNvPr>
          <p:cNvSpPr>
            <a:spLocks noGrp="1"/>
          </p:cNvSpPr>
          <p:nvPr>
            <p:ph type="title"/>
          </p:nvPr>
        </p:nvSpPr>
        <p:spPr/>
        <p:txBody>
          <a:bodyPr>
            <a:normAutofit fontScale="90000"/>
          </a:bodyPr>
          <a:lstStyle/>
          <a:p>
            <a:r>
              <a:rPr lang="es-ES" dirty="0"/>
              <a:t>Gestió</a:t>
            </a:r>
          </a:p>
        </p:txBody>
      </p:sp>
    </p:spTree>
    <p:extLst>
      <p:ext uri="{BB962C8B-B14F-4D97-AF65-F5344CB8AC3E}">
        <p14:creationId xmlns:p14="http://schemas.microsoft.com/office/powerpoint/2010/main" val="143287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F668C38-6D73-4E24-ACD1-36712F5CA628}"/>
              </a:ext>
            </a:extLst>
          </p:cNvPr>
          <p:cNvSpPr>
            <a:spLocks noGrp="1"/>
          </p:cNvSpPr>
          <p:nvPr>
            <p:ph idx="1"/>
          </p:nvPr>
        </p:nvSpPr>
        <p:spPr/>
        <p:txBody>
          <a:bodyPr/>
          <a:lstStyle/>
          <a:p>
            <a:r>
              <a:rPr lang="es-ES" dirty="0">
                <a:latin typeface="Rockwell" charset="0"/>
                <a:ea typeface="Rockwell" charset="0"/>
                <a:cs typeface="Rockwell" charset="0"/>
              </a:rPr>
              <a:t>Afegir usuari al sistema:</a:t>
            </a:r>
          </a:p>
          <a:p>
            <a:pPr lvl="1"/>
            <a:r>
              <a:rPr lang="es-ES" dirty="0">
                <a:latin typeface="Rockwell" charset="0"/>
                <a:ea typeface="Rockwell" charset="0"/>
                <a:cs typeface="Rockwell" charset="0"/>
              </a:rPr>
              <a:t>sudo adduser nom_del_usuari</a:t>
            </a:r>
          </a:p>
          <a:p>
            <a:pPr lvl="1"/>
            <a:r>
              <a:rPr lang="es-ES" sz="4000" dirty="0">
                <a:latin typeface="Rockwell" charset="0"/>
              </a:rPr>
              <a:t>Afegir grup al sistema</a:t>
            </a:r>
            <a:r>
              <a:rPr lang="es-ES" dirty="0">
                <a:latin typeface="Rockwell" charset="0"/>
                <a:ea typeface="Rockwell" charset="0"/>
                <a:cs typeface="Rockwell" charset="0"/>
              </a:rPr>
              <a:t>
sudo addgroup nom_del_grup</a:t>
            </a:r>
          </a:p>
          <a:p>
            <a:endParaRPr lang="es-ES" dirty="0"/>
          </a:p>
        </p:txBody>
      </p:sp>
      <p:sp>
        <p:nvSpPr>
          <p:cNvPr id="3" name="Título 2">
            <a:extLst>
              <a:ext uri="{FF2B5EF4-FFF2-40B4-BE49-F238E27FC236}">
                <a16:creationId xmlns:a16="http://schemas.microsoft.com/office/drawing/2014/main" id="{75F9A624-D4DF-4EC2-8DC7-4CE4C25EF033}"/>
              </a:ext>
            </a:extLst>
          </p:cNvPr>
          <p:cNvSpPr>
            <a:spLocks noGrp="1"/>
          </p:cNvSpPr>
          <p:nvPr>
            <p:ph type="title"/>
          </p:nvPr>
        </p:nvSpPr>
        <p:spPr/>
        <p:txBody>
          <a:bodyPr>
            <a:normAutofit fontScale="90000"/>
          </a:bodyPr>
          <a:lstStyle/>
          <a:p>
            <a:r>
              <a:rPr lang="es-ES" dirty="0"/>
              <a:t>Ordres</a:t>
            </a:r>
          </a:p>
        </p:txBody>
      </p:sp>
    </p:spTree>
    <p:extLst>
      <p:ext uri="{BB962C8B-B14F-4D97-AF65-F5344CB8AC3E}">
        <p14:creationId xmlns:p14="http://schemas.microsoft.com/office/powerpoint/2010/main" val="287206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9CF486B-935D-4A02-BC89-A96E8F162876}"/>
              </a:ext>
            </a:extLst>
          </p:cNvPr>
          <p:cNvSpPr>
            <a:spLocks noGrp="1"/>
          </p:cNvSpPr>
          <p:nvPr>
            <p:ph idx="1"/>
          </p:nvPr>
        </p:nvSpPr>
        <p:spPr/>
        <p:txBody>
          <a:bodyPr/>
          <a:lstStyle/>
          <a:p>
            <a:r>
              <a:rPr lang="es-ES" dirty="0">
                <a:latin typeface="Rockwell" charset="0"/>
                <a:ea typeface="Rockwell" charset="0"/>
                <a:cs typeface="Rockwell" charset="0"/>
              </a:rPr>
              <a:t>Eliminar usuaris del sistema:</a:t>
            </a:r>
          </a:p>
          <a:p>
            <a:pPr lvl="1"/>
            <a:r>
              <a:rPr lang="es-ES" dirty="0">
                <a:latin typeface="Rockwell" charset="0"/>
                <a:ea typeface="Rockwell" charset="0"/>
                <a:cs typeface="Rockwell" charset="0"/>
              </a:rPr>
              <a:t>sudo userdel nom_del_usuari  (manté directori de treball)</a:t>
            </a:r>
          </a:p>
          <a:p>
            <a:pPr lvl="1"/>
            <a:r>
              <a:rPr lang="es-ES" dirty="0">
                <a:latin typeface="Rockwell" charset="0"/>
                <a:ea typeface="Rockwell" charset="0"/>
                <a:cs typeface="Rockwell" charset="0"/>
              </a:rPr>
              <a:t>sudo userdel –r nom_del_usuari (borra directori)</a:t>
            </a:r>
          </a:p>
          <a:p>
            <a:pPr marL="457200" lvl="1" indent="0">
              <a:buNone/>
            </a:pPr>
            <a:endParaRPr lang="es-ES" dirty="0">
              <a:latin typeface="Rockwell" charset="0"/>
              <a:ea typeface="Rockwell" charset="0"/>
              <a:cs typeface="Rockwell" charset="0"/>
            </a:endParaRPr>
          </a:p>
          <a:p>
            <a:r>
              <a:rPr lang="es-ES" dirty="0">
                <a:latin typeface="Rockwell" charset="0"/>
                <a:ea typeface="Rockwell" charset="0"/>
                <a:cs typeface="Rockwell" charset="0"/>
              </a:rPr>
              <a:t>Esborrat del grup</a:t>
            </a:r>
          </a:p>
          <a:p>
            <a:pPr lvl="1"/>
            <a:r>
              <a:rPr lang="es-ES" dirty="0">
                <a:latin typeface="Rockwell" charset="0"/>
                <a:ea typeface="Rockwell" charset="0"/>
                <a:cs typeface="Rockwell" charset="0"/>
              </a:rPr>
              <a:t>sudo groupdel nom_del_grup</a:t>
            </a:r>
            <a:endParaRPr lang="es-ES" dirty="0"/>
          </a:p>
        </p:txBody>
      </p:sp>
      <p:sp>
        <p:nvSpPr>
          <p:cNvPr id="3" name="Título 2">
            <a:extLst>
              <a:ext uri="{FF2B5EF4-FFF2-40B4-BE49-F238E27FC236}">
                <a16:creationId xmlns:a16="http://schemas.microsoft.com/office/drawing/2014/main" id="{D877B332-3F2F-4C0C-99EC-D84A8A025379}"/>
              </a:ext>
            </a:extLst>
          </p:cNvPr>
          <p:cNvSpPr>
            <a:spLocks noGrp="1"/>
          </p:cNvSpPr>
          <p:nvPr>
            <p:ph type="title"/>
          </p:nvPr>
        </p:nvSpPr>
        <p:spPr/>
        <p:txBody>
          <a:bodyPr>
            <a:normAutofit fontScale="90000"/>
          </a:bodyPr>
          <a:lstStyle/>
          <a:p>
            <a:r>
              <a:rPr lang="es-ES" dirty="0"/>
              <a:t>Ordres</a:t>
            </a:r>
          </a:p>
        </p:txBody>
      </p:sp>
    </p:spTree>
    <p:extLst>
      <p:ext uri="{BB962C8B-B14F-4D97-AF65-F5344CB8AC3E}">
        <p14:creationId xmlns:p14="http://schemas.microsoft.com/office/powerpoint/2010/main" val="15215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016633-185D-4CBE-AB8E-E9D260FF0DB9}"/>
              </a:ext>
            </a:extLst>
          </p:cNvPr>
          <p:cNvSpPr>
            <a:spLocks noGrp="1"/>
          </p:cNvSpPr>
          <p:nvPr>
            <p:ph idx="1"/>
          </p:nvPr>
        </p:nvSpPr>
        <p:spPr/>
        <p:txBody>
          <a:bodyPr/>
          <a:lstStyle/>
          <a:p>
            <a:r>
              <a:rPr lang="es-ES" dirty="0">
                <a:latin typeface="Rockwell" charset="0"/>
                <a:ea typeface="Rockwell" charset="0"/>
                <a:cs typeface="Rockwell" charset="0"/>
              </a:rPr>
              <a:t>Modificació d' usuaris:</a:t>
            </a:r>
          </a:p>
          <a:p>
            <a:pPr lvl="1"/>
            <a:r>
              <a:rPr lang="es-ES" dirty="0">
                <a:latin typeface="Rockwell" charset="0"/>
                <a:ea typeface="Rockwell" charset="0"/>
                <a:cs typeface="Rockwell" charset="0"/>
              </a:rPr>
              <a:t>sudo usermod –d ruta_nova_home –m (Canvia el home actual)</a:t>
            </a:r>
          </a:p>
          <a:p>
            <a:pPr lvl="1"/>
            <a:r>
              <a:rPr lang="es-ES" dirty="0">
                <a:latin typeface="Rockwell" charset="0"/>
                <a:ea typeface="Rockwell" charset="0"/>
                <a:cs typeface="Rockwell" charset="0"/>
              </a:rPr>
              <a:t>sudo usermod –g nou_grup_principal nom_usuari</a:t>
            </a:r>
          </a:p>
          <a:p>
            <a:pPr lvl="1"/>
            <a:endParaRPr lang="es-ES" dirty="0">
              <a:latin typeface="Rockwell" charset="0"/>
              <a:ea typeface="Rockwell" charset="0"/>
              <a:cs typeface="Rockwell" charset="0"/>
            </a:endParaRPr>
          </a:p>
          <a:p>
            <a:r>
              <a:rPr lang="es-ES" dirty="0">
                <a:latin typeface="Rockwell" charset="0"/>
                <a:ea typeface="Rockwell" charset="0"/>
                <a:cs typeface="Rockwell" charset="0"/>
              </a:rPr>
              <a:t>Canviar d' usuari</a:t>
            </a:r>
          </a:p>
          <a:p>
            <a:pPr lvl="1"/>
            <a:r>
              <a:rPr lang="es-ES" dirty="0">
                <a:latin typeface="Rockwell" charset="0"/>
                <a:ea typeface="Rockwell" charset="0"/>
                <a:cs typeface="Rockwell" charset="0"/>
              </a:rPr>
              <a:t>su – nom_del_usuari</a:t>
            </a:r>
            <a:endParaRPr lang="es-ES" dirty="0"/>
          </a:p>
        </p:txBody>
      </p:sp>
      <p:sp>
        <p:nvSpPr>
          <p:cNvPr id="3" name="Título 2">
            <a:extLst>
              <a:ext uri="{FF2B5EF4-FFF2-40B4-BE49-F238E27FC236}">
                <a16:creationId xmlns:a16="http://schemas.microsoft.com/office/drawing/2014/main" id="{FA0FD799-57AE-4A4F-BEAD-DFF709E5F823}"/>
              </a:ext>
            </a:extLst>
          </p:cNvPr>
          <p:cNvSpPr>
            <a:spLocks noGrp="1"/>
          </p:cNvSpPr>
          <p:nvPr>
            <p:ph type="title"/>
          </p:nvPr>
        </p:nvSpPr>
        <p:spPr/>
        <p:txBody>
          <a:bodyPr>
            <a:normAutofit fontScale="90000"/>
          </a:bodyPr>
          <a:lstStyle/>
          <a:p>
            <a:r>
              <a:rPr lang="es-ES" dirty="0"/>
              <a:t>Ordres</a:t>
            </a:r>
          </a:p>
        </p:txBody>
      </p:sp>
    </p:spTree>
    <p:extLst>
      <p:ext uri="{BB962C8B-B14F-4D97-AF65-F5344CB8AC3E}">
        <p14:creationId xmlns:p14="http://schemas.microsoft.com/office/powerpoint/2010/main" val="143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F2378B5-888D-4624-BF4F-FB7DBFDBAC3C}"/>
              </a:ext>
            </a:extLst>
          </p:cNvPr>
          <p:cNvSpPr>
            <a:spLocks noGrp="1"/>
          </p:cNvSpPr>
          <p:nvPr>
            <p:ph idx="1"/>
          </p:nvPr>
        </p:nvSpPr>
        <p:spPr/>
        <p:txBody>
          <a:bodyPr/>
          <a:lstStyle/>
          <a:p>
            <a:r>
              <a:rPr lang="it-IT" dirty="0">
                <a:latin typeface="Rockwell" charset="0"/>
                <a:ea typeface="Rockwell" charset="0"/>
                <a:cs typeface="Rockwell" charset="0"/>
              </a:rPr>
              <a:t>Canvi de propietari d' un fitxer</a:t>
            </a:r>
            <a:endParaRPr lang="es-ES" dirty="0">
              <a:latin typeface="Rockwell" charset="0"/>
              <a:ea typeface="Rockwell" charset="0"/>
              <a:cs typeface="Rockwell" charset="0"/>
            </a:endParaRPr>
          </a:p>
          <a:p>
            <a:pPr lvl="1"/>
            <a:r>
              <a:rPr lang="es-ES" dirty="0">
                <a:latin typeface="Rockwell" charset="0"/>
                <a:ea typeface="Rockwell" charset="0"/>
                <a:cs typeface="Rockwell" charset="0"/>
              </a:rPr>
              <a:t>sudo chown usuari:grup arxiu</a:t>
            </a:r>
          </a:p>
          <a:p>
            <a:pPr lvl="1"/>
            <a:r>
              <a:rPr lang="es-ES" dirty="0">
                <a:latin typeface="Rockwell" charset="0"/>
                <a:ea typeface="Rockwell" charset="0"/>
                <a:cs typeface="Rockwell" charset="0"/>
              </a:rPr>
              <a:t>sudo chgrp grup arxiu</a:t>
            </a:r>
            <a:endParaRPr lang="es-ES" dirty="0"/>
          </a:p>
        </p:txBody>
      </p:sp>
      <p:sp>
        <p:nvSpPr>
          <p:cNvPr id="3" name="Título 2">
            <a:extLst>
              <a:ext uri="{FF2B5EF4-FFF2-40B4-BE49-F238E27FC236}">
                <a16:creationId xmlns:a16="http://schemas.microsoft.com/office/drawing/2014/main" id="{DDE54BC4-1127-48CE-90FE-59ED1BAA872F}"/>
              </a:ext>
            </a:extLst>
          </p:cNvPr>
          <p:cNvSpPr>
            <a:spLocks noGrp="1"/>
          </p:cNvSpPr>
          <p:nvPr>
            <p:ph type="title"/>
          </p:nvPr>
        </p:nvSpPr>
        <p:spPr/>
        <p:txBody>
          <a:bodyPr>
            <a:normAutofit fontScale="90000"/>
          </a:bodyPr>
          <a:lstStyle/>
          <a:p>
            <a:r>
              <a:rPr lang="es-ES" dirty="0"/>
              <a:t>Ordres</a:t>
            </a:r>
          </a:p>
        </p:txBody>
      </p:sp>
    </p:spTree>
    <p:extLst>
      <p:ext uri="{BB962C8B-B14F-4D97-AF65-F5344CB8AC3E}">
        <p14:creationId xmlns:p14="http://schemas.microsoft.com/office/powerpoint/2010/main" val="1458814200"/>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lantilla" id="{1C33D736-CC05-0F43-8592-2873EE7B9F6A}" vid="{A4FF8079-3791-634B-B8D3-2FFC60393C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D384AE386714F449278D885434A9404" ma:contentTypeVersion="11" ma:contentTypeDescription="Crear nuevo documento." ma:contentTypeScope="" ma:versionID="b12db905aa646fbc4ccd28e3de3c9d5b">
  <xsd:schema xmlns:xsd="http://www.w3.org/2001/XMLSchema" xmlns:xs="http://www.w3.org/2001/XMLSchema" xmlns:p="http://schemas.microsoft.com/office/2006/metadata/properties" xmlns:ns3="c768c2a1-6ad6-4d52-b53c-fb68000d7c06" xmlns:ns4="68c0cfbd-05e1-492d-a357-4346a7046869" targetNamespace="http://schemas.microsoft.com/office/2006/metadata/properties" ma:root="true" ma:fieldsID="c6f0db54ee2ecf0fc94db16aa137e38d" ns3:_="" ns4:_="">
    <xsd:import namespace="c768c2a1-6ad6-4d52-b53c-fb68000d7c06"/>
    <xsd:import namespace="68c0cfbd-05e1-492d-a357-4346a704686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8c2a1-6ad6-4d52-b53c-fb68000d7c06"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0cfbd-05e1-492d-a357-4346a704686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952009-E697-463D-97E0-1C3610E054D3}">
  <ds:schemaRefs>
    <ds:schemaRef ds:uri="http://www.w3.org/XML/1998/namespace"/>
    <ds:schemaRef ds:uri="http://purl.org/dc/dcmitype/"/>
    <ds:schemaRef ds:uri="http://purl.org/dc/elements/1.1/"/>
    <ds:schemaRef ds:uri="c768c2a1-6ad6-4d52-b53c-fb68000d7c06"/>
    <ds:schemaRef ds:uri="http://schemas.microsoft.com/office/2006/documentManagement/types"/>
    <ds:schemaRef ds:uri="http://purl.org/dc/terms/"/>
    <ds:schemaRef ds:uri="68c0cfbd-05e1-492d-a357-4346a7046869"/>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C5A94C0-8185-49D7-AE2B-F04DCD5A4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8c2a1-6ad6-4d52-b53c-fb68000d7c06"/>
    <ds:schemaRef ds:uri="68c0cfbd-05e1-492d-a357-4346a7046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2C2AE5-20FE-4032-8193-D1B456E22B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Template>
  <TotalTime>116</TotalTime>
  <Words>439</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Calibri</vt:lpstr>
      <vt:lpstr>Calibri Light</vt:lpstr>
      <vt:lpstr>Rockwell</vt:lpstr>
      <vt:lpstr>Wingdings</vt:lpstr>
      <vt:lpstr>Retrospección</vt:lpstr>
      <vt:lpstr>1ºDAW S.I.</vt:lpstr>
      <vt:lpstr>Sistemes Operatius Moderns</vt:lpstr>
      <vt:lpstr>Gestió</vt:lpstr>
      <vt:lpstr>Gestió</vt:lpstr>
      <vt:lpstr>Gestió</vt:lpstr>
      <vt:lpstr>Ordres</vt:lpstr>
      <vt:lpstr>Ordres</vt:lpstr>
      <vt:lpstr>Ordres</vt:lpstr>
      <vt:lpstr>Ordres</vt:lpstr>
      <vt:lpstr>Permisos</vt:lpstr>
      <vt:lpstr>Canvi de permisos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1ºDAW S.I.</dc:title>
  <dc:creator>Vicente Monfort Salvador</dc:creator>
  <cp:lastModifiedBy>VICTOR CARLES DIAZ</cp:lastModifiedBy>
  <cp:revision>8</cp:revision>
  <dcterms:created xsi:type="dcterms:W3CDTF">2019-11-25T08:08:40Z</dcterms:created>
  <dcterms:modified xsi:type="dcterms:W3CDTF">2022-02-16T16:25:12Z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0x0101005D384AE386714F449278D885434A9404</vt:lpwstr>
  </property>
</Properties>
</file>