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55280" y="2348280"/>
            <a:ext cx="85669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5280" y="2348280"/>
            <a:ext cx="85669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55280" y="2348280"/>
            <a:ext cx="85669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280" y="2348280"/>
            <a:ext cx="85669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5280" y="2348280"/>
            <a:ext cx="85669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55280" y="2348280"/>
            <a:ext cx="85669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280" y="2348280"/>
            <a:ext cx="85669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55280" y="2348280"/>
            <a:ext cx="856692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55280" y="2348280"/>
            <a:ext cx="85669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2348280"/>
            <a:ext cx="85669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2348280"/>
            <a:ext cx="85669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5280" y="2348280"/>
            <a:ext cx="85669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10078920" cy="64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LibreOffice/7.3.1.3$Windows_X86_64 LibreOffice_project/a69ca51ded25f3eefd52d7bf9a5fad8c90b87951</Application>
  <AppVersion>15.0000</AppVersion>
  <Words>0</Words>
  <Paragraphs>0</Paragraphs>
  <Company>UFS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2023-07-18T17:31:46Z</dcterms:created>
  <dc:creator>Herbet Conceição</dc:creator>
  <dc:description/>
  <dc:language>pt-BR</dc:language>
  <cp:lastModifiedBy/>
  <dcterms:modified xsi:type="dcterms:W3CDTF">2023-08-07T21:27:51Z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Personalizar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