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5640" y="2348280"/>
            <a:ext cx="8568000" cy="162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5640" y="2348280"/>
            <a:ext cx="8568000" cy="162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5640" y="2348280"/>
            <a:ext cx="8568000" cy="162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5640" y="2348280"/>
            <a:ext cx="8568000" cy="162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5640" y="2348280"/>
            <a:ext cx="8568000" cy="162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640" y="2348280"/>
            <a:ext cx="8568000" cy="162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5640" y="2348280"/>
            <a:ext cx="8568000" cy="162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5640" y="2348280"/>
            <a:ext cx="8568000" cy="751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5640" y="2348280"/>
            <a:ext cx="8568000" cy="162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5640" y="2348280"/>
            <a:ext cx="8568000" cy="162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640" y="2348280"/>
            <a:ext cx="8568000" cy="162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5640" y="2348280"/>
            <a:ext cx="8568000" cy="1620360"/>
          </a:xfrm>
          <a:prstGeom prst="rect">
            <a:avLst/>
          </a:prstGeom>
        </p:spPr>
        <p:txBody>
          <a:bodyPr lIns="411480" rIns="411480" tIns="205920" bIns="205920" anchor="ctr">
            <a:noAutofit/>
          </a:bodyPr>
          <a:p>
            <a:pPr algn="ctr">
              <a:lnSpc>
                <a:spcPct val="100000"/>
              </a:lnSpc>
            </a:pPr>
            <a:r>
              <a:rPr b="0" lang="x-none" sz="198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1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480"/>
          </a:xfrm>
          <a:prstGeom prst="rect">
            <a:avLst/>
          </a:prstGeom>
        </p:spPr>
        <p:txBody>
          <a:bodyPr lIns="411480" rIns="411480" tIns="205920" bIns="205920" anchor="ctr">
            <a:noAutofit/>
          </a:bodyPr>
          <a:p>
            <a:pPr>
              <a:lnSpc>
                <a:spcPct val="100000"/>
              </a:lnSpc>
            </a:pPr>
            <a:fld id="{927A5058-BBF6-41D1-9714-0242CD7A9F24}" type="datetime">
              <a:rPr b="0" lang="en-US" sz="5400" spc="-1" strike="noStrike">
                <a:solidFill>
                  <a:srgbClr val="8b8b8b"/>
                </a:solidFill>
                <a:latin typeface="Calibri"/>
              </a:rPr>
              <a:t>8/4/23</a:t>
            </a:fld>
            <a:endParaRPr b="0" lang="pt-BR" sz="5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3760" y="7006680"/>
            <a:ext cx="3191760" cy="402480"/>
          </a:xfrm>
          <a:prstGeom prst="rect">
            <a:avLst/>
          </a:prstGeom>
        </p:spPr>
        <p:txBody>
          <a:bodyPr lIns="411480" rIns="411480" tIns="205920" bIns="205920"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3760" y="7006680"/>
            <a:ext cx="2351880" cy="402480"/>
          </a:xfrm>
          <a:prstGeom prst="rect">
            <a:avLst/>
          </a:prstGeom>
        </p:spPr>
        <p:txBody>
          <a:bodyPr lIns="411480" rIns="411480" tIns="205920" bIns="205920" anchor="ctr">
            <a:noAutofit/>
          </a:bodyPr>
          <a:p>
            <a:pPr algn="r">
              <a:lnSpc>
                <a:spcPct val="100000"/>
              </a:lnSpc>
            </a:pPr>
            <a:fld id="{9A7D2145-2795-44F1-B597-52BB65D0CB84}" type="slidenum">
              <a:rPr b="0" lang="en-US" sz="54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5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4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14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10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9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9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6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LibreOffice/6.4.7.2$Linux_X86_64 LibreOffice_project/40$Build-2</Application>
  <Words>0</Words>
  <Paragraphs>0</Paragraphs>
  <Company>UFS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2023-07-18T17:31:46Z</dcterms:created>
  <dc:creator>Herbet Conceição</dc:creator>
  <dc:description/>
  <dc:language>pt-BR</dc:language>
  <cp:lastModifiedBy/>
  <dcterms:modified xsi:type="dcterms:W3CDTF">2023-08-04T13:16:51Z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UFS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