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1"/>
  </p:notesMasterIdLst>
  <p:sldIdLst>
    <p:sldId id="257" r:id="rId2"/>
    <p:sldId id="414" r:id="rId3"/>
    <p:sldId id="415" r:id="rId4"/>
    <p:sldId id="416" r:id="rId5"/>
    <p:sldId id="418" r:id="rId6"/>
    <p:sldId id="419" r:id="rId7"/>
    <p:sldId id="420" r:id="rId8"/>
    <p:sldId id="422" r:id="rId9"/>
    <p:sldId id="423" r:id="rId10"/>
    <p:sldId id="424" r:id="rId11"/>
    <p:sldId id="425" r:id="rId12"/>
    <p:sldId id="426" r:id="rId13"/>
    <p:sldId id="428" r:id="rId14"/>
    <p:sldId id="452" r:id="rId15"/>
    <p:sldId id="430" r:id="rId16"/>
    <p:sldId id="431" r:id="rId17"/>
    <p:sldId id="433" r:id="rId18"/>
    <p:sldId id="434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5" r:id="rId31"/>
    <p:sldId id="456" r:id="rId32"/>
    <p:sldId id="494" r:id="rId33"/>
    <p:sldId id="458" r:id="rId34"/>
    <p:sldId id="459" r:id="rId35"/>
    <p:sldId id="460" r:id="rId36"/>
    <p:sldId id="461" r:id="rId37"/>
    <p:sldId id="462" r:id="rId38"/>
    <p:sldId id="464" r:id="rId39"/>
    <p:sldId id="465" r:id="rId40"/>
    <p:sldId id="466" r:id="rId41"/>
    <p:sldId id="467" r:id="rId42"/>
    <p:sldId id="468" r:id="rId43"/>
    <p:sldId id="469" r:id="rId44"/>
    <p:sldId id="471" r:id="rId45"/>
    <p:sldId id="472" r:id="rId46"/>
    <p:sldId id="495" r:id="rId47"/>
    <p:sldId id="496" r:id="rId48"/>
    <p:sldId id="475" r:id="rId49"/>
    <p:sldId id="4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D99-BD92-3FCB-7058-2948C1A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1375" y="541477"/>
            <a:ext cx="4081271" cy="240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78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62C8E291-7ADC-5B52-C581-64F49AEDCB93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A0B644F4-EBD7-9A92-1FDA-4CC10FE204E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0CA7DB7-F912-BD8A-5888-B6BECD8F585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C4A443-D4A5-CA35-87F1-2BD15200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889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09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62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1500-B165-9501-2F82-A77A10D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862-CB46-03CA-B765-024C486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C78-C0D3-7A97-8038-6390B59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B1CC-9C3C-B542-4272-F81A7FEB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77F0-C776-EC2E-6467-E466E845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EB9A-8C92-9006-EBD5-6B6D027B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BD36-5115-42AF-5EC4-22F20EFF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4A88-A28A-941A-EFB9-FD1DB89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58921FBA-9CB2-E66B-89B9-7D43154A558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448EF96C-317B-2036-2DBF-A7CDEB39DDE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5012F0-4CC3-3A6B-6401-1A51733AC53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3823-7273-9702-EDA3-B87443C3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1489-9CE0-3592-0DB9-A0900B356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7C0F-1770-4E9C-4EBB-CDA899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B1A2-0A09-9F41-584F-E2393ED9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DBC3-9A6D-0F3A-0A3D-98C4FC1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3D67-6F6C-C974-FB10-DA2E0944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2908BB1C-1127-29E5-537A-76D2F147477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203D23-CB50-FF5E-52E9-808CA9B131A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9DE6F4-40B5-DC70-94FB-4A5DB3390A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2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B1E-FF2F-75BF-941C-3FB6E531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AC2C-689E-2F0E-472F-B277F5F4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B4E06-4B13-1108-73C0-D33BED6C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E5606-BBD5-D23E-9533-1D5FCAA5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A757-4913-F58D-816D-E46E8680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5DFC9-E3CC-39D2-AF4C-F78CA580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F21A0-83A5-019A-C5C7-04BC268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B972A-257A-2CB8-2BE3-E885E64C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g object 31">
            <a:extLst>
              <a:ext uri="{FF2B5EF4-FFF2-40B4-BE49-F238E27FC236}">
                <a16:creationId xmlns:a16="http://schemas.microsoft.com/office/drawing/2014/main" id="{BA518987-AA04-CD92-6ECB-F97DF66DE2DA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bg object 32">
            <a:extLst>
              <a:ext uri="{FF2B5EF4-FFF2-40B4-BE49-F238E27FC236}">
                <a16:creationId xmlns:a16="http://schemas.microsoft.com/office/drawing/2014/main" id="{BBC80799-F6E6-BEBD-86F4-049DBB1B632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10F121-960E-6153-82EE-2BDAC44633FA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5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885F1-6CB8-9C93-0277-089A7FC7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69C80-723F-34AA-B71F-30A04AD6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492C-948E-EDF6-EB94-B8EEEDB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bg object 31">
            <a:extLst>
              <a:ext uri="{FF2B5EF4-FFF2-40B4-BE49-F238E27FC236}">
                <a16:creationId xmlns:a16="http://schemas.microsoft.com/office/drawing/2014/main" id="{7ED5CB5E-EC03-9B8C-7207-3E0064C3527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77D3F2E8-9130-9928-77F8-67E5E43229B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060249-B508-FE15-8819-B4EED284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24F1-C1A6-1697-5975-F1A6601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6F3A-195A-8BC5-D6AA-06461B45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1DD8-E11F-1B0C-ADEA-BEF70389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47AD-BA2C-EC2E-D54E-6D9F204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0265-5887-867A-A1B6-7C01B94E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FC15-76AB-20FA-1327-BF73699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D7118F2A-78F3-41C0-5C4C-B519F0F860FC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4EA3E7-D7C2-DBF5-3E4D-EC7874C512A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2C7B62-F45B-194D-EE22-777300651E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4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94B304CC-1667-72BD-F4B6-DBEF29EBC41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612AE567-9FC5-9F31-4264-0A94CBF915A2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79ABE9-E531-0A26-6CCB-E5F79254F08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1" name="bg object 31">
            <a:extLst>
              <a:ext uri="{FF2B5EF4-FFF2-40B4-BE49-F238E27FC236}">
                <a16:creationId xmlns:a16="http://schemas.microsoft.com/office/drawing/2014/main" id="{FB6BA0C6-138D-1C46-216F-248077239869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g object 33">
            <a:extLst>
              <a:ext uri="{FF2B5EF4-FFF2-40B4-BE49-F238E27FC236}">
                <a16:creationId xmlns:a16="http://schemas.microsoft.com/office/drawing/2014/main" id="{BB0DC73E-B314-1A9E-A91A-567C792FF875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g object 32">
            <a:extLst>
              <a:ext uri="{FF2B5EF4-FFF2-40B4-BE49-F238E27FC236}">
                <a16:creationId xmlns:a16="http://schemas.microsoft.com/office/drawing/2014/main" id="{5B241312-52B8-3951-46F2-308D5B25BD26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5DDD0A9-356F-2F85-3D4B-7F0DEB03F87C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528AA331-5E15-3A20-CB00-932DCE4538EF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DBEB0F1B-79F5-BC26-010B-ACFE6C66CC7A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0315-CAD7-4839-30A5-0E9417B9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889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23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31">
            <a:extLst>
              <a:ext uri="{FF2B5EF4-FFF2-40B4-BE49-F238E27FC236}">
                <a16:creationId xmlns:a16="http://schemas.microsoft.com/office/drawing/2014/main" id="{F51D3664-1E97-4500-9357-2E86343DF7D2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CC9D0F2C-9CDC-1094-64D6-CF455FE0228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3C912F-0948-DA33-896B-83CFC9429EC3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24922-3A0D-D213-CB75-97010D2B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889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1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EC924-A94B-901A-4FAB-6E453303A774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1" name="bg object 31">
            <a:extLst>
              <a:ext uri="{FF2B5EF4-FFF2-40B4-BE49-F238E27FC236}">
                <a16:creationId xmlns:a16="http://schemas.microsoft.com/office/drawing/2014/main" id="{22858EE5-7909-B8F8-9589-075E46AE2CF5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g object 33">
            <a:extLst>
              <a:ext uri="{FF2B5EF4-FFF2-40B4-BE49-F238E27FC236}">
                <a16:creationId xmlns:a16="http://schemas.microsoft.com/office/drawing/2014/main" id="{0099BE45-9737-4B7E-960C-1D80212630DC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g object 32">
            <a:extLst>
              <a:ext uri="{FF2B5EF4-FFF2-40B4-BE49-F238E27FC236}">
                <a16:creationId xmlns:a16="http://schemas.microsoft.com/office/drawing/2014/main" id="{78EDF9A0-3CFD-9468-42CD-FF12E1184E86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B77B3377-128E-3A19-3B52-A72C7181D8FF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4367A353-4C3D-D410-577F-CBB7327D5AEF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12E3457-5854-B95C-18D4-E850BCEF5BC3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bg object 31">
            <a:extLst>
              <a:ext uri="{FF2B5EF4-FFF2-40B4-BE49-F238E27FC236}">
                <a16:creationId xmlns:a16="http://schemas.microsoft.com/office/drawing/2014/main" id="{2A5D98EC-1F76-81B4-2A2D-A24EBE35ED8D}"/>
              </a:ext>
            </a:extLst>
          </p:cNvPr>
          <p:cNvSpPr/>
          <p:nvPr userDrawn="1"/>
        </p:nvSpPr>
        <p:spPr>
          <a:xfrm>
            <a:off x="9263" y="0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bg object 32">
            <a:extLst>
              <a:ext uri="{FF2B5EF4-FFF2-40B4-BE49-F238E27FC236}">
                <a16:creationId xmlns:a16="http://schemas.microsoft.com/office/drawing/2014/main" id="{09663D9B-9EE5-AC02-48FE-0CB1C2838ADC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05150" y="1"/>
            <a:ext cx="1696113" cy="9669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15FABB-AEDE-D257-D5DA-A0A80D83E0BF}"/>
              </a:ext>
            </a:extLst>
          </p:cNvPr>
          <p:cNvSpPr txBox="1">
            <a:spLocks/>
          </p:cNvSpPr>
          <p:nvPr userDrawn="1"/>
        </p:nvSpPr>
        <p:spPr>
          <a:xfrm>
            <a:off x="95401" y="136526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927E4F-E024-3D82-86F4-4E26E740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889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5.png"/><Relationship Id="rId3" Type="http://schemas.openxmlformats.org/officeDocument/2006/relationships/image" Target="../media/image6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34.png"/><Relationship Id="rId21" Type="http://schemas.openxmlformats.org/officeDocument/2006/relationships/image" Target="../media/image82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36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38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81.png"/><Relationship Id="rId26" Type="http://schemas.openxmlformats.org/officeDocument/2006/relationships/image" Target="../media/image80.png"/><Relationship Id="rId3" Type="http://schemas.openxmlformats.org/officeDocument/2006/relationships/image" Target="../media/image34.png"/><Relationship Id="rId21" Type="http://schemas.openxmlformats.org/officeDocument/2006/relationships/image" Target="../media/image76.png"/><Relationship Id="rId7" Type="http://schemas.openxmlformats.org/officeDocument/2006/relationships/image" Target="../media/image38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2" Type="http://schemas.openxmlformats.org/officeDocument/2006/relationships/image" Target="../media/image36.png"/><Relationship Id="rId16" Type="http://schemas.openxmlformats.org/officeDocument/2006/relationships/image" Target="../media/image96.png"/><Relationship Id="rId20" Type="http://schemas.openxmlformats.org/officeDocument/2006/relationships/image" Target="../media/image75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91.png"/><Relationship Id="rId24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74.png"/><Relationship Id="rId31" Type="http://schemas.openxmlformats.org/officeDocument/2006/relationships/image" Target="../media/image104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98.png"/><Relationship Id="rId27" Type="http://schemas.openxmlformats.org/officeDocument/2006/relationships/image" Target="../media/image40.png"/><Relationship Id="rId30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38.png"/><Relationship Id="rId7" Type="http://schemas.openxmlformats.org/officeDocument/2006/relationships/image" Target="../media/image108.png"/><Relationship Id="rId12" Type="http://schemas.openxmlformats.org/officeDocument/2006/relationships/image" Target="../media/image32.png"/><Relationship Id="rId17" Type="http://schemas.openxmlformats.org/officeDocument/2006/relationships/image" Target="../media/image116.png"/><Relationship Id="rId2" Type="http://schemas.openxmlformats.org/officeDocument/2006/relationships/image" Target="../media/image36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1.png"/><Relationship Id="rId5" Type="http://schemas.openxmlformats.org/officeDocument/2006/relationships/image" Target="../media/image37.png"/><Relationship Id="rId15" Type="http://schemas.openxmlformats.org/officeDocument/2006/relationships/image" Target="../media/image114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6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8.png"/><Relationship Id="rId21" Type="http://schemas.openxmlformats.org/officeDocument/2006/relationships/image" Target="../media/image131.png"/><Relationship Id="rId7" Type="http://schemas.openxmlformats.org/officeDocument/2006/relationships/image" Target="../media/image122.png"/><Relationship Id="rId12" Type="http://schemas.openxmlformats.org/officeDocument/2006/relationships/image" Target="../media/image125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31.png"/><Relationship Id="rId16" Type="http://schemas.openxmlformats.org/officeDocument/2006/relationships/image" Target="../media/image32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4.png"/><Relationship Id="rId24" Type="http://schemas.openxmlformats.org/officeDocument/2006/relationships/image" Target="../media/image134.png"/><Relationship Id="rId5" Type="http://schemas.openxmlformats.org/officeDocument/2006/relationships/image" Target="../media/image120.png"/><Relationship Id="rId15" Type="http://schemas.openxmlformats.org/officeDocument/2006/relationships/image" Target="../media/image39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3.png"/><Relationship Id="rId19" Type="http://schemas.openxmlformats.org/officeDocument/2006/relationships/image" Target="../media/image129.png"/><Relationship Id="rId4" Type="http://schemas.openxmlformats.org/officeDocument/2006/relationships/image" Target="../media/image119.png"/><Relationship Id="rId9" Type="http://schemas.openxmlformats.org/officeDocument/2006/relationships/image" Target="../media/image37.png"/><Relationship Id="rId14" Type="http://schemas.openxmlformats.org/officeDocument/2006/relationships/image" Target="../media/image38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19" Type="http://schemas.openxmlformats.org/officeDocument/2006/relationships/image" Target="../media/image181.png"/><Relationship Id="rId4" Type="http://schemas.openxmlformats.org/officeDocument/2006/relationships/image" Target="../media/image180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7.png"/><Relationship Id="rId18" Type="http://schemas.openxmlformats.org/officeDocument/2006/relationships/image" Target="../media/image158.png"/><Relationship Id="rId3" Type="http://schemas.openxmlformats.org/officeDocument/2006/relationships/image" Target="../media/image170.png"/><Relationship Id="rId7" Type="http://schemas.openxmlformats.org/officeDocument/2006/relationships/image" Target="../media/image164.png"/><Relationship Id="rId12" Type="http://schemas.openxmlformats.org/officeDocument/2006/relationships/image" Target="../media/image182.png"/><Relationship Id="rId17" Type="http://schemas.openxmlformats.org/officeDocument/2006/relationships/image" Target="../media/image159.png"/><Relationship Id="rId2" Type="http://schemas.openxmlformats.org/officeDocument/2006/relationships/image" Target="../media/image160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55.png"/><Relationship Id="rId5" Type="http://schemas.openxmlformats.org/officeDocument/2006/relationships/image" Target="../media/image162.png"/><Relationship Id="rId15" Type="http://schemas.openxmlformats.org/officeDocument/2006/relationships/image" Target="../media/image169.png"/><Relationship Id="rId10" Type="http://schemas.openxmlformats.org/officeDocument/2006/relationships/image" Target="../media/image180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55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80.png"/><Relationship Id="rId17" Type="http://schemas.openxmlformats.org/officeDocument/2006/relationships/image" Target="../media/image169.png"/><Relationship Id="rId2" Type="http://schemas.openxmlformats.org/officeDocument/2006/relationships/image" Target="../media/image159.png"/><Relationship Id="rId16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70.png"/><Relationship Id="rId15" Type="http://schemas.openxmlformats.org/officeDocument/2006/relationships/image" Target="../media/image167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64.png"/><Relationship Id="rId14" Type="http://schemas.openxmlformats.org/officeDocument/2006/relationships/image" Target="../media/image18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55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80.png"/><Relationship Id="rId17" Type="http://schemas.openxmlformats.org/officeDocument/2006/relationships/image" Target="../media/image169.png"/><Relationship Id="rId2" Type="http://schemas.openxmlformats.org/officeDocument/2006/relationships/image" Target="../media/image159.png"/><Relationship Id="rId16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70.png"/><Relationship Id="rId15" Type="http://schemas.openxmlformats.org/officeDocument/2006/relationships/image" Target="../media/image167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64.png"/><Relationship Id="rId14" Type="http://schemas.openxmlformats.org/officeDocument/2006/relationships/image" Target="../media/image18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natural-language-processing-specializ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Natural Language Processing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54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8018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Many</a:t>
            </a:r>
            <a:r>
              <a:rPr spc="-204" dirty="0"/>
              <a:t> </a:t>
            </a:r>
            <a:r>
              <a:rPr spc="65" dirty="0"/>
              <a:t>to</a:t>
            </a:r>
            <a:r>
              <a:rPr spc="-200" dirty="0"/>
              <a:t> </a:t>
            </a:r>
            <a:r>
              <a:rPr spc="85" dirty="0"/>
              <a:t>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456" y="2235708"/>
            <a:ext cx="8490585" cy="2047875"/>
            <a:chOff x="188976" y="1275588"/>
            <a:chExt cx="8490585" cy="2047875"/>
          </a:xfrm>
        </p:grpSpPr>
        <p:sp>
          <p:nvSpPr>
            <p:cNvPr id="4" name="object 4"/>
            <p:cNvSpPr/>
            <p:nvPr/>
          </p:nvSpPr>
          <p:spPr>
            <a:xfrm>
              <a:off x="1498092" y="1821180"/>
              <a:ext cx="1039494" cy="957580"/>
            </a:xfrm>
            <a:custGeom>
              <a:avLst/>
              <a:gdLst/>
              <a:ahLst/>
              <a:cxnLst/>
              <a:rect l="l" t="t" r="r" b="b"/>
              <a:pathLst>
                <a:path w="1039494" h="957580">
                  <a:moveTo>
                    <a:pt x="1039368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9368" y="957072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8092" y="1821180"/>
              <a:ext cx="1039494" cy="957580"/>
            </a:xfrm>
            <a:custGeom>
              <a:avLst/>
              <a:gdLst/>
              <a:ahLst/>
              <a:cxnLst/>
              <a:rect l="l" t="t" r="r" b="b"/>
              <a:pathLst>
                <a:path w="1039494" h="957580">
                  <a:moveTo>
                    <a:pt x="0" y="957072"/>
                  </a:moveTo>
                  <a:lnTo>
                    <a:pt x="1039368" y="957072"/>
                  </a:lnTo>
                  <a:lnTo>
                    <a:pt x="1039368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792" y="2261615"/>
              <a:ext cx="1053465" cy="1061720"/>
            </a:xfrm>
            <a:custGeom>
              <a:avLst/>
              <a:gdLst/>
              <a:ahLst/>
              <a:cxnLst/>
              <a:rect l="l" t="t" r="r" b="b"/>
              <a:pathLst>
                <a:path w="1053464" h="1061720">
                  <a:moveTo>
                    <a:pt x="496443" y="38100"/>
                  </a:moveTo>
                  <a:lnTo>
                    <a:pt x="483743" y="31750"/>
                  </a:lnTo>
                  <a:lnTo>
                    <a:pt x="420243" y="0"/>
                  </a:lnTo>
                  <a:lnTo>
                    <a:pt x="420243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20243" y="44450"/>
                  </a:lnTo>
                  <a:lnTo>
                    <a:pt x="420243" y="76200"/>
                  </a:lnTo>
                  <a:lnTo>
                    <a:pt x="483743" y="44450"/>
                  </a:lnTo>
                  <a:lnTo>
                    <a:pt x="496443" y="38100"/>
                  </a:lnTo>
                  <a:close/>
                </a:path>
                <a:path w="1053464" h="1061720">
                  <a:moveTo>
                    <a:pt x="1053084" y="592836"/>
                  </a:moveTo>
                  <a:lnTo>
                    <a:pt x="1046734" y="580136"/>
                  </a:lnTo>
                  <a:lnTo>
                    <a:pt x="1014984" y="516636"/>
                  </a:lnTo>
                  <a:lnTo>
                    <a:pt x="976884" y="592836"/>
                  </a:lnTo>
                  <a:lnTo>
                    <a:pt x="1008634" y="592836"/>
                  </a:lnTo>
                  <a:lnTo>
                    <a:pt x="1008634" y="1061339"/>
                  </a:lnTo>
                  <a:lnTo>
                    <a:pt x="1021334" y="1061339"/>
                  </a:lnTo>
                  <a:lnTo>
                    <a:pt x="1021334" y="592836"/>
                  </a:lnTo>
                  <a:lnTo>
                    <a:pt x="1053084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2759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3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3" y="957072"/>
                  </a:lnTo>
                  <a:lnTo>
                    <a:pt x="1037843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2759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3" y="957072"/>
                  </a:lnTo>
                  <a:lnTo>
                    <a:pt x="1037843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7459" y="2261616"/>
              <a:ext cx="496570" cy="76200"/>
            </a:xfrm>
            <a:custGeom>
              <a:avLst/>
              <a:gdLst/>
              <a:ahLst/>
              <a:cxnLst/>
              <a:rect l="l" t="t" r="r" b="b"/>
              <a:pathLst>
                <a:path w="496569" h="76200">
                  <a:moveTo>
                    <a:pt x="420242" y="0"/>
                  </a:moveTo>
                  <a:lnTo>
                    <a:pt x="420242" y="76200"/>
                  </a:lnTo>
                  <a:lnTo>
                    <a:pt x="483742" y="44450"/>
                  </a:lnTo>
                  <a:lnTo>
                    <a:pt x="432942" y="44450"/>
                  </a:lnTo>
                  <a:lnTo>
                    <a:pt x="432942" y="31750"/>
                  </a:lnTo>
                  <a:lnTo>
                    <a:pt x="483742" y="31750"/>
                  </a:lnTo>
                  <a:lnTo>
                    <a:pt x="420242" y="0"/>
                  </a:lnTo>
                  <a:close/>
                </a:path>
                <a:path w="496569" h="76200">
                  <a:moveTo>
                    <a:pt x="4202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0242" y="44450"/>
                  </a:lnTo>
                  <a:lnTo>
                    <a:pt x="420242" y="31750"/>
                  </a:lnTo>
                  <a:close/>
                </a:path>
                <a:path w="496569" h="76200">
                  <a:moveTo>
                    <a:pt x="483742" y="31750"/>
                  </a:moveTo>
                  <a:lnTo>
                    <a:pt x="432942" y="31750"/>
                  </a:lnTo>
                  <a:lnTo>
                    <a:pt x="432942" y="44450"/>
                  </a:lnTo>
                  <a:lnTo>
                    <a:pt x="483742" y="44450"/>
                  </a:lnTo>
                  <a:lnTo>
                    <a:pt x="496442" y="38100"/>
                  </a:lnTo>
                  <a:lnTo>
                    <a:pt x="4837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7428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4" y="957072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7428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4" y="957072"/>
                  </a:lnTo>
                  <a:lnTo>
                    <a:pt x="10378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0604" y="2261616"/>
              <a:ext cx="496570" cy="76200"/>
            </a:xfrm>
            <a:custGeom>
              <a:avLst/>
              <a:gdLst/>
              <a:ahLst/>
              <a:cxnLst/>
              <a:rect l="l" t="t" r="r" b="b"/>
              <a:pathLst>
                <a:path w="496570" h="76200">
                  <a:moveTo>
                    <a:pt x="420243" y="0"/>
                  </a:moveTo>
                  <a:lnTo>
                    <a:pt x="420243" y="76200"/>
                  </a:lnTo>
                  <a:lnTo>
                    <a:pt x="483743" y="44450"/>
                  </a:lnTo>
                  <a:lnTo>
                    <a:pt x="432943" y="44450"/>
                  </a:lnTo>
                  <a:lnTo>
                    <a:pt x="432943" y="31750"/>
                  </a:lnTo>
                  <a:lnTo>
                    <a:pt x="483743" y="31750"/>
                  </a:lnTo>
                  <a:lnTo>
                    <a:pt x="420243" y="0"/>
                  </a:lnTo>
                  <a:close/>
                </a:path>
                <a:path w="496570" h="76200">
                  <a:moveTo>
                    <a:pt x="42024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0243" y="44450"/>
                  </a:lnTo>
                  <a:lnTo>
                    <a:pt x="420243" y="31750"/>
                  </a:lnTo>
                  <a:close/>
                </a:path>
                <a:path w="496570" h="76200">
                  <a:moveTo>
                    <a:pt x="483743" y="31750"/>
                  </a:moveTo>
                  <a:lnTo>
                    <a:pt x="432943" y="31750"/>
                  </a:lnTo>
                  <a:lnTo>
                    <a:pt x="432943" y="44450"/>
                  </a:lnTo>
                  <a:lnTo>
                    <a:pt x="483743" y="44450"/>
                  </a:lnTo>
                  <a:lnTo>
                    <a:pt x="496443" y="38100"/>
                  </a:lnTo>
                  <a:lnTo>
                    <a:pt x="48374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" y="2141220"/>
              <a:ext cx="813816" cy="2941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923" y="2054352"/>
              <a:ext cx="719327" cy="5151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1068" y="2054352"/>
              <a:ext cx="719328" cy="515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4211" y="2054352"/>
              <a:ext cx="719327" cy="5151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102096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4" y="957072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2096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4" y="957072"/>
                  </a:lnTo>
                  <a:lnTo>
                    <a:pt x="10378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05272" y="2261616"/>
              <a:ext cx="496570" cy="76200"/>
            </a:xfrm>
            <a:custGeom>
              <a:avLst/>
              <a:gdLst/>
              <a:ahLst/>
              <a:cxnLst/>
              <a:rect l="l" t="t" r="r" b="b"/>
              <a:pathLst>
                <a:path w="496570" h="76200">
                  <a:moveTo>
                    <a:pt x="420242" y="0"/>
                  </a:moveTo>
                  <a:lnTo>
                    <a:pt x="420242" y="76200"/>
                  </a:lnTo>
                  <a:lnTo>
                    <a:pt x="483742" y="44450"/>
                  </a:lnTo>
                  <a:lnTo>
                    <a:pt x="432942" y="44450"/>
                  </a:lnTo>
                  <a:lnTo>
                    <a:pt x="432942" y="31750"/>
                  </a:lnTo>
                  <a:lnTo>
                    <a:pt x="483742" y="31750"/>
                  </a:lnTo>
                  <a:lnTo>
                    <a:pt x="420242" y="0"/>
                  </a:lnTo>
                  <a:close/>
                </a:path>
                <a:path w="496570" h="76200">
                  <a:moveTo>
                    <a:pt x="4202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0242" y="44450"/>
                  </a:lnTo>
                  <a:lnTo>
                    <a:pt x="420242" y="31750"/>
                  </a:lnTo>
                  <a:close/>
                </a:path>
                <a:path w="496570" h="76200">
                  <a:moveTo>
                    <a:pt x="483742" y="31750"/>
                  </a:moveTo>
                  <a:lnTo>
                    <a:pt x="432942" y="31750"/>
                  </a:lnTo>
                  <a:lnTo>
                    <a:pt x="432942" y="44450"/>
                  </a:lnTo>
                  <a:lnTo>
                    <a:pt x="483742" y="44450"/>
                  </a:lnTo>
                  <a:lnTo>
                    <a:pt x="496442" y="38100"/>
                  </a:lnTo>
                  <a:lnTo>
                    <a:pt x="4837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9" y="2054352"/>
              <a:ext cx="719327" cy="5151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74054" y="2049526"/>
              <a:ext cx="728980" cy="525145"/>
            </a:xfrm>
            <a:custGeom>
              <a:avLst/>
              <a:gdLst/>
              <a:ahLst/>
              <a:cxnLst/>
              <a:rect l="l" t="t" r="r" b="b"/>
              <a:pathLst>
                <a:path w="728979" h="525144">
                  <a:moveTo>
                    <a:pt x="0" y="524637"/>
                  </a:moveTo>
                  <a:lnTo>
                    <a:pt x="728852" y="524637"/>
                  </a:lnTo>
                  <a:lnTo>
                    <a:pt x="728852" y="0"/>
                  </a:lnTo>
                  <a:lnTo>
                    <a:pt x="0" y="0"/>
                  </a:lnTo>
                  <a:lnTo>
                    <a:pt x="0" y="524637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36764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4" y="957072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36764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4" y="957072"/>
                  </a:lnTo>
                  <a:lnTo>
                    <a:pt x="10378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39940" y="2261616"/>
              <a:ext cx="496570" cy="76200"/>
            </a:xfrm>
            <a:custGeom>
              <a:avLst/>
              <a:gdLst/>
              <a:ahLst/>
              <a:cxnLst/>
              <a:rect l="l" t="t" r="r" b="b"/>
              <a:pathLst>
                <a:path w="496570" h="76200">
                  <a:moveTo>
                    <a:pt x="420242" y="0"/>
                  </a:moveTo>
                  <a:lnTo>
                    <a:pt x="420242" y="76200"/>
                  </a:lnTo>
                  <a:lnTo>
                    <a:pt x="483742" y="44450"/>
                  </a:lnTo>
                  <a:lnTo>
                    <a:pt x="432942" y="44450"/>
                  </a:lnTo>
                  <a:lnTo>
                    <a:pt x="432942" y="31750"/>
                  </a:lnTo>
                  <a:lnTo>
                    <a:pt x="483742" y="31750"/>
                  </a:lnTo>
                  <a:lnTo>
                    <a:pt x="420242" y="0"/>
                  </a:lnTo>
                  <a:close/>
                </a:path>
                <a:path w="496570" h="76200">
                  <a:moveTo>
                    <a:pt x="4202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0242" y="44450"/>
                  </a:lnTo>
                  <a:lnTo>
                    <a:pt x="420242" y="31750"/>
                  </a:lnTo>
                  <a:close/>
                </a:path>
                <a:path w="496570" h="76200">
                  <a:moveTo>
                    <a:pt x="483742" y="31750"/>
                  </a:moveTo>
                  <a:lnTo>
                    <a:pt x="432942" y="31750"/>
                  </a:lnTo>
                  <a:lnTo>
                    <a:pt x="432942" y="44450"/>
                  </a:lnTo>
                  <a:lnTo>
                    <a:pt x="483742" y="44450"/>
                  </a:lnTo>
                  <a:lnTo>
                    <a:pt x="496442" y="38100"/>
                  </a:lnTo>
                  <a:lnTo>
                    <a:pt x="4837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3547" y="2054352"/>
              <a:ext cx="719327" cy="5151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08721" y="2049526"/>
              <a:ext cx="728980" cy="525145"/>
            </a:xfrm>
            <a:custGeom>
              <a:avLst/>
              <a:gdLst/>
              <a:ahLst/>
              <a:cxnLst/>
              <a:rect l="l" t="t" r="r" b="b"/>
              <a:pathLst>
                <a:path w="728979" h="525144">
                  <a:moveTo>
                    <a:pt x="0" y="524637"/>
                  </a:moveTo>
                  <a:lnTo>
                    <a:pt x="728852" y="524637"/>
                  </a:lnTo>
                  <a:lnTo>
                    <a:pt x="728852" y="0"/>
                  </a:lnTo>
                  <a:lnTo>
                    <a:pt x="0" y="0"/>
                  </a:lnTo>
                  <a:lnTo>
                    <a:pt x="0" y="524637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40252" y="1275587"/>
              <a:ext cx="4638040" cy="2047875"/>
            </a:xfrm>
            <a:custGeom>
              <a:avLst/>
              <a:gdLst/>
              <a:ahLst/>
              <a:cxnLst/>
              <a:rect l="l" t="t" r="r" b="b"/>
              <a:pathLst>
                <a:path w="4638040" h="2047875">
                  <a:moveTo>
                    <a:pt x="76200" y="1578864"/>
                  </a:moveTo>
                  <a:lnTo>
                    <a:pt x="69850" y="1566164"/>
                  </a:lnTo>
                  <a:lnTo>
                    <a:pt x="38100" y="1502664"/>
                  </a:lnTo>
                  <a:lnTo>
                    <a:pt x="0" y="1578864"/>
                  </a:lnTo>
                  <a:lnTo>
                    <a:pt x="31750" y="1578864"/>
                  </a:lnTo>
                  <a:lnTo>
                    <a:pt x="31750" y="2047494"/>
                  </a:lnTo>
                  <a:lnTo>
                    <a:pt x="44450" y="2047494"/>
                  </a:lnTo>
                  <a:lnTo>
                    <a:pt x="44450" y="1578864"/>
                  </a:lnTo>
                  <a:lnTo>
                    <a:pt x="76200" y="1578864"/>
                  </a:lnTo>
                  <a:close/>
                </a:path>
                <a:path w="4638040" h="2047875">
                  <a:moveTo>
                    <a:pt x="1621536" y="1578864"/>
                  </a:moveTo>
                  <a:lnTo>
                    <a:pt x="1615186" y="1566164"/>
                  </a:lnTo>
                  <a:lnTo>
                    <a:pt x="1583436" y="1502664"/>
                  </a:lnTo>
                  <a:lnTo>
                    <a:pt x="1545336" y="1578864"/>
                  </a:lnTo>
                  <a:lnTo>
                    <a:pt x="1577086" y="1578864"/>
                  </a:lnTo>
                  <a:lnTo>
                    <a:pt x="1577086" y="2047494"/>
                  </a:lnTo>
                  <a:lnTo>
                    <a:pt x="1589786" y="2047494"/>
                  </a:lnTo>
                  <a:lnTo>
                    <a:pt x="1589786" y="1578864"/>
                  </a:lnTo>
                  <a:lnTo>
                    <a:pt x="1621536" y="1578864"/>
                  </a:lnTo>
                  <a:close/>
                </a:path>
                <a:path w="4638040" h="2047875">
                  <a:moveTo>
                    <a:pt x="3166872" y="1578864"/>
                  </a:moveTo>
                  <a:lnTo>
                    <a:pt x="3160522" y="1566164"/>
                  </a:lnTo>
                  <a:lnTo>
                    <a:pt x="3128772" y="1502664"/>
                  </a:lnTo>
                  <a:lnTo>
                    <a:pt x="3090672" y="1578864"/>
                  </a:lnTo>
                  <a:lnTo>
                    <a:pt x="3122422" y="1578864"/>
                  </a:lnTo>
                  <a:lnTo>
                    <a:pt x="3122422" y="2047494"/>
                  </a:lnTo>
                  <a:lnTo>
                    <a:pt x="3135122" y="2047494"/>
                  </a:lnTo>
                  <a:lnTo>
                    <a:pt x="3135122" y="1578864"/>
                  </a:lnTo>
                  <a:lnTo>
                    <a:pt x="3166872" y="1578864"/>
                  </a:lnTo>
                  <a:close/>
                </a:path>
                <a:path w="4638040" h="2047875">
                  <a:moveTo>
                    <a:pt x="4637532" y="1578864"/>
                  </a:moveTo>
                  <a:lnTo>
                    <a:pt x="4631182" y="1566164"/>
                  </a:lnTo>
                  <a:lnTo>
                    <a:pt x="4599432" y="1502664"/>
                  </a:lnTo>
                  <a:lnTo>
                    <a:pt x="4561332" y="1578864"/>
                  </a:lnTo>
                  <a:lnTo>
                    <a:pt x="4593082" y="1578864"/>
                  </a:lnTo>
                  <a:lnTo>
                    <a:pt x="4593082" y="2047494"/>
                  </a:lnTo>
                  <a:lnTo>
                    <a:pt x="4605782" y="2047494"/>
                  </a:lnTo>
                  <a:lnTo>
                    <a:pt x="4605782" y="1578864"/>
                  </a:lnTo>
                  <a:lnTo>
                    <a:pt x="4637532" y="1578864"/>
                  </a:lnTo>
                  <a:close/>
                </a:path>
                <a:path w="4638040" h="2047875">
                  <a:moveTo>
                    <a:pt x="4637532" y="76200"/>
                  </a:moveTo>
                  <a:lnTo>
                    <a:pt x="4631182" y="63500"/>
                  </a:lnTo>
                  <a:lnTo>
                    <a:pt x="4599432" y="0"/>
                  </a:lnTo>
                  <a:lnTo>
                    <a:pt x="4561332" y="76200"/>
                  </a:lnTo>
                  <a:lnTo>
                    <a:pt x="4593082" y="76200"/>
                  </a:lnTo>
                  <a:lnTo>
                    <a:pt x="4593082" y="544830"/>
                  </a:lnTo>
                  <a:lnTo>
                    <a:pt x="4605782" y="544830"/>
                  </a:lnTo>
                  <a:lnTo>
                    <a:pt x="4605782" y="76200"/>
                  </a:lnTo>
                  <a:lnTo>
                    <a:pt x="463753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46097" y="4328922"/>
            <a:ext cx="7160259" cy="344805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0375">
              <a:lnSpc>
                <a:spcPts val="2360"/>
              </a:lnSpc>
              <a:tabLst>
                <a:tab pos="1895475" algn="l"/>
                <a:tab pos="3363595" algn="l"/>
                <a:tab pos="4811395" algn="l"/>
                <a:tab pos="6590665" algn="l"/>
              </a:tabLst>
            </a:pPr>
            <a:r>
              <a:rPr sz="2000" spc="-185" dirty="0">
                <a:solidFill>
                  <a:srgbClr val="A64D79"/>
                </a:solidFill>
                <a:latin typeface="Tahoma"/>
                <a:cs typeface="Tahoma"/>
              </a:rPr>
              <a:t>I	</a:t>
            </a:r>
            <a:r>
              <a:rPr sz="2000" spc="-45" dirty="0">
                <a:solidFill>
                  <a:srgbClr val="A64D79"/>
                </a:solidFill>
                <a:latin typeface="Tahoma"/>
                <a:cs typeface="Tahoma"/>
              </a:rPr>
              <a:t>am	</a:t>
            </a:r>
            <a:r>
              <a:rPr sz="2000" spc="20" dirty="0">
                <a:solidFill>
                  <a:srgbClr val="A64D79"/>
                </a:solidFill>
                <a:latin typeface="Tahoma"/>
                <a:cs typeface="Tahoma"/>
              </a:rPr>
              <a:t>very	</a:t>
            </a:r>
            <a:r>
              <a:rPr sz="2000" spc="5" dirty="0">
                <a:solidFill>
                  <a:srgbClr val="A64D79"/>
                </a:solidFill>
                <a:latin typeface="Tahoma"/>
                <a:cs typeface="Tahoma"/>
              </a:rPr>
              <a:t>happy	</a:t>
            </a:r>
            <a:r>
              <a:rPr sz="2000" spc="-125" dirty="0">
                <a:solidFill>
                  <a:srgbClr val="A64D79"/>
                </a:solidFill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7130" y="1869186"/>
            <a:ext cx="1346200" cy="34480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2000" spc="30" dirty="0">
                <a:solidFill>
                  <a:srgbClr val="6AA84F"/>
                </a:solidFill>
                <a:latin typeface="Tahoma"/>
                <a:cs typeface="Tahoma"/>
              </a:rPr>
              <a:t>Positive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698" y="4333112"/>
            <a:ext cx="800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Tweet: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46550" y="1839595"/>
            <a:ext cx="1169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7B7B7"/>
                </a:solidFill>
                <a:latin typeface="Tahoma"/>
                <a:cs typeface="Tahoma"/>
              </a:rPr>
              <a:t>Sentim</a:t>
            </a:r>
            <a:r>
              <a:rPr sz="2000" spc="15" dirty="0">
                <a:solidFill>
                  <a:srgbClr val="B7B7B7"/>
                </a:solidFill>
                <a:latin typeface="Tahoma"/>
                <a:cs typeface="Tahoma"/>
              </a:rPr>
              <a:t>ent  </a:t>
            </a:r>
            <a:r>
              <a:rPr sz="2000" spc="-15" dirty="0">
                <a:solidFill>
                  <a:srgbClr val="B7B7B7"/>
                </a:solidFill>
                <a:latin typeface="Tahoma"/>
                <a:cs typeface="Tahoma"/>
              </a:rPr>
              <a:t>analysis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4199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6834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Many</a:t>
            </a:r>
            <a:r>
              <a:rPr spc="-200" dirty="0"/>
              <a:t> </a:t>
            </a:r>
            <a:r>
              <a:rPr spc="65" dirty="0"/>
              <a:t>to</a:t>
            </a:r>
            <a:r>
              <a:rPr spc="-195" dirty="0"/>
              <a:t> </a:t>
            </a:r>
            <a:r>
              <a:rPr spc="95" dirty="0"/>
              <a:t>Many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1392" y="4104259"/>
            <a:ext cx="189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A64D79"/>
                </a:solidFill>
                <a:latin typeface="Tahoma"/>
                <a:cs typeface="Tahoma"/>
              </a:rPr>
              <a:t>J’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7136" y="4104259"/>
            <a:ext cx="213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A64D79"/>
                </a:solidFill>
                <a:latin typeface="Tahoma"/>
                <a:cs typeface="Tahoma"/>
              </a:rPr>
              <a:t>ai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4349" y="4104259"/>
            <a:ext cx="512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faim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4820" y="2438400"/>
            <a:ext cx="8182609" cy="1638300"/>
            <a:chOff x="76200" y="1752600"/>
            <a:chExt cx="8182609" cy="1638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2424683"/>
              <a:ext cx="813816" cy="2941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6255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80" h="767080">
                  <a:moveTo>
                    <a:pt x="830580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830580" y="766572"/>
                  </a:lnTo>
                  <a:lnTo>
                    <a:pt x="83058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6255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80" h="767080">
                  <a:moveTo>
                    <a:pt x="0" y="766572"/>
                  </a:moveTo>
                  <a:lnTo>
                    <a:pt x="830580" y="766572"/>
                  </a:lnTo>
                  <a:lnTo>
                    <a:pt x="830580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0016" y="2532887"/>
              <a:ext cx="848994" cy="857250"/>
            </a:xfrm>
            <a:custGeom>
              <a:avLst/>
              <a:gdLst/>
              <a:ahLst/>
              <a:cxnLst/>
              <a:rect l="l" t="t" r="r" b="b"/>
              <a:pathLst>
                <a:path w="848994" h="857250">
                  <a:moveTo>
                    <a:pt x="396113" y="38100"/>
                  </a:moveTo>
                  <a:lnTo>
                    <a:pt x="383400" y="31750"/>
                  </a:lnTo>
                  <a:lnTo>
                    <a:pt x="319874" y="0"/>
                  </a:lnTo>
                  <a:lnTo>
                    <a:pt x="319874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19874" y="44450"/>
                  </a:lnTo>
                  <a:lnTo>
                    <a:pt x="319874" y="76200"/>
                  </a:lnTo>
                  <a:lnTo>
                    <a:pt x="383400" y="44450"/>
                  </a:lnTo>
                  <a:lnTo>
                    <a:pt x="396113" y="38100"/>
                  </a:lnTo>
                  <a:close/>
                </a:path>
                <a:path w="848994" h="857250">
                  <a:moveTo>
                    <a:pt x="848868" y="498348"/>
                  </a:moveTo>
                  <a:lnTo>
                    <a:pt x="842518" y="485648"/>
                  </a:lnTo>
                  <a:lnTo>
                    <a:pt x="810768" y="422148"/>
                  </a:lnTo>
                  <a:lnTo>
                    <a:pt x="772655" y="498348"/>
                  </a:lnTo>
                  <a:lnTo>
                    <a:pt x="804418" y="498348"/>
                  </a:lnTo>
                  <a:lnTo>
                    <a:pt x="804418" y="857250"/>
                  </a:lnTo>
                  <a:lnTo>
                    <a:pt x="817118" y="857250"/>
                  </a:lnTo>
                  <a:lnTo>
                    <a:pt x="817118" y="498348"/>
                  </a:lnTo>
                  <a:lnTo>
                    <a:pt x="848868" y="498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3076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830579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830579" y="766572"/>
                  </a:lnTo>
                  <a:lnTo>
                    <a:pt x="83057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3076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0" y="766572"/>
                  </a:moveTo>
                  <a:lnTo>
                    <a:pt x="830579" y="766572"/>
                  </a:lnTo>
                  <a:lnTo>
                    <a:pt x="830579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6835" y="2532887"/>
              <a:ext cx="396240" cy="76200"/>
            </a:xfrm>
            <a:custGeom>
              <a:avLst/>
              <a:gdLst/>
              <a:ahLst/>
              <a:cxnLst/>
              <a:rect l="l" t="t" r="r" b="b"/>
              <a:pathLst>
                <a:path w="396239" h="76200">
                  <a:moveTo>
                    <a:pt x="319913" y="0"/>
                  </a:moveTo>
                  <a:lnTo>
                    <a:pt x="319913" y="76200"/>
                  </a:lnTo>
                  <a:lnTo>
                    <a:pt x="383413" y="44450"/>
                  </a:lnTo>
                  <a:lnTo>
                    <a:pt x="332613" y="44450"/>
                  </a:lnTo>
                  <a:lnTo>
                    <a:pt x="332613" y="31750"/>
                  </a:lnTo>
                  <a:lnTo>
                    <a:pt x="383413" y="31750"/>
                  </a:lnTo>
                  <a:lnTo>
                    <a:pt x="319913" y="0"/>
                  </a:lnTo>
                  <a:close/>
                </a:path>
                <a:path w="396239" h="76200">
                  <a:moveTo>
                    <a:pt x="31991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19913" y="44450"/>
                  </a:lnTo>
                  <a:lnTo>
                    <a:pt x="319913" y="31750"/>
                  </a:lnTo>
                  <a:close/>
                </a:path>
                <a:path w="396239" h="76200">
                  <a:moveTo>
                    <a:pt x="383413" y="31750"/>
                  </a:moveTo>
                  <a:lnTo>
                    <a:pt x="332613" y="31750"/>
                  </a:lnTo>
                  <a:lnTo>
                    <a:pt x="332613" y="44450"/>
                  </a:lnTo>
                  <a:lnTo>
                    <a:pt x="383413" y="44450"/>
                  </a:lnTo>
                  <a:lnTo>
                    <a:pt x="396113" y="38100"/>
                  </a:lnTo>
                  <a:lnTo>
                    <a:pt x="38341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1420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830579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830579" y="766572"/>
                  </a:lnTo>
                  <a:lnTo>
                    <a:pt x="83057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1420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0" y="766572"/>
                  </a:moveTo>
                  <a:lnTo>
                    <a:pt x="830579" y="766572"/>
                  </a:lnTo>
                  <a:lnTo>
                    <a:pt x="830579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5179" y="2532887"/>
              <a:ext cx="396240" cy="76200"/>
            </a:xfrm>
            <a:custGeom>
              <a:avLst/>
              <a:gdLst/>
              <a:ahLst/>
              <a:cxnLst/>
              <a:rect l="l" t="t" r="r" b="b"/>
              <a:pathLst>
                <a:path w="396239" h="76200">
                  <a:moveTo>
                    <a:pt x="319913" y="0"/>
                  </a:moveTo>
                  <a:lnTo>
                    <a:pt x="319913" y="76200"/>
                  </a:lnTo>
                  <a:lnTo>
                    <a:pt x="383413" y="44450"/>
                  </a:lnTo>
                  <a:lnTo>
                    <a:pt x="332613" y="44450"/>
                  </a:lnTo>
                  <a:lnTo>
                    <a:pt x="332613" y="31750"/>
                  </a:lnTo>
                  <a:lnTo>
                    <a:pt x="383413" y="31750"/>
                  </a:lnTo>
                  <a:lnTo>
                    <a:pt x="319913" y="0"/>
                  </a:lnTo>
                  <a:close/>
                </a:path>
                <a:path w="396239" h="76200">
                  <a:moveTo>
                    <a:pt x="31991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19913" y="44450"/>
                  </a:lnTo>
                  <a:lnTo>
                    <a:pt x="319913" y="31750"/>
                  </a:lnTo>
                  <a:close/>
                </a:path>
                <a:path w="396239" h="76200">
                  <a:moveTo>
                    <a:pt x="383413" y="31750"/>
                  </a:moveTo>
                  <a:lnTo>
                    <a:pt x="332613" y="31750"/>
                  </a:lnTo>
                  <a:lnTo>
                    <a:pt x="332613" y="44450"/>
                  </a:lnTo>
                  <a:lnTo>
                    <a:pt x="383413" y="44450"/>
                  </a:lnTo>
                  <a:lnTo>
                    <a:pt x="396113" y="38100"/>
                  </a:lnTo>
                  <a:lnTo>
                    <a:pt x="38341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88" y="2375916"/>
              <a:ext cx="576072" cy="4130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807" y="2375916"/>
              <a:ext cx="576071" cy="4130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1628" y="2375916"/>
              <a:ext cx="576072" cy="4130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35523" y="1752600"/>
              <a:ext cx="76200" cy="436245"/>
            </a:xfrm>
            <a:custGeom>
              <a:avLst/>
              <a:gdLst/>
              <a:ahLst/>
              <a:cxnLst/>
              <a:rect l="l" t="t" r="r" b="b"/>
              <a:pathLst>
                <a:path w="76200" h="43624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35863"/>
                  </a:lnTo>
                  <a:lnTo>
                    <a:pt x="44450" y="435863"/>
                  </a:lnTo>
                  <a:lnTo>
                    <a:pt x="44450" y="63500"/>
                  </a:lnTo>
                  <a:close/>
                </a:path>
                <a:path w="76200" h="43624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3624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68240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830580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830580" y="766572"/>
                  </a:lnTo>
                  <a:lnTo>
                    <a:pt x="83058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68240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0" y="766572"/>
                  </a:moveTo>
                  <a:lnTo>
                    <a:pt x="830580" y="766572"/>
                  </a:lnTo>
                  <a:lnTo>
                    <a:pt x="830580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0" y="2532887"/>
              <a:ext cx="396240" cy="76200"/>
            </a:xfrm>
            <a:custGeom>
              <a:avLst/>
              <a:gdLst/>
              <a:ahLst/>
              <a:cxnLst/>
              <a:rect l="l" t="t" r="r" b="b"/>
              <a:pathLst>
                <a:path w="396239" h="76200">
                  <a:moveTo>
                    <a:pt x="319913" y="0"/>
                  </a:moveTo>
                  <a:lnTo>
                    <a:pt x="319913" y="76200"/>
                  </a:lnTo>
                  <a:lnTo>
                    <a:pt x="383413" y="44450"/>
                  </a:lnTo>
                  <a:lnTo>
                    <a:pt x="332613" y="44450"/>
                  </a:lnTo>
                  <a:lnTo>
                    <a:pt x="332613" y="31750"/>
                  </a:lnTo>
                  <a:lnTo>
                    <a:pt x="383413" y="31750"/>
                  </a:lnTo>
                  <a:lnTo>
                    <a:pt x="319913" y="0"/>
                  </a:lnTo>
                  <a:close/>
                </a:path>
                <a:path w="396239" h="76200">
                  <a:moveTo>
                    <a:pt x="31991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19913" y="44450"/>
                  </a:lnTo>
                  <a:lnTo>
                    <a:pt x="319913" y="31750"/>
                  </a:lnTo>
                  <a:close/>
                </a:path>
                <a:path w="396239" h="76200">
                  <a:moveTo>
                    <a:pt x="383413" y="31750"/>
                  </a:moveTo>
                  <a:lnTo>
                    <a:pt x="332613" y="31750"/>
                  </a:lnTo>
                  <a:lnTo>
                    <a:pt x="332613" y="44450"/>
                  </a:lnTo>
                  <a:lnTo>
                    <a:pt x="383413" y="44450"/>
                  </a:lnTo>
                  <a:lnTo>
                    <a:pt x="396113" y="38100"/>
                  </a:lnTo>
                  <a:lnTo>
                    <a:pt x="38341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9971" y="2375916"/>
              <a:ext cx="574548" cy="4130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05146" y="2371090"/>
              <a:ext cx="584200" cy="422909"/>
            </a:xfrm>
            <a:custGeom>
              <a:avLst/>
              <a:gdLst/>
              <a:ahLst/>
              <a:cxnLst/>
              <a:rect l="l" t="t" r="r" b="b"/>
              <a:pathLst>
                <a:path w="584200" h="422910">
                  <a:moveTo>
                    <a:pt x="0" y="422529"/>
                  </a:moveTo>
                  <a:lnTo>
                    <a:pt x="584073" y="422529"/>
                  </a:lnTo>
                  <a:lnTo>
                    <a:pt x="584073" y="0"/>
                  </a:lnTo>
                  <a:lnTo>
                    <a:pt x="0" y="0"/>
                  </a:lnTo>
                  <a:lnTo>
                    <a:pt x="0" y="422529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60820" y="1752600"/>
              <a:ext cx="76200" cy="436245"/>
            </a:xfrm>
            <a:custGeom>
              <a:avLst/>
              <a:gdLst/>
              <a:ahLst/>
              <a:cxnLst/>
              <a:rect l="l" t="t" r="r" b="b"/>
              <a:pathLst>
                <a:path w="76200" h="43624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35863"/>
                  </a:lnTo>
                  <a:lnTo>
                    <a:pt x="44450" y="435863"/>
                  </a:lnTo>
                  <a:lnTo>
                    <a:pt x="44450" y="63500"/>
                  </a:lnTo>
                  <a:close/>
                </a:path>
                <a:path w="76200" h="43624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3624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96584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830580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830580" y="766572"/>
                  </a:lnTo>
                  <a:lnTo>
                    <a:pt x="83058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96584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0" y="766572"/>
                  </a:moveTo>
                  <a:lnTo>
                    <a:pt x="830580" y="766572"/>
                  </a:lnTo>
                  <a:lnTo>
                    <a:pt x="830580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00344" y="2532887"/>
              <a:ext cx="396240" cy="76200"/>
            </a:xfrm>
            <a:custGeom>
              <a:avLst/>
              <a:gdLst/>
              <a:ahLst/>
              <a:cxnLst/>
              <a:rect l="l" t="t" r="r" b="b"/>
              <a:pathLst>
                <a:path w="396239" h="76200">
                  <a:moveTo>
                    <a:pt x="319913" y="0"/>
                  </a:moveTo>
                  <a:lnTo>
                    <a:pt x="319913" y="76200"/>
                  </a:lnTo>
                  <a:lnTo>
                    <a:pt x="383413" y="44450"/>
                  </a:lnTo>
                  <a:lnTo>
                    <a:pt x="332613" y="44450"/>
                  </a:lnTo>
                  <a:lnTo>
                    <a:pt x="332613" y="31750"/>
                  </a:lnTo>
                  <a:lnTo>
                    <a:pt x="383413" y="31750"/>
                  </a:lnTo>
                  <a:lnTo>
                    <a:pt x="319913" y="0"/>
                  </a:lnTo>
                  <a:close/>
                </a:path>
                <a:path w="396239" h="76200">
                  <a:moveTo>
                    <a:pt x="31991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19913" y="44450"/>
                  </a:lnTo>
                  <a:lnTo>
                    <a:pt x="319913" y="31750"/>
                  </a:lnTo>
                  <a:close/>
                </a:path>
                <a:path w="396239" h="76200">
                  <a:moveTo>
                    <a:pt x="383413" y="31750"/>
                  </a:moveTo>
                  <a:lnTo>
                    <a:pt x="332613" y="31750"/>
                  </a:lnTo>
                  <a:lnTo>
                    <a:pt x="332613" y="44450"/>
                  </a:lnTo>
                  <a:lnTo>
                    <a:pt x="383413" y="44450"/>
                  </a:lnTo>
                  <a:lnTo>
                    <a:pt x="396113" y="38100"/>
                  </a:lnTo>
                  <a:lnTo>
                    <a:pt x="38341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6791" y="2375916"/>
              <a:ext cx="576071" cy="4130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31965" y="2371090"/>
              <a:ext cx="586105" cy="422909"/>
            </a:xfrm>
            <a:custGeom>
              <a:avLst/>
              <a:gdLst/>
              <a:ahLst/>
              <a:cxnLst/>
              <a:rect l="l" t="t" r="r" b="b"/>
              <a:pathLst>
                <a:path w="586104" h="422910">
                  <a:moveTo>
                    <a:pt x="0" y="422529"/>
                  </a:moveTo>
                  <a:lnTo>
                    <a:pt x="585596" y="422529"/>
                  </a:lnTo>
                  <a:lnTo>
                    <a:pt x="585596" y="0"/>
                  </a:lnTo>
                  <a:lnTo>
                    <a:pt x="0" y="0"/>
                  </a:lnTo>
                  <a:lnTo>
                    <a:pt x="0" y="422529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10840" y="2955035"/>
              <a:ext cx="1313815" cy="436245"/>
            </a:xfrm>
            <a:custGeom>
              <a:avLst/>
              <a:gdLst/>
              <a:ahLst/>
              <a:cxnLst/>
              <a:rect l="l" t="t" r="r" b="b"/>
              <a:pathLst>
                <a:path w="1313814" h="43624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35864"/>
                  </a:lnTo>
                  <a:lnTo>
                    <a:pt x="44450" y="43586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313814" h="436245">
                  <a:moveTo>
                    <a:pt x="1313688" y="76200"/>
                  </a:moveTo>
                  <a:lnTo>
                    <a:pt x="1307338" y="63500"/>
                  </a:lnTo>
                  <a:lnTo>
                    <a:pt x="1275588" y="0"/>
                  </a:lnTo>
                  <a:lnTo>
                    <a:pt x="1237488" y="76200"/>
                  </a:lnTo>
                  <a:lnTo>
                    <a:pt x="1269238" y="76200"/>
                  </a:lnTo>
                  <a:lnTo>
                    <a:pt x="1269238" y="435864"/>
                  </a:lnTo>
                  <a:lnTo>
                    <a:pt x="1281938" y="435864"/>
                  </a:lnTo>
                  <a:lnTo>
                    <a:pt x="1281938" y="76200"/>
                  </a:lnTo>
                  <a:lnTo>
                    <a:pt x="131368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3404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830579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830579" y="766572"/>
                  </a:lnTo>
                  <a:lnTo>
                    <a:pt x="83057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23404" y="2188463"/>
              <a:ext cx="830580" cy="767080"/>
            </a:xfrm>
            <a:custGeom>
              <a:avLst/>
              <a:gdLst/>
              <a:ahLst/>
              <a:cxnLst/>
              <a:rect l="l" t="t" r="r" b="b"/>
              <a:pathLst>
                <a:path w="830579" h="767080">
                  <a:moveTo>
                    <a:pt x="0" y="766572"/>
                  </a:moveTo>
                  <a:lnTo>
                    <a:pt x="830579" y="766572"/>
                  </a:lnTo>
                  <a:lnTo>
                    <a:pt x="830579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27164" y="2532887"/>
              <a:ext cx="396240" cy="76200"/>
            </a:xfrm>
            <a:custGeom>
              <a:avLst/>
              <a:gdLst/>
              <a:ahLst/>
              <a:cxnLst/>
              <a:rect l="l" t="t" r="r" b="b"/>
              <a:pathLst>
                <a:path w="396240" h="76200">
                  <a:moveTo>
                    <a:pt x="319912" y="0"/>
                  </a:moveTo>
                  <a:lnTo>
                    <a:pt x="319912" y="76200"/>
                  </a:lnTo>
                  <a:lnTo>
                    <a:pt x="383412" y="44450"/>
                  </a:lnTo>
                  <a:lnTo>
                    <a:pt x="332612" y="44450"/>
                  </a:lnTo>
                  <a:lnTo>
                    <a:pt x="332612" y="31750"/>
                  </a:lnTo>
                  <a:lnTo>
                    <a:pt x="383412" y="31750"/>
                  </a:lnTo>
                  <a:lnTo>
                    <a:pt x="319912" y="0"/>
                  </a:lnTo>
                  <a:close/>
                </a:path>
                <a:path w="396240" h="76200">
                  <a:moveTo>
                    <a:pt x="31991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19912" y="44450"/>
                  </a:lnTo>
                  <a:lnTo>
                    <a:pt x="319912" y="31750"/>
                  </a:lnTo>
                  <a:close/>
                </a:path>
                <a:path w="396240" h="76200">
                  <a:moveTo>
                    <a:pt x="383412" y="31750"/>
                  </a:moveTo>
                  <a:lnTo>
                    <a:pt x="332612" y="31750"/>
                  </a:lnTo>
                  <a:lnTo>
                    <a:pt x="332612" y="44450"/>
                  </a:lnTo>
                  <a:lnTo>
                    <a:pt x="383412" y="44450"/>
                  </a:lnTo>
                  <a:lnTo>
                    <a:pt x="396112" y="38100"/>
                  </a:lnTo>
                  <a:lnTo>
                    <a:pt x="38341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943" y="2365248"/>
              <a:ext cx="576072" cy="4130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48118" y="2360422"/>
              <a:ext cx="586105" cy="422909"/>
            </a:xfrm>
            <a:custGeom>
              <a:avLst/>
              <a:gdLst/>
              <a:ahLst/>
              <a:cxnLst/>
              <a:rect l="l" t="t" r="r" b="b"/>
              <a:pathLst>
                <a:path w="586104" h="422910">
                  <a:moveTo>
                    <a:pt x="0" y="422529"/>
                  </a:moveTo>
                  <a:lnTo>
                    <a:pt x="585597" y="422529"/>
                  </a:lnTo>
                  <a:lnTo>
                    <a:pt x="585597" y="0"/>
                  </a:lnTo>
                  <a:lnTo>
                    <a:pt x="0" y="0"/>
                  </a:lnTo>
                  <a:lnTo>
                    <a:pt x="0" y="422529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02880" y="1752600"/>
              <a:ext cx="76200" cy="436245"/>
            </a:xfrm>
            <a:custGeom>
              <a:avLst/>
              <a:gdLst/>
              <a:ahLst/>
              <a:cxnLst/>
              <a:rect l="l" t="t" r="r" b="b"/>
              <a:pathLst>
                <a:path w="76200" h="43624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35863"/>
                  </a:lnTo>
                  <a:lnTo>
                    <a:pt x="44450" y="435863"/>
                  </a:lnTo>
                  <a:lnTo>
                    <a:pt x="44450" y="63500"/>
                  </a:lnTo>
                  <a:close/>
                </a:path>
                <a:path w="76200" h="43624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3624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2613" y="2017013"/>
              <a:ext cx="3611879" cy="1160145"/>
            </a:xfrm>
            <a:custGeom>
              <a:avLst/>
              <a:gdLst/>
              <a:ahLst/>
              <a:cxnLst/>
              <a:rect l="l" t="t" r="r" b="b"/>
              <a:pathLst>
                <a:path w="3611879" h="1160145">
                  <a:moveTo>
                    <a:pt x="3611879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3611879" y="1159764"/>
                  </a:lnTo>
                  <a:lnTo>
                    <a:pt x="3611879" y="0"/>
                  </a:lnTo>
                  <a:close/>
                </a:path>
              </a:pathLst>
            </a:custGeom>
            <a:solidFill>
              <a:srgbClr val="FFFFFF">
                <a:alpha val="7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02613" y="2017013"/>
              <a:ext cx="3611879" cy="1160145"/>
            </a:xfrm>
            <a:custGeom>
              <a:avLst/>
              <a:gdLst/>
              <a:ahLst/>
              <a:cxnLst/>
              <a:rect l="l" t="t" r="r" b="b"/>
              <a:pathLst>
                <a:path w="3611879" h="1160145">
                  <a:moveTo>
                    <a:pt x="0" y="1159764"/>
                  </a:moveTo>
                  <a:lnTo>
                    <a:pt x="3611879" y="1159764"/>
                  </a:lnTo>
                  <a:lnTo>
                    <a:pt x="3611879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10809" y="2059686"/>
            <a:ext cx="97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0468" y="2059686"/>
            <a:ext cx="361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0698" y="2059686"/>
            <a:ext cx="807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hu</a:t>
            </a: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ngry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17368" y="3113989"/>
            <a:ext cx="960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latin typeface="Tahoma"/>
                <a:cs typeface="Tahoma"/>
              </a:rPr>
              <a:t>Encoder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88826" y="2688526"/>
            <a:ext cx="3640454" cy="1188720"/>
            <a:chOff x="4700206" y="2002726"/>
            <a:chExt cx="3640454" cy="1188720"/>
          </a:xfrm>
        </p:grpSpPr>
        <p:sp>
          <p:nvSpPr>
            <p:cNvPr id="46" name="object 46"/>
            <p:cNvSpPr/>
            <p:nvPr/>
          </p:nvSpPr>
          <p:spPr>
            <a:xfrm>
              <a:off x="4714494" y="2017014"/>
              <a:ext cx="3611879" cy="1160145"/>
            </a:xfrm>
            <a:custGeom>
              <a:avLst/>
              <a:gdLst/>
              <a:ahLst/>
              <a:cxnLst/>
              <a:rect l="l" t="t" r="r" b="b"/>
              <a:pathLst>
                <a:path w="3611879" h="1160145">
                  <a:moveTo>
                    <a:pt x="3611879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3611879" y="1159764"/>
                  </a:lnTo>
                  <a:lnTo>
                    <a:pt x="3611879" y="0"/>
                  </a:lnTo>
                  <a:close/>
                </a:path>
              </a:pathLst>
            </a:custGeom>
            <a:solidFill>
              <a:srgbClr val="FFFFFF">
                <a:alpha val="815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14494" y="2017014"/>
              <a:ext cx="3611879" cy="1160145"/>
            </a:xfrm>
            <a:custGeom>
              <a:avLst/>
              <a:gdLst/>
              <a:ahLst/>
              <a:cxnLst/>
              <a:rect l="l" t="t" r="r" b="b"/>
              <a:pathLst>
                <a:path w="3611879" h="1160145">
                  <a:moveTo>
                    <a:pt x="0" y="1159764"/>
                  </a:moveTo>
                  <a:lnTo>
                    <a:pt x="3611879" y="1159764"/>
                  </a:lnTo>
                  <a:lnTo>
                    <a:pt x="3611879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09690" y="3113989"/>
            <a:ext cx="1000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latin typeface="Tahoma"/>
                <a:cs typeface="Tahoma"/>
              </a:rPr>
              <a:t>Decoder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0610" y="4437379"/>
            <a:ext cx="1271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B7B7B7"/>
                </a:solidFill>
                <a:latin typeface="Tahoma"/>
                <a:cs typeface="Tahoma"/>
              </a:rPr>
              <a:t>Machine </a:t>
            </a:r>
            <a:r>
              <a:rPr sz="2000" spc="5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B7B7B7"/>
                </a:solidFill>
                <a:latin typeface="Tahoma"/>
                <a:cs typeface="Tahoma"/>
              </a:rPr>
              <a:t>Tr</a:t>
            </a:r>
            <a:r>
              <a:rPr sz="2000" spc="-20" dirty="0">
                <a:solidFill>
                  <a:srgbClr val="B7B7B7"/>
                </a:solidFill>
                <a:latin typeface="Tahoma"/>
                <a:cs typeface="Tahoma"/>
              </a:rPr>
              <a:t>ansl</a:t>
            </a:r>
            <a:r>
              <a:rPr sz="2000" spc="10" dirty="0">
                <a:solidFill>
                  <a:srgbClr val="B7B7B7"/>
                </a:solidFill>
                <a:latin typeface="Tahoma"/>
                <a:cs typeface="Tahoma"/>
              </a:rPr>
              <a:t>ation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3847" y="1524000"/>
            <a:ext cx="1405127" cy="140665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5728" y="3648455"/>
            <a:ext cx="1405128" cy="14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9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469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68374"/>
            <a:ext cx="751522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0" dirty="0">
                <a:latin typeface="Tahoma"/>
                <a:cs typeface="Tahoma"/>
              </a:rPr>
              <a:t>R</a:t>
            </a:r>
            <a:r>
              <a:rPr sz="2000" spc="110" dirty="0">
                <a:latin typeface="Tahoma"/>
                <a:cs typeface="Tahoma"/>
              </a:rPr>
              <a:t>N</a:t>
            </a:r>
            <a:r>
              <a:rPr sz="2000" spc="85" dirty="0">
                <a:latin typeface="Tahoma"/>
                <a:cs typeface="Tahoma"/>
              </a:rPr>
              <a:t>Ns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be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mp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ented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f</a:t>
            </a:r>
            <a:r>
              <a:rPr sz="2000" spc="75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variety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N</a:t>
            </a:r>
            <a:r>
              <a:rPr sz="2000" spc="100" dirty="0">
                <a:latin typeface="Tahoma"/>
                <a:cs typeface="Tahoma"/>
              </a:rPr>
              <a:t>LP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tasks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Applications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include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Machine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translation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caption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generation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467" y="1725167"/>
            <a:ext cx="3113532" cy="31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3262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0" dirty="0"/>
              <a:t>Math in Simple RNNs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5962015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5" dirty="0">
                <a:latin typeface="Tahoma"/>
                <a:cs typeface="Tahoma"/>
              </a:rPr>
              <a:t>How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propagate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information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(Through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time!)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5" dirty="0">
                <a:latin typeface="Tahoma"/>
                <a:cs typeface="Tahoma"/>
              </a:rPr>
              <a:t>How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make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predictions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0557" y="2294402"/>
            <a:ext cx="1556347" cy="16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3262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210" dirty="0"/>
              <a:t>A</a:t>
            </a:r>
            <a:r>
              <a:rPr lang="en-GB" spc="-190" dirty="0"/>
              <a:t> </a:t>
            </a:r>
            <a:r>
              <a:rPr lang="en-GB" spc="15" dirty="0"/>
              <a:t>Vanilla</a:t>
            </a:r>
            <a:r>
              <a:rPr lang="en-GB" spc="-180" dirty="0"/>
              <a:t> </a:t>
            </a:r>
            <a:r>
              <a:rPr lang="en-GB" spc="180" dirty="0"/>
              <a:t>RNN</a:t>
            </a:r>
            <a:endParaRPr spc="50" dirty="0"/>
          </a:p>
        </p:txBody>
      </p:sp>
      <p:grpSp>
        <p:nvGrpSpPr>
          <p:cNvPr id="5" name="object 3"/>
          <p:cNvGrpSpPr/>
          <p:nvPr/>
        </p:nvGrpSpPr>
        <p:grpSpPr>
          <a:xfrm>
            <a:off x="1103375" y="2016252"/>
            <a:ext cx="2767965" cy="1484630"/>
            <a:chOff x="539495" y="1665732"/>
            <a:chExt cx="2767965" cy="1484630"/>
          </a:xfrm>
        </p:grpSpPr>
        <p:sp>
          <p:nvSpPr>
            <p:cNvPr id="6" name="object 4"/>
            <p:cNvSpPr/>
            <p:nvPr/>
          </p:nvSpPr>
          <p:spPr>
            <a:xfrm>
              <a:off x="897636" y="2066544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746760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746760" y="690371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897636" y="2066544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0" y="690371"/>
                  </a:moveTo>
                  <a:lnTo>
                    <a:pt x="746760" y="690371"/>
                  </a:lnTo>
                  <a:lnTo>
                    <a:pt x="746760" y="0"/>
                  </a:lnTo>
                  <a:lnTo>
                    <a:pt x="0" y="0"/>
                  </a:lnTo>
                  <a:lnTo>
                    <a:pt x="0" y="690371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39495" y="2374392"/>
              <a:ext cx="357505" cy="76200"/>
            </a:xfrm>
            <a:custGeom>
              <a:avLst/>
              <a:gdLst/>
              <a:ahLst/>
              <a:cxnLst/>
              <a:rect l="l" t="t" r="r" b="b"/>
              <a:pathLst>
                <a:path w="357505" h="76200">
                  <a:moveTo>
                    <a:pt x="280797" y="0"/>
                  </a:moveTo>
                  <a:lnTo>
                    <a:pt x="280797" y="76200"/>
                  </a:lnTo>
                  <a:lnTo>
                    <a:pt x="344297" y="44450"/>
                  </a:lnTo>
                  <a:lnTo>
                    <a:pt x="293497" y="44450"/>
                  </a:lnTo>
                  <a:lnTo>
                    <a:pt x="293497" y="31750"/>
                  </a:lnTo>
                  <a:lnTo>
                    <a:pt x="344297" y="31750"/>
                  </a:lnTo>
                  <a:lnTo>
                    <a:pt x="280797" y="0"/>
                  </a:lnTo>
                  <a:close/>
                </a:path>
                <a:path w="357505" h="76200">
                  <a:moveTo>
                    <a:pt x="28079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0797" y="44450"/>
                  </a:lnTo>
                  <a:lnTo>
                    <a:pt x="280797" y="31750"/>
                  </a:lnTo>
                  <a:close/>
                </a:path>
                <a:path w="357505" h="76200">
                  <a:moveTo>
                    <a:pt x="344297" y="31750"/>
                  </a:moveTo>
                  <a:lnTo>
                    <a:pt x="293497" y="31750"/>
                  </a:lnTo>
                  <a:lnTo>
                    <a:pt x="293497" y="44450"/>
                  </a:lnTo>
                  <a:lnTo>
                    <a:pt x="344297" y="44450"/>
                  </a:lnTo>
                  <a:lnTo>
                    <a:pt x="356997" y="38100"/>
                  </a:lnTo>
                  <a:lnTo>
                    <a:pt x="344297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232915" y="2756916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2185416" y="2058924"/>
              <a:ext cx="746760" cy="688975"/>
            </a:xfrm>
            <a:custGeom>
              <a:avLst/>
              <a:gdLst/>
              <a:ahLst/>
              <a:cxnLst/>
              <a:rect l="l" t="t" r="r" b="b"/>
              <a:pathLst>
                <a:path w="746760" h="688975">
                  <a:moveTo>
                    <a:pt x="746759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746759" y="688848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2185416" y="2058924"/>
              <a:ext cx="746760" cy="688975"/>
            </a:xfrm>
            <a:custGeom>
              <a:avLst/>
              <a:gdLst/>
              <a:ahLst/>
              <a:cxnLst/>
              <a:rect l="l" t="t" r="r" b="b"/>
              <a:pathLst>
                <a:path w="746760" h="688975">
                  <a:moveTo>
                    <a:pt x="0" y="688848"/>
                  </a:moveTo>
                  <a:lnTo>
                    <a:pt x="746759" y="688848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644268" y="2366518"/>
              <a:ext cx="540385" cy="76200"/>
            </a:xfrm>
            <a:custGeom>
              <a:avLst/>
              <a:gdLst/>
              <a:ahLst/>
              <a:cxnLst/>
              <a:rect l="l" t="t" r="r" b="b"/>
              <a:pathLst>
                <a:path w="540385" h="76200">
                  <a:moveTo>
                    <a:pt x="528749" y="31495"/>
                  </a:moveTo>
                  <a:lnTo>
                    <a:pt x="476250" y="31495"/>
                  </a:lnTo>
                  <a:lnTo>
                    <a:pt x="476376" y="44195"/>
                  </a:lnTo>
                  <a:lnTo>
                    <a:pt x="463781" y="44397"/>
                  </a:lnTo>
                  <a:lnTo>
                    <a:pt x="464312" y="76200"/>
                  </a:lnTo>
                  <a:lnTo>
                    <a:pt x="539876" y="36830"/>
                  </a:lnTo>
                  <a:lnTo>
                    <a:pt x="528749" y="31495"/>
                  </a:lnTo>
                  <a:close/>
                </a:path>
                <a:path w="540385" h="76200">
                  <a:moveTo>
                    <a:pt x="463570" y="31702"/>
                  </a:moveTo>
                  <a:lnTo>
                    <a:pt x="0" y="39243"/>
                  </a:lnTo>
                  <a:lnTo>
                    <a:pt x="254" y="51815"/>
                  </a:lnTo>
                  <a:lnTo>
                    <a:pt x="463781" y="44397"/>
                  </a:lnTo>
                  <a:lnTo>
                    <a:pt x="463570" y="31702"/>
                  </a:lnTo>
                  <a:close/>
                </a:path>
                <a:path w="540385" h="76200">
                  <a:moveTo>
                    <a:pt x="476250" y="31495"/>
                  </a:moveTo>
                  <a:lnTo>
                    <a:pt x="463570" y="31702"/>
                  </a:lnTo>
                  <a:lnTo>
                    <a:pt x="463781" y="44397"/>
                  </a:lnTo>
                  <a:lnTo>
                    <a:pt x="476376" y="44195"/>
                  </a:lnTo>
                  <a:lnTo>
                    <a:pt x="476250" y="31495"/>
                  </a:lnTo>
                  <a:close/>
                </a:path>
                <a:path w="540385" h="76200">
                  <a:moveTo>
                    <a:pt x="463042" y="0"/>
                  </a:moveTo>
                  <a:lnTo>
                    <a:pt x="463570" y="31702"/>
                  </a:lnTo>
                  <a:lnTo>
                    <a:pt x="476250" y="31495"/>
                  </a:lnTo>
                  <a:lnTo>
                    <a:pt x="528749" y="31495"/>
                  </a:lnTo>
                  <a:lnTo>
                    <a:pt x="46304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246632" y="1665731"/>
              <a:ext cx="1355090" cy="400685"/>
            </a:xfrm>
            <a:custGeom>
              <a:avLst/>
              <a:gdLst/>
              <a:ahLst/>
              <a:cxnLst/>
              <a:rect l="l" t="t" r="r" b="b"/>
              <a:pathLst>
                <a:path w="1355089" h="400685">
                  <a:moveTo>
                    <a:pt x="76200" y="83820"/>
                  </a:moveTo>
                  <a:lnTo>
                    <a:pt x="69850" y="71120"/>
                  </a:lnTo>
                  <a:lnTo>
                    <a:pt x="38100" y="7620"/>
                  </a:lnTo>
                  <a:lnTo>
                    <a:pt x="0" y="83820"/>
                  </a:lnTo>
                  <a:lnTo>
                    <a:pt x="31750" y="83820"/>
                  </a:lnTo>
                  <a:lnTo>
                    <a:pt x="31750" y="400558"/>
                  </a:lnTo>
                  <a:lnTo>
                    <a:pt x="44450" y="400558"/>
                  </a:lnTo>
                  <a:lnTo>
                    <a:pt x="44450" y="83820"/>
                  </a:lnTo>
                  <a:lnTo>
                    <a:pt x="76200" y="83820"/>
                  </a:lnTo>
                  <a:close/>
                </a:path>
                <a:path w="1355089" h="400685">
                  <a:moveTo>
                    <a:pt x="1354836" y="76200"/>
                  </a:moveTo>
                  <a:lnTo>
                    <a:pt x="1348486" y="63500"/>
                  </a:lnTo>
                  <a:lnTo>
                    <a:pt x="1316736" y="0"/>
                  </a:lnTo>
                  <a:lnTo>
                    <a:pt x="1278636" y="76200"/>
                  </a:lnTo>
                  <a:lnTo>
                    <a:pt x="1310386" y="76200"/>
                  </a:lnTo>
                  <a:lnTo>
                    <a:pt x="1310386" y="392938"/>
                  </a:lnTo>
                  <a:lnTo>
                    <a:pt x="1323086" y="392938"/>
                  </a:lnTo>
                  <a:lnTo>
                    <a:pt x="1323086" y="76200"/>
                  </a:lnTo>
                  <a:lnTo>
                    <a:pt x="1354836" y="762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51" y="2235708"/>
              <a:ext cx="516635" cy="371856"/>
            </a:xfrm>
            <a:prstGeom prst="rect">
              <a:avLst/>
            </a:prstGeom>
          </p:spPr>
        </p:pic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907" y="2226564"/>
              <a:ext cx="518159" cy="37185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2932175" y="2362835"/>
              <a:ext cx="375285" cy="76200"/>
            </a:xfrm>
            <a:custGeom>
              <a:avLst/>
              <a:gdLst/>
              <a:ahLst/>
              <a:cxnLst/>
              <a:rect l="l" t="t" r="r" b="b"/>
              <a:pathLst>
                <a:path w="375285" h="76200">
                  <a:moveTo>
                    <a:pt x="363089" y="31622"/>
                  </a:moveTo>
                  <a:lnTo>
                    <a:pt x="311404" y="31622"/>
                  </a:lnTo>
                  <a:lnTo>
                    <a:pt x="311531" y="44322"/>
                  </a:lnTo>
                  <a:lnTo>
                    <a:pt x="298820" y="44426"/>
                  </a:lnTo>
                  <a:lnTo>
                    <a:pt x="299085" y="76200"/>
                  </a:lnTo>
                  <a:lnTo>
                    <a:pt x="375031" y="37464"/>
                  </a:lnTo>
                  <a:lnTo>
                    <a:pt x="363089" y="31622"/>
                  </a:lnTo>
                  <a:close/>
                </a:path>
                <a:path w="375285" h="76200">
                  <a:moveTo>
                    <a:pt x="298714" y="31726"/>
                  </a:moveTo>
                  <a:lnTo>
                    <a:pt x="0" y="34162"/>
                  </a:lnTo>
                  <a:lnTo>
                    <a:pt x="0" y="46862"/>
                  </a:lnTo>
                  <a:lnTo>
                    <a:pt x="298820" y="44426"/>
                  </a:lnTo>
                  <a:lnTo>
                    <a:pt x="298714" y="31726"/>
                  </a:lnTo>
                  <a:close/>
                </a:path>
                <a:path w="375285" h="76200">
                  <a:moveTo>
                    <a:pt x="311404" y="31622"/>
                  </a:moveTo>
                  <a:lnTo>
                    <a:pt x="298714" y="31726"/>
                  </a:lnTo>
                  <a:lnTo>
                    <a:pt x="298820" y="44426"/>
                  </a:lnTo>
                  <a:lnTo>
                    <a:pt x="311531" y="44322"/>
                  </a:lnTo>
                  <a:lnTo>
                    <a:pt x="311404" y="31622"/>
                  </a:lnTo>
                  <a:close/>
                </a:path>
                <a:path w="375285" h="76200">
                  <a:moveTo>
                    <a:pt x="298450" y="0"/>
                  </a:moveTo>
                  <a:lnTo>
                    <a:pt x="298714" y="31726"/>
                  </a:lnTo>
                  <a:lnTo>
                    <a:pt x="363089" y="31622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2525268" y="2747772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6"/>
          <p:cNvGrpSpPr/>
          <p:nvPr/>
        </p:nvGrpSpPr>
        <p:grpSpPr>
          <a:xfrm>
            <a:off x="4085844" y="1677923"/>
            <a:ext cx="1394460" cy="2118360"/>
            <a:chOff x="3521964" y="1327403"/>
            <a:chExt cx="1394460" cy="2118360"/>
          </a:xfrm>
        </p:grpSpPr>
        <p:sp>
          <p:nvSpPr>
            <p:cNvPr id="19" name="object 17"/>
            <p:cNvSpPr/>
            <p:nvPr/>
          </p:nvSpPr>
          <p:spPr>
            <a:xfrm>
              <a:off x="4157472" y="2057399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80">
                  <a:moveTo>
                    <a:pt x="74828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748284" y="690372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4157472" y="2057399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80">
                  <a:moveTo>
                    <a:pt x="0" y="690372"/>
                  </a:moveTo>
                  <a:lnTo>
                    <a:pt x="748284" y="690372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4504944" y="1664207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7"/>
                  </a:lnTo>
                  <a:lnTo>
                    <a:pt x="44450" y="392937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4" y="2225039"/>
              <a:ext cx="518160" cy="371856"/>
            </a:xfrm>
            <a:prstGeom prst="rect">
              <a:avLst/>
            </a:prstGeom>
          </p:spPr>
        </p:pic>
        <p:sp>
          <p:nvSpPr>
            <p:cNvPr id="23" name="object 21"/>
            <p:cNvSpPr/>
            <p:nvPr/>
          </p:nvSpPr>
          <p:spPr>
            <a:xfrm>
              <a:off x="4504944" y="2746247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1964" y="2223515"/>
              <a:ext cx="635126" cy="216408"/>
            </a:xfrm>
            <a:prstGeom prst="rect">
              <a:avLst/>
            </a:prstGeom>
          </p:spPr>
        </p:pic>
        <p:pic>
          <p:nvPicPr>
            <p:cNvPr id="25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9664" y="3154680"/>
              <a:ext cx="746760" cy="291084"/>
            </a:xfrm>
            <a:prstGeom prst="rect">
              <a:avLst/>
            </a:prstGeom>
          </p:spPr>
        </p:pic>
        <p:pic>
          <p:nvPicPr>
            <p:cNvPr id="26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9664" y="1327403"/>
              <a:ext cx="746760" cy="362712"/>
            </a:xfrm>
            <a:prstGeom prst="rect">
              <a:avLst/>
            </a:prstGeom>
          </p:spPr>
        </p:pic>
      </p:grpSp>
      <p:sp>
        <p:nvSpPr>
          <p:cNvPr id="27" name="object 25"/>
          <p:cNvSpPr txBox="1"/>
          <p:nvPr/>
        </p:nvSpPr>
        <p:spPr>
          <a:xfrm>
            <a:off x="3901820" y="2600960"/>
            <a:ext cx="12636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8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1775" y="2574036"/>
            <a:ext cx="449580" cy="163068"/>
          </a:xfrm>
          <a:prstGeom prst="rect">
            <a:avLst/>
          </a:prstGeom>
        </p:spPr>
      </p:pic>
      <p:grpSp>
        <p:nvGrpSpPr>
          <p:cNvPr id="29" name="object 27"/>
          <p:cNvGrpSpPr/>
          <p:nvPr/>
        </p:nvGrpSpPr>
        <p:grpSpPr>
          <a:xfrm>
            <a:off x="653795" y="1691639"/>
            <a:ext cx="2848610" cy="2094230"/>
            <a:chOff x="89915" y="1341119"/>
            <a:chExt cx="2848610" cy="2094230"/>
          </a:xfrm>
        </p:grpSpPr>
        <p:pic>
          <p:nvPicPr>
            <p:cNvPr id="30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15" y="2331719"/>
              <a:ext cx="449580" cy="161544"/>
            </a:xfrm>
            <a:prstGeom prst="rect">
              <a:avLst/>
            </a:prstGeom>
          </p:spPr>
        </p:pic>
        <p:pic>
          <p:nvPicPr>
            <p:cNvPr id="31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0115" y="2223516"/>
              <a:ext cx="449580" cy="163068"/>
            </a:xfrm>
            <a:prstGeom prst="rect">
              <a:avLst/>
            </a:prstGeom>
          </p:spPr>
        </p:pic>
        <p:pic>
          <p:nvPicPr>
            <p:cNvPr id="32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635" y="3166871"/>
              <a:ext cx="746760" cy="268224"/>
            </a:xfrm>
            <a:prstGeom prst="rect">
              <a:avLst/>
            </a:prstGeom>
          </p:spPr>
        </p:pic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9988" y="3166871"/>
              <a:ext cx="748284" cy="268224"/>
            </a:xfrm>
            <a:prstGeom prst="rect">
              <a:avLst/>
            </a:prstGeom>
          </p:spPr>
        </p:pic>
        <p:pic>
          <p:nvPicPr>
            <p:cNvPr id="34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9827" y="1341119"/>
              <a:ext cx="748284" cy="335279"/>
            </a:xfrm>
            <a:prstGeom prst="rect">
              <a:avLst/>
            </a:prstGeom>
          </p:spPr>
        </p:pic>
        <p:pic>
          <p:nvPicPr>
            <p:cNvPr id="35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9988" y="1341119"/>
              <a:ext cx="748284" cy="335279"/>
            </a:xfrm>
            <a:prstGeom prst="rect">
              <a:avLst/>
            </a:prstGeom>
          </p:spPr>
        </p:pic>
      </p:grpSp>
      <p:pic>
        <p:nvPicPr>
          <p:cNvPr id="36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2220" y="2849880"/>
            <a:ext cx="2775204" cy="292607"/>
          </a:xfrm>
          <a:prstGeom prst="rect">
            <a:avLst/>
          </a:prstGeom>
        </p:spPr>
      </p:pic>
      <p:grpSp>
        <p:nvGrpSpPr>
          <p:cNvPr id="37" name="object 35"/>
          <p:cNvGrpSpPr/>
          <p:nvPr/>
        </p:nvGrpSpPr>
        <p:grpSpPr>
          <a:xfrm>
            <a:off x="5823203" y="2338006"/>
            <a:ext cx="3794760" cy="427990"/>
            <a:chOff x="5259323" y="1987486"/>
            <a:chExt cx="3794760" cy="427990"/>
          </a:xfrm>
        </p:grpSpPr>
        <p:pic>
          <p:nvPicPr>
            <p:cNvPr id="38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9323" y="2051303"/>
              <a:ext cx="3794760" cy="292607"/>
            </a:xfrm>
            <a:prstGeom prst="rect">
              <a:avLst/>
            </a:prstGeom>
          </p:spPr>
        </p:pic>
        <p:sp>
          <p:nvSpPr>
            <p:cNvPr id="39" name="object 37"/>
            <p:cNvSpPr/>
            <p:nvPr/>
          </p:nvSpPr>
          <p:spPr>
            <a:xfrm>
              <a:off x="6363461" y="2001773"/>
              <a:ext cx="2611120" cy="399415"/>
            </a:xfrm>
            <a:custGeom>
              <a:avLst/>
              <a:gdLst/>
              <a:ahLst/>
              <a:cxnLst/>
              <a:rect l="l" t="t" r="r" b="b"/>
              <a:pathLst>
                <a:path w="2611120" h="399414">
                  <a:moveTo>
                    <a:pt x="0" y="399288"/>
                  </a:moveTo>
                  <a:lnTo>
                    <a:pt x="2113788" y="399288"/>
                  </a:lnTo>
                  <a:lnTo>
                    <a:pt x="2113788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  <a:path w="2611120" h="399414">
                  <a:moveTo>
                    <a:pt x="2180843" y="399288"/>
                  </a:moveTo>
                  <a:lnTo>
                    <a:pt x="2610612" y="399288"/>
                  </a:lnTo>
                  <a:lnTo>
                    <a:pt x="2610612" y="0"/>
                  </a:lnTo>
                  <a:lnTo>
                    <a:pt x="2180843" y="0"/>
                  </a:lnTo>
                  <a:lnTo>
                    <a:pt x="2180843" y="39928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38"/>
          <p:cNvGrpSpPr/>
          <p:nvPr/>
        </p:nvGrpSpPr>
        <p:grpSpPr>
          <a:xfrm>
            <a:off x="4851082" y="4093654"/>
            <a:ext cx="4638675" cy="400685"/>
            <a:chOff x="4287202" y="3743134"/>
            <a:chExt cx="4638675" cy="400685"/>
          </a:xfrm>
        </p:grpSpPr>
        <p:pic>
          <p:nvPicPr>
            <p:cNvPr id="41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7977" y="3819994"/>
              <a:ext cx="4509388" cy="293776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301490" y="3757421"/>
              <a:ext cx="4610100" cy="372110"/>
            </a:xfrm>
            <a:custGeom>
              <a:avLst/>
              <a:gdLst/>
              <a:ahLst/>
              <a:cxnLst/>
              <a:rect l="l" t="t" r="r" b="b"/>
              <a:pathLst>
                <a:path w="4610100" h="372110">
                  <a:moveTo>
                    <a:pt x="0" y="371855"/>
                  </a:moveTo>
                  <a:lnTo>
                    <a:pt x="4610100" y="371855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836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3477" y="2070925"/>
            <a:ext cx="3453765" cy="2103755"/>
            <a:chOff x="4163377" y="1308925"/>
            <a:chExt cx="3453765" cy="2103755"/>
          </a:xfrm>
        </p:grpSpPr>
        <p:sp>
          <p:nvSpPr>
            <p:cNvPr id="3" name="object 3"/>
            <p:cNvSpPr/>
            <p:nvPr/>
          </p:nvSpPr>
          <p:spPr>
            <a:xfrm>
              <a:off x="4168140" y="1313688"/>
              <a:ext cx="3444240" cy="1423670"/>
            </a:xfrm>
            <a:custGeom>
              <a:avLst/>
              <a:gdLst/>
              <a:ahLst/>
              <a:cxnLst/>
              <a:rect l="l" t="t" r="r" b="b"/>
              <a:pathLst>
                <a:path w="3444240" h="1423670">
                  <a:moveTo>
                    <a:pt x="3444240" y="0"/>
                  </a:moveTo>
                  <a:lnTo>
                    <a:pt x="0" y="0"/>
                  </a:lnTo>
                  <a:lnTo>
                    <a:pt x="0" y="1423416"/>
                  </a:lnTo>
                  <a:lnTo>
                    <a:pt x="3444240" y="1423416"/>
                  </a:lnTo>
                  <a:lnTo>
                    <a:pt x="344424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68140" y="1313688"/>
              <a:ext cx="3444240" cy="1423670"/>
            </a:xfrm>
            <a:custGeom>
              <a:avLst/>
              <a:gdLst/>
              <a:ahLst/>
              <a:cxnLst/>
              <a:rect l="l" t="t" r="r" b="b"/>
              <a:pathLst>
                <a:path w="3444240" h="1423670">
                  <a:moveTo>
                    <a:pt x="0" y="1423416"/>
                  </a:moveTo>
                  <a:lnTo>
                    <a:pt x="3444240" y="1423416"/>
                  </a:lnTo>
                  <a:lnTo>
                    <a:pt x="3444240" y="0"/>
                  </a:lnTo>
                  <a:lnTo>
                    <a:pt x="0" y="0"/>
                  </a:lnTo>
                  <a:lnTo>
                    <a:pt x="0" y="1423416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6368" y="2734818"/>
              <a:ext cx="85725" cy="393065"/>
            </a:xfrm>
            <a:custGeom>
              <a:avLst/>
              <a:gdLst/>
              <a:ahLst/>
              <a:cxnLst/>
              <a:rect l="l" t="t" r="r" b="b"/>
              <a:pathLst>
                <a:path w="85725" h="393064">
                  <a:moveTo>
                    <a:pt x="42926" y="57150"/>
                  </a:moveTo>
                  <a:lnTo>
                    <a:pt x="28656" y="66649"/>
                  </a:lnTo>
                  <a:lnTo>
                    <a:pt x="28702" y="392938"/>
                  </a:lnTo>
                  <a:lnTo>
                    <a:pt x="57277" y="392938"/>
                  </a:lnTo>
                  <a:lnTo>
                    <a:pt x="57153" y="66649"/>
                  </a:lnTo>
                  <a:lnTo>
                    <a:pt x="42926" y="57150"/>
                  </a:lnTo>
                  <a:close/>
                </a:path>
                <a:path w="85725" h="393064">
                  <a:moveTo>
                    <a:pt x="42926" y="0"/>
                  </a:moveTo>
                  <a:lnTo>
                    <a:pt x="0" y="85725"/>
                  </a:lnTo>
                  <a:lnTo>
                    <a:pt x="28578" y="66700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6" y="0"/>
                  </a:lnTo>
                  <a:close/>
                </a:path>
                <a:path w="85725" h="393064">
                  <a:moveTo>
                    <a:pt x="71458" y="57150"/>
                  </a:moveTo>
                  <a:lnTo>
                    <a:pt x="57150" y="57150"/>
                  </a:lnTo>
                  <a:lnTo>
                    <a:pt x="57230" y="66700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393064">
                  <a:moveTo>
                    <a:pt x="42926" y="57150"/>
                  </a:moveTo>
                  <a:lnTo>
                    <a:pt x="28575" y="57150"/>
                  </a:lnTo>
                  <a:lnTo>
                    <a:pt x="28578" y="66700"/>
                  </a:lnTo>
                  <a:lnTo>
                    <a:pt x="42926" y="57150"/>
                  </a:lnTo>
                  <a:close/>
                </a:path>
                <a:path w="85725" h="393064">
                  <a:moveTo>
                    <a:pt x="57150" y="57150"/>
                  </a:moveTo>
                  <a:lnTo>
                    <a:pt x="42926" y="57150"/>
                  </a:lnTo>
                  <a:lnTo>
                    <a:pt x="57153" y="66649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152" y="3144011"/>
              <a:ext cx="746760" cy="2682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51148" y="2616517"/>
            <a:ext cx="5881370" cy="686435"/>
            <a:chOff x="3051048" y="1854517"/>
            <a:chExt cx="5881370" cy="6864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1048" y="1969007"/>
              <a:ext cx="748284" cy="2712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00094" y="2062479"/>
              <a:ext cx="357505" cy="85725"/>
            </a:xfrm>
            <a:custGeom>
              <a:avLst/>
              <a:gdLst/>
              <a:ahLst/>
              <a:cxnLst/>
              <a:rect l="l" t="t" r="r" b="b"/>
              <a:pathLst>
                <a:path w="357504" h="85725">
                  <a:moveTo>
                    <a:pt x="271271" y="0"/>
                  </a:moveTo>
                  <a:lnTo>
                    <a:pt x="290375" y="28697"/>
                  </a:lnTo>
                  <a:lnTo>
                    <a:pt x="299846" y="28701"/>
                  </a:lnTo>
                  <a:lnTo>
                    <a:pt x="299846" y="57276"/>
                  </a:lnTo>
                  <a:lnTo>
                    <a:pt x="290265" y="57276"/>
                  </a:lnTo>
                  <a:lnTo>
                    <a:pt x="271271" y="85725"/>
                  </a:lnTo>
                  <a:lnTo>
                    <a:pt x="328252" y="57276"/>
                  </a:lnTo>
                  <a:lnTo>
                    <a:pt x="299846" y="57276"/>
                  </a:lnTo>
                  <a:lnTo>
                    <a:pt x="328260" y="57272"/>
                  </a:lnTo>
                  <a:lnTo>
                    <a:pt x="356996" y="42925"/>
                  </a:lnTo>
                  <a:lnTo>
                    <a:pt x="271271" y="0"/>
                  </a:lnTo>
                  <a:close/>
                </a:path>
                <a:path w="357504" h="85725">
                  <a:moveTo>
                    <a:pt x="299846" y="42925"/>
                  </a:moveTo>
                  <a:lnTo>
                    <a:pt x="290268" y="57272"/>
                  </a:lnTo>
                  <a:lnTo>
                    <a:pt x="299846" y="57276"/>
                  </a:lnTo>
                  <a:lnTo>
                    <a:pt x="299846" y="42925"/>
                  </a:lnTo>
                  <a:close/>
                </a:path>
                <a:path w="357504" h="85725">
                  <a:moveTo>
                    <a:pt x="0" y="28575"/>
                  </a:moveTo>
                  <a:lnTo>
                    <a:pt x="0" y="57150"/>
                  </a:lnTo>
                  <a:lnTo>
                    <a:pt x="290268" y="57272"/>
                  </a:lnTo>
                  <a:lnTo>
                    <a:pt x="299846" y="42925"/>
                  </a:lnTo>
                  <a:lnTo>
                    <a:pt x="290375" y="28697"/>
                  </a:lnTo>
                  <a:lnTo>
                    <a:pt x="0" y="28575"/>
                  </a:lnTo>
                  <a:close/>
                </a:path>
                <a:path w="357504" h="85725">
                  <a:moveTo>
                    <a:pt x="290375" y="28697"/>
                  </a:moveTo>
                  <a:lnTo>
                    <a:pt x="299846" y="42925"/>
                  </a:lnTo>
                  <a:lnTo>
                    <a:pt x="299846" y="28701"/>
                  </a:lnTo>
                  <a:lnTo>
                    <a:pt x="290375" y="28697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7544" y="2264663"/>
              <a:ext cx="896619" cy="271780"/>
            </a:xfrm>
            <a:custGeom>
              <a:avLst/>
              <a:gdLst/>
              <a:ahLst/>
              <a:cxnLst/>
              <a:rect l="l" t="t" r="r" b="b"/>
              <a:pathLst>
                <a:path w="896620" h="271780">
                  <a:moveTo>
                    <a:pt x="896111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896111" y="271272"/>
                  </a:lnTo>
                  <a:lnTo>
                    <a:pt x="89611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7544" y="2264663"/>
              <a:ext cx="896619" cy="271780"/>
            </a:xfrm>
            <a:custGeom>
              <a:avLst/>
              <a:gdLst/>
              <a:ahLst/>
              <a:cxnLst/>
              <a:rect l="l" t="t" r="r" b="b"/>
              <a:pathLst>
                <a:path w="896620" h="271780">
                  <a:moveTo>
                    <a:pt x="0" y="271272"/>
                  </a:moveTo>
                  <a:lnTo>
                    <a:pt x="896111" y="271272"/>
                  </a:lnTo>
                  <a:lnTo>
                    <a:pt x="896111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7292" y="2264663"/>
              <a:ext cx="356616" cy="268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54418" y="2358262"/>
              <a:ext cx="1031240" cy="85725"/>
            </a:xfrm>
            <a:custGeom>
              <a:avLst/>
              <a:gdLst/>
              <a:ahLst/>
              <a:cxnLst/>
              <a:rect l="l" t="t" r="r" b="b"/>
              <a:pathLst>
                <a:path w="1031240" h="85725">
                  <a:moveTo>
                    <a:pt x="945387" y="0"/>
                  </a:moveTo>
                  <a:lnTo>
                    <a:pt x="964465" y="28573"/>
                  </a:lnTo>
                  <a:lnTo>
                    <a:pt x="973962" y="28575"/>
                  </a:lnTo>
                  <a:lnTo>
                    <a:pt x="973962" y="57150"/>
                  </a:lnTo>
                  <a:lnTo>
                    <a:pt x="964409" y="57150"/>
                  </a:lnTo>
                  <a:lnTo>
                    <a:pt x="945387" y="85725"/>
                  </a:lnTo>
                  <a:lnTo>
                    <a:pt x="1002453" y="57150"/>
                  </a:lnTo>
                  <a:lnTo>
                    <a:pt x="973962" y="57150"/>
                  </a:lnTo>
                  <a:lnTo>
                    <a:pt x="1002455" y="57148"/>
                  </a:lnTo>
                  <a:lnTo>
                    <a:pt x="1031112" y="42799"/>
                  </a:lnTo>
                  <a:lnTo>
                    <a:pt x="945387" y="0"/>
                  </a:lnTo>
                  <a:close/>
                </a:path>
                <a:path w="1031240" h="85725">
                  <a:moveTo>
                    <a:pt x="973962" y="42799"/>
                  </a:moveTo>
                  <a:lnTo>
                    <a:pt x="964410" y="57148"/>
                  </a:lnTo>
                  <a:lnTo>
                    <a:pt x="973962" y="57150"/>
                  </a:lnTo>
                  <a:lnTo>
                    <a:pt x="973962" y="42799"/>
                  </a:lnTo>
                  <a:close/>
                </a:path>
                <a:path w="1031240" h="85725">
                  <a:moveTo>
                    <a:pt x="0" y="28448"/>
                  </a:moveTo>
                  <a:lnTo>
                    <a:pt x="0" y="57023"/>
                  </a:lnTo>
                  <a:lnTo>
                    <a:pt x="964410" y="57148"/>
                  </a:lnTo>
                  <a:lnTo>
                    <a:pt x="973962" y="42799"/>
                  </a:lnTo>
                  <a:lnTo>
                    <a:pt x="964465" y="28573"/>
                  </a:lnTo>
                  <a:lnTo>
                    <a:pt x="0" y="28448"/>
                  </a:lnTo>
                  <a:close/>
                </a:path>
                <a:path w="1031240" h="85725">
                  <a:moveTo>
                    <a:pt x="964465" y="28573"/>
                  </a:moveTo>
                  <a:lnTo>
                    <a:pt x="973962" y="42799"/>
                  </a:lnTo>
                  <a:lnTo>
                    <a:pt x="973962" y="28575"/>
                  </a:lnTo>
                  <a:lnTo>
                    <a:pt x="964465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5404" y="2264663"/>
              <a:ext cx="746759" cy="2712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14695" y="2355595"/>
              <a:ext cx="444500" cy="85725"/>
            </a:xfrm>
            <a:custGeom>
              <a:avLst/>
              <a:gdLst/>
              <a:ahLst/>
              <a:cxnLst/>
              <a:rect l="l" t="t" r="r" b="b"/>
              <a:pathLst>
                <a:path w="444500" h="85725">
                  <a:moveTo>
                    <a:pt x="415802" y="28448"/>
                  </a:moveTo>
                  <a:lnTo>
                    <a:pt x="386968" y="28448"/>
                  </a:lnTo>
                  <a:lnTo>
                    <a:pt x="387095" y="57023"/>
                  </a:lnTo>
                  <a:lnTo>
                    <a:pt x="377499" y="57067"/>
                  </a:lnTo>
                  <a:lnTo>
                    <a:pt x="358647" y="85725"/>
                  </a:lnTo>
                  <a:lnTo>
                    <a:pt x="444118" y="42418"/>
                  </a:lnTo>
                  <a:lnTo>
                    <a:pt x="415802" y="28448"/>
                  </a:lnTo>
                  <a:close/>
                </a:path>
                <a:path w="444500" h="85725">
                  <a:moveTo>
                    <a:pt x="377389" y="28492"/>
                  </a:moveTo>
                  <a:lnTo>
                    <a:pt x="0" y="30226"/>
                  </a:lnTo>
                  <a:lnTo>
                    <a:pt x="253" y="58801"/>
                  </a:lnTo>
                  <a:lnTo>
                    <a:pt x="377499" y="57067"/>
                  </a:lnTo>
                  <a:lnTo>
                    <a:pt x="386968" y="42672"/>
                  </a:lnTo>
                  <a:lnTo>
                    <a:pt x="377389" y="28492"/>
                  </a:lnTo>
                  <a:close/>
                </a:path>
                <a:path w="444500" h="85725">
                  <a:moveTo>
                    <a:pt x="386968" y="28448"/>
                  </a:moveTo>
                  <a:lnTo>
                    <a:pt x="377389" y="28492"/>
                  </a:lnTo>
                  <a:lnTo>
                    <a:pt x="386968" y="42672"/>
                  </a:lnTo>
                  <a:lnTo>
                    <a:pt x="377499" y="57067"/>
                  </a:lnTo>
                  <a:lnTo>
                    <a:pt x="387095" y="57023"/>
                  </a:lnTo>
                  <a:lnTo>
                    <a:pt x="386968" y="28448"/>
                  </a:lnTo>
                  <a:close/>
                </a:path>
                <a:path w="444500" h="85725">
                  <a:moveTo>
                    <a:pt x="358139" y="0"/>
                  </a:moveTo>
                  <a:lnTo>
                    <a:pt x="377389" y="28492"/>
                  </a:lnTo>
                  <a:lnTo>
                    <a:pt x="415802" y="284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78374" y="2100833"/>
              <a:ext cx="541020" cy="302895"/>
            </a:xfrm>
            <a:custGeom>
              <a:avLst/>
              <a:gdLst/>
              <a:ahLst/>
              <a:cxnLst/>
              <a:rect l="l" t="t" r="r" b="b"/>
              <a:pathLst>
                <a:path w="541020" h="302894">
                  <a:moveTo>
                    <a:pt x="537590" y="302387"/>
                  </a:moveTo>
                  <a:lnTo>
                    <a:pt x="536448" y="0"/>
                  </a:lnTo>
                </a:path>
                <a:path w="541020" h="302894">
                  <a:moveTo>
                    <a:pt x="0" y="6731"/>
                  </a:moveTo>
                  <a:lnTo>
                    <a:pt x="540892" y="457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9452" y="1859279"/>
              <a:ext cx="518159" cy="490855"/>
            </a:xfrm>
            <a:custGeom>
              <a:avLst/>
              <a:gdLst/>
              <a:ahLst/>
              <a:cxnLst/>
              <a:rect l="l" t="t" r="r" b="b"/>
              <a:pathLst>
                <a:path w="518160" h="490855">
                  <a:moveTo>
                    <a:pt x="259080" y="0"/>
                  </a:moveTo>
                  <a:lnTo>
                    <a:pt x="212498" y="3953"/>
                  </a:lnTo>
                  <a:lnTo>
                    <a:pt x="168661" y="15350"/>
                  </a:lnTo>
                  <a:lnTo>
                    <a:pt x="128298" y="33499"/>
                  </a:lnTo>
                  <a:lnTo>
                    <a:pt x="92140" y="57707"/>
                  </a:lnTo>
                  <a:lnTo>
                    <a:pt x="60918" y="87279"/>
                  </a:lnTo>
                  <a:lnTo>
                    <a:pt x="35362" y="121524"/>
                  </a:lnTo>
                  <a:lnTo>
                    <a:pt x="16203" y="159749"/>
                  </a:lnTo>
                  <a:lnTo>
                    <a:pt x="4172" y="201259"/>
                  </a:lnTo>
                  <a:lnTo>
                    <a:pt x="0" y="245364"/>
                  </a:lnTo>
                  <a:lnTo>
                    <a:pt x="4172" y="289468"/>
                  </a:lnTo>
                  <a:lnTo>
                    <a:pt x="16203" y="330978"/>
                  </a:lnTo>
                  <a:lnTo>
                    <a:pt x="35362" y="369203"/>
                  </a:lnTo>
                  <a:lnTo>
                    <a:pt x="60918" y="403448"/>
                  </a:lnTo>
                  <a:lnTo>
                    <a:pt x="92140" y="433020"/>
                  </a:lnTo>
                  <a:lnTo>
                    <a:pt x="128298" y="457228"/>
                  </a:lnTo>
                  <a:lnTo>
                    <a:pt x="168661" y="475377"/>
                  </a:lnTo>
                  <a:lnTo>
                    <a:pt x="212498" y="486774"/>
                  </a:lnTo>
                  <a:lnTo>
                    <a:pt x="259080" y="490728"/>
                  </a:lnTo>
                  <a:lnTo>
                    <a:pt x="305661" y="486774"/>
                  </a:lnTo>
                  <a:lnTo>
                    <a:pt x="349498" y="475377"/>
                  </a:lnTo>
                  <a:lnTo>
                    <a:pt x="389861" y="457228"/>
                  </a:lnTo>
                  <a:lnTo>
                    <a:pt x="426019" y="433020"/>
                  </a:lnTo>
                  <a:lnTo>
                    <a:pt x="457241" y="403448"/>
                  </a:lnTo>
                  <a:lnTo>
                    <a:pt x="482797" y="369203"/>
                  </a:lnTo>
                  <a:lnTo>
                    <a:pt x="501956" y="330978"/>
                  </a:lnTo>
                  <a:lnTo>
                    <a:pt x="513987" y="289468"/>
                  </a:lnTo>
                  <a:lnTo>
                    <a:pt x="518160" y="245364"/>
                  </a:lnTo>
                  <a:lnTo>
                    <a:pt x="513987" y="201259"/>
                  </a:lnTo>
                  <a:lnTo>
                    <a:pt x="501956" y="159749"/>
                  </a:lnTo>
                  <a:lnTo>
                    <a:pt x="482797" y="121524"/>
                  </a:lnTo>
                  <a:lnTo>
                    <a:pt x="457241" y="87279"/>
                  </a:lnTo>
                  <a:lnTo>
                    <a:pt x="426019" y="57707"/>
                  </a:lnTo>
                  <a:lnTo>
                    <a:pt x="389861" y="33499"/>
                  </a:lnTo>
                  <a:lnTo>
                    <a:pt x="349498" y="15350"/>
                  </a:lnTo>
                  <a:lnTo>
                    <a:pt x="305661" y="3953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9452" y="1859279"/>
              <a:ext cx="518159" cy="490855"/>
            </a:xfrm>
            <a:custGeom>
              <a:avLst/>
              <a:gdLst/>
              <a:ahLst/>
              <a:cxnLst/>
              <a:rect l="l" t="t" r="r" b="b"/>
              <a:pathLst>
                <a:path w="518160" h="490855">
                  <a:moveTo>
                    <a:pt x="0" y="245364"/>
                  </a:moveTo>
                  <a:lnTo>
                    <a:pt x="4172" y="201259"/>
                  </a:lnTo>
                  <a:lnTo>
                    <a:pt x="16203" y="159749"/>
                  </a:lnTo>
                  <a:lnTo>
                    <a:pt x="35362" y="121524"/>
                  </a:lnTo>
                  <a:lnTo>
                    <a:pt x="60918" y="87279"/>
                  </a:lnTo>
                  <a:lnTo>
                    <a:pt x="92140" y="57707"/>
                  </a:lnTo>
                  <a:lnTo>
                    <a:pt x="128298" y="33499"/>
                  </a:lnTo>
                  <a:lnTo>
                    <a:pt x="168661" y="15350"/>
                  </a:lnTo>
                  <a:lnTo>
                    <a:pt x="212498" y="3953"/>
                  </a:lnTo>
                  <a:lnTo>
                    <a:pt x="259080" y="0"/>
                  </a:lnTo>
                  <a:lnTo>
                    <a:pt x="305661" y="3953"/>
                  </a:lnTo>
                  <a:lnTo>
                    <a:pt x="349498" y="15350"/>
                  </a:lnTo>
                  <a:lnTo>
                    <a:pt x="389861" y="33499"/>
                  </a:lnTo>
                  <a:lnTo>
                    <a:pt x="426019" y="57707"/>
                  </a:lnTo>
                  <a:lnTo>
                    <a:pt x="457241" y="87279"/>
                  </a:lnTo>
                  <a:lnTo>
                    <a:pt x="482797" y="121524"/>
                  </a:lnTo>
                  <a:lnTo>
                    <a:pt x="501956" y="159749"/>
                  </a:lnTo>
                  <a:lnTo>
                    <a:pt x="513987" y="201259"/>
                  </a:lnTo>
                  <a:lnTo>
                    <a:pt x="518160" y="245364"/>
                  </a:lnTo>
                  <a:lnTo>
                    <a:pt x="513987" y="289468"/>
                  </a:lnTo>
                  <a:lnTo>
                    <a:pt x="501956" y="330978"/>
                  </a:lnTo>
                  <a:lnTo>
                    <a:pt x="482797" y="369203"/>
                  </a:lnTo>
                  <a:lnTo>
                    <a:pt x="457241" y="403448"/>
                  </a:lnTo>
                  <a:lnTo>
                    <a:pt x="426019" y="433020"/>
                  </a:lnTo>
                  <a:lnTo>
                    <a:pt x="389861" y="457228"/>
                  </a:lnTo>
                  <a:lnTo>
                    <a:pt x="349498" y="475377"/>
                  </a:lnTo>
                  <a:lnTo>
                    <a:pt x="305661" y="486774"/>
                  </a:lnTo>
                  <a:lnTo>
                    <a:pt x="259080" y="490728"/>
                  </a:lnTo>
                  <a:lnTo>
                    <a:pt x="212498" y="486774"/>
                  </a:lnTo>
                  <a:lnTo>
                    <a:pt x="168661" y="475377"/>
                  </a:lnTo>
                  <a:lnTo>
                    <a:pt x="128298" y="457228"/>
                  </a:lnTo>
                  <a:lnTo>
                    <a:pt x="92140" y="433020"/>
                  </a:lnTo>
                  <a:lnTo>
                    <a:pt x="60918" y="403448"/>
                  </a:lnTo>
                  <a:lnTo>
                    <a:pt x="35362" y="369203"/>
                  </a:lnTo>
                  <a:lnTo>
                    <a:pt x="16203" y="330978"/>
                  </a:lnTo>
                  <a:lnTo>
                    <a:pt x="4172" y="289468"/>
                  </a:lnTo>
                  <a:lnTo>
                    <a:pt x="0" y="2453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308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10" dirty="0"/>
              <a:t>A</a:t>
            </a:r>
            <a:r>
              <a:rPr spc="-190" dirty="0"/>
              <a:t> </a:t>
            </a:r>
            <a:r>
              <a:rPr spc="15" dirty="0"/>
              <a:t>Vanilla</a:t>
            </a:r>
            <a:r>
              <a:rPr spc="-180" dirty="0"/>
              <a:t> </a:t>
            </a:r>
            <a:r>
              <a:rPr spc="180" dirty="0"/>
              <a:t>RNN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1112520" y="2234183"/>
            <a:ext cx="2094737" cy="2092452"/>
            <a:chOff x="312420" y="1472183"/>
            <a:chExt cx="2094737" cy="2092452"/>
          </a:xfrm>
        </p:grpSpPr>
        <p:sp>
          <p:nvSpPr>
            <p:cNvPr id="21" name="object 21"/>
            <p:cNvSpPr/>
            <p:nvPr/>
          </p:nvSpPr>
          <p:spPr>
            <a:xfrm>
              <a:off x="1118615" y="2197608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4" h="688975">
                  <a:moveTo>
                    <a:pt x="748284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748284" y="688848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8615" y="2197608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4" h="688975">
                  <a:moveTo>
                    <a:pt x="0" y="688848"/>
                  </a:moveTo>
                  <a:lnTo>
                    <a:pt x="748284" y="688848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1999" y="2503931"/>
              <a:ext cx="357505" cy="76200"/>
            </a:xfrm>
            <a:custGeom>
              <a:avLst/>
              <a:gdLst/>
              <a:ahLst/>
              <a:cxnLst/>
              <a:rect l="l" t="t" r="r" b="b"/>
              <a:pathLst>
                <a:path w="357505" h="76200">
                  <a:moveTo>
                    <a:pt x="280797" y="0"/>
                  </a:moveTo>
                  <a:lnTo>
                    <a:pt x="280797" y="76200"/>
                  </a:lnTo>
                  <a:lnTo>
                    <a:pt x="344297" y="44450"/>
                  </a:lnTo>
                  <a:lnTo>
                    <a:pt x="293497" y="44450"/>
                  </a:lnTo>
                  <a:lnTo>
                    <a:pt x="293497" y="31750"/>
                  </a:lnTo>
                  <a:lnTo>
                    <a:pt x="344297" y="31750"/>
                  </a:lnTo>
                  <a:lnTo>
                    <a:pt x="280797" y="0"/>
                  </a:lnTo>
                  <a:close/>
                </a:path>
                <a:path w="357505" h="76200">
                  <a:moveTo>
                    <a:pt x="28079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0797" y="44450"/>
                  </a:lnTo>
                  <a:lnTo>
                    <a:pt x="280797" y="31750"/>
                  </a:lnTo>
                  <a:close/>
                </a:path>
                <a:path w="357505" h="76200">
                  <a:moveTo>
                    <a:pt x="344297" y="31750"/>
                  </a:moveTo>
                  <a:lnTo>
                    <a:pt x="293497" y="31750"/>
                  </a:lnTo>
                  <a:lnTo>
                    <a:pt x="293497" y="44450"/>
                  </a:lnTo>
                  <a:lnTo>
                    <a:pt x="344297" y="44450"/>
                  </a:lnTo>
                  <a:lnTo>
                    <a:pt x="356997" y="38100"/>
                  </a:lnTo>
                  <a:lnTo>
                    <a:pt x="344297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53895" y="2886455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6772" y="2496058"/>
              <a:ext cx="540385" cy="76200"/>
            </a:xfrm>
            <a:custGeom>
              <a:avLst/>
              <a:gdLst/>
              <a:ahLst/>
              <a:cxnLst/>
              <a:rect l="l" t="t" r="r" b="b"/>
              <a:pathLst>
                <a:path w="540385" h="76200">
                  <a:moveTo>
                    <a:pt x="528749" y="31496"/>
                  </a:moveTo>
                  <a:lnTo>
                    <a:pt x="476250" y="31496"/>
                  </a:lnTo>
                  <a:lnTo>
                    <a:pt x="476376" y="44196"/>
                  </a:lnTo>
                  <a:lnTo>
                    <a:pt x="463781" y="44397"/>
                  </a:lnTo>
                  <a:lnTo>
                    <a:pt x="464312" y="76200"/>
                  </a:lnTo>
                  <a:lnTo>
                    <a:pt x="539876" y="36830"/>
                  </a:lnTo>
                  <a:lnTo>
                    <a:pt x="528749" y="31496"/>
                  </a:lnTo>
                  <a:close/>
                </a:path>
                <a:path w="540385" h="76200">
                  <a:moveTo>
                    <a:pt x="463570" y="31702"/>
                  </a:moveTo>
                  <a:lnTo>
                    <a:pt x="0" y="39243"/>
                  </a:lnTo>
                  <a:lnTo>
                    <a:pt x="253" y="51816"/>
                  </a:lnTo>
                  <a:lnTo>
                    <a:pt x="463781" y="44397"/>
                  </a:lnTo>
                  <a:lnTo>
                    <a:pt x="463570" y="31702"/>
                  </a:lnTo>
                  <a:close/>
                </a:path>
                <a:path w="540385" h="76200">
                  <a:moveTo>
                    <a:pt x="476250" y="31496"/>
                  </a:moveTo>
                  <a:lnTo>
                    <a:pt x="463570" y="31702"/>
                  </a:lnTo>
                  <a:lnTo>
                    <a:pt x="463781" y="44397"/>
                  </a:lnTo>
                  <a:lnTo>
                    <a:pt x="476376" y="44196"/>
                  </a:lnTo>
                  <a:lnTo>
                    <a:pt x="476250" y="31496"/>
                  </a:lnTo>
                  <a:close/>
                </a:path>
                <a:path w="540385" h="76200">
                  <a:moveTo>
                    <a:pt x="463041" y="0"/>
                  </a:moveTo>
                  <a:lnTo>
                    <a:pt x="463570" y="31702"/>
                  </a:lnTo>
                  <a:lnTo>
                    <a:pt x="476250" y="31496"/>
                  </a:lnTo>
                  <a:lnTo>
                    <a:pt x="528749" y="31496"/>
                  </a:lnTo>
                  <a:lnTo>
                    <a:pt x="46304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7611" y="1804415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6631" y="2365247"/>
              <a:ext cx="518159" cy="371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" y="2461259"/>
              <a:ext cx="449580" cy="1630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1095" y="2354580"/>
              <a:ext cx="451104" cy="1615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615" y="3296411"/>
              <a:ext cx="748284" cy="2682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331" y="1472183"/>
              <a:ext cx="746759" cy="33375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729096" y="2691764"/>
            <a:ext cx="180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09565" y="1350263"/>
            <a:ext cx="3049270" cy="2182495"/>
            <a:chOff x="4109465" y="588263"/>
            <a:chExt cx="3049270" cy="2182495"/>
          </a:xfrm>
        </p:grpSpPr>
        <p:sp>
          <p:nvSpPr>
            <p:cNvPr id="35" name="object 35"/>
            <p:cNvSpPr/>
            <p:nvPr/>
          </p:nvSpPr>
          <p:spPr>
            <a:xfrm>
              <a:off x="4109466" y="2062733"/>
              <a:ext cx="953135" cy="708025"/>
            </a:xfrm>
            <a:custGeom>
              <a:avLst/>
              <a:gdLst/>
              <a:ahLst/>
              <a:cxnLst/>
              <a:rect l="l" t="t" r="r" b="b"/>
              <a:pathLst>
                <a:path w="953135" h="708025">
                  <a:moveTo>
                    <a:pt x="651256" y="42672"/>
                  </a:moveTo>
                  <a:lnTo>
                    <a:pt x="622681" y="28448"/>
                  </a:lnTo>
                  <a:lnTo>
                    <a:pt x="565531" y="0"/>
                  </a:lnTo>
                  <a:lnTo>
                    <a:pt x="584530" y="28473"/>
                  </a:lnTo>
                  <a:lnTo>
                    <a:pt x="0" y="29591"/>
                  </a:lnTo>
                  <a:lnTo>
                    <a:pt x="0" y="58166"/>
                  </a:lnTo>
                  <a:lnTo>
                    <a:pt x="584657" y="57048"/>
                  </a:lnTo>
                  <a:lnTo>
                    <a:pt x="565658" y="85725"/>
                  </a:lnTo>
                  <a:lnTo>
                    <a:pt x="651256" y="42672"/>
                  </a:lnTo>
                  <a:close/>
                </a:path>
                <a:path w="953135" h="708025">
                  <a:moveTo>
                    <a:pt x="952881" y="373761"/>
                  </a:moveTo>
                  <a:lnTo>
                    <a:pt x="938606" y="345186"/>
                  </a:lnTo>
                  <a:lnTo>
                    <a:pt x="910082" y="288036"/>
                  </a:lnTo>
                  <a:lnTo>
                    <a:pt x="867156" y="373761"/>
                  </a:lnTo>
                  <a:lnTo>
                    <a:pt x="895845" y="354672"/>
                  </a:lnTo>
                  <a:lnTo>
                    <a:pt x="895477" y="708025"/>
                  </a:lnTo>
                  <a:lnTo>
                    <a:pt x="924052" y="708025"/>
                  </a:lnTo>
                  <a:lnTo>
                    <a:pt x="924420" y="354761"/>
                  </a:lnTo>
                  <a:lnTo>
                    <a:pt x="952881" y="37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55007" y="1900427"/>
              <a:ext cx="358139" cy="1691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5295" y="2494787"/>
              <a:ext cx="356615" cy="1722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663435" y="921257"/>
              <a:ext cx="85725" cy="586740"/>
            </a:xfrm>
            <a:custGeom>
              <a:avLst/>
              <a:gdLst/>
              <a:ahLst/>
              <a:cxnLst/>
              <a:rect l="l" t="t" r="r" b="b"/>
              <a:pathLst>
                <a:path w="85725" h="586740">
                  <a:moveTo>
                    <a:pt x="42925" y="57150"/>
                  </a:moveTo>
                  <a:lnTo>
                    <a:pt x="28659" y="66646"/>
                  </a:lnTo>
                  <a:lnTo>
                    <a:pt x="28575" y="586739"/>
                  </a:lnTo>
                  <a:lnTo>
                    <a:pt x="57150" y="586739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586740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586740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586740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586740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2219" y="588263"/>
              <a:ext cx="748283" cy="33527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257543" y="1507236"/>
              <a:ext cx="896619" cy="269875"/>
            </a:xfrm>
            <a:custGeom>
              <a:avLst/>
              <a:gdLst/>
              <a:ahLst/>
              <a:cxnLst/>
              <a:rect l="l" t="t" r="r" b="b"/>
              <a:pathLst>
                <a:path w="896620" h="269875">
                  <a:moveTo>
                    <a:pt x="896111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896111" y="269748"/>
                  </a:lnTo>
                  <a:lnTo>
                    <a:pt x="89611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57543" y="1507236"/>
              <a:ext cx="896619" cy="269875"/>
            </a:xfrm>
            <a:custGeom>
              <a:avLst/>
              <a:gdLst/>
              <a:ahLst/>
              <a:cxnLst/>
              <a:rect l="l" t="t" r="r" b="b"/>
              <a:pathLst>
                <a:path w="896620" h="269875">
                  <a:moveTo>
                    <a:pt x="0" y="269748"/>
                  </a:moveTo>
                  <a:lnTo>
                    <a:pt x="896111" y="269748"/>
                  </a:lnTo>
                  <a:lnTo>
                    <a:pt x="896111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63689" y="1777746"/>
              <a:ext cx="85725" cy="488315"/>
            </a:xfrm>
            <a:custGeom>
              <a:avLst/>
              <a:gdLst/>
              <a:ahLst/>
              <a:cxnLst/>
              <a:rect l="l" t="t" r="r" b="b"/>
              <a:pathLst>
                <a:path w="85725" h="488314">
                  <a:moveTo>
                    <a:pt x="42925" y="57150"/>
                  </a:moveTo>
                  <a:lnTo>
                    <a:pt x="28693" y="66624"/>
                  </a:lnTo>
                  <a:lnTo>
                    <a:pt x="28320" y="487806"/>
                  </a:lnTo>
                  <a:lnTo>
                    <a:pt x="56895" y="487806"/>
                  </a:lnTo>
                  <a:lnTo>
                    <a:pt x="57268" y="66725"/>
                  </a:lnTo>
                  <a:lnTo>
                    <a:pt x="42925" y="57150"/>
                  </a:lnTo>
                  <a:close/>
                </a:path>
                <a:path w="85725" h="488314">
                  <a:moveTo>
                    <a:pt x="42925" y="0"/>
                  </a:moveTo>
                  <a:lnTo>
                    <a:pt x="0" y="85725"/>
                  </a:lnTo>
                  <a:lnTo>
                    <a:pt x="28693" y="66624"/>
                  </a:lnTo>
                  <a:lnTo>
                    <a:pt x="28701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488314">
                  <a:moveTo>
                    <a:pt x="71458" y="57150"/>
                  </a:moveTo>
                  <a:lnTo>
                    <a:pt x="57276" y="57150"/>
                  </a:lnTo>
                  <a:lnTo>
                    <a:pt x="57268" y="66725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488314">
                  <a:moveTo>
                    <a:pt x="57276" y="57150"/>
                  </a:moveTo>
                  <a:lnTo>
                    <a:pt x="42925" y="57150"/>
                  </a:lnTo>
                  <a:lnTo>
                    <a:pt x="57268" y="66725"/>
                  </a:lnTo>
                  <a:lnTo>
                    <a:pt x="57276" y="57150"/>
                  </a:lnTo>
                  <a:close/>
                </a:path>
                <a:path w="85725" h="488314">
                  <a:moveTo>
                    <a:pt x="42925" y="57150"/>
                  </a:moveTo>
                  <a:lnTo>
                    <a:pt x="28701" y="57150"/>
                  </a:lnTo>
                  <a:lnTo>
                    <a:pt x="28693" y="66624"/>
                  </a:lnTo>
                  <a:lnTo>
                    <a:pt x="42925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7291" y="1507236"/>
              <a:ext cx="356616" cy="2682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52244"/>
              <a:ext cx="344424" cy="19354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177983" y="4680457"/>
            <a:ext cx="4873624" cy="787906"/>
            <a:chOff x="3435858" y="3512820"/>
            <a:chExt cx="4873624" cy="787906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01896" y="4006595"/>
              <a:ext cx="2775204" cy="2941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5858" y="3543300"/>
              <a:ext cx="4873624" cy="3337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11624" y="3512820"/>
              <a:ext cx="3180715" cy="364490"/>
            </a:xfrm>
            <a:custGeom>
              <a:avLst/>
              <a:gdLst/>
              <a:ahLst/>
              <a:cxnLst/>
              <a:rect l="l" t="t" r="r" b="b"/>
              <a:pathLst>
                <a:path w="3180715" h="364489">
                  <a:moveTo>
                    <a:pt x="0" y="364235"/>
                  </a:moveTo>
                  <a:lnTo>
                    <a:pt x="3180587" y="364235"/>
                  </a:lnTo>
                  <a:lnTo>
                    <a:pt x="3180587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88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9255" y="2298192"/>
            <a:ext cx="2592324" cy="2592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0021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060092"/>
            <a:ext cx="6005195" cy="99695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2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Hidden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states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propagate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information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through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Basic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recurr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nt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units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two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10" dirty="0">
                <a:latin typeface="Tahoma"/>
                <a:cs typeface="Tahoma"/>
              </a:rPr>
              <a:t>puts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each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tim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8682" y="1726184"/>
            <a:ext cx="83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1725167"/>
            <a:ext cx="1022603" cy="3002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9643" y="1725167"/>
            <a:ext cx="699516" cy="3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95002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Cross</a:t>
            </a:r>
            <a:r>
              <a:rPr spc="-190" dirty="0"/>
              <a:t> </a:t>
            </a:r>
            <a:r>
              <a:rPr spc="35" dirty="0"/>
              <a:t>Entropy</a:t>
            </a:r>
            <a:r>
              <a:rPr spc="-204" dirty="0"/>
              <a:t> </a:t>
            </a:r>
            <a:r>
              <a:rPr spc="5" dirty="0"/>
              <a:t>Loss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27548" y="2539174"/>
            <a:ext cx="2644140" cy="1207135"/>
            <a:chOff x="5352288" y="2005774"/>
            <a:chExt cx="2644140" cy="1207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288" y="2159507"/>
              <a:ext cx="2644140" cy="10530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45174" y="2020061"/>
              <a:ext cx="856615" cy="899160"/>
            </a:xfrm>
            <a:custGeom>
              <a:avLst/>
              <a:gdLst/>
              <a:ahLst/>
              <a:cxnLst/>
              <a:rect l="l" t="t" r="r" b="b"/>
              <a:pathLst>
                <a:path w="856615" h="899160">
                  <a:moveTo>
                    <a:pt x="0" y="429768"/>
                  </a:moveTo>
                  <a:lnTo>
                    <a:pt x="381000" y="4297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  <a:path w="856615" h="899160">
                  <a:moveTo>
                    <a:pt x="475487" y="899160"/>
                  </a:moveTo>
                  <a:lnTo>
                    <a:pt x="856487" y="899160"/>
                  </a:lnTo>
                  <a:lnTo>
                    <a:pt x="856487" y="469392"/>
                  </a:lnTo>
                  <a:lnTo>
                    <a:pt x="475487" y="469392"/>
                  </a:lnTo>
                  <a:lnTo>
                    <a:pt x="475487" y="899160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2017" y="2058161"/>
              <a:ext cx="523875" cy="442595"/>
            </a:xfrm>
            <a:custGeom>
              <a:avLst/>
              <a:gdLst/>
              <a:ahLst/>
              <a:cxnLst/>
              <a:rect l="l" t="t" r="r" b="b"/>
              <a:pathLst>
                <a:path w="523875" h="442594">
                  <a:moveTo>
                    <a:pt x="463378" y="31888"/>
                  </a:moveTo>
                  <a:lnTo>
                    <a:pt x="0" y="420496"/>
                  </a:lnTo>
                  <a:lnTo>
                    <a:pt x="18287" y="442340"/>
                  </a:lnTo>
                  <a:lnTo>
                    <a:pt x="481714" y="53797"/>
                  </a:lnTo>
                  <a:lnTo>
                    <a:pt x="479805" y="36702"/>
                  </a:lnTo>
                  <a:lnTo>
                    <a:pt x="463378" y="31888"/>
                  </a:lnTo>
                  <a:close/>
                </a:path>
                <a:path w="523875" h="442594">
                  <a:moveTo>
                    <a:pt x="512444" y="25781"/>
                  </a:moveTo>
                  <a:lnTo>
                    <a:pt x="470661" y="25781"/>
                  </a:lnTo>
                  <a:lnTo>
                    <a:pt x="489076" y="47625"/>
                  </a:lnTo>
                  <a:lnTo>
                    <a:pt x="481714" y="53797"/>
                  </a:lnTo>
                  <a:lnTo>
                    <a:pt x="485521" y="87883"/>
                  </a:lnTo>
                  <a:lnTo>
                    <a:pt x="512444" y="25781"/>
                  </a:lnTo>
                  <a:close/>
                </a:path>
                <a:path w="523875" h="442594">
                  <a:moveTo>
                    <a:pt x="470661" y="25781"/>
                  </a:moveTo>
                  <a:lnTo>
                    <a:pt x="463378" y="31888"/>
                  </a:lnTo>
                  <a:lnTo>
                    <a:pt x="479805" y="36702"/>
                  </a:lnTo>
                  <a:lnTo>
                    <a:pt x="481714" y="53797"/>
                  </a:lnTo>
                  <a:lnTo>
                    <a:pt x="489076" y="47625"/>
                  </a:lnTo>
                  <a:lnTo>
                    <a:pt x="470661" y="25781"/>
                  </a:lnTo>
                  <a:close/>
                </a:path>
                <a:path w="523875" h="442594">
                  <a:moveTo>
                    <a:pt x="523621" y="0"/>
                  </a:moveTo>
                  <a:lnTo>
                    <a:pt x="430402" y="22225"/>
                  </a:lnTo>
                  <a:lnTo>
                    <a:pt x="463378" y="31888"/>
                  </a:lnTo>
                  <a:lnTo>
                    <a:pt x="470661" y="25781"/>
                  </a:lnTo>
                  <a:lnTo>
                    <a:pt x="512444" y="25781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7680" y="1761553"/>
            <a:ext cx="4080510" cy="2394585"/>
            <a:chOff x="312420" y="1228153"/>
            <a:chExt cx="4080510" cy="2394585"/>
          </a:xfrm>
        </p:grpSpPr>
        <p:sp>
          <p:nvSpPr>
            <p:cNvPr id="8" name="object 8"/>
            <p:cNvSpPr/>
            <p:nvPr/>
          </p:nvSpPr>
          <p:spPr>
            <a:xfrm>
              <a:off x="1687067" y="17663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128777" y="0"/>
                  </a:moveTo>
                  <a:lnTo>
                    <a:pt x="78652" y="9697"/>
                  </a:lnTo>
                  <a:lnTo>
                    <a:pt x="37718" y="36147"/>
                  </a:lnTo>
                  <a:lnTo>
                    <a:pt x="10120" y="75384"/>
                  </a:lnTo>
                  <a:lnTo>
                    <a:pt x="0" y="123444"/>
                  </a:lnTo>
                  <a:lnTo>
                    <a:pt x="10120" y="171503"/>
                  </a:lnTo>
                  <a:lnTo>
                    <a:pt x="37718" y="210740"/>
                  </a:lnTo>
                  <a:lnTo>
                    <a:pt x="78652" y="237190"/>
                  </a:lnTo>
                  <a:lnTo>
                    <a:pt x="128777" y="246888"/>
                  </a:lnTo>
                  <a:lnTo>
                    <a:pt x="178903" y="237190"/>
                  </a:lnTo>
                  <a:lnTo>
                    <a:pt x="219837" y="210740"/>
                  </a:lnTo>
                  <a:lnTo>
                    <a:pt x="247435" y="171503"/>
                  </a:lnTo>
                  <a:lnTo>
                    <a:pt x="257556" y="123444"/>
                  </a:lnTo>
                  <a:lnTo>
                    <a:pt x="247435" y="75384"/>
                  </a:lnTo>
                  <a:lnTo>
                    <a:pt x="219837" y="36147"/>
                  </a:lnTo>
                  <a:lnTo>
                    <a:pt x="178903" y="9697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067" y="17663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0" y="123444"/>
                  </a:moveTo>
                  <a:lnTo>
                    <a:pt x="10120" y="75384"/>
                  </a:lnTo>
                  <a:lnTo>
                    <a:pt x="37718" y="36147"/>
                  </a:lnTo>
                  <a:lnTo>
                    <a:pt x="78652" y="9697"/>
                  </a:lnTo>
                  <a:lnTo>
                    <a:pt x="128777" y="0"/>
                  </a:lnTo>
                  <a:lnTo>
                    <a:pt x="178903" y="9697"/>
                  </a:lnTo>
                  <a:lnTo>
                    <a:pt x="219837" y="36147"/>
                  </a:lnTo>
                  <a:lnTo>
                    <a:pt x="247435" y="75384"/>
                  </a:lnTo>
                  <a:lnTo>
                    <a:pt x="257556" y="123444"/>
                  </a:lnTo>
                  <a:lnTo>
                    <a:pt x="247435" y="171503"/>
                  </a:lnTo>
                  <a:lnTo>
                    <a:pt x="219837" y="210740"/>
                  </a:lnTo>
                  <a:lnTo>
                    <a:pt x="178903" y="237190"/>
                  </a:lnTo>
                  <a:lnTo>
                    <a:pt x="128777" y="246888"/>
                  </a:lnTo>
                  <a:lnTo>
                    <a:pt x="78652" y="237190"/>
                  </a:lnTo>
                  <a:lnTo>
                    <a:pt x="37718" y="210740"/>
                  </a:lnTo>
                  <a:lnTo>
                    <a:pt x="10120" y="171503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52" y="1758696"/>
              <a:ext cx="368807" cy="2484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353" y="1362964"/>
              <a:ext cx="968375" cy="527050"/>
            </a:xfrm>
            <a:custGeom>
              <a:avLst/>
              <a:gdLst/>
              <a:ahLst/>
              <a:cxnLst/>
              <a:rect l="l" t="t" r="r" b="b"/>
              <a:pathLst>
                <a:path w="968375" h="527050">
                  <a:moveTo>
                    <a:pt x="898069" y="496347"/>
                  </a:moveTo>
                  <a:lnTo>
                    <a:pt x="883005" y="524256"/>
                  </a:lnTo>
                  <a:lnTo>
                    <a:pt x="968095" y="527050"/>
                  </a:lnTo>
                  <a:lnTo>
                    <a:pt x="950848" y="502412"/>
                  </a:lnTo>
                  <a:lnTo>
                    <a:pt x="909294" y="502412"/>
                  </a:lnTo>
                  <a:lnTo>
                    <a:pt x="898069" y="496347"/>
                  </a:lnTo>
                  <a:close/>
                </a:path>
                <a:path w="968375" h="527050">
                  <a:moveTo>
                    <a:pt x="904088" y="485198"/>
                  </a:moveTo>
                  <a:lnTo>
                    <a:pt x="898069" y="496347"/>
                  </a:lnTo>
                  <a:lnTo>
                    <a:pt x="909294" y="502412"/>
                  </a:lnTo>
                  <a:lnTo>
                    <a:pt x="915263" y="491236"/>
                  </a:lnTo>
                  <a:lnTo>
                    <a:pt x="904088" y="485198"/>
                  </a:lnTo>
                  <a:close/>
                </a:path>
                <a:path w="968375" h="527050">
                  <a:moveTo>
                    <a:pt x="919200" y="457200"/>
                  </a:moveTo>
                  <a:lnTo>
                    <a:pt x="904088" y="485198"/>
                  </a:lnTo>
                  <a:lnTo>
                    <a:pt x="915263" y="491236"/>
                  </a:lnTo>
                  <a:lnTo>
                    <a:pt x="909294" y="502412"/>
                  </a:lnTo>
                  <a:lnTo>
                    <a:pt x="950848" y="502412"/>
                  </a:lnTo>
                  <a:lnTo>
                    <a:pt x="919200" y="457200"/>
                  </a:lnTo>
                  <a:close/>
                </a:path>
                <a:path w="968375" h="527050">
                  <a:moveTo>
                    <a:pt x="6045" y="0"/>
                  </a:moveTo>
                  <a:lnTo>
                    <a:pt x="0" y="11175"/>
                  </a:lnTo>
                  <a:lnTo>
                    <a:pt x="898069" y="496347"/>
                  </a:lnTo>
                  <a:lnTo>
                    <a:pt x="904088" y="485198"/>
                  </a:lnTo>
                  <a:lnTo>
                    <a:pt x="6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7067" y="22997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128777" y="0"/>
                  </a:moveTo>
                  <a:lnTo>
                    <a:pt x="78652" y="9697"/>
                  </a:lnTo>
                  <a:lnTo>
                    <a:pt x="37718" y="36147"/>
                  </a:lnTo>
                  <a:lnTo>
                    <a:pt x="10120" y="75384"/>
                  </a:lnTo>
                  <a:lnTo>
                    <a:pt x="0" y="123443"/>
                  </a:lnTo>
                  <a:lnTo>
                    <a:pt x="10120" y="171503"/>
                  </a:lnTo>
                  <a:lnTo>
                    <a:pt x="37718" y="210740"/>
                  </a:lnTo>
                  <a:lnTo>
                    <a:pt x="78652" y="237190"/>
                  </a:lnTo>
                  <a:lnTo>
                    <a:pt x="128777" y="246887"/>
                  </a:lnTo>
                  <a:lnTo>
                    <a:pt x="178903" y="237190"/>
                  </a:lnTo>
                  <a:lnTo>
                    <a:pt x="219837" y="210740"/>
                  </a:lnTo>
                  <a:lnTo>
                    <a:pt x="247435" y="171503"/>
                  </a:lnTo>
                  <a:lnTo>
                    <a:pt x="257556" y="123443"/>
                  </a:lnTo>
                  <a:lnTo>
                    <a:pt x="247435" y="75384"/>
                  </a:lnTo>
                  <a:lnTo>
                    <a:pt x="219837" y="36147"/>
                  </a:lnTo>
                  <a:lnTo>
                    <a:pt x="178903" y="9697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7067" y="22997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0" y="123443"/>
                  </a:moveTo>
                  <a:lnTo>
                    <a:pt x="10120" y="75384"/>
                  </a:lnTo>
                  <a:lnTo>
                    <a:pt x="37718" y="36147"/>
                  </a:lnTo>
                  <a:lnTo>
                    <a:pt x="78652" y="9697"/>
                  </a:lnTo>
                  <a:lnTo>
                    <a:pt x="128777" y="0"/>
                  </a:lnTo>
                  <a:lnTo>
                    <a:pt x="178903" y="9697"/>
                  </a:lnTo>
                  <a:lnTo>
                    <a:pt x="219837" y="36147"/>
                  </a:lnTo>
                  <a:lnTo>
                    <a:pt x="247435" y="75384"/>
                  </a:lnTo>
                  <a:lnTo>
                    <a:pt x="257556" y="123443"/>
                  </a:lnTo>
                  <a:lnTo>
                    <a:pt x="247435" y="171503"/>
                  </a:lnTo>
                  <a:lnTo>
                    <a:pt x="219837" y="210740"/>
                  </a:lnTo>
                  <a:lnTo>
                    <a:pt x="178903" y="237190"/>
                  </a:lnTo>
                  <a:lnTo>
                    <a:pt x="128777" y="246887"/>
                  </a:lnTo>
                  <a:lnTo>
                    <a:pt x="78652" y="237190"/>
                  </a:lnTo>
                  <a:lnTo>
                    <a:pt x="37718" y="210740"/>
                  </a:lnTo>
                  <a:lnTo>
                    <a:pt x="10120" y="171503"/>
                  </a:lnTo>
                  <a:lnTo>
                    <a:pt x="0" y="1234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708" y="2313432"/>
              <a:ext cx="377952" cy="2468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7689" y="1364234"/>
              <a:ext cx="970280" cy="1059180"/>
            </a:xfrm>
            <a:custGeom>
              <a:avLst/>
              <a:gdLst/>
              <a:ahLst/>
              <a:cxnLst/>
              <a:rect l="l" t="t" r="r" b="b"/>
              <a:pathLst>
                <a:path w="970280" h="1059180">
                  <a:moveTo>
                    <a:pt x="913694" y="1007146"/>
                  </a:moveTo>
                  <a:lnTo>
                    <a:pt x="890257" y="1028572"/>
                  </a:lnTo>
                  <a:lnTo>
                    <a:pt x="969759" y="1059179"/>
                  </a:lnTo>
                  <a:lnTo>
                    <a:pt x="957671" y="1016507"/>
                  </a:lnTo>
                  <a:lnTo>
                    <a:pt x="922261" y="1016507"/>
                  </a:lnTo>
                  <a:lnTo>
                    <a:pt x="913694" y="1007146"/>
                  </a:lnTo>
                  <a:close/>
                </a:path>
                <a:path w="970280" h="1059180">
                  <a:moveTo>
                    <a:pt x="923051" y="998591"/>
                  </a:moveTo>
                  <a:lnTo>
                    <a:pt x="913694" y="1007146"/>
                  </a:lnTo>
                  <a:lnTo>
                    <a:pt x="922261" y="1016507"/>
                  </a:lnTo>
                  <a:lnTo>
                    <a:pt x="931659" y="1007998"/>
                  </a:lnTo>
                  <a:lnTo>
                    <a:pt x="923051" y="998591"/>
                  </a:lnTo>
                  <a:close/>
                </a:path>
                <a:path w="970280" h="1059180">
                  <a:moveTo>
                    <a:pt x="946518" y="977138"/>
                  </a:moveTo>
                  <a:lnTo>
                    <a:pt x="923051" y="998591"/>
                  </a:lnTo>
                  <a:lnTo>
                    <a:pt x="931659" y="1007998"/>
                  </a:lnTo>
                  <a:lnTo>
                    <a:pt x="922261" y="1016507"/>
                  </a:lnTo>
                  <a:lnTo>
                    <a:pt x="957671" y="1016507"/>
                  </a:lnTo>
                  <a:lnTo>
                    <a:pt x="946518" y="977138"/>
                  </a:lnTo>
                  <a:close/>
                </a:path>
                <a:path w="970280" h="1059180">
                  <a:moveTo>
                    <a:pt x="9372" y="0"/>
                  </a:moveTo>
                  <a:lnTo>
                    <a:pt x="0" y="8636"/>
                  </a:lnTo>
                  <a:lnTo>
                    <a:pt x="913694" y="1007146"/>
                  </a:lnTo>
                  <a:lnTo>
                    <a:pt x="923051" y="998591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87067" y="28331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128777" y="0"/>
                  </a:moveTo>
                  <a:lnTo>
                    <a:pt x="78652" y="9697"/>
                  </a:lnTo>
                  <a:lnTo>
                    <a:pt x="37718" y="36147"/>
                  </a:lnTo>
                  <a:lnTo>
                    <a:pt x="10120" y="75384"/>
                  </a:lnTo>
                  <a:lnTo>
                    <a:pt x="0" y="123443"/>
                  </a:lnTo>
                  <a:lnTo>
                    <a:pt x="10120" y="171503"/>
                  </a:lnTo>
                  <a:lnTo>
                    <a:pt x="37718" y="210740"/>
                  </a:lnTo>
                  <a:lnTo>
                    <a:pt x="78652" y="237190"/>
                  </a:lnTo>
                  <a:lnTo>
                    <a:pt x="128777" y="246887"/>
                  </a:lnTo>
                  <a:lnTo>
                    <a:pt x="178903" y="237190"/>
                  </a:lnTo>
                  <a:lnTo>
                    <a:pt x="219837" y="210740"/>
                  </a:lnTo>
                  <a:lnTo>
                    <a:pt x="247435" y="171503"/>
                  </a:lnTo>
                  <a:lnTo>
                    <a:pt x="257556" y="123443"/>
                  </a:lnTo>
                  <a:lnTo>
                    <a:pt x="247435" y="75384"/>
                  </a:lnTo>
                  <a:lnTo>
                    <a:pt x="219837" y="36147"/>
                  </a:lnTo>
                  <a:lnTo>
                    <a:pt x="178903" y="9697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7067" y="28331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0" y="123443"/>
                  </a:moveTo>
                  <a:lnTo>
                    <a:pt x="10120" y="75384"/>
                  </a:lnTo>
                  <a:lnTo>
                    <a:pt x="37718" y="36147"/>
                  </a:lnTo>
                  <a:lnTo>
                    <a:pt x="78652" y="9697"/>
                  </a:lnTo>
                  <a:lnTo>
                    <a:pt x="128777" y="0"/>
                  </a:lnTo>
                  <a:lnTo>
                    <a:pt x="178903" y="9697"/>
                  </a:lnTo>
                  <a:lnTo>
                    <a:pt x="219837" y="36147"/>
                  </a:lnTo>
                  <a:lnTo>
                    <a:pt x="247435" y="75384"/>
                  </a:lnTo>
                  <a:lnTo>
                    <a:pt x="257556" y="123443"/>
                  </a:lnTo>
                  <a:lnTo>
                    <a:pt x="247435" y="171503"/>
                  </a:lnTo>
                  <a:lnTo>
                    <a:pt x="219837" y="210740"/>
                  </a:lnTo>
                  <a:lnTo>
                    <a:pt x="178903" y="237190"/>
                  </a:lnTo>
                  <a:lnTo>
                    <a:pt x="128777" y="246887"/>
                  </a:lnTo>
                  <a:lnTo>
                    <a:pt x="78652" y="237190"/>
                  </a:lnTo>
                  <a:lnTo>
                    <a:pt x="37718" y="210740"/>
                  </a:lnTo>
                  <a:lnTo>
                    <a:pt x="10120" y="171503"/>
                  </a:lnTo>
                  <a:lnTo>
                    <a:pt x="0" y="1234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953" y="1365250"/>
              <a:ext cx="970915" cy="1591945"/>
            </a:xfrm>
            <a:custGeom>
              <a:avLst/>
              <a:gdLst/>
              <a:ahLst/>
              <a:cxnLst/>
              <a:rect l="l" t="t" r="r" b="b"/>
              <a:pathLst>
                <a:path w="970914" h="1591945">
                  <a:moveTo>
                    <a:pt x="925561" y="1529681"/>
                  </a:moveTo>
                  <a:lnTo>
                    <a:pt x="898359" y="1546225"/>
                  </a:lnTo>
                  <a:lnTo>
                    <a:pt x="970495" y="1591564"/>
                  </a:lnTo>
                  <a:lnTo>
                    <a:pt x="966298" y="1540510"/>
                  </a:lnTo>
                  <a:lnTo>
                    <a:pt x="932141" y="1540510"/>
                  </a:lnTo>
                  <a:lnTo>
                    <a:pt x="925561" y="1529681"/>
                  </a:lnTo>
                  <a:close/>
                </a:path>
                <a:path w="970914" h="1591945">
                  <a:moveTo>
                    <a:pt x="936373" y="1523105"/>
                  </a:moveTo>
                  <a:lnTo>
                    <a:pt x="925561" y="1529681"/>
                  </a:lnTo>
                  <a:lnTo>
                    <a:pt x="932141" y="1540510"/>
                  </a:lnTo>
                  <a:lnTo>
                    <a:pt x="942936" y="1533906"/>
                  </a:lnTo>
                  <a:lnTo>
                    <a:pt x="936373" y="1523105"/>
                  </a:lnTo>
                  <a:close/>
                </a:path>
                <a:path w="970914" h="1591945">
                  <a:moveTo>
                    <a:pt x="963510" y="1506601"/>
                  </a:moveTo>
                  <a:lnTo>
                    <a:pt x="936373" y="1523105"/>
                  </a:lnTo>
                  <a:lnTo>
                    <a:pt x="942936" y="1533906"/>
                  </a:lnTo>
                  <a:lnTo>
                    <a:pt x="932141" y="1540510"/>
                  </a:lnTo>
                  <a:lnTo>
                    <a:pt x="966298" y="1540510"/>
                  </a:lnTo>
                  <a:lnTo>
                    <a:pt x="963510" y="1506601"/>
                  </a:lnTo>
                  <a:close/>
                </a:path>
                <a:path w="970914" h="1591945">
                  <a:moveTo>
                    <a:pt x="10845" y="0"/>
                  </a:moveTo>
                  <a:lnTo>
                    <a:pt x="0" y="6603"/>
                  </a:lnTo>
                  <a:lnTo>
                    <a:pt x="925561" y="1529681"/>
                  </a:lnTo>
                  <a:lnTo>
                    <a:pt x="936373" y="1523105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7067" y="33665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128777" y="0"/>
                  </a:moveTo>
                  <a:lnTo>
                    <a:pt x="78652" y="9697"/>
                  </a:lnTo>
                  <a:lnTo>
                    <a:pt x="37718" y="36147"/>
                  </a:lnTo>
                  <a:lnTo>
                    <a:pt x="10120" y="75384"/>
                  </a:lnTo>
                  <a:lnTo>
                    <a:pt x="0" y="123443"/>
                  </a:lnTo>
                  <a:lnTo>
                    <a:pt x="10120" y="171503"/>
                  </a:lnTo>
                  <a:lnTo>
                    <a:pt x="37718" y="210740"/>
                  </a:lnTo>
                  <a:lnTo>
                    <a:pt x="78652" y="237190"/>
                  </a:lnTo>
                  <a:lnTo>
                    <a:pt x="128777" y="246887"/>
                  </a:lnTo>
                  <a:lnTo>
                    <a:pt x="178903" y="237190"/>
                  </a:lnTo>
                  <a:lnTo>
                    <a:pt x="219837" y="210740"/>
                  </a:lnTo>
                  <a:lnTo>
                    <a:pt x="247435" y="171503"/>
                  </a:lnTo>
                  <a:lnTo>
                    <a:pt x="257556" y="123443"/>
                  </a:lnTo>
                  <a:lnTo>
                    <a:pt x="247435" y="75384"/>
                  </a:lnTo>
                  <a:lnTo>
                    <a:pt x="219837" y="36147"/>
                  </a:lnTo>
                  <a:lnTo>
                    <a:pt x="178903" y="9697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87067" y="33665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4">
                  <a:moveTo>
                    <a:pt x="0" y="123443"/>
                  </a:moveTo>
                  <a:lnTo>
                    <a:pt x="10120" y="75384"/>
                  </a:lnTo>
                  <a:lnTo>
                    <a:pt x="37718" y="36147"/>
                  </a:lnTo>
                  <a:lnTo>
                    <a:pt x="78652" y="9697"/>
                  </a:lnTo>
                  <a:lnTo>
                    <a:pt x="128777" y="0"/>
                  </a:lnTo>
                  <a:lnTo>
                    <a:pt x="178903" y="9697"/>
                  </a:lnTo>
                  <a:lnTo>
                    <a:pt x="219837" y="36147"/>
                  </a:lnTo>
                  <a:lnTo>
                    <a:pt x="247435" y="75384"/>
                  </a:lnTo>
                  <a:lnTo>
                    <a:pt x="257556" y="123443"/>
                  </a:lnTo>
                  <a:lnTo>
                    <a:pt x="247435" y="171503"/>
                  </a:lnTo>
                  <a:lnTo>
                    <a:pt x="219837" y="210740"/>
                  </a:lnTo>
                  <a:lnTo>
                    <a:pt x="178903" y="237190"/>
                  </a:lnTo>
                  <a:lnTo>
                    <a:pt x="128777" y="246887"/>
                  </a:lnTo>
                  <a:lnTo>
                    <a:pt x="78652" y="237190"/>
                  </a:lnTo>
                  <a:lnTo>
                    <a:pt x="37718" y="210740"/>
                  </a:lnTo>
                  <a:lnTo>
                    <a:pt x="10120" y="171503"/>
                  </a:lnTo>
                  <a:lnTo>
                    <a:pt x="0" y="1234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20" y="3374136"/>
              <a:ext cx="416052" cy="2484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3961" y="1365884"/>
              <a:ext cx="986790" cy="2162810"/>
            </a:xfrm>
            <a:custGeom>
              <a:avLst/>
              <a:gdLst/>
              <a:ahLst/>
              <a:cxnLst/>
              <a:rect l="l" t="t" r="r" b="b"/>
              <a:pathLst>
                <a:path w="986789" h="2162810">
                  <a:moveTo>
                    <a:pt x="986663" y="2039112"/>
                  </a:moveTo>
                  <a:lnTo>
                    <a:pt x="961186" y="2050732"/>
                  </a:lnTo>
                  <a:lnTo>
                    <a:pt x="958710" y="2042287"/>
                  </a:lnTo>
                  <a:lnTo>
                    <a:pt x="954836" y="2045893"/>
                  </a:lnTo>
                  <a:lnTo>
                    <a:pt x="945045" y="2024380"/>
                  </a:lnTo>
                  <a:lnTo>
                    <a:pt x="945045" y="2054987"/>
                  </a:lnTo>
                  <a:lnTo>
                    <a:pt x="938504" y="2061070"/>
                  </a:lnTo>
                  <a:lnTo>
                    <a:pt x="934554" y="2062873"/>
                  </a:lnTo>
                  <a:lnTo>
                    <a:pt x="923074" y="2050516"/>
                  </a:lnTo>
                  <a:lnTo>
                    <a:pt x="923074" y="2075408"/>
                  </a:lnTo>
                  <a:lnTo>
                    <a:pt x="909777" y="2087778"/>
                  </a:lnTo>
                  <a:lnTo>
                    <a:pt x="907415" y="2086610"/>
                  </a:lnTo>
                  <a:lnTo>
                    <a:pt x="907440" y="2089950"/>
                  </a:lnTo>
                  <a:lnTo>
                    <a:pt x="902970" y="2094103"/>
                  </a:lnTo>
                  <a:lnTo>
                    <a:pt x="907478" y="2095804"/>
                  </a:lnTo>
                  <a:lnTo>
                    <a:pt x="907669" y="2118347"/>
                  </a:lnTo>
                  <a:lnTo>
                    <a:pt x="49123" y="2125903"/>
                  </a:lnTo>
                  <a:lnTo>
                    <a:pt x="656958" y="1782610"/>
                  </a:lnTo>
                  <a:lnTo>
                    <a:pt x="922413" y="2068423"/>
                  </a:lnTo>
                  <a:lnTo>
                    <a:pt x="917321" y="2070735"/>
                  </a:lnTo>
                  <a:lnTo>
                    <a:pt x="923074" y="2075408"/>
                  </a:lnTo>
                  <a:lnTo>
                    <a:pt x="923074" y="2050516"/>
                  </a:lnTo>
                  <a:lnTo>
                    <a:pt x="668299" y="1776209"/>
                  </a:lnTo>
                  <a:lnTo>
                    <a:pt x="787565" y="1708848"/>
                  </a:lnTo>
                  <a:lnTo>
                    <a:pt x="945045" y="2054987"/>
                  </a:lnTo>
                  <a:lnTo>
                    <a:pt x="945045" y="2024380"/>
                  </a:lnTo>
                  <a:lnTo>
                    <a:pt x="798652" y="1702587"/>
                  </a:lnTo>
                  <a:lnTo>
                    <a:pt x="920635" y="1633689"/>
                  </a:lnTo>
                  <a:lnTo>
                    <a:pt x="936244" y="1661287"/>
                  </a:lnTo>
                  <a:lnTo>
                    <a:pt x="966558" y="1616329"/>
                  </a:lnTo>
                  <a:lnTo>
                    <a:pt x="983869" y="1590675"/>
                  </a:lnTo>
                  <a:lnTo>
                    <a:pt x="898779" y="1594993"/>
                  </a:lnTo>
                  <a:lnTo>
                    <a:pt x="914361" y="1622590"/>
                  </a:lnTo>
                  <a:lnTo>
                    <a:pt x="793356" y="1690941"/>
                  </a:lnTo>
                  <a:lnTo>
                    <a:pt x="782269" y="1666570"/>
                  </a:lnTo>
                  <a:lnTo>
                    <a:pt x="782269" y="1697202"/>
                  </a:lnTo>
                  <a:lnTo>
                    <a:pt x="659396" y="1766620"/>
                  </a:lnTo>
                  <a:lnTo>
                    <a:pt x="648042" y="1754403"/>
                  </a:lnTo>
                  <a:lnTo>
                    <a:pt x="648042" y="1773021"/>
                  </a:lnTo>
                  <a:lnTo>
                    <a:pt x="54597" y="2108238"/>
                  </a:lnTo>
                  <a:lnTo>
                    <a:pt x="497941" y="1611414"/>
                  </a:lnTo>
                  <a:lnTo>
                    <a:pt x="648042" y="1773021"/>
                  </a:lnTo>
                  <a:lnTo>
                    <a:pt x="648042" y="1754403"/>
                  </a:lnTo>
                  <a:lnTo>
                    <a:pt x="506412" y="1601914"/>
                  </a:lnTo>
                  <a:lnTo>
                    <a:pt x="660412" y="1429334"/>
                  </a:lnTo>
                  <a:lnTo>
                    <a:pt x="782269" y="1697202"/>
                  </a:lnTo>
                  <a:lnTo>
                    <a:pt x="782269" y="1666570"/>
                  </a:lnTo>
                  <a:lnTo>
                    <a:pt x="677151" y="1435455"/>
                  </a:lnTo>
                  <a:lnTo>
                    <a:pt x="905814" y="1556956"/>
                  </a:lnTo>
                  <a:lnTo>
                    <a:pt x="903224" y="1559306"/>
                  </a:lnTo>
                  <a:lnTo>
                    <a:pt x="911364" y="1562455"/>
                  </a:lnTo>
                  <a:lnTo>
                    <a:pt x="897509" y="1588516"/>
                  </a:lnTo>
                  <a:lnTo>
                    <a:pt x="982726" y="1590548"/>
                  </a:lnTo>
                  <a:lnTo>
                    <a:pt x="982091" y="1589684"/>
                  </a:lnTo>
                  <a:lnTo>
                    <a:pt x="982726" y="1589913"/>
                  </a:lnTo>
                  <a:lnTo>
                    <a:pt x="970673" y="1547241"/>
                  </a:lnTo>
                  <a:lnTo>
                    <a:pt x="959612" y="1507998"/>
                  </a:lnTo>
                  <a:lnTo>
                    <a:pt x="937933" y="1527721"/>
                  </a:lnTo>
                  <a:lnTo>
                    <a:pt x="933310" y="1521206"/>
                  </a:lnTo>
                  <a:lnTo>
                    <a:pt x="931583" y="1524444"/>
                  </a:lnTo>
                  <a:lnTo>
                    <a:pt x="925271" y="1517523"/>
                  </a:lnTo>
                  <a:lnTo>
                    <a:pt x="925271" y="1536331"/>
                  </a:lnTo>
                  <a:lnTo>
                    <a:pt x="922261" y="1541995"/>
                  </a:lnTo>
                  <a:lnTo>
                    <a:pt x="915771" y="1547888"/>
                  </a:lnTo>
                  <a:lnTo>
                    <a:pt x="670775" y="1417726"/>
                  </a:lnTo>
                  <a:lnTo>
                    <a:pt x="743242" y="1336522"/>
                  </a:lnTo>
                  <a:lnTo>
                    <a:pt x="925271" y="1536331"/>
                  </a:lnTo>
                  <a:lnTo>
                    <a:pt x="925271" y="1517523"/>
                  </a:lnTo>
                  <a:lnTo>
                    <a:pt x="751725" y="1326997"/>
                  </a:lnTo>
                  <a:lnTo>
                    <a:pt x="937933" y="1118336"/>
                  </a:lnTo>
                  <a:lnTo>
                    <a:pt x="961644" y="1139444"/>
                  </a:lnTo>
                  <a:lnTo>
                    <a:pt x="972185" y="1100455"/>
                  </a:lnTo>
                  <a:lnTo>
                    <a:pt x="983869" y="1057275"/>
                  </a:lnTo>
                  <a:lnTo>
                    <a:pt x="978890" y="1059256"/>
                  </a:lnTo>
                  <a:lnTo>
                    <a:pt x="982726" y="1057275"/>
                  </a:lnTo>
                  <a:lnTo>
                    <a:pt x="981862" y="1056868"/>
                  </a:lnTo>
                  <a:lnTo>
                    <a:pt x="982726" y="1056894"/>
                  </a:lnTo>
                  <a:lnTo>
                    <a:pt x="965441" y="1031748"/>
                  </a:lnTo>
                  <a:lnTo>
                    <a:pt x="934453" y="986663"/>
                  </a:lnTo>
                  <a:lnTo>
                    <a:pt x="928458" y="997521"/>
                  </a:lnTo>
                  <a:lnTo>
                    <a:pt x="928458" y="1109891"/>
                  </a:lnTo>
                  <a:lnTo>
                    <a:pt x="743140" y="1317574"/>
                  </a:lnTo>
                  <a:lnTo>
                    <a:pt x="734656" y="1308265"/>
                  </a:lnTo>
                  <a:lnTo>
                    <a:pt x="734656" y="1327086"/>
                  </a:lnTo>
                  <a:lnTo>
                    <a:pt x="663905" y="1406372"/>
                  </a:lnTo>
                  <a:lnTo>
                    <a:pt x="650557" y="1377035"/>
                  </a:lnTo>
                  <a:lnTo>
                    <a:pt x="650557" y="1421333"/>
                  </a:lnTo>
                  <a:lnTo>
                    <a:pt x="497751" y="1592592"/>
                  </a:lnTo>
                  <a:lnTo>
                    <a:pt x="489280" y="1583474"/>
                  </a:lnTo>
                  <a:lnTo>
                    <a:pt x="489280" y="1602092"/>
                  </a:lnTo>
                  <a:lnTo>
                    <a:pt x="63957" y="2078748"/>
                  </a:lnTo>
                  <a:lnTo>
                    <a:pt x="403390" y="1509610"/>
                  </a:lnTo>
                  <a:lnTo>
                    <a:pt x="489280" y="1602092"/>
                  </a:lnTo>
                  <a:lnTo>
                    <a:pt x="489280" y="1583474"/>
                  </a:lnTo>
                  <a:lnTo>
                    <a:pt x="410146" y="1498282"/>
                  </a:lnTo>
                  <a:lnTo>
                    <a:pt x="502843" y="1342859"/>
                  </a:lnTo>
                  <a:lnTo>
                    <a:pt x="650557" y="1421333"/>
                  </a:lnTo>
                  <a:lnTo>
                    <a:pt x="650557" y="1377035"/>
                  </a:lnTo>
                  <a:lnTo>
                    <a:pt x="650151" y="1376146"/>
                  </a:lnTo>
                  <a:lnTo>
                    <a:pt x="650151" y="1406766"/>
                  </a:lnTo>
                  <a:lnTo>
                    <a:pt x="509333" y="1331963"/>
                  </a:lnTo>
                  <a:lnTo>
                    <a:pt x="569912" y="1230401"/>
                  </a:lnTo>
                  <a:lnTo>
                    <a:pt x="650151" y="1406766"/>
                  </a:lnTo>
                  <a:lnTo>
                    <a:pt x="650151" y="1376146"/>
                  </a:lnTo>
                  <a:lnTo>
                    <a:pt x="577824" y="1217129"/>
                  </a:lnTo>
                  <a:lnTo>
                    <a:pt x="600240" y="1179537"/>
                  </a:lnTo>
                  <a:lnTo>
                    <a:pt x="734656" y="1327086"/>
                  </a:lnTo>
                  <a:lnTo>
                    <a:pt x="734656" y="1308265"/>
                  </a:lnTo>
                  <a:lnTo>
                    <a:pt x="607034" y="1168146"/>
                  </a:lnTo>
                  <a:lnTo>
                    <a:pt x="666699" y="1068108"/>
                  </a:lnTo>
                  <a:lnTo>
                    <a:pt x="906602" y="1064704"/>
                  </a:lnTo>
                  <a:lnTo>
                    <a:pt x="906907" y="1087907"/>
                  </a:lnTo>
                  <a:lnTo>
                    <a:pt x="904748" y="1088771"/>
                  </a:lnTo>
                  <a:lnTo>
                    <a:pt x="906945" y="1090739"/>
                  </a:lnTo>
                  <a:lnTo>
                    <a:pt x="907034" y="1096391"/>
                  </a:lnTo>
                  <a:lnTo>
                    <a:pt x="910996" y="1094346"/>
                  </a:lnTo>
                  <a:lnTo>
                    <a:pt x="928458" y="1109891"/>
                  </a:lnTo>
                  <a:lnTo>
                    <a:pt x="928458" y="997521"/>
                  </a:lnTo>
                  <a:lnTo>
                    <a:pt x="919099" y="1014476"/>
                  </a:lnTo>
                  <a:lnTo>
                    <a:pt x="906246" y="1007376"/>
                  </a:lnTo>
                  <a:lnTo>
                    <a:pt x="906246" y="1037742"/>
                  </a:lnTo>
                  <a:lnTo>
                    <a:pt x="898296" y="1052131"/>
                  </a:lnTo>
                  <a:lnTo>
                    <a:pt x="674331" y="1055306"/>
                  </a:lnTo>
                  <a:lnTo>
                    <a:pt x="746798" y="933792"/>
                  </a:lnTo>
                  <a:lnTo>
                    <a:pt x="906030" y="1021803"/>
                  </a:lnTo>
                  <a:lnTo>
                    <a:pt x="906246" y="1037742"/>
                  </a:lnTo>
                  <a:lnTo>
                    <a:pt x="906246" y="1007376"/>
                  </a:lnTo>
                  <a:lnTo>
                    <a:pt x="753325" y="922845"/>
                  </a:lnTo>
                  <a:lnTo>
                    <a:pt x="950302" y="592582"/>
                  </a:lnTo>
                  <a:lnTo>
                    <a:pt x="977646" y="608838"/>
                  </a:lnTo>
                  <a:lnTo>
                    <a:pt x="980109" y="575183"/>
                  </a:lnTo>
                  <a:lnTo>
                    <a:pt x="983869" y="523875"/>
                  </a:lnTo>
                  <a:lnTo>
                    <a:pt x="981837" y="525183"/>
                  </a:lnTo>
                  <a:lnTo>
                    <a:pt x="982726" y="523875"/>
                  </a:lnTo>
                  <a:lnTo>
                    <a:pt x="981862" y="523925"/>
                  </a:lnTo>
                  <a:lnTo>
                    <a:pt x="982726" y="523494"/>
                  </a:lnTo>
                  <a:lnTo>
                    <a:pt x="934643" y="498983"/>
                  </a:lnTo>
                  <a:lnTo>
                    <a:pt x="934643" y="594042"/>
                  </a:lnTo>
                  <a:lnTo>
                    <a:pt x="742213" y="916711"/>
                  </a:lnTo>
                  <a:lnTo>
                    <a:pt x="735685" y="913104"/>
                  </a:lnTo>
                  <a:lnTo>
                    <a:pt x="735685" y="927658"/>
                  </a:lnTo>
                  <a:lnTo>
                    <a:pt x="659434" y="1055509"/>
                  </a:lnTo>
                  <a:lnTo>
                    <a:pt x="651802" y="1055624"/>
                  </a:lnTo>
                  <a:lnTo>
                    <a:pt x="651802" y="1068324"/>
                  </a:lnTo>
                  <a:lnTo>
                    <a:pt x="598106" y="1158354"/>
                  </a:lnTo>
                  <a:lnTo>
                    <a:pt x="591312" y="1150899"/>
                  </a:lnTo>
                  <a:lnTo>
                    <a:pt x="591312" y="1169746"/>
                  </a:lnTo>
                  <a:lnTo>
                    <a:pt x="571436" y="1203083"/>
                  </a:lnTo>
                  <a:lnTo>
                    <a:pt x="563524" y="1185697"/>
                  </a:lnTo>
                  <a:lnTo>
                    <a:pt x="563524" y="1216355"/>
                  </a:lnTo>
                  <a:lnTo>
                    <a:pt x="498119" y="1326007"/>
                  </a:lnTo>
                  <a:lnTo>
                    <a:pt x="491629" y="1322565"/>
                  </a:lnTo>
                  <a:lnTo>
                    <a:pt x="491629" y="1336903"/>
                  </a:lnTo>
                  <a:lnTo>
                    <a:pt x="401154" y="1488592"/>
                  </a:lnTo>
                  <a:lnTo>
                    <a:pt x="34937" y="1094244"/>
                  </a:lnTo>
                  <a:lnTo>
                    <a:pt x="491629" y="1336903"/>
                  </a:lnTo>
                  <a:lnTo>
                    <a:pt x="491629" y="1322565"/>
                  </a:lnTo>
                  <a:lnTo>
                    <a:pt x="29718" y="1077125"/>
                  </a:lnTo>
                  <a:lnTo>
                    <a:pt x="497179" y="1070508"/>
                  </a:lnTo>
                  <a:lnTo>
                    <a:pt x="563524" y="1216355"/>
                  </a:lnTo>
                  <a:lnTo>
                    <a:pt x="563524" y="1185697"/>
                  </a:lnTo>
                  <a:lnTo>
                    <a:pt x="521309" y="1092873"/>
                  </a:lnTo>
                  <a:lnTo>
                    <a:pt x="591312" y="1169746"/>
                  </a:lnTo>
                  <a:lnTo>
                    <a:pt x="591312" y="1150899"/>
                  </a:lnTo>
                  <a:lnTo>
                    <a:pt x="517855" y="1070216"/>
                  </a:lnTo>
                  <a:lnTo>
                    <a:pt x="651802" y="1068324"/>
                  </a:lnTo>
                  <a:lnTo>
                    <a:pt x="651802" y="1055624"/>
                  </a:lnTo>
                  <a:lnTo>
                    <a:pt x="506437" y="1057668"/>
                  </a:lnTo>
                  <a:lnTo>
                    <a:pt x="504139" y="1055141"/>
                  </a:lnTo>
                  <a:lnTo>
                    <a:pt x="489458" y="1022870"/>
                  </a:lnTo>
                  <a:lnTo>
                    <a:pt x="489458" y="1057910"/>
                  </a:lnTo>
                  <a:lnTo>
                    <a:pt x="29083" y="1064425"/>
                  </a:lnTo>
                  <a:lnTo>
                    <a:pt x="338023" y="891679"/>
                  </a:lnTo>
                  <a:lnTo>
                    <a:pt x="489458" y="1057910"/>
                  </a:lnTo>
                  <a:lnTo>
                    <a:pt x="489458" y="1022870"/>
                  </a:lnTo>
                  <a:lnTo>
                    <a:pt x="476275" y="993902"/>
                  </a:lnTo>
                  <a:lnTo>
                    <a:pt x="476275" y="1024534"/>
                  </a:lnTo>
                  <a:lnTo>
                    <a:pt x="349440" y="885291"/>
                  </a:lnTo>
                  <a:lnTo>
                    <a:pt x="400050" y="856996"/>
                  </a:lnTo>
                  <a:lnTo>
                    <a:pt x="476275" y="1024534"/>
                  </a:lnTo>
                  <a:lnTo>
                    <a:pt x="476275" y="993902"/>
                  </a:lnTo>
                  <a:lnTo>
                    <a:pt x="411175" y="850785"/>
                  </a:lnTo>
                  <a:lnTo>
                    <a:pt x="503377" y="799223"/>
                  </a:lnTo>
                  <a:lnTo>
                    <a:pt x="735685" y="927658"/>
                  </a:lnTo>
                  <a:lnTo>
                    <a:pt x="735685" y="913104"/>
                  </a:lnTo>
                  <a:lnTo>
                    <a:pt x="516470" y="791908"/>
                  </a:lnTo>
                  <a:lnTo>
                    <a:pt x="912825" y="570280"/>
                  </a:lnTo>
                  <a:lnTo>
                    <a:pt x="925626" y="577900"/>
                  </a:lnTo>
                  <a:lnTo>
                    <a:pt x="934643" y="594042"/>
                  </a:lnTo>
                  <a:lnTo>
                    <a:pt x="934643" y="498983"/>
                  </a:lnTo>
                  <a:lnTo>
                    <a:pt x="906780" y="484771"/>
                  </a:lnTo>
                  <a:lnTo>
                    <a:pt x="906564" y="516547"/>
                  </a:lnTo>
                  <a:lnTo>
                    <a:pt x="906373" y="516547"/>
                  </a:lnTo>
                  <a:lnTo>
                    <a:pt x="906373" y="543471"/>
                  </a:lnTo>
                  <a:lnTo>
                    <a:pt x="906272" y="559282"/>
                  </a:lnTo>
                  <a:lnTo>
                    <a:pt x="503339" y="784656"/>
                  </a:lnTo>
                  <a:lnTo>
                    <a:pt x="490245" y="777417"/>
                  </a:lnTo>
                  <a:lnTo>
                    <a:pt x="490245" y="791972"/>
                  </a:lnTo>
                  <a:lnTo>
                    <a:pt x="405892" y="839152"/>
                  </a:lnTo>
                  <a:lnTo>
                    <a:pt x="394766" y="814705"/>
                  </a:lnTo>
                  <a:lnTo>
                    <a:pt x="394766" y="845375"/>
                  </a:lnTo>
                  <a:lnTo>
                    <a:pt x="340652" y="875639"/>
                  </a:lnTo>
                  <a:lnTo>
                    <a:pt x="35458" y="540562"/>
                  </a:lnTo>
                  <a:lnTo>
                    <a:pt x="330238" y="703516"/>
                  </a:lnTo>
                  <a:lnTo>
                    <a:pt x="394766" y="845375"/>
                  </a:lnTo>
                  <a:lnTo>
                    <a:pt x="394766" y="814705"/>
                  </a:lnTo>
                  <a:lnTo>
                    <a:pt x="348881" y="713816"/>
                  </a:lnTo>
                  <a:lnTo>
                    <a:pt x="490245" y="791972"/>
                  </a:lnTo>
                  <a:lnTo>
                    <a:pt x="490245" y="777417"/>
                  </a:lnTo>
                  <a:lnTo>
                    <a:pt x="340029" y="694359"/>
                  </a:lnTo>
                  <a:lnTo>
                    <a:pt x="321386" y="653376"/>
                  </a:lnTo>
                  <a:lnTo>
                    <a:pt x="321386" y="684047"/>
                  </a:lnTo>
                  <a:lnTo>
                    <a:pt x="29692" y="522795"/>
                  </a:lnTo>
                  <a:lnTo>
                    <a:pt x="248767" y="524408"/>
                  </a:lnTo>
                  <a:lnTo>
                    <a:pt x="321386" y="684047"/>
                  </a:lnTo>
                  <a:lnTo>
                    <a:pt x="321386" y="653376"/>
                  </a:lnTo>
                  <a:lnTo>
                    <a:pt x="262775" y="524510"/>
                  </a:lnTo>
                  <a:lnTo>
                    <a:pt x="898398" y="529196"/>
                  </a:lnTo>
                  <a:lnTo>
                    <a:pt x="906373" y="543471"/>
                  </a:lnTo>
                  <a:lnTo>
                    <a:pt x="906373" y="516547"/>
                  </a:lnTo>
                  <a:lnTo>
                    <a:pt x="256984" y="511771"/>
                  </a:lnTo>
                  <a:lnTo>
                    <a:pt x="24193" y="0"/>
                  </a:lnTo>
                  <a:lnTo>
                    <a:pt x="12636" y="5334"/>
                  </a:lnTo>
                  <a:lnTo>
                    <a:pt x="242963" y="511670"/>
                  </a:lnTo>
                  <a:lnTo>
                    <a:pt x="4749" y="509905"/>
                  </a:lnTo>
                  <a:lnTo>
                    <a:pt x="4699" y="516255"/>
                  </a:lnTo>
                  <a:lnTo>
                    <a:pt x="0" y="520585"/>
                  </a:lnTo>
                  <a:lnTo>
                    <a:pt x="329234" y="882027"/>
                  </a:lnTo>
                  <a:lnTo>
                    <a:pt x="1600" y="1065276"/>
                  </a:lnTo>
                  <a:lnTo>
                    <a:pt x="4686" y="1070800"/>
                  </a:lnTo>
                  <a:lnTo>
                    <a:pt x="4686" y="1071003"/>
                  </a:lnTo>
                  <a:lnTo>
                    <a:pt x="50" y="1075309"/>
                  </a:lnTo>
                  <a:lnTo>
                    <a:pt x="394398" y="1499933"/>
                  </a:lnTo>
                  <a:lnTo>
                    <a:pt x="19062" y="2129294"/>
                  </a:lnTo>
                  <a:lnTo>
                    <a:pt x="24498" y="2132533"/>
                  </a:lnTo>
                  <a:lnTo>
                    <a:pt x="24561" y="2138819"/>
                  </a:lnTo>
                  <a:lnTo>
                    <a:pt x="907783" y="2131047"/>
                  </a:lnTo>
                  <a:lnTo>
                    <a:pt x="908050" y="2162810"/>
                  </a:lnTo>
                  <a:lnTo>
                    <a:pt x="983449" y="2124303"/>
                  </a:lnTo>
                  <a:lnTo>
                    <a:pt x="983869" y="2124087"/>
                  </a:lnTo>
                  <a:lnTo>
                    <a:pt x="983500" y="2123910"/>
                  </a:lnTo>
                  <a:lnTo>
                    <a:pt x="985545" y="2069084"/>
                  </a:lnTo>
                  <a:lnTo>
                    <a:pt x="986663" y="2039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7067" y="12329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5">
                  <a:moveTo>
                    <a:pt x="128777" y="0"/>
                  </a:moveTo>
                  <a:lnTo>
                    <a:pt x="78652" y="9697"/>
                  </a:lnTo>
                  <a:lnTo>
                    <a:pt x="37718" y="36147"/>
                  </a:lnTo>
                  <a:lnTo>
                    <a:pt x="10120" y="75384"/>
                  </a:lnTo>
                  <a:lnTo>
                    <a:pt x="0" y="123444"/>
                  </a:lnTo>
                  <a:lnTo>
                    <a:pt x="10120" y="171503"/>
                  </a:lnTo>
                  <a:lnTo>
                    <a:pt x="37718" y="210740"/>
                  </a:lnTo>
                  <a:lnTo>
                    <a:pt x="78652" y="237190"/>
                  </a:lnTo>
                  <a:lnTo>
                    <a:pt x="128777" y="246887"/>
                  </a:lnTo>
                  <a:lnTo>
                    <a:pt x="178903" y="237190"/>
                  </a:lnTo>
                  <a:lnTo>
                    <a:pt x="219837" y="210740"/>
                  </a:lnTo>
                  <a:lnTo>
                    <a:pt x="247435" y="171503"/>
                  </a:lnTo>
                  <a:lnTo>
                    <a:pt x="257556" y="123444"/>
                  </a:lnTo>
                  <a:lnTo>
                    <a:pt x="247435" y="75384"/>
                  </a:lnTo>
                  <a:lnTo>
                    <a:pt x="219837" y="36147"/>
                  </a:lnTo>
                  <a:lnTo>
                    <a:pt x="178903" y="9697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067" y="1232916"/>
              <a:ext cx="257810" cy="247015"/>
            </a:xfrm>
            <a:custGeom>
              <a:avLst/>
              <a:gdLst/>
              <a:ahLst/>
              <a:cxnLst/>
              <a:rect l="l" t="t" r="r" b="b"/>
              <a:pathLst>
                <a:path w="257810" h="247015">
                  <a:moveTo>
                    <a:pt x="0" y="123444"/>
                  </a:moveTo>
                  <a:lnTo>
                    <a:pt x="10120" y="75384"/>
                  </a:lnTo>
                  <a:lnTo>
                    <a:pt x="37718" y="36147"/>
                  </a:lnTo>
                  <a:lnTo>
                    <a:pt x="78652" y="9697"/>
                  </a:lnTo>
                  <a:lnTo>
                    <a:pt x="128777" y="0"/>
                  </a:lnTo>
                  <a:lnTo>
                    <a:pt x="178903" y="9697"/>
                  </a:lnTo>
                  <a:lnTo>
                    <a:pt x="219837" y="36147"/>
                  </a:lnTo>
                  <a:lnTo>
                    <a:pt x="247435" y="75384"/>
                  </a:lnTo>
                  <a:lnTo>
                    <a:pt x="257556" y="123444"/>
                  </a:lnTo>
                  <a:lnTo>
                    <a:pt x="247435" y="171503"/>
                  </a:lnTo>
                  <a:lnTo>
                    <a:pt x="219837" y="210740"/>
                  </a:lnTo>
                  <a:lnTo>
                    <a:pt x="178903" y="237190"/>
                  </a:lnTo>
                  <a:lnTo>
                    <a:pt x="128777" y="246887"/>
                  </a:lnTo>
                  <a:lnTo>
                    <a:pt x="78652" y="237190"/>
                  </a:lnTo>
                  <a:lnTo>
                    <a:pt x="37718" y="210740"/>
                  </a:lnTo>
                  <a:lnTo>
                    <a:pt x="10120" y="171503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9315" y="1769364"/>
              <a:ext cx="256540" cy="247015"/>
            </a:xfrm>
            <a:custGeom>
              <a:avLst/>
              <a:gdLst/>
              <a:ahLst/>
              <a:cxnLst/>
              <a:rect l="l" t="t" r="r" b="b"/>
              <a:pathLst>
                <a:path w="256539" h="247014">
                  <a:moveTo>
                    <a:pt x="128015" y="0"/>
                  </a:moveTo>
                  <a:lnTo>
                    <a:pt x="78170" y="9697"/>
                  </a:lnTo>
                  <a:lnTo>
                    <a:pt x="37480" y="36147"/>
                  </a:lnTo>
                  <a:lnTo>
                    <a:pt x="10054" y="75384"/>
                  </a:lnTo>
                  <a:lnTo>
                    <a:pt x="0" y="123443"/>
                  </a:lnTo>
                  <a:lnTo>
                    <a:pt x="10054" y="171503"/>
                  </a:lnTo>
                  <a:lnTo>
                    <a:pt x="37480" y="210740"/>
                  </a:lnTo>
                  <a:lnTo>
                    <a:pt x="78170" y="237190"/>
                  </a:lnTo>
                  <a:lnTo>
                    <a:pt x="128015" y="246887"/>
                  </a:lnTo>
                  <a:lnTo>
                    <a:pt x="177861" y="237190"/>
                  </a:lnTo>
                  <a:lnTo>
                    <a:pt x="218551" y="210740"/>
                  </a:lnTo>
                  <a:lnTo>
                    <a:pt x="245977" y="171503"/>
                  </a:lnTo>
                  <a:lnTo>
                    <a:pt x="256031" y="123443"/>
                  </a:lnTo>
                  <a:lnTo>
                    <a:pt x="245977" y="75384"/>
                  </a:lnTo>
                  <a:lnTo>
                    <a:pt x="218551" y="36147"/>
                  </a:lnTo>
                  <a:lnTo>
                    <a:pt x="177861" y="969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09315" y="1769364"/>
              <a:ext cx="256540" cy="247015"/>
            </a:xfrm>
            <a:custGeom>
              <a:avLst/>
              <a:gdLst/>
              <a:ahLst/>
              <a:cxnLst/>
              <a:rect l="l" t="t" r="r" b="b"/>
              <a:pathLst>
                <a:path w="256539" h="247014">
                  <a:moveTo>
                    <a:pt x="0" y="123443"/>
                  </a:moveTo>
                  <a:lnTo>
                    <a:pt x="10054" y="75384"/>
                  </a:lnTo>
                  <a:lnTo>
                    <a:pt x="37480" y="36147"/>
                  </a:lnTo>
                  <a:lnTo>
                    <a:pt x="78170" y="9697"/>
                  </a:lnTo>
                  <a:lnTo>
                    <a:pt x="128015" y="0"/>
                  </a:lnTo>
                  <a:lnTo>
                    <a:pt x="177861" y="9697"/>
                  </a:lnTo>
                  <a:lnTo>
                    <a:pt x="218551" y="36147"/>
                  </a:lnTo>
                  <a:lnTo>
                    <a:pt x="245977" y="75384"/>
                  </a:lnTo>
                  <a:lnTo>
                    <a:pt x="256031" y="123443"/>
                  </a:lnTo>
                  <a:lnTo>
                    <a:pt x="245977" y="171503"/>
                  </a:lnTo>
                  <a:lnTo>
                    <a:pt x="218551" y="210740"/>
                  </a:lnTo>
                  <a:lnTo>
                    <a:pt x="177861" y="237190"/>
                  </a:lnTo>
                  <a:lnTo>
                    <a:pt x="128015" y="246887"/>
                  </a:lnTo>
                  <a:lnTo>
                    <a:pt x="78170" y="237190"/>
                  </a:lnTo>
                  <a:lnTo>
                    <a:pt x="37480" y="210740"/>
                  </a:lnTo>
                  <a:lnTo>
                    <a:pt x="10054" y="171503"/>
                  </a:lnTo>
                  <a:lnTo>
                    <a:pt x="0" y="1234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09315" y="1235964"/>
              <a:ext cx="256540" cy="247015"/>
            </a:xfrm>
            <a:custGeom>
              <a:avLst/>
              <a:gdLst/>
              <a:ahLst/>
              <a:cxnLst/>
              <a:rect l="l" t="t" r="r" b="b"/>
              <a:pathLst>
                <a:path w="256539" h="247015">
                  <a:moveTo>
                    <a:pt x="128015" y="0"/>
                  </a:moveTo>
                  <a:lnTo>
                    <a:pt x="78170" y="9697"/>
                  </a:lnTo>
                  <a:lnTo>
                    <a:pt x="37480" y="36147"/>
                  </a:lnTo>
                  <a:lnTo>
                    <a:pt x="10054" y="75384"/>
                  </a:lnTo>
                  <a:lnTo>
                    <a:pt x="0" y="123444"/>
                  </a:lnTo>
                  <a:lnTo>
                    <a:pt x="10054" y="171503"/>
                  </a:lnTo>
                  <a:lnTo>
                    <a:pt x="37480" y="210740"/>
                  </a:lnTo>
                  <a:lnTo>
                    <a:pt x="78170" y="237190"/>
                  </a:lnTo>
                  <a:lnTo>
                    <a:pt x="128015" y="246887"/>
                  </a:lnTo>
                  <a:lnTo>
                    <a:pt x="177861" y="237190"/>
                  </a:lnTo>
                  <a:lnTo>
                    <a:pt x="218551" y="210740"/>
                  </a:lnTo>
                  <a:lnTo>
                    <a:pt x="245977" y="171503"/>
                  </a:lnTo>
                  <a:lnTo>
                    <a:pt x="256031" y="123444"/>
                  </a:lnTo>
                  <a:lnTo>
                    <a:pt x="245977" y="75384"/>
                  </a:lnTo>
                  <a:lnTo>
                    <a:pt x="218551" y="36147"/>
                  </a:lnTo>
                  <a:lnTo>
                    <a:pt x="177861" y="969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9315" y="1235964"/>
              <a:ext cx="256540" cy="247015"/>
            </a:xfrm>
            <a:custGeom>
              <a:avLst/>
              <a:gdLst/>
              <a:ahLst/>
              <a:cxnLst/>
              <a:rect l="l" t="t" r="r" b="b"/>
              <a:pathLst>
                <a:path w="256539" h="247015">
                  <a:moveTo>
                    <a:pt x="0" y="123444"/>
                  </a:moveTo>
                  <a:lnTo>
                    <a:pt x="10054" y="75384"/>
                  </a:lnTo>
                  <a:lnTo>
                    <a:pt x="37480" y="36147"/>
                  </a:lnTo>
                  <a:lnTo>
                    <a:pt x="78170" y="9697"/>
                  </a:lnTo>
                  <a:lnTo>
                    <a:pt x="128015" y="0"/>
                  </a:lnTo>
                  <a:lnTo>
                    <a:pt x="177861" y="9697"/>
                  </a:lnTo>
                  <a:lnTo>
                    <a:pt x="218551" y="36147"/>
                  </a:lnTo>
                  <a:lnTo>
                    <a:pt x="245977" y="75384"/>
                  </a:lnTo>
                  <a:lnTo>
                    <a:pt x="256031" y="123444"/>
                  </a:lnTo>
                  <a:lnTo>
                    <a:pt x="245977" y="171503"/>
                  </a:lnTo>
                  <a:lnTo>
                    <a:pt x="218551" y="210740"/>
                  </a:lnTo>
                  <a:lnTo>
                    <a:pt x="177861" y="237190"/>
                  </a:lnTo>
                  <a:lnTo>
                    <a:pt x="128015" y="246887"/>
                  </a:lnTo>
                  <a:lnTo>
                    <a:pt x="78170" y="237190"/>
                  </a:lnTo>
                  <a:lnTo>
                    <a:pt x="37480" y="210740"/>
                  </a:lnTo>
                  <a:lnTo>
                    <a:pt x="10054" y="171503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1575" y="1350772"/>
              <a:ext cx="968375" cy="541655"/>
            </a:xfrm>
            <a:custGeom>
              <a:avLst/>
              <a:gdLst/>
              <a:ahLst/>
              <a:cxnLst/>
              <a:rect l="l" t="t" r="r" b="b"/>
              <a:pathLst>
                <a:path w="968375" h="541655">
                  <a:moveTo>
                    <a:pt x="898427" y="509940"/>
                  </a:moveTo>
                  <a:lnTo>
                    <a:pt x="883031" y="537717"/>
                  </a:lnTo>
                  <a:lnTo>
                    <a:pt x="968121" y="541401"/>
                  </a:lnTo>
                  <a:lnTo>
                    <a:pt x="950831" y="516127"/>
                  </a:lnTo>
                  <a:lnTo>
                    <a:pt x="909574" y="516127"/>
                  </a:lnTo>
                  <a:lnTo>
                    <a:pt x="898427" y="509940"/>
                  </a:lnTo>
                  <a:close/>
                </a:path>
                <a:path w="968375" h="541655">
                  <a:moveTo>
                    <a:pt x="904599" y="498806"/>
                  </a:moveTo>
                  <a:lnTo>
                    <a:pt x="898427" y="509940"/>
                  </a:lnTo>
                  <a:lnTo>
                    <a:pt x="909574" y="516127"/>
                  </a:lnTo>
                  <a:lnTo>
                    <a:pt x="915669" y="504951"/>
                  </a:lnTo>
                  <a:lnTo>
                    <a:pt x="904599" y="498806"/>
                  </a:lnTo>
                  <a:close/>
                </a:path>
                <a:path w="968375" h="541655">
                  <a:moveTo>
                    <a:pt x="919988" y="471042"/>
                  </a:moveTo>
                  <a:lnTo>
                    <a:pt x="904599" y="498806"/>
                  </a:lnTo>
                  <a:lnTo>
                    <a:pt x="915669" y="504951"/>
                  </a:lnTo>
                  <a:lnTo>
                    <a:pt x="909574" y="516127"/>
                  </a:lnTo>
                  <a:lnTo>
                    <a:pt x="950831" y="516127"/>
                  </a:lnTo>
                  <a:lnTo>
                    <a:pt x="919988" y="471042"/>
                  </a:lnTo>
                  <a:close/>
                </a:path>
                <a:path w="968375" h="541655">
                  <a:moveTo>
                    <a:pt x="6096" y="0"/>
                  </a:moveTo>
                  <a:lnTo>
                    <a:pt x="0" y="11175"/>
                  </a:lnTo>
                  <a:lnTo>
                    <a:pt x="898427" y="509940"/>
                  </a:lnTo>
                  <a:lnTo>
                    <a:pt x="904599" y="49880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9315" y="230276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128015" y="0"/>
                  </a:moveTo>
                  <a:lnTo>
                    <a:pt x="78170" y="9632"/>
                  </a:lnTo>
                  <a:lnTo>
                    <a:pt x="37480" y="35909"/>
                  </a:lnTo>
                  <a:lnTo>
                    <a:pt x="10054" y="74902"/>
                  </a:lnTo>
                  <a:lnTo>
                    <a:pt x="0" y="122681"/>
                  </a:lnTo>
                  <a:lnTo>
                    <a:pt x="10054" y="170461"/>
                  </a:lnTo>
                  <a:lnTo>
                    <a:pt x="37480" y="209454"/>
                  </a:lnTo>
                  <a:lnTo>
                    <a:pt x="78170" y="235731"/>
                  </a:lnTo>
                  <a:lnTo>
                    <a:pt x="128015" y="245363"/>
                  </a:lnTo>
                  <a:lnTo>
                    <a:pt x="177861" y="235731"/>
                  </a:lnTo>
                  <a:lnTo>
                    <a:pt x="218551" y="209454"/>
                  </a:lnTo>
                  <a:lnTo>
                    <a:pt x="245977" y="170461"/>
                  </a:lnTo>
                  <a:lnTo>
                    <a:pt x="256031" y="122681"/>
                  </a:lnTo>
                  <a:lnTo>
                    <a:pt x="245977" y="74902"/>
                  </a:lnTo>
                  <a:lnTo>
                    <a:pt x="218551" y="35909"/>
                  </a:lnTo>
                  <a:lnTo>
                    <a:pt x="177861" y="963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9315" y="230276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0" y="122681"/>
                  </a:moveTo>
                  <a:lnTo>
                    <a:pt x="10054" y="74902"/>
                  </a:lnTo>
                  <a:lnTo>
                    <a:pt x="37480" y="35909"/>
                  </a:lnTo>
                  <a:lnTo>
                    <a:pt x="78170" y="9632"/>
                  </a:lnTo>
                  <a:lnTo>
                    <a:pt x="128015" y="0"/>
                  </a:lnTo>
                  <a:lnTo>
                    <a:pt x="177861" y="9632"/>
                  </a:lnTo>
                  <a:lnTo>
                    <a:pt x="218551" y="35909"/>
                  </a:lnTo>
                  <a:lnTo>
                    <a:pt x="245977" y="74902"/>
                  </a:lnTo>
                  <a:lnTo>
                    <a:pt x="256031" y="122681"/>
                  </a:lnTo>
                  <a:lnTo>
                    <a:pt x="245977" y="170461"/>
                  </a:lnTo>
                  <a:lnTo>
                    <a:pt x="218551" y="209454"/>
                  </a:lnTo>
                  <a:lnTo>
                    <a:pt x="177861" y="235731"/>
                  </a:lnTo>
                  <a:lnTo>
                    <a:pt x="128015" y="245363"/>
                  </a:lnTo>
                  <a:lnTo>
                    <a:pt x="78170" y="235731"/>
                  </a:lnTo>
                  <a:lnTo>
                    <a:pt x="37480" y="209454"/>
                  </a:lnTo>
                  <a:lnTo>
                    <a:pt x="10054" y="170461"/>
                  </a:lnTo>
                  <a:lnTo>
                    <a:pt x="0" y="1226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9924" y="1352042"/>
              <a:ext cx="970280" cy="1073785"/>
            </a:xfrm>
            <a:custGeom>
              <a:avLst/>
              <a:gdLst/>
              <a:ahLst/>
              <a:cxnLst/>
              <a:rect l="l" t="t" r="r" b="b"/>
              <a:pathLst>
                <a:path w="970280" h="1073785">
                  <a:moveTo>
                    <a:pt x="914028" y="1021189"/>
                  </a:moveTo>
                  <a:lnTo>
                    <a:pt x="890397" y="1042543"/>
                  </a:lnTo>
                  <a:lnTo>
                    <a:pt x="969772" y="1073531"/>
                  </a:lnTo>
                  <a:lnTo>
                    <a:pt x="957896" y="1030605"/>
                  </a:lnTo>
                  <a:lnTo>
                    <a:pt x="922527" y="1030605"/>
                  </a:lnTo>
                  <a:lnTo>
                    <a:pt x="914028" y="1021189"/>
                  </a:lnTo>
                  <a:close/>
                </a:path>
                <a:path w="970280" h="1073785">
                  <a:moveTo>
                    <a:pt x="923435" y="1012689"/>
                  </a:moveTo>
                  <a:lnTo>
                    <a:pt x="914028" y="1021189"/>
                  </a:lnTo>
                  <a:lnTo>
                    <a:pt x="922527" y="1030605"/>
                  </a:lnTo>
                  <a:lnTo>
                    <a:pt x="931926" y="1022096"/>
                  </a:lnTo>
                  <a:lnTo>
                    <a:pt x="923435" y="1012689"/>
                  </a:lnTo>
                  <a:close/>
                </a:path>
                <a:path w="970280" h="1073785">
                  <a:moveTo>
                    <a:pt x="947038" y="991362"/>
                  </a:moveTo>
                  <a:lnTo>
                    <a:pt x="923435" y="1012689"/>
                  </a:lnTo>
                  <a:lnTo>
                    <a:pt x="931926" y="1022096"/>
                  </a:lnTo>
                  <a:lnTo>
                    <a:pt x="922527" y="1030605"/>
                  </a:lnTo>
                  <a:lnTo>
                    <a:pt x="957896" y="1030605"/>
                  </a:lnTo>
                  <a:lnTo>
                    <a:pt x="947038" y="991362"/>
                  </a:lnTo>
                  <a:close/>
                </a:path>
                <a:path w="970280" h="1073785">
                  <a:moveTo>
                    <a:pt x="9398" y="0"/>
                  </a:moveTo>
                  <a:lnTo>
                    <a:pt x="0" y="8636"/>
                  </a:lnTo>
                  <a:lnTo>
                    <a:pt x="914028" y="1021189"/>
                  </a:lnTo>
                  <a:lnTo>
                    <a:pt x="923435" y="1012689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09315" y="283616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128015" y="0"/>
                  </a:moveTo>
                  <a:lnTo>
                    <a:pt x="78170" y="9632"/>
                  </a:lnTo>
                  <a:lnTo>
                    <a:pt x="37480" y="35909"/>
                  </a:lnTo>
                  <a:lnTo>
                    <a:pt x="10054" y="74902"/>
                  </a:lnTo>
                  <a:lnTo>
                    <a:pt x="0" y="122681"/>
                  </a:lnTo>
                  <a:lnTo>
                    <a:pt x="10054" y="170461"/>
                  </a:lnTo>
                  <a:lnTo>
                    <a:pt x="37480" y="209454"/>
                  </a:lnTo>
                  <a:lnTo>
                    <a:pt x="78170" y="235731"/>
                  </a:lnTo>
                  <a:lnTo>
                    <a:pt x="128015" y="245363"/>
                  </a:lnTo>
                  <a:lnTo>
                    <a:pt x="177861" y="235731"/>
                  </a:lnTo>
                  <a:lnTo>
                    <a:pt x="218551" y="209454"/>
                  </a:lnTo>
                  <a:lnTo>
                    <a:pt x="245977" y="170461"/>
                  </a:lnTo>
                  <a:lnTo>
                    <a:pt x="256031" y="122681"/>
                  </a:lnTo>
                  <a:lnTo>
                    <a:pt x="245977" y="74902"/>
                  </a:lnTo>
                  <a:lnTo>
                    <a:pt x="218551" y="35909"/>
                  </a:lnTo>
                  <a:lnTo>
                    <a:pt x="177861" y="963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9315" y="283616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0" y="122681"/>
                  </a:moveTo>
                  <a:lnTo>
                    <a:pt x="10054" y="74902"/>
                  </a:lnTo>
                  <a:lnTo>
                    <a:pt x="37480" y="35909"/>
                  </a:lnTo>
                  <a:lnTo>
                    <a:pt x="78170" y="9632"/>
                  </a:lnTo>
                  <a:lnTo>
                    <a:pt x="128015" y="0"/>
                  </a:lnTo>
                  <a:lnTo>
                    <a:pt x="177861" y="9632"/>
                  </a:lnTo>
                  <a:lnTo>
                    <a:pt x="218551" y="35909"/>
                  </a:lnTo>
                  <a:lnTo>
                    <a:pt x="245977" y="74902"/>
                  </a:lnTo>
                  <a:lnTo>
                    <a:pt x="256031" y="122681"/>
                  </a:lnTo>
                  <a:lnTo>
                    <a:pt x="245977" y="170461"/>
                  </a:lnTo>
                  <a:lnTo>
                    <a:pt x="218551" y="209454"/>
                  </a:lnTo>
                  <a:lnTo>
                    <a:pt x="177861" y="235731"/>
                  </a:lnTo>
                  <a:lnTo>
                    <a:pt x="128015" y="245363"/>
                  </a:lnTo>
                  <a:lnTo>
                    <a:pt x="78170" y="235731"/>
                  </a:lnTo>
                  <a:lnTo>
                    <a:pt x="37480" y="209454"/>
                  </a:lnTo>
                  <a:lnTo>
                    <a:pt x="10054" y="170461"/>
                  </a:lnTo>
                  <a:lnTo>
                    <a:pt x="0" y="1226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39162" y="1353058"/>
              <a:ext cx="970915" cy="1605915"/>
            </a:xfrm>
            <a:custGeom>
              <a:avLst/>
              <a:gdLst/>
              <a:ahLst/>
              <a:cxnLst/>
              <a:rect l="l" t="t" r="r" b="b"/>
              <a:pathLst>
                <a:path w="970914" h="1605914">
                  <a:moveTo>
                    <a:pt x="925808" y="1543943"/>
                  </a:moveTo>
                  <a:lnTo>
                    <a:pt x="898651" y="1560321"/>
                  </a:lnTo>
                  <a:lnTo>
                    <a:pt x="970534" y="1605914"/>
                  </a:lnTo>
                  <a:lnTo>
                    <a:pt x="966555" y="1554733"/>
                  </a:lnTo>
                  <a:lnTo>
                    <a:pt x="932307" y="1554733"/>
                  </a:lnTo>
                  <a:lnTo>
                    <a:pt x="925808" y="1543943"/>
                  </a:lnTo>
                  <a:close/>
                </a:path>
                <a:path w="970914" h="1605914">
                  <a:moveTo>
                    <a:pt x="936682" y="1537385"/>
                  </a:moveTo>
                  <a:lnTo>
                    <a:pt x="925808" y="1543943"/>
                  </a:lnTo>
                  <a:lnTo>
                    <a:pt x="932307" y="1554733"/>
                  </a:lnTo>
                  <a:lnTo>
                    <a:pt x="943229" y="1548256"/>
                  </a:lnTo>
                  <a:lnTo>
                    <a:pt x="936682" y="1537385"/>
                  </a:lnTo>
                  <a:close/>
                </a:path>
                <a:path w="970914" h="1605914">
                  <a:moveTo>
                    <a:pt x="963930" y="1520952"/>
                  </a:moveTo>
                  <a:lnTo>
                    <a:pt x="936682" y="1537385"/>
                  </a:lnTo>
                  <a:lnTo>
                    <a:pt x="943229" y="1548256"/>
                  </a:lnTo>
                  <a:lnTo>
                    <a:pt x="932307" y="1554733"/>
                  </a:lnTo>
                  <a:lnTo>
                    <a:pt x="966555" y="1554733"/>
                  </a:lnTo>
                  <a:lnTo>
                    <a:pt x="963930" y="1520952"/>
                  </a:lnTo>
                  <a:close/>
                </a:path>
                <a:path w="970914" h="1605914">
                  <a:moveTo>
                    <a:pt x="10922" y="0"/>
                  </a:moveTo>
                  <a:lnTo>
                    <a:pt x="0" y="6603"/>
                  </a:lnTo>
                  <a:lnTo>
                    <a:pt x="925808" y="1543943"/>
                  </a:lnTo>
                  <a:lnTo>
                    <a:pt x="936682" y="1537385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9315" y="3369564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128015" y="0"/>
                  </a:moveTo>
                  <a:lnTo>
                    <a:pt x="78170" y="9632"/>
                  </a:lnTo>
                  <a:lnTo>
                    <a:pt x="37480" y="35909"/>
                  </a:lnTo>
                  <a:lnTo>
                    <a:pt x="10054" y="74902"/>
                  </a:lnTo>
                  <a:lnTo>
                    <a:pt x="0" y="122681"/>
                  </a:lnTo>
                  <a:lnTo>
                    <a:pt x="10054" y="170461"/>
                  </a:lnTo>
                  <a:lnTo>
                    <a:pt x="37480" y="209454"/>
                  </a:lnTo>
                  <a:lnTo>
                    <a:pt x="78170" y="235731"/>
                  </a:lnTo>
                  <a:lnTo>
                    <a:pt x="128015" y="245364"/>
                  </a:lnTo>
                  <a:lnTo>
                    <a:pt x="177861" y="235731"/>
                  </a:lnTo>
                  <a:lnTo>
                    <a:pt x="218551" y="209454"/>
                  </a:lnTo>
                  <a:lnTo>
                    <a:pt x="245977" y="170461"/>
                  </a:lnTo>
                  <a:lnTo>
                    <a:pt x="256031" y="122681"/>
                  </a:lnTo>
                  <a:lnTo>
                    <a:pt x="245977" y="74902"/>
                  </a:lnTo>
                  <a:lnTo>
                    <a:pt x="218551" y="35909"/>
                  </a:lnTo>
                  <a:lnTo>
                    <a:pt x="177861" y="963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09315" y="3369564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0" y="122681"/>
                  </a:moveTo>
                  <a:lnTo>
                    <a:pt x="10054" y="74902"/>
                  </a:lnTo>
                  <a:lnTo>
                    <a:pt x="37480" y="35909"/>
                  </a:lnTo>
                  <a:lnTo>
                    <a:pt x="78170" y="9632"/>
                  </a:lnTo>
                  <a:lnTo>
                    <a:pt x="128015" y="0"/>
                  </a:lnTo>
                  <a:lnTo>
                    <a:pt x="177861" y="9632"/>
                  </a:lnTo>
                  <a:lnTo>
                    <a:pt x="218551" y="35909"/>
                  </a:lnTo>
                  <a:lnTo>
                    <a:pt x="245977" y="74902"/>
                  </a:lnTo>
                  <a:lnTo>
                    <a:pt x="256031" y="122681"/>
                  </a:lnTo>
                  <a:lnTo>
                    <a:pt x="245977" y="170461"/>
                  </a:lnTo>
                  <a:lnTo>
                    <a:pt x="218551" y="209454"/>
                  </a:lnTo>
                  <a:lnTo>
                    <a:pt x="177861" y="235731"/>
                  </a:lnTo>
                  <a:lnTo>
                    <a:pt x="128015" y="245364"/>
                  </a:lnTo>
                  <a:lnTo>
                    <a:pt x="78170" y="235731"/>
                  </a:lnTo>
                  <a:lnTo>
                    <a:pt x="37480" y="209454"/>
                  </a:lnTo>
                  <a:lnTo>
                    <a:pt x="10054" y="170461"/>
                  </a:lnTo>
                  <a:lnTo>
                    <a:pt x="0" y="1226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38782" y="1353692"/>
              <a:ext cx="974725" cy="2177415"/>
            </a:xfrm>
            <a:custGeom>
              <a:avLst/>
              <a:gdLst/>
              <a:ahLst/>
              <a:cxnLst/>
              <a:rect l="l" t="t" r="r" b="b"/>
              <a:pathLst>
                <a:path w="974725" h="2177415">
                  <a:moveTo>
                    <a:pt x="974344" y="2053590"/>
                  </a:moveTo>
                  <a:lnTo>
                    <a:pt x="964628" y="2057984"/>
                  </a:lnTo>
                  <a:lnTo>
                    <a:pt x="964311" y="2053717"/>
                  </a:lnTo>
                  <a:lnTo>
                    <a:pt x="949820" y="2062454"/>
                  </a:lnTo>
                  <a:lnTo>
                    <a:pt x="948182" y="2056511"/>
                  </a:lnTo>
                  <a:lnTo>
                    <a:pt x="942898" y="2061286"/>
                  </a:lnTo>
                  <a:lnTo>
                    <a:pt x="921981" y="2014994"/>
                  </a:lnTo>
                  <a:lnTo>
                    <a:pt x="921981" y="2069769"/>
                  </a:lnTo>
                  <a:lnTo>
                    <a:pt x="920178" y="2073008"/>
                  </a:lnTo>
                  <a:lnTo>
                    <a:pt x="911288" y="2063165"/>
                  </a:lnTo>
                  <a:lnTo>
                    <a:pt x="911288" y="2082063"/>
                  </a:lnTo>
                  <a:lnTo>
                    <a:pt x="904875" y="2084959"/>
                  </a:lnTo>
                  <a:lnTo>
                    <a:pt x="908126" y="2087613"/>
                  </a:lnTo>
                  <a:lnTo>
                    <a:pt x="900430" y="2092248"/>
                  </a:lnTo>
                  <a:lnTo>
                    <a:pt x="894829" y="2089150"/>
                  </a:lnTo>
                  <a:lnTo>
                    <a:pt x="894829" y="2103678"/>
                  </a:lnTo>
                  <a:lnTo>
                    <a:pt x="894816" y="2104720"/>
                  </a:lnTo>
                  <a:lnTo>
                    <a:pt x="891540" y="2107692"/>
                  </a:lnTo>
                  <a:lnTo>
                    <a:pt x="894803" y="2108987"/>
                  </a:lnTo>
                  <a:lnTo>
                    <a:pt x="894765" y="2118855"/>
                  </a:lnTo>
                  <a:lnTo>
                    <a:pt x="887247" y="2132419"/>
                  </a:lnTo>
                  <a:lnTo>
                    <a:pt x="31153" y="2130006"/>
                  </a:lnTo>
                  <a:lnTo>
                    <a:pt x="488848" y="1878304"/>
                  </a:lnTo>
                  <a:lnTo>
                    <a:pt x="894829" y="2103678"/>
                  </a:lnTo>
                  <a:lnTo>
                    <a:pt x="894829" y="2089150"/>
                  </a:lnTo>
                  <a:lnTo>
                    <a:pt x="502018" y="1871065"/>
                  </a:lnTo>
                  <a:lnTo>
                    <a:pt x="648246" y="1790649"/>
                  </a:lnTo>
                  <a:lnTo>
                    <a:pt x="911288" y="2082063"/>
                  </a:lnTo>
                  <a:lnTo>
                    <a:pt x="911288" y="2063165"/>
                  </a:lnTo>
                  <a:lnTo>
                    <a:pt x="659663" y="1784375"/>
                  </a:lnTo>
                  <a:lnTo>
                    <a:pt x="727595" y="1747012"/>
                  </a:lnTo>
                  <a:lnTo>
                    <a:pt x="921981" y="2069769"/>
                  </a:lnTo>
                  <a:lnTo>
                    <a:pt x="921981" y="2014994"/>
                  </a:lnTo>
                  <a:lnTo>
                    <a:pt x="920927" y="2012657"/>
                  </a:lnTo>
                  <a:lnTo>
                    <a:pt x="920927" y="2043379"/>
                  </a:lnTo>
                  <a:lnTo>
                    <a:pt x="738746" y="1740877"/>
                  </a:lnTo>
                  <a:lnTo>
                    <a:pt x="775157" y="1720850"/>
                  </a:lnTo>
                  <a:lnTo>
                    <a:pt x="920927" y="2043379"/>
                  </a:lnTo>
                  <a:lnTo>
                    <a:pt x="920927" y="2012657"/>
                  </a:lnTo>
                  <a:lnTo>
                    <a:pt x="786320" y="1714715"/>
                  </a:lnTo>
                  <a:lnTo>
                    <a:pt x="907237" y="1648218"/>
                  </a:lnTo>
                  <a:lnTo>
                    <a:pt x="922528" y="1676019"/>
                  </a:lnTo>
                  <a:lnTo>
                    <a:pt x="953643" y="1630934"/>
                  </a:lnTo>
                  <a:lnTo>
                    <a:pt x="970915" y="1605915"/>
                  </a:lnTo>
                  <a:lnTo>
                    <a:pt x="970076" y="1605953"/>
                  </a:lnTo>
                  <a:lnTo>
                    <a:pt x="970915" y="1605534"/>
                  </a:lnTo>
                  <a:lnTo>
                    <a:pt x="970343" y="1605267"/>
                  </a:lnTo>
                  <a:lnTo>
                    <a:pt x="970915" y="1605280"/>
                  </a:lnTo>
                  <a:lnTo>
                    <a:pt x="959027" y="1562354"/>
                  </a:lnTo>
                  <a:lnTo>
                    <a:pt x="948182" y="1523111"/>
                  </a:lnTo>
                  <a:lnTo>
                    <a:pt x="927481" y="1541818"/>
                  </a:lnTo>
                  <a:lnTo>
                    <a:pt x="922782" y="1534922"/>
                  </a:lnTo>
                  <a:lnTo>
                    <a:pt x="920191" y="1539595"/>
                  </a:lnTo>
                  <a:lnTo>
                    <a:pt x="913688" y="1532394"/>
                  </a:lnTo>
                  <a:lnTo>
                    <a:pt x="913688" y="1551330"/>
                  </a:lnTo>
                  <a:lnTo>
                    <a:pt x="910412" y="1557235"/>
                  </a:lnTo>
                  <a:lnTo>
                    <a:pt x="905510" y="1561668"/>
                  </a:lnTo>
                  <a:lnTo>
                    <a:pt x="894816" y="1555737"/>
                  </a:lnTo>
                  <a:lnTo>
                    <a:pt x="894816" y="1570278"/>
                  </a:lnTo>
                  <a:lnTo>
                    <a:pt x="894816" y="1571332"/>
                  </a:lnTo>
                  <a:lnTo>
                    <a:pt x="891540" y="1574292"/>
                  </a:lnTo>
                  <a:lnTo>
                    <a:pt x="894803" y="1575574"/>
                  </a:lnTo>
                  <a:lnTo>
                    <a:pt x="894765" y="1585455"/>
                  </a:lnTo>
                  <a:lnTo>
                    <a:pt x="894638" y="1585696"/>
                  </a:lnTo>
                  <a:lnTo>
                    <a:pt x="894638" y="1625282"/>
                  </a:lnTo>
                  <a:lnTo>
                    <a:pt x="894588" y="1640649"/>
                  </a:lnTo>
                  <a:lnTo>
                    <a:pt x="781062" y="1703082"/>
                  </a:lnTo>
                  <a:lnTo>
                    <a:pt x="769899" y="1678368"/>
                  </a:lnTo>
                  <a:lnTo>
                    <a:pt x="769899" y="1709216"/>
                  </a:lnTo>
                  <a:lnTo>
                    <a:pt x="732180" y="1729955"/>
                  </a:lnTo>
                  <a:lnTo>
                    <a:pt x="721029" y="1711439"/>
                  </a:lnTo>
                  <a:lnTo>
                    <a:pt x="721029" y="1736090"/>
                  </a:lnTo>
                  <a:lnTo>
                    <a:pt x="650887" y="1774659"/>
                  </a:lnTo>
                  <a:lnTo>
                    <a:pt x="639483" y="1762023"/>
                  </a:lnTo>
                  <a:lnTo>
                    <a:pt x="639483" y="1780933"/>
                  </a:lnTo>
                  <a:lnTo>
                    <a:pt x="488861" y="1863763"/>
                  </a:lnTo>
                  <a:lnTo>
                    <a:pt x="475703" y="1856460"/>
                  </a:lnTo>
                  <a:lnTo>
                    <a:pt x="475703" y="1871002"/>
                  </a:lnTo>
                  <a:lnTo>
                    <a:pt x="35941" y="2112835"/>
                  </a:lnTo>
                  <a:lnTo>
                    <a:pt x="329082" y="1789607"/>
                  </a:lnTo>
                  <a:lnTo>
                    <a:pt x="475703" y="1871002"/>
                  </a:lnTo>
                  <a:lnTo>
                    <a:pt x="475703" y="1856460"/>
                  </a:lnTo>
                  <a:lnTo>
                    <a:pt x="337858" y="1779943"/>
                  </a:lnTo>
                  <a:lnTo>
                    <a:pt x="488594" y="1613750"/>
                  </a:lnTo>
                  <a:lnTo>
                    <a:pt x="639483" y="1780933"/>
                  </a:lnTo>
                  <a:lnTo>
                    <a:pt x="639483" y="1762023"/>
                  </a:lnTo>
                  <a:lnTo>
                    <a:pt x="502869" y="1610639"/>
                  </a:lnTo>
                  <a:lnTo>
                    <a:pt x="645718" y="1611033"/>
                  </a:lnTo>
                  <a:lnTo>
                    <a:pt x="721029" y="1736090"/>
                  </a:lnTo>
                  <a:lnTo>
                    <a:pt x="721029" y="1711439"/>
                  </a:lnTo>
                  <a:lnTo>
                    <a:pt x="660590" y="1611071"/>
                  </a:lnTo>
                  <a:lnTo>
                    <a:pt x="725639" y="1611261"/>
                  </a:lnTo>
                  <a:lnTo>
                    <a:pt x="769899" y="1709216"/>
                  </a:lnTo>
                  <a:lnTo>
                    <a:pt x="769899" y="1678368"/>
                  </a:lnTo>
                  <a:lnTo>
                    <a:pt x="739609" y="1611299"/>
                  </a:lnTo>
                  <a:lnTo>
                    <a:pt x="887183" y="1611718"/>
                  </a:lnTo>
                  <a:lnTo>
                    <a:pt x="894638" y="1625282"/>
                  </a:lnTo>
                  <a:lnTo>
                    <a:pt x="894638" y="1585696"/>
                  </a:lnTo>
                  <a:lnTo>
                    <a:pt x="887247" y="1599018"/>
                  </a:lnTo>
                  <a:lnTo>
                    <a:pt x="733856" y="1598587"/>
                  </a:lnTo>
                  <a:lnTo>
                    <a:pt x="719899" y="1567700"/>
                  </a:lnTo>
                  <a:lnTo>
                    <a:pt x="719899" y="1598549"/>
                  </a:lnTo>
                  <a:lnTo>
                    <a:pt x="652932" y="1598358"/>
                  </a:lnTo>
                  <a:lnTo>
                    <a:pt x="638060" y="1573669"/>
                  </a:lnTo>
                  <a:lnTo>
                    <a:pt x="638060" y="1598307"/>
                  </a:lnTo>
                  <a:lnTo>
                    <a:pt x="502932" y="1597939"/>
                  </a:lnTo>
                  <a:lnTo>
                    <a:pt x="583996" y="1508556"/>
                  </a:lnTo>
                  <a:lnTo>
                    <a:pt x="638060" y="1598307"/>
                  </a:lnTo>
                  <a:lnTo>
                    <a:pt x="638060" y="1573669"/>
                  </a:lnTo>
                  <a:lnTo>
                    <a:pt x="592912" y="1498714"/>
                  </a:lnTo>
                  <a:lnTo>
                    <a:pt x="647547" y="1438478"/>
                  </a:lnTo>
                  <a:lnTo>
                    <a:pt x="719899" y="1598549"/>
                  </a:lnTo>
                  <a:lnTo>
                    <a:pt x="719899" y="1567700"/>
                  </a:lnTo>
                  <a:lnTo>
                    <a:pt x="662889" y="1441526"/>
                  </a:lnTo>
                  <a:lnTo>
                    <a:pt x="894816" y="1570278"/>
                  </a:lnTo>
                  <a:lnTo>
                    <a:pt x="894816" y="1555737"/>
                  </a:lnTo>
                  <a:lnTo>
                    <a:pt x="659625" y="1425168"/>
                  </a:lnTo>
                  <a:lnTo>
                    <a:pt x="729881" y="1347698"/>
                  </a:lnTo>
                  <a:lnTo>
                    <a:pt x="913688" y="1551330"/>
                  </a:lnTo>
                  <a:lnTo>
                    <a:pt x="913688" y="1532394"/>
                  </a:lnTo>
                  <a:lnTo>
                    <a:pt x="738441" y="1338262"/>
                  </a:lnTo>
                  <a:lnTo>
                    <a:pt x="920013" y="1138059"/>
                  </a:lnTo>
                  <a:lnTo>
                    <a:pt x="922528" y="1142619"/>
                  </a:lnTo>
                  <a:lnTo>
                    <a:pt x="927239" y="1135799"/>
                  </a:lnTo>
                  <a:lnTo>
                    <a:pt x="947928" y="1154557"/>
                  </a:lnTo>
                  <a:lnTo>
                    <a:pt x="958913" y="1115314"/>
                  </a:lnTo>
                  <a:lnTo>
                    <a:pt x="970915" y="1072515"/>
                  </a:lnTo>
                  <a:lnTo>
                    <a:pt x="970076" y="1072553"/>
                  </a:lnTo>
                  <a:lnTo>
                    <a:pt x="970915" y="1072134"/>
                  </a:lnTo>
                  <a:lnTo>
                    <a:pt x="970356" y="1071867"/>
                  </a:lnTo>
                  <a:lnTo>
                    <a:pt x="970915" y="1071880"/>
                  </a:lnTo>
                  <a:lnTo>
                    <a:pt x="953617" y="1046607"/>
                  </a:lnTo>
                  <a:lnTo>
                    <a:pt x="922782" y="1001522"/>
                  </a:lnTo>
                  <a:lnTo>
                    <a:pt x="913549" y="1018184"/>
                  </a:lnTo>
                  <a:lnTo>
                    <a:pt x="913549" y="1126324"/>
                  </a:lnTo>
                  <a:lnTo>
                    <a:pt x="729907" y="1328801"/>
                  </a:lnTo>
                  <a:lnTo>
                    <a:pt x="721347" y="1319326"/>
                  </a:lnTo>
                  <a:lnTo>
                    <a:pt x="721347" y="1338249"/>
                  </a:lnTo>
                  <a:lnTo>
                    <a:pt x="651179" y="1415618"/>
                  </a:lnTo>
                  <a:lnTo>
                    <a:pt x="639470" y="1389697"/>
                  </a:lnTo>
                  <a:lnTo>
                    <a:pt x="639470" y="1428521"/>
                  </a:lnTo>
                  <a:lnTo>
                    <a:pt x="586092" y="1487385"/>
                  </a:lnTo>
                  <a:lnTo>
                    <a:pt x="577164" y="1472565"/>
                  </a:lnTo>
                  <a:lnTo>
                    <a:pt x="577164" y="1497215"/>
                  </a:lnTo>
                  <a:lnTo>
                    <a:pt x="488619" y="1594853"/>
                  </a:lnTo>
                  <a:lnTo>
                    <a:pt x="474370" y="1579079"/>
                  </a:lnTo>
                  <a:lnTo>
                    <a:pt x="474370" y="1610563"/>
                  </a:lnTo>
                  <a:lnTo>
                    <a:pt x="326478" y="1773618"/>
                  </a:lnTo>
                  <a:lnTo>
                    <a:pt x="317703" y="1768754"/>
                  </a:lnTo>
                  <a:lnTo>
                    <a:pt x="317703" y="1783295"/>
                  </a:lnTo>
                  <a:lnTo>
                    <a:pt x="45326" y="2083625"/>
                  </a:lnTo>
                  <a:lnTo>
                    <a:pt x="249580" y="1745488"/>
                  </a:lnTo>
                  <a:lnTo>
                    <a:pt x="317703" y="1783295"/>
                  </a:lnTo>
                  <a:lnTo>
                    <a:pt x="317703" y="1768754"/>
                  </a:lnTo>
                  <a:lnTo>
                    <a:pt x="256171" y="1734591"/>
                  </a:lnTo>
                  <a:lnTo>
                    <a:pt x="331330" y="1610156"/>
                  </a:lnTo>
                  <a:lnTo>
                    <a:pt x="474370" y="1610563"/>
                  </a:lnTo>
                  <a:lnTo>
                    <a:pt x="474370" y="1579079"/>
                  </a:lnTo>
                  <a:lnTo>
                    <a:pt x="474256" y="1578952"/>
                  </a:lnTo>
                  <a:lnTo>
                    <a:pt x="474256" y="1597850"/>
                  </a:lnTo>
                  <a:lnTo>
                    <a:pt x="338988" y="1597469"/>
                  </a:lnTo>
                  <a:lnTo>
                    <a:pt x="393077" y="1507934"/>
                  </a:lnTo>
                  <a:lnTo>
                    <a:pt x="474256" y="1597850"/>
                  </a:lnTo>
                  <a:lnTo>
                    <a:pt x="474256" y="1578952"/>
                  </a:lnTo>
                  <a:lnTo>
                    <a:pt x="399923" y="1496606"/>
                  </a:lnTo>
                  <a:lnTo>
                    <a:pt x="488492" y="1349997"/>
                  </a:lnTo>
                  <a:lnTo>
                    <a:pt x="577164" y="1497215"/>
                  </a:lnTo>
                  <a:lnTo>
                    <a:pt x="577164" y="1472565"/>
                  </a:lnTo>
                  <a:lnTo>
                    <a:pt x="506044" y="1354455"/>
                  </a:lnTo>
                  <a:lnTo>
                    <a:pt x="639470" y="1428521"/>
                  </a:lnTo>
                  <a:lnTo>
                    <a:pt x="639470" y="1389697"/>
                  </a:lnTo>
                  <a:lnTo>
                    <a:pt x="635482" y="1380871"/>
                  </a:lnTo>
                  <a:lnTo>
                    <a:pt x="635482" y="1411757"/>
                  </a:lnTo>
                  <a:lnTo>
                    <a:pt x="502018" y="1337665"/>
                  </a:lnTo>
                  <a:lnTo>
                    <a:pt x="582091" y="1293622"/>
                  </a:lnTo>
                  <a:lnTo>
                    <a:pt x="635482" y="1411757"/>
                  </a:lnTo>
                  <a:lnTo>
                    <a:pt x="635482" y="1380871"/>
                  </a:lnTo>
                  <a:lnTo>
                    <a:pt x="593293" y="1287462"/>
                  </a:lnTo>
                  <a:lnTo>
                    <a:pt x="648246" y="1257249"/>
                  </a:lnTo>
                  <a:lnTo>
                    <a:pt x="721347" y="1338249"/>
                  </a:lnTo>
                  <a:lnTo>
                    <a:pt x="721347" y="1319326"/>
                  </a:lnTo>
                  <a:lnTo>
                    <a:pt x="659663" y="1250962"/>
                  </a:lnTo>
                  <a:lnTo>
                    <a:pt x="905306" y="1115885"/>
                  </a:lnTo>
                  <a:lnTo>
                    <a:pt x="910323" y="1120444"/>
                  </a:lnTo>
                  <a:lnTo>
                    <a:pt x="913549" y="1126324"/>
                  </a:lnTo>
                  <a:lnTo>
                    <a:pt x="913549" y="1018184"/>
                  </a:lnTo>
                  <a:lnTo>
                    <a:pt x="907389" y="1029296"/>
                  </a:lnTo>
                  <a:lnTo>
                    <a:pt x="894829" y="1022337"/>
                  </a:lnTo>
                  <a:lnTo>
                    <a:pt x="894829" y="1036878"/>
                  </a:lnTo>
                  <a:lnTo>
                    <a:pt x="894765" y="1052055"/>
                  </a:lnTo>
                  <a:lnTo>
                    <a:pt x="894638" y="1052296"/>
                  </a:lnTo>
                  <a:lnTo>
                    <a:pt x="894638" y="1091882"/>
                  </a:lnTo>
                  <a:lnTo>
                    <a:pt x="894600" y="1102194"/>
                  </a:lnTo>
                  <a:lnTo>
                    <a:pt x="891540" y="1103376"/>
                  </a:lnTo>
                  <a:lnTo>
                    <a:pt x="894588" y="1106157"/>
                  </a:lnTo>
                  <a:lnTo>
                    <a:pt x="894588" y="1107249"/>
                  </a:lnTo>
                  <a:lnTo>
                    <a:pt x="650900" y="1241259"/>
                  </a:lnTo>
                  <a:lnTo>
                    <a:pt x="639483" y="1228623"/>
                  </a:lnTo>
                  <a:lnTo>
                    <a:pt x="639483" y="1247533"/>
                  </a:lnTo>
                  <a:lnTo>
                    <a:pt x="588035" y="1275829"/>
                  </a:lnTo>
                  <a:lnTo>
                    <a:pt x="576834" y="1251051"/>
                  </a:lnTo>
                  <a:lnTo>
                    <a:pt x="576834" y="1281988"/>
                  </a:lnTo>
                  <a:lnTo>
                    <a:pt x="506056" y="1320914"/>
                  </a:lnTo>
                  <a:lnTo>
                    <a:pt x="556602" y="1237234"/>
                  </a:lnTo>
                  <a:lnTo>
                    <a:pt x="576834" y="1281988"/>
                  </a:lnTo>
                  <a:lnTo>
                    <a:pt x="576834" y="1251051"/>
                  </a:lnTo>
                  <a:lnTo>
                    <a:pt x="564603" y="1223975"/>
                  </a:lnTo>
                  <a:lnTo>
                    <a:pt x="586105" y="1188402"/>
                  </a:lnTo>
                  <a:lnTo>
                    <a:pt x="639483" y="1247533"/>
                  </a:lnTo>
                  <a:lnTo>
                    <a:pt x="639483" y="1228623"/>
                  </a:lnTo>
                  <a:lnTo>
                    <a:pt x="592950" y="1177061"/>
                  </a:lnTo>
                  <a:lnTo>
                    <a:pt x="652995" y="1077658"/>
                  </a:lnTo>
                  <a:lnTo>
                    <a:pt x="887183" y="1078318"/>
                  </a:lnTo>
                  <a:lnTo>
                    <a:pt x="894638" y="1091882"/>
                  </a:lnTo>
                  <a:lnTo>
                    <a:pt x="894638" y="1052296"/>
                  </a:lnTo>
                  <a:lnTo>
                    <a:pt x="887247" y="1065618"/>
                  </a:lnTo>
                  <a:lnTo>
                    <a:pt x="660654" y="1064983"/>
                  </a:lnTo>
                  <a:lnTo>
                    <a:pt x="732167" y="946594"/>
                  </a:lnTo>
                  <a:lnTo>
                    <a:pt x="894829" y="1036878"/>
                  </a:lnTo>
                  <a:lnTo>
                    <a:pt x="894829" y="1022337"/>
                  </a:lnTo>
                  <a:lnTo>
                    <a:pt x="738746" y="935697"/>
                  </a:lnTo>
                  <a:lnTo>
                    <a:pt x="935532" y="609930"/>
                  </a:lnTo>
                  <a:lnTo>
                    <a:pt x="947928" y="621157"/>
                  </a:lnTo>
                  <a:lnTo>
                    <a:pt x="949579" y="615251"/>
                  </a:lnTo>
                  <a:lnTo>
                    <a:pt x="964184" y="624078"/>
                  </a:lnTo>
                  <a:lnTo>
                    <a:pt x="966863" y="590169"/>
                  </a:lnTo>
                  <a:lnTo>
                    <a:pt x="970915" y="539115"/>
                  </a:lnTo>
                  <a:lnTo>
                    <a:pt x="970076" y="539153"/>
                  </a:lnTo>
                  <a:lnTo>
                    <a:pt x="970915" y="538734"/>
                  </a:lnTo>
                  <a:lnTo>
                    <a:pt x="921880" y="514096"/>
                  </a:lnTo>
                  <a:lnTo>
                    <a:pt x="921880" y="608050"/>
                  </a:lnTo>
                  <a:lnTo>
                    <a:pt x="727659" y="929538"/>
                  </a:lnTo>
                  <a:lnTo>
                    <a:pt x="721067" y="925880"/>
                  </a:lnTo>
                  <a:lnTo>
                    <a:pt x="721067" y="940435"/>
                  </a:lnTo>
                  <a:lnTo>
                    <a:pt x="645845" y="1064945"/>
                  </a:lnTo>
                  <a:lnTo>
                    <a:pt x="638187" y="1064933"/>
                  </a:lnTo>
                  <a:lnTo>
                    <a:pt x="638187" y="1077620"/>
                  </a:lnTo>
                  <a:lnTo>
                    <a:pt x="584060" y="1167218"/>
                  </a:lnTo>
                  <a:lnTo>
                    <a:pt x="577215" y="1159637"/>
                  </a:lnTo>
                  <a:lnTo>
                    <a:pt x="577215" y="1178547"/>
                  </a:lnTo>
                  <a:lnTo>
                    <a:pt x="558253" y="1209929"/>
                  </a:lnTo>
                  <a:lnTo>
                    <a:pt x="550252" y="1192212"/>
                  </a:lnTo>
                  <a:lnTo>
                    <a:pt x="550252" y="1223175"/>
                  </a:lnTo>
                  <a:lnTo>
                    <a:pt x="488518" y="1325372"/>
                  </a:lnTo>
                  <a:lnTo>
                    <a:pt x="475691" y="1304074"/>
                  </a:lnTo>
                  <a:lnTo>
                    <a:pt x="475691" y="1337602"/>
                  </a:lnTo>
                  <a:lnTo>
                    <a:pt x="470674" y="1340370"/>
                  </a:lnTo>
                  <a:lnTo>
                    <a:pt x="470674" y="1354899"/>
                  </a:lnTo>
                  <a:lnTo>
                    <a:pt x="391020" y="1486738"/>
                  </a:lnTo>
                  <a:lnTo>
                    <a:pt x="384175" y="1479156"/>
                  </a:lnTo>
                  <a:lnTo>
                    <a:pt x="384175" y="1498066"/>
                  </a:lnTo>
                  <a:lnTo>
                    <a:pt x="324154" y="1597431"/>
                  </a:lnTo>
                  <a:lnTo>
                    <a:pt x="316484" y="1597418"/>
                  </a:lnTo>
                  <a:lnTo>
                    <a:pt x="316484" y="1610118"/>
                  </a:lnTo>
                  <a:lnTo>
                    <a:pt x="245021" y="1728406"/>
                  </a:lnTo>
                  <a:lnTo>
                    <a:pt x="30518" y="1609293"/>
                  </a:lnTo>
                  <a:lnTo>
                    <a:pt x="316484" y="1610118"/>
                  </a:lnTo>
                  <a:lnTo>
                    <a:pt x="316484" y="1597418"/>
                  </a:lnTo>
                  <a:lnTo>
                    <a:pt x="31153" y="1596593"/>
                  </a:lnTo>
                  <a:lnTo>
                    <a:pt x="326517" y="1434172"/>
                  </a:lnTo>
                  <a:lnTo>
                    <a:pt x="384175" y="1498066"/>
                  </a:lnTo>
                  <a:lnTo>
                    <a:pt x="384175" y="1479156"/>
                  </a:lnTo>
                  <a:lnTo>
                    <a:pt x="337921" y="1427899"/>
                  </a:lnTo>
                  <a:lnTo>
                    <a:pt x="470674" y="1354899"/>
                  </a:lnTo>
                  <a:lnTo>
                    <a:pt x="470674" y="1340370"/>
                  </a:lnTo>
                  <a:lnTo>
                    <a:pt x="329158" y="1418183"/>
                  </a:lnTo>
                  <a:lnTo>
                    <a:pt x="317754" y="1405559"/>
                  </a:lnTo>
                  <a:lnTo>
                    <a:pt x="317754" y="1424457"/>
                  </a:lnTo>
                  <a:lnTo>
                    <a:pt x="35941" y="1579435"/>
                  </a:lnTo>
                  <a:lnTo>
                    <a:pt x="247294" y="1346403"/>
                  </a:lnTo>
                  <a:lnTo>
                    <a:pt x="317754" y="1424457"/>
                  </a:lnTo>
                  <a:lnTo>
                    <a:pt x="317754" y="1405559"/>
                  </a:lnTo>
                  <a:lnTo>
                    <a:pt x="255841" y="1336967"/>
                  </a:lnTo>
                  <a:lnTo>
                    <a:pt x="329082" y="1256220"/>
                  </a:lnTo>
                  <a:lnTo>
                    <a:pt x="475691" y="1337602"/>
                  </a:lnTo>
                  <a:lnTo>
                    <a:pt x="475691" y="1304074"/>
                  </a:lnTo>
                  <a:lnTo>
                    <a:pt x="470573" y="1295577"/>
                  </a:lnTo>
                  <a:lnTo>
                    <a:pt x="470573" y="1320203"/>
                  </a:lnTo>
                  <a:lnTo>
                    <a:pt x="337858" y="1246530"/>
                  </a:lnTo>
                  <a:lnTo>
                    <a:pt x="390956" y="1187996"/>
                  </a:lnTo>
                  <a:lnTo>
                    <a:pt x="470573" y="1320203"/>
                  </a:lnTo>
                  <a:lnTo>
                    <a:pt x="470573" y="1295577"/>
                  </a:lnTo>
                  <a:lnTo>
                    <a:pt x="399884" y="1178153"/>
                  </a:lnTo>
                  <a:lnTo>
                    <a:pt x="486676" y="1082459"/>
                  </a:lnTo>
                  <a:lnTo>
                    <a:pt x="550252" y="1223175"/>
                  </a:lnTo>
                  <a:lnTo>
                    <a:pt x="550252" y="1192212"/>
                  </a:lnTo>
                  <a:lnTo>
                    <a:pt x="510908" y="1105065"/>
                  </a:lnTo>
                  <a:lnTo>
                    <a:pt x="577215" y="1178547"/>
                  </a:lnTo>
                  <a:lnTo>
                    <a:pt x="577215" y="1159637"/>
                  </a:lnTo>
                  <a:lnTo>
                    <a:pt x="502856" y="1077226"/>
                  </a:lnTo>
                  <a:lnTo>
                    <a:pt x="638187" y="1077620"/>
                  </a:lnTo>
                  <a:lnTo>
                    <a:pt x="638187" y="1064933"/>
                  </a:lnTo>
                  <a:lnTo>
                    <a:pt x="502932" y="1064539"/>
                  </a:lnTo>
                  <a:lnTo>
                    <a:pt x="650849" y="901446"/>
                  </a:lnTo>
                  <a:lnTo>
                    <a:pt x="721067" y="940435"/>
                  </a:lnTo>
                  <a:lnTo>
                    <a:pt x="721067" y="925880"/>
                  </a:lnTo>
                  <a:lnTo>
                    <a:pt x="659625" y="891768"/>
                  </a:lnTo>
                  <a:lnTo>
                    <a:pt x="920013" y="604659"/>
                  </a:lnTo>
                  <a:lnTo>
                    <a:pt x="921880" y="608050"/>
                  </a:lnTo>
                  <a:lnTo>
                    <a:pt x="921880" y="514096"/>
                  </a:lnTo>
                  <a:lnTo>
                    <a:pt x="913231" y="509752"/>
                  </a:lnTo>
                  <a:lnTo>
                    <a:pt x="913231" y="593267"/>
                  </a:lnTo>
                  <a:lnTo>
                    <a:pt x="648246" y="885444"/>
                  </a:lnTo>
                  <a:lnTo>
                    <a:pt x="639457" y="880567"/>
                  </a:lnTo>
                  <a:lnTo>
                    <a:pt x="639457" y="895134"/>
                  </a:lnTo>
                  <a:lnTo>
                    <a:pt x="490334" y="1059561"/>
                  </a:lnTo>
                  <a:lnTo>
                    <a:pt x="474370" y="1024229"/>
                  </a:lnTo>
                  <a:lnTo>
                    <a:pt x="474370" y="1077150"/>
                  </a:lnTo>
                  <a:lnTo>
                    <a:pt x="393052" y="1166812"/>
                  </a:lnTo>
                  <a:lnTo>
                    <a:pt x="384124" y="1151991"/>
                  </a:lnTo>
                  <a:lnTo>
                    <a:pt x="384124" y="1176655"/>
                  </a:lnTo>
                  <a:lnTo>
                    <a:pt x="326478" y="1240218"/>
                  </a:lnTo>
                  <a:lnTo>
                    <a:pt x="317703" y="1235354"/>
                  </a:lnTo>
                  <a:lnTo>
                    <a:pt x="317703" y="1249895"/>
                  </a:lnTo>
                  <a:lnTo>
                    <a:pt x="247307" y="1327505"/>
                  </a:lnTo>
                  <a:lnTo>
                    <a:pt x="36233" y="1093635"/>
                  </a:lnTo>
                  <a:lnTo>
                    <a:pt x="317703" y="1249895"/>
                  </a:lnTo>
                  <a:lnTo>
                    <a:pt x="317703" y="1235354"/>
                  </a:lnTo>
                  <a:lnTo>
                    <a:pt x="30518" y="1075893"/>
                  </a:lnTo>
                  <a:lnTo>
                    <a:pt x="323951" y="1076718"/>
                  </a:lnTo>
                  <a:lnTo>
                    <a:pt x="384124" y="1176655"/>
                  </a:lnTo>
                  <a:lnTo>
                    <a:pt x="384124" y="1151991"/>
                  </a:lnTo>
                  <a:lnTo>
                    <a:pt x="338848" y="1076769"/>
                  </a:lnTo>
                  <a:lnTo>
                    <a:pt x="474370" y="1077150"/>
                  </a:lnTo>
                  <a:lnTo>
                    <a:pt x="474370" y="1024229"/>
                  </a:lnTo>
                  <a:lnTo>
                    <a:pt x="474230" y="1023924"/>
                  </a:lnTo>
                  <a:lnTo>
                    <a:pt x="474230" y="1064450"/>
                  </a:lnTo>
                  <a:lnTo>
                    <a:pt x="331190" y="1064044"/>
                  </a:lnTo>
                  <a:lnTo>
                    <a:pt x="316293" y="1039304"/>
                  </a:lnTo>
                  <a:lnTo>
                    <a:pt x="316293" y="1064006"/>
                  </a:lnTo>
                  <a:lnTo>
                    <a:pt x="31153" y="1063193"/>
                  </a:lnTo>
                  <a:lnTo>
                    <a:pt x="244995" y="945591"/>
                  </a:lnTo>
                  <a:lnTo>
                    <a:pt x="316293" y="1064006"/>
                  </a:lnTo>
                  <a:lnTo>
                    <a:pt x="316293" y="1039304"/>
                  </a:lnTo>
                  <a:lnTo>
                    <a:pt x="256171" y="939457"/>
                  </a:lnTo>
                  <a:lnTo>
                    <a:pt x="326504" y="900772"/>
                  </a:lnTo>
                  <a:lnTo>
                    <a:pt x="474230" y="1064450"/>
                  </a:lnTo>
                  <a:lnTo>
                    <a:pt x="474230" y="1023924"/>
                  </a:lnTo>
                  <a:lnTo>
                    <a:pt x="465772" y="1005192"/>
                  </a:lnTo>
                  <a:lnTo>
                    <a:pt x="465772" y="1036129"/>
                  </a:lnTo>
                  <a:lnTo>
                    <a:pt x="337921" y="894499"/>
                  </a:lnTo>
                  <a:lnTo>
                    <a:pt x="389064" y="866381"/>
                  </a:lnTo>
                  <a:lnTo>
                    <a:pt x="465772" y="1036129"/>
                  </a:lnTo>
                  <a:lnTo>
                    <a:pt x="465772" y="1005192"/>
                  </a:lnTo>
                  <a:lnTo>
                    <a:pt x="400278" y="860209"/>
                  </a:lnTo>
                  <a:lnTo>
                    <a:pt x="488835" y="811504"/>
                  </a:lnTo>
                  <a:lnTo>
                    <a:pt x="639457" y="895134"/>
                  </a:lnTo>
                  <a:lnTo>
                    <a:pt x="639457" y="880567"/>
                  </a:lnTo>
                  <a:lnTo>
                    <a:pt x="502018" y="804265"/>
                  </a:lnTo>
                  <a:lnTo>
                    <a:pt x="900137" y="585330"/>
                  </a:lnTo>
                  <a:lnTo>
                    <a:pt x="913231" y="593267"/>
                  </a:lnTo>
                  <a:lnTo>
                    <a:pt x="913231" y="509752"/>
                  </a:lnTo>
                  <a:lnTo>
                    <a:pt x="894842" y="500507"/>
                  </a:lnTo>
                  <a:lnTo>
                    <a:pt x="894727" y="532231"/>
                  </a:lnTo>
                  <a:lnTo>
                    <a:pt x="894638" y="558482"/>
                  </a:lnTo>
                  <a:lnTo>
                    <a:pt x="894600" y="568794"/>
                  </a:lnTo>
                  <a:lnTo>
                    <a:pt x="891540" y="569976"/>
                  </a:lnTo>
                  <a:lnTo>
                    <a:pt x="894588" y="572757"/>
                  </a:lnTo>
                  <a:lnTo>
                    <a:pt x="894588" y="573849"/>
                  </a:lnTo>
                  <a:lnTo>
                    <a:pt x="488861" y="796963"/>
                  </a:lnTo>
                  <a:lnTo>
                    <a:pt x="475691" y="789660"/>
                  </a:lnTo>
                  <a:lnTo>
                    <a:pt x="475691" y="804202"/>
                  </a:lnTo>
                  <a:lnTo>
                    <a:pt x="395020" y="848563"/>
                  </a:lnTo>
                  <a:lnTo>
                    <a:pt x="383806" y="823747"/>
                  </a:lnTo>
                  <a:lnTo>
                    <a:pt x="383806" y="854735"/>
                  </a:lnTo>
                  <a:lnTo>
                    <a:pt x="329158" y="884783"/>
                  </a:lnTo>
                  <a:lnTo>
                    <a:pt x="317741" y="872134"/>
                  </a:lnTo>
                  <a:lnTo>
                    <a:pt x="317741" y="891070"/>
                  </a:lnTo>
                  <a:lnTo>
                    <a:pt x="249593" y="928535"/>
                  </a:lnTo>
                  <a:lnTo>
                    <a:pt x="45199" y="589089"/>
                  </a:lnTo>
                  <a:lnTo>
                    <a:pt x="317741" y="891070"/>
                  </a:lnTo>
                  <a:lnTo>
                    <a:pt x="317741" y="872134"/>
                  </a:lnTo>
                  <a:lnTo>
                    <a:pt x="36233" y="560235"/>
                  </a:lnTo>
                  <a:lnTo>
                    <a:pt x="322554" y="719175"/>
                  </a:lnTo>
                  <a:lnTo>
                    <a:pt x="383806" y="854735"/>
                  </a:lnTo>
                  <a:lnTo>
                    <a:pt x="383806" y="823747"/>
                  </a:lnTo>
                  <a:lnTo>
                    <a:pt x="341274" y="729576"/>
                  </a:lnTo>
                  <a:lnTo>
                    <a:pt x="475691" y="804202"/>
                  </a:lnTo>
                  <a:lnTo>
                    <a:pt x="475691" y="789660"/>
                  </a:lnTo>
                  <a:lnTo>
                    <a:pt x="332498" y="710145"/>
                  </a:lnTo>
                  <a:lnTo>
                    <a:pt x="313766" y="668680"/>
                  </a:lnTo>
                  <a:lnTo>
                    <a:pt x="313766" y="699744"/>
                  </a:lnTo>
                  <a:lnTo>
                    <a:pt x="30518" y="542493"/>
                  </a:lnTo>
                  <a:lnTo>
                    <a:pt x="242989" y="543090"/>
                  </a:lnTo>
                  <a:lnTo>
                    <a:pt x="313766" y="699744"/>
                  </a:lnTo>
                  <a:lnTo>
                    <a:pt x="313766" y="668680"/>
                  </a:lnTo>
                  <a:lnTo>
                    <a:pt x="257048" y="543128"/>
                  </a:lnTo>
                  <a:lnTo>
                    <a:pt x="887183" y="544918"/>
                  </a:lnTo>
                  <a:lnTo>
                    <a:pt x="894638" y="558482"/>
                  </a:lnTo>
                  <a:lnTo>
                    <a:pt x="894638" y="532231"/>
                  </a:lnTo>
                  <a:lnTo>
                    <a:pt x="251307" y="530415"/>
                  </a:lnTo>
                  <a:lnTo>
                    <a:pt x="11684" y="0"/>
                  </a:lnTo>
                  <a:lnTo>
                    <a:pt x="0" y="5334"/>
                  </a:lnTo>
                  <a:lnTo>
                    <a:pt x="237248" y="530377"/>
                  </a:lnTo>
                  <a:lnTo>
                    <a:pt x="5842" y="529717"/>
                  </a:lnTo>
                  <a:lnTo>
                    <a:pt x="5842" y="536003"/>
                  </a:lnTo>
                  <a:lnTo>
                    <a:pt x="5600" y="536219"/>
                  </a:lnTo>
                  <a:lnTo>
                    <a:pt x="381" y="539369"/>
                  </a:lnTo>
                  <a:lnTo>
                    <a:pt x="238429" y="934681"/>
                  </a:lnTo>
                  <a:lnTo>
                    <a:pt x="2794" y="1064260"/>
                  </a:lnTo>
                  <a:lnTo>
                    <a:pt x="5664" y="1069568"/>
                  </a:lnTo>
                  <a:lnTo>
                    <a:pt x="1143" y="1073658"/>
                  </a:lnTo>
                  <a:lnTo>
                    <a:pt x="238760" y="1336941"/>
                  </a:lnTo>
                  <a:lnTo>
                    <a:pt x="1143" y="1598930"/>
                  </a:lnTo>
                  <a:lnTo>
                    <a:pt x="5715" y="1603095"/>
                  </a:lnTo>
                  <a:lnTo>
                    <a:pt x="2794" y="1608455"/>
                  </a:lnTo>
                  <a:lnTo>
                    <a:pt x="238442" y="1739303"/>
                  </a:lnTo>
                  <a:lnTo>
                    <a:pt x="381" y="2133346"/>
                  </a:lnTo>
                  <a:lnTo>
                    <a:pt x="5829" y="2136648"/>
                  </a:lnTo>
                  <a:lnTo>
                    <a:pt x="5842" y="2142629"/>
                  </a:lnTo>
                  <a:lnTo>
                    <a:pt x="894689" y="2145131"/>
                  </a:lnTo>
                  <a:lnTo>
                    <a:pt x="894588" y="2176907"/>
                  </a:lnTo>
                  <a:lnTo>
                    <a:pt x="958405" y="2145157"/>
                  </a:lnTo>
                  <a:lnTo>
                    <a:pt x="970915" y="2138934"/>
                  </a:lnTo>
                  <a:lnTo>
                    <a:pt x="970381" y="2138680"/>
                  </a:lnTo>
                  <a:lnTo>
                    <a:pt x="970915" y="2138692"/>
                  </a:lnTo>
                  <a:lnTo>
                    <a:pt x="973137" y="2083435"/>
                  </a:lnTo>
                  <a:lnTo>
                    <a:pt x="974344" y="2053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31564" y="2036064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128015" y="0"/>
                  </a:moveTo>
                  <a:lnTo>
                    <a:pt x="78170" y="9632"/>
                  </a:lnTo>
                  <a:lnTo>
                    <a:pt x="37480" y="35909"/>
                  </a:lnTo>
                  <a:lnTo>
                    <a:pt x="10054" y="74902"/>
                  </a:lnTo>
                  <a:lnTo>
                    <a:pt x="0" y="122681"/>
                  </a:lnTo>
                  <a:lnTo>
                    <a:pt x="10054" y="170461"/>
                  </a:lnTo>
                  <a:lnTo>
                    <a:pt x="37480" y="209454"/>
                  </a:lnTo>
                  <a:lnTo>
                    <a:pt x="78170" y="235731"/>
                  </a:lnTo>
                  <a:lnTo>
                    <a:pt x="128015" y="245363"/>
                  </a:lnTo>
                  <a:lnTo>
                    <a:pt x="177861" y="235731"/>
                  </a:lnTo>
                  <a:lnTo>
                    <a:pt x="218551" y="209454"/>
                  </a:lnTo>
                  <a:lnTo>
                    <a:pt x="245977" y="170461"/>
                  </a:lnTo>
                  <a:lnTo>
                    <a:pt x="256032" y="122681"/>
                  </a:lnTo>
                  <a:lnTo>
                    <a:pt x="245977" y="74902"/>
                  </a:lnTo>
                  <a:lnTo>
                    <a:pt x="218551" y="35909"/>
                  </a:lnTo>
                  <a:lnTo>
                    <a:pt x="177861" y="963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31564" y="2036064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0" y="122681"/>
                  </a:moveTo>
                  <a:lnTo>
                    <a:pt x="10054" y="74902"/>
                  </a:lnTo>
                  <a:lnTo>
                    <a:pt x="37480" y="35909"/>
                  </a:lnTo>
                  <a:lnTo>
                    <a:pt x="78170" y="9632"/>
                  </a:lnTo>
                  <a:lnTo>
                    <a:pt x="128015" y="0"/>
                  </a:lnTo>
                  <a:lnTo>
                    <a:pt x="177861" y="9632"/>
                  </a:lnTo>
                  <a:lnTo>
                    <a:pt x="218551" y="35909"/>
                  </a:lnTo>
                  <a:lnTo>
                    <a:pt x="245977" y="74902"/>
                  </a:lnTo>
                  <a:lnTo>
                    <a:pt x="256032" y="122681"/>
                  </a:lnTo>
                  <a:lnTo>
                    <a:pt x="245977" y="170461"/>
                  </a:lnTo>
                  <a:lnTo>
                    <a:pt x="218551" y="209454"/>
                  </a:lnTo>
                  <a:lnTo>
                    <a:pt x="177861" y="235731"/>
                  </a:lnTo>
                  <a:lnTo>
                    <a:pt x="128015" y="245363"/>
                  </a:lnTo>
                  <a:lnTo>
                    <a:pt x="78170" y="235731"/>
                  </a:lnTo>
                  <a:lnTo>
                    <a:pt x="37480" y="209454"/>
                  </a:lnTo>
                  <a:lnTo>
                    <a:pt x="10054" y="170461"/>
                  </a:lnTo>
                  <a:lnTo>
                    <a:pt x="0" y="1226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1284" y="1354582"/>
              <a:ext cx="969644" cy="805180"/>
            </a:xfrm>
            <a:custGeom>
              <a:avLst/>
              <a:gdLst/>
              <a:ahLst/>
              <a:cxnLst/>
              <a:rect l="l" t="t" r="r" b="b"/>
              <a:pathLst>
                <a:path w="969645" h="805180">
                  <a:moveTo>
                    <a:pt x="906464" y="761185"/>
                  </a:moveTo>
                  <a:lnTo>
                    <a:pt x="886206" y="785621"/>
                  </a:lnTo>
                  <a:lnTo>
                    <a:pt x="969137" y="804925"/>
                  </a:lnTo>
                  <a:lnTo>
                    <a:pt x="953444" y="769238"/>
                  </a:lnTo>
                  <a:lnTo>
                    <a:pt x="916178" y="769238"/>
                  </a:lnTo>
                  <a:lnTo>
                    <a:pt x="906464" y="761185"/>
                  </a:lnTo>
                  <a:close/>
                </a:path>
                <a:path w="969645" h="805180">
                  <a:moveTo>
                    <a:pt x="914578" y="751396"/>
                  </a:moveTo>
                  <a:lnTo>
                    <a:pt x="906464" y="761185"/>
                  </a:lnTo>
                  <a:lnTo>
                    <a:pt x="916178" y="769238"/>
                  </a:lnTo>
                  <a:lnTo>
                    <a:pt x="924306" y="759459"/>
                  </a:lnTo>
                  <a:lnTo>
                    <a:pt x="914578" y="751396"/>
                  </a:lnTo>
                  <a:close/>
                </a:path>
                <a:path w="969645" h="805180">
                  <a:moveTo>
                    <a:pt x="934846" y="726947"/>
                  </a:moveTo>
                  <a:lnTo>
                    <a:pt x="914578" y="751396"/>
                  </a:lnTo>
                  <a:lnTo>
                    <a:pt x="924306" y="759459"/>
                  </a:lnTo>
                  <a:lnTo>
                    <a:pt x="916178" y="769238"/>
                  </a:lnTo>
                  <a:lnTo>
                    <a:pt x="953444" y="769238"/>
                  </a:lnTo>
                  <a:lnTo>
                    <a:pt x="934846" y="726947"/>
                  </a:lnTo>
                  <a:close/>
                </a:path>
                <a:path w="969645" h="805180">
                  <a:moveTo>
                    <a:pt x="8128" y="0"/>
                  </a:moveTo>
                  <a:lnTo>
                    <a:pt x="0" y="9651"/>
                  </a:lnTo>
                  <a:lnTo>
                    <a:pt x="906464" y="761185"/>
                  </a:lnTo>
                  <a:lnTo>
                    <a:pt x="914578" y="751396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31564" y="256946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128015" y="0"/>
                  </a:moveTo>
                  <a:lnTo>
                    <a:pt x="78170" y="9632"/>
                  </a:lnTo>
                  <a:lnTo>
                    <a:pt x="37480" y="35909"/>
                  </a:lnTo>
                  <a:lnTo>
                    <a:pt x="10054" y="74902"/>
                  </a:lnTo>
                  <a:lnTo>
                    <a:pt x="0" y="122681"/>
                  </a:lnTo>
                  <a:lnTo>
                    <a:pt x="10054" y="170461"/>
                  </a:lnTo>
                  <a:lnTo>
                    <a:pt x="37480" y="209454"/>
                  </a:lnTo>
                  <a:lnTo>
                    <a:pt x="78170" y="235731"/>
                  </a:lnTo>
                  <a:lnTo>
                    <a:pt x="128015" y="245363"/>
                  </a:lnTo>
                  <a:lnTo>
                    <a:pt x="177861" y="235731"/>
                  </a:lnTo>
                  <a:lnTo>
                    <a:pt x="218551" y="209454"/>
                  </a:lnTo>
                  <a:lnTo>
                    <a:pt x="245977" y="170461"/>
                  </a:lnTo>
                  <a:lnTo>
                    <a:pt x="256032" y="122681"/>
                  </a:lnTo>
                  <a:lnTo>
                    <a:pt x="245977" y="74902"/>
                  </a:lnTo>
                  <a:lnTo>
                    <a:pt x="218551" y="35909"/>
                  </a:lnTo>
                  <a:lnTo>
                    <a:pt x="177861" y="963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31564" y="256946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0" y="122681"/>
                  </a:moveTo>
                  <a:lnTo>
                    <a:pt x="10054" y="74902"/>
                  </a:lnTo>
                  <a:lnTo>
                    <a:pt x="37480" y="35909"/>
                  </a:lnTo>
                  <a:lnTo>
                    <a:pt x="78170" y="9632"/>
                  </a:lnTo>
                  <a:lnTo>
                    <a:pt x="128015" y="0"/>
                  </a:lnTo>
                  <a:lnTo>
                    <a:pt x="177861" y="9632"/>
                  </a:lnTo>
                  <a:lnTo>
                    <a:pt x="218551" y="35909"/>
                  </a:lnTo>
                  <a:lnTo>
                    <a:pt x="245977" y="74902"/>
                  </a:lnTo>
                  <a:lnTo>
                    <a:pt x="256032" y="122681"/>
                  </a:lnTo>
                  <a:lnTo>
                    <a:pt x="245977" y="170461"/>
                  </a:lnTo>
                  <a:lnTo>
                    <a:pt x="218551" y="209454"/>
                  </a:lnTo>
                  <a:lnTo>
                    <a:pt x="177861" y="235731"/>
                  </a:lnTo>
                  <a:lnTo>
                    <a:pt x="128015" y="245363"/>
                  </a:lnTo>
                  <a:lnTo>
                    <a:pt x="78170" y="235731"/>
                  </a:lnTo>
                  <a:lnTo>
                    <a:pt x="37480" y="209454"/>
                  </a:lnTo>
                  <a:lnTo>
                    <a:pt x="10054" y="170461"/>
                  </a:lnTo>
                  <a:lnTo>
                    <a:pt x="0" y="1226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0140" y="1355725"/>
              <a:ext cx="970280" cy="1337310"/>
            </a:xfrm>
            <a:custGeom>
              <a:avLst/>
              <a:gdLst/>
              <a:ahLst/>
              <a:cxnLst/>
              <a:rect l="l" t="t" r="r" b="b"/>
              <a:pathLst>
                <a:path w="970279" h="1337310">
                  <a:moveTo>
                    <a:pt x="920525" y="1279119"/>
                  </a:moveTo>
                  <a:lnTo>
                    <a:pt x="894714" y="1297813"/>
                  </a:lnTo>
                  <a:lnTo>
                    <a:pt x="970280" y="1337183"/>
                  </a:lnTo>
                  <a:lnTo>
                    <a:pt x="962417" y="1289431"/>
                  </a:lnTo>
                  <a:lnTo>
                    <a:pt x="927988" y="1289431"/>
                  </a:lnTo>
                  <a:lnTo>
                    <a:pt x="920525" y="1279119"/>
                  </a:lnTo>
                  <a:close/>
                </a:path>
                <a:path w="970279" h="1337310">
                  <a:moveTo>
                    <a:pt x="930771" y="1271697"/>
                  </a:moveTo>
                  <a:lnTo>
                    <a:pt x="920525" y="1279119"/>
                  </a:lnTo>
                  <a:lnTo>
                    <a:pt x="927988" y="1289431"/>
                  </a:lnTo>
                  <a:lnTo>
                    <a:pt x="938275" y="1282064"/>
                  </a:lnTo>
                  <a:lnTo>
                    <a:pt x="930771" y="1271697"/>
                  </a:lnTo>
                  <a:close/>
                </a:path>
                <a:path w="970279" h="1337310">
                  <a:moveTo>
                    <a:pt x="956436" y="1253108"/>
                  </a:moveTo>
                  <a:lnTo>
                    <a:pt x="930771" y="1271697"/>
                  </a:lnTo>
                  <a:lnTo>
                    <a:pt x="938275" y="1282064"/>
                  </a:lnTo>
                  <a:lnTo>
                    <a:pt x="927988" y="1289431"/>
                  </a:lnTo>
                  <a:lnTo>
                    <a:pt x="962417" y="1289431"/>
                  </a:lnTo>
                  <a:lnTo>
                    <a:pt x="956436" y="1253108"/>
                  </a:lnTo>
                  <a:close/>
                </a:path>
                <a:path w="970279" h="1337310">
                  <a:moveTo>
                    <a:pt x="10286" y="0"/>
                  </a:moveTo>
                  <a:lnTo>
                    <a:pt x="0" y="7365"/>
                  </a:lnTo>
                  <a:lnTo>
                    <a:pt x="920525" y="1279119"/>
                  </a:lnTo>
                  <a:lnTo>
                    <a:pt x="930771" y="1271697"/>
                  </a:lnTo>
                  <a:lnTo>
                    <a:pt x="10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1564" y="3102864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128015" y="0"/>
                  </a:moveTo>
                  <a:lnTo>
                    <a:pt x="78170" y="9632"/>
                  </a:lnTo>
                  <a:lnTo>
                    <a:pt x="37480" y="35909"/>
                  </a:lnTo>
                  <a:lnTo>
                    <a:pt x="10054" y="74902"/>
                  </a:lnTo>
                  <a:lnTo>
                    <a:pt x="0" y="122681"/>
                  </a:lnTo>
                  <a:lnTo>
                    <a:pt x="10054" y="170461"/>
                  </a:lnTo>
                  <a:lnTo>
                    <a:pt x="37480" y="209454"/>
                  </a:lnTo>
                  <a:lnTo>
                    <a:pt x="78170" y="235731"/>
                  </a:lnTo>
                  <a:lnTo>
                    <a:pt x="128015" y="245363"/>
                  </a:lnTo>
                  <a:lnTo>
                    <a:pt x="177861" y="235731"/>
                  </a:lnTo>
                  <a:lnTo>
                    <a:pt x="218551" y="209454"/>
                  </a:lnTo>
                  <a:lnTo>
                    <a:pt x="245977" y="170461"/>
                  </a:lnTo>
                  <a:lnTo>
                    <a:pt x="256032" y="122681"/>
                  </a:lnTo>
                  <a:lnTo>
                    <a:pt x="245977" y="74902"/>
                  </a:lnTo>
                  <a:lnTo>
                    <a:pt x="218551" y="35909"/>
                  </a:lnTo>
                  <a:lnTo>
                    <a:pt x="177861" y="963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31564" y="3102864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0" y="122681"/>
                  </a:moveTo>
                  <a:lnTo>
                    <a:pt x="10054" y="74902"/>
                  </a:lnTo>
                  <a:lnTo>
                    <a:pt x="37480" y="35909"/>
                  </a:lnTo>
                  <a:lnTo>
                    <a:pt x="78170" y="9632"/>
                  </a:lnTo>
                  <a:lnTo>
                    <a:pt x="128015" y="0"/>
                  </a:lnTo>
                  <a:lnTo>
                    <a:pt x="177861" y="9632"/>
                  </a:lnTo>
                  <a:lnTo>
                    <a:pt x="218551" y="35909"/>
                  </a:lnTo>
                  <a:lnTo>
                    <a:pt x="245977" y="74902"/>
                  </a:lnTo>
                  <a:lnTo>
                    <a:pt x="256032" y="122681"/>
                  </a:lnTo>
                  <a:lnTo>
                    <a:pt x="245977" y="170461"/>
                  </a:lnTo>
                  <a:lnTo>
                    <a:pt x="218551" y="209454"/>
                  </a:lnTo>
                  <a:lnTo>
                    <a:pt x="177861" y="235731"/>
                  </a:lnTo>
                  <a:lnTo>
                    <a:pt x="128015" y="245363"/>
                  </a:lnTo>
                  <a:lnTo>
                    <a:pt x="78170" y="235731"/>
                  </a:lnTo>
                  <a:lnTo>
                    <a:pt x="37480" y="209454"/>
                  </a:lnTo>
                  <a:lnTo>
                    <a:pt x="10054" y="170461"/>
                  </a:lnTo>
                  <a:lnTo>
                    <a:pt x="0" y="1226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59760" y="1356486"/>
              <a:ext cx="970915" cy="2143125"/>
            </a:xfrm>
            <a:custGeom>
              <a:avLst/>
              <a:gdLst/>
              <a:ahLst/>
              <a:cxnLst/>
              <a:rect l="l" t="t" r="r" b="b"/>
              <a:pathLst>
                <a:path w="970914" h="2143125">
                  <a:moveTo>
                    <a:pt x="970661" y="803021"/>
                  </a:moveTo>
                  <a:lnTo>
                    <a:pt x="958684" y="792226"/>
                  </a:lnTo>
                  <a:lnTo>
                    <a:pt x="920407" y="757720"/>
                  </a:lnTo>
                  <a:lnTo>
                    <a:pt x="920407" y="861758"/>
                  </a:lnTo>
                  <a:lnTo>
                    <a:pt x="728256" y="1127226"/>
                  </a:lnTo>
                  <a:lnTo>
                    <a:pt x="720813" y="1121067"/>
                  </a:lnTo>
                  <a:lnTo>
                    <a:pt x="720813" y="1137526"/>
                  </a:lnTo>
                  <a:lnTo>
                    <a:pt x="649871" y="1235519"/>
                  </a:lnTo>
                  <a:lnTo>
                    <a:pt x="638517" y="1213561"/>
                  </a:lnTo>
                  <a:lnTo>
                    <a:pt x="638517" y="1251216"/>
                  </a:lnTo>
                  <a:lnTo>
                    <a:pt x="584631" y="1325664"/>
                  </a:lnTo>
                  <a:lnTo>
                    <a:pt x="576821" y="1314881"/>
                  </a:lnTo>
                  <a:lnTo>
                    <a:pt x="576821" y="1336459"/>
                  </a:lnTo>
                  <a:lnTo>
                    <a:pt x="486956" y="1460601"/>
                  </a:lnTo>
                  <a:lnTo>
                    <a:pt x="474738" y="1450479"/>
                  </a:lnTo>
                  <a:lnTo>
                    <a:pt x="474738" y="1466913"/>
                  </a:lnTo>
                  <a:lnTo>
                    <a:pt x="472427" y="1467561"/>
                  </a:lnTo>
                  <a:lnTo>
                    <a:pt x="472427" y="1480680"/>
                  </a:lnTo>
                  <a:lnTo>
                    <a:pt x="324700" y="1684769"/>
                  </a:lnTo>
                  <a:lnTo>
                    <a:pt x="29298" y="1603133"/>
                  </a:lnTo>
                  <a:lnTo>
                    <a:pt x="472427" y="1480680"/>
                  </a:lnTo>
                  <a:lnTo>
                    <a:pt x="472427" y="1467561"/>
                  </a:lnTo>
                  <a:lnTo>
                    <a:pt x="32270" y="1589201"/>
                  </a:lnTo>
                  <a:lnTo>
                    <a:pt x="327291" y="1344650"/>
                  </a:lnTo>
                  <a:lnTo>
                    <a:pt x="474738" y="1466913"/>
                  </a:lnTo>
                  <a:lnTo>
                    <a:pt x="474738" y="1450479"/>
                  </a:lnTo>
                  <a:lnTo>
                    <a:pt x="337197" y="1336433"/>
                  </a:lnTo>
                  <a:lnTo>
                    <a:pt x="486956" y="1212291"/>
                  </a:lnTo>
                  <a:lnTo>
                    <a:pt x="576821" y="1336459"/>
                  </a:lnTo>
                  <a:lnTo>
                    <a:pt x="576821" y="1314881"/>
                  </a:lnTo>
                  <a:lnTo>
                    <a:pt x="503809" y="1213980"/>
                  </a:lnTo>
                  <a:lnTo>
                    <a:pt x="638517" y="1251216"/>
                  </a:lnTo>
                  <a:lnTo>
                    <a:pt x="638517" y="1213561"/>
                  </a:lnTo>
                  <a:lnTo>
                    <a:pt x="636638" y="1209929"/>
                  </a:lnTo>
                  <a:lnTo>
                    <a:pt x="636638" y="1237564"/>
                  </a:lnTo>
                  <a:lnTo>
                    <a:pt x="501497" y="1200238"/>
                  </a:lnTo>
                  <a:lnTo>
                    <a:pt x="582587" y="1133017"/>
                  </a:lnTo>
                  <a:lnTo>
                    <a:pt x="636638" y="1237564"/>
                  </a:lnTo>
                  <a:lnTo>
                    <a:pt x="636638" y="1209929"/>
                  </a:lnTo>
                  <a:lnTo>
                    <a:pt x="592594" y="1124724"/>
                  </a:lnTo>
                  <a:lnTo>
                    <a:pt x="648995" y="1077976"/>
                  </a:lnTo>
                  <a:lnTo>
                    <a:pt x="720813" y="1137526"/>
                  </a:lnTo>
                  <a:lnTo>
                    <a:pt x="720813" y="1121067"/>
                  </a:lnTo>
                  <a:lnTo>
                    <a:pt x="658926" y="1069746"/>
                  </a:lnTo>
                  <a:lnTo>
                    <a:pt x="915416" y="857123"/>
                  </a:lnTo>
                  <a:lnTo>
                    <a:pt x="918286" y="859205"/>
                  </a:lnTo>
                  <a:lnTo>
                    <a:pt x="920407" y="861758"/>
                  </a:lnTo>
                  <a:lnTo>
                    <a:pt x="920407" y="757720"/>
                  </a:lnTo>
                  <a:lnTo>
                    <a:pt x="907415" y="745998"/>
                  </a:lnTo>
                  <a:lnTo>
                    <a:pt x="904532" y="756412"/>
                  </a:lnTo>
                  <a:lnTo>
                    <a:pt x="904532" y="849642"/>
                  </a:lnTo>
                  <a:lnTo>
                    <a:pt x="648982" y="1061504"/>
                  </a:lnTo>
                  <a:lnTo>
                    <a:pt x="639051" y="1053274"/>
                  </a:lnTo>
                  <a:lnTo>
                    <a:pt x="639051" y="1069733"/>
                  </a:lnTo>
                  <a:lnTo>
                    <a:pt x="586638" y="1113193"/>
                  </a:lnTo>
                  <a:lnTo>
                    <a:pt x="576630" y="1093838"/>
                  </a:lnTo>
                  <a:lnTo>
                    <a:pt x="576630" y="1121486"/>
                  </a:lnTo>
                  <a:lnTo>
                    <a:pt x="489267" y="1193914"/>
                  </a:lnTo>
                  <a:lnTo>
                    <a:pt x="474751" y="1173861"/>
                  </a:lnTo>
                  <a:lnTo>
                    <a:pt x="474751" y="1205953"/>
                  </a:lnTo>
                  <a:lnTo>
                    <a:pt x="327279" y="1328216"/>
                  </a:lnTo>
                  <a:lnTo>
                    <a:pt x="32270" y="1083652"/>
                  </a:lnTo>
                  <a:lnTo>
                    <a:pt x="474751" y="1205953"/>
                  </a:lnTo>
                  <a:lnTo>
                    <a:pt x="474751" y="1173861"/>
                  </a:lnTo>
                  <a:lnTo>
                    <a:pt x="472414" y="1170635"/>
                  </a:lnTo>
                  <a:lnTo>
                    <a:pt x="472414" y="1192187"/>
                  </a:lnTo>
                  <a:lnTo>
                    <a:pt x="29298" y="1069733"/>
                  </a:lnTo>
                  <a:lnTo>
                    <a:pt x="324700" y="988098"/>
                  </a:lnTo>
                  <a:lnTo>
                    <a:pt x="472414" y="1192187"/>
                  </a:lnTo>
                  <a:lnTo>
                    <a:pt x="472414" y="1170635"/>
                  </a:lnTo>
                  <a:lnTo>
                    <a:pt x="337718" y="984504"/>
                  </a:lnTo>
                  <a:lnTo>
                    <a:pt x="484822" y="943851"/>
                  </a:lnTo>
                  <a:lnTo>
                    <a:pt x="576630" y="1121486"/>
                  </a:lnTo>
                  <a:lnTo>
                    <a:pt x="576630" y="1093838"/>
                  </a:lnTo>
                  <a:lnTo>
                    <a:pt x="508012" y="961072"/>
                  </a:lnTo>
                  <a:lnTo>
                    <a:pt x="639051" y="1069733"/>
                  </a:lnTo>
                  <a:lnTo>
                    <a:pt x="639051" y="1053274"/>
                  </a:lnTo>
                  <a:lnTo>
                    <a:pt x="501497" y="939241"/>
                  </a:lnTo>
                  <a:lnTo>
                    <a:pt x="894588" y="830618"/>
                  </a:lnTo>
                  <a:lnTo>
                    <a:pt x="901547" y="839025"/>
                  </a:lnTo>
                  <a:lnTo>
                    <a:pt x="895096" y="842391"/>
                  </a:lnTo>
                  <a:lnTo>
                    <a:pt x="904379" y="849122"/>
                  </a:lnTo>
                  <a:lnTo>
                    <a:pt x="904532" y="849642"/>
                  </a:lnTo>
                  <a:lnTo>
                    <a:pt x="904532" y="756412"/>
                  </a:lnTo>
                  <a:lnTo>
                    <a:pt x="898931" y="776643"/>
                  </a:lnTo>
                  <a:lnTo>
                    <a:pt x="891628" y="774636"/>
                  </a:lnTo>
                  <a:lnTo>
                    <a:pt x="891628" y="803033"/>
                  </a:lnTo>
                  <a:lnTo>
                    <a:pt x="887095" y="819404"/>
                  </a:lnTo>
                  <a:lnTo>
                    <a:pt x="888834" y="819061"/>
                  </a:lnTo>
                  <a:lnTo>
                    <a:pt x="491375" y="928916"/>
                  </a:lnTo>
                  <a:lnTo>
                    <a:pt x="474738" y="896734"/>
                  </a:lnTo>
                  <a:lnTo>
                    <a:pt x="474738" y="933513"/>
                  </a:lnTo>
                  <a:lnTo>
                    <a:pt x="329806" y="973569"/>
                  </a:lnTo>
                  <a:lnTo>
                    <a:pt x="39789" y="572884"/>
                  </a:lnTo>
                  <a:lnTo>
                    <a:pt x="474738" y="933513"/>
                  </a:lnTo>
                  <a:lnTo>
                    <a:pt x="474738" y="896734"/>
                  </a:lnTo>
                  <a:lnTo>
                    <a:pt x="468172" y="884034"/>
                  </a:lnTo>
                  <a:lnTo>
                    <a:pt x="468172" y="911606"/>
                  </a:lnTo>
                  <a:lnTo>
                    <a:pt x="32245" y="550252"/>
                  </a:lnTo>
                  <a:lnTo>
                    <a:pt x="322922" y="630593"/>
                  </a:lnTo>
                  <a:lnTo>
                    <a:pt x="468172" y="911606"/>
                  </a:lnTo>
                  <a:lnTo>
                    <a:pt x="468172" y="884034"/>
                  </a:lnTo>
                  <a:lnTo>
                    <a:pt x="339534" y="635177"/>
                  </a:lnTo>
                  <a:lnTo>
                    <a:pt x="888682" y="786955"/>
                  </a:lnTo>
                  <a:lnTo>
                    <a:pt x="887095" y="786638"/>
                  </a:lnTo>
                  <a:lnTo>
                    <a:pt x="891628" y="803033"/>
                  </a:lnTo>
                  <a:lnTo>
                    <a:pt x="891628" y="774636"/>
                  </a:lnTo>
                  <a:lnTo>
                    <a:pt x="331622" y="619874"/>
                  </a:lnTo>
                  <a:lnTo>
                    <a:pt x="11176" y="0"/>
                  </a:lnTo>
                  <a:lnTo>
                    <a:pt x="0" y="5842"/>
                  </a:lnTo>
                  <a:lnTo>
                    <a:pt x="315010" y="615289"/>
                  </a:lnTo>
                  <a:lnTo>
                    <a:pt x="7239" y="530225"/>
                  </a:lnTo>
                  <a:lnTo>
                    <a:pt x="5588" y="536282"/>
                  </a:lnTo>
                  <a:lnTo>
                    <a:pt x="381" y="540004"/>
                  </a:lnTo>
                  <a:lnTo>
                    <a:pt x="316788" y="977163"/>
                  </a:lnTo>
                  <a:lnTo>
                    <a:pt x="3937" y="1063625"/>
                  </a:lnTo>
                  <a:lnTo>
                    <a:pt x="5588" y="1069721"/>
                  </a:lnTo>
                  <a:lnTo>
                    <a:pt x="1524" y="1074547"/>
                  </a:lnTo>
                  <a:lnTo>
                    <a:pt x="317373" y="1336433"/>
                  </a:lnTo>
                  <a:lnTo>
                    <a:pt x="1524" y="1598295"/>
                  </a:lnTo>
                  <a:lnTo>
                    <a:pt x="5588" y="1603121"/>
                  </a:lnTo>
                  <a:lnTo>
                    <a:pt x="3937" y="1609217"/>
                  </a:lnTo>
                  <a:lnTo>
                    <a:pt x="316788" y="1695691"/>
                  </a:lnTo>
                  <a:lnTo>
                    <a:pt x="381" y="2132838"/>
                  </a:lnTo>
                  <a:lnTo>
                    <a:pt x="5600" y="2136610"/>
                  </a:lnTo>
                  <a:lnTo>
                    <a:pt x="7239" y="2142629"/>
                  </a:lnTo>
                  <a:lnTo>
                    <a:pt x="898931" y="1896211"/>
                  </a:lnTo>
                  <a:lnTo>
                    <a:pt x="907415" y="1926844"/>
                  </a:lnTo>
                  <a:lnTo>
                    <a:pt x="958684" y="1880616"/>
                  </a:lnTo>
                  <a:lnTo>
                    <a:pt x="970661" y="1869821"/>
                  </a:lnTo>
                  <a:lnTo>
                    <a:pt x="969937" y="1816354"/>
                  </a:lnTo>
                  <a:lnTo>
                    <a:pt x="969518" y="1784604"/>
                  </a:lnTo>
                  <a:lnTo>
                    <a:pt x="957630" y="1790763"/>
                  </a:lnTo>
                  <a:lnTo>
                    <a:pt x="956818" y="1785747"/>
                  </a:lnTo>
                  <a:lnTo>
                    <a:pt x="940460" y="1797596"/>
                  </a:lnTo>
                  <a:lnTo>
                    <a:pt x="925880" y="1769402"/>
                  </a:lnTo>
                  <a:lnTo>
                    <a:pt x="925880" y="1797075"/>
                  </a:lnTo>
                  <a:lnTo>
                    <a:pt x="919848" y="1788744"/>
                  </a:lnTo>
                  <a:lnTo>
                    <a:pt x="919848" y="1810334"/>
                  </a:lnTo>
                  <a:lnTo>
                    <a:pt x="913104" y="1813826"/>
                  </a:lnTo>
                  <a:lnTo>
                    <a:pt x="904519" y="1806714"/>
                  </a:lnTo>
                  <a:lnTo>
                    <a:pt x="904519" y="1823237"/>
                  </a:lnTo>
                  <a:lnTo>
                    <a:pt x="904379" y="1823732"/>
                  </a:lnTo>
                  <a:lnTo>
                    <a:pt x="895096" y="1830451"/>
                  </a:lnTo>
                  <a:lnTo>
                    <a:pt x="901560" y="1833829"/>
                  </a:lnTo>
                  <a:lnTo>
                    <a:pt x="894575" y="1842249"/>
                  </a:lnTo>
                  <a:lnTo>
                    <a:pt x="891628" y="1841436"/>
                  </a:lnTo>
                  <a:lnTo>
                    <a:pt x="891628" y="1869833"/>
                  </a:lnTo>
                  <a:lnTo>
                    <a:pt x="887095" y="1886204"/>
                  </a:lnTo>
                  <a:lnTo>
                    <a:pt x="888834" y="1885861"/>
                  </a:lnTo>
                  <a:lnTo>
                    <a:pt x="32270" y="2122601"/>
                  </a:lnTo>
                  <a:lnTo>
                    <a:pt x="489635" y="1743468"/>
                  </a:lnTo>
                  <a:lnTo>
                    <a:pt x="888682" y="1853755"/>
                  </a:lnTo>
                  <a:lnTo>
                    <a:pt x="887095" y="1853438"/>
                  </a:lnTo>
                  <a:lnTo>
                    <a:pt x="891628" y="1869833"/>
                  </a:lnTo>
                  <a:lnTo>
                    <a:pt x="891628" y="1841436"/>
                  </a:lnTo>
                  <a:lnTo>
                    <a:pt x="501497" y="1733638"/>
                  </a:lnTo>
                  <a:lnTo>
                    <a:pt x="648970" y="1611388"/>
                  </a:lnTo>
                  <a:lnTo>
                    <a:pt x="904519" y="1823237"/>
                  </a:lnTo>
                  <a:lnTo>
                    <a:pt x="904519" y="1806714"/>
                  </a:lnTo>
                  <a:lnTo>
                    <a:pt x="658914" y="1603146"/>
                  </a:lnTo>
                  <a:lnTo>
                    <a:pt x="728256" y="1545666"/>
                  </a:lnTo>
                  <a:lnTo>
                    <a:pt x="919848" y="1810334"/>
                  </a:lnTo>
                  <a:lnTo>
                    <a:pt x="919848" y="1788744"/>
                  </a:lnTo>
                  <a:lnTo>
                    <a:pt x="738022" y="1537576"/>
                  </a:lnTo>
                  <a:lnTo>
                    <a:pt x="775601" y="1506410"/>
                  </a:lnTo>
                  <a:lnTo>
                    <a:pt x="925880" y="1797075"/>
                  </a:lnTo>
                  <a:lnTo>
                    <a:pt x="925880" y="1769402"/>
                  </a:lnTo>
                  <a:lnTo>
                    <a:pt x="785622" y="1498117"/>
                  </a:lnTo>
                  <a:lnTo>
                    <a:pt x="916101" y="1389951"/>
                  </a:lnTo>
                  <a:lnTo>
                    <a:pt x="936371" y="1414399"/>
                  </a:lnTo>
                  <a:lnTo>
                    <a:pt x="954963" y="1372108"/>
                  </a:lnTo>
                  <a:lnTo>
                    <a:pt x="970661" y="1336421"/>
                  </a:lnTo>
                  <a:lnTo>
                    <a:pt x="954963" y="1300734"/>
                  </a:lnTo>
                  <a:lnTo>
                    <a:pt x="936371" y="1258443"/>
                  </a:lnTo>
                  <a:lnTo>
                    <a:pt x="916101" y="1282903"/>
                  </a:lnTo>
                  <a:lnTo>
                    <a:pt x="904532" y="1273314"/>
                  </a:lnTo>
                  <a:lnTo>
                    <a:pt x="904532" y="1383042"/>
                  </a:lnTo>
                  <a:lnTo>
                    <a:pt x="779653" y="1486573"/>
                  </a:lnTo>
                  <a:lnTo>
                    <a:pt x="769645" y="1467218"/>
                  </a:lnTo>
                  <a:lnTo>
                    <a:pt x="769645" y="1494866"/>
                  </a:lnTo>
                  <a:lnTo>
                    <a:pt x="730567" y="1527263"/>
                  </a:lnTo>
                  <a:lnTo>
                    <a:pt x="720801" y="1513776"/>
                  </a:lnTo>
                  <a:lnTo>
                    <a:pt x="720801" y="1535366"/>
                  </a:lnTo>
                  <a:lnTo>
                    <a:pt x="648982" y="1594904"/>
                  </a:lnTo>
                  <a:lnTo>
                    <a:pt x="639038" y="1586661"/>
                  </a:lnTo>
                  <a:lnTo>
                    <a:pt x="639038" y="1603146"/>
                  </a:lnTo>
                  <a:lnTo>
                    <a:pt x="486613" y="1729524"/>
                  </a:lnTo>
                  <a:lnTo>
                    <a:pt x="474751" y="1726247"/>
                  </a:lnTo>
                  <a:lnTo>
                    <a:pt x="474751" y="1739353"/>
                  </a:lnTo>
                  <a:lnTo>
                    <a:pt x="39814" y="2099957"/>
                  </a:lnTo>
                  <a:lnTo>
                    <a:pt x="329819" y="1699298"/>
                  </a:lnTo>
                  <a:lnTo>
                    <a:pt x="474751" y="1739353"/>
                  </a:lnTo>
                  <a:lnTo>
                    <a:pt x="474751" y="1726247"/>
                  </a:lnTo>
                  <a:lnTo>
                    <a:pt x="337718" y="1688376"/>
                  </a:lnTo>
                  <a:lnTo>
                    <a:pt x="489280" y="1478978"/>
                  </a:lnTo>
                  <a:lnTo>
                    <a:pt x="639038" y="1603146"/>
                  </a:lnTo>
                  <a:lnTo>
                    <a:pt x="639038" y="1586661"/>
                  </a:lnTo>
                  <a:lnTo>
                    <a:pt x="501497" y="1472641"/>
                  </a:lnTo>
                  <a:lnTo>
                    <a:pt x="646417" y="1432598"/>
                  </a:lnTo>
                  <a:lnTo>
                    <a:pt x="720801" y="1535366"/>
                  </a:lnTo>
                  <a:lnTo>
                    <a:pt x="720801" y="1513776"/>
                  </a:lnTo>
                  <a:lnTo>
                    <a:pt x="659434" y="1428991"/>
                  </a:lnTo>
                  <a:lnTo>
                    <a:pt x="726071" y="1410576"/>
                  </a:lnTo>
                  <a:lnTo>
                    <a:pt x="769645" y="1494866"/>
                  </a:lnTo>
                  <a:lnTo>
                    <a:pt x="769645" y="1467218"/>
                  </a:lnTo>
                  <a:lnTo>
                    <a:pt x="738581" y="1407121"/>
                  </a:lnTo>
                  <a:lnTo>
                    <a:pt x="894588" y="1364018"/>
                  </a:lnTo>
                  <a:lnTo>
                    <a:pt x="901598" y="1372476"/>
                  </a:lnTo>
                  <a:lnTo>
                    <a:pt x="904532" y="1383042"/>
                  </a:lnTo>
                  <a:lnTo>
                    <a:pt x="904532" y="1273314"/>
                  </a:lnTo>
                  <a:lnTo>
                    <a:pt x="904519" y="1289824"/>
                  </a:lnTo>
                  <a:lnTo>
                    <a:pt x="901598" y="1300378"/>
                  </a:lnTo>
                  <a:lnTo>
                    <a:pt x="894588" y="1308849"/>
                  </a:lnTo>
                  <a:lnTo>
                    <a:pt x="891628" y="1308036"/>
                  </a:lnTo>
                  <a:lnTo>
                    <a:pt x="891628" y="1336433"/>
                  </a:lnTo>
                  <a:lnTo>
                    <a:pt x="887095" y="1352804"/>
                  </a:lnTo>
                  <a:lnTo>
                    <a:pt x="888834" y="1352461"/>
                  </a:lnTo>
                  <a:lnTo>
                    <a:pt x="732650" y="1395628"/>
                  </a:lnTo>
                  <a:lnTo>
                    <a:pt x="720140" y="1371434"/>
                  </a:lnTo>
                  <a:lnTo>
                    <a:pt x="720140" y="1399095"/>
                  </a:lnTo>
                  <a:lnTo>
                    <a:pt x="651522" y="1418056"/>
                  </a:lnTo>
                  <a:lnTo>
                    <a:pt x="638492" y="1400060"/>
                  </a:lnTo>
                  <a:lnTo>
                    <a:pt x="638492" y="1421650"/>
                  </a:lnTo>
                  <a:lnTo>
                    <a:pt x="503834" y="1458874"/>
                  </a:lnTo>
                  <a:lnTo>
                    <a:pt x="584631" y="1347254"/>
                  </a:lnTo>
                  <a:lnTo>
                    <a:pt x="638492" y="1421650"/>
                  </a:lnTo>
                  <a:lnTo>
                    <a:pt x="638492" y="1400060"/>
                  </a:lnTo>
                  <a:lnTo>
                    <a:pt x="592442" y="1336459"/>
                  </a:lnTo>
                  <a:lnTo>
                    <a:pt x="648042" y="1259636"/>
                  </a:lnTo>
                  <a:lnTo>
                    <a:pt x="720140" y="1399095"/>
                  </a:lnTo>
                  <a:lnTo>
                    <a:pt x="720140" y="1371434"/>
                  </a:lnTo>
                  <a:lnTo>
                    <a:pt x="661238" y="1257490"/>
                  </a:lnTo>
                  <a:lnTo>
                    <a:pt x="888682" y="1320355"/>
                  </a:lnTo>
                  <a:lnTo>
                    <a:pt x="887095" y="1320038"/>
                  </a:lnTo>
                  <a:lnTo>
                    <a:pt x="891628" y="1336433"/>
                  </a:lnTo>
                  <a:lnTo>
                    <a:pt x="891628" y="1308036"/>
                  </a:lnTo>
                  <a:lnTo>
                    <a:pt x="659460" y="1243876"/>
                  </a:lnTo>
                  <a:lnTo>
                    <a:pt x="730567" y="1145616"/>
                  </a:lnTo>
                  <a:lnTo>
                    <a:pt x="904519" y="1289824"/>
                  </a:lnTo>
                  <a:lnTo>
                    <a:pt x="904519" y="1273314"/>
                  </a:lnTo>
                  <a:lnTo>
                    <a:pt x="738035" y="1135316"/>
                  </a:lnTo>
                  <a:lnTo>
                    <a:pt x="928751" y="871829"/>
                  </a:lnTo>
                  <a:lnTo>
                    <a:pt x="936371" y="880999"/>
                  </a:lnTo>
                  <a:lnTo>
                    <a:pt x="939266" y="874407"/>
                  </a:lnTo>
                  <a:lnTo>
                    <a:pt x="956818" y="887095"/>
                  </a:lnTo>
                  <a:lnTo>
                    <a:pt x="962787" y="850773"/>
                  </a:lnTo>
                  <a:lnTo>
                    <a:pt x="970661" y="803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68" y="1245108"/>
              <a:ext cx="368807" cy="24688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3237" y="1878838"/>
              <a:ext cx="983615" cy="1610360"/>
            </a:xfrm>
            <a:custGeom>
              <a:avLst/>
              <a:gdLst/>
              <a:ahLst/>
              <a:cxnLst/>
              <a:rect l="l" t="t" r="r" b="b"/>
              <a:pathLst>
                <a:path w="983614" h="1610360">
                  <a:moveTo>
                    <a:pt x="938401" y="1548641"/>
                  </a:moveTo>
                  <a:lnTo>
                    <a:pt x="911313" y="1565148"/>
                  </a:lnTo>
                  <a:lnTo>
                    <a:pt x="983449" y="1610360"/>
                  </a:lnTo>
                  <a:lnTo>
                    <a:pt x="979180" y="1559433"/>
                  </a:lnTo>
                  <a:lnTo>
                    <a:pt x="944968" y="1559433"/>
                  </a:lnTo>
                  <a:lnTo>
                    <a:pt x="938401" y="1548641"/>
                  </a:lnTo>
                  <a:close/>
                </a:path>
                <a:path w="983614" h="1610360">
                  <a:moveTo>
                    <a:pt x="949300" y="1541999"/>
                  </a:moveTo>
                  <a:lnTo>
                    <a:pt x="938401" y="1548641"/>
                  </a:lnTo>
                  <a:lnTo>
                    <a:pt x="944968" y="1559433"/>
                  </a:lnTo>
                  <a:lnTo>
                    <a:pt x="955890" y="1552829"/>
                  </a:lnTo>
                  <a:lnTo>
                    <a:pt x="949300" y="1541999"/>
                  </a:lnTo>
                  <a:close/>
                </a:path>
                <a:path w="983614" h="1610360">
                  <a:moveTo>
                    <a:pt x="976337" y="1525524"/>
                  </a:moveTo>
                  <a:lnTo>
                    <a:pt x="949300" y="1541999"/>
                  </a:lnTo>
                  <a:lnTo>
                    <a:pt x="955890" y="1552829"/>
                  </a:lnTo>
                  <a:lnTo>
                    <a:pt x="944968" y="1559433"/>
                  </a:lnTo>
                  <a:lnTo>
                    <a:pt x="979180" y="1559433"/>
                  </a:lnTo>
                  <a:lnTo>
                    <a:pt x="976337" y="1525524"/>
                  </a:lnTo>
                  <a:close/>
                </a:path>
                <a:path w="983614" h="1610360">
                  <a:moveTo>
                    <a:pt x="10845" y="0"/>
                  </a:moveTo>
                  <a:lnTo>
                    <a:pt x="0" y="6603"/>
                  </a:lnTo>
                  <a:lnTo>
                    <a:pt x="938401" y="1548641"/>
                  </a:lnTo>
                  <a:lnTo>
                    <a:pt x="949300" y="1541999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40" y="3400044"/>
            <a:ext cx="28956" cy="24841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6612" y="4326978"/>
            <a:ext cx="592835" cy="31501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05811" y="4326331"/>
            <a:ext cx="592836" cy="314591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25012" y="4326978"/>
            <a:ext cx="592836" cy="31501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22292" y="2538983"/>
            <a:ext cx="257556" cy="28803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22292" y="3090672"/>
            <a:ext cx="257556" cy="27889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22292" y="3633216"/>
            <a:ext cx="257556" cy="27889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5074919" y="1551432"/>
            <a:ext cx="3568065" cy="5200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4775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825"/>
              </a:spcBef>
            </a:pPr>
            <a:r>
              <a:rPr sz="2000" spc="150" dirty="0">
                <a:latin typeface="Tahoma"/>
                <a:cs typeface="Tahoma"/>
              </a:rPr>
              <a:t>K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-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classes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or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possibilities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45786" y="4108145"/>
            <a:ext cx="3082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latin typeface="Tahoma"/>
                <a:cs typeface="Tahoma"/>
              </a:rPr>
              <a:t>Look</a:t>
            </a:r>
            <a:r>
              <a:rPr sz="2000" spc="-15" dirty="0">
                <a:latin typeface="Tahoma"/>
                <a:cs typeface="Tahoma"/>
              </a:rPr>
              <a:t>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-15" dirty="0">
                <a:latin typeface="Tahoma"/>
                <a:cs typeface="Tahoma"/>
              </a:rPr>
              <a:t>gle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65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57031" y="4146803"/>
            <a:ext cx="592835" cy="278891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7760969" y="2400427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it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0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or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068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72904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Cross</a:t>
            </a:r>
            <a:r>
              <a:rPr spc="-190" dirty="0"/>
              <a:t> </a:t>
            </a:r>
            <a:r>
              <a:rPr spc="35" dirty="0"/>
              <a:t>Entropy</a:t>
            </a:r>
            <a:r>
              <a:rPr spc="-204" dirty="0"/>
              <a:t> </a:t>
            </a:r>
            <a:r>
              <a:rPr spc="5" dirty="0"/>
              <a:t>Loss</a:t>
            </a:r>
            <a:r>
              <a:rPr lang="en-US" spc="5" dirty="0"/>
              <a:t> for RNNs</a:t>
            </a:r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96340" y="2863595"/>
            <a:ext cx="2766695" cy="1484630"/>
            <a:chOff x="571500" y="1850135"/>
            <a:chExt cx="2766695" cy="1484630"/>
          </a:xfrm>
        </p:grpSpPr>
        <p:sp>
          <p:nvSpPr>
            <p:cNvPr id="4" name="object 4"/>
            <p:cNvSpPr/>
            <p:nvPr/>
          </p:nvSpPr>
          <p:spPr>
            <a:xfrm>
              <a:off x="928115" y="2250947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80">
                  <a:moveTo>
                    <a:pt x="748284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748284" y="690371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5" y="2250947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80">
                  <a:moveTo>
                    <a:pt x="0" y="690371"/>
                  </a:moveTo>
                  <a:lnTo>
                    <a:pt x="748284" y="690371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90371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" y="2558795"/>
              <a:ext cx="357505" cy="76200"/>
            </a:xfrm>
            <a:custGeom>
              <a:avLst/>
              <a:gdLst/>
              <a:ahLst/>
              <a:cxnLst/>
              <a:rect l="l" t="t" r="r" b="b"/>
              <a:pathLst>
                <a:path w="357505" h="76200">
                  <a:moveTo>
                    <a:pt x="280797" y="0"/>
                  </a:moveTo>
                  <a:lnTo>
                    <a:pt x="280797" y="76200"/>
                  </a:lnTo>
                  <a:lnTo>
                    <a:pt x="344297" y="44450"/>
                  </a:lnTo>
                  <a:lnTo>
                    <a:pt x="293497" y="44450"/>
                  </a:lnTo>
                  <a:lnTo>
                    <a:pt x="293497" y="31750"/>
                  </a:lnTo>
                  <a:lnTo>
                    <a:pt x="344297" y="31750"/>
                  </a:lnTo>
                  <a:lnTo>
                    <a:pt x="280797" y="0"/>
                  </a:lnTo>
                  <a:close/>
                </a:path>
                <a:path w="357505" h="76200">
                  <a:moveTo>
                    <a:pt x="28079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0797" y="44450"/>
                  </a:lnTo>
                  <a:lnTo>
                    <a:pt x="280797" y="31750"/>
                  </a:lnTo>
                  <a:close/>
                </a:path>
                <a:path w="357505" h="76200">
                  <a:moveTo>
                    <a:pt x="344297" y="31750"/>
                  </a:moveTo>
                  <a:lnTo>
                    <a:pt x="293497" y="31750"/>
                  </a:lnTo>
                  <a:lnTo>
                    <a:pt x="293497" y="44450"/>
                  </a:lnTo>
                  <a:lnTo>
                    <a:pt x="344297" y="44450"/>
                  </a:lnTo>
                  <a:lnTo>
                    <a:pt x="356997" y="38100"/>
                  </a:lnTo>
                  <a:lnTo>
                    <a:pt x="344297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3395" y="2941319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5895" y="2243327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746759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746759" y="690372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5895" y="2243327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0" y="690372"/>
                  </a:moveTo>
                  <a:lnTo>
                    <a:pt x="746759" y="690372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272" y="2550921"/>
              <a:ext cx="540385" cy="76200"/>
            </a:xfrm>
            <a:custGeom>
              <a:avLst/>
              <a:gdLst/>
              <a:ahLst/>
              <a:cxnLst/>
              <a:rect l="l" t="t" r="r" b="b"/>
              <a:pathLst>
                <a:path w="540385" h="76200">
                  <a:moveTo>
                    <a:pt x="528749" y="31495"/>
                  </a:moveTo>
                  <a:lnTo>
                    <a:pt x="476250" y="31495"/>
                  </a:lnTo>
                  <a:lnTo>
                    <a:pt x="476376" y="44195"/>
                  </a:lnTo>
                  <a:lnTo>
                    <a:pt x="463781" y="44397"/>
                  </a:lnTo>
                  <a:lnTo>
                    <a:pt x="464312" y="76200"/>
                  </a:lnTo>
                  <a:lnTo>
                    <a:pt x="539876" y="36829"/>
                  </a:lnTo>
                  <a:lnTo>
                    <a:pt x="528749" y="31495"/>
                  </a:lnTo>
                  <a:close/>
                </a:path>
                <a:path w="540385" h="76200">
                  <a:moveTo>
                    <a:pt x="463570" y="31702"/>
                  </a:moveTo>
                  <a:lnTo>
                    <a:pt x="0" y="39242"/>
                  </a:lnTo>
                  <a:lnTo>
                    <a:pt x="253" y="51815"/>
                  </a:lnTo>
                  <a:lnTo>
                    <a:pt x="463781" y="44397"/>
                  </a:lnTo>
                  <a:lnTo>
                    <a:pt x="463570" y="31702"/>
                  </a:lnTo>
                  <a:close/>
                </a:path>
                <a:path w="540385" h="76200">
                  <a:moveTo>
                    <a:pt x="476250" y="31495"/>
                  </a:moveTo>
                  <a:lnTo>
                    <a:pt x="463570" y="31702"/>
                  </a:lnTo>
                  <a:lnTo>
                    <a:pt x="463781" y="44397"/>
                  </a:lnTo>
                  <a:lnTo>
                    <a:pt x="476376" y="44195"/>
                  </a:lnTo>
                  <a:lnTo>
                    <a:pt x="476250" y="31495"/>
                  </a:lnTo>
                  <a:close/>
                </a:path>
                <a:path w="540385" h="76200">
                  <a:moveTo>
                    <a:pt x="463041" y="0"/>
                  </a:moveTo>
                  <a:lnTo>
                    <a:pt x="463570" y="31702"/>
                  </a:lnTo>
                  <a:lnTo>
                    <a:pt x="476250" y="31495"/>
                  </a:lnTo>
                  <a:lnTo>
                    <a:pt x="528749" y="31495"/>
                  </a:lnTo>
                  <a:lnTo>
                    <a:pt x="46304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7112" y="1850135"/>
              <a:ext cx="1355090" cy="402590"/>
            </a:xfrm>
            <a:custGeom>
              <a:avLst/>
              <a:gdLst/>
              <a:ahLst/>
              <a:cxnLst/>
              <a:rect l="l" t="t" r="r" b="b"/>
              <a:pathLst>
                <a:path w="1355089" h="402589">
                  <a:moveTo>
                    <a:pt x="76200" y="85344"/>
                  </a:moveTo>
                  <a:lnTo>
                    <a:pt x="69850" y="72644"/>
                  </a:lnTo>
                  <a:lnTo>
                    <a:pt x="38100" y="9144"/>
                  </a:lnTo>
                  <a:lnTo>
                    <a:pt x="0" y="85344"/>
                  </a:lnTo>
                  <a:lnTo>
                    <a:pt x="31750" y="85344"/>
                  </a:lnTo>
                  <a:lnTo>
                    <a:pt x="31750" y="402082"/>
                  </a:lnTo>
                  <a:lnTo>
                    <a:pt x="44450" y="402082"/>
                  </a:lnTo>
                  <a:lnTo>
                    <a:pt x="44450" y="85344"/>
                  </a:lnTo>
                  <a:lnTo>
                    <a:pt x="76200" y="85344"/>
                  </a:lnTo>
                  <a:close/>
                </a:path>
                <a:path w="1355089" h="402589">
                  <a:moveTo>
                    <a:pt x="1354836" y="76200"/>
                  </a:moveTo>
                  <a:lnTo>
                    <a:pt x="1348486" y="63500"/>
                  </a:lnTo>
                  <a:lnTo>
                    <a:pt x="1316736" y="0"/>
                  </a:lnTo>
                  <a:lnTo>
                    <a:pt x="1278636" y="76200"/>
                  </a:lnTo>
                  <a:lnTo>
                    <a:pt x="1310386" y="76200"/>
                  </a:lnTo>
                  <a:lnTo>
                    <a:pt x="1310386" y="392938"/>
                  </a:lnTo>
                  <a:lnTo>
                    <a:pt x="1323086" y="392938"/>
                  </a:lnTo>
                  <a:lnTo>
                    <a:pt x="1323086" y="76200"/>
                  </a:lnTo>
                  <a:lnTo>
                    <a:pt x="1354836" y="762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1" y="2420111"/>
              <a:ext cx="516636" cy="3718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388" y="2410967"/>
              <a:ext cx="518160" cy="3718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62655" y="2547238"/>
              <a:ext cx="375285" cy="76200"/>
            </a:xfrm>
            <a:custGeom>
              <a:avLst/>
              <a:gdLst/>
              <a:ahLst/>
              <a:cxnLst/>
              <a:rect l="l" t="t" r="r" b="b"/>
              <a:pathLst>
                <a:path w="375285" h="76200">
                  <a:moveTo>
                    <a:pt x="363089" y="31623"/>
                  </a:moveTo>
                  <a:lnTo>
                    <a:pt x="311404" y="31623"/>
                  </a:lnTo>
                  <a:lnTo>
                    <a:pt x="311531" y="44323"/>
                  </a:lnTo>
                  <a:lnTo>
                    <a:pt x="298820" y="44426"/>
                  </a:lnTo>
                  <a:lnTo>
                    <a:pt x="299084" y="76200"/>
                  </a:lnTo>
                  <a:lnTo>
                    <a:pt x="375031" y="37465"/>
                  </a:lnTo>
                  <a:lnTo>
                    <a:pt x="363089" y="31623"/>
                  </a:lnTo>
                  <a:close/>
                </a:path>
                <a:path w="375285" h="76200">
                  <a:moveTo>
                    <a:pt x="298714" y="31726"/>
                  </a:moveTo>
                  <a:lnTo>
                    <a:pt x="0" y="34162"/>
                  </a:lnTo>
                  <a:lnTo>
                    <a:pt x="0" y="46862"/>
                  </a:lnTo>
                  <a:lnTo>
                    <a:pt x="298820" y="44426"/>
                  </a:lnTo>
                  <a:lnTo>
                    <a:pt x="298714" y="31726"/>
                  </a:lnTo>
                  <a:close/>
                </a:path>
                <a:path w="375285" h="76200">
                  <a:moveTo>
                    <a:pt x="311404" y="31623"/>
                  </a:moveTo>
                  <a:lnTo>
                    <a:pt x="298714" y="31726"/>
                  </a:lnTo>
                  <a:lnTo>
                    <a:pt x="298820" y="44426"/>
                  </a:lnTo>
                  <a:lnTo>
                    <a:pt x="311531" y="44323"/>
                  </a:lnTo>
                  <a:lnTo>
                    <a:pt x="311404" y="31623"/>
                  </a:lnTo>
                  <a:close/>
                </a:path>
                <a:path w="375285" h="76200">
                  <a:moveTo>
                    <a:pt x="298449" y="0"/>
                  </a:moveTo>
                  <a:lnTo>
                    <a:pt x="298714" y="31726"/>
                  </a:lnTo>
                  <a:lnTo>
                    <a:pt x="363089" y="31623"/>
                  </a:lnTo>
                  <a:lnTo>
                    <a:pt x="29844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5748" y="2932175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178807" y="2525268"/>
            <a:ext cx="1394460" cy="2120265"/>
            <a:chOff x="3553967" y="1511808"/>
            <a:chExt cx="1394460" cy="2120265"/>
          </a:xfrm>
        </p:grpSpPr>
        <p:sp>
          <p:nvSpPr>
            <p:cNvPr id="17" name="object 17"/>
            <p:cNvSpPr/>
            <p:nvPr/>
          </p:nvSpPr>
          <p:spPr>
            <a:xfrm>
              <a:off x="4187951" y="2241804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80">
                  <a:moveTo>
                    <a:pt x="74828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748284" y="690372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7951" y="2241804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80">
                  <a:moveTo>
                    <a:pt x="0" y="690372"/>
                  </a:moveTo>
                  <a:lnTo>
                    <a:pt x="748284" y="690372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5423" y="1848612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4443" y="2409444"/>
              <a:ext cx="518160" cy="3718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35423" y="2930652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3967" y="2407919"/>
              <a:ext cx="635127" cy="2164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0143" y="3339084"/>
              <a:ext cx="748284" cy="2926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0143" y="1511808"/>
              <a:ext cx="748284" cy="3627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993261" y="3448558"/>
            <a:ext cx="12636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5235" y="2540507"/>
            <a:ext cx="3337560" cy="2092960"/>
            <a:chOff x="120395" y="1527047"/>
            <a:chExt cx="3337560" cy="209296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" y="2516123"/>
              <a:ext cx="449579" cy="1630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0595" y="2407919"/>
              <a:ext cx="449580" cy="1630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8375" y="2407919"/>
              <a:ext cx="449579" cy="1630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115" y="3351275"/>
              <a:ext cx="748284" cy="2682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0468" y="3351275"/>
              <a:ext cx="748283" cy="2682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307" y="1527047"/>
              <a:ext cx="748284" cy="3337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20468" y="1527047"/>
              <a:ext cx="748283" cy="33375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58840" y="3153155"/>
            <a:ext cx="3640836" cy="864107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890260" y="4454651"/>
            <a:ext cx="3566160" cy="5200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830"/>
              </a:spcBef>
            </a:pPr>
            <a:r>
              <a:rPr sz="2000" spc="10" dirty="0">
                <a:latin typeface="Tahoma"/>
                <a:cs typeface="Tahoma"/>
              </a:rPr>
              <a:t>Average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with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respect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91655" y="2327148"/>
            <a:ext cx="2775204" cy="29260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81116" y="1882140"/>
            <a:ext cx="3796283" cy="292608"/>
          </a:xfrm>
          <a:prstGeom prst="rect">
            <a:avLst/>
          </a:prstGeom>
        </p:spPr>
      </p:pic>
      <p:sp>
        <p:nvSpPr>
          <p:cNvPr id="40" name="object 8">
            <a:extLst>
              <a:ext uri="{FF2B5EF4-FFF2-40B4-BE49-F238E27FC236}">
                <a16:creationId xmlns:a16="http://schemas.microsoft.com/office/drawing/2014/main" id="{9EE6436F-4AAB-6048-3FC3-9AEE42D95394}"/>
              </a:ext>
            </a:extLst>
          </p:cNvPr>
          <p:cNvSpPr txBox="1"/>
          <p:nvPr/>
        </p:nvSpPr>
        <p:spPr>
          <a:xfrm>
            <a:off x="560766" y="5618085"/>
            <a:ext cx="6594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Tahoma"/>
                <a:cs typeface="Tahoma"/>
              </a:rPr>
              <a:t>For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function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just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average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through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time!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1185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49" y="519429"/>
            <a:ext cx="55467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0" dirty="0"/>
              <a:t>Gated Recurrent Unit (GRU)</a:t>
            </a:r>
            <a:endParaRPr spc="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935" y="2201671"/>
            <a:ext cx="1730757" cy="1730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4850" y="1240358"/>
            <a:ext cx="5432425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30" dirty="0">
                <a:latin typeface="Tahoma"/>
                <a:cs typeface="Tahoma"/>
              </a:rPr>
              <a:t>Gat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cur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50" dirty="0">
                <a:latin typeface="Tahoma"/>
                <a:cs typeface="Tahoma"/>
              </a:rPr>
              <a:t>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35" dirty="0">
                <a:latin typeface="Tahoma"/>
                <a:cs typeface="Tahoma"/>
              </a:rPr>
              <a:t>it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(GRU)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str</a:t>
            </a:r>
            <a:r>
              <a:rPr sz="2000" dirty="0">
                <a:latin typeface="Tahoma"/>
                <a:cs typeface="Tahoma"/>
              </a:rPr>
              <a:t>u</a:t>
            </a:r>
            <a:r>
              <a:rPr sz="2000" spc="25" dirty="0">
                <a:latin typeface="Tahoma"/>
                <a:cs typeface="Tahoma"/>
              </a:rPr>
              <a:t>ct</a:t>
            </a:r>
            <a:r>
              <a:rPr sz="2000" spc="20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95" dirty="0">
                <a:latin typeface="Tahoma"/>
                <a:cs typeface="Tahoma"/>
              </a:rPr>
              <a:t>C</a:t>
            </a:r>
            <a:r>
              <a:rPr sz="2000" spc="9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mparison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between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GRUs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ani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la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R</a:t>
            </a:r>
            <a:r>
              <a:rPr sz="2000" spc="110" dirty="0">
                <a:latin typeface="Tahoma"/>
                <a:cs typeface="Tahoma"/>
              </a:rPr>
              <a:t>N</a:t>
            </a:r>
            <a:r>
              <a:rPr sz="2000" spc="85" dirty="0">
                <a:latin typeface="Tahoma"/>
                <a:cs typeface="Tahoma"/>
              </a:rPr>
              <a:t>Ns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735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5726" y="2090166"/>
            <a:ext cx="2819400" cy="33401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saw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soccer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game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Traditi</a:t>
            </a:r>
            <a:r>
              <a:rPr dirty="0"/>
              <a:t>onal</a:t>
            </a:r>
            <a:r>
              <a:rPr spc="-160" dirty="0"/>
              <a:t> </a:t>
            </a:r>
            <a:r>
              <a:rPr spc="-40" dirty="0"/>
              <a:t>Language</a:t>
            </a:r>
            <a:r>
              <a:rPr spc="-170" dirty="0"/>
              <a:t> </a:t>
            </a:r>
            <a:r>
              <a:rPr spc="180" dirty="0"/>
              <a:t>Mo</a:t>
            </a:r>
            <a:r>
              <a:rPr spc="140" dirty="0"/>
              <a:t>d</a:t>
            </a:r>
            <a:r>
              <a:rPr spc="-10" dirty="0"/>
              <a:t>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836" y="1495044"/>
            <a:ext cx="1676400" cy="1117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167" y="3112099"/>
            <a:ext cx="882213" cy="8822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2873" y="2642438"/>
            <a:ext cx="2604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J’ai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vu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le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match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de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foot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3929" y="2698191"/>
            <a:ext cx="2577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saw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soc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er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match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2264" y="3316300"/>
            <a:ext cx="2813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Saw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ga</a:t>
            </a:r>
            <a:r>
              <a:rPr sz="2000" spc="-75" dirty="0">
                <a:latin typeface="Tahoma"/>
                <a:cs typeface="Tahoma"/>
              </a:rPr>
              <a:t>m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soccer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78403" y="1481518"/>
            <a:ext cx="1231900" cy="2247900"/>
            <a:chOff x="3478403" y="1481518"/>
            <a:chExt cx="1231900" cy="2247900"/>
          </a:xfrm>
        </p:grpSpPr>
        <p:sp>
          <p:nvSpPr>
            <p:cNvPr id="10" name="object 10"/>
            <p:cNvSpPr/>
            <p:nvPr/>
          </p:nvSpPr>
          <p:spPr>
            <a:xfrm>
              <a:off x="3478403" y="2758313"/>
              <a:ext cx="1085850" cy="85725"/>
            </a:xfrm>
            <a:custGeom>
              <a:avLst/>
              <a:gdLst/>
              <a:ahLst/>
              <a:cxnLst/>
              <a:rect l="l" t="t" r="r" b="b"/>
              <a:pathLst>
                <a:path w="1085850" h="85725">
                  <a:moveTo>
                    <a:pt x="1057713" y="28320"/>
                  </a:moveTo>
                  <a:lnTo>
                    <a:pt x="1028573" y="28320"/>
                  </a:lnTo>
                  <a:lnTo>
                    <a:pt x="1028826" y="56895"/>
                  </a:lnTo>
                  <a:lnTo>
                    <a:pt x="1019267" y="56991"/>
                  </a:lnTo>
                  <a:lnTo>
                    <a:pt x="1000506" y="85725"/>
                  </a:lnTo>
                  <a:lnTo>
                    <a:pt x="1085850" y="42037"/>
                  </a:lnTo>
                  <a:lnTo>
                    <a:pt x="1057713" y="28320"/>
                  </a:lnTo>
                  <a:close/>
                </a:path>
                <a:path w="1085850" h="85725">
                  <a:moveTo>
                    <a:pt x="1019041" y="28416"/>
                  </a:moveTo>
                  <a:lnTo>
                    <a:pt x="0" y="38607"/>
                  </a:lnTo>
                  <a:lnTo>
                    <a:pt x="254" y="67182"/>
                  </a:lnTo>
                  <a:lnTo>
                    <a:pt x="1019267" y="56991"/>
                  </a:lnTo>
                  <a:lnTo>
                    <a:pt x="1028699" y="42544"/>
                  </a:lnTo>
                  <a:lnTo>
                    <a:pt x="1019041" y="28416"/>
                  </a:lnTo>
                  <a:close/>
                </a:path>
                <a:path w="1085850" h="85725">
                  <a:moveTo>
                    <a:pt x="1028699" y="42545"/>
                  </a:moveTo>
                  <a:lnTo>
                    <a:pt x="1019267" y="56991"/>
                  </a:lnTo>
                  <a:lnTo>
                    <a:pt x="1028826" y="56895"/>
                  </a:lnTo>
                  <a:lnTo>
                    <a:pt x="1028699" y="42545"/>
                  </a:lnTo>
                  <a:close/>
                </a:path>
                <a:path w="1085850" h="85725">
                  <a:moveTo>
                    <a:pt x="1028573" y="28320"/>
                  </a:moveTo>
                  <a:lnTo>
                    <a:pt x="1019041" y="28416"/>
                  </a:lnTo>
                  <a:lnTo>
                    <a:pt x="1028699" y="42544"/>
                  </a:lnTo>
                  <a:lnTo>
                    <a:pt x="1028573" y="28320"/>
                  </a:lnTo>
                  <a:close/>
                </a:path>
                <a:path w="1085850" h="85725">
                  <a:moveTo>
                    <a:pt x="999617" y="0"/>
                  </a:moveTo>
                  <a:lnTo>
                    <a:pt x="1019041" y="28416"/>
                  </a:lnTo>
                  <a:lnTo>
                    <a:pt x="1028573" y="28320"/>
                  </a:lnTo>
                  <a:lnTo>
                    <a:pt x="1057713" y="28320"/>
                  </a:lnTo>
                  <a:lnTo>
                    <a:pt x="999617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3618" y="1495805"/>
              <a:ext cx="146685" cy="2219960"/>
            </a:xfrm>
            <a:custGeom>
              <a:avLst/>
              <a:gdLst/>
              <a:ahLst/>
              <a:cxnLst/>
              <a:rect l="l" t="t" r="r" b="b"/>
              <a:pathLst>
                <a:path w="146685" h="2219960">
                  <a:moveTo>
                    <a:pt x="0" y="2219706"/>
                  </a:moveTo>
                  <a:lnTo>
                    <a:pt x="0" y="0"/>
                  </a:lnTo>
                </a:path>
                <a:path w="146685" h="2219960">
                  <a:moveTo>
                    <a:pt x="0" y="0"/>
                  </a:moveTo>
                  <a:lnTo>
                    <a:pt x="146304" y="0"/>
                  </a:lnTo>
                </a:path>
                <a:path w="146685" h="2219960">
                  <a:moveTo>
                    <a:pt x="0" y="2218944"/>
                  </a:moveTo>
                  <a:lnTo>
                    <a:pt x="146304" y="2218944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7503" y="917676"/>
            <a:ext cx="2783840" cy="92075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1225"/>
              </a:spcBef>
            </a:pPr>
            <a:r>
              <a:rPr sz="2000" spc="5" dirty="0">
                <a:latin typeface="Tahoma"/>
                <a:cs typeface="Tahoma"/>
              </a:rPr>
              <a:t>Sequence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saw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game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soccer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1275" y="1520189"/>
            <a:ext cx="822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4.5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2000" spc="1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000" spc="7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275" y="2101723"/>
            <a:ext cx="82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35" dirty="0">
                <a:solidFill>
                  <a:srgbClr val="3C85C5"/>
                </a:solidFill>
                <a:uFill>
                  <a:solidFill>
                    <a:srgbClr val="6AA84F"/>
                  </a:solidFill>
                </a:uFill>
                <a:latin typeface="Tahoma"/>
                <a:cs typeface="Tahoma"/>
              </a:rPr>
              <a:t>6.</a:t>
            </a:r>
            <a:r>
              <a:rPr sz="2000" u="heavy" spc="70" dirty="0">
                <a:solidFill>
                  <a:srgbClr val="3C85C5"/>
                </a:solidFill>
                <a:uFill>
                  <a:solidFill>
                    <a:srgbClr val="6AA84F"/>
                  </a:solidFill>
                </a:uFill>
                <a:latin typeface="Tahoma"/>
                <a:cs typeface="Tahoma"/>
              </a:rPr>
              <a:t>0</a:t>
            </a:r>
            <a:r>
              <a:rPr sz="2000" u="heavy" spc="-114" dirty="0">
                <a:solidFill>
                  <a:srgbClr val="3C85C5"/>
                </a:solidFill>
                <a:uFill>
                  <a:solidFill>
                    <a:srgbClr val="6AA84F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solidFill>
                  <a:srgbClr val="3C85C5"/>
                </a:solidFill>
                <a:uFill>
                  <a:solidFill>
                    <a:srgbClr val="6AA84F"/>
                  </a:solidFill>
                </a:uFill>
                <a:latin typeface="Tahoma"/>
                <a:cs typeface="Tahoma"/>
              </a:rPr>
              <a:t>e</a:t>
            </a:r>
            <a:r>
              <a:rPr sz="2000" u="heavy" spc="10" dirty="0">
                <a:solidFill>
                  <a:srgbClr val="3C85C5"/>
                </a:solidFill>
                <a:uFill>
                  <a:solidFill>
                    <a:srgbClr val="6AA84F"/>
                  </a:solidFill>
                </a:uFill>
                <a:latin typeface="Tahoma"/>
                <a:cs typeface="Tahoma"/>
              </a:rPr>
              <a:t>-</a:t>
            </a:r>
            <a:r>
              <a:rPr sz="2000" u="heavy" spc="70" dirty="0">
                <a:solidFill>
                  <a:srgbClr val="3C85C5"/>
                </a:solidFill>
                <a:uFill>
                  <a:solidFill>
                    <a:srgbClr val="6AA84F"/>
                  </a:solidFill>
                </a:u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1275" y="2723769"/>
            <a:ext cx="82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4.6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2000" spc="1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000" spc="7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1275" y="3301365"/>
            <a:ext cx="82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2.6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2000" spc="1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000" spc="70" dirty="0">
                <a:solidFill>
                  <a:srgbClr val="3C85C5"/>
                </a:solidFill>
                <a:latin typeface="Tahoma"/>
                <a:cs typeface="Tahoma"/>
              </a:rPr>
              <a:t>9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6159" y="1130808"/>
            <a:ext cx="1391411" cy="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8977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Gated</a:t>
            </a:r>
            <a:r>
              <a:rPr spc="-210" dirty="0"/>
              <a:t> </a:t>
            </a:r>
            <a:r>
              <a:rPr spc="15" dirty="0"/>
              <a:t>Recurrent</a:t>
            </a:r>
            <a:r>
              <a:rPr spc="-200" dirty="0"/>
              <a:t> </a:t>
            </a:r>
            <a:r>
              <a:rPr spc="55" dirty="0"/>
              <a:t>Units</a:t>
            </a:r>
          </a:p>
        </p:txBody>
      </p:sp>
      <p:sp>
        <p:nvSpPr>
          <p:cNvPr id="3" name="object 3"/>
          <p:cNvSpPr/>
          <p:nvPr/>
        </p:nvSpPr>
        <p:spPr>
          <a:xfrm>
            <a:off x="1329563" y="1677161"/>
            <a:ext cx="85725" cy="723900"/>
          </a:xfrm>
          <a:custGeom>
            <a:avLst/>
            <a:gdLst/>
            <a:ahLst/>
            <a:cxnLst/>
            <a:rect l="l" t="t" r="r" b="b"/>
            <a:pathLst>
              <a:path w="85725" h="723900">
                <a:moveTo>
                  <a:pt x="0" y="638175"/>
                </a:moveTo>
                <a:lnTo>
                  <a:pt x="42799" y="723900"/>
                </a:lnTo>
                <a:lnTo>
                  <a:pt x="71416" y="666750"/>
                </a:lnTo>
                <a:lnTo>
                  <a:pt x="28575" y="666750"/>
                </a:lnTo>
                <a:lnTo>
                  <a:pt x="28492" y="657198"/>
                </a:lnTo>
                <a:lnTo>
                  <a:pt x="0" y="638175"/>
                </a:lnTo>
                <a:close/>
              </a:path>
              <a:path w="85725" h="723900">
                <a:moveTo>
                  <a:pt x="28573" y="657252"/>
                </a:moveTo>
                <a:lnTo>
                  <a:pt x="28575" y="666750"/>
                </a:lnTo>
                <a:lnTo>
                  <a:pt x="42799" y="666750"/>
                </a:lnTo>
                <a:lnTo>
                  <a:pt x="28573" y="657252"/>
                </a:lnTo>
                <a:close/>
              </a:path>
              <a:path w="85725" h="723900">
                <a:moveTo>
                  <a:pt x="57023" y="0"/>
                </a:moveTo>
                <a:lnTo>
                  <a:pt x="28448" y="0"/>
                </a:lnTo>
                <a:lnTo>
                  <a:pt x="28573" y="657252"/>
                </a:lnTo>
                <a:lnTo>
                  <a:pt x="42799" y="666750"/>
                </a:lnTo>
                <a:lnTo>
                  <a:pt x="57067" y="657252"/>
                </a:lnTo>
                <a:lnTo>
                  <a:pt x="57023" y="0"/>
                </a:lnTo>
                <a:close/>
              </a:path>
              <a:path w="85725" h="723900">
                <a:moveTo>
                  <a:pt x="57148" y="657198"/>
                </a:moveTo>
                <a:lnTo>
                  <a:pt x="42799" y="666750"/>
                </a:lnTo>
                <a:lnTo>
                  <a:pt x="57150" y="666750"/>
                </a:lnTo>
                <a:lnTo>
                  <a:pt x="57148" y="657198"/>
                </a:lnTo>
                <a:close/>
              </a:path>
              <a:path w="85725" h="723900">
                <a:moveTo>
                  <a:pt x="85725" y="638175"/>
                </a:moveTo>
                <a:lnTo>
                  <a:pt x="57148" y="657198"/>
                </a:lnTo>
                <a:lnTo>
                  <a:pt x="57150" y="666750"/>
                </a:lnTo>
                <a:lnTo>
                  <a:pt x="71416" y="666750"/>
                </a:lnTo>
                <a:lnTo>
                  <a:pt x="85725" y="638175"/>
                </a:lnTo>
                <a:close/>
              </a:path>
            </a:pathLst>
          </a:custGeom>
          <a:solidFill>
            <a:srgbClr val="C27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591" y="1337005"/>
            <a:ext cx="62763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09745" algn="l"/>
              </a:tabLst>
            </a:pPr>
            <a:r>
              <a:rPr sz="3000" spc="-112" baseline="1388" dirty="0">
                <a:latin typeface="Tahoma"/>
                <a:cs typeface="Tahoma"/>
              </a:rPr>
              <a:t>“</a:t>
            </a:r>
            <a:r>
              <a:rPr sz="3000" spc="67" baseline="1388" dirty="0">
                <a:solidFill>
                  <a:srgbClr val="A64D79"/>
                </a:solidFill>
                <a:latin typeface="Tahoma"/>
                <a:cs typeface="Tahoma"/>
              </a:rPr>
              <a:t>Ants</a:t>
            </a:r>
            <a:r>
              <a:rPr sz="3000" spc="-217" baseline="1388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3000" spc="-22" baseline="1388" dirty="0">
                <a:latin typeface="Tahoma"/>
                <a:cs typeface="Tahoma"/>
              </a:rPr>
              <a:t>are</a:t>
            </a:r>
            <a:r>
              <a:rPr sz="3000" spc="-187" baseline="1388" dirty="0">
                <a:latin typeface="Tahoma"/>
                <a:cs typeface="Tahoma"/>
              </a:rPr>
              <a:t> </a:t>
            </a:r>
            <a:r>
              <a:rPr sz="3000" spc="-15" baseline="1388" dirty="0">
                <a:latin typeface="Tahoma"/>
                <a:cs typeface="Tahoma"/>
              </a:rPr>
              <a:t>rea</a:t>
            </a:r>
            <a:r>
              <a:rPr sz="3000" spc="-22" baseline="1388" dirty="0">
                <a:latin typeface="Tahoma"/>
                <a:cs typeface="Tahoma"/>
              </a:rPr>
              <a:t>l</a:t>
            </a:r>
            <a:r>
              <a:rPr sz="3000" spc="37" baseline="1388" dirty="0">
                <a:latin typeface="Tahoma"/>
                <a:cs typeface="Tahoma"/>
              </a:rPr>
              <a:t>ly</a:t>
            </a:r>
            <a:r>
              <a:rPr sz="3000" spc="-195" baseline="1388" dirty="0">
                <a:latin typeface="Tahoma"/>
                <a:cs typeface="Tahoma"/>
              </a:rPr>
              <a:t> </a:t>
            </a:r>
            <a:r>
              <a:rPr sz="3000" spc="22" baseline="1388" dirty="0">
                <a:latin typeface="Tahoma"/>
                <a:cs typeface="Tahoma"/>
              </a:rPr>
              <a:t>inte</a:t>
            </a:r>
            <a:r>
              <a:rPr sz="3000" spc="-7" baseline="1388" dirty="0">
                <a:latin typeface="Tahoma"/>
                <a:cs typeface="Tahoma"/>
              </a:rPr>
              <a:t>re</a:t>
            </a:r>
            <a:r>
              <a:rPr sz="3000" spc="-22" baseline="1388" dirty="0">
                <a:latin typeface="Tahoma"/>
                <a:cs typeface="Tahoma"/>
              </a:rPr>
              <a:t>s</a:t>
            </a:r>
            <a:r>
              <a:rPr sz="3000" spc="52" baseline="1388" dirty="0">
                <a:latin typeface="Tahoma"/>
                <a:cs typeface="Tahoma"/>
              </a:rPr>
              <a:t>t</a:t>
            </a:r>
            <a:r>
              <a:rPr sz="3000" spc="-15" baseline="1388" dirty="0">
                <a:latin typeface="Tahoma"/>
                <a:cs typeface="Tahoma"/>
              </a:rPr>
              <a:t>in</a:t>
            </a:r>
            <a:r>
              <a:rPr sz="3000" spc="-52" baseline="1388" dirty="0">
                <a:latin typeface="Tahoma"/>
                <a:cs typeface="Tahoma"/>
              </a:rPr>
              <a:t>g</a:t>
            </a:r>
            <a:r>
              <a:rPr sz="3000" spc="-202" baseline="1388" dirty="0">
                <a:latin typeface="Tahoma"/>
                <a:cs typeface="Tahoma"/>
              </a:rPr>
              <a:t>.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390" baseline="1388" dirty="0">
                <a:latin typeface="Tahoma"/>
                <a:cs typeface="Tahoma"/>
              </a:rPr>
              <a:t> </a:t>
            </a:r>
            <a:r>
              <a:rPr sz="2000" u="heavy" spc="-114" dirty="0">
                <a:solidFill>
                  <a:srgbClr val="6AA84F"/>
                </a:solidFill>
                <a:uFill>
                  <a:solidFill>
                    <a:srgbClr val="69A74E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285" dirty="0">
                <a:solidFill>
                  <a:srgbClr val="6AA84F"/>
                </a:solidFill>
                <a:uFill>
                  <a:solidFill>
                    <a:srgbClr val="69A74E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5" dirty="0">
                <a:solidFill>
                  <a:srgbClr val="6AA84F"/>
                </a:solidFill>
                <a:uFill>
                  <a:solidFill>
                    <a:srgbClr val="69A74E"/>
                  </a:solidFill>
                </a:uFill>
                <a:latin typeface="Tahoma"/>
                <a:cs typeface="Tahoma"/>
              </a:rPr>
              <a:t>The</a:t>
            </a:r>
            <a:r>
              <a:rPr sz="2000" u="heavy" spc="35" dirty="0">
                <a:solidFill>
                  <a:srgbClr val="6AA84F"/>
                </a:solidFill>
                <a:uFill>
                  <a:solidFill>
                    <a:srgbClr val="69A74E"/>
                  </a:solidFill>
                </a:uFill>
                <a:latin typeface="Tahoma"/>
                <a:cs typeface="Tahoma"/>
              </a:rPr>
              <a:t>y</a:t>
            </a:r>
            <a:r>
              <a:rPr sz="2000" u="heavy" dirty="0">
                <a:solidFill>
                  <a:srgbClr val="6AA84F"/>
                </a:solidFill>
                <a:uFill>
                  <a:solidFill>
                    <a:srgbClr val="69A74E"/>
                  </a:solidFill>
                </a:uFill>
                <a:latin typeface="Tahoma"/>
                <a:cs typeface="Tahoma"/>
              </a:rPr>
              <a:t>	</a:t>
            </a:r>
            <a:r>
              <a:rPr sz="2000" spc="-17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3000" spc="-22" baseline="1388" dirty="0">
                <a:latin typeface="Tahoma"/>
                <a:cs typeface="Tahoma"/>
              </a:rPr>
              <a:t>are</a:t>
            </a:r>
            <a:r>
              <a:rPr sz="3000" spc="-187" baseline="1388" dirty="0">
                <a:latin typeface="Tahoma"/>
                <a:cs typeface="Tahoma"/>
              </a:rPr>
              <a:t> </a:t>
            </a:r>
            <a:r>
              <a:rPr sz="3000" spc="30" baseline="1388" dirty="0">
                <a:latin typeface="Tahoma"/>
                <a:cs typeface="Tahoma"/>
              </a:rPr>
              <a:t>e</a:t>
            </a:r>
            <a:r>
              <a:rPr sz="3000" spc="15" baseline="1388" dirty="0">
                <a:latin typeface="Tahoma"/>
                <a:cs typeface="Tahoma"/>
              </a:rPr>
              <a:t>v</a:t>
            </a:r>
            <a:r>
              <a:rPr sz="3000" spc="44" baseline="1388" dirty="0">
                <a:latin typeface="Tahoma"/>
                <a:cs typeface="Tahoma"/>
              </a:rPr>
              <a:t>ery</a:t>
            </a:r>
            <a:r>
              <a:rPr sz="3000" spc="60" baseline="1388" dirty="0">
                <a:latin typeface="Tahoma"/>
                <a:cs typeface="Tahoma"/>
              </a:rPr>
              <a:t>w</a:t>
            </a:r>
            <a:r>
              <a:rPr sz="3000" spc="7" baseline="1388" dirty="0">
                <a:latin typeface="Tahoma"/>
                <a:cs typeface="Tahoma"/>
              </a:rPr>
              <a:t>h</a:t>
            </a:r>
            <a:r>
              <a:rPr sz="3000" spc="-7" baseline="1388" dirty="0">
                <a:latin typeface="Tahoma"/>
                <a:cs typeface="Tahoma"/>
              </a:rPr>
              <a:t>e</a:t>
            </a:r>
            <a:r>
              <a:rPr sz="3000" spc="-67" baseline="1388" dirty="0">
                <a:latin typeface="Tahoma"/>
                <a:cs typeface="Tahoma"/>
              </a:rPr>
              <a:t>re</a:t>
            </a:r>
            <a:r>
              <a:rPr sz="3000" spc="-60" baseline="1388" dirty="0">
                <a:latin typeface="Tahoma"/>
                <a:cs typeface="Tahoma"/>
              </a:rPr>
              <a:t>.</a:t>
            </a:r>
            <a:r>
              <a:rPr sz="3000" spc="-104" baseline="1388" dirty="0">
                <a:latin typeface="Tahoma"/>
                <a:cs typeface="Tahoma"/>
              </a:rPr>
              <a:t>”</a:t>
            </a:r>
            <a:endParaRPr sz="3000" baseline="1388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ahoma"/>
              <a:cs typeface="Tahoma"/>
            </a:endParaRPr>
          </a:p>
          <a:p>
            <a:pPr marL="10922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Plural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2233" y="1663700"/>
            <a:ext cx="2676525" cy="922655"/>
          </a:xfrm>
          <a:custGeom>
            <a:avLst/>
            <a:gdLst/>
            <a:ahLst/>
            <a:cxnLst/>
            <a:rect l="l" t="t" r="r" b="b"/>
            <a:pathLst>
              <a:path w="2676525" h="922655">
                <a:moveTo>
                  <a:pt x="2608623" y="21083"/>
                </a:moveTo>
                <a:lnTo>
                  <a:pt x="0" y="895095"/>
                </a:lnTo>
                <a:lnTo>
                  <a:pt x="9143" y="922147"/>
                </a:lnTo>
                <a:lnTo>
                  <a:pt x="2617660" y="48254"/>
                </a:lnTo>
                <a:lnTo>
                  <a:pt x="2622169" y="31623"/>
                </a:lnTo>
                <a:lnTo>
                  <a:pt x="2608623" y="21083"/>
                </a:lnTo>
                <a:close/>
              </a:path>
              <a:path w="2676525" h="922655">
                <a:moveTo>
                  <a:pt x="2671834" y="18034"/>
                </a:moveTo>
                <a:lnTo>
                  <a:pt x="2617724" y="18034"/>
                </a:lnTo>
                <a:lnTo>
                  <a:pt x="2626741" y="45212"/>
                </a:lnTo>
                <a:lnTo>
                  <a:pt x="2617660" y="48254"/>
                </a:lnTo>
                <a:lnTo>
                  <a:pt x="2608707" y="81279"/>
                </a:lnTo>
                <a:lnTo>
                  <a:pt x="2671834" y="18034"/>
                </a:lnTo>
                <a:close/>
              </a:path>
              <a:path w="2676525" h="922655">
                <a:moveTo>
                  <a:pt x="2617724" y="18034"/>
                </a:moveTo>
                <a:lnTo>
                  <a:pt x="2608623" y="21083"/>
                </a:lnTo>
                <a:lnTo>
                  <a:pt x="2622169" y="31623"/>
                </a:lnTo>
                <a:lnTo>
                  <a:pt x="2617660" y="48254"/>
                </a:lnTo>
                <a:lnTo>
                  <a:pt x="2626741" y="45212"/>
                </a:lnTo>
                <a:lnTo>
                  <a:pt x="2617724" y="18034"/>
                </a:lnTo>
                <a:close/>
              </a:path>
              <a:path w="2676525" h="922655">
                <a:moveTo>
                  <a:pt x="2581529" y="0"/>
                </a:moveTo>
                <a:lnTo>
                  <a:pt x="2608623" y="21083"/>
                </a:lnTo>
                <a:lnTo>
                  <a:pt x="2617724" y="18034"/>
                </a:lnTo>
                <a:lnTo>
                  <a:pt x="2671834" y="18034"/>
                </a:lnTo>
                <a:lnTo>
                  <a:pt x="2676398" y="13462"/>
                </a:lnTo>
                <a:lnTo>
                  <a:pt x="2581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9827" y="3105911"/>
            <a:ext cx="7324725" cy="81851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88900" rIns="0" bIns="0" rtlCol="0">
            <a:spAutoFit/>
          </a:bodyPr>
          <a:lstStyle/>
          <a:p>
            <a:pPr marL="3009265" marR="459105" indent="-2543810">
              <a:lnSpc>
                <a:spcPct val="100000"/>
              </a:lnSpc>
              <a:spcBef>
                <a:spcPts val="700"/>
              </a:spcBef>
            </a:pPr>
            <a:r>
              <a:rPr sz="2000" spc="5" dirty="0">
                <a:latin typeface="Tahoma"/>
                <a:cs typeface="Tahoma"/>
              </a:rPr>
              <a:t>Relevance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update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gates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remember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important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prior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2158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8139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Gated</a:t>
            </a:r>
            <a:r>
              <a:rPr spc="-204" dirty="0"/>
              <a:t> </a:t>
            </a:r>
            <a:r>
              <a:rPr spc="15" dirty="0"/>
              <a:t>Recurrent</a:t>
            </a:r>
            <a:r>
              <a:rPr spc="-195" dirty="0"/>
              <a:t> </a:t>
            </a:r>
            <a:r>
              <a:rPr spc="75" dirty="0"/>
              <a:t>Unit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0540" y="2048256"/>
            <a:ext cx="4232275" cy="3435350"/>
            <a:chOff x="76200" y="859536"/>
            <a:chExt cx="4232275" cy="3435350"/>
          </a:xfrm>
        </p:grpSpPr>
        <p:sp>
          <p:nvSpPr>
            <p:cNvPr id="4" name="object 4"/>
            <p:cNvSpPr/>
            <p:nvPr/>
          </p:nvSpPr>
          <p:spPr>
            <a:xfrm>
              <a:off x="705612" y="1537716"/>
              <a:ext cx="3592195" cy="2169160"/>
            </a:xfrm>
            <a:custGeom>
              <a:avLst/>
              <a:gdLst/>
              <a:ahLst/>
              <a:cxnLst/>
              <a:rect l="l" t="t" r="r" b="b"/>
              <a:pathLst>
                <a:path w="3592195" h="2169160">
                  <a:moveTo>
                    <a:pt x="3592067" y="0"/>
                  </a:moveTo>
                  <a:lnTo>
                    <a:pt x="0" y="0"/>
                  </a:lnTo>
                  <a:lnTo>
                    <a:pt x="0" y="2168651"/>
                  </a:lnTo>
                  <a:lnTo>
                    <a:pt x="3592067" y="2168651"/>
                  </a:lnTo>
                  <a:lnTo>
                    <a:pt x="359206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5612" y="1537716"/>
              <a:ext cx="3592195" cy="2169160"/>
            </a:xfrm>
            <a:custGeom>
              <a:avLst/>
              <a:gdLst/>
              <a:ahLst/>
              <a:cxnLst/>
              <a:rect l="l" t="t" r="r" b="b"/>
              <a:pathLst>
                <a:path w="3592195" h="2169160">
                  <a:moveTo>
                    <a:pt x="0" y="2168651"/>
                  </a:moveTo>
                  <a:lnTo>
                    <a:pt x="3592067" y="2168651"/>
                  </a:lnTo>
                  <a:lnTo>
                    <a:pt x="3592067" y="0"/>
                  </a:lnTo>
                  <a:lnTo>
                    <a:pt x="0" y="0"/>
                  </a:lnTo>
                  <a:lnTo>
                    <a:pt x="0" y="2168651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5931" y="3710178"/>
              <a:ext cx="85725" cy="357505"/>
            </a:xfrm>
            <a:custGeom>
              <a:avLst/>
              <a:gdLst/>
              <a:ahLst/>
              <a:cxnLst/>
              <a:rect l="l" t="t" r="r" b="b"/>
              <a:pathLst>
                <a:path w="85725" h="357504">
                  <a:moveTo>
                    <a:pt x="42862" y="57150"/>
                  </a:moveTo>
                  <a:lnTo>
                    <a:pt x="28575" y="66675"/>
                  </a:lnTo>
                  <a:lnTo>
                    <a:pt x="28575" y="356997"/>
                  </a:lnTo>
                  <a:lnTo>
                    <a:pt x="57150" y="356997"/>
                  </a:lnTo>
                  <a:lnTo>
                    <a:pt x="57150" y="66675"/>
                  </a:lnTo>
                  <a:lnTo>
                    <a:pt x="42862" y="57150"/>
                  </a:lnTo>
                  <a:close/>
                </a:path>
                <a:path w="85725" h="357504">
                  <a:moveTo>
                    <a:pt x="42862" y="0"/>
                  </a:moveTo>
                  <a:lnTo>
                    <a:pt x="0" y="85725"/>
                  </a:lnTo>
                  <a:lnTo>
                    <a:pt x="28575" y="66675"/>
                  </a:lnTo>
                  <a:lnTo>
                    <a:pt x="28575" y="57150"/>
                  </a:lnTo>
                  <a:lnTo>
                    <a:pt x="71437" y="57150"/>
                  </a:lnTo>
                  <a:lnTo>
                    <a:pt x="42862" y="0"/>
                  </a:lnTo>
                  <a:close/>
                </a:path>
                <a:path w="85725" h="357504">
                  <a:moveTo>
                    <a:pt x="71437" y="57150"/>
                  </a:moveTo>
                  <a:lnTo>
                    <a:pt x="57150" y="57150"/>
                  </a:lnTo>
                  <a:lnTo>
                    <a:pt x="57150" y="66675"/>
                  </a:lnTo>
                  <a:lnTo>
                    <a:pt x="85725" y="85725"/>
                  </a:lnTo>
                  <a:lnTo>
                    <a:pt x="71437" y="57150"/>
                  </a:lnTo>
                  <a:close/>
                </a:path>
                <a:path w="85725" h="357504">
                  <a:moveTo>
                    <a:pt x="42862" y="57150"/>
                  </a:moveTo>
                  <a:lnTo>
                    <a:pt x="28575" y="57150"/>
                  </a:lnTo>
                  <a:lnTo>
                    <a:pt x="28575" y="66675"/>
                  </a:lnTo>
                  <a:lnTo>
                    <a:pt x="42862" y="57150"/>
                  </a:lnTo>
                  <a:close/>
                </a:path>
                <a:path w="85725" h="357504">
                  <a:moveTo>
                    <a:pt x="57150" y="57150"/>
                  </a:moveTo>
                  <a:lnTo>
                    <a:pt x="42862" y="57150"/>
                  </a:lnTo>
                  <a:lnTo>
                    <a:pt x="57150" y="66675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4069080"/>
              <a:ext cx="627888" cy="2255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1926336"/>
              <a:ext cx="627888" cy="227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0802" y="1814194"/>
              <a:ext cx="387350" cy="85725"/>
            </a:xfrm>
            <a:custGeom>
              <a:avLst/>
              <a:gdLst/>
              <a:ahLst/>
              <a:cxnLst/>
              <a:rect l="l" t="t" r="r" b="b"/>
              <a:pathLst>
                <a:path w="387350" h="85725">
                  <a:moveTo>
                    <a:pt x="301269" y="0"/>
                  </a:moveTo>
                  <a:lnTo>
                    <a:pt x="320345" y="28571"/>
                  </a:lnTo>
                  <a:lnTo>
                    <a:pt x="329844" y="28575"/>
                  </a:lnTo>
                  <a:lnTo>
                    <a:pt x="329844" y="57150"/>
                  </a:lnTo>
                  <a:lnTo>
                    <a:pt x="320262" y="57150"/>
                  </a:lnTo>
                  <a:lnTo>
                    <a:pt x="301269" y="85597"/>
                  </a:lnTo>
                  <a:lnTo>
                    <a:pt x="358249" y="57150"/>
                  </a:lnTo>
                  <a:lnTo>
                    <a:pt x="329844" y="57150"/>
                  </a:lnTo>
                  <a:lnTo>
                    <a:pt x="358257" y="57146"/>
                  </a:lnTo>
                  <a:lnTo>
                    <a:pt x="386994" y="42799"/>
                  </a:lnTo>
                  <a:lnTo>
                    <a:pt x="301269" y="0"/>
                  </a:lnTo>
                  <a:close/>
                </a:path>
                <a:path w="387350" h="85725">
                  <a:moveTo>
                    <a:pt x="329844" y="42799"/>
                  </a:moveTo>
                  <a:lnTo>
                    <a:pt x="320265" y="57146"/>
                  </a:lnTo>
                  <a:lnTo>
                    <a:pt x="329844" y="57150"/>
                  </a:lnTo>
                  <a:lnTo>
                    <a:pt x="329844" y="42799"/>
                  </a:lnTo>
                  <a:close/>
                </a:path>
                <a:path w="387350" h="85725">
                  <a:moveTo>
                    <a:pt x="0" y="28447"/>
                  </a:moveTo>
                  <a:lnTo>
                    <a:pt x="0" y="57022"/>
                  </a:lnTo>
                  <a:lnTo>
                    <a:pt x="320265" y="57146"/>
                  </a:lnTo>
                  <a:lnTo>
                    <a:pt x="329844" y="42799"/>
                  </a:lnTo>
                  <a:lnTo>
                    <a:pt x="320345" y="28571"/>
                  </a:lnTo>
                  <a:lnTo>
                    <a:pt x="0" y="28447"/>
                  </a:lnTo>
                  <a:close/>
                </a:path>
                <a:path w="387350" h="85725">
                  <a:moveTo>
                    <a:pt x="320345" y="28571"/>
                  </a:moveTo>
                  <a:lnTo>
                    <a:pt x="329844" y="42799"/>
                  </a:lnTo>
                  <a:lnTo>
                    <a:pt x="329844" y="28575"/>
                  </a:lnTo>
                  <a:lnTo>
                    <a:pt x="320345" y="28571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0235" y="1155954"/>
              <a:ext cx="85725" cy="387350"/>
            </a:xfrm>
            <a:custGeom>
              <a:avLst/>
              <a:gdLst/>
              <a:ahLst/>
              <a:cxnLst/>
              <a:rect l="l" t="t" r="r" b="b"/>
              <a:pathLst>
                <a:path w="85725" h="387350">
                  <a:moveTo>
                    <a:pt x="42925" y="57150"/>
                  </a:moveTo>
                  <a:lnTo>
                    <a:pt x="28656" y="66649"/>
                  </a:lnTo>
                  <a:lnTo>
                    <a:pt x="28701" y="386969"/>
                  </a:lnTo>
                  <a:lnTo>
                    <a:pt x="57276" y="386969"/>
                  </a:lnTo>
                  <a:lnTo>
                    <a:pt x="57153" y="66649"/>
                  </a:lnTo>
                  <a:lnTo>
                    <a:pt x="42925" y="57150"/>
                  </a:lnTo>
                  <a:close/>
                </a:path>
                <a:path w="85725" h="387350">
                  <a:moveTo>
                    <a:pt x="42925" y="0"/>
                  </a:moveTo>
                  <a:lnTo>
                    <a:pt x="0" y="85725"/>
                  </a:lnTo>
                  <a:lnTo>
                    <a:pt x="28578" y="66700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387350">
                  <a:moveTo>
                    <a:pt x="71458" y="57150"/>
                  </a:moveTo>
                  <a:lnTo>
                    <a:pt x="57150" y="57150"/>
                  </a:lnTo>
                  <a:lnTo>
                    <a:pt x="57230" y="66700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387350">
                  <a:moveTo>
                    <a:pt x="42925" y="57150"/>
                  </a:moveTo>
                  <a:lnTo>
                    <a:pt x="28575" y="57150"/>
                  </a:lnTo>
                  <a:lnTo>
                    <a:pt x="28578" y="66700"/>
                  </a:lnTo>
                  <a:lnTo>
                    <a:pt x="42925" y="57150"/>
                  </a:lnTo>
                  <a:close/>
                </a:path>
                <a:path w="85725" h="387350">
                  <a:moveTo>
                    <a:pt x="57150" y="57150"/>
                  </a:moveTo>
                  <a:lnTo>
                    <a:pt x="42925" y="57150"/>
                  </a:lnTo>
                  <a:lnTo>
                    <a:pt x="57153" y="66649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9415" y="859536"/>
              <a:ext cx="598932" cy="2682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6332" y="1536954"/>
              <a:ext cx="85725" cy="207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8267" y="1741932"/>
              <a:ext cx="600710" cy="182880"/>
            </a:xfrm>
            <a:custGeom>
              <a:avLst/>
              <a:gdLst/>
              <a:ahLst/>
              <a:cxnLst/>
              <a:rect l="l" t="t" r="r" b="b"/>
              <a:pathLst>
                <a:path w="600710" h="182880">
                  <a:moveTo>
                    <a:pt x="600456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0456" y="182879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8267" y="1741932"/>
              <a:ext cx="600710" cy="182880"/>
            </a:xfrm>
            <a:custGeom>
              <a:avLst/>
              <a:gdLst/>
              <a:ahLst/>
              <a:cxnLst/>
              <a:rect l="l" t="t" r="r" b="b"/>
              <a:pathLst>
                <a:path w="600710" h="182880">
                  <a:moveTo>
                    <a:pt x="0" y="182879"/>
                  </a:moveTo>
                  <a:lnTo>
                    <a:pt x="600456" y="182879"/>
                  </a:lnTo>
                  <a:lnTo>
                    <a:pt x="600456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9623" y="1743455"/>
              <a:ext cx="237744" cy="1798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3284" y="1936241"/>
              <a:ext cx="85725" cy="2070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80232" y="2563368"/>
              <a:ext cx="347980" cy="356870"/>
            </a:xfrm>
            <a:custGeom>
              <a:avLst/>
              <a:gdLst/>
              <a:ahLst/>
              <a:cxnLst/>
              <a:rect l="l" t="t" r="r" b="b"/>
              <a:pathLst>
                <a:path w="347979" h="356869">
                  <a:moveTo>
                    <a:pt x="173735" y="0"/>
                  </a:moveTo>
                  <a:lnTo>
                    <a:pt x="127529" y="6372"/>
                  </a:lnTo>
                  <a:lnTo>
                    <a:pt x="86021" y="24355"/>
                  </a:lnTo>
                  <a:lnTo>
                    <a:pt x="50863" y="52244"/>
                  </a:lnTo>
                  <a:lnTo>
                    <a:pt x="23706" y="88335"/>
                  </a:lnTo>
                  <a:lnTo>
                    <a:pt x="6201" y="130924"/>
                  </a:lnTo>
                  <a:lnTo>
                    <a:pt x="0" y="178307"/>
                  </a:lnTo>
                  <a:lnTo>
                    <a:pt x="6201" y="225691"/>
                  </a:lnTo>
                  <a:lnTo>
                    <a:pt x="23706" y="268280"/>
                  </a:lnTo>
                  <a:lnTo>
                    <a:pt x="50863" y="304371"/>
                  </a:lnTo>
                  <a:lnTo>
                    <a:pt x="86021" y="332260"/>
                  </a:lnTo>
                  <a:lnTo>
                    <a:pt x="127529" y="350243"/>
                  </a:lnTo>
                  <a:lnTo>
                    <a:pt x="173735" y="356615"/>
                  </a:lnTo>
                  <a:lnTo>
                    <a:pt x="219942" y="350243"/>
                  </a:lnTo>
                  <a:lnTo>
                    <a:pt x="261450" y="332260"/>
                  </a:lnTo>
                  <a:lnTo>
                    <a:pt x="296608" y="304371"/>
                  </a:lnTo>
                  <a:lnTo>
                    <a:pt x="323765" y="268280"/>
                  </a:lnTo>
                  <a:lnTo>
                    <a:pt x="341270" y="225691"/>
                  </a:lnTo>
                  <a:lnTo>
                    <a:pt x="347471" y="178307"/>
                  </a:lnTo>
                  <a:lnTo>
                    <a:pt x="341270" y="130924"/>
                  </a:lnTo>
                  <a:lnTo>
                    <a:pt x="323765" y="88335"/>
                  </a:lnTo>
                  <a:lnTo>
                    <a:pt x="296608" y="52244"/>
                  </a:lnTo>
                  <a:lnTo>
                    <a:pt x="261450" y="24355"/>
                  </a:lnTo>
                  <a:lnTo>
                    <a:pt x="219942" y="637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80232" y="2563368"/>
              <a:ext cx="347980" cy="356870"/>
            </a:xfrm>
            <a:custGeom>
              <a:avLst/>
              <a:gdLst/>
              <a:ahLst/>
              <a:cxnLst/>
              <a:rect l="l" t="t" r="r" b="b"/>
              <a:pathLst>
                <a:path w="347979" h="356869">
                  <a:moveTo>
                    <a:pt x="0" y="178307"/>
                  </a:moveTo>
                  <a:lnTo>
                    <a:pt x="6201" y="130924"/>
                  </a:lnTo>
                  <a:lnTo>
                    <a:pt x="23706" y="88335"/>
                  </a:lnTo>
                  <a:lnTo>
                    <a:pt x="50863" y="52244"/>
                  </a:lnTo>
                  <a:lnTo>
                    <a:pt x="86021" y="24355"/>
                  </a:lnTo>
                  <a:lnTo>
                    <a:pt x="127529" y="6372"/>
                  </a:lnTo>
                  <a:lnTo>
                    <a:pt x="173735" y="0"/>
                  </a:lnTo>
                  <a:lnTo>
                    <a:pt x="219942" y="6372"/>
                  </a:lnTo>
                  <a:lnTo>
                    <a:pt x="261450" y="24355"/>
                  </a:lnTo>
                  <a:lnTo>
                    <a:pt x="296608" y="52244"/>
                  </a:lnTo>
                  <a:lnTo>
                    <a:pt x="323765" y="88335"/>
                  </a:lnTo>
                  <a:lnTo>
                    <a:pt x="341270" y="130924"/>
                  </a:lnTo>
                  <a:lnTo>
                    <a:pt x="347471" y="178307"/>
                  </a:lnTo>
                  <a:lnTo>
                    <a:pt x="341270" y="225691"/>
                  </a:lnTo>
                  <a:lnTo>
                    <a:pt x="323765" y="268280"/>
                  </a:lnTo>
                  <a:lnTo>
                    <a:pt x="296608" y="304371"/>
                  </a:lnTo>
                  <a:lnTo>
                    <a:pt x="261450" y="332260"/>
                  </a:lnTo>
                  <a:lnTo>
                    <a:pt x="219942" y="350243"/>
                  </a:lnTo>
                  <a:lnTo>
                    <a:pt x="173735" y="356615"/>
                  </a:lnTo>
                  <a:lnTo>
                    <a:pt x="127529" y="350243"/>
                  </a:lnTo>
                  <a:lnTo>
                    <a:pt x="86021" y="332260"/>
                  </a:lnTo>
                  <a:lnTo>
                    <a:pt x="50863" y="304371"/>
                  </a:lnTo>
                  <a:lnTo>
                    <a:pt x="23706" y="268280"/>
                  </a:lnTo>
                  <a:lnTo>
                    <a:pt x="6201" y="225691"/>
                  </a:lnTo>
                  <a:lnTo>
                    <a:pt x="0" y="17830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21886" y="3736594"/>
            <a:ext cx="146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9164" y="3001518"/>
            <a:ext cx="4288155" cy="1348105"/>
            <a:chOff x="704824" y="1812798"/>
            <a:chExt cx="4288155" cy="134810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3692" y="1894332"/>
              <a:ext cx="598932" cy="2164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98442" y="2114550"/>
              <a:ext cx="398145" cy="85725"/>
            </a:xfrm>
            <a:custGeom>
              <a:avLst/>
              <a:gdLst/>
              <a:ahLst/>
              <a:cxnLst/>
              <a:rect l="l" t="t" r="r" b="b"/>
              <a:pathLst>
                <a:path w="398145" h="85725">
                  <a:moveTo>
                    <a:pt x="369783" y="28575"/>
                  </a:moveTo>
                  <a:lnTo>
                    <a:pt x="340868" y="28575"/>
                  </a:lnTo>
                  <a:lnTo>
                    <a:pt x="340995" y="57150"/>
                  </a:lnTo>
                  <a:lnTo>
                    <a:pt x="331427" y="57171"/>
                  </a:lnTo>
                  <a:lnTo>
                    <a:pt x="312420" y="85725"/>
                  </a:lnTo>
                  <a:lnTo>
                    <a:pt x="398145" y="42672"/>
                  </a:lnTo>
                  <a:lnTo>
                    <a:pt x="369783" y="28575"/>
                  </a:lnTo>
                  <a:close/>
                </a:path>
                <a:path w="398145" h="85725">
                  <a:moveTo>
                    <a:pt x="331470" y="28596"/>
                  </a:moveTo>
                  <a:lnTo>
                    <a:pt x="0" y="29337"/>
                  </a:lnTo>
                  <a:lnTo>
                    <a:pt x="0" y="57912"/>
                  </a:lnTo>
                  <a:lnTo>
                    <a:pt x="331427" y="57171"/>
                  </a:lnTo>
                  <a:lnTo>
                    <a:pt x="340931" y="42894"/>
                  </a:lnTo>
                  <a:lnTo>
                    <a:pt x="340909" y="42672"/>
                  </a:lnTo>
                  <a:lnTo>
                    <a:pt x="331470" y="28596"/>
                  </a:lnTo>
                  <a:close/>
                </a:path>
                <a:path w="398145" h="85725">
                  <a:moveTo>
                    <a:pt x="340931" y="42894"/>
                  </a:moveTo>
                  <a:lnTo>
                    <a:pt x="331427" y="57171"/>
                  </a:lnTo>
                  <a:lnTo>
                    <a:pt x="340995" y="57150"/>
                  </a:lnTo>
                  <a:lnTo>
                    <a:pt x="340931" y="42894"/>
                  </a:lnTo>
                  <a:close/>
                </a:path>
                <a:path w="398145" h="85725">
                  <a:moveTo>
                    <a:pt x="340868" y="28575"/>
                  </a:moveTo>
                  <a:lnTo>
                    <a:pt x="331470" y="28596"/>
                  </a:lnTo>
                  <a:lnTo>
                    <a:pt x="340930" y="42703"/>
                  </a:lnTo>
                  <a:lnTo>
                    <a:pt x="340868" y="28575"/>
                  </a:lnTo>
                  <a:close/>
                </a:path>
                <a:path w="398145" h="85725">
                  <a:moveTo>
                    <a:pt x="312293" y="0"/>
                  </a:moveTo>
                  <a:lnTo>
                    <a:pt x="331470" y="28596"/>
                  </a:lnTo>
                  <a:lnTo>
                    <a:pt x="369783" y="28575"/>
                  </a:lnTo>
                  <a:lnTo>
                    <a:pt x="312293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824" y="1812798"/>
              <a:ext cx="1905635" cy="85725"/>
            </a:xfrm>
            <a:custGeom>
              <a:avLst/>
              <a:gdLst/>
              <a:ahLst/>
              <a:cxnLst/>
              <a:rect l="l" t="t" r="r" b="b"/>
              <a:pathLst>
                <a:path w="1905635" h="85725">
                  <a:moveTo>
                    <a:pt x="1876408" y="28448"/>
                  </a:moveTo>
                  <a:lnTo>
                    <a:pt x="1847875" y="28448"/>
                  </a:lnTo>
                  <a:lnTo>
                    <a:pt x="1847875" y="57023"/>
                  </a:lnTo>
                  <a:lnTo>
                    <a:pt x="1838438" y="57037"/>
                  </a:lnTo>
                  <a:lnTo>
                    <a:pt x="1819427" y="85725"/>
                  </a:lnTo>
                  <a:lnTo>
                    <a:pt x="1905025" y="42672"/>
                  </a:lnTo>
                  <a:lnTo>
                    <a:pt x="1876408" y="28448"/>
                  </a:lnTo>
                  <a:close/>
                </a:path>
                <a:path w="1905635" h="85725">
                  <a:moveTo>
                    <a:pt x="1838261" y="28463"/>
                  </a:moveTo>
                  <a:lnTo>
                    <a:pt x="0" y="31368"/>
                  </a:lnTo>
                  <a:lnTo>
                    <a:pt x="50" y="59943"/>
                  </a:lnTo>
                  <a:lnTo>
                    <a:pt x="1838438" y="57037"/>
                  </a:lnTo>
                  <a:lnTo>
                    <a:pt x="1847875" y="42799"/>
                  </a:lnTo>
                  <a:lnTo>
                    <a:pt x="1838261" y="28463"/>
                  </a:lnTo>
                  <a:close/>
                </a:path>
                <a:path w="1905635" h="85725">
                  <a:moveTo>
                    <a:pt x="1847875" y="42799"/>
                  </a:moveTo>
                  <a:lnTo>
                    <a:pt x="1838438" y="57037"/>
                  </a:lnTo>
                  <a:lnTo>
                    <a:pt x="1847875" y="57023"/>
                  </a:lnTo>
                  <a:lnTo>
                    <a:pt x="1847875" y="42799"/>
                  </a:lnTo>
                  <a:close/>
                </a:path>
                <a:path w="1905635" h="85725">
                  <a:moveTo>
                    <a:pt x="1847875" y="28448"/>
                  </a:moveTo>
                  <a:lnTo>
                    <a:pt x="1838261" y="28463"/>
                  </a:lnTo>
                  <a:lnTo>
                    <a:pt x="1847875" y="42799"/>
                  </a:lnTo>
                  <a:lnTo>
                    <a:pt x="1847875" y="28448"/>
                  </a:lnTo>
                  <a:close/>
                </a:path>
                <a:path w="1905635" h="85725">
                  <a:moveTo>
                    <a:pt x="1819173" y="0"/>
                  </a:moveTo>
                  <a:lnTo>
                    <a:pt x="1838261" y="28463"/>
                  </a:lnTo>
                  <a:lnTo>
                    <a:pt x="1876408" y="28448"/>
                  </a:lnTo>
                  <a:lnTo>
                    <a:pt x="18191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3963" y="2920746"/>
              <a:ext cx="85598" cy="240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728339" y="2110740"/>
              <a:ext cx="564515" cy="85725"/>
            </a:xfrm>
            <a:custGeom>
              <a:avLst/>
              <a:gdLst/>
              <a:ahLst/>
              <a:cxnLst/>
              <a:rect l="l" t="t" r="r" b="b"/>
              <a:pathLst>
                <a:path w="564514" h="85725">
                  <a:moveTo>
                    <a:pt x="535912" y="28193"/>
                  </a:moveTo>
                  <a:lnTo>
                    <a:pt x="506857" y="28193"/>
                  </a:lnTo>
                  <a:lnTo>
                    <a:pt x="507111" y="56768"/>
                  </a:lnTo>
                  <a:lnTo>
                    <a:pt x="497672" y="56870"/>
                  </a:lnTo>
                  <a:lnTo>
                    <a:pt x="478916" y="85725"/>
                  </a:lnTo>
                  <a:lnTo>
                    <a:pt x="564134" y="41910"/>
                  </a:lnTo>
                  <a:lnTo>
                    <a:pt x="535912" y="28193"/>
                  </a:lnTo>
                  <a:close/>
                </a:path>
                <a:path w="564514" h="85725">
                  <a:moveTo>
                    <a:pt x="497244" y="28297"/>
                  </a:moveTo>
                  <a:lnTo>
                    <a:pt x="0" y="33655"/>
                  </a:lnTo>
                  <a:lnTo>
                    <a:pt x="253" y="62230"/>
                  </a:lnTo>
                  <a:lnTo>
                    <a:pt x="497672" y="56870"/>
                  </a:lnTo>
                  <a:lnTo>
                    <a:pt x="506984" y="42545"/>
                  </a:lnTo>
                  <a:lnTo>
                    <a:pt x="497244" y="28297"/>
                  </a:lnTo>
                  <a:close/>
                </a:path>
                <a:path w="564514" h="85725">
                  <a:moveTo>
                    <a:pt x="506857" y="28193"/>
                  </a:moveTo>
                  <a:lnTo>
                    <a:pt x="497244" y="28297"/>
                  </a:lnTo>
                  <a:lnTo>
                    <a:pt x="506984" y="42545"/>
                  </a:lnTo>
                  <a:lnTo>
                    <a:pt x="497672" y="56870"/>
                  </a:lnTo>
                  <a:lnTo>
                    <a:pt x="507111" y="56768"/>
                  </a:lnTo>
                  <a:lnTo>
                    <a:pt x="506857" y="28193"/>
                  </a:lnTo>
                  <a:close/>
                </a:path>
                <a:path w="564514" h="85725">
                  <a:moveTo>
                    <a:pt x="477900" y="0"/>
                  </a:moveTo>
                  <a:lnTo>
                    <a:pt x="497244" y="28297"/>
                  </a:lnTo>
                  <a:lnTo>
                    <a:pt x="506857" y="28193"/>
                  </a:lnTo>
                  <a:lnTo>
                    <a:pt x="535912" y="28193"/>
                  </a:lnTo>
                  <a:lnTo>
                    <a:pt x="477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8708" y="1979676"/>
              <a:ext cx="349250" cy="358140"/>
            </a:xfrm>
            <a:custGeom>
              <a:avLst/>
              <a:gdLst/>
              <a:ahLst/>
              <a:cxnLst/>
              <a:rect l="l" t="t" r="r" b="b"/>
              <a:pathLst>
                <a:path w="349250" h="358139">
                  <a:moveTo>
                    <a:pt x="174497" y="0"/>
                  </a:moveTo>
                  <a:lnTo>
                    <a:pt x="128102" y="6394"/>
                  </a:lnTo>
                  <a:lnTo>
                    <a:pt x="86416" y="24440"/>
                  </a:lnTo>
                  <a:lnTo>
                    <a:pt x="51101" y="52435"/>
                  </a:lnTo>
                  <a:lnTo>
                    <a:pt x="23819" y="88674"/>
                  </a:lnTo>
                  <a:lnTo>
                    <a:pt x="6231" y="131453"/>
                  </a:lnTo>
                  <a:lnTo>
                    <a:pt x="0" y="179069"/>
                  </a:lnTo>
                  <a:lnTo>
                    <a:pt x="6231" y="226686"/>
                  </a:lnTo>
                  <a:lnTo>
                    <a:pt x="23819" y="269465"/>
                  </a:lnTo>
                  <a:lnTo>
                    <a:pt x="51101" y="305704"/>
                  </a:lnTo>
                  <a:lnTo>
                    <a:pt x="86416" y="333699"/>
                  </a:lnTo>
                  <a:lnTo>
                    <a:pt x="128102" y="351745"/>
                  </a:lnTo>
                  <a:lnTo>
                    <a:pt x="174497" y="358140"/>
                  </a:lnTo>
                  <a:lnTo>
                    <a:pt x="220893" y="351745"/>
                  </a:lnTo>
                  <a:lnTo>
                    <a:pt x="262579" y="333699"/>
                  </a:lnTo>
                  <a:lnTo>
                    <a:pt x="297894" y="305704"/>
                  </a:lnTo>
                  <a:lnTo>
                    <a:pt x="325176" y="269465"/>
                  </a:lnTo>
                  <a:lnTo>
                    <a:pt x="342764" y="226686"/>
                  </a:lnTo>
                  <a:lnTo>
                    <a:pt x="348995" y="179069"/>
                  </a:lnTo>
                  <a:lnTo>
                    <a:pt x="342764" y="131453"/>
                  </a:lnTo>
                  <a:lnTo>
                    <a:pt x="325176" y="88674"/>
                  </a:lnTo>
                  <a:lnTo>
                    <a:pt x="297894" y="52435"/>
                  </a:lnTo>
                  <a:lnTo>
                    <a:pt x="262579" y="24440"/>
                  </a:lnTo>
                  <a:lnTo>
                    <a:pt x="220893" y="6394"/>
                  </a:lnTo>
                  <a:lnTo>
                    <a:pt x="17449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78708" y="1979676"/>
              <a:ext cx="349250" cy="358140"/>
            </a:xfrm>
            <a:custGeom>
              <a:avLst/>
              <a:gdLst/>
              <a:ahLst/>
              <a:cxnLst/>
              <a:rect l="l" t="t" r="r" b="b"/>
              <a:pathLst>
                <a:path w="349250" h="358139">
                  <a:moveTo>
                    <a:pt x="0" y="179069"/>
                  </a:moveTo>
                  <a:lnTo>
                    <a:pt x="6231" y="131453"/>
                  </a:lnTo>
                  <a:lnTo>
                    <a:pt x="23819" y="88674"/>
                  </a:lnTo>
                  <a:lnTo>
                    <a:pt x="51101" y="52435"/>
                  </a:lnTo>
                  <a:lnTo>
                    <a:pt x="86416" y="24440"/>
                  </a:lnTo>
                  <a:lnTo>
                    <a:pt x="128102" y="6394"/>
                  </a:lnTo>
                  <a:lnTo>
                    <a:pt x="174497" y="0"/>
                  </a:lnTo>
                  <a:lnTo>
                    <a:pt x="220893" y="6394"/>
                  </a:lnTo>
                  <a:lnTo>
                    <a:pt x="262579" y="24440"/>
                  </a:lnTo>
                  <a:lnTo>
                    <a:pt x="297894" y="52435"/>
                  </a:lnTo>
                  <a:lnTo>
                    <a:pt x="325176" y="88674"/>
                  </a:lnTo>
                  <a:lnTo>
                    <a:pt x="342764" y="131453"/>
                  </a:lnTo>
                  <a:lnTo>
                    <a:pt x="348995" y="179069"/>
                  </a:lnTo>
                  <a:lnTo>
                    <a:pt x="342764" y="226686"/>
                  </a:lnTo>
                  <a:lnTo>
                    <a:pt x="325176" y="269465"/>
                  </a:lnTo>
                  <a:lnTo>
                    <a:pt x="297894" y="305704"/>
                  </a:lnTo>
                  <a:lnTo>
                    <a:pt x="262579" y="333699"/>
                  </a:lnTo>
                  <a:lnTo>
                    <a:pt x="220893" y="351745"/>
                  </a:lnTo>
                  <a:lnTo>
                    <a:pt x="174497" y="358140"/>
                  </a:lnTo>
                  <a:lnTo>
                    <a:pt x="128102" y="351745"/>
                  </a:lnTo>
                  <a:lnTo>
                    <a:pt x="86416" y="333699"/>
                  </a:lnTo>
                  <a:lnTo>
                    <a:pt x="51101" y="305704"/>
                  </a:lnTo>
                  <a:lnTo>
                    <a:pt x="23819" y="269465"/>
                  </a:lnTo>
                  <a:lnTo>
                    <a:pt x="6231" y="226686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3631" y="3153537"/>
            <a:ext cx="160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475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38665" y="3456241"/>
            <a:ext cx="992505" cy="518159"/>
            <a:chOff x="2604325" y="2267521"/>
            <a:chExt cx="992505" cy="518159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10534" y="2338577"/>
              <a:ext cx="85725" cy="2259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89682" y="2699638"/>
              <a:ext cx="591185" cy="85725"/>
            </a:xfrm>
            <a:custGeom>
              <a:avLst/>
              <a:gdLst/>
              <a:ahLst/>
              <a:cxnLst/>
              <a:rect l="l" t="t" r="r" b="b"/>
              <a:pathLst>
                <a:path w="591185" h="85725">
                  <a:moveTo>
                    <a:pt x="505332" y="0"/>
                  </a:moveTo>
                  <a:lnTo>
                    <a:pt x="524409" y="28572"/>
                  </a:lnTo>
                  <a:lnTo>
                    <a:pt x="533907" y="28575"/>
                  </a:lnTo>
                  <a:lnTo>
                    <a:pt x="533907" y="57150"/>
                  </a:lnTo>
                  <a:lnTo>
                    <a:pt x="524354" y="57150"/>
                  </a:lnTo>
                  <a:lnTo>
                    <a:pt x="505332" y="85725"/>
                  </a:lnTo>
                  <a:lnTo>
                    <a:pt x="562398" y="57150"/>
                  </a:lnTo>
                  <a:lnTo>
                    <a:pt x="533907" y="57150"/>
                  </a:lnTo>
                  <a:lnTo>
                    <a:pt x="562402" y="57147"/>
                  </a:lnTo>
                  <a:lnTo>
                    <a:pt x="591057" y="42799"/>
                  </a:lnTo>
                  <a:lnTo>
                    <a:pt x="505332" y="0"/>
                  </a:lnTo>
                  <a:close/>
                </a:path>
                <a:path w="591185" h="85725">
                  <a:moveTo>
                    <a:pt x="533907" y="42799"/>
                  </a:moveTo>
                  <a:lnTo>
                    <a:pt x="524356" y="57147"/>
                  </a:lnTo>
                  <a:lnTo>
                    <a:pt x="533907" y="57150"/>
                  </a:lnTo>
                  <a:lnTo>
                    <a:pt x="533907" y="42799"/>
                  </a:lnTo>
                  <a:close/>
                </a:path>
                <a:path w="591185" h="85725">
                  <a:moveTo>
                    <a:pt x="0" y="28448"/>
                  </a:moveTo>
                  <a:lnTo>
                    <a:pt x="0" y="57023"/>
                  </a:lnTo>
                  <a:lnTo>
                    <a:pt x="524356" y="57147"/>
                  </a:lnTo>
                  <a:lnTo>
                    <a:pt x="533907" y="42799"/>
                  </a:lnTo>
                  <a:lnTo>
                    <a:pt x="524409" y="28572"/>
                  </a:lnTo>
                  <a:lnTo>
                    <a:pt x="0" y="28448"/>
                  </a:lnTo>
                  <a:close/>
                </a:path>
                <a:path w="591185" h="85725">
                  <a:moveTo>
                    <a:pt x="524409" y="28572"/>
                  </a:moveTo>
                  <a:lnTo>
                    <a:pt x="533907" y="42799"/>
                  </a:lnTo>
                  <a:lnTo>
                    <a:pt x="533907" y="28575"/>
                  </a:lnTo>
                  <a:lnTo>
                    <a:pt x="524409" y="28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09088" y="2272283"/>
              <a:ext cx="349250" cy="356870"/>
            </a:xfrm>
            <a:custGeom>
              <a:avLst/>
              <a:gdLst/>
              <a:ahLst/>
              <a:cxnLst/>
              <a:rect l="l" t="t" r="r" b="b"/>
              <a:pathLst>
                <a:path w="349250" h="356869">
                  <a:moveTo>
                    <a:pt x="174498" y="0"/>
                  </a:moveTo>
                  <a:lnTo>
                    <a:pt x="128102" y="6372"/>
                  </a:lnTo>
                  <a:lnTo>
                    <a:pt x="86416" y="24355"/>
                  </a:lnTo>
                  <a:lnTo>
                    <a:pt x="51101" y="52244"/>
                  </a:lnTo>
                  <a:lnTo>
                    <a:pt x="23819" y="88335"/>
                  </a:lnTo>
                  <a:lnTo>
                    <a:pt x="6231" y="130924"/>
                  </a:lnTo>
                  <a:lnTo>
                    <a:pt x="0" y="178308"/>
                  </a:lnTo>
                  <a:lnTo>
                    <a:pt x="6231" y="225691"/>
                  </a:lnTo>
                  <a:lnTo>
                    <a:pt x="23819" y="268280"/>
                  </a:lnTo>
                  <a:lnTo>
                    <a:pt x="51101" y="304371"/>
                  </a:lnTo>
                  <a:lnTo>
                    <a:pt x="86416" y="332260"/>
                  </a:lnTo>
                  <a:lnTo>
                    <a:pt x="128102" y="350243"/>
                  </a:lnTo>
                  <a:lnTo>
                    <a:pt x="174498" y="356616"/>
                  </a:lnTo>
                  <a:lnTo>
                    <a:pt x="220893" y="350243"/>
                  </a:lnTo>
                  <a:lnTo>
                    <a:pt x="262579" y="332260"/>
                  </a:lnTo>
                  <a:lnTo>
                    <a:pt x="297894" y="304371"/>
                  </a:lnTo>
                  <a:lnTo>
                    <a:pt x="325176" y="268280"/>
                  </a:lnTo>
                  <a:lnTo>
                    <a:pt x="342764" y="225691"/>
                  </a:lnTo>
                  <a:lnTo>
                    <a:pt x="348995" y="178308"/>
                  </a:lnTo>
                  <a:lnTo>
                    <a:pt x="342764" y="130924"/>
                  </a:lnTo>
                  <a:lnTo>
                    <a:pt x="325176" y="88335"/>
                  </a:lnTo>
                  <a:lnTo>
                    <a:pt x="297894" y="52244"/>
                  </a:lnTo>
                  <a:lnTo>
                    <a:pt x="262579" y="24355"/>
                  </a:lnTo>
                  <a:lnTo>
                    <a:pt x="220893" y="6372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09088" y="2272283"/>
              <a:ext cx="349250" cy="356870"/>
            </a:xfrm>
            <a:custGeom>
              <a:avLst/>
              <a:gdLst/>
              <a:ahLst/>
              <a:cxnLst/>
              <a:rect l="l" t="t" r="r" b="b"/>
              <a:pathLst>
                <a:path w="349250" h="356869">
                  <a:moveTo>
                    <a:pt x="0" y="178308"/>
                  </a:moveTo>
                  <a:lnTo>
                    <a:pt x="6231" y="130924"/>
                  </a:lnTo>
                  <a:lnTo>
                    <a:pt x="23819" y="88335"/>
                  </a:lnTo>
                  <a:lnTo>
                    <a:pt x="51101" y="52244"/>
                  </a:lnTo>
                  <a:lnTo>
                    <a:pt x="86416" y="24355"/>
                  </a:lnTo>
                  <a:lnTo>
                    <a:pt x="128102" y="6372"/>
                  </a:lnTo>
                  <a:lnTo>
                    <a:pt x="174498" y="0"/>
                  </a:lnTo>
                  <a:lnTo>
                    <a:pt x="220893" y="6372"/>
                  </a:lnTo>
                  <a:lnTo>
                    <a:pt x="262579" y="24355"/>
                  </a:lnTo>
                  <a:lnTo>
                    <a:pt x="297894" y="52244"/>
                  </a:lnTo>
                  <a:lnTo>
                    <a:pt x="325176" y="88335"/>
                  </a:lnTo>
                  <a:lnTo>
                    <a:pt x="342764" y="130924"/>
                  </a:lnTo>
                  <a:lnTo>
                    <a:pt x="348995" y="178308"/>
                  </a:lnTo>
                  <a:lnTo>
                    <a:pt x="342764" y="225691"/>
                  </a:lnTo>
                  <a:lnTo>
                    <a:pt x="325176" y="268280"/>
                  </a:lnTo>
                  <a:lnTo>
                    <a:pt x="297894" y="304371"/>
                  </a:lnTo>
                  <a:lnTo>
                    <a:pt x="262579" y="332260"/>
                  </a:lnTo>
                  <a:lnTo>
                    <a:pt x="220893" y="350243"/>
                  </a:lnTo>
                  <a:lnTo>
                    <a:pt x="174498" y="356616"/>
                  </a:lnTo>
                  <a:lnTo>
                    <a:pt x="128102" y="350243"/>
                  </a:lnTo>
                  <a:lnTo>
                    <a:pt x="86416" y="332260"/>
                  </a:lnTo>
                  <a:lnTo>
                    <a:pt x="51101" y="304371"/>
                  </a:lnTo>
                  <a:lnTo>
                    <a:pt x="23819" y="268280"/>
                  </a:lnTo>
                  <a:lnTo>
                    <a:pt x="6231" y="225691"/>
                  </a:lnTo>
                  <a:lnTo>
                    <a:pt x="0" y="17830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77285" y="3491611"/>
            <a:ext cx="812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b="1" spc="-100" dirty="0">
                <a:latin typeface="Tahoma"/>
                <a:cs typeface="Tahoma"/>
              </a:rPr>
              <a:t>-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8665" y="2860357"/>
            <a:ext cx="358775" cy="366395"/>
            <a:chOff x="2604325" y="1671637"/>
            <a:chExt cx="358775" cy="366395"/>
          </a:xfrm>
        </p:grpSpPr>
        <p:sp>
          <p:nvSpPr>
            <p:cNvPr id="36" name="object 36"/>
            <p:cNvSpPr/>
            <p:nvPr/>
          </p:nvSpPr>
          <p:spPr>
            <a:xfrm>
              <a:off x="2609088" y="1676400"/>
              <a:ext cx="349250" cy="356870"/>
            </a:xfrm>
            <a:custGeom>
              <a:avLst/>
              <a:gdLst/>
              <a:ahLst/>
              <a:cxnLst/>
              <a:rect l="l" t="t" r="r" b="b"/>
              <a:pathLst>
                <a:path w="349250" h="356869">
                  <a:moveTo>
                    <a:pt x="174498" y="0"/>
                  </a:moveTo>
                  <a:lnTo>
                    <a:pt x="128102" y="6372"/>
                  </a:lnTo>
                  <a:lnTo>
                    <a:pt x="86416" y="24355"/>
                  </a:lnTo>
                  <a:lnTo>
                    <a:pt x="51101" y="52244"/>
                  </a:lnTo>
                  <a:lnTo>
                    <a:pt x="23819" y="88335"/>
                  </a:lnTo>
                  <a:lnTo>
                    <a:pt x="6231" y="130924"/>
                  </a:lnTo>
                  <a:lnTo>
                    <a:pt x="0" y="178308"/>
                  </a:lnTo>
                  <a:lnTo>
                    <a:pt x="6231" y="225691"/>
                  </a:lnTo>
                  <a:lnTo>
                    <a:pt x="23819" y="268280"/>
                  </a:lnTo>
                  <a:lnTo>
                    <a:pt x="51101" y="304371"/>
                  </a:lnTo>
                  <a:lnTo>
                    <a:pt x="86416" y="332260"/>
                  </a:lnTo>
                  <a:lnTo>
                    <a:pt x="128102" y="350243"/>
                  </a:lnTo>
                  <a:lnTo>
                    <a:pt x="174498" y="356616"/>
                  </a:lnTo>
                  <a:lnTo>
                    <a:pt x="220893" y="350243"/>
                  </a:lnTo>
                  <a:lnTo>
                    <a:pt x="262579" y="332260"/>
                  </a:lnTo>
                  <a:lnTo>
                    <a:pt x="297894" y="304371"/>
                  </a:lnTo>
                  <a:lnTo>
                    <a:pt x="325176" y="268280"/>
                  </a:lnTo>
                  <a:lnTo>
                    <a:pt x="342764" y="225691"/>
                  </a:lnTo>
                  <a:lnTo>
                    <a:pt x="348995" y="178308"/>
                  </a:lnTo>
                  <a:lnTo>
                    <a:pt x="342764" y="130924"/>
                  </a:lnTo>
                  <a:lnTo>
                    <a:pt x="325176" y="88335"/>
                  </a:lnTo>
                  <a:lnTo>
                    <a:pt x="297894" y="52244"/>
                  </a:lnTo>
                  <a:lnTo>
                    <a:pt x="262579" y="24355"/>
                  </a:lnTo>
                  <a:lnTo>
                    <a:pt x="220893" y="6372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09088" y="1676400"/>
              <a:ext cx="349250" cy="356870"/>
            </a:xfrm>
            <a:custGeom>
              <a:avLst/>
              <a:gdLst/>
              <a:ahLst/>
              <a:cxnLst/>
              <a:rect l="l" t="t" r="r" b="b"/>
              <a:pathLst>
                <a:path w="349250" h="356869">
                  <a:moveTo>
                    <a:pt x="0" y="178308"/>
                  </a:moveTo>
                  <a:lnTo>
                    <a:pt x="6231" y="130924"/>
                  </a:lnTo>
                  <a:lnTo>
                    <a:pt x="23819" y="88335"/>
                  </a:lnTo>
                  <a:lnTo>
                    <a:pt x="51101" y="52244"/>
                  </a:lnTo>
                  <a:lnTo>
                    <a:pt x="86416" y="24355"/>
                  </a:lnTo>
                  <a:lnTo>
                    <a:pt x="128102" y="6372"/>
                  </a:lnTo>
                  <a:lnTo>
                    <a:pt x="174498" y="0"/>
                  </a:lnTo>
                  <a:lnTo>
                    <a:pt x="220893" y="6372"/>
                  </a:lnTo>
                  <a:lnTo>
                    <a:pt x="262579" y="24355"/>
                  </a:lnTo>
                  <a:lnTo>
                    <a:pt x="297894" y="52244"/>
                  </a:lnTo>
                  <a:lnTo>
                    <a:pt x="325176" y="88335"/>
                  </a:lnTo>
                  <a:lnTo>
                    <a:pt x="342764" y="130924"/>
                  </a:lnTo>
                  <a:lnTo>
                    <a:pt x="348995" y="178308"/>
                  </a:lnTo>
                  <a:lnTo>
                    <a:pt x="342764" y="225691"/>
                  </a:lnTo>
                  <a:lnTo>
                    <a:pt x="325176" y="268280"/>
                  </a:lnTo>
                  <a:lnTo>
                    <a:pt x="297894" y="304371"/>
                  </a:lnTo>
                  <a:lnTo>
                    <a:pt x="262579" y="332260"/>
                  </a:lnTo>
                  <a:lnTo>
                    <a:pt x="220893" y="350243"/>
                  </a:lnTo>
                  <a:lnTo>
                    <a:pt x="174498" y="356616"/>
                  </a:lnTo>
                  <a:lnTo>
                    <a:pt x="128102" y="350243"/>
                  </a:lnTo>
                  <a:lnTo>
                    <a:pt x="86416" y="332260"/>
                  </a:lnTo>
                  <a:lnTo>
                    <a:pt x="51101" y="304371"/>
                  </a:lnTo>
                  <a:lnTo>
                    <a:pt x="23819" y="268280"/>
                  </a:lnTo>
                  <a:lnTo>
                    <a:pt x="6231" y="225691"/>
                  </a:lnTo>
                  <a:lnTo>
                    <a:pt x="0" y="17830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51632" y="2759764"/>
            <a:ext cx="133350" cy="7575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2000" b="1" spc="-16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marL="2540">
              <a:lnSpc>
                <a:spcPct val="100000"/>
              </a:lnSpc>
              <a:spcBef>
                <a:spcPts val="605"/>
              </a:spcBef>
            </a:pPr>
            <a:r>
              <a:rPr sz="1700" b="1" spc="-95" dirty="0"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39190" y="2827020"/>
            <a:ext cx="8346185" cy="2659379"/>
            <a:chOff x="704850" y="1638300"/>
            <a:chExt cx="8346185" cy="2659379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0660" y="2622041"/>
              <a:ext cx="85725" cy="2396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0660" y="2033777"/>
              <a:ext cx="85725" cy="23850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109722" y="2115947"/>
              <a:ext cx="270510" cy="85725"/>
            </a:xfrm>
            <a:custGeom>
              <a:avLst/>
              <a:gdLst/>
              <a:ahLst/>
              <a:cxnLst/>
              <a:rect l="l" t="t" r="r" b="b"/>
              <a:pathLst>
                <a:path w="270510" h="85725">
                  <a:moveTo>
                    <a:pt x="184276" y="0"/>
                  </a:moveTo>
                  <a:lnTo>
                    <a:pt x="203351" y="28569"/>
                  </a:lnTo>
                  <a:lnTo>
                    <a:pt x="212851" y="28575"/>
                  </a:lnTo>
                  <a:lnTo>
                    <a:pt x="212851" y="57150"/>
                  </a:lnTo>
                  <a:lnTo>
                    <a:pt x="203270" y="57150"/>
                  </a:lnTo>
                  <a:lnTo>
                    <a:pt x="184276" y="85597"/>
                  </a:lnTo>
                  <a:lnTo>
                    <a:pt x="241257" y="57150"/>
                  </a:lnTo>
                  <a:lnTo>
                    <a:pt x="212851" y="57150"/>
                  </a:lnTo>
                  <a:lnTo>
                    <a:pt x="241268" y="57144"/>
                  </a:lnTo>
                  <a:lnTo>
                    <a:pt x="270001" y="42798"/>
                  </a:lnTo>
                  <a:lnTo>
                    <a:pt x="184276" y="0"/>
                  </a:lnTo>
                  <a:close/>
                </a:path>
                <a:path w="270510" h="85725">
                  <a:moveTo>
                    <a:pt x="212851" y="42798"/>
                  </a:moveTo>
                  <a:lnTo>
                    <a:pt x="203274" y="57144"/>
                  </a:lnTo>
                  <a:lnTo>
                    <a:pt x="212851" y="57150"/>
                  </a:lnTo>
                  <a:lnTo>
                    <a:pt x="212851" y="42798"/>
                  </a:lnTo>
                  <a:close/>
                </a:path>
                <a:path w="270510" h="85725">
                  <a:moveTo>
                    <a:pt x="0" y="28447"/>
                  </a:moveTo>
                  <a:lnTo>
                    <a:pt x="0" y="57022"/>
                  </a:lnTo>
                  <a:lnTo>
                    <a:pt x="203274" y="57144"/>
                  </a:lnTo>
                  <a:lnTo>
                    <a:pt x="212851" y="42798"/>
                  </a:lnTo>
                  <a:lnTo>
                    <a:pt x="203351" y="28569"/>
                  </a:lnTo>
                  <a:lnTo>
                    <a:pt x="0" y="28447"/>
                  </a:lnTo>
                  <a:close/>
                </a:path>
                <a:path w="270510" h="85725">
                  <a:moveTo>
                    <a:pt x="203351" y="28569"/>
                  </a:moveTo>
                  <a:lnTo>
                    <a:pt x="212851" y="42798"/>
                  </a:lnTo>
                  <a:lnTo>
                    <a:pt x="212851" y="28575"/>
                  </a:lnTo>
                  <a:lnTo>
                    <a:pt x="203351" y="28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8845" y="1847850"/>
              <a:ext cx="156210" cy="312420"/>
            </a:xfrm>
            <a:custGeom>
              <a:avLst/>
              <a:gdLst/>
              <a:ahLst/>
              <a:cxnLst/>
              <a:rect l="l" t="t" r="r" b="b"/>
              <a:pathLst>
                <a:path w="156210" h="312419">
                  <a:moveTo>
                    <a:pt x="150876" y="312038"/>
                  </a:moveTo>
                  <a:lnTo>
                    <a:pt x="150876" y="0"/>
                  </a:lnTo>
                </a:path>
                <a:path w="156210" h="312419">
                  <a:moveTo>
                    <a:pt x="0" y="7620"/>
                  </a:moveTo>
                  <a:lnTo>
                    <a:pt x="155956" y="76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3815" y="2665475"/>
              <a:ext cx="4427220" cy="2621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2415" y="3582923"/>
              <a:ext cx="4023360" cy="26187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5459" y="4035551"/>
              <a:ext cx="2555747" cy="26212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770888" y="2868167"/>
              <a:ext cx="600710" cy="181610"/>
            </a:xfrm>
            <a:custGeom>
              <a:avLst/>
              <a:gdLst/>
              <a:ahLst/>
              <a:cxnLst/>
              <a:rect l="l" t="t" r="r" b="b"/>
              <a:pathLst>
                <a:path w="600710" h="181610">
                  <a:moveTo>
                    <a:pt x="600456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600456" y="181356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70888" y="2868167"/>
              <a:ext cx="600710" cy="181610"/>
            </a:xfrm>
            <a:custGeom>
              <a:avLst/>
              <a:gdLst/>
              <a:ahLst/>
              <a:cxnLst/>
              <a:rect l="l" t="t" r="r" b="b"/>
              <a:pathLst>
                <a:path w="600710" h="181610">
                  <a:moveTo>
                    <a:pt x="0" y="181356"/>
                  </a:moveTo>
                  <a:lnTo>
                    <a:pt x="600456" y="181356"/>
                  </a:lnTo>
                  <a:lnTo>
                    <a:pt x="600456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2244" y="2868167"/>
              <a:ext cx="237744" cy="1798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3703" y="2980944"/>
              <a:ext cx="83819" cy="6858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487167" y="2868167"/>
              <a:ext cx="600710" cy="181610"/>
            </a:xfrm>
            <a:custGeom>
              <a:avLst/>
              <a:gdLst/>
              <a:ahLst/>
              <a:cxnLst/>
              <a:rect l="l" t="t" r="r" b="b"/>
              <a:pathLst>
                <a:path w="600710" h="181610">
                  <a:moveTo>
                    <a:pt x="600456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600456" y="181356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7167" y="2868167"/>
              <a:ext cx="600710" cy="181610"/>
            </a:xfrm>
            <a:custGeom>
              <a:avLst/>
              <a:gdLst/>
              <a:ahLst/>
              <a:cxnLst/>
              <a:rect l="l" t="t" r="r" b="b"/>
              <a:pathLst>
                <a:path w="600710" h="181610">
                  <a:moveTo>
                    <a:pt x="0" y="181356"/>
                  </a:moveTo>
                  <a:lnTo>
                    <a:pt x="600456" y="181356"/>
                  </a:lnTo>
                  <a:lnTo>
                    <a:pt x="600456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8523" y="2868167"/>
              <a:ext cx="237744" cy="17983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19983" y="2980944"/>
              <a:ext cx="83819" cy="685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68730" y="3249930"/>
              <a:ext cx="414020" cy="0"/>
            </a:xfrm>
            <a:custGeom>
              <a:avLst/>
              <a:gdLst/>
              <a:ahLst/>
              <a:cxnLst/>
              <a:rect l="l" t="t" r="r" b="b"/>
              <a:pathLst>
                <a:path w="414019">
                  <a:moveTo>
                    <a:pt x="414019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23365" y="3246882"/>
              <a:ext cx="246379" cy="3175"/>
            </a:xfrm>
            <a:custGeom>
              <a:avLst/>
              <a:gdLst/>
              <a:ahLst/>
              <a:cxnLst/>
              <a:rect l="l" t="t" r="r" b="b"/>
              <a:pathLst>
                <a:path w="246380" h="3175">
                  <a:moveTo>
                    <a:pt x="-14287" y="1524"/>
                  </a:moveTo>
                  <a:lnTo>
                    <a:pt x="260286" y="1524"/>
                  </a:lnTo>
                </a:path>
              </a:pathLst>
            </a:custGeom>
            <a:ln w="3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1733" y="3251453"/>
              <a:ext cx="1109980" cy="3175"/>
            </a:xfrm>
            <a:custGeom>
              <a:avLst/>
              <a:gdLst/>
              <a:ahLst/>
              <a:cxnLst/>
              <a:rect l="l" t="t" r="r" b="b"/>
              <a:pathLst>
                <a:path w="1109980" h="3175">
                  <a:moveTo>
                    <a:pt x="0" y="0"/>
                  </a:moveTo>
                  <a:lnTo>
                    <a:pt x="1109980" y="3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5232" y="3048761"/>
              <a:ext cx="85725" cy="2010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28952" y="3048761"/>
              <a:ext cx="85725" cy="20396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71359" y="1860041"/>
              <a:ext cx="85725" cy="1383030"/>
            </a:xfrm>
            <a:custGeom>
              <a:avLst/>
              <a:gdLst/>
              <a:ahLst/>
              <a:cxnLst/>
              <a:rect l="l" t="t" r="r" b="b"/>
              <a:pathLst>
                <a:path w="85725" h="1383030">
                  <a:moveTo>
                    <a:pt x="0" y="1296924"/>
                  </a:moveTo>
                  <a:lnTo>
                    <a:pt x="42862" y="1382649"/>
                  </a:lnTo>
                  <a:lnTo>
                    <a:pt x="71437" y="1325499"/>
                  </a:lnTo>
                  <a:lnTo>
                    <a:pt x="28575" y="1325499"/>
                  </a:lnTo>
                  <a:lnTo>
                    <a:pt x="28575" y="1315974"/>
                  </a:lnTo>
                  <a:lnTo>
                    <a:pt x="0" y="1296924"/>
                  </a:lnTo>
                  <a:close/>
                </a:path>
                <a:path w="85725" h="1383030">
                  <a:moveTo>
                    <a:pt x="28575" y="1315974"/>
                  </a:moveTo>
                  <a:lnTo>
                    <a:pt x="28575" y="1325499"/>
                  </a:lnTo>
                  <a:lnTo>
                    <a:pt x="42862" y="1325499"/>
                  </a:lnTo>
                  <a:lnTo>
                    <a:pt x="28575" y="1315974"/>
                  </a:lnTo>
                  <a:close/>
                </a:path>
                <a:path w="85725" h="1383030">
                  <a:moveTo>
                    <a:pt x="57150" y="0"/>
                  </a:moveTo>
                  <a:lnTo>
                    <a:pt x="28575" y="0"/>
                  </a:lnTo>
                  <a:lnTo>
                    <a:pt x="28575" y="1315974"/>
                  </a:lnTo>
                  <a:lnTo>
                    <a:pt x="42862" y="1325499"/>
                  </a:lnTo>
                  <a:lnTo>
                    <a:pt x="57150" y="1315974"/>
                  </a:lnTo>
                  <a:lnTo>
                    <a:pt x="57150" y="0"/>
                  </a:lnTo>
                  <a:close/>
                </a:path>
                <a:path w="85725" h="1383030">
                  <a:moveTo>
                    <a:pt x="57150" y="1315974"/>
                  </a:moveTo>
                  <a:lnTo>
                    <a:pt x="42862" y="1325499"/>
                  </a:lnTo>
                  <a:lnTo>
                    <a:pt x="57150" y="1325499"/>
                  </a:lnTo>
                  <a:lnTo>
                    <a:pt x="57150" y="1315974"/>
                  </a:lnTo>
                  <a:close/>
                </a:path>
                <a:path w="85725" h="1383030">
                  <a:moveTo>
                    <a:pt x="85725" y="1296924"/>
                  </a:moveTo>
                  <a:lnTo>
                    <a:pt x="57150" y="1315974"/>
                  </a:lnTo>
                  <a:lnTo>
                    <a:pt x="57150" y="1325499"/>
                  </a:lnTo>
                  <a:lnTo>
                    <a:pt x="71437" y="1325499"/>
                  </a:lnTo>
                  <a:lnTo>
                    <a:pt x="85725" y="129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4222" y="3568445"/>
              <a:ext cx="3175" cy="144145"/>
            </a:xfrm>
            <a:custGeom>
              <a:avLst/>
              <a:gdLst/>
              <a:ahLst/>
              <a:cxnLst/>
              <a:rect l="l" t="t" r="r" b="b"/>
              <a:pathLst>
                <a:path w="3175" h="144145">
                  <a:moveTo>
                    <a:pt x="1498" y="-14287"/>
                  </a:moveTo>
                  <a:lnTo>
                    <a:pt x="1498" y="158305"/>
                  </a:lnTo>
                </a:path>
              </a:pathLst>
            </a:custGeom>
            <a:ln w="31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74407" y="3266694"/>
              <a:ext cx="85725" cy="314960"/>
            </a:xfrm>
            <a:custGeom>
              <a:avLst/>
              <a:gdLst/>
              <a:ahLst/>
              <a:cxnLst/>
              <a:rect l="l" t="t" r="r" b="b"/>
              <a:pathLst>
                <a:path w="85725" h="314960">
                  <a:moveTo>
                    <a:pt x="42862" y="57149"/>
                  </a:moveTo>
                  <a:lnTo>
                    <a:pt x="28575" y="66674"/>
                  </a:lnTo>
                  <a:lnTo>
                    <a:pt x="28575" y="314959"/>
                  </a:lnTo>
                  <a:lnTo>
                    <a:pt x="57150" y="314959"/>
                  </a:lnTo>
                  <a:lnTo>
                    <a:pt x="57150" y="66674"/>
                  </a:lnTo>
                  <a:lnTo>
                    <a:pt x="42862" y="57149"/>
                  </a:lnTo>
                  <a:close/>
                </a:path>
                <a:path w="85725" h="314960">
                  <a:moveTo>
                    <a:pt x="42862" y="0"/>
                  </a:moveTo>
                  <a:lnTo>
                    <a:pt x="0" y="85724"/>
                  </a:lnTo>
                  <a:lnTo>
                    <a:pt x="28575" y="66674"/>
                  </a:lnTo>
                  <a:lnTo>
                    <a:pt x="28575" y="57149"/>
                  </a:lnTo>
                  <a:lnTo>
                    <a:pt x="71437" y="57149"/>
                  </a:lnTo>
                  <a:lnTo>
                    <a:pt x="42862" y="0"/>
                  </a:lnTo>
                  <a:close/>
                </a:path>
                <a:path w="85725" h="314960">
                  <a:moveTo>
                    <a:pt x="71437" y="57149"/>
                  </a:moveTo>
                  <a:lnTo>
                    <a:pt x="57150" y="57149"/>
                  </a:lnTo>
                  <a:lnTo>
                    <a:pt x="57150" y="66674"/>
                  </a:lnTo>
                  <a:lnTo>
                    <a:pt x="85725" y="85724"/>
                  </a:lnTo>
                  <a:lnTo>
                    <a:pt x="71437" y="57149"/>
                  </a:lnTo>
                  <a:close/>
                </a:path>
                <a:path w="85725" h="314960">
                  <a:moveTo>
                    <a:pt x="42862" y="57149"/>
                  </a:moveTo>
                  <a:lnTo>
                    <a:pt x="28575" y="57149"/>
                  </a:lnTo>
                  <a:lnTo>
                    <a:pt x="28575" y="66674"/>
                  </a:lnTo>
                  <a:lnTo>
                    <a:pt x="42862" y="57149"/>
                  </a:lnTo>
                  <a:close/>
                </a:path>
                <a:path w="85725" h="314960">
                  <a:moveTo>
                    <a:pt x="57150" y="57149"/>
                  </a:moveTo>
                  <a:lnTo>
                    <a:pt x="42862" y="57149"/>
                  </a:lnTo>
                  <a:lnTo>
                    <a:pt x="57150" y="66674"/>
                  </a:lnTo>
                  <a:lnTo>
                    <a:pt x="57150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850" y="1858518"/>
              <a:ext cx="2853690" cy="1725295"/>
            </a:xfrm>
            <a:custGeom>
              <a:avLst/>
              <a:gdLst/>
              <a:ahLst/>
              <a:cxnLst/>
              <a:rect l="l" t="t" r="r" b="b"/>
              <a:pathLst>
                <a:path w="2853690" h="1725295">
                  <a:moveTo>
                    <a:pt x="0" y="635"/>
                  </a:moveTo>
                  <a:lnTo>
                    <a:pt x="310197" y="0"/>
                  </a:lnTo>
                </a:path>
                <a:path w="2853690" h="1725295">
                  <a:moveTo>
                    <a:pt x="318516" y="1722120"/>
                  </a:moveTo>
                  <a:lnTo>
                    <a:pt x="2853563" y="172516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34592" y="2928365"/>
              <a:ext cx="2163445" cy="655955"/>
            </a:xfrm>
            <a:custGeom>
              <a:avLst/>
              <a:gdLst/>
              <a:ahLst/>
              <a:cxnLst/>
              <a:rect l="l" t="t" r="r" b="b"/>
              <a:pathLst>
                <a:path w="2163445" h="655954">
                  <a:moveTo>
                    <a:pt x="85725" y="552958"/>
                  </a:moveTo>
                  <a:lnTo>
                    <a:pt x="57226" y="571982"/>
                  </a:lnTo>
                  <a:lnTo>
                    <a:pt x="57150" y="581533"/>
                  </a:lnTo>
                  <a:lnTo>
                    <a:pt x="57150" y="572046"/>
                  </a:lnTo>
                  <a:lnTo>
                    <a:pt x="57150" y="0"/>
                  </a:lnTo>
                  <a:lnTo>
                    <a:pt x="28575" y="0"/>
                  </a:lnTo>
                  <a:lnTo>
                    <a:pt x="28638" y="572033"/>
                  </a:lnTo>
                  <a:lnTo>
                    <a:pt x="0" y="552958"/>
                  </a:lnTo>
                  <a:lnTo>
                    <a:pt x="42926" y="638683"/>
                  </a:lnTo>
                  <a:lnTo>
                    <a:pt x="71450" y="581533"/>
                  </a:lnTo>
                  <a:lnTo>
                    <a:pt x="85725" y="552958"/>
                  </a:lnTo>
                  <a:close/>
                </a:path>
                <a:path w="2163445" h="655954">
                  <a:moveTo>
                    <a:pt x="2162937" y="474345"/>
                  </a:moveTo>
                  <a:lnTo>
                    <a:pt x="2148662" y="445770"/>
                  </a:lnTo>
                  <a:lnTo>
                    <a:pt x="2120138" y="388620"/>
                  </a:lnTo>
                  <a:lnTo>
                    <a:pt x="2077212" y="474345"/>
                  </a:lnTo>
                  <a:lnTo>
                    <a:pt x="2105787" y="455320"/>
                  </a:lnTo>
                  <a:lnTo>
                    <a:pt x="2105914" y="655574"/>
                  </a:lnTo>
                  <a:lnTo>
                    <a:pt x="2134489" y="655574"/>
                  </a:lnTo>
                  <a:lnTo>
                    <a:pt x="2134362" y="455282"/>
                  </a:lnTo>
                  <a:lnTo>
                    <a:pt x="2134362" y="445770"/>
                  </a:lnTo>
                  <a:lnTo>
                    <a:pt x="2134438" y="455320"/>
                  </a:lnTo>
                  <a:lnTo>
                    <a:pt x="2162937" y="474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03019" y="2570988"/>
              <a:ext cx="347980" cy="356870"/>
            </a:xfrm>
            <a:custGeom>
              <a:avLst/>
              <a:gdLst/>
              <a:ahLst/>
              <a:cxnLst/>
              <a:rect l="l" t="t" r="r" b="b"/>
              <a:pathLst>
                <a:path w="347980" h="356869">
                  <a:moveTo>
                    <a:pt x="173736" y="0"/>
                  </a:moveTo>
                  <a:lnTo>
                    <a:pt x="127529" y="6372"/>
                  </a:lnTo>
                  <a:lnTo>
                    <a:pt x="86021" y="24355"/>
                  </a:lnTo>
                  <a:lnTo>
                    <a:pt x="50863" y="52244"/>
                  </a:lnTo>
                  <a:lnTo>
                    <a:pt x="23706" y="88335"/>
                  </a:lnTo>
                  <a:lnTo>
                    <a:pt x="6201" y="130924"/>
                  </a:lnTo>
                  <a:lnTo>
                    <a:pt x="0" y="178307"/>
                  </a:lnTo>
                  <a:lnTo>
                    <a:pt x="6201" y="225691"/>
                  </a:lnTo>
                  <a:lnTo>
                    <a:pt x="23706" y="268280"/>
                  </a:lnTo>
                  <a:lnTo>
                    <a:pt x="50863" y="304371"/>
                  </a:lnTo>
                  <a:lnTo>
                    <a:pt x="86021" y="332260"/>
                  </a:lnTo>
                  <a:lnTo>
                    <a:pt x="127529" y="350243"/>
                  </a:lnTo>
                  <a:lnTo>
                    <a:pt x="173736" y="356616"/>
                  </a:lnTo>
                  <a:lnTo>
                    <a:pt x="219942" y="350243"/>
                  </a:lnTo>
                  <a:lnTo>
                    <a:pt x="261450" y="332260"/>
                  </a:lnTo>
                  <a:lnTo>
                    <a:pt x="296608" y="304371"/>
                  </a:lnTo>
                  <a:lnTo>
                    <a:pt x="323765" y="268280"/>
                  </a:lnTo>
                  <a:lnTo>
                    <a:pt x="341270" y="225691"/>
                  </a:lnTo>
                  <a:lnTo>
                    <a:pt x="347472" y="178307"/>
                  </a:lnTo>
                  <a:lnTo>
                    <a:pt x="341270" y="130924"/>
                  </a:lnTo>
                  <a:lnTo>
                    <a:pt x="323765" y="88335"/>
                  </a:lnTo>
                  <a:lnTo>
                    <a:pt x="296608" y="52244"/>
                  </a:lnTo>
                  <a:lnTo>
                    <a:pt x="261450" y="24355"/>
                  </a:lnTo>
                  <a:lnTo>
                    <a:pt x="219942" y="637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03019" y="2570988"/>
              <a:ext cx="347980" cy="356870"/>
            </a:xfrm>
            <a:custGeom>
              <a:avLst/>
              <a:gdLst/>
              <a:ahLst/>
              <a:cxnLst/>
              <a:rect l="l" t="t" r="r" b="b"/>
              <a:pathLst>
                <a:path w="347980" h="356869">
                  <a:moveTo>
                    <a:pt x="0" y="178307"/>
                  </a:moveTo>
                  <a:lnTo>
                    <a:pt x="6201" y="130924"/>
                  </a:lnTo>
                  <a:lnTo>
                    <a:pt x="23706" y="88335"/>
                  </a:lnTo>
                  <a:lnTo>
                    <a:pt x="50863" y="52244"/>
                  </a:lnTo>
                  <a:lnTo>
                    <a:pt x="86021" y="24355"/>
                  </a:lnTo>
                  <a:lnTo>
                    <a:pt x="127529" y="6372"/>
                  </a:lnTo>
                  <a:lnTo>
                    <a:pt x="173736" y="0"/>
                  </a:lnTo>
                  <a:lnTo>
                    <a:pt x="219942" y="6372"/>
                  </a:lnTo>
                  <a:lnTo>
                    <a:pt x="261450" y="24355"/>
                  </a:lnTo>
                  <a:lnTo>
                    <a:pt x="296608" y="52244"/>
                  </a:lnTo>
                  <a:lnTo>
                    <a:pt x="323765" y="88335"/>
                  </a:lnTo>
                  <a:lnTo>
                    <a:pt x="341270" y="130924"/>
                  </a:lnTo>
                  <a:lnTo>
                    <a:pt x="347472" y="178307"/>
                  </a:lnTo>
                  <a:lnTo>
                    <a:pt x="341270" y="225691"/>
                  </a:lnTo>
                  <a:lnTo>
                    <a:pt x="323765" y="268280"/>
                  </a:lnTo>
                  <a:lnTo>
                    <a:pt x="296608" y="304371"/>
                  </a:lnTo>
                  <a:lnTo>
                    <a:pt x="261450" y="332260"/>
                  </a:lnTo>
                  <a:lnTo>
                    <a:pt x="219942" y="350243"/>
                  </a:lnTo>
                  <a:lnTo>
                    <a:pt x="173736" y="356616"/>
                  </a:lnTo>
                  <a:lnTo>
                    <a:pt x="127529" y="350243"/>
                  </a:lnTo>
                  <a:lnTo>
                    <a:pt x="86021" y="332260"/>
                  </a:lnTo>
                  <a:lnTo>
                    <a:pt x="50863" y="304371"/>
                  </a:lnTo>
                  <a:lnTo>
                    <a:pt x="23706" y="268280"/>
                  </a:lnTo>
                  <a:lnTo>
                    <a:pt x="6201" y="225691"/>
                  </a:lnTo>
                  <a:lnTo>
                    <a:pt x="0" y="17830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65420" y="2048255"/>
              <a:ext cx="3195828" cy="26212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65420" y="1638300"/>
              <a:ext cx="3195828" cy="2667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844928" y="3744214"/>
            <a:ext cx="146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868931" y="3045714"/>
            <a:ext cx="2418715" cy="1488440"/>
            <a:chOff x="1434591" y="1856994"/>
            <a:chExt cx="2418715" cy="1488440"/>
          </a:xfrm>
        </p:grpSpPr>
        <p:sp>
          <p:nvSpPr>
            <p:cNvPr id="71" name="object 71"/>
            <p:cNvSpPr/>
            <p:nvPr/>
          </p:nvSpPr>
          <p:spPr>
            <a:xfrm>
              <a:off x="1434591" y="1856994"/>
              <a:ext cx="85725" cy="713740"/>
            </a:xfrm>
            <a:custGeom>
              <a:avLst/>
              <a:gdLst/>
              <a:ahLst/>
              <a:cxnLst/>
              <a:rect l="l" t="t" r="r" b="b"/>
              <a:pathLst>
                <a:path w="85725" h="713739">
                  <a:moveTo>
                    <a:pt x="0" y="628014"/>
                  </a:moveTo>
                  <a:lnTo>
                    <a:pt x="42926" y="713739"/>
                  </a:lnTo>
                  <a:lnTo>
                    <a:pt x="71458" y="656589"/>
                  </a:lnTo>
                  <a:lnTo>
                    <a:pt x="28575" y="656589"/>
                  </a:lnTo>
                  <a:lnTo>
                    <a:pt x="28575" y="647036"/>
                  </a:lnTo>
                  <a:lnTo>
                    <a:pt x="0" y="628014"/>
                  </a:lnTo>
                  <a:close/>
                </a:path>
                <a:path w="85725" h="713739">
                  <a:moveTo>
                    <a:pt x="28575" y="647036"/>
                  </a:moveTo>
                  <a:lnTo>
                    <a:pt x="28575" y="656589"/>
                  </a:lnTo>
                  <a:lnTo>
                    <a:pt x="42926" y="656589"/>
                  </a:lnTo>
                  <a:lnTo>
                    <a:pt x="28575" y="647036"/>
                  </a:lnTo>
                  <a:close/>
                </a:path>
                <a:path w="85725" h="713739">
                  <a:moveTo>
                    <a:pt x="57150" y="0"/>
                  </a:moveTo>
                  <a:lnTo>
                    <a:pt x="28575" y="0"/>
                  </a:lnTo>
                  <a:lnTo>
                    <a:pt x="28659" y="647093"/>
                  </a:lnTo>
                  <a:lnTo>
                    <a:pt x="42926" y="656589"/>
                  </a:lnTo>
                  <a:lnTo>
                    <a:pt x="57150" y="647093"/>
                  </a:lnTo>
                  <a:lnTo>
                    <a:pt x="57150" y="0"/>
                  </a:lnTo>
                  <a:close/>
                </a:path>
                <a:path w="85725" h="713739">
                  <a:moveTo>
                    <a:pt x="57150" y="647093"/>
                  </a:moveTo>
                  <a:lnTo>
                    <a:pt x="42926" y="656589"/>
                  </a:lnTo>
                  <a:lnTo>
                    <a:pt x="57150" y="656589"/>
                  </a:lnTo>
                  <a:lnTo>
                    <a:pt x="57150" y="647093"/>
                  </a:lnTo>
                  <a:close/>
                </a:path>
                <a:path w="85725" h="713739">
                  <a:moveTo>
                    <a:pt x="85725" y="628014"/>
                  </a:moveTo>
                  <a:lnTo>
                    <a:pt x="57234" y="647036"/>
                  </a:lnTo>
                  <a:lnTo>
                    <a:pt x="57150" y="656589"/>
                  </a:lnTo>
                  <a:lnTo>
                    <a:pt x="71458" y="656589"/>
                  </a:lnTo>
                  <a:lnTo>
                    <a:pt x="85725" y="628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47643" y="3159252"/>
              <a:ext cx="600710" cy="181610"/>
            </a:xfrm>
            <a:custGeom>
              <a:avLst/>
              <a:gdLst/>
              <a:ahLst/>
              <a:cxnLst/>
              <a:rect l="l" t="t" r="r" b="b"/>
              <a:pathLst>
                <a:path w="600710" h="181610">
                  <a:moveTo>
                    <a:pt x="600456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600456" y="181356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47643" y="3159252"/>
              <a:ext cx="600710" cy="181610"/>
            </a:xfrm>
            <a:custGeom>
              <a:avLst/>
              <a:gdLst/>
              <a:ahLst/>
              <a:cxnLst/>
              <a:rect l="l" t="t" r="r" b="b"/>
              <a:pathLst>
                <a:path w="600710" h="181610">
                  <a:moveTo>
                    <a:pt x="0" y="181356"/>
                  </a:moveTo>
                  <a:lnTo>
                    <a:pt x="600456" y="181356"/>
                  </a:lnTo>
                  <a:lnTo>
                    <a:pt x="600456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39668" y="3159252"/>
              <a:ext cx="239267" cy="179831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4065778" y="4424552"/>
            <a:ext cx="1638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Tahoma"/>
                <a:cs typeface="Tahoma"/>
              </a:rPr>
              <a:t>ta</a:t>
            </a:r>
            <a:r>
              <a:rPr sz="600" dirty="0">
                <a:latin typeface="Tahoma"/>
                <a:cs typeface="Tahoma"/>
              </a:rPr>
              <a:t>nh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443418" y="1793747"/>
            <a:ext cx="8057515" cy="2649220"/>
            <a:chOff x="1009078" y="605027"/>
            <a:chExt cx="8057515" cy="2649220"/>
          </a:xfrm>
        </p:grpSpPr>
        <p:sp>
          <p:nvSpPr>
            <p:cNvPr id="77" name="object 77"/>
            <p:cNvSpPr/>
            <p:nvPr/>
          </p:nvSpPr>
          <p:spPr>
            <a:xfrm>
              <a:off x="3247644" y="3249167"/>
              <a:ext cx="600075" cy="0"/>
            </a:xfrm>
            <a:custGeom>
              <a:avLst/>
              <a:gdLst/>
              <a:ahLst/>
              <a:cxnLst/>
              <a:rect l="l" t="t" r="r" b="b"/>
              <a:pathLst>
                <a:path w="600075">
                  <a:moveTo>
                    <a:pt x="0" y="0"/>
                  </a:moveTo>
                  <a:lnTo>
                    <a:pt x="59994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51254" y="2706497"/>
              <a:ext cx="429259" cy="85725"/>
            </a:xfrm>
            <a:custGeom>
              <a:avLst/>
              <a:gdLst/>
              <a:ahLst/>
              <a:cxnLst/>
              <a:rect l="l" t="t" r="r" b="b"/>
              <a:pathLst>
                <a:path w="429260" h="85725">
                  <a:moveTo>
                    <a:pt x="85470" y="0"/>
                  </a:moveTo>
                  <a:lnTo>
                    <a:pt x="0" y="43560"/>
                  </a:lnTo>
                  <a:lnTo>
                    <a:pt x="85978" y="85725"/>
                  </a:lnTo>
                  <a:lnTo>
                    <a:pt x="66845" y="57403"/>
                  </a:lnTo>
                  <a:lnTo>
                    <a:pt x="57276" y="57403"/>
                  </a:lnTo>
                  <a:lnTo>
                    <a:pt x="57022" y="28828"/>
                  </a:lnTo>
                  <a:lnTo>
                    <a:pt x="66549" y="28763"/>
                  </a:lnTo>
                  <a:lnTo>
                    <a:pt x="85470" y="0"/>
                  </a:lnTo>
                  <a:close/>
                </a:path>
                <a:path w="429260" h="85725">
                  <a:moveTo>
                    <a:pt x="66549" y="28763"/>
                  </a:moveTo>
                  <a:lnTo>
                    <a:pt x="57022" y="28828"/>
                  </a:lnTo>
                  <a:lnTo>
                    <a:pt x="57276" y="57403"/>
                  </a:lnTo>
                  <a:lnTo>
                    <a:pt x="66799" y="57335"/>
                  </a:lnTo>
                  <a:lnTo>
                    <a:pt x="57150" y="43052"/>
                  </a:lnTo>
                  <a:lnTo>
                    <a:pt x="66549" y="28763"/>
                  </a:lnTo>
                  <a:close/>
                </a:path>
                <a:path w="429260" h="85725">
                  <a:moveTo>
                    <a:pt x="66799" y="57335"/>
                  </a:moveTo>
                  <a:lnTo>
                    <a:pt x="57276" y="57403"/>
                  </a:lnTo>
                  <a:lnTo>
                    <a:pt x="66845" y="57403"/>
                  </a:lnTo>
                  <a:close/>
                </a:path>
                <a:path w="429260" h="85725">
                  <a:moveTo>
                    <a:pt x="428878" y="26288"/>
                  </a:moveTo>
                  <a:lnTo>
                    <a:pt x="66549" y="28763"/>
                  </a:lnTo>
                  <a:lnTo>
                    <a:pt x="57150" y="43052"/>
                  </a:lnTo>
                  <a:lnTo>
                    <a:pt x="66799" y="57335"/>
                  </a:lnTo>
                  <a:lnTo>
                    <a:pt x="429132" y="54736"/>
                  </a:lnTo>
                  <a:lnTo>
                    <a:pt x="428878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23366" y="1585722"/>
              <a:ext cx="7496809" cy="1284605"/>
            </a:xfrm>
            <a:custGeom>
              <a:avLst/>
              <a:gdLst/>
              <a:ahLst/>
              <a:cxnLst/>
              <a:rect l="l" t="t" r="r" b="b"/>
              <a:pathLst>
                <a:path w="7496809" h="1284605">
                  <a:moveTo>
                    <a:pt x="1045464" y="1284351"/>
                  </a:moveTo>
                  <a:lnTo>
                    <a:pt x="1045464" y="1161288"/>
                  </a:lnTo>
                </a:path>
                <a:path w="7496809" h="1284605">
                  <a:moveTo>
                    <a:pt x="0" y="273685"/>
                  </a:moveTo>
                  <a:lnTo>
                    <a:pt x="459613" y="271272"/>
                  </a:lnTo>
                </a:path>
                <a:path w="7496809" h="1284605">
                  <a:moveTo>
                    <a:pt x="4163568" y="774191"/>
                  </a:moveTo>
                  <a:lnTo>
                    <a:pt x="7496556" y="774191"/>
                  </a:lnTo>
                  <a:lnTo>
                    <a:pt x="7496556" y="0"/>
                  </a:lnTo>
                  <a:lnTo>
                    <a:pt x="4163568" y="0"/>
                  </a:lnTo>
                  <a:lnTo>
                    <a:pt x="4163568" y="77419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39056" y="605027"/>
              <a:ext cx="4427220" cy="685800"/>
            </a:xfrm>
            <a:custGeom>
              <a:avLst/>
              <a:gdLst/>
              <a:ahLst/>
              <a:cxnLst/>
              <a:rect l="l" t="t" r="r" b="b"/>
              <a:pathLst>
                <a:path w="4427220" h="685800">
                  <a:moveTo>
                    <a:pt x="44272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427220" y="685800"/>
                  </a:lnTo>
                  <a:lnTo>
                    <a:pt x="442722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552693" y="1869440"/>
            <a:ext cx="34702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Tahoma"/>
                <a:cs typeface="Tahoma"/>
              </a:rPr>
              <a:t>Gates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ke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p/update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vant  </a:t>
            </a:r>
            <a:r>
              <a:rPr sz="2000" spc="30" dirty="0">
                <a:latin typeface="Tahoma"/>
                <a:cs typeface="Tahoma"/>
              </a:rPr>
              <a:t>infor</a:t>
            </a:r>
            <a:r>
              <a:rPr sz="2000" spc="5" dirty="0">
                <a:latin typeface="Tahoma"/>
                <a:cs typeface="Tahoma"/>
              </a:rPr>
              <a:t>mation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hid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state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058918" y="2480309"/>
            <a:ext cx="4427220" cy="1759077"/>
            <a:chOff x="4624578" y="1291589"/>
            <a:chExt cx="4427220" cy="1759077"/>
          </a:xfrm>
        </p:grpSpPr>
        <p:sp>
          <p:nvSpPr>
            <p:cNvPr id="83" name="object 83"/>
            <p:cNvSpPr/>
            <p:nvPr/>
          </p:nvSpPr>
          <p:spPr>
            <a:xfrm>
              <a:off x="6809740" y="1291589"/>
              <a:ext cx="85725" cy="294640"/>
            </a:xfrm>
            <a:custGeom>
              <a:avLst/>
              <a:gdLst/>
              <a:ahLst/>
              <a:cxnLst/>
              <a:rect l="l" t="t" r="r" b="b"/>
              <a:pathLst>
                <a:path w="85725" h="294640">
                  <a:moveTo>
                    <a:pt x="42925" y="57150"/>
                  </a:moveTo>
                  <a:lnTo>
                    <a:pt x="28659" y="66646"/>
                  </a:lnTo>
                  <a:lnTo>
                    <a:pt x="28575" y="294259"/>
                  </a:lnTo>
                  <a:lnTo>
                    <a:pt x="57150" y="294259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294640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640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640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294640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24578" y="2477261"/>
              <a:ext cx="4427220" cy="573405"/>
            </a:xfrm>
            <a:custGeom>
              <a:avLst/>
              <a:gdLst/>
              <a:ahLst/>
              <a:cxnLst/>
              <a:rect l="l" t="t" r="r" b="b"/>
              <a:pathLst>
                <a:path w="4427220" h="573405">
                  <a:moveTo>
                    <a:pt x="0" y="573024"/>
                  </a:moveTo>
                  <a:lnTo>
                    <a:pt x="4427220" y="573024"/>
                  </a:lnTo>
                  <a:lnTo>
                    <a:pt x="4427220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8575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966841" y="4225290"/>
            <a:ext cx="2613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80" dirty="0">
                <a:solidFill>
                  <a:srgbClr val="B7B7B7"/>
                </a:solidFill>
                <a:latin typeface="Tahoma"/>
                <a:cs typeface="Tahoma"/>
              </a:rPr>
              <a:t>H</a:t>
            </a:r>
            <a:r>
              <a:rPr sz="2000" spc="10" dirty="0">
                <a:solidFill>
                  <a:srgbClr val="B7B7B7"/>
                </a:solidFill>
                <a:latin typeface="Tahoma"/>
                <a:cs typeface="Tahoma"/>
              </a:rPr>
              <a:t>i</a:t>
            </a:r>
            <a:r>
              <a:rPr sz="2000" spc="3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000" spc="2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B7B7B7"/>
                </a:solidFill>
                <a:latin typeface="Tahoma"/>
                <a:cs typeface="Tahoma"/>
              </a:rPr>
              <a:t>en</a:t>
            </a:r>
            <a:r>
              <a:rPr sz="2000" spc="-14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B7B7B7"/>
                </a:solidFill>
                <a:latin typeface="Tahoma"/>
                <a:cs typeface="Tahoma"/>
              </a:rPr>
              <a:t>state</a:t>
            </a:r>
            <a:r>
              <a:rPr sz="2000" spc="-13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B7B7B7"/>
                </a:solidFill>
                <a:latin typeface="Tahoma"/>
                <a:cs typeface="Tahoma"/>
              </a:rPr>
              <a:t>ca</a:t>
            </a:r>
            <a:r>
              <a:rPr sz="2000" spc="5" dirty="0">
                <a:solidFill>
                  <a:srgbClr val="B7B7B7"/>
                </a:solidFill>
                <a:latin typeface="Tahoma"/>
                <a:cs typeface="Tahoma"/>
              </a:rPr>
              <a:t>n</a:t>
            </a:r>
            <a:r>
              <a:rPr sz="2000" spc="10" dirty="0">
                <a:solidFill>
                  <a:srgbClr val="B7B7B7"/>
                </a:solidFill>
                <a:latin typeface="Tahoma"/>
                <a:cs typeface="Tahoma"/>
              </a:rPr>
              <a:t>di</a:t>
            </a:r>
            <a:r>
              <a:rPr sz="2000" spc="3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B7B7B7"/>
                </a:solidFill>
                <a:latin typeface="Tahoma"/>
                <a:cs typeface="Tahoma"/>
              </a:rPr>
              <a:t>ate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554223" y="3817620"/>
            <a:ext cx="2106295" cy="480059"/>
            <a:chOff x="2119883" y="2628900"/>
            <a:chExt cx="2106295" cy="480059"/>
          </a:xfrm>
        </p:grpSpPr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19883" y="2628900"/>
              <a:ext cx="207263" cy="18135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71927" y="2628900"/>
              <a:ext cx="225551" cy="18135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68267" y="2927604"/>
              <a:ext cx="557784" cy="18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16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7758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Vanilla</a:t>
            </a:r>
            <a:r>
              <a:rPr spc="-170" dirty="0"/>
              <a:t> </a:t>
            </a:r>
            <a:r>
              <a:rPr spc="180" dirty="0"/>
              <a:t>RNN</a:t>
            </a:r>
            <a:r>
              <a:rPr spc="-170" dirty="0"/>
              <a:t> </a:t>
            </a:r>
            <a:r>
              <a:rPr dirty="0"/>
              <a:t>vs</a:t>
            </a:r>
            <a:r>
              <a:rPr spc="-170" dirty="0"/>
              <a:t> </a:t>
            </a:r>
            <a:r>
              <a:rPr spc="85" dirty="0"/>
              <a:t>GRUs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3283" y="3787139"/>
            <a:ext cx="489203" cy="1752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5232" y="1982533"/>
            <a:ext cx="7430134" cy="2147570"/>
            <a:chOff x="499872" y="702373"/>
            <a:chExt cx="7430134" cy="2147570"/>
          </a:xfrm>
        </p:grpSpPr>
        <p:sp>
          <p:nvSpPr>
            <p:cNvPr id="5" name="object 5"/>
            <p:cNvSpPr/>
            <p:nvPr/>
          </p:nvSpPr>
          <p:spPr>
            <a:xfrm>
              <a:off x="1226820" y="1487423"/>
              <a:ext cx="2237740" cy="923925"/>
            </a:xfrm>
            <a:custGeom>
              <a:avLst/>
              <a:gdLst/>
              <a:ahLst/>
              <a:cxnLst/>
              <a:rect l="l" t="t" r="r" b="b"/>
              <a:pathLst>
                <a:path w="2237740" h="923925">
                  <a:moveTo>
                    <a:pt x="2237232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37232" y="923544"/>
                  </a:lnTo>
                  <a:lnTo>
                    <a:pt x="2237232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6820" y="1487423"/>
              <a:ext cx="2237740" cy="923925"/>
            </a:xfrm>
            <a:custGeom>
              <a:avLst/>
              <a:gdLst/>
              <a:ahLst/>
              <a:cxnLst/>
              <a:rect l="l" t="t" r="r" b="b"/>
              <a:pathLst>
                <a:path w="2237740" h="923925">
                  <a:moveTo>
                    <a:pt x="0" y="923544"/>
                  </a:moveTo>
                  <a:lnTo>
                    <a:pt x="2237232" y="923544"/>
                  </a:lnTo>
                  <a:lnTo>
                    <a:pt x="2237232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344" y="2410206"/>
              <a:ext cx="85725" cy="255904"/>
            </a:xfrm>
            <a:custGeom>
              <a:avLst/>
              <a:gdLst/>
              <a:ahLst/>
              <a:cxnLst/>
              <a:rect l="l" t="t" r="r" b="b"/>
              <a:pathLst>
                <a:path w="85725" h="25590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255396"/>
                  </a:lnTo>
                  <a:lnTo>
                    <a:pt x="57150" y="255396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25590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5590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5590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25590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6191" y="2676143"/>
              <a:ext cx="486156" cy="1737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2104644"/>
              <a:ext cx="486156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790" y="2150872"/>
              <a:ext cx="232054" cy="857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84704" y="2104644"/>
              <a:ext cx="582295" cy="175260"/>
            </a:xfrm>
            <a:custGeom>
              <a:avLst/>
              <a:gdLst/>
              <a:ahLst/>
              <a:cxnLst/>
              <a:rect l="l" t="t" r="r" b="b"/>
              <a:pathLst>
                <a:path w="582294" h="175260">
                  <a:moveTo>
                    <a:pt x="582168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582168" y="175260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4704" y="2104644"/>
              <a:ext cx="582295" cy="175260"/>
            </a:xfrm>
            <a:custGeom>
              <a:avLst/>
              <a:gdLst/>
              <a:ahLst/>
              <a:cxnLst/>
              <a:rect l="l" t="t" r="r" b="b"/>
              <a:pathLst>
                <a:path w="582294" h="175260">
                  <a:moveTo>
                    <a:pt x="0" y="175260"/>
                  </a:moveTo>
                  <a:lnTo>
                    <a:pt x="582168" y="175260"/>
                  </a:lnTo>
                  <a:lnTo>
                    <a:pt x="582168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9964" y="2104644"/>
              <a:ext cx="231648" cy="1737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67633" y="2150999"/>
              <a:ext cx="670560" cy="85725"/>
            </a:xfrm>
            <a:custGeom>
              <a:avLst/>
              <a:gdLst/>
              <a:ahLst/>
              <a:cxnLst/>
              <a:rect l="l" t="t" r="r" b="b"/>
              <a:pathLst>
                <a:path w="670560" h="85725">
                  <a:moveTo>
                    <a:pt x="584454" y="0"/>
                  </a:moveTo>
                  <a:lnTo>
                    <a:pt x="603530" y="28573"/>
                  </a:lnTo>
                  <a:lnTo>
                    <a:pt x="613029" y="28575"/>
                  </a:lnTo>
                  <a:lnTo>
                    <a:pt x="613029" y="57150"/>
                  </a:lnTo>
                  <a:lnTo>
                    <a:pt x="603475" y="57150"/>
                  </a:lnTo>
                  <a:lnTo>
                    <a:pt x="584454" y="85725"/>
                  </a:lnTo>
                  <a:lnTo>
                    <a:pt x="641519" y="57150"/>
                  </a:lnTo>
                  <a:lnTo>
                    <a:pt x="613029" y="57150"/>
                  </a:lnTo>
                  <a:lnTo>
                    <a:pt x="641523" y="57148"/>
                  </a:lnTo>
                  <a:lnTo>
                    <a:pt x="670179" y="42799"/>
                  </a:lnTo>
                  <a:lnTo>
                    <a:pt x="584454" y="0"/>
                  </a:lnTo>
                  <a:close/>
                </a:path>
                <a:path w="670560" h="85725">
                  <a:moveTo>
                    <a:pt x="613029" y="42799"/>
                  </a:moveTo>
                  <a:lnTo>
                    <a:pt x="603477" y="57148"/>
                  </a:lnTo>
                  <a:lnTo>
                    <a:pt x="613029" y="57150"/>
                  </a:lnTo>
                  <a:lnTo>
                    <a:pt x="613029" y="42799"/>
                  </a:lnTo>
                  <a:close/>
                </a:path>
                <a:path w="670560" h="85725">
                  <a:moveTo>
                    <a:pt x="0" y="28448"/>
                  </a:moveTo>
                  <a:lnTo>
                    <a:pt x="0" y="57023"/>
                  </a:lnTo>
                  <a:lnTo>
                    <a:pt x="603477" y="57148"/>
                  </a:lnTo>
                  <a:lnTo>
                    <a:pt x="613029" y="42799"/>
                  </a:lnTo>
                  <a:lnTo>
                    <a:pt x="603530" y="28573"/>
                  </a:lnTo>
                  <a:lnTo>
                    <a:pt x="0" y="28448"/>
                  </a:lnTo>
                  <a:close/>
                </a:path>
                <a:path w="670560" h="85725">
                  <a:moveTo>
                    <a:pt x="603530" y="28573"/>
                  </a:moveTo>
                  <a:lnTo>
                    <a:pt x="613029" y="42799"/>
                  </a:lnTo>
                  <a:lnTo>
                    <a:pt x="613029" y="28575"/>
                  </a:lnTo>
                  <a:lnTo>
                    <a:pt x="603530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7431" y="2104644"/>
              <a:ext cx="486156" cy="1752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77746" y="2201418"/>
              <a:ext cx="2540" cy="233045"/>
            </a:xfrm>
            <a:custGeom>
              <a:avLst/>
              <a:gdLst/>
              <a:ahLst/>
              <a:cxnLst/>
              <a:rect l="l" t="t" r="r" b="b"/>
              <a:pathLst>
                <a:path w="2539" h="233044">
                  <a:moveTo>
                    <a:pt x="1143" y="-14287"/>
                  </a:moveTo>
                  <a:lnTo>
                    <a:pt x="1143" y="247078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2154" y="2150999"/>
              <a:ext cx="1354455" cy="85725"/>
            </a:xfrm>
            <a:custGeom>
              <a:avLst/>
              <a:gdLst/>
              <a:ahLst/>
              <a:cxnLst/>
              <a:rect l="l" t="t" r="r" b="b"/>
              <a:pathLst>
                <a:path w="1354455" h="85725">
                  <a:moveTo>
                    <a:pt x="1268222" y="0"/>
                  </a:moveTo>
                  <a:lnTo>
                    <a:pt x="1287299" y="28574"/>
                  </a:lnTo>
                  <a:lnTo>
                    <a:pt x="1296797" y="28575"/>
                  </a:lnTo>
                  <a:lnTo>
                    <a:pt x="1296797" y="57150"/>
                  </a:lnTo>
                  <a:lnTo>
                    <a:pt x="1287243" y="57150"/>
                  </a:lnTo>
                  <a:lnTo>
                    <a:pt x="1268222" y="85725"/>
                  </a:lnTo>
                  <a:lnTo>
                    <a:pt x="1325287" y="57150"/>
                  </a:lnTo>
                  <a:lnTo>
                    <a:pt x="1296797" y="57150"/>
                  </a:lnTo>
                  <a:lnTo>
                    <a:pt x="1325289" y="57149"/>
                  </a:lnTo>
                  <a:lnTo>
                    <a:pt x="1353947" y="42799"/>
                  </a:lnTo>
                  <a:lnTo>
                    <a:pt x="1268222" y="0"/>
                  </a:lnTo>
                  <a:close/>
                </a:path>
                <a:path w="1354455" h="85725">
                  <a:moveTo>
                    <a:pt x="1296797" y="42799"/>
                  </a:moveTo>
                  <a:lnTo>
                    <a:pt x="1287244" y="57149"/>
                  </a:lnTo>
                  <a:lnTo>
                    <a:pt x="1296797" y="57150"/>
                  </a:lnTo>
                  <a:lnTo>
                    <a:pt x="1296797" y="42799"/>
                  </a:lnTo>
                  <a:close/>
                </a:path>
                <a:path w="1354455" h="85725">
                  <a:moveTo>
                    <a:pt x="0" y="28448"/>
                  </a:moveTo>
                  <a:lnTo>
                    <a:pt x="0" y="57023"/>
                  </a:lnTo>
                  <a:lnTo>
                    <a:pt x="1287244" y="57149"/>
                  </a:lnTo>
                  <a:lnTo>
                    <a:pt x="1296797" y="42799"/>
                  </a:lnTo>
                  <a:lnTo>
                    <a:pt x="1287299" y="28574"/>
                  </a:lnTo>
                  <a:lnTo>
                    <a:pt x="0" y="28448"/>
                  </a:lnTo>
                  <a:close/>
                </a:path>
                <a:path w="1354455" h="85725">
                  <a:moveTo>
                    <a:pt x="1287299" y="28574"/>
                  </a:moveTo>
                  <a:lnTo>
                    <a:pt x="1296797" y="42799"/>
                  </a:lnTo>
                  <a:lnTo>
                    <a:pt x="1296797" y="28575"/>
                  </a:lnTo>
                  <a:lnTo>
                    <a:pt x="1287299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3623" y="1239773"/>
              <a:ext cx="85725" cy="380365"/>
            </a:xfrm>
            <a:custGeom>
              <a:avLst/>
              <a:gdLst/>
              <a:ahLst/>
              <a:cxnLst/>
              <a:rect l="l" t="t" r="r" b="b"/>
              <a:pathLst>
                <a:path w="85725" h="380365">
                  <a:moveTo>
                    <a:pt x="42925" y="57150"/>
                  </a:moveTo>
                  <a:lnTo>
                    <a:pt x="28656" y="66649"/>
                  </a:lnTo>
                  <a:lnTo>
                    <a:pt x="28701" y="380238"/>
                  </a:lnTo>
                  <a:lnTo>
                    <a:pt x="57276" y="380238"/>
                  </a:lnTo>
                  <a:lnTo>
                    <a:pt x="57153" y="66649"/>
                  </a:lnTo>
                  <a:lnTo>
                    <a:pt x="42925" y="57150"/>
                  </a:lnTo>
                  <a:close/>
                </a:path>
                <a:path w="85725" h="380365">
                  <a:moveTo>
                    <a:pt x="42925" y="0"/>
                  </a:moveTo>
                  <a:lnTo>
                    <a:pt x="0" y="85725"/>
                  </a:lnTo>
                  <a:lnTo>
                    <a:pt x="28578" y="66700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380365">
                  <a:moveTo>
                    <a:pt x="71458" y="57150"/>
                  </a:moveTo>
                  <a:lnTo>
                    <a:pt x="57150" y="57150"/>
                  </a:lnTo>
                  <a:lnTo>
                    <a:pt x="57230" y="66700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380365">
                  <a:moveTo>
                    <a:pt x="42925" y="57150"/>
                  </a:moveTo>
                  <a:lnTo>
                    <a:pt x="28575" y="57150"/>
                  </a:lnTo>
                  <a:lnTo>
                    <a:pt x="28578" y="66700"/>
                  </a:lnTo>
                  <a:lnTo>
                    <a:pt x="42925" y="57150"/>
                  </a:lnTo>
                  <a:close/>
                </a:path>
                <a:path w="85725" h="380365">
                  <a:moveTo>
                    <a:pt x="57150" y="57150"/>
                  </a:moveTo>
                  <a:lnTo>
                    <a:pt x="42925" y="57150"/>
                  </a:lnTo>
                  <a:lnTo>
                    <a:pt x="57153" y="66649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1948" y="1022604"/>
              <a:ext cx="486156" cy="2164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84704" y="1618488"/>
              <a:ext cx="582295" cy="175260"/>
            </a:xfrm>
            <a:custGeom>
              <a:avLst/>
              <a:gdLst/>
              <a:ahLst/>
              <a:cxnLst/>
              <a:rect l="l" t="t" r="r" b="b"/>
              <a:pathLst>
                <a:path w="582294" h="175260">
                  <a:moveTo>
                    <a:pt x="582168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582168" y="175260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4704" y="1618488"/>
              <a:ext cx="582295" cy="175260"/>
            </a:xfrm>
            <a:custGeom>
              <a:avLst/>
              <a:gdLst/>
              <a:ahLst/>
              <a:cxnLst/>
              <a:rect l="l" t="t" r="r" b="b"/>
              <a:pathLst>
                <a:path w="582294" h="175260">
                  <a:moveTo>
                    <a:pt x="0" y="175260"/>
                  </a:moveTo>
                  <a:lnTo>
                    <a:pt x="582168" y="175260"/>
                  </a:lnTo>
                  <a:lnTo>
                    <a:pt x="582168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33877" y="1791461"/>
              <a:ext cx="85725" cy="317500"/>
            </a:xfrm>
            <a:custGeom>
              <a:avLst/>
              <a:gdLst/>
              <a:ahLst/>
              <a:cxnLst/>
              <a:rect l="l" t="t" r="r" b="b"/>
              <a:pathLst>
                <a:path w="85725" h="317500">
                  <a:moveTo>
                    <a:pt x="42799" y="57150"/>
                  </a:moveTo>
                  <a:lnTo>
                    <a:pt x="28565" y="66652"/>
                  </a:lnTo>
                  <a:lnTo>
                    <a:pt x="28321" y="316992"/>
                  </a:lnTo>
                  <a:lnTo>
                    <a:pt x="56896" y="316992"/>
                  </a:lnTo>
                  <a:lnTo>
                    <a:pt x="57122" y="85725"/>
                  </a:lnTo>
                  <a:lnTo>
                    <a:pt x="57074" y="66652"/>
                  </a:lnTo>
                  <a:lnTo>
                    <a:pt x="42799" y="57150"/>
                  </a:lnTo>
                  <a:close/>
                </a:path>
                <a:path w="85725" h="317500">
                  <a:moveTo>
                    <a:pt x="42926" y="0"/>
                  </a:moveTo>
                  <a:lnTo>
                    <a:pt x="0" y="85725"/>
                  </a:lnTo>
                  <a:lnTo>
                    <a:pt x="28499" y="66696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6" y="0"/>
                  </a:lnTo>
                  <a:close/>
                </a:path>
                <a:path w="85725" h="317500">
                  <a:moveTo>
                    <a:pt x="71458" y="57150"/>
                  </a:moveTo>
                  <a:lnTo>
                    <a:pt x="57150" y="57150"/>
                  </a:lnTo>
                  <a:lnTo>
                    <a:pt x="57140" y="66696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317500">
                  <a:moveTo>
                    <a:pt x="57150" y="57150"/>
                  </a:moveTo>
                  <a:lnTo>
                    <a:pt x="42799" y="57150"/>
                  </a:lnTo>
                  <a:lnTo>
                    <a:pt x="57140" y="66696"/>
                  </a:lnTo>
                  <a:lnTo>
                    <a:pt x="57150" y="57150"/>
                  </a:lnTo>
                  <a:close/>
                </a:path>
                <a:path w="85725" h="317500">
                  <a:moveTo>
                    <a:pt x="42799" y="57150"/>
                  </a:moveTo>
                  <a:lnTo>
                    <a:pt x="28575" y="57150"/>
                  </a:lnTo>
                  <a:lnTo>
                    <a:pt x="28565" y="66652"/>
                  </a:lnTo>
                  <a:lnTo>
                    <a:pt x="4279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9964" y="1620011"/>
              <a:ext cx="231648" cy="1737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3587" y="865631"/>
              <a:ext cx="487679" cy="1783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32831" y="707136"/>
              <a:ext cx="2792095" cy="1687195"/>
            </a:xfrm>
            <a:custGeom>
              <a:avLst/>
              <a:gdLst/>
              <a:ahLst/>
              <a:cxnLst/>
              <a:rect l="l" t="t" r="r" b="b"/>
              <a:pathLst>
                <a:path w="2792095" h="1687195">
                  <a:moveTo>
                    <a:pt x="2791967" y="0"/>
                  </a:moveTo>
                  <a:lnTo>
                    <a:pt x="0" y="0"/>
                  </a:lnTo>
                  <a:lnTo>
                    <a:pt x="0" y="1687068"/>
                  </a:lnTo>
                  <a:lnTo>
                    <a:pt x="2791967" y="1687068"/>
                  </a:lnTo>
                  <a:lnTo>
                    <a:pt x="279196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2831" y="707136"/>
              <a:ext cx="2792095" cy="1687195"/>
            </a:xfrm>
            <a:custGeom>
              <a:avLst/>
              <a:gdLst/>
              <a:ahLst/>
              <a:cxnLst/>
              <a:rect l="l" t="t" r="r" b="b"/>
              <a:pathLst>
                <a:path w="2792095" h="1687195">
                  <a:moveTo>
                    <a:pt x="0" y="1687068"/>
                  </a:moveTo>
                  <a:lnTo>
                    <a:pt x="2791967" y="1687068"/>
                  </a:lnTo>
                  <a:lnTo>
                    <a:pt x="2791967" y="0"/>
                  </a:lnTo>
                  <a:lnTo>
                    <a:pt x="0" y="0"/>
                  </a:lnTo>
                  <a:lnTo>
                    <a:pt x="0" y="1687068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2983" y="2399537"/>
              <a:ext cx="85725" cy="276225"/>
            </a:xfrm>
            <a:custGeom>
              <a:avLst/>
              <a:gdLst/>
              <a:ahLst/>
              <a:cxnLst/>
              <a:rect l="l" t="t" r="r" b="b"/>
              <a:pathLst>
                <a:path w="85725" h="276225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75970"/>
                  </a:lnTo>
                  <a:lnTo>
                    <a:pt x="57276" y="275970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76225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76225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76225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76225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33366" y="911986"/>
              <a:ext cx="300355" cy="85725"/>
            </a:xfrm>
            <a:custGeom>
              <a:avLst/>
              <a:gdLst/>
              <a:ahLst/>
              <a:cxnLst/>
              <a:rect l="l" t="t" r="r" b="b"/>
              <a:pathLst>
                <a:path w="300354" h="85725">
                  <a:moveTo>
                    <a:pt x="214249" y="0"/>
                  </a:moveTo>
                  <a:lnTo>
                    <a:pt x="233323" y="28570"/>
                  </a:lnTo>
                  <a:lnTo>
                    <a:pt x="242824" y="28575"/>
                  </a:lnTo>
                  <a:lnTo>
                    <a:pt x="242824" y="57150"/>
                  </a:lnTo>
                  <a:lnTo>
                    <a:pt x="233270" y="57150"/>
                  </a:lnTo>
                  <a:lnTo>
                    <a:pt x="214249" y="85725"/>
                  </a:lnTo>
                  <a:lnTo>
                    <a:pt x="271314" y="57150"/>
                  </a:lnTo>
                  <a:lnTo>
                    <a:pt x="242824" y="57150"/>
                  </a:lnTo>
                  <a:lnTo>
                    <a:pt x="271324" y="57145"/>
                  </a:lnTo>
                  <a:lnTo>
                    <a:pt x="299974" y="42799"/>
                  </a:lnTo>
                  <a:lnTo>
                    <a:pt x="214249" y="0"/>
                  </a:lnTo>
                  <a:close/>
                </a:path>
                <a:path w="300354" h="85725">
                  <a:moveTo>
                    <a:pt x="242824" y="42799"/>
                  </a:moveTo>
                  <a:lnTo>
                    <a:pt x="233274" y="57145"/>
                  </a:lnTo>
                  <a:lnTo>
                    <a:pt x="242824" y="57150"/>
                  </a:lnTo>
                  <a:lnTo>
                    <a:pt x="242824" y="42799"/>
                  </a:lnTo>
                  <a:close/>
                </a:path>
                <a:path w="300354" h="85725">
                  <a:moveTo>
                    <a:pt x="0" y="28448"/>
                  </a:moveTo>
                  <a:lnTo>
                    <a:pt x="0" y="57023"/>
                  </a:lnTo>
                  <a:lnTo>
                    <a:pt x="233274" y="57145"/>
                  </a:lnTo>
                  <a:lnTo>
                    <a:pt x="242824" y="42799"/>
                  </a:lnTo>
                  <a:lnTo>
                    <a:pt x="233323" y="28570"/>
                  </a:lnTo>
                  <a:lnTo>
                    <a:pt x="0" y="28448"/>
                  </a:lnTo>
                  <a:close/>
                </a:path>
                <a:path w="300354" h="85725">
                  <a:moveTo>
                    <a:pt x="233323" y="28570"/>
                  </a:moveTo>
                  <a:lnTo>
                    <a:pt x="242824" y="42799"/>
                  </a:lnTo>
                  <a:lnTo>
                    <a:pt x="242824" y="28575"/>
                  </a:lnTo>
                  <a:lnTo>
                    <a:pt x="233323" y="2857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60363" y="1743455"/>
              <a:ext cx="466725" cy="142240"/>
            </a:xfrm>
            <a:custGeom>
              <a:avLst/>
              <a:gdLst/>
              <a:ahLst/>
              <a:cxnLst/>
              <a:rect l="l" t="t" r="r" b="b"/>
              <a:pathLst>
                <a:path w="466725" h="142239">
                  <a:moveTo>
                    <a:pt x="466343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466343" y="141732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0363" y="1743455"/>
              <a:ext cx="466725" cy="142240"/>
            </a:xfrm>
            <a:custGeom>
              <a:avLst/>
              <a:gdLst/>
              <a:ahLst/>
              <a:cxnLst/>
              <a:rect l="l" t="t" r="r" b="b"/>
              <a:pathLst>
                <a:path w="466725" h="142239">
                  <a:moveTo>
                    <a:pt x="0" y="141732"/>
                  </a:moveTo>
                  <a:lnTo>
                    <a:pt x="466343" y="141732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0572" y="1743455"/>
              <a:ext cx="260602" cy="1417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16624" y="1743455"/>
              <a:ext cx="467995" cy="142240"/>
            </a:xfrm>
            <a:custGeom>
              <a:avLst/>
              <a:gdLst/>
              <a:ahLst/>
              <a:cxnLst/>
              <a:rect l="l" t="t" r="r" b="b"/>
              <a:pathLst>
                <a:path w="467995" h="142239">
                  <a:moveTo>
                    <a:pt x="467868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467868" y="141732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6624" y="1743455"/>
              <a:ext cx="467995" cy="142240"/>
            </a:xfrm>
            <a:custGeom>
              <a:avLst/>
              <a:gdLst/>
              <a:ahLst/>
              <a:cxnLst/>
              <a:rect l="l" t="t" r="r" b="b"/>
              <a:pathLst>
                <a:path w="467995" h="142239">
                  <a:moveTo>
                    <a:pt x="0" y="141732"/>
                  </a:moveTo>
                  <a:lnTo>
                    <a:pt x="467868" y="141732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8356" y="1743455"/>
              <a:ext cx="260602" cy="14173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211567" y="1505712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134874" y="0"/>
                  </a:moveTo>
                  <a:lnTo>
                    <a:pt x="92220" y="7028"/>
                  </a:lnTo>
                  <a:lnTo>
                    <a:pt x="55193" y="26602"/>
                  </a:lnTo>
                  <a:lnTo>
                    <a:pt x="26005" y="56455"/>
                  </a:lnTo>
                  <a:lnTo>
                    <a:pt x="6870" y="94317"/>
                  </a:lnTo>
                  <a:lnTo>
                    <a:pt x="0" y="137922"/>
                  </a:lnTo>
                  <a:lnTo>
                    <a:pt x="6870" y="181526"/>
                  </a:lnTo>
                  <a:lnTo>
                    <a:pt x="26005" y="219388"/>
                  </a:lnTo>
                  <a:lnTo>
                    <a:pt x="55193" y="249241"/>
                  </a:lnTo>
                  <a:lnTo>
                    <a:pt x="92220" y="268815"/>
                  </a:lnTo>
                  <a:lnTo>
                    <a:pt x="134874" y="275843"/>
                  </a:lnTo>
                  <a:lnTo>
                    <a:pt x="177527" y="268815"/>
                  </a:lnTo>
                  <a:lnTo>
                    <a:pt x="214554" y="249241"/>
                  </a:lnTo>
                  <a:lnTo>
                    <a:pt x="243742" y="219388"/>
                  </a:lnTo>
                  <a:lnTo>
                    <a:pt x="262877" y="181526"/>
                  </a:lnTo>
                  <a:lnTo>
                    <a:pt x="269748" y="137922"/>
                  </a:lnTo>
                  <a:lnTo>
                    <a:pt x="262877" y="94317"/>
                  </a:lnTo>
                  <a:lnTo>
                    <a:pt x="243742" y="56455"/>
                  </a:lnTo>
                  <a:lnTo>
                    <a:pt x="214554" y="26602"/>
                  </a:lnTo>
                  <a:lnTo>
                    <a:pt x="177527" y="7028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11567" y="1505712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0" y="137922"/>
                  </a:moveTo>
                  <a:lnTo>
                    <a:pt x="6870" y="94317"/>
                  </a:lnTo>
                  <a:lnTo>
                    <a:pt x="26005" y="56455"/>
                  </a:lnTo>
                  <a:lnTo>
                    <a:pt x="55193" y="26602"/>
                  </a:lnTo>
                  <a:lnTo>
                    <a:pt x="92220" y="7028"/>
                  </a:lnTo>
                  <a:lnTo>
                    <a:pt x="134874" y="0"/>
                  </a:lnTo>
                  <a:lnTo>
                    <a:pt x="177527" y="7028"/>
                  </a:lnTo>
                  <a:lnTo>
                    <a:pt x="214554" y="26602"/>
                  </a:lnTo>
                  <a:lnTo>
                    <a:pt x="243742" y="56455"/>
                  </a:lnTo>
                  <a:lnTo>
                    <a:pt x="262877" y="94317"/>
                  </a:lnTo>
                  <a:lnTo>
                    <a:pt x="269748" y="137922"/>
                  </a:lnTo>
                  <a:lnTo>
                    <a:pt x="262877" y="181526"/>
                  </a:lnTo>
                  <a:lnTo>
                    <a:pt x="243742" y="219388"/>
                  </a:lnTo>
                  <a:lnTo>
                    <a:pt x="214554" y="249241"/>
                  </a:lnTo>
                  <a:lnTo>
                    <a:pt x="177527" y="268815"/>
                  </a:lnTo>
                  <a:lnTo>
                    <a:pt x="134874" y="275843"/>
                  </a:lnTo>
                  <a:lnTo>
                    <a:pt x="92220" y="268815"/>
                  </a:lnTo>
                  <a:lnTo>
                    <a:pt x="55193" y="249241"/>
                  </a:lnTo>
                  <a:lnTo>
                    <a:pt x="26005" y="219388"/>
                  </a:lnTo>
                  <a:lnTo>
                    <a:pt x="6870" y="181526"/>
                  </a:lnTo>
                  <a:lnTo>
                    <a:pt x="0" y="13792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61095" y="2776550"/>
            <a:ext cx="1250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5" dirty="0">
                <a:latin typeface="Tahoma"/>
                <a:cs typeface="Tahoma"/>
              </a:rPr>
              <a:t>x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07430" y="1692401"/>
            <a:ext cx="3858260" cy="2001520"/>
            <a:chOff x="5132070" y="412241"/>
            <a:chExt cx="3858260" cy="2001520"/>
          </a:xfrm>
        </p:grpSpPr>
        <p:sp>
          <p:nvSpPr>
            <p:cNvPr id="39" name="object 39"/>
            <p:cNvSpPr/>
            <p:nvPr/>
          </p:nvSpPr>
          <p:spPr>
            <a:xfrm>
              <a:off x="5374386" y="2288286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99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3732" y="1094231"/>
              <a:ext cx="466344" cy="1691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925562" y="1146683"/>
              <a:ext cx="570230" cy="85725"/>
            </a:xfrm>
            <a:custGeom>
              <a:avLst/>
              <a:gdLst/>
              <a:ahLst/>
              <a:cxnLst/>
              <a:rect l="l" t="t" r="r" b="b"/>
              <a:pathLst>
                <a:path w="570229" h="85725">
                  <a:moveTo>
                    <a:pt x="484251" y="0"/>
                  </a:moveTo>
                  <a:lnTo>
                    <a:pt x="503327" y="28572"/>
                  </a:lnTo>
                  <a:lnTo>
                    <a:pt x="512826" y="28575"/>
                  </a:lnTo>
                  <a:lnTo>
                    <a:pt x="512826" y="57150"/>
                  </a:lnTo>
                  <a:lnTo>
                    <a:pt x="503272" y="57150"/>
                  </a:lnTo>
                  <a:lnTo>
                    <a:pt x="484251" y="85725"/>
                  </a:lnTo>
                  <a:lnTo>
                    <a:pt x="541316" y="57150"/>
                  </a:lnTo>
                  <a:lnTo>
                    <a:pt x="512826" y="57150"/>
                  </a:lnTo>
                  <a:lnTo>
                    <a:pt x="541321" y="57147"/>
                  </a:lnTo>
                  <a:lnTo>
                    <a:pt x="569976" y="42799"/>
                  </a:lnTo>
                  <a:lnTo>
                    <a:pt x="484251" y="0"/>
                  </a:lnTo>
                  <a:close/>
                </a:path>
                <a:path w="570229" h="85725">
                  <a:moveTo>
                    <a:pt x="512826" y="42799"/>
                  </a:moveTo>
                  <a:lnTo>
                    <a:pt x="503274" y="57147"/>
                  </a:lnTo>
                  <a:lnTo>
                    <a:pt x="512826" y="57150"/>
                  </a:lnTo>
                  <a:lnTo>
                    <a:pt x="512826" y="42799"/>
                  </a:lnTo>
                  <a:close/>
                </a:path>
                <a:path w="570229" h="85725">
                  <a:moveTo>
                    <a:pt x="0" y="28447"/>
                  </a:moveTo>
                  <a:lnTo>
                    <a:pt x="0" y="57022"/>
                  </a:lnTo>
                  <a:lnTo>
                    <a:pt x="503274" y="57147"/>
                  </a:lnTo>
                  <a:lnTo>
                    <a:pt x="512826" y="42799"/>
                  </a:lnTo>
                  <a:lnTo>
                    <a:pt x="503327" y="28572"/>
                  </a:lnTo>
                  <a:lnTo>
                    <a:pt x="0" y="28447"/>
                  </a:lnTo>
                  <a:close/>
                </a:path>
                <a:path w="570229" h="85725">
                  <a:moveTo>
                    <a:pt x="503327" y="28572"/>
                  </a:moveTo>
                  <a:lnTo>
                    <a:pt x="512826" y="42799"/>
                  </a:lnTo>
                  <a:lnTo>
                    <a:pt x="512826" y="28575"/>
                  </a:lnTo>
                  <a:lnTo>
                    <a:pt x="503327" y="2857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8958" y="2297430"/>
              <a:ext cx="1971039" cy="3175"/>
            </a:xfrm>
            <a:custGeom>
              <a:avLst/>
              <a:gdLst/>
              <a:ahLst/>
              <a:cxnLst/>
              <a:rect l="l" t="t" r="r" b="b"/>
              <a:pathLst>
                <a:path w="1971040" h="3175">
                  <a:moveTo>
                    <a:pt x="0" y="0"/>
                  </a:moveTo>
                  <a:lnTo>
                    <a:pt x="1971039" y="304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5040" y="2091690"/>
              <a:ext cx="85725" cy="20701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32070" y="911986"/>
              <a:ext cx="1482090" cy="1372870"/>
            </a:xfrm>
            <a:custGeom>
              <a:avLst/>
              <a:gdLst/>
              <a:ahLst/>
              <a:cxnLst/>
              <a:rect l="l" t="t" r="r" b="b"/>
              <a:pathLst>
                <a:path w="1482090" h="1372870">
                  <a:moveTo>
                    <a:pt x="643382" y="1287145"/>
                  </a:moveTo>
                  <a:lnTo>
                    <a:pt x="614794" y="1306169"/>
                  </a:lnTo>
                  <a:lnTo>
                    <a:pt x="614680" y="874903"/>
                  </a:lnTo>
                  <a:lnTo>
                    <a:pt x="586105" y="874903"/>
                  </a:lnTo>
                  <a:lnTo>
                    <a:pt x="586219" y="1306233"/>
                  </a:lnTo>
                  <a:lnTo>
                    <a:pt x="586232" y="1315720"/>
                  </a:lnTo>
                  <a:lnTo>
                    <a:pt x="586143" y="1306169"/>
                  </a:lnTo>
                  <a:lnTo>
                    <a:pt x="557657" y="1287145"/>
                  </a:lnTo>
                  <a:lnTo>
                    <a:pt x="600456" y="1372870"/>
                  </a:lnTo>
                  <a:lnTo>
                    <a:pt x="629069" y="1315720"/>
                  </a:lnTo>
                  <a:lnTo>
                    <a:pt x="643382" y="1287145"/>
                  </a:lnTo>
                  <a:close/>
                </a:path>
                <a:path w="1482090" h="1372870">
                  <a:moveTo>
                    <a:pt x="1481950" y="42799"/>
                  </a:moveTo>
                  <a:lnTo>
                    <a:pt x="1396225" y="0"/>
                  </a:lnTo>
                  <a:lnTo>
                    <a:pt x="1415313" y="28575"/>
                  </a:lnTo>
                  <a:lnTo>
                    <a:pt x="0" y="28448"/>
                  </a:lnTo>
                  <a:lnTo>
                    <a:pt x="0" y="57023"/>
                  </a:lnTo>
                  <a:lnTo>
                    <a:pt x="1415249" y="57150"/>
                  </a:lnTo>
                  <a:lnTo>
                    <a:pt x="1396225" y="85725"/>
                  </a:lnTo>
                  <a:lnTo>
                    <a:pt x="1453299" y="57150"/>
                  </a:lnTo>
                  <a:lnTo>
                    <a:pt x="1481950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6945" y="1782317"/>
              <a:ext cx="85598" cy="18897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70982" y="2039874"/>
              <a:ext cx="321310" cy="0"/>
            </a:xfrm>
            <a:custGeom>
              <a:avLst/>
              <a:gdLst/>
              <a:ahLst/>
              <a:cxnLst/>
              <a:rect l="l" t="t" r="r" b="b"/>
              <a:pathLst>
                <a:path w="321310">
                  <a:moveTo>
                    <a:pt x="32105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81951" y="1145666"/>
              <a:ext cx="438150" cy="85725"/>
            </a:xfrm>
            <a:custGeom>
              <a:avLst/>
              <a:gdLst/>
              <a:ahLst/>
              <a:cxnLst/>
              <a:rect l="l" t="t" r="r" b="b"/>
              <a:pathLst>
                <a:path w="438150" h="85725">
                  <a:moveTo>
                    <a:pt x="410006" y="28448"/>
                  </a:moveTo>
                  <a:lnTo>
                    <a:pt x="380873" y="28448"/>
                  </a:lnTo>
                  <a:lnTo>
                    <a:pt x="381126" y="57023"/>
                  </a:lnTo>
                  <a:lnTo>
                    <a:pt x="371517" y="57087"/>
                  </a:lnTo>
                  <a:lnTo>
                    <a:pt x="352678" y="85725"/>
                  </a:lnTo>
                  <a:lnTo>
                    <a:pt x="438150" y="42291"/>
                  </a:lnTo>
                  <a:lnTo>
                    <a:pt x="410006" y="28448"/>
                  </a:lnTo>
                  <a:close/>
                </a:path>
                <a:path w="438150" h="85725">
                  <a:moveTo>
                    <a:pt x="371432" y="28510"/>
                  </a:moveTo>
                  <a:lnTo>
                    <a:pt x="0" y="30987"/>
                  </a:lnTo>
                  <a:lnTo>
                    <a:pt x="253" y="59562"/>
                  </a:lnTo>
                  <a:lnTo>
                    <a:pt x="371517" y="57087"/>
                  </a:lnTo>
                  <a:lnTo>
                    <a:pt x="380999" y="42671"/>
                  </a:lnTo>
                  <a:lnTo>
                    <a:pt x="371432" y="28510"/>
                  </a:lnTo>
                  <a:close/>
                </a:path>
                <a:path w="438150" h="85725">
                  <a:moveTo>
                    <a:pt x="380999" y="42672"/>
                  </a:moveTo>
                  <a:lnTo>
                    <a:pt x="371517" y="57087"/>
                  </a:lnTo>
                  <a:lnTo>
                    <a:pt x="381126" y="57023"/>
                  </a:lnTo>
                  <a:lnTo>
                    <a:pt x="380999" y="42672"/>
                  </a:lnTo>
                  <a:close/>
                </a:path>
                <a:path w="438150" h="85725">
                  <a:moveTo>
                    <a:pt x="380873" y="28448"/>
                  </a:moveTo>
                  <a:lnTo>
                    <a:pt x="371432" y="28510"/>
                  </a:lnTo>
                  <a:lnTo>
                    <a:pt x="380999" y="42671"/>
                  </a:lnTo>
                  <a:lnTo>
                    <a:pt x="380873" y="28448"/>
                  </a:lnTo>
                  <a:close/>
                </a:path>
                <a:path w="438150" h="85725">
                  <a:moveTo>
                    <a:pt x="352171" y="0"/>
                  </a:moveTo>
                  <a:lnTo>
                    <a:pt x="371432" y="28510"/>
                  </a:lnTo>
                  <a:lnTo>
                    <a:pt x="410006" y="28448"/>
                  </a:lnTo>
                  <a:lnTo>
                    <a:pt x="352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23555" y="412241"/>
              <a:ext cx="85725" cy="300355"/>
            </a:xfrm>
            <a:custGeom>
              <a:avLst/>
              <a:gdLst/>
              <a:ahLst/>
              <a:cxnLst/>
              <a:rect l="l" t="t" r="r" b="b"/>
              <a:pathLst>
                <a:path w="85725" h="300355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99974"/>
                  </a:lnTo>
                  <a:lnTo>
                    <a:pt x="57276" y="299974"/>
                  </a:lnTo>
                  <a:lnTo>
                    <a:pt x="57154" y="66650"/>
                  </a:lnTo>
                  <a:lnTo>
                    <a:pt x="42925" y="57150"/>
                  </a:lnTo>
                  <a:close/>
                </a:path>
                <a:path w="85725" h="300355">
                  <a:moveTo>
                    <a:pt x="42925" y="0"/>
                  </a:moveTo>
                  <a:lnTo>
                    <a:pt x="0" y="85725"/>
                  </a:lnTo>
                  <a:lnTo>
                    <a:pt x="28579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300355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300355">
                  <a:moveTo>
                    <a:pt x="42925" y="57150"/>
                  </a:moveTo>
                  <a:lnTo>
                    <a:pt x="28575" y="57150"/>
                  </a:lnTo>
                  <a:lnTo>
                    <a:pt x="28579" y="66699"/>
                  </a:lnTo>
                  <a:lnTo>
                    <a:pt x="42925" y="57150"/>
                  </a:lnTo>
                  <a:close/>
                </a:path>
                <a:path w="85725" h="300355">
                  <a:moveTo>
                    <a:pt x="57150" y="57150"/>
                  </a:moveTo>
                  <a:lnTo>
                    <a:pt x="42925" y="57150"/>
                  </a:lnTo>
                  <a:lnTo>
                    <a:pt x="57154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2024" y="480059"/>
              <a:ext cx="466344" cy="20878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6604" y="706373"/>
              <a:ext cx="85725" cy="16205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35596" y="867155"/>
              <a:ext cx="466725" cy="142240"/>
            </a:xfrm>
            <a:custGeom>
              <a:avLst/>
              <a:gdLst/>
              <a:ahLst/>
              <a:cxnLst/>
              <a:rect l="l" t="t" r="r" b="b"/>
              <a:pathLst>
                <a:path w="466725" h="142240">
                  <a:moveTo>
                    <a:pt x="466344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466344" y="141732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35596" y="867155"/>
              <a:ext cx="466725" cy="142240"/>
            </a:xfrm>
            <a:custGeom>
              <a:avLst/>
              <a:gdLst/>
              <a:ahLst/>
              <a:cxnLst/>
              <a:rect l="l" t="t" r="r" b="b"/>
              <a:pathLst>
                <a:path w="466725" h="142240">
                  <a:moveTo>
                    <a:pt x="0" y="141732"/>
                  </a:moveTo>
                  <a:lnTo>
                    <a:pt x="466344" y="141732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75804" y="867155"/>
              <a:ext cx="185927" cy="14173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596128" y="1510283"/>
              <a:ext cx="271780" cy="276225"/>
            </a:xfrm>
            <a:custGeom>
              <a:avLst/>
              <a:gdLst/>
              <a:ahLst/>
              <a:cxnLst/>
              <a:rect l="l" t="t" r="r" b="b"/>
              <a:pathLst>
                <a:path w="271779" h="276225">
                  <a:moveTo>
                    <a:pt x="135636" y="0"/>
                  </a:moveTo>
                  <a:lnTo>
                    <a:pt x="92756" y="7028"/>
                  </a:lnTo>
                  <a:lnTo>
                    <a:pt x="55522" y="26602"/>
                  </a:lnTo>
                  <a:lnTo>
                    <a:pt x="26164" y="56455"/>
                  </a:lnTo>
                  <a:lnTo>
                    <a:pt x="6912" y="94317"/>
                  </a:lnTo>
                  <a:lnTo>
                    <a:pt x="0" y="137921"/>
                  </a:lnTo>
                  <a:lnTo>
                    <a:pt x="6912" y="181526"/>
                  </a:lnTo>
                  <a:lnTo>
                    <a:pt x="26164" y="219388"/>
                  </a:lnTo>
                  <a:lnTo>
                    <a:pt x="55522" y="249241"/>
                  </a:lnTo>
                  <a:lnTo>
                    <a:pt x="92756" y="268815"/>
                  </a:lnTo>
                  <a:lnTo>
                    <a:pt x="135636" y="275843"/>
                  </a:lnTo>
                  <a:lnTo>
                    <a:pt x="178515" y="268815"/>
                  </a:lnTo>
                  <a:lnTo>
                    <a:pt x="215749" y="249241"/>
                  </a:lnTo>
                  <a:lnTo>
                    <a:pt x="245107" y="219388"/>
                  </a:lnTo>
                  <a:lnTo>
                    <a:pt x="264359" y="181526"/>
                  </a:lnTo>
                  <a:lnTo>
                    <a:pt x="271272" y="137921"/>
                  </a:lnTo>
                  <a:lnTo>
                    <a:pt x="264359" y="94317"/>
                  </a:lnTo>
                  <a:lnTo>
                    <a:pt x="245107" y="56455"/>
                  </a:lnTo>
                  <a:lnTo>
                    <a:pt x="215749" y="26602"/>
                  </a:lnTo>
                  <a:lnTo>
                    <a:pt x="178515" y="702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96128" y="1510283"/>
              <a:ext cx="271780" cy="276225"/>
            </a:xfrm>
            <a:custGeom>
              <a:avLst/>
              <a:gdLst/>
              <a:ahLst/>
              <a:cxnLst/>
              <a:rect l="l" t="t" r="r" b="b"/>
              <a:pathLst>
                <a:path w="271779" h="276225">
                  <a:moveTo>
                    <a:pt x="0" y="137921"/>
                  </a:moveTo>
                  <a:lnTo>
                    <a:pt x="6912" y="94317"/>
                  </a:lnTo>
                  <a:lnTo>
                    <a:pt x="26164" y="56455"/>
                  </a:lnTo>
                  <a:lnTo>
                    <a:pt x="55522" y="26602"/>
                  </a:lnTo>
                  <a:lnTo>
                    <a:pt x="92756" y="7028"/>
                  </a:lnTo>
                  <a:lnTo>
                    <a:pt x="135636" y="0"/>
                  </a:lnTo>
                  <a:lnTo>
                    <a:pt x="178515" y="7028"/>
                  </a:lnTo>
                  <a:lnTo>
                    <a:pt x="215749" y="26602"/>
                  </a:lnTo>
                  <a:lnTo>
                    <a:pt x="245107" y="56455"/>
                  </a:lnTo>
                  <a:lnTo>
                    <a:pt x="264359" y="94317"/>
                  </a:lnTo>
                  <a:lnTo>
                    <a:pt x="271272" y="137921"/>
                  </a:lnTo>
                  <a:lnTo>
                    <a:pt x="264359" y="181526"/>
                  </a:lnTo>
                  <a:lnTo>
                    <a:pt x="245107" y="219388"/>
                  </a:lnTo>
                  <a:lnTo>
                    <a:pt x="215749" y="249241"/>
                  </a:lnTo>
                  <a:lnTo>
                    <a:pt x="178515" y="268815"/>
                  </a:lnTo>
                  <a:lnTo>
                    <a:pt x="135636" y="275843"/>
                  </a:lnTo>
                  <a:lnTo>
                    <a:pt x="92756" y="268815"/>
                  </a:lnTo>
                  <a:lnTo>
                    <a:pt x="55522" y="249241"/>
                  </a:lnTo>
                  <a:lnTo>
                    <a:pt x="26164" y="219388"/>
                  </a:lnTo>
                  <a:lnTo>
                    <a:pt x="6912" y="181526"/>
                  </a:lnTo>
                  <a:lnTo>
                    <a:pt x="0" y="13792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45656" y="2782265"/>
            <a:ext cx="1250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5" dirty="0">
                <a:latin typeface="Tahoma"/>
                <a:cs typeface="Tahoma"/>
              </a:rPr>
              <a:t>x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665087" y="2236470"/>
            <a:ext cx="1796414" cy="554990"/>
            <a:chOff x="5689727" y="956310"/>
            <a:chExt cx="1796414" cy="554990"/>
          </a:xfrm>
        </p:grpSpPr>
        <p:sp>
          <p:nvSpPr>
            <p:cNvPr id="58" name="object 58"/>
            <p:cNvSpPr/>
            <p:nvPr/>
          </p:nvSpPr>
          <p:spPr>
            <a:xfrm>
              <a:off x="5689727" y="956310"/>
              <a:ext cx="85725" cy="554990"/>
            </a:xfrm>
            <a:custGeom>
              <a:avLst/>
              <a:gdLst/>
              <a:ahLst/>
              <a:cxnLst/>
              <a:rect l="l" t="t" r="r" b="b"/>
              <a:pathLst>
                <a:path w="85725" h="554990">
                  <a:moveTo>
                    <a:pt x="0" y="469264"/>
                  </a:moveTo>
                  <a:lnTo>
                    <a:pt x="42799" y="554989"/>
                  </a:lnTo>
                  <a:lnTo>
                    <a:pt x="71416" y="497839"/>
                  </a:lnTo>
                  <a:lnTo>
                    <a:pt x="28575" y="497839"/>
                  </a:lnTo>
                  <a:lnTo>
                    <a:pt x="28492" y="488288"/>
                  </a:lnTo>
                  <a:lnTo>
                    <a:pt x="0" y="469264"/>
                  </a:lnTo>
                  <a:close/>
                </a:path>
                <a:path w="85725" h="554990">
                  <a:moveTo>
                    <a:pt x="28572" y="488341"/>
                  </a:moveTo>
                  <a:lnTo>
                    <a:pt x="28575" y="497839"/>
                  </a:lnTo>
                  <a:lnTo>
                    <a:pt x="42799" y="497839"/>
                  </a:lnTo>
                  <a:lnTo>
                    <a:pt x="28572" y="488341"/>
                  </a:lnTo>
                  <a:close/>
                </a:path>
                <a:path w="85725" h="554990">
                  <a:moveTo>
                    <a:pt x="57023" y="0"/>
                  </a:moveTo>
                  <a:lnTo>
                    <a:pt x="28448" y="0"/>
                  </a:lnTo>
                  <a:lnTo>
                    <a:pt x="28572" y="488341"/>
                  </a:lnTo>
                  <a:lnTo>
                    <a:pt x="42799" y="497839"/>
                  </a:lnTo>
                  <a:lnTo>
                    <a:pt x="57067" y="488341"/>
                  </a:lnTo>
                  <a:lnTo>
                    <a:pt x="57023" y="0"/>
                  </a:lnTo>
                  <a:close/>
                </a:path>
                <a:path w="85725" h="554990">
                  <a:moveTo>
                    <a:pt x="57147" y="488288"/>
                  </a:moveTo>
                  <a:lnTo>
                    <a:pt x="42799" y="497839"/>
                  </a:lnTo>
                  <a:lnTo>
                    <a:pt x="57150" y="497839"/>
                  </a:lnTo>
                  <a:lnTo>
                    <a:pt x="57147" y="488288"/>
                  </a:lnTo>
                  <a:close/>
                </a:path>
                <a:path w="85725" h="554990">
                  <a:moveTo>
                    <a:pt x="85725" y="469264"/>
                  </a:moveTo>
                  <a:lnTo>
                    <a:pt x="57147" y="488288"/>
                  </a:lnTo>
                  <a:lnTo>
                    <a:pt x="57150" y="497839"/>
                  </a:lnTo>
                  <a:lnTo>
                    <a:pt x="71416" y="497839"/>
                  </a:lnTo>
                  <a:lnTo>
                    <a:pt x="85725" y="469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11568" y="1051560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134874" y="0"/>
                  </a:moveTo>
                  <a:lnTo>
                    <a:pt x="92220" y="7028"/>
                  </a:lnTo>
                  <a:lnTo>
                    <a:pt x="55193" y="26602"/>
                  </a:lnTo>
                  <a:lnTo>
                    <a:pt x="26005" y="56455"/>
                  </a:lnTo>
                  <a:lnTo>
                    <a:pt x="6870" y="94317"/>
                  </a:lnTo>
                  <a:lnTo>
                    <a:pt x="0" y="137922"/>
                  </a:lnTo>
                  <a:lnTo>
                    <a:pt x="6870" y="181526"/>
                  </a:lnTo>
                  <a:lnTo>
                    <a:pt x="26005" y="219388"/>
                  </a:lnTo>
                  <a:lnTo>
                    <a:pt x="55193" y="249241"/>
                  </a:lnTo>
                  <a:lnTo>
                    <a:pt x="92220" y="268815"/>
                  </a:lnTo>
                  <a:lnTo>
                    <a:pt x="134874" y="275843"/>
                  </a:lnTo>
                  <a:lnTo>
                    <a:pt x="177527" y="268815"/>
                  </a:lnTo>
                  <a:lnTo>
                    <a:pt x="214554" y="249241"/>
                  </a:lnTo>
                  <a:lnTo>
                    <a:pt x="243742" y="219388"/>
                  </a:lnTo>
                  <a:lnTo>
                    <a:pt x="262877" y="181526"/>
                  </a:lnTo>
                  <a:lnTo>
                    <a:pt x="269748" y="137922"/>
                  </a:lnTo>
                  <a:lnTo>
                    <a:pt x="262877" y="94317"/>
                  </a:lnTo>
                  <a:lnTo>
                    <a:pt x="243742" y="56455"/>
                  </a:lnTo>
                  <a:lnTo>
                    <a:pt x="214554" y="26602"/>
                  </a:lnTo>
                  <a:lnTo>
                    <a:pt x="177527" y="7028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11568" y="1051560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0" y="137922"/>
                  </a:moveTo>
                  <a:lnTo>
                    <a:pt x="6870" y="94317"/>
                  </a:lnTo>
                  <a:lnTo>
                    <a:pt x="26005" y="56455"/>
                  </a:lnTo>
                  <a:lnTo>
                    <a:pt x="55193" y="26602"/>
                  </a:lnTo>
                  <a:lnTo>
                    <a:pt x="92220" y="7028"/>
                  </a:lnTo>
                  <a:lnTo>
                    <a:pt x="134874" y="0"/>
                  </a:lnTo>
                  <a:lnTo>
                    <a:pt x="177527" y="7028"/>
                  </a:lnTo>
                  <a:lnTo>
                    <a:pt x="214554" y="26602"/>
                  </a:lnTo>
                  <a:lnTo>
                    <a:pt x="243742" y="56455"/>
                  </a:lnTo>
                  <a:lnTo>
                    <a:pt x="262877" y="94317"/>
                  </a:lnTo>
                  <a:lnTo>
                    <a:pt x="269748" y="137922"/>
                  </a:lnTo>
                  <a:lnTo>
                    <a:pt x="262877" y="181526"/>
                  </a:lnTo>
                  <a:lnTo>
                    <a:pt x="243742" y="219388"/>
                  </a:lnTo>
                  <a:lnTo>
                    <a:pt x="214554" y="249241"/>
                  </a:lnTo>
                  <a:lnTo>
                    <a:pt x="177527" y="268815"/>
                  </a:lnTo>
                  <a:lnTo>
                    <a:pt x="134874" y="275843"/>
                  </a:lnTo>
                  <a:lnTo>
                    <a:pt x="92220" y="268815"/>
                  </a:lnTo>
                  <a:lnTo>
                    <a:pt x="55193" y="249241"/>
                  </a:lnTo>
                  <a:lnTo>
                    <a:pt x="26005" y="219388"/>
                  </a:lnTo>
                  <a:lnTo>
                    <a:pt x="6870" y="181526"/>
                  </a:lnTo>
                  <a:lnTo>
                    <a:pt x="0" y="13792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254745" y="2323338"/>
            <a:ext cx="1358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60" dirty="0">
                <a:latin typeface="Tahoma"/>
                <a:cs typeface="Tahoma"/>
              </a:rPr>
              <a:t>+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078533" y="2608326"/>
            <a:ext cx="477520" cy="787400"/>
            <a:chOff x="7103173" y="1328166"/>
            <a:chExt cx="477520" cy="787400"/>
          </a:xfrm>
        </p:grpSpPr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05293" y="1328166"/>
              <a:ext cx="85725" cy="17767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07935" y="1969008"/>
              <a:ext cx="467995" cy="142240"/>
            </a:xfrm>
            <a:custGeom>
              <a:avLst/>
              <a:gdLst/>
              <a:ahLst/>
              <a:cxnLst/>
              <a:rect l="l" t="t" r="r" b="b"/>
              <a:pathLst>
                <a:path w="467995" h="142239">
                  <a:moveTo>
                    <a:pt x="467868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467868" y="141731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07935" y="1969008"/>
              <a:ext cx="467995" cy="142240"/>
            </a:xfrm>
            <a:custGeom>
              <a:avLst/>
              <a:gdLst/>
              <a:ahLst/>
              <a:cxnLst/>
              <a:rect l="l" t="t" r="r" b="b"/>
              <a:pathLst>
                <a:path w="467995" h="142239">
                  <a:moveTo>
                    <a:pt x="0" y="141731"/>
                  </a:moveTo>
                  <a:lnTo>
                    <a:pt x="467868" y="141731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14173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7287" y="1969008"/>
              <a:ext cx="185927" cy="141731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8391525" y="3320287"/>
            <a:ext cx="10033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5" dirty="0">
                <a:latin typeface="Tahoma"/>
                <a:cs typeface="Tahoma"/>
              </a:rPr>
              <a:t>t</a:t>
            </a:r>
            <a:r>
              <a:rPr sz="300" spc="-10" dirty="0">
                <a:latin typeface="Tahoma"/>
                <a:cs typeface="Tahoma"/>
              </a:rPr>
              <a:t>a</a:t>
            </a:r>
            <a:r>
              <a:rPr sz="300" dirty="0">
                <a:latin typeface="Tahoma"/>
                <a:cs typeface="Tahoma"/>
              </a:rPr>
              <a:t>nh</a:t>
            </a:r>
            <a:endParaRPr sz="3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303899" y="2239518"/>
            <a:ext cx="2382520" cy="1099820"/>
            <a:chOff x="5328539" y="959358"/>
            <a:chExt cx="2382520" cy="1099820"/>
          </a:xfrm>
        </p:grpSpPr>
        <p:sp>
          <p:nvSpPr>
            <p:cNvPr id="69" name="object 69"/>
            <p:cNvSpPr/>
            <p:nvPr/>
          </p:nvSpPr>
          <p:spPr>
            <a:xfrm>
              <a:off x="7107936" y="2040636"/>
              <a:ext cx="465455" cy="0"/>
            </a:xfrm>
            <a:custGeom>
              <a:avLst/>
              <a:gdLst/>
              <a:ahLst/>
              <a:cxnLst/>
              <a:rect l="l" t="t" r="r" b="b"/>
              <a:pathLst>
                <a:path w="465454">
                  <a:moveTo>
                    <a:pt x="0" y="0"/>
                  </a:moveTo>
                  <a:lnTo>
                    <a:pt x="46494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5080" y="1017270"/>
              <a:ext cx="85725" cy="16205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328539" y="959358"/>
              <a:ext cx="85725" cy="1074420"/>
            </a:xfrm>
            <a:custGeom>
              <a:avLst/>
              <a:gdLst/>
              <a:ahLst/>
              <a:cxnLst/>
              <a:rect l="l" t="t" r="r" b="b"/>
              <a:pathLst>
                <a:path w="85725" h="1074420">
                  <a:moveTo>
                    <a:pt x="0" y="988313"/>
                  </a:moveTo>
                  <a:lnTo>
                    <a:pt x="42799" y="1074039"/>
                  </a:lnTo>
                  <a:lnTo>
                    <a:pt x="71416" y="1016888"/>
                  </a:lnTo>
                  <a:lnTo>
                    <a:pt x="28575" y="1016888"/>
                  </a:lnTo>
                  <a:lnTo>
                    <a:pt x="28491" y="1007336"/>
                  </a:lnTo>
                  <a:lnTo>
                    <a:pt x="0" y="988313"/>
                  </a:lnTo>
                  <a:close/>
                </a:path>
                <a:path w="85725" h="1074420">
                  <a:moveTo>
                    <a:pt x="28573" y="1007391"/>
                  </a:moveTo>
                  <a:lnTo>
                    <a:pt x="28575" y="1016888"/>
                  </a:lnTo>
                  <a:lnTo>
                    <a:pt x="42799" y="1016888"/>
                  </a:lnTo>
                  <a:lnTo>
                    <a:pt x="28573" y="1007391"/>
                  </a:lnTo>
                  <a:close/>
                </a:path>
                <a:path w="85725" h="1074420">
                  <a:moveTo>
                    <a:pt x="57023" y="0"/>
                  </a:moveTo>
                  <a:lnTo>
                    <a:pt x="28448" y="0"/>
                  </a:lnTo>
                  <a:lnTo>
                    <a:pt x="28573" y="1007391"/>
                  </a:lnTo>
                  <a:lnTo>
                    <a:pt x="42799" y="1016888"/>
                  </a:lnTo>
                  <a:lnTo>
                    <a:pt x="57066" y="1007391"/>
                  </a:lnTo>
                  <a:lnTo>
                    <a:pt x="57023" y="0"/>
                  </a:lnTo>
                  <a:close/>
                </a:path>
                <a:path w="85725" h="1074420">
                  <a:moveTo>
                    <a:pt x="57148" y="1007336"/>
                  </a:moveTo>
                  <a:lnTo>
                    <a:pt x="42799" y="1016888"/>
                  </a:lnTo>
                  <a:lnTo>
                    <a:pt x="57150" y="1016888"/>
                  </a:lnTo>
                  <a:lnTo>
                    <a:pt x="57148" y="1007336"/>
                  </a:lnTo>
                  <a:close/>
                </a:path>
                <a:path w="85725" h="1074420">
                  <a:moveTo>
                    <a:pt x="85725" y="988313"/>
                  </a:moveTo>
                  <a:lnTo>
                    <a:pt x="57148" y="1007336"/>
                  </a:lnTo>
                  <a:lnTo>
                    <a:pt x="57150" y="1016888"/>
                  </a:lnTo>
                  <a:lnTo>
                    <a:pt x="71416" y="1016888"/>
                  </a:lnTo>
                  <a:lnTo>
                    <a:pt x="85725" y="988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78958" y="2039874"/>
              <a:ext cx="1377950" cy="5080"/>
            </a:xfrm>
            <a:custGeom>
              <a:avLst/>
              <a:gdLst/>
              <a:ahLst/>
              <a:cxnLst/>
              <a:rect l="l" t="t" r="r" b="b"/>
              <a:pathLst>
                <a:path w="1377950" h="5080">
                  <a:moveTo>
                    <a:pt x="0" y="0"/>
                  </a:moveTo>
                  <a:lnTo>
                    <a:pt x="192024" y="0"/>
                  </a:lnTo>
                </a:path>
                <a:path w="1377950" h="5080">
                  <a:moveTo>
                    <a:pt x="513588" y="1524"/>
                  </a:moveTo>
                  <a:lnTo>
                    <a:pt x="1377568" y="457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07632" y="1884425"/>
              <a:ext cx="85725" cy="15595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51372" y="1884425"/>
              <a:ext cx="85725" cy="15900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750558" y="1600834"/>
              <a:ext cx="462280" cy="85725"/>
            </a:xfrm>
            <a:custGeom>
              <a:avLst/>
              <a:gdLst/>
              <a:ahLst/>
              <a:cxnLst/>
              <a:rect l="l" t="t" r="r" b="b"/>
              <a:pathLst>
                <a:path w="462279" h="85725">
                  <a:moveTo>
                    <a:pt x="376300" y="0"/>
                  </a:moveTo>
                  <a:lnTo>
                    <a:pt x="395377" y="28572"/>
                  </a:lnTo>
                  <a:lnTo>
                    <a:pt x="404875" y="28575"/>
                  </a:lnTo>
                  <a:lnTo>
                    <a:pt x="404875" y="57150"/>
                  </a:lnTo>
                  <a:lnTo>
                    <a:pt x="395322" y="57150"/>
                  </a:lnTo>
                  <a:lnTo>
                    <a:pt x="376300" y="85725"/>
                  </a:lnTo>
                  <a:lnTo>
                    <a:pt x="433366" y="57150"/>
                  </a:lnTo>
                  <a:lnTo>
                    <a:pt x="404875" y="57150"/>
                  </a:lnTo>
                  <a:lnTo>
                    <a:pt x="433372" y="57147"/>
                  </a:lnTo>
                  <a:lnTo>
                    <a:pt x="462025" y="42799"/>
                  </a:lnTo>
                  <a:lnTo>
                    <a:pt x="376300" y="0"/>
                  </a:lnTo>
                  <a:close/>
                </a:path>
                <a:path w="462279" h="85725">
                  <a:moveTo>
                    <a:pt x="404875" y="42799"/>
                  </a:moveTo>
                  <a:lnTo>
                    <a:pt x="395324" y="57147"/>
                  </a:lnTo>
                  <a:lnTo>
                    <a:pt x="404875" y="57150"/>
                  </a:lnTo>
                  <a:lnTo>
                    <a:pt x="404875" y="42799"/>
                  </a:lnTo>
                  <a:close/>
                </a:path>
                <a:path w="462279" h="85725">
                  <a:moveTo>
                    <a:pt x="0" y="28448"/>
                  </a:moveTo>
                  <a:lnTo>
                    <a:pt x="0" y="57023"/>
                  </a:lnTo>
                  <a:lnTo>
                    <a:pt x="395324" y="57147"/>
                  </a:lnTo>
                  <a:lnTo>
                    <a:pt x="404875" y="42799"/>
                  </a:lnTo>
                  <a:lnTo>
                    <a:pt x="395377" y="28572"/>
                  </a:lnTo>
                  <a:lnTo>
                    <a:pt x="0" y="28448"/>
                  </a:lnTo>
                  <a:close/>
                </a:path>
                <a:path w="462279" h="85725">
                  <a:moveTo>
                    <a:pt x="395377" y="28572"/>
                  </a:moveTo>
                  <a:lnTo>
                    <a:pt x="404875" y="42799"/>
                  </a:lnTo>
                  <a:lnTo>
                    <a:pt x="404875" y="28575"/>
                  </a:lnTo>
                  <a:lnTo>
                    <a:pt x="395377" y="28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49034" y="1637538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10502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2636" y="1278636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134874" y="0"/>
                  </a:moveTo>
                  <a:lnTo>
                    <a:pt x="92220" y="7028"/>
                  </a:lnTo>
                  <a:lnTo>
                    <a:pt x="55193" y="26602"/>
                  </a:lnTo>
                  <a:lnTo>
                    <a:pt x="26005" y="56455"/>
                  </a:lnTo>
                  <a:lnTo>
                    <a:pt x="6870" y="94317"/>
                  </a:lnTo>
                  <a:lnTo>
                    <a:pt x="0" y="137922"/>
                  </a:lnTo>
                  <a:lnTo>
                    <a:pt x="6870" y="181526"/>
                  </a:lnTo>
                  <a:lnTo>
                    <a:pt x="26005" y="219388"/>
                  </a:lnTo>
                  <a:lnTo>
                    <a:pt x="55193" y="249241"/>
                  </a:lnTo>
                  <a:lnTo>
                    <a:pt x="92220" y="268815"/>
                  </a:lnTo>
                  <a:lnTo>
                    <a:pt x="134874" y="275843"/>
                  </a:lnTo>
                  <a:lnTo>
                    <a:pt x="177527" y="268815"/>
                  </a:lnTo>
                  <a:lnTo>
                    <a:pt x="214554" y="249241"/>
                  </a:lnTo>
                  <a:lnTo>
                    <a:pt x="243742" y="219388"/>
                  </a:lnTo>
                  <a:lnTo>
                    <a:pt x="262877" y="181526"/>
                  </a:lnTo>
                  <a:lnTo>
                    <a:pt x="269748" y="137922"/>
                  </a:lnTo>
                  <a:lnTo>
                    <a:pt x="262877" y="94317"/>
                  </a:lnTo>
                  <a:lnTo>
                    <a:pt x="243742" y="56455"/>
                  </a:lnTo>
                  <a:lnTo>
                    <a:pt x="214554" y="26602"/>
                  </a:lnTo>
                  <a:lnTo>
                    <a:pt x="177527" y="7028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12636" y="1278636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0" y="137922"/>
                  </a:moveTo>
                  <a:lnTo>
                    <a:pt x="6870" y="94317"/>
                  </a:lnTo>
                  <a:lnTo>
                    <a:pt x="26005" y="56455"/>
                  </a:lnTo>
                  <a:lnTo>
                    <a:pt x="55193" y="26602"/>
                  </a:lnTo>
                  <a:lnTo>
                    <a:pt x="92220" y="7028"/>
                  </a:lnTo>
                  <a:lnTo>
                    <a:pt x="134874" y="0"/>
                  </a:lnTo>
                  <a:lnTo>
                    <a:pt x="177527" y="7028"/>
                  </a:lnTo>
                  <a:lnTo>
                    <a:pt x="214554" y="26602"/>
                  </a:lnTo>
                  <a:lnTo>
                    <a:pt x="243742" y="56455"/>
                  </a:lnTo>
                  <a:lnTo>
                    <a:pt x="262877" y="94317"/>
                  </a:lnTo>
                  <a:lnTo>
                    <a:pt x="269748" y="137922"/>
                  </a:lnTo>
                  <a:lnTo>
                    <a:pt x="262877" y="181526"/>
                  </a:lnTo>
                  <a:lnTo>
                    <a:pt x="243742" y="219388"/>
                  </a:lnTo>
                  <a:lnTo>
                    <a:pt x="214554" y="249241"/>
                  </a:lnTo>
                  <a:lnTo>
                    <a:pt x="177527" y="268815"/>
                  </a:lnTo>
                  <a:lnTo>
                    <a:pt x="134874" y="275843"/>
                  </a:lnTo>
                  <a:lnTo>
                    <a:pt x="92220" y="268815"/>
                  </a:lnTo>
                  <a:lnTo>
                    <a:pt x="55193" y="249241"/>
                  </a:lnTo>
                  <a:lnTo>
                    <a:pt x="26005" y="219388"/>
                  </a:lnTo>
                  <a:lnTo>
                    <a:pt x="6870" y="181526"/>
                  </a:lnTo>
                  <a:lnTo>
                    <a:pt x="0" y="13792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676133" y="2383993"/>
            <a:ext cx="958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latin typeface="Tahoma"/>
                <a:cs typeface="Tahoma"/>
              </a:rPr>
              <a:t>1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92898" y="2582671"/>
            <a:ext cx="6159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80" dirty="0">
                <a:latin typeface="Tahoma"/>
                <a:cs typeface="Tahoma"/>
              </a:rPr>
              <a:t>-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583233" y="2090737"/>
            <a:ext cx="279400" cy="285750"/>
            <a:chOff x="6607873" y="810577"/>
            <a:chExt cx="279400" cy="285750"/>
          </a:xfrm>
        </p:grpSpPr>
        <p:sp>
          <p:nvSpPr>
            <p:cNvPr id="82" name="object 82"/>
            <p:cNvSpPr/>
            <p:nvPr/>
          </p:nvSpPr>
          <p:spPr>
            <a:xfrm>
              <a:off x="6612635" y="815340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134874" y="0"/>
                  </a:moveTo>
                  <a:lnTo>
                    <a:pt x="92220" y="7028"/>
                  </a:lnTo>
                  <a:lnTo>
                    <a:pt x="55193" y="26602"/>
                  </a:lnTo>
                  <a:lnTo>
                    <a:pt x="26005" y="56455"/>
                  </a:lnTo>
                  <a:lnTo>
                    <a:pt x="6870" y="94317"/>
                  </a:lnTo>
                  <a:lnTo>
                    <a:pt x="0" y="137922"/>
                  </a:lnTo>
                  <a:lnTo>
                    <a:pt x="6870" y="181526"/>
                  </a:lnTo>
                  <a:lnTo>
                    <a:pt x="26005" y="219388"/>
                  </a:lnTo>
                  <a:lnTo>
                    <a:pt x="55193" y="249241"/>
                  </a:lnTo>
                  <a:lnTo>
                    <a:pt x="92220" y="268815"/>
                  </a:lnTo>
                  <a:lnTo>
                    <a:pt x="134874" y="275844"/>
                  </a:lnTo>
                  <a:lnTo>
                    <a:pt x="177527" y="268815"/>
                  </a:lnTo>
                  <a:lnTo>
                    <a:pt x="214554" y="249241"/>
                  </a:lnTo>
                  <a:lnTo>
                    <a:pt x="243742" y="219388"/>
                  </a:lnTo>
                  <a:lnTo>
                    <a:pt x="262877" y="181526"/>
                  </a:lnTo>
                  <a:lnTo>
                    <a:pt x="269748" y="137922"/>
                  </a:lnTo>
                  <a:lnTo>
                    <a:pt x="262877" y="94317"/>
                  </a:lnTo>
                  <a:lnTo>
                    <a:pt x="243742" y="56455"/>
                  </a:lnTo>
                  <a:lnTo>
                    <a:pt x="214554" y="26602"/>
                  </a:lnTo>
                  <a:lnTo>
                    <a:pt x="177527" y="7028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12635" y="815340"/>
              <a:ext cx="269875" cy="276225"/>
            </a:xfrm>
            <a:custGeom>
              <a:avLst/>
              <a:gdLst/>
              <a:ahLst/>
              <a:cxnLst/>
              <a:rect l="l" t="t" r="r" b="b"/>
              <a:pathLst>
                <a:path w="269875" h="276225">
                  <a:moveTo>
                    <a:pt x="0" y="137922"/>
                  </a:moveTo>
                  <a:lnTo>
                    <a:pt x="6870" y="94317"/>
                  </a:lnTo>
                  <a:lnTo>
                    <a:pt x="26005" y="56455"/>
                  </a:lnTo>
                  <a:lnTo>
                    <a:pt x="55193" y="26602"/>
                  </a:lnTo>
                  <a:lnTo>
                    <a:pt x="92220" y="7028"/>
                  </a:lnTo>
                  <a:lnTo>
                    <a:pt x="134874" y="0"/>
                  </a:lnTo>
                  <a:lnTo>
                    <a:pt x="177527" y="7028"/>
                  </a:lnTo>
                  <a:lnTo>
                    <a:pt x="214554" y="26602"/>
                  </a:lnTo>
                  <a:lnTo>
                    <a:pt x="243742" y="56455"/>
                  </a:lnTo>
                  <a:lnTo>
                    <a:pt x="262877" y="94317"/>
                  </a:lnTo>
                  <a:lnTo>
                    <a:pt x="269748" y="137922"/>
                  </a:lnTo>
                  <a:lnTo>
                    <a:pt x="262877" y="181526"/>
                  </a:lnTo>
                  <a:lnTo>
                    <a:pt x="243742" y="219388"/>
                  </a:lnTo>
                  <a:lnTo>
                    <a:pt x="214554" y="249241"/>
                  </a:lnTo>
                  <a:lnTo>
                    <a:pt x="177527" y="268815"/>
                  </a:lnTo>
                  <a:lnTo>
                    <a:pt x="134874" y="275844"/>
                  </a:lnTo>
                  <a:lnTo>
                    <a:pt x="92220" y="268815"/>
                  </a:lnTo>
                  <a:lnTo>
                    <a:pt x="55193" y="249241"/>
                  </a:lnTo>
                  <a:lnTo>
                    <a:pt x="26005" y="219388"/>
                  </a:lnTo>
                  <a:lnTo>
                    <a:pt x="6870" y="181526"/>
                  </a:lnTo>
                  <a:lnTo>
                    <a:pt x="0" y="13792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661910" y="2087118"/>
            <a:ext cx="125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5" dirty="0">
                <a:latin typeface="Tahoma"/>
                <a:cs typeface="Tahoma"/>
              </a:rPr>
              <a:t>x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85" name="object 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14288" y="4332732"/>
            <a:ext cx="2779776" cy="231648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79363" y="4719827"/>
            <a:ext cx="3849624" cy="227075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5754624" y="5102351"/>
            <a:ext cx="3499485" cy="487680"/>
            <a:chOff x="4779264" y="3822191"/>
            <a:chExt cx="3499485" cy="487680"/>
          </a:xfrm>
        </p:grpSpPr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9264" y="3822191"/>
              <a:ext cx="3499103" cy="22687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17820" y="4082795"/>
              <a:ext cx="2221992" cy="227075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261871" y="2220658"/>
            <a:ext cx="7632700" cy="2964180"/>
            <a:chOff x="286511" y="940498"/>
            <a:chExt cx="7632700" cy="2964180"/>
          </a:xfrm>
        </p:grpSpPr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07377" y="1555241"/>
              <a:ext cx="85725" cy="18884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06108" y="1091946"/>
              <a:ext cx="85725" cy="187451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868161" y="1606041"/>
              <a:ext cx="333375" cy="85725"/>
            </a:xfrm>
            <a:custGeom>
              <a:avLst/>
              <a:gdLst/>
              <a:ahLst/>
              <a:cxnLst/>
              <a:rect l="l" t="t" r="r" b="b"/>
              <a:pathLst>
                <a:path w="333375" h="85725">
                  <a:moveTo>
                    <a:pt x="85343" y="0"/>
                  </a:moveTo>
                  <a:lnTo>
                    <a:pt x="0" y="43687"/>
                  </a:lnTo>
                  <a:lnTo>
                    <a:pt x="86105" y="85725"/>
                  </a:lnTo>
                  <a:lnTo>
                    <a:pt x="66830" y="57404"/>
                  </a:lnTo>
                  <a:lnTo>
                    <a:pt x="57276" y="57404"/>
                  </a:lnTo>
                  <a:lnTo>
                    <a:pt x="57023" y="28829"/>
                  </a:lnTo>
                  <a:lnTo>
                    <a:pt x="66574" y="28745"/>
                  </a:lnTo>
                  <a:lnTo>
                    <a:pt x="85343" y="0"/>
                  </a:lnTo>
                  <a:close/>
                </a:path>
                <a:path w="333375" h="85725">
                  <a:moveTo>
                    <a:pt x="57150" y="43180"/>
                  </a:moveTo>
                  <a:lnTo>
                    <a:pt x="57276" y="57404"/>
                  </a:lnTo>
                  <a:lnTo>
                    <a:pt x="66771" y="57316"/>
                  </a:lnTo>
                  <a:lnTo>
                    <a:pt x="57150" y="43180"/>
                  </a:lnTo>
                  <a:close/>
                </a:path>
                <a:path w="333375" h="85725">
                  <a:moveTo>
                    <a:pt x="66771" y="57316"/>
                  </a:moveTo>
                  <a:lnTo>
                    <a:pt x="57276" y="57404"/>
                  </a:lnTo>
                  <a:lnTo>
                    <a:pt x="66830" y="57404"/>
                  </a:lnTo>
                  <a:close/>
                </a:path>
                <a:path w="333375" h="85725">
                  <a:moveTo>
                    <a:pt x="332866" y="26416"/>
                  </a:moveTo>
                  <a:lnTo>
                    <a:pt x="66574" y="28745"/>
                  </a:lnTo>
                  <a:lnTo>
                    <a:pt x="57150" y="43180"/>
                  </a:lnTo>
                  <a:lnTo>
                    <a:pt x="66771" y="57316"/>
                  </a:lnTo>
                  <a:lnTo>
                    <a:pt x="333121" y="54863"/>
                  </a:lnTo>
                  <a:lnTo>
                    <a:pt x="332866" y="26416"/>
                  </a:lnTo>
                  <a:close/>
                </a:path>
                <a:path w="333375" h="85725">
                  <a:moveTo>
                    <a:pt x="66574" y="28745"/>
                  </a:moveTo>
                  <a:lnTo>
                    <a:pt x="57023" y="28829"/>
                  </a:lnTo>
                  <a:lnTo>
                    <a:pt x="57150" y="43179"/>
                  </a:lnTo>
                  <a:lnTo>
                    <a:pt x="66574" y="2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192773" y="1648205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19">
                  <a:moveTo>
                    <a:pt x="0" y="96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83145" y="940498"/>
              <a:ext cx="328929" cy="29343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31459" y="2052066"/>
              <a:ext cx="85725" cy="24599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38927" y="2738628"/>
              <a:ext cx="2779776" cy="22860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7008" y="3523487"/>
              <a:ext cx="2220467" cy="23469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0099" y="3168396"/>
              <a:ext cx="3035807" cy="233171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286511" y="1018032"/>
              <a:ext cx="4011295" cy="2886710"/>
            </a:xfrm>
            <a:custGeom>
              <a:avLst/>
              <a:gdLst/>
              <a:ahLst/>
              <a:cxnLst/>
              <a:rect l="l" t="t" r="r" b="b"/>
              <a:pathLst>
                <a:path w="4011295" h="2886710">
                  <a:moveTo>
                    <a:pt x="4011167" y="0"/>
                  </a:moveTo>
                  <a:lnTo>
                    <a:pt x="0" y="0"/>
                  </a:lnTo>
                  <a:lnTo>
                    <a:pt x="0" y="2886456"/>
                  </a:lnTo>
                  <a:lnTo>
                    <a:pt x="4011167" y="2886456"/>
                  </a:lnTo>
                  <a:lnTo>
                    <a:pt x="4011167" y="0"/>
                  </a:lnTo>
                  <a:close/>
                </a:path>
              </a:pathLst>
            </a:custGeom>
            <a:solidFill>
              <a:srgbClr val="FFFFFF">
                <a:alpha val="6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57544" y="1565148"/>
              <a:ext cx="164591" cy="14325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73952" y="1565148"/>
              <a:ext cx="178307" cy="14325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35595" y="1792224"/>
              <a:ext cx="394716" cy="12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88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0511" y="1859279"/>
            <a:ext cx="3112008" cy="3113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221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240358"/>
            <a:ext cx="5563870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70" dirty="0">
                <a:latin typeface="Tahoma"/>
                <a:cs typeface="Tahoma"/>
              </a:rPr>
              <a:t>GRUs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“decide”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how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update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hidden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70" dirty="0">
                <a:latin typeface="Tahoma"/>
                <a:cs typeface="Tahoma"/>
              </a:rPr>
              <a:t>GRUs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help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preserve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important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9734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43347" y="21234"/>
            <a:ext cx="3829685" cy="276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5200" spc="120" dirty="0">
                <a:latin typeface="Tahoma"/>
                <a:cs typeface="Tahoma"/>
              </a:rPr>
              <a:t>Deep</a:t>
            </a:r>
            <a:r>
              <a:rPr sz="5200" spc="-330" dirty="0">
                <a:latin typeface="Tahoma"/>
                <a:cs typeface="Tahoma"/>
              </a:rPr>
              <a:t> </a:t>
            </a:r>
            <a:r>
              <a:rPr sz="5200" spc="-40" dirty="0">
                <a:latin typeface="Tahoma"/>
                <a:cs typeface="Tahoma"/>
              </a:rPr>
              <a:t>and</a:t>
            </a:r>
            <a:r>
              <a:rPr sz="5200" spc="-335" dirty="0">
                <a:latin typeface="Tahoma"/>
                <a:cs typeface="Tahoma"/>
              </a:rPr>
              <a:t> </a:t>
            </a:r>
            <a:r>
              <a:rPr sz="5200" spc="125" dirty="0">
                <a:latin typeface="Tahoma"/>
                <a:cs typeface="Tahoma"/>
              </a:rPr>
              <a:t>Bi- </a:t>
            </a:r>
            <a:r>
              <a:rPr sz="5200" spc="-1610" dirty="0">
                <a:latin typeface="Tahoma"/>
                <a:cs typeface="Tahoma"/>
              </a:rPr>
              <a:t> </a:t>
            </a:r>
            <a:r>
              <a:rPr sz="5200" spc="35" dirty="0">
                <a:latin typeface="Tahoma"/>
                <a:cs typeface="Tahoma"/>
              </a:rPr>
              <a:t>directional </a:t>
            </a:r>
            <a:r>
              <a:rPr sz="5200" spc="40" dirty="0">
                <a:latin typeface="Tahoma"/>
                <a:cs typeface="Tahoma"/>
              </a:rPr>
              <a:t> </a:t>
            </a:r>
            <a:r>
              <a:rPr sz="5200" spc="240" dirty="0">
                <a:latin typeface="Tahoma"/>
                <a:cs typeface="Tahoma"/>
              </a:rPr>
              <a:t>RNNs</a:t>
            </a:r>
            <a:endParaRPr sz="5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842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071" y="2298192"/>
            <a:ext cx="2540507" cy="2540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7001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0" dirty="0"/>
              <a:t>Deep and Bi-  directional  RNNs</a:t>
            </a:r>
            <a:endParaRPr lang="en-GB"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504850" y="1240358"/>
            <a:ext cx="5636260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5" dirty="0">
                <a:latin typeface="Tahoma"/>
                <a:cs typeface="Tahoma"/>
              </a:rPr>
              <a:t>How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bidirectional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propagate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information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Forward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propagation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deep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853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5124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Bi</a:t>
            </a:r>
            <a:r>
              <a:rPr spc="25" dirty="0"/>
              <a:t>-</a:t>
            </a:r>
            <a:r>
              <a:rPr spc="15" dirty="0"/>
              <a:t>directional</a:t>
            </a:r>
            <a:r>
              <a:rPr spc="-160" dirty="0"/>
              <a:t> </a:t>
            </a:r>
            <a:r>
              <a:rPr spc="125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805" y="1963639"/>
            <a:ext cx="4330700" cy="475615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695"/>
              </a:spcBef>
            </a:pP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was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trying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rea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ly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hard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get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hold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785" y="2344004"/>
            <a:ext cx="4368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ans</a:t>
            </a:r>
            <a:r>
              <a:rPr sz="2000" spc="-10" dirty="0">
                <a:latin typeface="Tahoma"/>
                <a:cs typeface="Tahoma"/>
              </a:rPr>
              <a:t>w</a:t>
            </a:r>
            <a:r>
              <a:rPr sz="2000" spc="5" dirty="0">
                <a:latin typeface="Tahoma"/>
                <a:cs typeface="Tahoma"/>
              </a:rPr>
              <a:t>er</a:t>
            </a:r>
            <a:r>
              <a:rPr sz="2000" spc="10" dirty="0">
                <a:latin typeface="Tahoma"/>
                <a:cs typeface="Tahoma"/>
              </a:rPr>
              <a:t>ed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wh</a:t>
            </a:r>
            <a:r>
              <a:rPr sz="2000" spc="1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b</a:t>
            </a:r>
            <a:r>
              <a:rPr sz="2000" spc="30" dirty="0">
                <a:latin typeface="Tahoma"/>
                <a:cs typeface="Tahoma"/>
              </a:rPr>
              <a:t>out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up.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9026" y="2983957"/>
            <a:ext cx="4370070" cy="1485900"/>
            <a:chOff x="2348483" y="2202179"/>
            <a:chExt cx="4370070" cy="1485900"/>
          </a:xfrm>
        </p:grpSpPr>
        <p:sp>
          <p:nvSpPr>
            <p:cNvPr id="6" name="object 6"/>
            <p:cNvSpPr/>
            <p:nvPr/>
          </p:nvSpPr>
          <p:spPr>
            <a:xfrm>
              <a:off x="2705099" y="2606039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4" h="688975">
                  <a:moveTo>
                    <a:pt x="748284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748284" y="688848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5099" y="2606039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4" h="688975">
                  <a:moveTo>
                    <a:pt x="0" y="688848"/>
                  </a:moveTo>
                  <a:lnTo>
                    <a:pt x="748284" y="688848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8483" y="2912363"/>
              <a:ext cx="357505" cy="76200"/>
            </a:xfrm>
            <a:custGeom>
              <a:avLst/>
              <a:gdLst/>
              <a:ahLst/>
              <a:cxnLst/>
              <a:rect l="l" t="t" r="r" b="b"/>
              <a:pathLst>
                <a:path w="357505" h="76200">
                  <a:moveTo>
                    <a:pt x="280797" y="0"/>
                  </a:moveTo>
                  <a:lnTo>
                    <a:pt x="280797" y="76200"/>
                  </a:lnTo>
                  <a:lnTo>
                    <a:pt x="344297" y="44450"/>
                  </a:lnTo>
                  <a:lnTo>
                    <a:pt x="293497" y="44450"/>
                  </a:lnTo>
                  <a:lnTo>
                    <a:pt x="293497" y="31750"/>
                  </a:lnTo>
                  <a:lnTo>
                    <a:pt x="344297" y="31750"/>
                  </a:lnTo>
                  <a:lnTo>
                    <a:pt x="280797" y="0"/>
                  </a:lnTo>
                  <a:close/>
                </a:path>
                <a:path w="357505" h="76200">
                  <a:moveTo>
                    <a:pt x="28079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0797" y="44450"/>
                  </a:lnTo>
                  <a:lnTo>
                    <a:pt x="280797" y="31750"/>
                  </a:lnTo>
                  <a:close/>
                </a:path>
                <a:path w="357505" h="76200">
                  <a:moveTo>
                    <a:pt x="344297" y="31750"/>
                  </a:moveTo>
                  <a:lnTo>
                    <a:pt x="293497" y="31750"/>
                  </a:lnTo>
                  <a:lnTo>
                    <a:pt x="293497" y="44450"/>
                  </a:lnTo>
                  <a:lnTo>
                    <a:pt x="344297" y="44450"/>
                  </a:lnTo>
                  <a:lnTo>
                    <a:pt x="356997" y="38100"/>
                  </a:lnTo>
                  <a:lnTo>
                    <a:pt x="344297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0379" y="3294887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2879" y="2596895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79">
                  <a:moveTo>
                    <a:pt x="748284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748284" y="690371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2879" y="2596895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4" h="690879">
                  <a:moveTo>
                    <a:pt x="0" y="690371"/>
                  </a:moveTo>
                  <a:lnTo>
                    <a:pt x="748284" y="690371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90371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3256" y="2904489"/>
              <a:ext cx="540385" cy="76200"/>
            </a:xfrm>
            <a:custGeom>
              <a:avLst/>
              <a:gdLst/>
              <a:ahLst/>
              <a:cxnLst/>
              <a:rect l="l" t="t" r="r" b="b"/>
              <a:pathLst>
                <a:path w="540385" h="76200">
                  <a:moveTo>
                    <a:pt x="528749" y="31496"/>
                  </a:moveTo>
                  <a:lnTo>
                    <a:pt x="476250" y="31496"/>
                  </a:lnTo>
                  <a:lnTo>
                    <a:pt x="476376" y="44196"/>
                  </a:lnTo>
                  <a:lnTo>
                    <a:pt x="463781" y="44397"/>
                  </a:lnTo>
                  <a:lnTo>
                    <a:pt x="464312" y="76200"/>
                  </a:lnTo>
                  <a:lnTo>
                    <a:pt x="539876" y="36830"/>
                  </a:lnTo>
                  <a:lnTo>
                    <a:pt x="528749" y="31496"/>
                  </a:lnTo>
                  <a:close/>
                </a:path>
                <a:path w="540385" h="76200">
                  <a:moveTo>
                    <a:pt x="463570" y="31702"/>
                  </a:moveTo>
                  <a:lnTo>
                    <a:pt x="0" y="39243"/>
                  </a:lnTo>
                  <a:lnTo>
                    <a:pt x="253" y="51816"/>
                  </a:lnTo>
                  <a:lnTo>
                    <a:pt x="463781" y="44397"/>
                  </a:lnTo>
                  <a:lnTo>
                    <a:pt x="463570" y="31702"/>
                  </a:lnTo>
                  <a:close/>
                </a:path>
                <a:path w="540385" h="76200">
                  <a:moveTo>
                    <a:pt x="476250" y="31496"/>
                  </a:moveTo>
                  <a:lnTo>
                    <a:pt x="463570" y="31702"/>
                  </a:lnTo>
                  <a:lnTo>
                    <a:pt x="463781" y="44397"/>
                  </a:lnTo>
                  <a:lnTo>
                    <a:pt x="476376" y="44196"/>
                  </a:lnTo>
                  <a:lnTo>
                    <a:pt x="476250" y="31496"/>
                  </a:lnTo>
                  <a:close/>
                </a:path>
                <a:path w="540385" h="76200">
                  <a:moveTo>
                    <a:pt x="463041" y="0"/>
                  </a:moveTo>
                  <a:lnTo>
                    <a:pt x="463570" y="31702"/>
                  </a:lnTo>
                  <a:lnTo>
                    <a:pt x="476250" y="31496"/>
                  </a:lnTo>
                  <a:lnTo>
                    <a:pt x="528749" y="31496"/>
                  </a:lnTo>
                  <a:lnTo>
                    <a:pt x="46304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3115" y="2773679"/>
              <a:ext cx="518159" cy="3718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9372" y="2764535"/>
              <a:ext cx="518160" cy="3718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41163" y="2900806"/>
              <a:ext cx="375285" cy="76200"/>
            </a:xfrm>
            <a:custGeom>
              <a:avLst/>
              <a:gdLst/>
              <a:ahLst/>
              <a:cxnLst/>
              <a:rect l="l" t="t" r="r" b="b"/>
              <a:pathLst>
                <a:path w="375285" h="76200">
                  <a:moveTo>
                    <a:pt x="363089" y="31623"/>
                  </a:moveTo>
                  <a:lnTo>
                    <a:pt x="311403" y="31623"/>
                  </a:lnTo>
                  <a:lnTo>
                    <a:pt x="311531" y="44323"/>
                  </a:lnTo>
                  <a:lnTo>
                    <a:pt x="298820" y="44426"/>
                  </a:lnTo>
                  <a:lnTo>
                    <a:pt x="299085" y="76200"/>
                  </a:lnTo>
                  <a:lnTo>
                    <a:pt x="375031" y="37465"/>
                  </a:lnTo>
                  <a:lnTo>
                    <a:pt x="363089" y="31623"/>
                  </a:lnTo>
                  <a:close/>
                </a:path>
                <a:path w="375285" h="76200">
                  <a:moveTo>
                    <a:pt x="298714" y="31726"/>
                  </a:moveTo>
                  <a:lnTo>
                    <a:pt x="0" y="34162"/>
                  </a:lnTo>
                  <a:lnTo>
                    <a:pt x="0" y="46862"/>
                  </a:lnTo>
                  <a:lnTo>
                    <a:pt x="298820" y="44426"/>
                  </a:lnTo>
                  <a:lnTo>
                    <a:pt x="298714" y="31726"/>
                  </a:lnTo>
                  <a:close/>
                </a:path>
                <a:path w="375285" h="76200">
                  <a:moveTo>
                    <a:pt x="311403" y="31623"/>
                  </a:moveTo>
                  <a:lnTo>
                    <a:pt x="298714" y="31726"/>
                  </a:lnTo>
                  <a:lnTo>
                    <a:pt x="298820" y="44426"/>
                  </a:lnTo>
                  <a:lnTo>
                    <a:pt x="311531" y="44323"/>
                  </a:lnTo>
                  <a:lnTo>
                    <a:pt x="311403" y="31623"/>
                  </a:lnTo>
                  <a:close/>
                </a:path>
                <a:path w="375285" h="76200">
                  <a:moveTo>
                    <a:pt x="298450" y="0"/>
                  </a:moveTo>
                  <a:lnTo>
                    <a:pt x="298714" y="31726"/>
                  </a:lnTo>
                  <a:lnTo>
                    <a:pt x="363089" y="31623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4255" y="3285743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499"/>
                  </a:moveTo>
                  <a:lnTo>
                    <a:pt x="31750" y="63499"/>
                  </a:lnTo>
                  <a:lnTo>
                    <a:pt x="31750" y="392937"/>
                  </a:lnTo>
                  <a:lnTo>
                    <a:pt x="44450" y="392937"/>
                  </a:lnTo>
                  <a:lnTo>
                    <a:pt x="44450" y="63499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4936" y="2595371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5" h="690879">
                  <a:moveTo>
                    <a:pt x="748284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748284" y="690371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4936" y="2595371"/>
              <a:ext cx="748665" cy="690880"/>
            </a:xfrm>
            <a:custGeom>
              <a:avLst/>
              <a:gdLst/>
              <a:ahLst/>
              <a:cxnLst/>
              <a:rect l="l" t="t" r="r" b="b"/>
              <a:pathLst>
                <a:path w="748665" h="690879">
                  <a:moveTo>
                    <a:pt x="0" y="690371"/>
                  </a:moveTo>
                  <a:lnTo>
                    <a:pt x="748284" y="690371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90371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2407" y="2202179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92938"/>
                  </a:lnTo>
                  <a:lnTo>
                    <a:pt x="44450" y="392938"/>
                  </a:lnTo>
                  <a:lnTo>
                    <a:pt x="44450" y="63500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427" y="2764535"/>
              <a:ext cx="518159" cy="37033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12407" y="3284219"/>
              <a:ext cx="76200" cy="393065"/>
            </a:xfrm>
            <a:custGeom>
              <a:avLst/>
              <a:gdLst/>
              <a:ahLst/>
              <a:cxnLst/>
              <a:rect l="l" t="t" r="r" b="b"/>
              <a:pathLst>
                <a:path w="76200" h="393064">
                  <a:moveTo>
                    <a:pt x="44450" y="63499"/>
                  </a:moveTo>
                  <a:lnTo>
                    <a:pt x="31750" y="63499"/>
                  </a:lnTo>
                  <a:lnTo>
                    <a:pt x="31750" y="392937"/>
                  </a:lnTo>
                  <a:lnTo>
                    <a:pt x="44450" y="392937"/>
                  </a:lnTo>
                  <a:lnTo>
                    <a:pt x="44450" y="63499"/>
                  </a:lnTo>
                  <a:close/>
                </a:path>
                <a:path w="76200" h="393064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393064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06583" y="3570139"/>
            <a:ext cx="12636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59168" y="2444652"/>
            <a:ext cx="5542280" cy="2345055"/>
            <a:chOff x="1198625" y="1662874"/>
            <a:chExt cx="5542280" cy="234505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79" y="2869691"/>
              <a:ext cx="451104" cy="1630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7580" y="2761487"/>
              <a:ext cx="449579" cy="1630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5360" y="2761487"/>
              <a:ext cx="449579" cy="1630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5100" y="3704844"/>
              <a:ext cx="748284" cy="2682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7452" y="3704844"/>
              <a:ext cx="748284" cy="2682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18437" y="1677161"/>
              <a:ext cx="1905" cy="2148205"/>
            </a:xfrm>
            <a:custGeom>
              <a:avLst/>
              <a:gdLst/>
              <a:ahLst/>
              <a:cxnLst/>
              <a:rect l="l" t="t" r="r" b="b"/>
              <a:pathLst>
                <a:path w="1905" h="2148204">
                  <a:moveTo>
                    <a:pt x="1498" y="0"/>
                  </a:moveTo>
                  <a:lnTo>
                    <a:pt x="0" y="2147951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98625" y="3797172"/>
              <a:ext cx="1506855" cy="85725"/>
            </a:xfrm>
            <a:custGeom>
              <a:avLst/>
              <a:gdLst/>
              <a:ahLst/>
              <a:cxnLst/>
              <a:rect l="l" t="t" r="r" b="b"/>
              <a:pathLst>
                <a:path w="1506855" h="85725">
                  <a:moveTo>
                    <a:pt x="1420876" y="0"/>
                  </a:moveTo>
                  <a:lnTo>
                    <a:pt x="1439952" y="28572"/>
                  </a:lnTo>
                  <a:lnTo>
                    <a:pt x="1449451" y="28574"/>
                  </a:lnTo>
                  <a:lnTo>
                    <a:pt x="1449451" y="57149"/>
                  </a:lnTo>
                  <a:lnTo>
                    <a:pt x="1439889" y="57149"/>
                  </a:lnTo>
                  <a:lnTo>
                    <a:pt x="1420876" y="85686"/>
                  </a:lnTo>
                  <a:lnTo>
                    <a:pt x="1477915" y="57149"/>
                  </a:lnTo>
                  <a:lnTo>
                    <a:pt x="1449451" y="57149"/>
                  </a:lnTo>
                  <a:lnTo>
                    <a:pt x="1477921" y="57147"/>
                  </a:lnTo>
                  <a:lnTo>
                    <a:pt x="1506601" y="42798"/>
                  </a:lnTo>
                  <a:lnTo>
                    <a:pt x="1420876" y="0"/>
                  </a:lnTo>
                  <a:close/>
                </a:path>
                <a:path w="1506855" h="85725">
                  <a:moveTo>
                    <a:pt x="1449451" y="42798"/>
                  </a:moveTo>
                  <a:lnTo>
                    <a:pt x="1439891" y="57147"/>
                  </a:lnTo>
                  <a:lnTo>
                    <a:pt x="1449451" y="57149"/>
                  </a:lnTo>
                  <a:lnTo>
                    <a:pt x="1449451" y="42798"/>
                  </a:lnTo>
                  <a:close/>
                </a:path>
                <a:path w="1506855" h="85725">
                  <a:moveTo>
                    <a:pt x="0" y="28193"/>
                  </a:moveTo>
                  <a:lnTo>
                    <a:pt x="0" y="56768"/>
                  </a:lnTo>
                  <a:lnTo>
                    <a:pt x="1439891" y="57147"/>
                  </a:lnTo>
                  <a:lnTo>
                    <a:pt x="1449451" y="42798"/>
                  </a:lnTo>
                  <a:lnTo>
                    <a:pt x="1439952" y="28572"/>
                  </a:lnTo>
                  <a:lnTo>
                    <a:pt x="0" y="28193"/>
                  </a:lnTo>
                  <a:close/>
                </a:path>
                <a:path w="1506855" h="85725">
                  <a:moveTo>
                    <a:pt x="1439952" y="28572"/>
                  </a:moveTo>
                  <a:lnTo>
                    <a:pt x="1449451" y="42798"/>
                  </a:lnTo>
                  <a:lnTo>
                    <a:pt x="1449451" y="28574"/>
                  </a:lnTo>
                  <a:lnTo>
                    <a:pt x="1439952" y="28572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0952" y="2761487"/>
              <a:ext cx="635126" cy="2164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7128" y="3692651"/>
              <a:ext cx="748283" cy="2926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05861" y="3678173"/>
              <a:ext cx="4020820" cy="315595"/>
            </a:xfrm>
            <a:custGeom>
              <a:avLst/>
              <a:gdLst/>
              <a:ahLst/>
              <a:cxnLst/>
              <a:rect l="l" t="t" r="r" b="b"/>
              <a:pathLst>
                <a:path w="4020820" h="315595">
                  <a:moveTo>
                    <a:pt x="0" y="315467"/>
                  </a:moveTo>
                  <a:lnTo>
                    <a:pt x="4020312" y="315467"/>
                  </a:lnTo>
                  <a:lnTo>
                    <a:pt x="4020312" y="0"/>
                  </a:lnTo>
                  <a:lnTo>
                    <a:pt x="0" y="0"/>
                  </a:lnTo>
                  <a:lnTo>
                    <a:pt x="0" y="315467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05414" y="2038519"/>
            <a:ext cx="3017520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280160" algn="l"/>
              </a:tabLst>
            </a:pPr>
            <a:r>
              <a:rPr sz="2000" u="heavy" spc="-114" dirty="0">
                <a:uFill>
                  <a:solidFill>
                    <a:srgbClr val="69A74E"/>
                  </a:solidFill>
                </a:uFill>
                <a:latin typeface="Tahoma"/>
                <a:cs typeface="Tahoma"/>
              </a:rPr>
              <a:t> 	</a:t>
            </a:r>
            <a:r>
              <a:rPr sz="2000" spc="-135" dirty="0">
                <a:latin typeface="Tahoma"/>
                <a:cs typeface="Tahoma"/>
              </a:rPr>
              <a:t>. 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Lou</a:t>
            </a:r>
            <a:r>
              <a:rPr sz="2000" b="1" spc="-75" dirty="0">
                <a:latin typeface="Tahoma"/>
                <a:cs typeface="Tahoma"/>
              </a:rPr>
              <a:t>i</a:t>
            </a:r>
            <a:r>
              <a:rPr sz="2000" b="1" spc="-155" dirty="0">
                <a:latin typeface="Tahoma"/>
                <a:cs typeface="Tahoma"/>
              </a:rPr>
              <a:t>s</a:t>
            </a:r>
            <a:r>
              <a:rPr sz="2000" b="1" spc="-130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,</a:t>
            </a:r>
            <a:r>
              <a:rPr sz="2000" b="1" spc="-10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fina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ly</a:t>
            </a:r>
            <a:endParaRPr sz="2000">
              <a:latin typeface="Tahoma"/>
              <a:cs typeface="Tahoma"/>
            </a:endParaRPr>
          </a:p>
          <a:p>
            <a:pPr marL="18415" algn="ctr">
              <a:lnSpc>
                <a:spcPct val="100000"/>
              </a:lnSpc>
              <a:spcBef>
                <a:spcPts val="1955"/>
              </a:spcBef>
              <a:tabLst>
                <a:tab pos="588010" algn="l"/>
                <a:tab pos="1229995" algn="l"/>
              </a:tabLst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her	</a:t>
            </a:r>
            <a:r>
              <a:rPr sz="2000" spc="-5" dirty="0">
                <a:solidFill>
                  <a:srgbClr val="6AA84F"/>
                </a:solidFill>
                <a:latin typeface="Tahoma"/>
                <a:cs typeface="Tahoma"/>
              </a:rPr>
              <a:t>him	</a:t>
            </a:r>
            <a:r>
              <a:rPr sz="2000" spc="5" dirty="0">
                <a:solidFill>
                  <a:srgbClr val="6AA84F"/>
                </a:solidFill>
                <a:latin typeface="Tahoma"/>
                <a:cs typeface="Tahoma"/>
              </a:rPr>
              <a:t>them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974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49" y="519429"/>
            <a:ext cx="41540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Bi</a:t>
            </a:r>
            <a:r>
              <a:rPr spc="25" dirty="0"/>
              <a:t>-</a:t>
            </a:r>
            <a:r>
              <a:rPr spc="15" dirty="0"/>
              <a:t>directional</a:t>
            </a:r>
            <a:r>
              <a:rPr spc="-160" dirty="0"/>
              <a:t> </a:t>
            </a:r>
            <a:r>
              <a:rPr spc="125" dirty="0"/>
              <a:t>RNNs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9602" y="1933187"/>
            <a:ext cx="8755380" cy="2179320"/>
            <a:chOff x="169163" y="1193291"/>
            <a:chExt cx="8755380" cy="2179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39" y="3092196"/>
              <a:ext cx="748284" cy="2682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2831" y="2433827"/>
              <a:ext cx="481965" cy="661670"/>
            </a:xfrm>
            <a:custGeom>
              <a:avLst/>
              <a:gdLst/>
              <a:ahLst/>
              <a:cxnLst/>
              <a:rect l="l" t="t" r="r" b="b"/>
              <a:pathLst>
                <a:path w="481964" h="661669">
                  <a:moveTo>
                    <a:pt x="49842" y="58000"/>
                  </a:moveTo>
                  <a:lnTo>
                    <a:pt x="39595" y="65421"/>
                  </a:lnTo>
                  <a:lnTo>
                    <a:pt x="471297" y="661289"/>
                  </a:lnTo>
                  <a:lnTo>
                    <a:pt x="481584" y="653923"/>
                  </a:lnTo>
                  <a:lnTo>
                    <a:pt x="49842" y="58000"/>
                  </a:lnTo>
                  <a:close/>
                </a:path>
                <a:path w="481964" h="661669">
                  <a:moveTo>
                    <a:pt x="0" y="0"/>
                  </a:moveTo>
                  <a:lnTo>
                    <a:pt x="13843" y="84074"/>
                  </a:lnTo>
                  <a:lnTo>
                    <a:pt x="39595" y="65421"/>
                  </a:lnTo>
                  <a:lnTo>
                    <a:pt x="32131" y="55118"/>
                  </a:lnTo>
                  <a:lnTo>
                    <a:pt x="42418" y="47752"/>
                  </a:lnTo>
                  <a:lnTo>
                    <a:pt x="63992" y="47752"/>
                  </a:lnTo>
                  <a:lnTo>
                    <a:pt x="75565" y="39370"/>
                  </a:lnTo>
                  <a:lnTo>
                    <a:pt x="0" y="0"/>
                  </a:lnTo>
                  <a:close/>
                </a:path>
                <a:path w="481964" h="661669">
                  <a:moveTo>
                    <a:pt x="42418" y="47752"/>
                  </a:moveTo>
                  <a:lnTo>
                    <a:pt x="32131" y="55118"/>
                  </a:lnTo>
                  <a:lnTo>
                    <a:pt x="39595" y="65421"/>
                  </a:lnTo>
                  <a:lnTo>
                    <a:pt x="49842" y="58000"/>
                  </a:lnTo>
                  <a:lnTo>
                    <a:pt x="42418" y="47752"/>
                  </a:lnTo>
                  <a:close/>
                </a:path>
                <a:path w="481964" h="661669">
                  <a:moveTo>
                    <a:pt x="63992" y="47752"/>
                  </a:moveTo>
                  <a:lnTo>
                    <a:pt x="42418" y="47752"/>
                  </a:lnTo>
                  <a:lnTo>
                    <a:pt x="49842" y="58000"/>
                  </a:lnTo>
                  <a:lnTo>
                    <a:pt x="63992" y="47752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72" y="1207007"/>
              <a:ext cx="746760" cy="3352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0291" y="1537842"/>
              <a:ext cx="467359" cy="212725"/>
            </a:xfrm>
            <a:custGeom>
              <a:avLst/>
              <a:gdLst/>
              <a:ahLst/>
              <a:cxnLst/>
              <a:rect l="l" t="t" r="r" b="b"/>
              <a:pathLst>
                <a:path w="467360" h="212725">
                  <a:moveTo>
                    <a:pt x="394839" y="29096"/>
                  </a:moveTo>
                  <a:lnTo>
                    <a:pt x="0" y="201168"/>
                  </a:lnTo>
                  <a:lnTo>
                    <a:pt x="5080" y="212725"/>
                  </a:lnTo>
                  <a:lnTo>
                    <a:pt x="399933" y="40770"/>
                  </a:lnTo>
                  <a:lnTo>
                    <a:pt x="394839" y="29096"/>
                  </a:lnTo>
                  <a:close/>
                </a:path>
                <a:path w="467360" h="212725">
                  <a:moveTo>
                    <a:pt x="450903" y="24003"/>
                  </a:moveTo>
                  <a:lnTo>
                    <a:pt x="406527" y="24003"/>
                  </a:lnTo>
                  <a:lnTo>
                    <a:pt x="411607" y="35687"/>
                  </a:lnTo>
                  <a:lnTo>
                    <a:pt x="399933" y="40770"/>
                  </a:lnTo>
                  <a:lnTo>
                    <a:pt x="412622" y="69850"/>
                  </a:lnTo>
                  <a:lnTo>
                    <a:pt x="450903" y="24003"/>
                  </a:lnTo>
                  <a:close/>
                </a:path>
                <a:path w="467360" h="212725">
                  <a:moveTo>
                    <a:pt x="406527" y="24003"/>
                  </a:moveTo>
                  <a:lnTo>
                    <a:pt x="394839" y="29096"/>
                  </a:lnTo>
                  <a:lnTo>
                    <a:pt x="399933" y="40770"/>
                  </a:lnTo>
                  <a:lnTo>
                    <a:pt x="411607" y="35687"/>
                  </a:lnTo>
                  <a:lnTo>
                    <a:pt x="406527" y="24003"/>
                  </a:lnTo>
                  <a:close/>
                </a:path>
                <a:path w="467360" h="212725">
                  <a:moveTo>
                    <a:pt x="382143" y="0"/>
                  </a:moveTo>
                  <a:lnTo>
                    <a:pt x="394839" y="29096"/>
                  </a:lnTo>
                  <a:lnTo>
                    <a:pt x="406527" y="24003"/>
                  </a:lnTo>
                  <a:lnTo>
                    <a:pt x="450903" y="24003"/>
                  </a:lnTo>
                  <a:lnTo>
                    <a:pt x="467233" y="4445"/>
                  </a:lnTo>
                  <a:lnTo>
                    <a:pt x="38214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9451" y="1744979"/>
              <a:ext cx="746760" cy="688975"/>
            </a:xfrm>
            <a:custGeom>
              <a:avLst/>
              <a:gdLst/>
              <a:ahLst/>
              <a:cxnLst/>
              <a:rect l="l" t="t" r="r" b="b"/>
              <a:pathLst>
                <a:path w="746760" h="688975">
                  <a:moveTo>
                    <a:pt x="746760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746760" y="688848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9451" y="1744979"/>
              <a:ext cx="746760" cy="688975"/>
            </a:xfrm>
            <a:custGeom>
              <a:avLst/>
              <a:gdLst/>
              <a:ahLst/>
              <a:cxnLst/>
              <a:rect l="l" t="t" r="r" b="b"/>
              <a:pathLst>
                <a:path w="746760" h="688975">
                  <a:moveTo>
                    <a:pt x="0" y="688848"/>
                  </a:moveTo>
                  <a:lnTo>
                    <a:pt x="746760" y="688848"/>
                  </a:lnTo>
                  <a:lnTo>
                    <a:pt x="746760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896" y="1802891"/>
              <a:ext cx="524256" cy="5730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7808" y="3092196"/>
              <a:ext cx="746760" cy="268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80460" y="2433827"/>
              <a:ext cx="495934" cy="661670"/>
            </a:xfrm>
            <a:custGeom>
              <a:avLst/>
              <a:gdLst/>
              <a:ahLst/>
              <a:cxnLst/>
              <a:rect l="l" t="t" r="r" b="b"/>
              <a:pathLst>
                <a:path w="495935" h="661669">
                  <a:moveTo>
                    <a:pt x="50637" y="57285"/>
                  </a:moveTo>
                  <a:lnTo>
                    <a:pt x="40449" y="64868"/>
                  </a:lnTo>
                  <a:lnTo>
                    <a:pt x="485393" y="661416"/>
                  </a:lnTo>
                  <a:lnTo>
                    <a:pt x="495553" y="653796"/>
                  </a:lnTo>
                  <a:lnTo>
                    <a:pt x="50637" y="57285"/>
                  </a:lnTo>
                  <a:close/>
                </a:path>
                <a:path w="495935" h="661669">
                  <a:moveTo>
                    <a:pt x="0" y="0"/>
                  </a:moveTo>
                  <a:lnTo>
                    <a:pt x="14986" y="83820"/>
                  </a:lnTo>
                  <a:lnTo>
                    <a:pt x="40449" y="64868"/>
                  </a:lnTo>
                  <a:lnTo>
                    <a:pt x="32892" y="54737"/>
                  </a:lnTo>
                  <a:lnTo>
                    <a:pt x="43052" y="47117"/>
                  </a:lnTo>
                  <a:lnTo>
                    <a:pt x="64299" y="47117"/>
                  </a:lnTo>
                  <a:lnTo>
                    <a:pt x="76073" y="38354"/>
                  </a:lnTo>
                  <a:lnTo>
                    <a:pt x="0" y="0"/>
                  </a:lnTo>
                  <a:close/>
                </a:path>
                <a:path w="495935" h="661669">
                  <a:moveTo>
                    <a:pt x="43052" y="47117"/>
                  </a:moveTo>
                  <a:lnTo>
                    <a:pt x="32892" y="54737"/>
                  </a:lnTo>
                  <a:lnTo>
                    <a:pt x="40449" y="64868"/>
                  </a:lnTo>
                  <a:lnTo>
                    <a:pt x="50637" y="57285"/>
                  </a:lnTo>
                  <a:lnTo>
                    <a:pt x="43052" y="47117"/>
                  </a:lnTo>
                  <a:close/>
                </a:path>
                <a:path w="495935" h="661669">
                  <a:moveTo>
                    <a:pt x="64299" y="47117"/>
                  </a:moveTo>
                  <a:lnTo>
                    <a:pt x="43052" y="47117"/>
                  </a:lnTo>
                  <a:lnTo>
                    <a:pt x="50637" y="57285"/>
                  </a:lnTo>
                  <a:lnTo>
                    <a:pt x="64299" y="47117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7808" y="1207007"/>
              <a:ext cx="746760" cy="3352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78047" y="1536191"/>
              <a:ext cx="493395" cy="214629"/>
            </a:xfrm>
            <a:custGeom>
              <a:avLst/>
              <a:gdLst/>
              <a:ahLst/>
              <a:cxnLst/>
              <a:rect l="l" t="t" r="r" b="b"/>
              <a:pathLst>
                <a:path w="493395" h="214630">
                  <a:moveTo>
                    <a:pt x="420058" y="29356"/>
                  </a:moveTo>
                  <a:lnTo>
                    <a:pt x="0" y="202692"/>
                  </a:lnTo>
                  <a:lnTo>
                    <a:pt x="4825" y="214503"/>
                  </a:lnTo>
                  <a:lnTo>
                    <a:pt x="424888" y="41041"/>
                  </a:lnTo>
                  <a:lnTo>
                    <a:pt x="420058" y="29356"/>
                  </a:lnTo>
                  <a:close/>
                </a:path>
                <a:path w="493395" h="214630">
                  <a:moveTo>
                    <a:pt x="476873" y="24511"/>
                  </a:moveTo>
                  <a:lnTo>
                    <a:pt x="431800" y="24511"/>
                  </a:lnTo>
                  <a:lnTo>
                    <a:pt x="436625" y="36195"/>
                  </a:lnTo>
                  <a:lnTo>
                    <a:pt x="424888" y="41041"/>
                  </a:lnTo>
                  <a:lnTo>
                    <a:pt x="437006" y="70358"/>
                  </a:lnTo>
                  <a:lnTo>
                    <a:pt x="476873" y="24511"/>
                  </a:lnTo>
                  <a:close/>
                </a:path>
                <a:path w="493395" h="214630">
                  <a:moveTo>
                    <a:pt x="431800" y="24511"/>
                  </a:moveTo>
                  <a:lnTo>
                    <a:pt x="420058" y="29356"/>
                  </a:lnTo>
                  <a:lnTo>
                    <a:pt x="424888" y="41041"/>
                  </a:lnTo>
                  <a:lnTo>
                    <a:pt x="436625" y="36195"/>
                  </a:lnTo>
                  <a:lnTo>
                    <a:pt x="431800" y="24511"/>
                  </a:lnTo>
                  <a:close/>
                </a:path>
                <a:path w="493395" h="214630">
                  <a:moveTo>
                    <a:pt x="407924" y="0"/>
                  </a:moveTo>
                  <a:lnTo>
                    <a:pt x="420058" y="29356"/>
                  </a:lnTo>
                  <a:lnTo>
                    <a:pt x="431800" y="24511"/>
                  </a:lnTo>
                  <a:lnTo>
                    <a:pt x="476873" y="24511"/>
                  </a:lnTo>
                  <a:lnTo>
                    <a:pt x="492887" y="6096"/>
                  </a:lnTo>
                  <a:lnTo>
                    <a:pt x="407924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7080" y="1744979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4" h="688975">
                  <a:moveTo>
                    <a:pt x="748284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748284" y="688848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7080" y="1744979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4" h="688975">
                  <a:moveTo>
                    <a:pt x="0" y="688848"/>
                  </a:moveTo>
                  <a:lnTo>
                    <a:pt x="748284" y="688848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0523" y="1802891"/>
              <a:ext cx="524255" cy="5730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7731" y="2049906"/>
              <a:ext cx="4912360" cy="78105"/>
            </a:xfrm>
            <a:custGeom>
              <a:avLst/>
              <a:gdLst/>
              <a:ahLst/>
              <a:cxnLst/>
              <a:rect l="l" t="t" r="r" b="b"/>
              <a:pathLst>
                <a:path w="4912360" h="78105">
                  <a:moveTo>
                    <a:pt x="711911" y="39751"/>
                  </a:moveTo>
                  <a:lnTo>
                    <a:pt x="635812" y="1524"/>
                  </a:lnTo>
                  <a:lnTo>
                    <a:pt x="635723" y="33248"/>
                  </a:lnTo>
                  <a:lnTo>
                    <a:pt x="25" y="31623"/>
                  </a:lnTo>
                  <a:lnTo>
                    <a:pt x="0" y="44323"/>
                  </a:lnTo>
                  <a:lnTo>
                    <a:pt x="635698" y="45948"/>
                  </a:lnTo>
                  <a:lnTo>
                    <a:pt x="635622" y="77724"/>
                  </a:lnTo>
                  <a:lnTo>
                    <a:pt x="699401" y="45974"/>
                  </a:lnTo>
                  <a:lnTo>
                    <a:pt x="711911" y="39751"/>
                  </a:lnTo>
                  <a:close/>
                </a:path>
                <a:path w="4912360" h="78105">
                  <a:moveTo>
                    <a:pt x="3068332" y="39497"/>
                  </a:moveTo>
                  <a:lnTo>
                    <a:pt x="3055632" y="33147"/>
                  </a:lnTo>
                  <a:lnTo>
                    <a:pt x="2992132" y="1397"/>
                  </a:lnTo>
                  <a:lnTo>
                    <a:pt x="2992132" y="33147"/>
                  </a:lnTo>
                  <a:lnTo>
                    <a:pt x="1458480" y="33147"/>
                  </a:lnTo>
                  <a:lnTo>
                    <a:pt x="1458480" y="45847"/>
                  </a:lnTo>
                  <a:lnTo>
                    <a:pt x="2992132" y="45847"/>
                  </a:lnTo>
                  <a:lnTo>
                    <a:pt x="2992132" y="77597"/>
                  </a:lnTo>
                  <a:lnTo>
                    <a:pt x="3055632" y="45847"/>
                  </a:lnTo>
                  <a:lnTo>
                    <a:pt x="3068332" y="39497"/>
                  </a:lnTo>
                  <a:close/>
                </a:path>
                <a:path w="4912360" h="78105">
                  <a:moveTo>
                    <a:pt x="4911737" y="37973"/>
                  </a:moveTo>
                  <a:lnTo>
                    <a:pt x="4899228" y="31750"/>
                  </a:lnTo>
                  <a:lnTo>
                    <a:pt x="4835410" y="0"/>
                  </a:lnTo>
                  <a:lnTo>
                    <a:pt x="4835461" y="31775"/>
                  </a:lnTo>
                  <a:lnTo>
                    <a:pt x="3817632" y="33401"/>
                  </a:lnTo>
                  <a:lnTo>
                    <a:pt x="3817632" y="46101"/>
                  </a:lnTo>
                  <a:lnTo>
                    <a:pt x="4835474" y="44475"/>
                  </a:lnTo>
                  <a:lnTo>
                    <a:pt x="4835537" y="76200"/>
                  </a:lnTo>
                  <a:lnTo>
                    <a:pt x="4911737" y="379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163" y="1709927"/>
              <a:ext cx="711708" cy="3093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2096" y="1709927"/>
              <a:ext cx="711707" cy="3093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4567" y="1709927"/>
              <a:ext cx="713232" cy="3093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71772" y="2183891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746760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746760" y="690372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71772" y="2183891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0" y="690372"/>
                  </a:moveTo>
                  <a:lnTo>
                    <a:pt x="746760" y="690372"/>
                  </a:lnTo>
                  <a:lnTo>
                    <a:pt x="746760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3023" y="2237231"/>
              <a:ext cx="524255" cy="5836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97380" y="2183891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746759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746759" y="690372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7380" y="2183891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60" h="690880">
                  <a:moveTo>
                    <a:pt x="0" y="690372"/>
                  </a:moveTo>
                  <a:lnTo>
                    <a:pt x="746759" y="690372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8631" y="2237231"/>
              <a:ext cx="524256" cy="5836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68521" y="2871469"/>
              <a:ext cx="476884" cy="226060"/>
            </a:xfrm>
            <a:custGeom>
              <a:avLst/>
              <a:gdLst/>
              <a:ahLst/>
              <a:cxnLst/>
              <a:rect l="l" t="t" r="r" b="b"/>
              <a:pathLst>
                <a:path w="476885" h="226060">
                  <a:moveTo>
                    <a:pt x="404750" y="28796"/>
                  </a:moveTo>
                  <a:lnTo>
                    <a:pt x="0" y="214503"/>
                  </a:lnTo>
                  <a:lnTo>
                    <a:pt x="5333" y="226060"/>
                  </a:lnTo>
                  <a:lnTo>
                    <a:pt x="410057" y="40366"/>
                  </a:lnTo>
                  <a:lnTo>
                    <a:pt x="404750" y="28796"/>
                  </a:lnTo>
                  <a:close/>
                </a:path>
                <a:path w="476885" h="226060">
                  <a:moveTo>
                    <a:pt x="460006" y="23494"/>
                  </a:moveTo>
                  <a:lnTo>
                    <a:pt x="416305" y="23494"/>
                  </a:lnTo>
                  <a:lnTo>
                    <a:pt x="421639" y="35052"/>
                  </a:lnTo>
                  <a:lnTo>
                    <a:pt x="410057" y="40366"/>
                  </a:lnTo>
                  <a:lnTo>
                    <a:pt x="423290" y="69215"/>
                  </a:lnTo>
                  <a:lnTo>
                    <a:pt x="460006" y="23494"/>
                  </a:lnTo>
                  <a:close/>
                </a:path>
                <a:path w="476885" h="226060">
                  <a:moveTo>
                    <a:pt x="416305" y="23494"/>
                  </a:moveTo>
                  <a:lnTo>
                    <a:pt x="404750" y="28796"/>
                  </a:lnTo>
                  <a:lnTo>
                    <a:pt x="410057" y="40366"/>
                  </a:lnTo>
                  <a:lnTo>
                    <a:pt x="421639" y="35052"/>
                  </a:lnTo>
                  <a:lnTo>
                    <a:pt x="416305" y="23494"/>
                  </a:lnTo>
                  <a:close/>
                </a:path>
                <a:path w="476885" h="226060">
                  <a:moveTo>
                    <a:pt x="391540" y="0"/>
                  </a:moveTo>
                  <a:lnTo>
                    <a:pt x="404750" y="28796"/>
                  </a:lnTo>
                  <a:lnTo>
                    <a:pt x="416305" y="23494"/>
                  </a:lnTo>
                  <a:lnTo>
                    <a:pt x="460006" y="23494"/>
                  </a:lnTo>
                  <a:lnTo>
                    <a:pt x="476630" y="2793"/>
                  </a:lnTo>
                  <a:lnTo>
                    <a:pt x="391540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1187" y="1542287"/>
              <a:ext cx="479425" cy="647065"/>
            </a:xfrm>
            <a:custGeom>
              <a:avLst/>
              <a:gdLst/>
              <a:ahLst/>
              <a:cxnLst/>
              <a:rect l="l" t="t" r="r" b="b"/>
              <a:pathLst>
                <a:path w="479425" h="647064">
                  <a:moveTo>
                    <a:pt x="50344" y="57604"/>
                  </a:moveTo>
                  <a:lnTo>
                    <a:pt x="40100" y="65155"/>
                  </a:lnTo>
                  <a:lnTo>
                    <a:pt x="468884" y="646684"/>
                  </a:lnTo>
                  <a:lnTo>
                    <a:pt x="479171" y="639191"/>
                  </a:lnTo>
                  <a:lnTo>
                    <a:pt x="50344" y="57604"/>
                  </a:lnTo>
                  <a:close/>
                </a:path>
                <a:path w="479425" h="647064">
                  <a:moveTo>
                    <a:pt x="0" y="0"/>
                  </a:moveTo>
                  <a:lnTo>
                    <a:pt x="14604" y="83947"/>
                  </a:lnTo>
                  <a:lnTo>
                    <a:pt x="40100" y="65155"/>
                  </a:lnTo>
                  <a:lnTo>
                    <a:pt x="32512" y="54863"/>
                  </a:lnTo>
                  <a:lnTo>
                    <a:pt x="42799" y="47371"/>
                  </a:lnTo>
                  <a:lnTo>
                    <a:pt x="64229" y="47371"/>
                  </a:lnTo>
                  <a:lnTo>
                    <a:pt x="75946" y="38735"/>
                  </a:lnTo>
                  <a:lnTo>
                    <a:pt x="0" y="0"/>
                  </a:lnTo>
                  <a:close/>
                </a:path>
                <a:path w="479425" h="647064">
                  <a:moveTo>
                    <a:pt x="42799" y="47371"/>
                  </a:moveTo>
                  <a:lnTo>
                    <a:pt x="32512" y="54863"/>
                  </a:lnTo>
                  <a:lnTo>
                    <a:pt x="40100" y="65155"/>
                  </a:lnTo>
                  <a:lnTo>
                    <a:pt x="50344" y="57604"/>
                  </a:lnTo>
                  <a:lnTo>
                    <a:pt x="42799" y="47371"/>
                  </a:lnTo>
                  <a:close/>
                </a:path>
                <a:path w="479425" h="647064">
                  <a:moveTo>
                    <a:pt x="64229" y="47371"/>
                  </a:moveTo>
                  <a:lnTo>
                    <a:pt x="42799" y="47371"/>
                  </a:lnTo>
                  <a:lnTo>
                    <a:pt x="50344" y="57604"/>
                  </a:lnTo>
                  <a:lnTo>
                    <a:pt x="64229" y="47371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7177" y="2871596"/>
              <a:ext cx="474345" cy="226060"/>
            </a:xfrm>
            <a:custGeom>
              <a:avLst/>
              <a:gdLst/>
              <a:ahLst/>
              <a:cxnLst/>
              <a:rect l="l" t="t" r="r" b="b"/>
              <a:pathLst>
                <a:path w="474344" h="226060">
                  <a:moveTo>
                    <a:pt x="402138" y="28801"/>
                  </a:moveTo>
                  <a:lnTo>
                    <a:pt x="0" y="214375"/>
                  </a:lnTo>
                  <a:lnTo>
                    <a:pt x="5334" y="225932"/>
                  </a:lnTo>
                  <a:lnTo>
                    <a:pt x="407463" y="40363"/>
                  </a:lnTo>
                  <a:lnTo>
                    <a:pt x="402138" y="28801"/>
                  </a:lnTo>
                  <a:close/>
                </a:path>
                <a:path w="474344" h="226060">
                  <a:moveTo>
                    <a:pt x="457309" y="23494"/>
                  </a:moveTo>
                  <a:lnTo>
                    <a:pt x="413639" y="23494"/>
                  </a:lnTo>
                  <a:lnTo>
                    <a:pt x="418973" y="35051"/>
                  </a:lnTo>
                  <a:lnTo>
                    <a:pt x="407463" y="40363"/>
                  </a:lnTo>
                  <a:lnTo>
                    <a:pt x="420750" y="69214"/>
                  </a:lnTo>
                  <a:lnTo>
                    <a:pt x="457309" y="23494"/>
                  </a:lnTo>
                  <a:close/>
                </a:path>
                <a:path w="474344" h="226060">
                  <a:moveTo>
                    <a:pt x="413639" y="23494"/>
                  </a:moveTo>
                  <a:lnTo>
                    <a:pt x="402138" y="28801"/>
                  </a:lnTo>
                  <a:lnTo>
                    <a:pt x="407463" y="40363"/>
                  </a:lnTo>
                  <a:lnTo>
                    <a:pt x="418973" y="35051"/>
                  </a:lnTo>
                  <a:lnTo>
                    <a:pt x="413639" y="23494"/>
                  </a:lnTo>
                  <a:close/>
                </a:path>
                <a:path w="474344" h="226060">
                  <a:moveTo>
                    <a:pt x="388874" y="0"/>
                  </a:moveTo>
                  <a:lnTo>
                    <a:pt x="402138" y="28801"/>
                  </a:lnTo>
                  <a:lnTo>
                    <a:pt x="413639" y="23494"/>
                  </a:lnTo>
                  <a:lnTo>
                    <a:pt x="457309" y="23494"/>
                  </a:lnTo>
                  <a:lnTo>
                    <a:pt x="473964" y="2666"/>
                  </a:lnTo>
                  <a:lnTo>
                    <a:pt x="388874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7652" y="1542287"/>
              <a:ext cx="488315" cy="647065"/>
            </a:xfrm>
            <a:custGeom>
              <a:avLst/>
              <a:gdLst/>
              <a:ahLst/>
              <a:cxnLst/>
              <a:rect l="l" t="t" r="r" b="b"/>
              <a:pathLst>
                <a:path w="488314" h="647064">
                  <a:moveTo>
                    <a:pt x="50828" y="57168"/>
                  </a:moveTo>
                  <a:lnTo>
                    <a:pt x="40675" y="64798"/>
                  </a:lnTo>
                  <a:lnTo>
                    <a:pt x="477900" y="646684"/>
                  </a:lnTo>
                  <a:lnTo>
                    <a:pt x="488061" y="639063"/>
                  </a:lnTo>
                  <a:lnTo>
                    <a:pt x="50828" y="57168"/>
                  </a:lnTo>
                  <a:close/>
                </a:path>
                <a:path w="488314" h="647064">
                  <a:moveTo>
                    <a:pt x="0" y="0"/>
                  </a:moveTo>
                  <a:lnTo>
                    <a:pt x="15367" y="83820"/>
                  </a:lnTo>
                  <a:lnTo>
                    <a:pt x="40675" y="64798"/>
                  </a:lnTo>
                  <a:lnTo>
                    <a:pt x="33020" y="54610"/>
                  </a:lnTo>
                  <a:lnTo>
                    <a:pt x="43180" y="46989"/>
                  </a:lnTo>
                  <a:lnTo>
                    <a:pt x="64371" y="46989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  <a:path w="488314" h="647064">
                  <a:moveTo>
                    <a:pt x="43180" y="46989"/>
                  </a:moveTo>
                  <a:lnTo>
                    <a:pt x="33020" y="54610"/>
                  </a:lnTo>
                  <a:lnTo>
                    <a:pt x="40675" y="64798"/>
                  </a:lnTo>
                  <a:lnTo>
                    <a:pt x="50828" y="57168"/>
                  </a:lnTo>
                  <a:lnTo>
                    <a:pt x="43180" y="46989"/>
                  </a:lnTo>
                  <a:close/>
                </a:path>
                <a:path w="488314" h="647064">
                  <a:moveTo>
                    <a:pt x="64371" y="46989"/>
                  </a:moveTo>
                  <a:lnTo>
                    <a:pt x="43180" y="46989"/>
                  </a:lnTo>
                  <a:lnTo>
                    <a:pt x="50828" y="57168"/>
                  </a:lnTo>
                  <a:lnTo>
                    <a:pt x="64371" y="46989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4140" y="2491739"/>
              <a:ext cx="1626870" cy="76200"/>
            </a:xfrm>
            <a:custGeom>
              <a:avLst/>
              <a:gdLst/>
              <a:ahLst/>
              <a:cxnLst/>
              <a:rect l="l" t="t" r="r" b="b"/>
              <a:pathLst>
                <a:path w="162687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62687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626870" h="76200">
                  <a:moveTo>
                    <a:pt x="162661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626615" y="44450"/>
                  </a:lnTo>
                  <a:lnTo>
                    <a:pt x="1626615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7435" y="3080003"/>
              <a:ext cx="748283" cy="29260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84847" y="2433827"/>
              <a:ext cx="511809" cy="649605"/>
            </a:xfrm>
            <a:custGeom>
              <a:avLst/>
              <a:gdLst/>
              <a:ahLst/>
              <a:cxnLst/>
              <a:rect l="l" t="t" r="r" b="b"/>
              <a:pathLst>
                <a:path w="511809" h="649605">
                  <a:moveTo>
                    <a:pt x="52047" y="55979"/>
                  </a:moveTo>
                  <a:lnTo>
                    <a:pt x="42010" y="63847"/>
                  </a:lnTo>
                  <a:lnTo>
                    <a:pt x="501650" y="649478"/>
                  </a:lnTo>
                  <a:lnTo>
                    <a:pt x="511682" y="641731"/>
                  </a:lnTo>
                  <a:lnTo>
                    <a:pt x="52047" y="55979"/>
                  </a:lnTo>
                  <a:close/>
                </a:path>
                <a:path w="511809" h="649605">
                  <a:moveTo>
                    <a:pt x="0" y="0"/>
                  </a:moveTo>
                  <a:lnTo>
                    <a:pt x="17018" y="83439"/>
                  </a:lnTo>
                  <a:lnTo>
                    <a:pt x="42010" y="63847"/>
                  </a:lnTo>
                  <a:lnTo>
                    <a:pt x="34162" y="53848"/>
                  </a:lnTo>
                  <a:lnTo>
                    <a:pt x="44196" y="45974"/>
                  </a:lnTo>
                  <a:lnTo>
                    <a:pt x="64811" y="45974"/>
                  </a:lnTo>
                  <a:lnTo>
                    <a:pt x="76961" y="36449"/>
                  </a:lnTo>
                  <a:lnTo>
                    <a:pt x="0" y="0"/>
                  </a:lnTo>
                  <a:close/>
                </a:path>
                <a:path w="511809" h="649605">
                  <a:moveTo>
                    <a:pt x="44196" y="45974"/>
                  </a:moveTo>
                  <a:lnTo>
                    <a:pt x="34162" y="53848"/>
                  </a:lnTo>
                  <a:lnTo>
                    <a:pt x="42010" y="63847"/>
                  </a:lnTo>
                  <a:lnTo>
                    <a:pt x="52047" y="55979"/>
                  </a:lnTo>
                  <a:lnTo>
                    <a:pt x="44196" y="45974"/>
                  </a:lnTo>
                  <a:close/>
                </a:path>
                <a:path w="511809" h="649605">
                  <a:moveTo>
                    <a:pt x="64811" y="45974"/>
                  </a:moveTo>
                  <a:lnTo>
                    <a:pt x="44196" y="45974"/>
                  </a:lnTo>
                  <a:lnTo>
                    <a:pt x="52047" y="55979"/>
                  </a:lnTo>
                  <a:lnTo>
                    <a:pt x="64811" y="45974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7435" y="1193291"/>
              <a:ext cx="748283" cy="3627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782688" y="1546859"/>
              <a:ext cx="509270" cy="203835"/>
            </a:xfrm>
            <a:custGeom>
              <a:avLst/>
              <a:gdLst/>
              <a:ahLst/>
              <a:cxnLst/>
              <a:rect l="l" t="t" r="r" b="b"/>
              <a:pathLst>
                <a:path w="509270" h="203835">
                  <a:moveTo>
                    <a:pt x="435255" y="29835"/>
                  </a:moveTo>
                  <a:lnTo>
                    <a:pt x="0" y="191897"/>
                  </a:lnTo>
                  <a:lnTo>
                    <a:pt x="4317" y="203835"/>
                  </a:lnTo>
                  <a:lnTo>
                    <a:pt x="439648" y="41667"/>
                  </a:lnTo>
                  <a:lnTo>
                    <a:pt x="435255" y="29835"/>
                  </a:lnTo>
                  <a:close/>
                </a:path>
                <a:path w="509270" h="203835">
                  <a:moveTo>
                    <a:pt x="493725" y="25400"/>
                  </a:moveTo>
                  <a:lnTo>
                    <a:pt x="447166" y="25400"/>
                  </a:lnTo>
                  <a:lnTo>
                    <a:pt x="451611" y="37211"/>
                  </a:lnTo>
                  <a:lnTo>
                    <a:pt x="439648" y="41667"/>
                  </a:lnTo>
                  <a:lnTo>
                    <a:pt x="450722" y="71500"/>
                  </a:lnTo>
                  <a:lnTo>
                    <a:pt x="493725" y="25400"/>
                  </a:lnTo>
                  <a:close/>
                </a:path>
                <a:path w="509270" h="203835">
                  <a:moveTo>
                    <a:pt x="447166" y="25400"/>
                  </a:moveTo>
                  <a:lnTo>
                    <a:pt x="435255" y="29835"/>
                  </a:lnTo>
                  <a:lnTo>
                    <a:pt x="439648" y="41667"/>
                  </a:lnTo>
                  <a:lnTo>
                    <a:pt x="451611" y="37211"/>
                  </a:lnTo>
                  <a:lnTo>
                    <a:pt x="447166" y="25400"/>
                  </a:lnTo>
                  <a:close/>
                </a:path>
                <a:path w="509270" h="203835">
                  <a:moveTo>
                    <a:pt x="424179" y="0"/>
                  </a:moveTo>
                  <a:lnTo>
                    <a:pt x="435255" y="29835"/>
                  </a:lnTo>
                  <a:lnTo>
                    <a:pt x="447166" y="25400"/>
                  </a:lnTo>
                  <a:lnTo>
                    <a:pt x="493725" y="25400"/>
                  </a:lnTo>
                  <a:lnTo>
                    <a:pt x="508888" y="9143"/>
                  </a:lnTo>
                  <a:lnTo>
                    <a:pt x="42417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9943" y="1744979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5" h="688975">
                  <a:moveTo>
                    <a:pt x="748283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748283" y="688848"/>
                  </a:lnTo>
                  <a:lnTo>
                    <a:pt x="748283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09943" y="1744979"/>
              <a:ext cx="748665" cy="688975"/>
            </a:xfrm>
            <a:custGeom>
              <a:avLst/>
              <a:gdLst/>
              <a:ahLst/>
              <a:cxnLst/>
              <a:rect l="l" t="t" r="r" b="b"/>
              <a:pathLst>
                <a:path w="748665" h="688975">
                  <a:moveTo>
                    <a:pt x="0" y="688848"/>
                  </a:moveTo>
                  <a:lnTo>
                    <a:pt x="748283" y="688848"/>
                  </a:lnTo>
                  <a:lnTo>
                    <a:pt x="748283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3387" y="1802891"/>
              <a:ext cx="524255" cy="57302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43016" y="2049780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495300" y="0"/>
                  </a:moveTo>
                  <a:lnTo>
                    <a:pt x="495300" y="76200"/>
                  </a:lnTo>
                  <a:lnTo>
                    <a:pt x="558800" y="44450"/>
                  </a:lnTo>
                  <a:lnTo>
                    <a:pt x="508000" y="44450"/>
                  </a:lnTo>
                  <a:lnTo>
                    <a:pt x="508000" y="31750"/>
                  </a:lnTo>
                  <a:lnTo>
                    <a:pt x="558800" y="31750"/>
                  </a:lnTo>
                  <a:lnTo>
                    <a:pt x="495300" y="0"/>
                  </a:lnTo>
                  <a:close/>
                </a:path>
                <a:path w="571500" h="76200">
                  <a:moveTo>
                    <a:pt x="4953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571500" h="76200">
                  <a:moveTo>
                    <a:pt x="558800" y="31750"/>
                  </a:moveTo>
                  <a:lnTo>
                    <a:pt x="508000" y="31750"/>
                  </a:lnTo>
                  <a:lnTo>
                    <a:pt x="508000" y="44450"/>
                  </a:lnTo>
                  <a:lnTo>
                    <a:pt x="558800" y="44450"/>
                  </a:lnTo>
                  <a:lnTo>
                    <a:pt x="571500" y="38100"/>
                  </a:lnTo>
                  <a:lnTo>
                    <a:pt x="558800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1160" y="1709927"/>
              <a:ext cx="941832" cy="30937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403592" y="2183891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59" h="690880">
                  <a:moveTo>
                    <a:pt x="746759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746759" y="690372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3592" y="2183891"/>
              <a:ext cx="746760" cy="690880"/>
            </a:xfrm>
            <a:custGeom>
              <a:avLst/>
              <a:gdLst/>
              <a:ahLst/>
              <a:cxnLst/>
              <a:rect l="l" t="t" r="r" b="b"/>
              <a:pathLst>
                <a:path w="746759" h="690880">
                  <a:moveTo>
                    <a:pt x="0" y="690372"/>
                  </a:moveTo>
                  <a:lnTo>
                    <a:pt x="746759" y="690372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4844" y="2237231"/>
              <a:ext cx="524255" cy="5836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288403" y="2868802"/>
              <a:ext cx="488950" cy="217170"/>
            </a:xfrm>
            <a:custGeom>
              <a:avLst/>
              <a:gdLst/>
              <a:ahLst/>
              <a:cxnLst/>
              <a:rect l="l" t="t" r="r" b="b"/>
              <a:pathLst>
                <a:path w="488950" h="217169">
                  <a:moveTo>
                    <a:pt x="415765" y="29337"/>
                  </a:moveTo>
                  <a:lnTo>
                    <a:pt x="0" y="205105"/>
                  </a:lnTo>
                  <a:lnTo>
                    <a:pt x="4825" y="216789"/>
                  </a:lnTo>
                  <a:lnTo>
                    <a:pt x="420710" y="41023"/>
                  </a:lnTo>
                  <a:lnTo>
                    <a:pt x="415765" y="29337"/>
                  </a:lnTo>
                  <a:close/>
                </a:path>
                <a:path w="488950" h="217169">
                  <a:moveTo>
                    <a:pt x="472264" y="24384"/>
                  </a:moveTo>
                  <a:lnTo>
                    <a:pt x="427481" y="24384"/>
                  </a:lnTo>
                  <a:lnTo>
                    <a:pt x="432435" y="36068"/>
                  </a:lnTo>
                  <a:lnTo>
                    <a:pt x="420710" y="41023"/>
                  </a:lnTo>
                  <a:lnTo>
                    <a:pt x="433070" y="70231"/>
                  </a:lnTo>
                  <a:lnTo>
                    <a:pt x="472264" y="24384"/>
                  </a:lnTo>
                  <a:close/>
                </a:path>
                <a:path w="488950" h="217169">
                  <a:moveTo>
                    <a:pt x="427481" y="24384"/>
                  </a:moveTo>
                  <a:lnTo>
                    <a:pt x="415765" y="29337"/>
                  </a:lnTo>
                  <a:lnTo>
                    <a:pt x="420710" y="41023"/>
                  </a:lnTo>
                  <a:lnTo>
                    <a:pt x="432435" y="36068"/>
                  </a:lnTo>
                  <a:lnTo>
                    <a:pt x="427481" y="24384"/>
                  </a:lnTo>
                  <a:close/>
                </a:path>
                <a:path w="488950" h="217169">
                  <a:moveTo>
                    <a:pt x="403351" y="0"/>
                  </a:moveTo>
                  <a:lnTo>
                    <a:pt x="415765" y="29337"/>
                  </a:lnTo>
                  <a:lnTo>
                    <a:pt x="427481" y="24384"/>
                  </a:lnTo>
                  <a:lnTo>
                    <a:pt x="472264" y="24384"/>
                  </a:lnTo>
                  <a:lnTo>
                    <a:pt x="488442" y="5461"/>
                  </a:lnTo>
                  <a:lnTo>
                    <a:pt x="403351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90816" y="1556003"/>
              <a:ext cx="491490" cy="633095"/>
            </a:xfrm>
            <a:custGeom>
              <a:avLst/>
              <a:gdLst/>
              <a:ahLst/>
              <a:cxnLst/>
              <a:rect l="l" t="t" r="r" b="b"/>
              <a:pathLst>
                <a:path w="491490" h="633094">
                  <a:moveTo>
                    <a:pt x="51584" y="56408"/>
                  </a:moveTo>
                  <a:lnTo>
                    <a:pt x="41562" y="64169"/>
                  </a:lnTo>
                  <a:lnTo>
                    <a:pt x="480949" y="632714"/>
                  </a:lnTo>
                  <a:lnTo>
                    <a:pt x="490981" y="624967"/>
                  </a:lnTo>
                  <a:lnTo>
                    <a:pt x="51584" y="56408"/>
                  </a:lnTo>
                  <a:close/>
                </a:path>
                <a:path w="491490" h="633094">
                  <a:moveTo>
                    <a:pt x="0" y="0"/>
                  </a:moveTo>
                  <a:lnTo>
                    <a:pt x="16509" y="83566"/>
                  </a:lnTo>
                  <a:lnTo>
                    <a:pt x="41562" y="64169"/>
                  </a:lnTo>
                  <a:lnTo>
                    <a:pt x="33781" y="54101"/>
                  </a:lnTo>
                  <a:lnTo>
                    <a:pt x="43814" y="46355"/>
                  </a:lnTo>
                  <a:lnTo>
                    <a:pt x="64569" y="46355"/>
                  </a:lnTo>
                  <a:lnTo>
                    <a:pt x="76707" y="36957"/>
                  </a:lnTo>
                  <a:lnTo>
                    <a:pt x="0" y="0"/>
                  </a:lnTo>
                  <a:close/>
                </a:path>
                <a:path w="491490" h="633094">
                  <a:moveTo>
                    <a:pt x="43814" y="46355"/>
                  </a:moveTo>
                  <a:lnTo>
                    <a:pt x="33781" y="54101"/>
                  </a:lnTo>
                  <a:lnTo>
                    <a:pt x="41562" y="64169"/>
                  </a:lnTo>
                  <a:lnTo>
                    <a:pt x="51584" y="56408"/>
                  </a:lnTo>
                  <a:lnTo>
                    <a:pt x="43814" y="46355"/>
                  </a:lnTo>
                  <a:close/>
                </a:path>
                <a:path w="491490" h="633094">
                  <a:moveTo>
                    <a:pt x="64569" y="46355"/>
                  </a:moveTo>
                  <a:lnTo>
                    <a:pt x="43814" y="46355"/>
                  </a:lnTo>
                  <a:lnTo>
                    <a:pt x="51584" y="56408"/>
                  </a:lnTo>
                  <a:lnTo>
                    <a:pt x="64569" y="46355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77128" y="2490215"/>
              <a:ext cx="2947035" cy="78105"/>
            </a:xfrm>
            <a:custGeom>
              <a:avLst/>
              <a:gdLst/>
              <a:ahLst/>
              <a:cxnLst/>
              <a:rect l="l" t="t" r="r" b="b"/>
              <a:pathLst>
                <a:path w="2947034" h="78105">
                  <a:moveTo>
                    <a:pt x="1425575" y="32385"/>
                  </a:moveTo>
                  <a:lnTo>
                    <a:pt x="76200" y="31762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62"/>
                  </a:lnTo>
                  <a:lnTo>
                    <a:pt x="1425575" y="45085"/>
                  </a:lnTo>
                  <a:lnTo>
                    <a:pt x="1425575" y="32385"/>
                  </a:lnTo>
                  <a:close/>
                </a:path>
                <a:path w="2947034" h="78105">
                  <a:moveTo>
                    <a:pt x="2946908" y="34163"/>
                  </a:moveTo>
                  <a:lnTo>
                    <a:pt x="2249424" y="33426"/>
                  </a:lnTo>
                  <a:lnTo>
                    <a:pt x="2249424" y="1651"/>
                  </a:lnTo>
                  <a:lnTo>
                    <a:pt x="2173224" y="39624"/>
                  </a:lnTo>
                  <a:lnTo>
                    <a:pt x="2249424" y="77851"/>
                  </a:lnTo>
                  <a:lnTo>
                    <a:pt x="2249424" y="46126"/>
                  </a:lnTo>
                  <a:lnTo>
                    <a:pt x="2946908" y="46863"/>
                  </a:lnTo>
                  <a:lnTo>
                    <a:pt x="2946908" y="3416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220849" y="2617591"/>
            <a:ext cx="454025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..</a:t>
            </a:r>
            <a:endParaRPr sz="1100">
              <a:latin typeface="Tahoma"/>
              <a:cs typeface="Tahoma"/>
            </a:endParaRPr>
          </a:p>
          <a:p>
            <a:pPr marL="29209">
              <a:lnSpc>
                <a:spcPct val="100000"/>
              </a:lnSpc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74015">
              <a:lnSpc>
                <a:spcPct val="100000"/>
              </a:lnSpc>
              <a:spcBef>
                <a:spcPts val="630"/>
              </a:spcBef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..</a:t>
            </a:r>
            <a:endParaRPr sz="1100">
              <a:latin typeface="Tahoma"/>
              <a:cs typeface="Tahoma"/>
            </a:endParaRPr>
          </a:p>
          <a:p>
            <a:pPr marL="390525">
              <a:lnSpc>
                <a:spcPct val="100000"/>
              </a:lnSpc>
            </a:pPr>
            <a:r>
              <a:rPr sz="1100" b="1" spc="-85" dirty="0">
                <a:solidFill>
                  <a:srgbClr val="E69138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23005" y="1838890"/>
            <a:ext cx="8252459" cy="1981200"/>
            <a:chOff x="722566" y="1098994"/>
            <a:chExt cx="8252459" cy="1981200"/>
          </a:xfrm>
        </p:grpSpPr>
        <p:sp>
          <p:nvSpPr>
            <p:cNvPr id="50" name="object 50"/>
            <p:cNvSpPr/>
            <p:nvPr/>
          </p:nvSpPr>
          <p:spPr>
            <a:xfrm>
              <a:off x="5018532" y="2489708"/>
              <a:ext cx="508000" cy="76200"/>
            </a:xfrm>
            <a:custGeom>
              <a:avLst/>
              <a:gdLst/>
              <a:ahLst/>
              <a:cxnLst/>
              <a:rect l="l" t="t" r="r" b="b"/>
              <a:pathLst>
                <a:path w="508000" h="76200">
                  <a:moveTo>
                    <a:pt x="75945" y="0"/>
                  </a:moveTo>
                  <a:lnTo>
                    <a:pt x="0" y="38608"/>
                  </a:lnTo>
                  <a:lnTo>
                    <a:pt x="76453" y="76200"/>
                  </a:lnTo>
                  <a:lnTo>
                    <a:pt x="76243" y="44577"/>
                  </a:lnTo>
                  <a:lnTo>
                    <a:pt x="63500" y="44577"/>
                  </a:lnTo>
                  <a:lnTo>
                    <a:pt x="63500" y="31877"/>
                  </a:lnTo>
                  <a:lnTo>
                    <a:pt x="76158" y="31800"/>
                  </a:lnTo>
                  <a:lnTo>
                    <a:pt x="75945" y="0"/>
                  </a:lnTo>
                  <a:close/>
                </a:path>
                <a:path w="508000" h="76200">
                  <a:moveTo>
                    <a:pt x="76158" y="31800"/>
                  </a:moveTo>
                  <a:lnTo>
                    <a:pt x="63500" y="31877"/>
                  </a:lnTo>
                  <a:lnTo>
                    <a:pt x="63500" y="44577"/>
                  </a:lnTo>
                  <a:lnTo>
                    <a:pt x="76242" y="44500"/>
                  </a:lnTo>
                  <a:lnTo>
                    <a:pt x="76158" y="31800"/>
                  </a:lnTo>
                  <a:close/>
                </a:path>
                <a:path w="508000" h="76200">
                  <a:moveTo>
                    <a:pt x="76242" y="44500"/>
                  </a:moveTo>
                  <a:lnTo>
                    <a:pt x="63500" y="44577"/>
                  </a:lnTo>
                  <a:lnTo>
                    <a:pt x="76243" y="44577"/>
                  </a:lnTo>
                  <a:close/>
                </a:path>
                <a:path w="508000" h="76200">
                  <a:moveTo>
                    <a:pt x="507618" y="29210"/>
                  </a:moveTo>
                  <a:lnTo>
                    <a:pt x="76158" y="31800"/>
                  </a:lnTo>
                  <a:lnTo>
                    <a:pt x="76242" y="44500"/>
                  </a:lnTo>
                  <a:lnTo>
                    <a:pt x="507618" y="41910"/>
                  </a:lnTo>
                  <a:lnTo>
                    <a:pt x="507618" y="2921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72200" y="2616708"/>
              <a:ext cx="684276" cy="30937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2163" y="2616708"/>
              <a:ext cx="711708" cy="309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63127" y="2616708"/>
              <a:ext cx="711707" cy="3093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65120" y="2616708"/>
              <a:ext cx="711707" cy="30937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36854" y="1570482"/>
              <a:ext cx="7618730" cy="1495425"/>
            </a:xfrm>
            <a:custGeom>
              <a:avLst/>
              <a:gdLst/>
              <a:ahLst/>
              <a:cxnLst/>
              <a:rect l="l" t="t" r="r" b="b"/>
              <a:pathLst>
                <a:path w="7618730" h="1495425">
                  <a:moveTo>
                    <a:pt x="0" y="1027176"/>
                  </a:moveTo>
                  <a:lnTo>
                    <a:pt x="1161288" y="1027176"/>
                  </a:lnTo>
                  <a:lnTo>
                    <a:pt x="1161288" y="0"/>
                  </a:lnTo>
                  <a:lnTo>
                    <a:pt x="0" y="0"/>
                  </a:lnTo>
                  <a:lnTo>
                    <a:pt x="0" y="1027176"/>
                  </a:lnTo>
                  <a:close/>
                </a:path>
                <a:path w="7618730" h="1495425">
                  <a:moveTo>
                    <a:pt x="6455664" y="1495044"/>
                  </a:moveTo>
                  <a:lnTo>
                    <a:pt x="7618476" y="1495044"/>
                  </a:lnTo>
                  <a:lnTo>
                    <a:pt x="7618476" y="466344"/>
                  </a:lnTo>
                  <a:lnTo>
                    <a:pt x="6455664" y="466344"/>
                  </a:lnTo>
                  <a:lnTo>
                    <a:pt x="6455664" y="1495044"/>
                  </a:lnTo>
                  <a:close/>
                </a:path>
                <a:path w="7618730" h="1495425">
                  <a:moveTo>
                    <a:pt x="2412491" y="1080516"/>
                  </a:moveTo>
                  <a:lnTo>
                    <a:pt x="3575304" y="1080516"/>
                  </a:lnTo>
                  <a:lnTo>
                    <a:pt x="3575304" y="53340"/>
                  </a:lnTo>
                  <a:lnTo>
                    <a:pt x="2412491" y="53340"/>
                  </a:lnTo>
                  <a:lnTo>
                    <a:pt x="2412491" y="1080516"/>
                  </a:lnTo>
                  <a:close/>
                </a:path>
                <a:path w="7618730" h="1495425">
                  <a:moveTo>
                    <a:pt x="3389376" y="1495044"/>
                  </a:moveTo>
                  <a:lnTo>
                    <a:pt x="4552188" y="1495044"/>
                  </a:lnTo>
                  <a:lnTo>
                    <a:pt x="4552188" y="466344"/>
                  </a:lnTo>
                  <a:lnTo>
                    <a:pt x="3389376" y="466344"/>
                  </a:lnTo>
                  <a:lnTo>
                    <a:pt x="3389376" y="1495044"/>
                  </a:lnTo>
                  <a:close/>
                </a:path>
              </a:pathLst>
            </a:custGeom>
            <a:ln w="28575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63573" y="1113282"/>
              <a:ext cx="6667500" cy="441959"/>
            </a:xfrm>
            <a:custGeom>
              <a:avLst/>
              <a:gdLst/>
              <a:ahLst/>
              <a:cxnLst/>
              <a:rect l="l" t="t" r="r" b="b"/>
              <a:pathLst>
                <a:path w="6667500" h="441959">
                  <a:moveTo>
                    <a:pt x="0" y="441960"/>
                  </a:moveTo>
                  <a:lnTo>
                    <a:pt x="1104900" y="441960"/>
                  </a:lnTo>
                  <a:lnTo>
                    <a:pt x="1104900" y="0"/>
                  </a:lnTo>
                  <a:lnTo>
                    <a:pt x="0" y="0"/>
                  </a:lnTo>
                  <a:lnTo>
                    <a:pt x="0" y="441960"/>
                  </a:lnTo>
                  <a:close/>
                </a:path>
                <a:path w="6667500" h="441959">
                  <a:moveTo>
                    <a:pt x="5562600" y="441960"/>
                  </a:moveTo>
                  <a:lnTo>
                    <a:pt x="6667500" y="441960"/>
                  </a:lnTo>
                  <a:lnTo>
                    <a:pt x="6667500" y="0"/>
                  </a:lnTo>
                  <a:lnTo>
                    <a:pt x="5562600" y="0"/>
                  </a:lnTo>
                  <a:lnTo>
                    <a:pt x="5562600" y="441960"/>
                  </a:lnTo>
                  <a:close/>
                </a:path>
                <a:path w="6667500" h="441959">
                  <a:moveTo>
                    <a:pt x="2418588" y="441960"/>
                  </a:moveTo>
                  <a:lnTo>
                    <a:pt x="3523488" y="441960"/>
                  </a:lnTo>
                  <a:lnTo>
                    <a:pt x="3523488" y="0"/>
                  </a:lnTo>
                  <a:lnTo>
                    <a:pt x="2418588" y="0"/>
                  </a:lnTo>
                  <a:lnTo>
                    <a:pt x="2418588" y="441960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06118" y="1623822"/>
              <a:ext cx="5697220" cy="1442085"/>
            </a:xfrm>
            <a:custGeom>
              <a:avLst/>
              <a:gdLst/>
              <a:ahLst/>
              <a:cxnLst/>
              <a:rect l="l" t="t" r="r" b="b"/>
              <a:pathLst>
                <a:path w="5697220" h="1442085">
                  <a:moveTo>
                    <a:pt x="0" y="1441703"/>
                  </a:moveTo>
                  <a:lnTo>
                    <a:pt x="1162812" y="1441703"/>
                  </a:lnTo>
                  <a:lnTo>
                    <a:pt x="1162812" y="413003"/>
                  </a:lnTo>
                  <a:lnTo>
                    <a:pt x="0" y="413003"/>
                  </a:lnTo>
                  <a:lnTo>
                    <a:pt x="0" y="1441703"/>
                  </a:lnTo>
                  <a:close/>
                </a:path>
                <a:path w="5697220" h="1442085">
                  <a:moveTo>
                    <a:pt x="4533900" y="1027176"/>
                  </a:moveTo>
                  <a:lnTo>
                    <a:pt x="5696711" y="1027176"/>
                  </a:lnTo>
                  <a:lnTo>
                    <a:pt x="5696711" y="0"/>
                  </a:lnTo>
                  <a:lnTo>
                    <a:pt x="4533900" y="0"/>
                  </a:lnTo>
                  <a:lnTo>
                    <a:pt x="4533900" y="1027176"/>
                  </a:lnTo>
                  <a:close/>
                </a:path>
              </a:pathLst>
            </a:custGeom>
            <a:ln w="28575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555884" y="4283957"/>
            <a:ext cx="58375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Information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flows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from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past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from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future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b="1" spc="-125" dirty="0">
                <a:latin typeface="Tahoma"/>
                <a:cs typeface="Tahoma"/>
              </a:rPr>
              <a:t>independently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79770" y="5026232"/>
            <a:ext cx="547420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627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/>
              <a:t>Deep</a:t>
            </a:r>
            <a:r>
              <a:rPr spc="-160" dirty="0"/>
              <a:t> </a:t>
            </a:r>
            <a:r>
              <a:rPr spc="125" dirty="0"/>
              <a:t>RNNs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7705" y="3429000"/>
            <a:ext cx="2099310" cy="965200"/>
            <a:chOff x="632459" y="2883217"/>
            <a:chExt cx="2099310" cy="965200"/>
          </a:xfrm>
        </p:grpSpPr>
        <p:sp>
          <p:nvSpPr>
            <p:cNvPr id="4" name="object 4"/>
            <p:cNvSpPr/>
            <p:nvPr/>
          </p:nvSpPr>
          <p:spPr>
            <a:xfrm>
              <a:off x="944879" y="2895599"/>
              <a:ext cx="655320" cy="607060"/>
            </a:xfrm>
            <a:custGeom>
              <a:avLst/>
              <a:gdLst/>
              <a:ahLst/>
              <a:cxnLst/>
              <a:rect l="l" t="t" r="r" b="b"/>
              <a:pathLst>
                <a:path w="655319" h="607060">
                  <a:moveTo>
                    <a:pt x="655319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55319" y="606551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4879" y="2895599"/>
              <a:ext cx="655320" cy="607060"/>
            </a:xfrm>
            <a:custGeom>
              <a:avLst/>
              <a:gdLst/>
              <a:ahLst/>
              <a:cxnLst/>
              <a:rect l="l" t="t" r="r" b="b"/>
              <a:pathLst>
                <a:path w="655319" h="607060">
                  <a:moveTo>
                    <a:pt x="0" y="606551"/>
                  </a:moveTo>
                  <a:lnTo>
                    <a:pt x="655319" y="606551"/>
                  </a:lnTo>
                  <a:lnTo>
                    <a:pt x="655319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459" y="3160775"/>
              <a:ext cx="312420" cy="76200"/>
            </a:xfrm>
            <a:custGeom>
              <a:avLst/>
              <a:gdLst/>
              <a:ahLst/>
              <a:cxnLst/>
              <a:rect l="l" t="t" r="r" b="b"/>
              <a:pathLst>
                <a:path w="312419" h="76200">
                  <a:moveTo>
                    <a:pt x="236093" y="0"/>
                  </a:moveTo>
                  <a:lnTo>
                    <a:pt x="236093" y="76200"/>
                  </a:lnTo>
                  <a:lnTo>
                    <a:pt x="299593" y="44450"/>
                  </a:lnTo>
                  <a:lnTo>
                    <a:pt x="248793" y="44450"/>
                  </a:lnTo>
                  <a:lnTo>
                    <a:pt x="248793" y="31750"/>
                  </a:lnTo>
                  <a:lnTo>
                    <a:pt x="299593" y="31750"/>
                  </a:lnTo>
                  <a:lnTo>
                    <a:pt x="236093" y="0"/>
                  </a:lnTo>
                  <a:close/>
                </a:path>
                <a:path w="312419" h="76200">
                  <a:moveTo>
                    <a:pt x="23609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6093" y="44450"/>
                  </a:lnTo>
                  <a:lnTo>
                    <a:pt x="236093" y="31750"/>
                  </a:lnTo>
                  <a:close/>
                </a:path>
                <a:path w="312419" h="76200">
                  <a:moveTo>
                    <a:pt x="299593" y="31750"/>
                  </a:moveTo>
                  <a:lnTo>
                    <a:pt x="248793" y="31750"/>
                  </a:lnTo>
                  <a:lnTo>
                    <a:pt x="248793" y="44450"/>
                  </a:lnTo>
                  <a:lnTo>
                    <a:pt x="299593" y="44450"/>
                  </a:lnTo>
                  <a:lnTo>
                    <a:pt x="312293" y="38100"/>
                  </a:lnTo>
                  <a:lnTo>
                    <a:pt x="299593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4440" y="3502151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46075"/>
                  </a:lnTo>
                  <a:lnTo>
                    <a:pt x="44450" y="346075"/>
                  </a:lnTo>
                  <a:lnTo>
                    <a:pt x="44450" y="63500"/>
                  </a:lnTo>
                  <a:close/>
                </a:path>
                <a:path w="76200" h="346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46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2640" y="2887979"/>
              <a:ext cx="654050" cy="607060"/>
            </a:xfrm>
            <a:custGeom>
              <a:avLst/>
              <a:gdLst/>
              <a:ahLst/>
              <a:cxnLst/>
              <a:rect l="l" t="t" r="r" b="b"/>
              <a:pathLst>
                <a:path w="654050" h="607060">
                  <a:moveTo>
                    <a:pt x="653795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53795" y="606551"/>
                  </a:lnTo>
                  <a:lnTo>
                    <a:pt x="65379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2640" y="2887979"/>
              <a:ext cx="654050" cy="607060"/>
            </a:xfrm>
            <a:custGeom>
              <a:avLst/>
              <a:gdLst/>
              <a:ahLst/>
              <a:cxnLst/>
              <a:rect l="l" t="t" r="r" b="b"/>
              <a:pathLst>
                <a:path w="654050" h="607060">
                  <a:moveTo>
                    <a:pt x="0" y="606551"/>
                  </a:moveTo>
                  <a:lnTo>
                    <a:pt x="653795" y="606551"/>
                  </a:lnTo>
                  <a:lnTo>
                    <a:pt x="653795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073" y="3154425"/>
              <a:ext cx="472440" cy="76200"/>
            </a:xfrm>
            <a:custGeom>
              <a:avLst/>
              <a:gdLst/>
              <a:ahLst/>
              <a:cxnLst/>
              <a:rect l="l" t="t" r="r" b="b"/>
              <a:pathLst>
                <a:path w="472439" h="76200">
                  <a:moveTo>
                    <a:pt x="461203" y="31496"/>
                  </a:moveTo>
                  <a:lnTo>
                    <a:pt x="408685" y="31496"/>
                  </a:lnTo>
                  <a:lnTo>
                    <a:pt x="408940" y="44196"/>
                  </a:lnTo>
                  <a:lnTo>
                    <a:pt x="396272" y="44396"/>
                  </a:lnTo>
                  <a:lnTo>
                    <a:pt x="396747" y="76073"/>
                  </a:lnTo>
                  <a:lnTo>
                    <a:pt x="472313" y="36830"/>
                  </a:lnTo>
                  <a:lnTo>
                    <a:pt x="461203" y="31496"/>
                  </a:lnTo>
                  <a:close/>
                </a:path>
                <a:path w="472439" h="76200">
                  <a:moveTo>
                    <a:pt x="396081" y="31695"/>
                  </a:moveTo>
                  <a:lnTo>
                    <a:pt x="0" y="37973"/>
                  </a:lnTo>
                  <a:lnTo>
                    <a:pt x="254" y="50673"/>
                  </a:lnTo>
                  <a:lnTo>
                    <a:pt x="396272" y="44396"/>
                  </a:lnTo>
                  <a:lnTo>
                    <a:pt x="396081" y="31695"/>
                  </a:lnTo>
                  <a:close/>
                </a:path>
                <a:path w="472439" h="76200">
                  <a:moveTo>
                    <a:pt x="408685" y="31496"/>
                  </a:moveTo>
                  <a:lnTo>
                    <a:pt x="396081" y="31695"/>
                  </a:lnTo>
                  <a:lnTo>
                    <a:pt x="396272" y="44396"/>
                  </a:lnTo>
                  <a:lnTo>
                    <a:pt x="408940" y="44196"/>
                  </a:lnTo>
                  <a:lnTo>
                    <a:pt x="408685" y="31496"/>
                  </a:lnTo>
                  <a:close/>
                </a:path>
                <a:path w="472439" h="76200">
                  <a:moveTo>
                    <a:pt x="395604" y="0"/>
                  </a:moveTo>
                  <a:lnTo>
                    <a:pt x="396081" y="31695"/>
                  </a:lnTo>
                  <a:lnTo>
                    <a:pt x="408685" y="31496"/>
                  </a:lnTo>
                  <a:lnTo>
                    <a:pt x="461203" y="31496"/>
                  </a:lnTo>
                  <a:lnTo>
                    <a:pt x="395604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5248" y="3494531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46075"/>
                  </a:lnTo>
                  <a:lnTo>
                    <a:pt x="44450" y="346075"/>
                  </a:lnTo>
                  <a:lnTo>
                    <a:pt x="44450" y="63500"/>
                  </a:lnTo>
                  <a:close/>
                </a:path>
                <a:path w="76200" h="346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46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08318" y="3217355"/>
            <a:ext cx="1541145" cy="1438910"/>
            <a:chOff x="3243072" y="2671572"/>
            <a:chExt cx="1541145" cy="1438910"/>
          </a:xfrm>
        </p:grpSpPr>
        <p:sp>
          <p:nvSpPr>
            <p:cNvPr id="13" name="object 13"/>
            <p:cNvSpPr/>
            <p:nvPr/>
          </p:nvSpPr>
          <p:spPr>
            <a:xfrm>
              <a:off x="3797808" y="2886456"/>
              <a:ext cx="655320" cy="608330"/>
            </a:xfrm>
            <a:custGeom>
              <a:avLst/>
              <a:gdLst/>
              <a:ahLst/>
              <a:cxnLst/>
              <a:rect l="l" t="t" r="r" b="b"/>
              <a:pathLst>
                <a:path w="655320" h="608329">
                  <a:moveTo>
                    <a:pt x="65532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655320" y="608076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7808" y="2886456"/>
              <a:ext cx="655320" cy="608330"/>
            </a:xfrm>
            <a:custGeom>
              <a:avLst/>
              <a:gdLst/>
              <a:ahLst/>
              <a:cxnLst/>
              <a:rect l="l" t="t" r="r" b="b"/>
              <a:pathLst>
                <a:path w="655320" h="608329">
                  <a:moveTo>
                    <a:pt x="0" y="608076"/>
                  </a:moveTo>
                  <a:lnTo>
                    <a:pt x="655320" y="608076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8036" y="3493008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46075"/>
                  </a:lnTo>
                  <a:lnTo>
                    <a:pt x="44450" y="346075"/>
                  </a:lnTo>
                  <a:lnTo>
                    <a:pt x="44450" y="63500"/>
                  </a:lnTo>
                  <a:close/>
                </a:path>
                <a:path w="76200" h="346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46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8476" y="3852672"/>
              <a:ext cx="653796" cy="2575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3072" y="3051047"/>
              <a:ext cx="555625" cy="1767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4988" y="2691384"/>
              <a:ext cx="76200" cy="1903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5008" y="2671572"/>
              <a:ext cx="528827" cy="1615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8495" y="3029712"/>
              <a:ext cx="329184" cy="33985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56679" y="3624389"/>
            <a:ext cx="895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5" dirty="0">
                <a:solidFill>
                  <a:srgbClr val="E69138"/>
                </a:solidFill>
                <a:latin typeface="Tahoma"/>
                <a:cs typeface="Tahoma"/>
              </a:rPr>
              <a:t>...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5557" y="3217355"/>
            <a:ext cx="2935605" cy="1428115"/>
            <a:chOff x="210311" y="2671572"/>
            <a:chExt cx="2935605" cy="142811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569" y="3037331"/>
              <a:ext cx="400812" cy="115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879" y="3863339"/>
              <a:ext cx="655319" cy="2362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7211" y="3863339"/>
              <a:ext cx="653795" cy="2362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584" y="2695956"/>
              <a:ext cx="76200" cy="1903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3723" y="2691384"/>
              <a:ext cx="76200" cy="1903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6435" y="3051047"/>
              <a:ext cx="419100" cy="175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7647" y="2671572"/>
              <a:ext cx="547115" cy="1615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0075" y="2671572"/>
              <a:ext cx="547115" cy="1615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0311" y="3131820"/>
              <a:ext cx="400812" cy="1173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7947" y="3025140"/>
              <a:ext cx="329184" cy="3383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8567" y="3017520"/>
              <a:ext cx="329183" cy="339851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00754" y="1579055"/>
            <a:ext cx="3825875" cy="1273175"/>
            <a:chOff x="635508" y="1033272"/>
            <a:chExt cx="3825875" cy="1273175"/>
          </a:xfrm>
        </p:grpSpPr>
        <p:sp>
          <p:nvSpPr>
            <p:cNvPr id="35" name="object 35"/>
            <p:cNvSpPr/>
            <p:nvPr/>
          </p:nvSpPr>
          <p:spPr>
            <a:xfrm>
              <a:off x="1243584" y="1338072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46075"/>
                  </a:lnTo>
                  <a:lnTo>
                    <a:pt x="44450" y="346075"/>
                  </a:lnTo>
                  <a:lnTo>
                    <a:pt x="44450" y="63500"/>
                  </a:lnTo>
                  <a:close/>
                </a:path>
                <a:path w="76200" h="346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46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024" y="1045464"/>
              <a:ext cx="655319" cy="29413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47928" y="1693163"/>
              <a:ext cx="654050" cy="608330"/>
            </a:xfrm>
            <a:custGeom>
              <a:avLst/>
              <a:gdLst/>
              <a:ahLst/>
              <a:cxnLst/>
              <a:rect l="l" t="t" r="r" b="b"/>
              <a:pathLst>
                <a:path w="654050" h="608330">
                  <a:moveTo>
                    <a:pt x="653796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653796" y="608076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7928" y="1693163"/>
              <a:ext cx="654050" cy="608330"/>
            </a:xfrm>
            <a:custGeom>
              <a:avLst/>
              <a:gdLst/>
              <a:ahLst/>
              <a:cxnLst/>
              <a:rect l="l" t="t" r="r" b="b"/>
              <a:pathLst>
                <a:path w="654050" h="608330">
                  <a:moveTo>
                    <a:pt x="0" y="608076"/>
                  </a:moveTo>
                  <a:lnTo>
                    <a:pt x="653796" y="608076"/>
                  </a:lnTo>
                  <a:lnTo>
                    <a:pt x="653796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5508" y="1958339"/>
              <a:ext cx="312420" cy="76200"/>
            </a:xfrm>
            <a:custGeom>
              <a:avLst/>
              <a:gdLst/>
              <a:ahLst/>
              <a:cxnLst/>
              <a:rect l="l" t="t" r="r" b="b"/>
              <a:pathLst>
                <a:path w="312419" h="76200">
                  <a:moveTo>
                    <a:pt x="236092" y="0"/>
                  </a:moveTo>
                  <a:lnTo>
                    <a:pt x="236092" y="76200"/>
                  </a:lnTo>
                  <a:lnTo>
                    <a:pt x="299592" y="44450"/>
                  </a:lnTo>
                  <a:lnTo>
                    <a:pt x="248792" y="44450"/>
                  </a:lnTo>
                  <a:lnTo>
                    <a:pt x="248792" y="31750"/>
                  </a:lnTo>
                  <a:lnTo>
                    <a:pt x="299592" y="31750"/>
                  </a:lnTo>
                  <a:lnTo>
                    <a:pt x="236092" y="0"/>
                  </a:lnTo>
                  <a:close/>
                </a:path>
                <a:path w="312419" h="76200">
                  <a:moveTo>
                    <a:pt x="23609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6092" y="44450"/>
                  </a:lnTo>
                  <a:lnTo>
                    <a:pt x="236092" y="31750"/>
                  </a:lnTo>
                  <a:close/>
                </a:path>
                <a:path w="312419" h="76200">
                  <a:moveTo>
                    <a:pt x="299592" y="31750"/>
                  </a:moveTo>
                  <a:lnTo>
                    <a:pt x="248792" y="31750"/>
                  </a:lnTo>
                  <a:lnTo>
                    <a:pt x="248792" y="44450"/>
                  </a:lnTo>
                  <a:lnTo>
                    <a:pt x="299592" y="44450"/>
                  </a:lnTo>
                  <a:lnTo>
                    <a:pt x="312292" y="38100"/>
                  </a:lnTo>
                  <a:lnTo>
                    <a:pt x="299592" y="3175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63724" y="1330452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46075"/>
                  </a:lnTo>
                  <a:lnTo>
                    <a:pt x="44450" y="346075"/>
                  </a:lnTo>
                  <a:lnTo>
                    <a:pt x="44450" y="63500"/>
                  </a:lnTo>
                  <a:close/>
                </a:path>
                <a:path w="76200" h="346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46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74163" y="1045464"/>
              <a:ext cx="655319" cy="29413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74163" y="1685544"/>
              <a:ext cx="655320" cy="608330"/>
            </a:xfrm>
            <a:custGeom>
              <a:avLst/>
              <a:gdLst/>
              <a:ahLst/>
              <a:cxnLst/>
              <a:rect l="l" t="t" r="r" b="b"/>
              <a:pathLst>
                <a:path w="655319" h="608330">
                  <a:moveTo>
                    <a:pt x="65531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655319" y="608076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74163" y="1685544"/>
              <a:ext cx="655320" cy="608330"/>
            </a:xfrm>
            <a:custGeom>
              <a:avLst/>
              <a:gdLst/>
              <a:ahLst/>
              <a:cxnLst/>
              <a:rect l="l" t="t" r="r" b="b"/>
              <a:pathLst>
                <a:path w="655319" h="608330">
                  <a:moveTo>
                    <a:pt x="0" y="608076"/>
                  </a:moveTo>
                  <a:lnTo>
                    <a:pt x="655319" y="608076"/>
                  </a:lnTo>
                  <a:lnTo>
                    <a:pt x="65531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01597" y="1951989"/>
              <a:ext cx="472440" cy="76200"/>
            </a:xfrm>
            <a:custGeom>
              <a:avLst/>
              <a:gdLst/>
              <a:ahLst/>
              <a:cxnLst/>
              <a:rect l="l" t="t" r="r" b="b"/>
              <a:pathLst>
                <a:path w="472439" h="76200">
                  <a:moveTo>
                    <a:pt x="461203" y="31496"/>
                  </a:moveTo>
                  <a:lnTo>
                    <a:pt x="408685" y="31496"/>
                  </a:lnTo>
                  <a:lnTo>
                    <a:pt x="408940" y="44196"/>
                  </a:lnTo>
                  <a:lnTo>
                    <a:pt x="396272" y="44396"/>
                  </a:lnTo>
                  <a:lnTo>
                    <a:pt x="396747" y="76073"/>
                  </a:lnTo>
                  <a:lnTo>
                    <a:pt x="472313" y="36830"/>
                  </a:lnTo>
                  <a:lnTo>
                    <a:pt x="461203" y="31496"/>
                  </a:lnTo>
                  <a:close/>
                </a:path>
                <a:path w="472439" h="76200">
                  <a:moveTo>
                    <a:pt x="396081" y="31695"/>
                  </a:moveTo>
                  <a:lnTo>
                    <a:pt x="0" y="37973"/>
                  </a:lnTo>
                  <a:lnTo>
                    <a:pt x="253" y="50673"/>
                  </a:lnTo>
                  <a:lnTo>
                    <a:pt x="396272" y="44396"/>
                  </a:lnTo>
                  <a:lnTo>
                    <a:pt x="396081" y="31695"/>
                  </a:lnTo>
                  <a:close/>
                </a:path>
                <a:path w="472439" h="76200">
                  <a:moveTo>
                    <a:pt x="408685" y="31496"/>
                  </a:moveTo>
                  <a:lnTo>
                    <a:pt x="396081" y="31695"/>
                  </a:lnTo>
                  <a:lnTo>
                    <a:pt x="396272" y="44396"/>
                  </a:lnTo>
                  <a:lnTo>
                    <a:pt x="408940" y="44196"/>
                  </a:lnTo>
                  <a:lnTo>
                    <a:pt x="408685" y="31496"/>
                  </a:lnTo>
                  <a:close/>
                </a:path>
                <a:path w="472439" h="76200">
                  <a:moveTo>
                    <a:pt x="395604" y="0"/>
                  </a:moveTo>
                  <a:lnTo>
                    <a:pt x="396081" y="31695"/>
                  </a:lnTo>
                  <a:lnTo>
                    <a:pt x="408685" y="31496"/>
                  </a:lnTo>
                  <a:lnTo>
                    <a:pt x="461203" y="31496"/>
                  </a:lnTo>
                  <a:lnTo>
                    <a:pt x="395604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94987" y="1330452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46075"/>
                  </a:lnTo>
                  <a:lnTo>
                    <a:pt x="44450" y="346075"/>
                  </a:lnTo>
                  <a:lnTo>
                    <a:pt x="44450" y="63500"/>
                  </a:lnTo>
                  <a:close/>
                </a:path>
                <a:path w="76200" h="346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46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5428" y="1033272"/>
              <a:ext cx="655320" cy="31851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00856" y="1684020"/>
              <a:ext cx="655320" cy="608330"/>
            </a:xfrm>
            <a:custGeom>
              <a:avLst/>
              <a:gdLst/>
              <a:ahLst/>
              <a:cxnLst/>
              <a:rect l="l" t="t" r="r" b="b"/>
              <a:pathLst>
                <a:path w="655320" h="608330">
                  <a:moveTo>
                    <a:pt x="65532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655320" y="608076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00856" y="1684020"/>
              <a:ext cx="655320" cy="608330"/>
            </a:xfrm>
            <a:custGeom>
              <a:avLst/>
              <a:gdLst/>
              <a:ahLst/>
              <a:cxnLst/>
              <a:rect l="l" t="t" r="r" b="b"/>
              <a:pathLst>
                <a:path w="655320" h="608330">
                  <a:moveTo>
                    <a:pt x="0" y="608076"/>
                  </a:moveTo>
                  <a:lnTo>
                    <a:pt x="655320" y="608076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44596" y="1950719"/>
              <a:ext cx="555625" cy="76200"/>
            </a:xfrm>
            <a:custGeom>
              <a:avLst/>
              <a:gdLst/>
              <a:ahLst/>
              <a:cxnLst/>
              <a:rect l="l" t="t" r="r" b="b"/>
              <a:pathLst>
                <a:path w="555625" h="76200">
                  <a:moveTo>
                    <a:pt x="542925" y="31750"/>
                  </a:moveTo>
                  <a:lnTo>
                    <a:pt x="492125" y="31750"/>
                  </a:lnTo>
                  <a:lnTo>
                    <a:pt x="492125" y="44450"/>
                  </a:lnTo>
                  <a:lnTo>
                    <a:pt x="479499" y="44456"/>
                  </a:lnTo>
                  <a:lnTo>
                    <a:pt x="479552" y="76200"/>
                  </a:lnTo>
                  <a:lnTo>
                    <a:pt x="555625" y="38100"/>
                  </a:lnTo>
                  <a:lnTo>
                    <a:pt x="542925" y="31750"/>
                  </a:lnTo>
                  <a:close/>
                </a:path>
                <a:path w="555625" h="76200">
                  <a:moveTo>
                    <a:pt x="479477" y="31756"/>
                  </a:moveTo>
                  <a:lnTo>
                    <a:pt x="0" y="32004"/>
                  </a:lnTo>
                  <a:lnTo>
                    <a:pt x="0" y="44704"/>
                  </a:lnTo>
                  <a:lnTo>
                    <a:pt x="479499" y="44456"/>
                  </a:lnTo>
                  <a:lnTo>
                    <a:pt x="479477" y="31756"/>
                  </a:lnTo>
                  <a:close/>
                </a:path>
                <a:path w="555625" h="76200">
                  <a:moveTo>
                    <a:pt x="492125" y="31750"/>
                  </a:moveTo>
                  <a:lnTo>
                    <a:pt x="479477" y="31756"/>
                  </a:lnTo>
                  <a:lnTo>
                    <a:pt x="479499" y="44456"/>
                  </a:lnTo>
                  <a:lnTo>
                    <a:pt x="492125" y="44450"/>
                  </a:lnTo>
                  <a:lnTo>
                    <a:pt x="492125" y="31750"/>
                  </a:lnTo>
                  <a:close/>
                </a:path>
                <a:path w="555625" h="76200">
                  <a:moveTo>
                    <a:pt x="479425" y="0"/>
                  </a:moveTo>
                  <a:lnTo>
                    <a:pt x="479477" y="31756"/>
                  </a:lnTo>
                  <a:lnTo>
                    <a:pt x="542925" y="31750"/>
                  </a:lnTo>
                  <a:lnTo>
                    <a:pt x="479425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359093" y="2422208"/>
            <a:ext cx="895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5" dirty="0">
                <a:solidFill>
                  <a:srgbClr val="E69138"/>
                </a:solidFill>
                <a:latin typeface="Tahoma"/>
                <a:cs typeface="Tahoma"/>
              </a:rPr>
              <a:t>...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08829" y="2500185"/>
            <a:ext cx="2927985" cy="529590"/>
            <a:chOff x="1243583" y="1954402"/>
            <a:chExt cx="2927985" cy="529590"/>
          </a:xfrm>
        </p:grpSpPr>
        <p:sp>
          <p:nvSpPr>
            <p:cNvPr id="52" name="object 52"/>
            <p:cNvSpPr/>
            <p:nvPr/>
          </p:nvSpPr>
          <p:spPr>
            <a:xfrm>
              <a:off x="2737103" y="1954402"/>
              <a:ext cx="328295" cy="76200"/>
            </a:xfrm>
            <a:custGeom>
              <a:avLst/>
              <a:gdLst/>
              <a:ahLst/>
              <a:cxnLst/>
              <a:rect l="l" t="t" r="r" b="b"/>
              <a:pathLst>
                <a:path w="328294" h="76200">
                  <a:moveTo>
                    <a:pt x="316246" y="31623"/>
                  </a:moveTo>
                  <a:lnTo>
                    <a:pt x="264668" y="31623"/>
                  </a:lnTo>
                  <a:lnTo>
                    <a:pt x="264794" y="44323"/>
                  </a:lnTo>
                  <a:lnTo>
                    <a:pt x="252084" y="44432"/>
                  </a:lnTo>
                  <a:lnTo>
                    <a:pt x="252348" y="76200"/>
                  </a:lnTo>
                  <a:lnTo>
                    <a:pt x="328168" y="37465"/>
                  </a:lnTo>
                  <a:lnTo>
                    <a:pt x="316246" y="31623"/>
                  </a:lnTo>
                  <a:close/>
                </a:path>
                <a:path w="328294" h="76200">
                  <a:moveTo>
                    <a:pt x="251978" y="31732"/>
                  </a:moveTo>
                  <a:lnTo>
                    <a:pt x="0" y="33909"/>
                  </a:lnTo>
                  <a:lnTo>
                    <a:pt x="0" y="46609"/>
                  </a:lnTo>
                  <a:lnTo>
                    <a:pt x="252084" y="44432"/>
                  </a:lnTo>
                  <a:lnTo>
                    <a:pt x="251978" y="31732"/>
                  </a:lnTo>
                  <a:close/>
                </a:path>
                <a:path w="328294" h="76200">
                  <a:moveTo>
                    <a:pt x="264668" y="31623"/>
                  </a:moveTo>
                  <a:lnTo>
                    <a:pt x="251978" y="31732"/>
                  </a:lnTo>
                  <a:lnTo>
                    <a:pt x="252084" y="44432"/>
                  </a:lnTo>
                  <a:lnTo>
                    <a:pt x="264794" y="44323"/>
                  </a:lnTo>
                  <a:lnTo>
                    <a:pt x="264668" y="31623"/>
                  </a:lnTo>
                  <a:close/>
                </a:path>
                <a:path w="328294" h="76200">
                  <a:moveTo>
                    <a:pt x="251713" y="0"/>
                  </a:moveTo>
                  <a:lnTo>
                    <a:pt x="251978" y="31732"/>
                  </a:lnTo>
                  <a:lnTo>
                    <a:pt x="316246" y="31623"/>
                  </a:lnTo>
                  <a:lnTo>
                    <a:pt x="251713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3583" y="2301239"/>
              <a:ext cx="76200" cy="18224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63723" y="2296668"/>
              <a:ext cx="76200" cy="18224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94988" y="2296668"/>
              <a:ext cx="76200" cy="18224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83583" y="2832544"/>
            <a:ext cx="4971415" cy="57150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R="35560" algn="ctr">
              <a:lnSpc>
                <a:spcPct val="100000"/>
              </a:lnSpc>
            </a:pPr>
            <a:r>
              <a:rPr sz="1000" spc="-70" dirty="0">
                <a:solidFill>
                  <a:srgbClr val="6AA84F"/>
                </a:solidFill>
                <a:latin typeface="Tahoma"/>
                <a:cs typeface="Tahoma"/>
              </a:rPr>
              <a:t>...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ahoma"/>
              <a:cs typeface="Tahoma"/>
            </a:endParaRPr>
          </a:p>
          <a:p>
            <a:pPr marR="35560" algn="ctr">
              <a:lnSpc>
                <a:spcPct val="100000"/>
              </a:lnSpc>
              <a:spcBef>
                <a:spcPts val="5"/>
              </a:spcBef>
            </a:pPr>
            <a:r>
              <a:rPr sz="1000" spc="-70" dirty="0">
                <a:solidFill>
                  <a:srgbClr val="6AA84F"/>
                </a:solidFill>
                <a:latin typeface="Tahoma"/>
                <a:cs typeface="Tahoma"/>
              </a:rPr>
              <a:t>...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R="52705" algn="ctr">
              <a:lnSpc>
                <a:spcPct val="100000"/>
              </a:lnSpc>
              <a:spcBef>
                <a:spcPts val="844"/>
              </a:spcBef>
            </a:pPr>
            <a:r>
              <a:rPr sz="1000" spc="-70" dirty="0">
                <a:solidFill>
                  <a:srgbClr val="6AA84F"/>
                </a:solidFill>
                <a:latin typeface="Tahoma"/>
                <a:cs typeface="Tahoma"/>
              </a:rPr>
              <a:t>...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54872" y="3076258"/>
            <a:ext cx="724535" cy="85725"/>
          </a:xfrm>
          <a:custGeom>
            <a:avLst/>
            <a:gdLst/>
            <a:ahLst/>
            <a:cxnLst/>
            <a:rect l="l" t="t" r="r" b="b"/>
            <a:pathLst>
              <a:path w="724535" h="85725">
                <a:moveTo>
                  <a:pt x="638428" y="0"/>
                </a:moveTo>
                <a:lnTo>
                  <a:pt x="657506" y="28573"/>
                </a:lnTo>
                <a:lnTo>
                  <a:pt x="667003" y="28575"/>
                </a:lnTo>
                <a:lnTo>
                  <a:pt x="667003" y="57150"/>
                </a:lnTo>
                <a:lnTo>
                  <a:pt x="657450" y="57150"/>
                </a:lnTo>
                <a:lnTo>
                  <a:pt x="638428" y="85725"/>
                </a:lnTo>
                <a:lnTo>
                  <a:pt x="695494" y="57150"/>
                </a:lnTo>
                <a:lnTo>
                  <a:pt x="667003" y="57150"/>
                </a:lnTo>
                <a:lnTo>
                  <a:pt x="695498" y="57148"/>
                </a:lnTo>
                <a:lnTo>
                  <a:pt x="724153" y="42799"/>
                </a:lnTo>
                <a:lnTo>
                  <a:pt x="638428" y="0"/>
                </a:lnTo>
                <a:close/>
              </a:path>
              <a:path w="724535" h="85725">
                <a:moveTo>
                  <a:pt x="667003" y="42799"/>
                </a:moveTo>
                <a:lnTo>
                  <a:pt x="657452" y="57148"/>
                </a:lnTo>
                <a:lnTo>
                  <a:pt x="667003" y="57150"/>
                </a:lnTo>
                <a:lnTo>
                  <a:pt x="667003" y="42799"/>
                </a:lnTo>
                <a:close/>
              </a:path>
              <a:path w="724535" h="85725">
                <a:moveTo>
                  <a:pt x="0" y="28448"/>
                </a:moveTo>
                <a:lnTo>
                  <a:pt x="0" y="57023"/>
                </a:lnTo>
                <a:lnTo>
                  <a:pt x="657452" y="57148"/>
                </a:lnTo>
                <a:lnTo>
                  <a:pt x="667003" y="42799"/>
                </a:lnTo>
                <a:lnTo>
                  <a:pt x="657506" y="28573"/>
                </a:lnTo>
                <a:lnTo>
                  <a:pt x="0" y="28448"/>
                </a:lnTo>
                <a:close/>
              </a:path>
              <a:path w="724535" h="85725">
                <a:moveTo>
                  <a:pt x="657506" y="28573"/>
                </a:moveTo>
                <a:lnTo>
                  <a:pt x="667003" y="42799"/>
                </a:lnTo>
                <a:lnTo>
                  <a:pt x="667003" y="28575"/>
                </a:lnTo>
                <a:lnTo>
                  <a:pt x="657506" y="28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504514" y="2336483"/>
            <a:ext cx="4770120" cy="680085"/>
            <a:chOff x="239268" y="1790700"/>
            <a:chExt cx="4770120" cy="680085"/>
          </a:xfrm>
        </p:grpSpPr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55008" y="2308859"/>
              <a:ext cx="754379" cy="16154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90216" y="2311908"/>
              <a:ext cx="755904" cy="1569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0076" y="2311908"/>
              <a:ext cx="754380" cy="15697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0515" y="1790700"/>
              <a:ext cx="361188" cy="3337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34184" y="1790700"/>
              <a:ext cx="359663" cy="33375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53256" y="1790700"/>
              <a:ext cx="359663" cy="33375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268" y="1937004"/>
              <a:ext cx="396240" cy="10972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20012" y="1845564"/>
              <a:ext cx="396239" cy="10972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32532" y="1845564"/>
              <a:ext cx="396239" cy="10972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67456" y="1840992"/>
              <a:ext cx="502920" cy="109728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699955" y="2645347"/>
            <a:ext cx="14566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Intermediate  </a:t>
            </a:r>
            <a:r>
              <a:rPr sz="2000" spc="-5" dirty="0">
                <a:latin typeface="Tahoma"/>
                <a:cs typeface="Tahoma"/>
              </a:rPr>
              <a:t>layers </a:t>
            </a:r>
            <a:r>
              <a:rPr sz="2000" spc="-15" dirty="0">
                <a:latin typeface="Tahoma"/>
                <a:cs typeface="Tahoma"/>
              </a:rPr>
              <a:t>and 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activations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0" name="object 7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492566" y="2443162"/>
            <a:ext cx="3581400" cy="316992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15425" y="1906715"/>
            <a:ext cx="3558539" cy="31851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92566" y="1563815"/>
            <a:ext cx="955548" cy="234696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8483162" y="3053525"/>
            <a:ext cx="85725" cy="667385"/>
          </a:xfrm>
          <a:custGeom>
            <a:avLst/>
            <a:gdLst/>
            <a:ahLst/>
            <a:cxnLst/>
            <a:rect l="l" t="t" r="r" b="b"/>
            <a:pathLst>
              <a:path w="85725" h="667385">
                <a:moveTo>
                  <a:pt x="42925" y="57150"/>
                </a:moveTo>
                <a:lnTo>
                  <a:pt x="28659" y="66646"/>
                </a:lnTo>
                <a:lnTo>
                  <a:pt x="28575" y="666876"/>
                </a:lnTo>
                <a:lnTo>
                  <a:pt x="57150" y="666876"/>
                </a:lnTo>
                <a:lnTo>
                  <a:pt x="57150" y="66646"/>
                </a:lnTo>
                <a:lnTo>
                  <a:pt x="42925" y="57150"/>
                </a:lnTo>
                <a:close/>
              </a:path>
              <a:path w="85725" h="667385">
                <a:moveTo>
                  <a:pt x="42925" y="0"/>
                </a:moveTo>
                <a:lnTo>
                  <a:pt x="0" y="85725"/>
                </a:lnTo>
                <a:lnTo>
                  <a:pt x="28575" y="66703"/>
                </a:lnTo>
                <a:lnTo>
                  <a:pt x="28575" y="57150"/>
                </a:lnTo>
                <a:lnTo>
                  <a:pt x="71458" y="57150"/>
                </a:lnTo>
                <a:lnTo>
                  <a:pt x="42925" y="0"/>
                </a:lnTo>
                <a:close/>
              </a:path>
              <a:path w="85725" h="667385">
                <a:moveTo>
                  <a:pt x="71458" y="57150"/>
                </a:moveTo>
                <a:lnTo>
                  <a:pt x="57150" y="57150"/>
                </a:lnTo>
                <a:lnTo>
                  <a:pt x="57234" y="66703"/>
                </a:lnTo>
                <a:lnTo>
                  <a:pt x="85725" y="85725"/>
                </a:lnTo>
                <a:lnTo>
                  <a:pt x="71458" y="57150"/>
                </a:lnTo>
                <a:close/>
              </a:path>
              <a:path w="85725" h="667385">
                <a:moveTo>
                  <a:pt x="42925" y="57150"/>
                </a:moveTo>
                <a:lnTo>
                  <a:pt x="28575" y="57150"/>
                </a:lnTo>
                <a:lnTo>
                  <a:pt x="28575" y="66703"/>
                </a:lnTo>
                <a:lnTo>
                  <a:pt x="42925" y="57150"/>
                </a:lnTo>
                <a:close/>
              </a:path>
              <a:path w="85725" h="667385">
                <a:moveTo>
                  <a:pt x="57150" y="57150"/>
                </a:moveTo>
                <a:lnTo>
                  <a:pt x="42925" y="57150"/>
                </a:lnTo>
                <a:lnTo>
                  <a:pt x="57150" y="66646"/>
                </a:lnTo>
                <a:lnTo>
                  <a:pt x="57150" y="5715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261934" y="3748722"/>
            <a:ext cx="4201160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40055" algn="l"/>
                <a:tab pos="440690" algn="l"/>
              </a:tabLst>
            </a:pPr>
            <a:r>
              <a:rPr sz="1800" spc="50" dirty="0">
                <a:solidFill>
                  <a:srgbClr val="E69138"/>
                </a:solidFill>
                <a:latin typeface="Tahoma"/>
                <a:cs typeface="Tahoma"/>
              </a:rPr>
              <a:t>Get</a:t>
            </a:r>
            <a:r>
              <a:rPr sz="18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800" spc="-9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E69138"/>
                </a:solidFill>
                <a:latin typeface="Tahoma"/>
                <a:cs typeface="Tahoma"/>
              </a:rPr>
              <a:t>states</a:t>
            </a:r>
            <a:r>
              <a:rPr sz="18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E69138"/>
                </a:solidFill>
                <a:latin typeface="Tahoma"/>
                <a:cs typeface="Tahoma"/>
              </a:rPr>
              <a:t>for</a:t>
            </a:r>
            <a:r>
              <a:rPr sz="1800" spc="-114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E69138"/>
                </a:solidFill>
                <a:latin typeface="Tahoma"/>
                <a:cs typeface="Tahoma"/>
              </a:rPr>
              <a:t>current</a:t>
            </a:r>
            <a:r>
              <a:rPr sz="1800" spc="-1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E69138"/>
                </a:solidFill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  <a:p>
            <a:pPr marL="493395" indent="-48133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493395" algn="l"/>
                <a:tab pos="494030" algn="l"/>
              </a:tabLst>
            </a:pPr>
            <a:r>
              <a:rPr sz="1800" spc="-5" dirty="0">
                <a:solidFill>
                  <a:srgbClr val="6AA84F"/>
                </a:solidFill>
                <a:latin typeface="Tahoma"/>
                <a:cs typeface="Tahoma"/>
              </a:rPr>
              <a:t>Pass</a:t>
            </a:r>
            <a:r>
              <a:rPr sz="1800" spc="-12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AA84F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AA84F"/>
                </a:solidFill>
                <a:latin typeface="Tahoma"/>
                <a:cs typeface="Tahoma"/>
              </a:rPr>
              <a:t>activations</a:t>
            </a:r>
            <a:r>
              <a:rPr sz="18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6AA84F"/>
                </a:solidFill>
                <a:latin typeface="Tahoma"/>
                <a:cs typeface="Tahoma"/>
              </a:rPr>
              <a:t>to</a:t>
            </a:r>
            <a:r>
              <a:rPr sz="18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AA84F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AA84F"/>
                </a:solidFill>
                <a:latin typeface="Tahoma"/>
                <a:cs typeface="Tahoma"/>
              </a:rPr>
              <a:t>next</a:t>
            </a:r>
            <a:r>
              <a:rPr sz="18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6AA84F"/>
                </a:solidFill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258375" y="3344481"/>
            <a:ext cx="908050" cy="85725"/>
          </a:xfrm>
          <a:custGeom>
            <a:avLst/>
            <a:gdLst/>
            <a:ahLst/>
            <a:cxnLst/>
            <a:rect l="l" t="t" r="r" b="b"/>
            <a:pathLst>
              <a:path w="908050" h="85725">
                <a:moveTo>
                  <a:pt x="822071" y="0"/>
                </a:moveTo>
                <a:lnTo>
                  <a:pt x="841148" y="28573"/>
                </a:lnTo>
                <a:lnTo>
                  <a:pt x="850646" y="28575"/>
                </a:lnTo>
                <a:lnTo>
                  <a:pt x="850646" y="57150"/>
                </a:lnTo>
                <a:lnTo>
                  <a:pt x="841092" y="57150"/>
                </a:lnTo>
                <a:lnTo>
                  <a:pt x="822071" y="85725"/>
                </a:lnTo>
                <a:lnTo>
                  <a:pt x="879136" y="57150"/>
                </a:lnTo>
                <a:lnTo>
                  <a:pt x="850646" y="57150"/>
                </a:lnTo>
                <a:lnTo>
                  <a:pt x="879139" y="57148"/>
                </a:lnTo>
                <a:lnTo>
                  <a:pt x="907796" y="42799"/>
                </a:lnTo>
                <a:lnTo>
                  <a:pt x="822071" y="0"/>
                </a:lnTo>
                <a:close/>
              </a:path>
              <a:path w="908050" h="85725">
                <a:moveTo>
                  <a:pt x="850646" y="42799"/>
                </a:moveTo>
                <a:lnTo>
                  <a:pt x="841093" y="57148"/>
                </a:lnTo>
                <a:lnTo>
                  <a:pt x="850646" y="57150"/>
                </a:lnTo>
                <a:lnTo>
                  <a:pt x="850646" y="42799"/>
                </a:lnTo>
                <a:close/>
              </a:path>
              <a:path w="908050" h="85725">
                <a:moveTo>
                  <a:pt x="0" y="28448"/>
                </a:moveTo>
                <a:lnTo>
                  <a:pt x="0" y="57023"/>
                </a:lnTo>
                <a:lnTo>
                  <a:pt x="841093" y="57148"/>
                </a:lnTo>
                <a:lnTo>
                  <a:pt x="850646" y="42799"/>
                </a:lnTo>
                <a:lnTo>
                  <a:pt x="841148" y="28573"/>
                </a:lnTo>
                <a:lnTo>
                  <a:pt x="0" y="28448"/>
                </a:lnTo>
                <a:close/>
              </a:path>
              <a:path w="908050" h="85725">
                <a:moveTo>
                  <a:pt x="841148" y="28573"/>
                </a:moveTo>
                <a:lnTo>
                  <a:pt x="850646" y="42799"/>
                </a:lnTo>
                <a:lnTo>
                  <a:pt x="850646" y="28575"/>
                </a:lnTo>
                <a:lnTo>
                  <a:pt x="841148" y="28573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273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27586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8107680" cy="12236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90" dirty="0">
                <a:latin typeface="Tahoma"/>
                <a:cs typeface="Tahoma"/>
              </a:rPr>
              <a:t>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bidirectional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RNNs,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outputs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take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information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from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past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5"/>
              </a:spcBef>
            </a:pP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future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5" dirty="0">
                <a:latin typeface="Tahoma"/>
                <a:cs typeface="Tahoma"/>
              </a:rPr>
              <a:t>Deep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more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one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layer,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which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helps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complex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tasks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071" y="2189988"/>
            <a:ext cx="2540507" cy="25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960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65" dirty="0"/>
              <a:t>N</a:t>
            </a:r>
            <a:r>
              <a:rPr spc="25" dirty="0"/>
              <a:t>-</a:t>
            </a:r>
            <a:r>
              <a:rPr spc="-55" dirty="0"/>
              <a:t>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1252727"/>
            <a:ext cx="1188720" cy="2941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8755" y="1126236"/>
            <a:ext cx="1385316" cy="5471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2723" y="1367027"/>
            <a:ext cx="182880" cy="655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5802" y="2558986"/>
            <a:ext cx="6333490" cy="371475"/>
            <a:chOff x="705802" y="2558986"/>
            <a:chExt cx="6333490" cy="371475"/>
          </a:xfrm>
        </p:grpSpPr>
        <p:sp>
          <p:nvSpPr>
            <p:cNvPr id="7" name="object 7"/>
            <p:cNvSpPr/>
            <p:nvPr/>
          </p:nvSpPr>
          <p:spPr>
            <a:xfrm>
              <a:off x="720090" y="2573273"/>
              <a:ext cx="6304915" cy="342900"/>
            </a:xfrm>
            <a:custGeom>
              <a:avLst/>
              <a:gdLst/>
              <a:ahLst/>
              <a:cxnLst/>
              <a:rect l="l" t="t" r="r" b="b"/>
              <a:pathLst>
                <a:path w="6304915" h="342900">
                  <a:moveTo>
                    <a:pt x="0" y="342900"/>
                  </a:moveTo>
                  <a:lnTo>
                    <a:pt x="6304788" y="342900"/>
                  </a:lnTo>
                  <a:lnTo>
                    <a:pt x="6304788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532" y="2628899"/>
              <a:ext cx="1712976" cy="295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1404" y="2628899"/>
              <a:ext cx="3939540" cy="2956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4516" y="2744723"/>
              <a:ext cx="182880" cy="6553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324350" y="1334388"/>
            <a:ext cx="935990" cy="85725"/>
          </a:xfrm>
          <a:custGeom>
            <a:avLst/>
            <a:gdLst/>
            <a:ahLst/>
            <a:cxnLst/>
            <a:rect l="l" t="t" r="r" b="b"/>
            <a:pathLst>
              <a:path w="935989" h="85725">
                <a:moveTo>
                  <a:pt x="907289" y="28448"/>
                </a:moveTo>
                <a:lnTo>
                  <a:pt x="878459" y="28448"/>
                </a:lnTo>
                <a:lnTo>
                  <a:pt x="878586" y="57023"/>
                </a:lnTo>
                <a:lnTo>
                  <a:pt x="869137" y="57055"/>
                </a:lnTo>
                <a:lnTo>
                  <a:pt x="850138" y="85725"/>
                </a:lnTo>
                <a:lnTo>
                  <a:pt x="935736" y="42545"/>
                </a:lnTo>
                <a:lnTo>
                  <a:pt x="907289" y="28448"/>
                </a:lnTo>
                <a:close/>
              </a:path>
              <a:path w="935989" h="85725">
                <a:moveTo>
                  <a:pt x="868983" y="28480"/>
                </a:moveTo>
                <a:lnTo>
                  <a:pt x="0" y="31496"/>
                </a:lnTo>
                <a:lnTo>
                  <a:pt x="0" y="60071"/>
                </a:lnTo>
                <a:lnTo>
                  <a:pt x="869137" y="57055"/>
                </a:lnTo>
                <a:lnTo>
                  <a:pt x="878523" y="42893"/>
                </a:lnTo>
                <a:lnTo>
                  <a:pt x="878415" y="42545"/>
                </a:lnTo>
                <a:lnTo>
                  <a:pt x="868983" y="28480"/>
                </a:lnTo>
                <a:close/>
              </a:path>
              <a:path w="935989" h="85725">
                <a:moveTo>
                  <a:pt x="878523" y="42893"/>
                </a:moveTo>
                <a:lnTo>
                  <a:pt x="869137" y="57055"/>
                </a:lnTo>
                <a:lnTo>
                  <a:pt x="878586" y="57023"/>
                </a:lnTo>
                <a:lnTo>
                  <a:pt x="878523" y="42893"/>
                </a:lnTo>
                <a:close/>
              </a:path>
              <a:path w="935989" h="85725">
                <a:moveTo>
                  <a:pt x="878459" y="28448"/>
                </a:moveTo>
                <a:lnTo>
                  <a:pt x="868983" y="28480"/>
                </a:lnTo>
                <a:lnTo>
                  <a:pt x="878522" y="42704"/>
                </a:lnTo>
                <a:lnTo>
                  <a:pt x="878459" y="28448"/>
                </a:lnTo>
                <a:close/>
              </a:path>
              <a:path w="935989" h="85725">
                <a:moveTo>
                  <a:pt x="849884" y="0"/>
                </a:moveTo>
                <a:lnTo>
                  <a:pt x="868983" y="28480"/>
                </a:lnTo>
                <a:lnTo>
                  <a:pt x="907289" y="28448"/>
                </a:lnTo>
                <a:lnTo>
                  <a:pt x="849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327" y="1863851"/>
            <a:ext cx="1661160" cy="2956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40151" y="1737360"/>
            <a:ext cx="1760220" cy="5486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8879" y="1979676"/>
            <a:ext cx="182880" cy="6400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731890" y="1210182"/>
            <a:ext cx="1001394" cy="953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4D79"/>
                </a:solidFill>
                <a:latin typeface="Tahoma"/>
                <a:cs typeface="Tahoma"/>
              </a:rPr>
              <a:t>Bigrams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solidFill>
                  <a:srgbClr val="A64D79"/>
                </a:solidFill>
                <a:latin typeface="Tahoma"/>
                <a:cs typeface="Tahoma"/>
              </a:rPr>
              <a:t>Tr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igrams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896" y="3267836"/>
            <a:ext cx="751840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15" dirty="0">
                <a:latin typeface="Tahoma"/>
                <a:cs typeface="Tahoma"/>
              </a:rPr>
              <a:t>Large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N-grams</a:t>
            </a:r>
            <a:r>
              <a:rPr sz="2000" spc="39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capture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dependencies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between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150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55" dirty="0">
                <a:latin typeface="Tahoma"/>
                <a:cs typeface="Tahoma"/>
              </a:rPr>
              <a:t>Need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lot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space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RAM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4755" y="1732788"/>
            <a:ext cx="6314440" cy="573405"/>
          </a:xfrm>
          <a:custGeom>
            <a:avLst/>
            <a:gdLst/>
            <a:ahLst/>
            <a:cxnLst/>
            <a:rect l="l" t="t" r="r" b="b"/>
            <a:pathLst>
              <a:path w="6314440" h="573405">
                <a:moveTo>
                  <a:pt x="6313932" y="0"/>
                </a:moveTo>
                <a:lnTo>
                  <a:pt x="0" y="0"/>
                </a:lnTo>
                <a:lnTo>
                  <a:pt x="0" y="573024"/>
                </a:lnTo>
                <a:lnTo>
                  <a:pt x="6313932" y="573024"/>
                </a:lnTo>
                <a:lnTo>
                  <a:pt x="6313932" y="0"/>
                </a:lnTo>
                <a:close/>
              </a:path>
            </a:pathLst>
          </a:custGeom>
          <a:solidFill>
            <a:srgbClr val="FFFFFF">
              <a:alpha val="8823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861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3876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50" dirty="0"/>
              <a:t>RNNs and  Vanishing  Gradients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92658" y="1434464"/>
            <a:ext cx="49199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353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67665" algn="l"/>
                <a:tab pos="368300" algn="l"/>
              </a:tabLst>
            </a:pPr>
            <a:r>
              <a:rPr sz="2000" spc="25" dirty="0">
                <a:latin typeface="Tahoma"/>
                <a:cs typeface="Tahoma"/>
              </a:rPr>
              <a:t>Back</a:t>
            </a:r>
            <a:r>
              <a:rPr sz="2000" spc="30" dirty="0">
                <a:latin typeface="Tahoma"/>
                <a:cs typeface="Tahoma"/>
              </a:rPr>
              <a:t>p</a:t>
            </a:r>
            <a:r>
              <a:rPr sz="2000" spc="25" dirty="0">
                <a:latin typeface="Tahoma"/>
                <a:cs typeface="Tahoma"/>
              </a:rPr>
              <a:t>ro</a:t>
            </a:r>
            <a:r>
              <a:rPr sz="2000" spc="15" dirty="0">
                <a:latin typeface="Tahoma"/>
                <a:cs typeface="Tahoma"/>
              </a:rPr>
              <a:t>p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through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●"/>
            </a:pPr>
            <a:endParaRPr sz="1950">
              <a:latin typeface="Tahoma"/>
              <a:cs typeface="Tahoma"/>
            </a:endParaRPr>
          </a:p>
          <a:p>
            <a:pPr marL="367665" indent="-343535">
              <a:lnSpc>
                <a:spcPct val="100000"/>
              </a:lnSpc>
              <a:buSzPct val="90000"/>
              <a:buChar char="●"/>
              <a:tabLst>
                <a:tab pos="367665" algn="l"/>
                <a:tab pos="368300" algn="l"/>
              </a:tabLst>
            </a:pP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vanishing/exploding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gradients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●"/>
            </a:pPr>
            <a:endParaRPr sz="195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15" dirty="0">
                <a:latin typeface="Tahoma"/>
                <a:cs typeface="Tahoma"/>
              </a:rPr>
              <a:t>Solutions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7218" y="1953613"/>
            <a:ext cx="1485917" cy="17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9528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RNNs:</a:t>
            </a:r>
            <a:r>
              <a:rPr spc="-160" dirty="0"/>
              <a:t> </a:t>
            </a:r>
            <a:r>
              <a:rPr spc="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750" y="1240358"/>
            <a:ext cx="5092065" cy="89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Captures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dependencies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within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short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range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000" spc="-10" dirty="0">
                <a:latin typeface="Tahoma"/>
                <a:cs typeface="Tahoma"/>
              </a:rPr>
              <a:t>Takes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up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less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RAM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other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n-gram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models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800" y="1233614"/>
            <a:ext cx="315595" cy="276225"/>
            <a:chOff x="362800" y="1233614"/>
            <a:chExt cx="315595" cy="276225"/>
          </a:xfrm>
        </p:grpSpPr>
        <p:sp>
          <p:nvSpPr>
            <p:cNvPr id="5" name="object 5"/>
            <p:cNvSpPr/>
            <p:nvPr/>
          </p:nvSpPr>
          <p:spPr>
            <a:xfrm>
              <a:off x="367563" y="1238249"/>
              <a:ext cx="306070" cy="266700"/>
            </a:xfrm>
            <a:custGeom>
              <a:avLst/>
              <a:gdLst/>
              <a:ahLst/>
              <a:cxnLst/>
              <a:rect l="l" t="t" r="r" b="b"/>
              <a:pathLst>
                <a:path w="306070" h="266700">
                  <a:moveTo>
                    <a:pt x="305765" y="90170"/>
                  </a:moveTo>
                  <a:lnTo>
                    <a:pt x="195541" y="90170"/>
                  </a:lnTo>
                  <a:lnTo>
                    <a:pt x="195541" y="0"/>
                  </a:lnTo>
                  <a:lnTo>
                    <a:pt x="110223" y="0"/>
                  </a:lnTo>
                  <a:lnTo>
                    <a:pt x="110223" y="90170"/>
                  </a:lnTo>
                  <a:lnTo>
                    <a:pt x="0" y="90170"/>
                  </a:lnTo>
                  <a:lnTo>
                    <a:pt x="0" y="176530"/>
                  </a:lnTo>
                  <a:lnTo>
                    <a:pt x="110223" y="176530"/>
                  </a:lnTo>
                  <a:lnTo>
                    <a:pt x="110223" y="266700"/>
                  </a:lnTo>
                  <a:lnTo>
                    <a:pt x="195541" y="266700"/>
                  </a:lnTo>
                  <a:lnTo>
                    <a:pt x="195541" y="176530"/>
                  </a:lnTo>
                  <a:lnTo>
                    <a:pt x="305765" y="176530"/>
                  </a:lnTo>
                  <a:lnTo>
                    <a:pt x="305765" y="9017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563" y="1238377"/>
              <a:ext cx="306070" cy="266700"/>
            </a:xfrm>
            <a:custGeom>
              <a:avLst/>
              <a:gdLst/>
              <a:ahLst/>
              <a:cxnLst/>
              <a:rect l="l" t="t" r="r" b="b"/>
              <a:pathLst>
                <a:path w="306070" h="266700">
                  <a:moveTo>
                    <a:pt x="0" y="90550"/>
                  </a:moveTo>
                  <a:lnTo>
                    <a:pt x="110223" y="90550"/>
                  </a:lnTo>
                  <a:lnTo>
                    <a:pt x="110223" y="0"/>
                  </a:lnTo>
                  <a:lnTo>
                    <a:pt x="195541" y="0"/>
                  </a:lnTo>
                  <a:lnTo>
                    <a:pt x="195541" y="90550"/>
                  </a:lnTo>
                  <a:lnTo>
                    <a:pt x="305765" y="90550"/>
                  </a:lnTo>
                  <a:lnTo>
                    <a:pt x="305765" y="175895"/>
                  </a:lnTo>
                  <a:lnTo>
                    <a:pt x="195541" y="175895"/>
                  </a:lnTo>
                  <a:lnTo>
                    <a:pt x="195541" y="266446"/>
                  </a:lnTo>
                  <a:lnTo>
                    <a:pt x="110223" y="266446"/>
                  </a:lnTo>
                  <a:lnTo>
                    <a:pt x="110223" y="175895"/>
                  </a:lnTo>
                  <a:lnTo>
                    <a:pt x="0" y="175895"/>
                  </a:lnTo>
                  <a:lnTo>
                    <a:pt x="0" y="90550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2800" y="1836864"/>
            <a:ext cx="315595" cy="274955"/>
            <a:chOff x="362800" y="1836864"/>
            <a:chExt cx="315595" cy="274955"/>
          </a:xfrm>
        </p:grpSpPr>
        <p:sp>
          <p:nvSpPr>
            <p:cNvPr id="8" name="object 8"/>
            <p:cNvSpPr/>
            <p:nvPr/>
          </p:nvSpPr>
          <p:spPr>
            <a:xfrm>
              <a:off x="367563" y="1841499"/>
              <a:ext cx="306070" cy="265430"/>
            </a:xfrm>
            <a:custGeom>
              <a:avLst/>
              <a:gdLst/>
              <a:ahLst/>
              <a:cxnLst/>
              <a:rect l="l" t="t" r="r" b="b"/>
              <a:pathLst>
                <a:path w="306070" h="265430">
                  <a:moveTo>
                    <a:pt x="305765" y="90170"/>
                  </a:moveTo>
                  <a:lnTo>
                    <a:pt x="195364" y="90170"/>
                  </a:lnTo>
                  <a:lnTo>
                    <a:pt x="195364" y="0"/>
                  </a:lnTo>
                  <a:lnTo>
                    <a:pt x="110401" y="0"/>
                  </a:lnTo>
                  <a:lnTo>
                    <a:pt x="110401" y="90170"/>
                  </a:lnTo>
                  <a:lnTo>
                    <a:pt x="0" y="90170"/>
                  </a:lnTo>
                  <a:lnTo>
                    <a:pt x="0" y="175260"/>
                  </a:lnTo>
                  <a:lnTo>
                    <a:pt x="110401" y="175260"/>
                  </a:lnTo>
                  <a:lnTo>
                    <a:pt x="110401" y="265430"/>
                  </a:lnTo>
                  <a:lnTo>
                    <a:pt x="195364" y="265430"/>
                  </a:lnTo>
                  <a:lnTo>
                    <a:pt x="195364" y="175260"/>
                  </a:lnTo>
                  <a:lnTo>
                    <a:pt x="305765" y="175260"/>
                  </a:lnTo>
                  <a:lnTo>
                    <a:pt x="305765" y="9017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7563" y="1841626"/>
              <a:ext cx="306070" cy="265430"/>
            </a:xfrm>
            <a:custGeom>
              <a:avLst/>
              <a:gdLst/>
              <a:ahLst/>
              <a:cxnLst/>
              <a:rect l="l" t="t" r="r" b="b"/>
              <a:pathLst>
                <a:path w="306070" h="265430">
                  <a:moveTo>
                    <a:pt x="0" y="90297"/>
                  </a:moveTo>
                  <a:lnTo>
                    <a:pt x="110401" y="90297"/>
                  </a:lnTo>
                  <a:lnTo>
                    <a:pt x="110401" y="0"/>
                  </a:lnTo>
                  <a:lnTo>
                    <a:pt x="195364" y="0"/>
                  </a:lnTo>
                  <a:lnTo>
                    <a:pt x="195364" y="90297"/>
                  </a:lnTo>
                  <a:lnTo>
                    <a:pt x="305765" y="90297"/>
                  </a:lnTo>
                  <a:lnTo>
                    <a:pt x="305765" y="175133"/>
                  </a:lnTo>
                  <a:lnTo>
                    <a:pt x="195364" y="175133"/>
                  </a:lnTo>
                  <a:lnTo>
                    <a:pt x="195364" y="265430"/>
                  </a:lnTo>
                  <a:lnTo>
                    <a:pt x="110401" y="265430"/>
                  </a:lnTo>
                  <a:lnTo>
                    <a:pt x="110401" y="175133"/>
                  </a:lnTo>
                  <a:lnTo>
                    <a:pt x="0" y="175133"/>
                  </a:lnTo>
                  <a:lnTo>
                    <a:pt x="0" y="90297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688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0254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RNNs:</a:t>
            </a:r>
            <a:r>
              <a:rPr spc="-160" dirty="0"/>
              <a:t> </a:t>
            </a:r>
            <a:r>
              <a:rPr lang="en-US" spc="5" dirty="0"/>
              <a:t>Disa</a:t>
            </a:r>
            <a:r>
              <a:rPr spc="5" dirty="0"/>
              <a:t>dvantages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78218963-258D-49A7-C705-3902B841288E}"/>
              </a:ext>
            </a:extLst>
          </p:cNvPr>
          <p:cNvSpPr txBox="1"/>
          <p:nvPr/>
        </p:nvSpPr>
        <p:spPr>
          <a:xfrm>
            <a:off x="831900" y="1198626"/>
            <a:ext cx="5008880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Tahoma"/>
                <a:cs typeface="Tahoma"/>
              </a:rPr>
              <a:t>Struggles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capture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long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term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dependencies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000" spc="30" dirty="0">
                <a:latin typeface="Tahoma"/>
                <a:cs typeface="Tahoma"/>
              </a:rPr>
              <a:t>Prone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vanishing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exploding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gradients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8" name="object 4">
            <a:extLst>
              <a:ext uri="{FF2B5EF4-FFF2-40B4-BE49-F238E27FC236}">
                <a16:creationId xmlns:a16="http://schemas.microsoft.com/office/drawing/2014/main" id="{D47C0836-F658-02BB-6A0F-2F4D0AE6FD29}"/>
              </a:ext>
            </a:extLst>
          </p:cNvPr>
          <p:cNvGrpSpPr/>
          <p:nvPr/>
        </p:nvGrpSpPr>
        <p:grpSpPr>
          <a:xfrm>
            <a:off x="355536" y="1337429"/>
            <a:ext cx="275590" cy="73025"/>
            <a:chOff x="355536" y="1337429"/>
            <a:chExt cx="275590" cy="73025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BBD00B8A-E122-43E3-65E0-C639B5451E26}"/>
                </a:ext>
              </a:extLst>
            </p:cNvPr>
            <p:cNvSpPr/>
            <p:nvPr/>
          </p:nvSpPr>
          <p:spPr>
            <a:xfrm>
              <a:off x="360299" y="1342191"/>
              <a:ext cx="266065" cy="63500"/>
            </a:xfrm>
            <a:custGeom>
              <a:avLst/>
              <a:gdLst/>
              <a:ahLst/>
              <a:cxnLst/>
              <a:rect l="l" t="t" r="r" b="b"/>
              <a:pathLst>
                <a:path w="266065" h="63500">
                  <a:moveTo>
                    <a:pt x="265442" y="0"/>
                  </a:moveTo>
                  <a:lnTo>
                    <a:pt x="0" y="0"/>
                  </a:lnTo>
                  <a:lnTo>
                    <a:pt x="0" y="63444"/>
                  </a:lnTo>
                  <a:lnTo>
                    <a:pt x="265442" y="63444"/>
                  </a:lnTo>
                  <a:lnTo>
                    <a:pt x="2654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31BF3289-8DDF-655C-8975-2A1EE3D9F778}"/>
                </a:ext>
              </a:extLst>
            </p:cNvPr>
            <p:cNvSpPr/>
            <p:nvPr/>
          </p:nvSpPr>
          <p:spPr>
            <a:xfrm>
              <a:off x="360299" y="1342191"/>
              <a:ext cx="266065" cy="63500"/>
            </a:xfrm>
            <a:custGeom>
              <a:avLst/>
              <a:gdLst/>
              <a:ahLst/>
              <a:cxnLst/>
              <a:rect l="l" t="t" r="r" b="b"/>
              <a:pathLst>
                <a:path w="266065" h="63500">
                  <a:moveTo>
                    <a:pt x="0" y="63444"/>
                  </a:moveTo>
                  <a:lnTo>
                    <a:pt x="265442" y="63444"/>
                  </a:lnTo>
                  <a:lnTo>
                    <a:pt x="265442" y="0"/>
                  </a:lnTo>
                  <a:lnTo>
                    <a:pt x="0" y="0"/>
                  </a:lnTo>
                  <a:lnTo>
                    <a:pt x="0" y="6344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7">
            <a:extLst>
              <a:ext uri="{FF2B5EF4-FFF2-40B4-BE49-F238E27FC236}">
                <a16:creationId xmlns:a16="http://schemas.microsoft.com/office/drawing/2014/main" id="{91A9F4A5-82D8-3C0A-8866-4AE59067D33C}"/>
              </a:ext>
            </a:extLst>
          </p:cNvPr>
          <p:cNvGrpSpPr/>
          <p:nvPr/>
        </p:nvGrpSpPr>
        <p:grpSpPr>
          <a:xfrm>
            <a:off x="355536" y="1888459"/>
            <a:ext cx="275590" cy="73025"/>
            <a:chOff x="355536" y="1888459"/>
            <a:chExt cx="275590" cy="73025"/>
          </a:xfrm>
        </p:grpSpPr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89CB7966-A301-069D-3854-246A8BB67B5F}"/>
                </a:ext>
              </a:extLst>
            </p:cNvPr>
            <p:cNvSpPr/>
            <p:nvPr/>
          </p:nvSpPr>
          <p:spPr>
            <a:xfrm>
              <a:off x="360299" y="1893222"/>
              <a:ext cx="266065" cy="63500"/>
            </a:xfrm>
            <a:custGeom>
              <a:avLst/>
              <a:gdLst/>
              <a:ahLst/>
              <a:cxnLst/>
              <a:rect l="l" t="t" r="r" b="b"/>
              <a:pathLst>
                <a:path w="266065" h="63500">
                  <a:moveTo>
                    <a:pt x="265442" y="0"/>
                  </a:moveTo>
                  <a:lnTo>
                    <a:pt x="0" y="0"/>
                  </a:lnTo>
                  <a:lnTo>
                    <a:pt x="0" y="63085"/>
                  </a:lnTo>
                  <a:lnTo>
                    <a:pt x="265442" y="63085"/>
                  </a:lnTo>
                  <a:lnTo>
                    <a:pt x="2654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E308B718-4E72-015B-4AD4-1D51442B0CF6}"/>
                </a:ext>
              </a:extLst>
            </p:cNvPr>
            <p:cNvSpPr/>
            <p:nvPr/>
          </p:nvSpPr>
          <p:spPr>
            <a:xfrm>
              <a:off x="360299" y="1893222"/>
              <a:ext cx="266065" cy="63500"/>
            </a:xfrm>
            <a:custGeom>
              <a:avLst/>
              <a:gdLst/>
              <a:ahLst/>
              <a:cxnLst/>
              <a:rect l="l" t="t" r="r" b="b"/>
              <a:pathLst>
                <a:path w="266065" h="63500">
                  <a:moveTo>
                    <a:pt x="0" y="63085"/>
                  </a:moveTo>
                  <a:lnTo>
                    <a:pt x="265442" y="63085"/>
                  </a:lnTo>
                  <a:lnTo>
                    <a:pt x="265442" y="0"/>
                  </a:lnTo>
                  <a:lnTo>
                    <a:pt x="0" y="0"/>
                  </a:lnTo>
                  <a:lnTo>
                    <a:pt x="0" y="63085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7809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44636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0" dirty="0"/>
              <a:t>RNN</a:t>
            </a:r>
            <a:r>
              <a:rPr spc="-195" dirty="0"/>
              <a:t> </a:t>
            </a:r>
            <a:r>
              <a:rPr spc="20" dirty="0"/>
              <a:t>Basic</a:t>
            </a:r>
            <a:r>
              <a:rPr spc="-190" dirty="0"/>
              <a:t> </a:t>
            </a:r>
            <a:r>
              <a:rPr spc="15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9326" y="2946082"/>
            <a:ext cx="2357755" cy="1285875"/>
            <a:chOff x="1408366" y="2046922"/>
            <a:chExt cx="2357755" cy="1285875"/>
          </a:xfrm>
        </p:grpSpPr>
        <p:sp>
          <p:nvSpPr>
            <p:cNvPr id="4" name="object 4"/>
            <p:cNvSpPr/>
            <p:nvPr/>
          </p:nvSpPr>
          <p:spPr>
            <a:xfrm>
              <a:off x="1422653" y="2061210"/>
              <a:ext cx="1109980" cy="1257300"/>
            </a:xfrm>
            <a:custGeom>
              <a:avLst/>
              <a:gdLst/>
              <a:ahLst/>
              <a:cxnLst/>
              <a:rect l="l" t="t" r="r" b="b"/>
              <a:pathLst>
                <a:path w="1109980" h="1257300">
                  <a:moveTo>
                    <a:pt x="0" y="1257300"/>
                  </a:moveTo>
                  <a:lnTo>
                    <a:pt x="1109472" y="1257300"/>
                  </a:lnTo>
                  <a:lnTo>
                    <a:pt x="1109472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5465" y="2061210"/>
              <a:ext cx="1165860" cy="1257300"/>
            </a:xfrm>
            <a:custGeom>
              <a:avLst/>
              <a:gdLst/>
              <a:ahLst/>
              <a:cxnLst/>
              <a:rect l="l" t="t" r="r" b="b"/>
              <a:pathLst>
                <a:path w="1165860" h="1257300">
                  <a:moveTo>
                    <a:pt x="0" y="1257300"/>
                  </a:moveTo>
                  <a:lnTo>
                    <a:pt x="1165859" y="1257300"/>
                  </a:lnTo>
                  <a:lnTo>
                    <a:pt x="1165859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28574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78267" y="2476499"/>
            <a:ext cx="1235075" cy="1696720"/>
            <a:chOff x="7417307" y="1577339"/>
            <a:chExt cx="1235075" cy="1696720"/>
          </a:xfrm>
        </p:grpSpPr>
        <p:sp>
          <p:nvSpPr>
            <p:cNvPr id="7" name="object 7"/>
            <p:cNvSpPr/>
            <p:nvPr/>
          </p:nvSpPr>
          <p:spPr>
            <a:xfrm>
              <a:off x="8252459" y="1577339"/>
              <a:ext cx="76200" cy="695960"/>
            </a:xfrm>
            <a:custGeom>
              <a:avLst/>
              <a:gdLst/>
              <a:ahLst/>
              <a:cxnLst/>
              <a:rect l="l" t="t" r="r" b="b"/>
              <a:pathLst>
                <a:path w="76200" h="69596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695706"/>
                  </a:lnTo>
                  <a:lnTo>
                    <a:pt x="44450" y="695706"/>
                  </a:lnTo>
                  <a:lnTo>
                    <a:pt x="44450" y="63500"/>
                  </a:lnTo>
                  <a:close/>
                </a:path>
                <a:path w="76200" h="69596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9596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46135" y="2272283"/>
              <a:ext cx="690880" cy="632460"/>
            </a:xfrm>
            <a:custGeom>
              <a:avLst/>
              <a:gdLst/>
              <a:ahLst/>
              <a:cxnLst/>
              <a:rect l="l" t="t" r="r" b="b"/>
              <a:pathLst>
                <a:path w="690879" h="632460">
                  <a:moveTo>
                    <a:pt x="0" y="632459"/>
                  </a:moveTo>
                  <a:lnTo>
                    <a:pt x="690372" y="632459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7308" y="2551175"/>
              <a:ext cx="909319" cy="722630"/>
            </a:xfrm>
            <a:custGeom>
              <a:avLst/>
              <a:gdLst/>
              <a:ahLst/>
              <a:cxnLst/>
              <a:rect l="l" t="t" r="r" b="b"/>
              <a:pathLst>
                <a:path w="909320" h="722629">
                  <a:moveTo>
                    <a:pt x="528955" y="38100"/>
                  </a:moveTo>
                  <a:lnTo>
                    <a:pt x="516255" y="31750"/>
                  </a:lnTo>
                  <a:lnTo>
                    <a:pt x="452755" y="0"/>
                  </a:lnTo>
                  <a:lnTo>
                    <a:pt x="45275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52755" y="44450"/>
                  </a:lnTo>
                  <a:lnTo>
                    <a:pt x="452755" y="76200"/>
                  </a:lnTo>
                  <a:lnTo>
                    <a:pt x="516255" y="44450"/>
                  </a:lnTo>
                  <a:lnTo>
                    <a:pt x="528955" y="38100"/>
                  </a:lnTo>
                  <a:close/>
                </a:path>
                <a:path w="909320" h="722629">
                  <a:moveTo>
                    <a:pt x="909320" y="431038"/>
                  </a:moveTo>
                  <a:lnTo>
                    <a:pt x="902830" y="416814"/>
                  </a:lnTo>
                  <a:lnTo>
                    <a:pt x="874014" y="353568"/>
                  </a:lnTo>
                  <a:lnTo>
                    <a:pt x="833247" y="428371"/>
                  </a:lnTo>
                  <a:lnTo>
                    <a:pt x="864933" y="429488"/>
                  </a:lnTo>
                  <a:lnTo>
                    <a:pt x="854710" y="721995"/>
                  </a:lnTo>
                  <a:lnTo>
                    <a:pt x="867410" y="722503"/>
                  </a:lnTo>
                  <a:lnTo>
                    <a:pt x="877620" y="429933"/>
                  </a:lnTo>
                  <a:lnTo>
                    <a:pt x="909320" y="43103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9703" y="2272283"/>
              <a:ext cx="347980" cy="634365"/>
            </a:xfrm>
            <a:custGeom>
              <a:avLst/>
              <a:gdLst/>
              <a:ahLst/>
              <a:cxnLst/>
              <a:rect l="l" t="t" r="r" b="b"/>
              <a:pathLst>
                <a:path w="347979" h="634364">
                  <a:moveTo>
                    <a:pt x="0" y="633983"/>
                  </a:moveTo>
                  <a:lnTo>
                    <a:pt x="347472" y="633983"/>
                  </a:lnTo>
                  <a:lnTo>
                    <a:pt x="347472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0559" y="2272283"/>
              <a:ext cx="356870" cy="634365"/>
            </a:xfrm>
            <a:custGeom>
              <a:avLst/>
              <a:gdLst/>
              <a:ahLst/>
              <a:cxnLst/>
              <a:rect l="l" t="t" r="r" b="b"/>
              <a:pathLst>
                <a:path w="356870" h="634364">
                  <a:moveTo>
                    <a:pt x="0" y="633983"/>
                  </a:moveTo>
                  <a:lnTo>
                    <a:pt x="356616" y="633983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3087" y="2272283"/>
              <a:ext cx="90170" cy="634365"/>
            </a:xfrm>
            <a:custGeom>
              <a:avLst/>
              <a:gdLst/>
              <a:ahLst/>
              <a:cxnLst/>
              <a:rect l="l" t="t" r="r" b="b"/>
              <a:pathLst>
                <a:path w="90170" h="634364">
                  <a:moveTo>
                    <a:pt x="0" y="633983"/>
                  </a:moveTo>
                  <a:lnTo>
                    <a:pt x="89915" y="633983"/>
                  </a:lnTo>
                  <a:lnTo>
                    <a:pt x="89915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3087" y="2272283"/>
              <a:ext cx="352425" cy="634365"/>
            </a:xfrm>
            <a:custGeom>
              <a:avLst/>
              <a:gdLst/>
              <a:ahLst/>
              <a:cxnLst/>
              <a:rect l="l" t="t" r="r" b="b"/>
              <a:pathLst>
                <a:path w="352425" h="634364">
                  <a:moveTo>
                    <a:pt x="0" y="633983"/>
                  </a:moveTo>
                  <a:lnTo>
                    <a:pt x="352044" y="633983"/>
                  </a:lnTo>
                  <a:lnTo>
                    <a:pt x="352044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25967" y="2272283"/>
              <a:ext cx="173990" cy="634365"/>
            </a:xfrm>
            <a:custGeom>
              <a:avLst/>
              <a:gdLst/>
              <a:ahLst/>
              <a:cxnLst/>
              <a:rect l="l" t="t" r="r" b="b"/>
              <a:pathLst>
                <a:path w="173990" h="634364">
                  <a:moveTo>
                    <a:pt x="0" y="633983"/>
                  </a:moveTo>
                  <a:lnTo>
                    <a:pt x="173735" y="63398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6823" y="2272283"/>
              <a:ext cx="182880" cy="634365"/>
            </a:xfrm>
            <a:custGeom>
              <a:avLst/>
              <a:gdLst/>
              <a:ahLst/>
              <a:cxnLst/>
              <a:rect l="l" t="t" r="r" b="b"/>
              <a:pathLst>
                <a:path w="182879" h="634364">
                  <a:moveTo>
                    <a:pt x="0" y="633983"/>
                  </a:moveTo>
                  <a:lnTo>
                    <a:pt x="182879" y="633983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3003" y="2273807"/>
              <a:ext cx="93345" cy="632460"/>
            </a:xfrm>
            <a:custGeom>
              <a:avLst/>
              <a:gdLst/>
              <a:ahLst/>
              <a:cxnLst/>
              <a:rect l="l" t="t" r="r" b="b"/>
              <a:pathLst>
                <a:path w="93345" h="632460">
                  <a:moveTo>
                    <a:pt x="92964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92964" y="63245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33003" y="2273807"/>
              <a:ext cx="93345" cy="632460"/>
            </a:xfrm>
            <a:custGeom>
              <a:avLst/>
              <a:gdLst/>
              <a:ahLst/>
              <a:cxnLst/>
              <a:rect l="l" t="t" r="r" b="b"/>
              <a:pathLst>
                <a:path w="93345" h="632460">
                  <a:moveTo>
                    <a:pt x="0" y="632459"/>
                  </a:moveTo>
                  <a:lnTo>
                    <a:pt x="92964" y="632459"/>
                  </a:lnTo>
                  <a:lnTo>
                    <a:pt x="92964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87283" y="2273807"/>
              <a:ext cx="45720" cy="632460"/>
            </a:xfrm>
            <a:custGeom>
              <a:avLst/>
              <a:gdLst/>
              <a:ahLst/>
              <a:cxnLst/>
              <a:rect l="l" t="t" r="r" b="b"/>
              <a:pathLst>
                <a:path w="45720" h="632460">
                  <a:moveTo>
                    <a:pt x="45720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45720" y="63245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87283" y="2273807"/>
              <a:ext cx="45720" cy="632460"/>
            </a:xfrm>
            <a:custGeom>
              <a:avLst/>
              <a:gdLst/>
              <a:ahLst/>
              <a:cxnLst/>
              <a:rect l="l" t="t" r="r" b="b"/>
              <a:pathLst>
                <a:path w="45720" h="632460">
                  <a:moveTo>
                    <a:pt x="0" y="632459"/>
                  </a:moveTo>
                  <a:lnTo>
                    <a:pt x="45720" y="63245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3087" y="2273807"/>
              <a:ext cx="43180" cy="632460"/>
            </a:xfrm>
            <a:custGeom>
              <a:avLst/>
              <a:gdLst/>
              <a:ahLst/>
              <a:cxnLst/>
              <a:rect l="l" t="t" r="r" b="b"/>
              <a:pathLst>
                <a:path w="43179" h="632460">
                  <a:moveTo>
                    <a:pt x="42672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42672" y="632459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43087" y="2273807"/>
              <a:ext cx="43180" cy="632460"/>
            </a:xfrm>
            <a:custGeom>
              <a:avLst/>
              <a:gdLst/>
              <a:ahLst/>
              <a:cxnLst/>
              <a:rect l="l" t="t" r="r" b="b"/>
              <a:pathLst>
                <a:path w="43179" h="632460">
                  <a:moveTo>
                    <a:pt x="0" y="632459"/>
                  </a:moveTo>
                  <a:lnTo>
                    <a:pt x="42672" y="632459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3755" y="2273807"/>
              <a:ext cx="10795" cy="632460"/>
            </a:xfrm>
            <a:custGeom>
              <a:avLst/>
              <a:gdLst/>
              <a:ahLst/>
              <a:cxnLst/>
              <a:rect l="l" t="t" r="r" b="b"/>
              <a:pathLst>
                <a:path w="10795" h="632460">
                  <a:moveTo>
                    <a:pt x="10668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10668" y="63245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53755" y="2273807"/>
              <a:ext cx="10795" cy="632460"/>
            </a:xfrm>
            <a:custGeom>
              <a:avLst/>
              <a:gdLst/>
              <a:ahLst/>
              <a:cxnLst/>
              <a:rect l="l" t="t" r="r" b="b"/>
              <a:pathLst>
                <a:path w="10795" h="632460">
                  <a:moveTo>
                    <a:pt x="0" y="632459"/>
                  </a:moveTo>
                  <a:lnTo>
                    <a:pt x="10668" y="632459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65947" y="2273807"/>
              <a:ext cx="21590" cy="632460"/>
            </a:xfrm>
            <a:custGeom>
              <a:avLst/>
              <a:gdLst/>
              <a:ahLst/>
              <a:cxnLst/>
              <a:rect l="l" t="t" r="r" b="b"/>
              <a:pathLst>
                <a:path w="21590" h="632460">
                  <a:moveTo>
                    <a:pt x="21335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21335" y="6324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5947" y="2273807"/>
              <a:ext cx="21590" cy="632460"/>
            </a:xfrm>
            <a:custGeom>
              <a:avLst/>
              <a:gdLst/>
              <a:ahLst/>
              <a:cxnLst/>
              <a:rect l="l" t="t" r="r" b="b"/>
              <a:pathLst>
                <a:path w="21590" h="632460">
                  <a:moveTo>
                    <a:pt x="0" y="632459"/>
                  </a:moveTo>
                  <a:lnTo>
                    <a:pt x="21335" y="63245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4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4715" y="3028187"/>
              <a:ext cx="243840" cy="1600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5323" y="2382011"/>
              <a:ext cx="249935" cy="1600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8139" y="1837943"/>
              <a:ext cx="320040" cy="23164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89533" y="4216984"/>
            <a:ext cx="441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69138"/>
                </a:solidFill>
                <a:latin typeface="Tahoma"/>
                <a:cs typeface="Tahoma"/>
              </a:rPr>
              <a:t>She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7182" y="2946082"/>
            <a:ext cx="4018279" cy="1285875"/>
            <a:chOff x="256222" y="2046922"/>
            <a:chExt cx="4018279" cy="1285875"/>
          </a:xfrm>
        </p:grpSpPr>
        <p:sp>
          <p:nvSpPr>
            <p:cNvPr id="31" name="object 31"/>
            <p:cNvSpPr/>
            <p:nvPr/>
          </p:nvSpPr>
          <p:spPr>
            <a:xfrm>
              <a:off x="1827276" y="2272284"/>
              <a:ext cx="344805" cy="632460"/>
            </a:xfrm>
            <a:custGeom>
              <a:avLst/>
              <a:gdLst/>
              <a:ahLst/>
              <a:cxnLst/>
              <a:rect l="l" t="t" r="r" b="b"/>
              <a:pathLst>
                <a:path w="344805" h="632460">
                  <a:moveTo>
                    <a:pt x="0" y="632459"/>
                  </a:moveTo>
                  <a:lnTo>
                    <a:pt x="344424" y="632459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7276" y="2272284"/>
              <a:ext cx="688975" cy="632460"/>
            </a:xfrm>
            <a:custGeom>
              <a:avLst/>
              <a:gdLst/>
              <a:ahLst/>
              <a:cxnLst/>
              <a:rect l="l" t="t" r="r" b="b"/>
              <a:pathLst>
                <a:path w="688975" h="632460">
                  <a:moveTo>
                    <a:pt x="0" y="632459"/>
                  </a:moveTo>
                  <a:lnTo>
                    <a:pt x="688848" y="632459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3503" y="2272284"/>
              <a:ext cx="690880" cy="632460"/>
            </a:xfrm>
            <a:custGeom>
              <a:avLst/>
              <a:gdLst/>
              <a:ahLst/>
              <a:cxnLst/>
              <a:rect l="l" t="t" r="r" b="b"/>
              <a:pathLst>
                <a:path w="690880" h="632460">
                  <a:moveTo>
                    <a:pt x="690371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690371" y="632459"/>
                  </a:lnTo>
                  <a:lnTo>
                    <a:pt x="69037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3503" y="2272284"/>
              <a:ext cx="690880" cy="632460"/>
            </a:xfrm>
            <a:custGeom>
              <a:avLst/>
              <a:gdLst/>
              <a:ahLst/>
              <a:cxnLst/>
              <a:rect l="l" t="t" r="r" b="b"/>
              <a:pathLst>
                <a:path w="690880" h="632460">
                  <a:moveTo>
                    <a:pt x="0" y="632459"/>
                  </a:moveTo>
                  <a:lnTo>
                    <a:pt x="690371" y="632459"/>
                  </a:lnTo>
                  <a:lnTo>
                    <a:pt x="690371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748" y="2551175"/>
              <a:ext cx="1938655" cy="722630"/>
            </a:xfrm>
            <a:custGeom>
              <a:avLst/>
              <a:gdLst/>
              <a:ahLst/>
              <a:cxnLst/>
              <a:rect l="l" t="t" r="r" b="b"/>
              <a:pathLst>
                <a:path w="1938655" h="722629">
                  <a:moveTo>
                    <a:pt x="332994" y="38100"/>
                  </a:moveTo>
                  <a:lnTo>
                    <a:pt x="320294" y="31750"/>
                  </a:lnTo>
                  <a:lnTo>
                    <a:pt x="256794" y="0"/>
                  </a:lnTo>
                  <a:lnTo>
                    <a:pt x="256794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56794" y="44450"/>
                  </a:lnTo>
                  <a:lnTo>
                    <a:pt x="256794" y="76200"/>
                  </a:lnTo>
                  <a:lnTo>
                    <a:pt x="320294" y="44450"/>
                  </a:lnTo>
                  <a:lnTo>
                    <a:pt x="332994" y="38100"/>
                  </a:lnTo>
                  <a:close/>
                </a:path>
                <a:path w="1938655" h="722629">
                  <a:moveTo>
                    <a:pt x="716280" y="429768"/>
                  </a:moveTo>
                  <a:lnTo>
                    <a:pt x="709930" y="417068"/>
                  </a:lnTo>
                  <a:lnTo>
                    <a:pt x="678180" y="353568"/>
                  </a:lnTo>
                  <a:lnTo>
                    <a:pt x="640080" y="429768"/>
                  </a:lnTo>
                  <a:lnTo>
                    <a:pt x="671830" y="429768"/>
                  </a:lnTo>
                  <a:lnTo>
                    <a:pt x="671830" y="722249"/>
                  </a:lnTo>
                  <a:lnTo>
                    <a:pt x="684530" y="722249"/>
                  </a:lnTo>
                  <a:lnTo>
                    <a:pt x="684530" y="429768"/>
                  </a:lnTo>
                  <a:lnTo>
                    <a:pt x="716280" y="429768"/>
                  </a:lnTo>
                  <a:close/>
                </a:path>
                <a:path w="1938655" h="722629">
                  <a:moveTo>
                    <a:pt x="1557274" y="38100"/>
                  </a:moveTo>
                  <a:lnTo>
                    <a:pt x="1544574" y="31750"/>
                  </a:lnTo>
                  <a:lnTo>
                    <a:pt x="1481074" y="0"/>
                  </a:lnTo>
                  <a:lnTo>
                    <a:pt x="1481074" y="31750"/>
                  </a:lnTo>
                  <a:lnTo>
                    <a:pt x="1024128" y="31750"/>
                  </a:lnTo>
                  <a:lnTo>
                    <a:pt x="1024128" y="44450"/>
                  </a:lnTo>
                  <a:lnTo>
                    <a:pt x="1481074" y="44450"/>
                  </a:lnTo>
                  <a:lnTo>
                    <a:pt x="1481074" y="76200"/>
                  </a:lnTo>
                  <a:lnTo>
                    <a:pt x="1544574" y="44450"/>
                  </a:lnTo>
                  <a:lnTo>
                    <a:pt x="1557274" y="38100"/>
                  </a:lnTo>
                  <a:close/>
                </a:path>
                <a:path w="1938655" h="722629">
                  <a:moveTo>
                    <a:pt x="1938528" y="430149"/>
                  </a:moveTo>
                  <a:lnTo>
                    <a:pt x="1932101" y="416941"/>
                  </a:lnTo>
                  <a:lnTo>
                    <a:pt x="1901317" y="353568"/>
                  </a:lnTo>
                  <a:lnTo>
                    <a:pt x="1862328" y="429387"/>
                  </a:lnTo>
                  <a:lnTo>
                    <a:pt x="1894065" y="429704"/>
                  </a:lnTo>
                  <a:lnTo>
                    <a:pt x="1891030" y="722249"/>
                  </a:lnTo>
                  <a:lnTo>
                    <a:pt x="1903730" y="722376"/>
                  </a:lnTo>
                  <a:lnTo>
                    <a:pt x="1906765" y="429831"/>
                  </a:lnTo>
                  <a:lnTo>
                    <a:pt x="1938528" y="43014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1699" y="2272284"/>
              <a:ext cx="344805" cy="632460"/>
            </a:xfrm>
            <a:custGeom>
              <a:avLst/>
              <a:gdLst/>
              <a:ahLst/>
              <a:cxnLst/>
              <a:rect l="l" t="t" r="r" b="b"/>
              <a:pathLst>
                <a:path w="344805" h="632460">
                  <a:moveTo>
                    <a:pt x="344424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344424" y="63245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1699" y="2272284"/>
              <a:ext cx="344805" cy="632460"/>
            </a:xfrm>
            <a:custGeom>
              <a:avLst/>
              <a:gdLst/>
              <a:ahLst/>
              <a:cxnLst/>
              <a:rect l="l" t="t" r="r" b="b"/>
              <a:pathLst>
                <a:path w="344805" h="632460">
                  <a:moveTo>
                    <a:pt x="0" y="632459"/>
                  </a:moveTo>
                  <a:lnTo>
                    <a:pt x="344424" y="632459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9524" y="2272296"/>
              <a:ext cx="350520" cy="632460"/>
            </a:xfrm>
            <a:custGeom>
              <a:avLst/>
              <a:gdLst/>
              <a:ahLst/>
              <a:cxnLst/>
              <a:rect l="l" t="t" r="r" b="b"/>
              <a:pathLst>
                <a:path w="350520" h="632460">
                  <a:moveTo>
                    <a:pt x="172212" y="0"/>
                  </a:moveTo>
                  <a:lnTo>
                    <a:pt x="0" y="0"/>
                  </a:lnTo>
                  <a:lnTo>
                    <a:pt x="0" y="632447"/>
                  </a:lnTo>
                  <a:lnTo>
                    <a:pt x="172212" y="632447"/>
                  </a:lnTo>
                  <a:lnTo>
                    <a:pt x="172212" y="0"/>
                  </a:lnTo>
                  <a:close/>
                </a:path>
                <a:path w="350520" h="632460">
                  <a:moveTo>
                    <a:pt x="350520" y="0"/>
                  </a:moveTo>
                  <a:lnTo>
                    <a:pt x="344424" y="0"/>
                  </a:lnTo>
                  <a:lnTo>
                    <a:pt x="344424" y="632447"/>
                  </a:lnTo>
                  <a:lnTo>
                    <a:pt x="350520" y="632447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49524" y="2272284"/>
              <a:ext cx="690880" cy="632460"/>
            </a:xfrm>
            <a:custGeom>
              <a:avLst/>
              <a:gdLst/>
              <a:ahLst/>
              <a:cxnLst/>
              <a:rect l="l" t="t" r="r" b="b"/>
              <a:pathLst>
                <a:path w="690879" h="632460">
                  <a:moveTo>
                    <a:pt x="0" y="632459"/>
                  </a:moveTo>
                  <a:lnTo>
                    <a:pt x="690372" y="632459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6124" y="2551175"/>
              <a:ext cx="917575" cy="722630"/>
            </a:xfrm>
            <a:custGeom>
              <a:avLst/>
              <a:gdLst/>
              <a:ahLst/>
              <a:cxnLst/>
              <a:rect l="l" t="t" r="r" b="b"/>
              <a:pathLst>
                <a:path w="917575" h="722629">
                  <a:moveTo>
                    <a:pt x="533146" y="38100"/>
                  </a:moveTo>
                  <a:lnTo>
                    <a:pt x="520446" y="31750"/>
                  </a:lnTo>
                  <a:lnTo>
                    <a:pt x="456946" y="0"/>
                  </a:lnTo>
                  <a:lnTo>
                    <a:pt x="456946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56946" y="44450"/>
                  </a:lnTo>
                  <a:lnTo>
                    <a:pt x="456946" y="76200"/>
                  </a:lnTo>
                  <a:lnTo>
                    <a:pt x="520446" y="44450"/>
                  </a:lnTo>
                  <a:lnTo>
                    <a:pt x="533146" y="38100"/>
                  </a:lnTo>
                  <a:close/>
                </a:path>
                <a:path w="917575" h="722629">
                  <a:moveTo>
                    <a:pt x="917448" y="429768"/>
                  </a:moveTo>
                  <a:lnTo>
                    <a:pt x="911098" y="417068"/>
                  </a:lnTo>
                  <a:lnTo>
                    <a:pt x="879348" y="353568"/>
                  </a:lnTo>
                  <a:lnTo>
                    <a:pt x="841248" y="429768"/>
                  </a:lnTo>
                  <a:lnTo>
                    <a:pt x="872998" y="429768"/>
                  </a:lnTo>
                  <a:lnTo>
                    <a:pt x="872998" y="722249"/>
                  </a:lnTo>
                  <a:lnTo>
                    <a:pt x="885698" y="722249"/>
                  </a:lnTo>
                  <a:lnTo>
                    <a:pt x="885698" y="429768"/>
                  </a:lnTo>
                  <a:lnTo>
                    <a:pt x="917448" y="4297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21736" y="2272284"/>
              <a:ext cx="172720" cy="632460"/>
            </a:xfrm>
            <a:custGeom>
              <a:avLst/>
              <a:gdLst/>
              <a:ahLst/>
              <a:cxnLst/>
              <a:rect l="l" t="t" r="r" b="b"/>
              <a:pathLst>
                <a:path w="172720" h="632460">
                  <a:moveTo>
                    <a:pt x="172212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172212" y="632459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21736" y="2272284"/>
              <a:ext cx="172720" cy="632460"/>
            </a:xfrm>
            <a:custGeom>
              <a:avLst/>
              <a:gdLst/>
              <a:ahLst/>
              <a:cxnLst/>
              <a:rect l="l" t="t" r="r" b="b"/>
              <a:pathLst>
                <a:path w="172720" h="632460">
                  <a:moveTo>
                    <a:pt x="0" y="632459"/>
                  </a:moveTo>
                  <a:lnTo>
                    <a:pt x="172212" y="632459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00043" y="2272284"/>
              <a:ext cx="346075" cy="632460"/>
            </a:xfrm>
            <a:custGeom>
              <a:avLst/>
              <a:gdLst/>
              <a:ahLst/>
              <a:cxnLst/>
              <a:rect l="l" t="t" r="r" b="b"/>
              <a:pathLst>
                <a:path w="346075" h="632460">
                  <a:moveTo>
                    <a:pt x="345948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345948" y="632459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00043" y="2272284"/>
              <a:ext cx="346075" cy="632460"/>
            </a:xfrm>
            <a:custGeom>
              <a:avLst/>
              <a:gdLst/>
              <a:ahLst/>
              <a:cxnLst/>
              <a:rect l="l" t="t" r="r" b="b"/>
              <a:pathLst>
                <a:path w="346075" h="632460">
                  <a:moveTo>
                    <a:pt x="0" y="632459"/>
                  </a:moveTo>
                  <a:lnTo>
                    <a:pt x="345948" y="632459"/>
                  </a:lnTo>
                  <a:lnTo>
                    <a:pt x="345948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45992" y="2551176"/>
              <a:ext cx="528320" cy="76200"/>
            </a:xfrm>
            <a:custGeom>
              <a:avLst/>
              <a:gdLst/>
              <a:ahLst/>
              <a:cxnLst/>
              <a:rect l="l" t="t" r="r" b="b"/>
              <a:pathLst>
                <a:path w="528320" h="76200">
                  <a:moveTo>
                    <a:pt x="451738" y="0"/>
                  </a:moveTo>
                  <a:lnTo>
                    <a:pt x="451738" y="76200"/>
                  </a:lnTo>
                  <a:lnTo>
                    <a:pt x="515238" y="44450"/>
                  </a:lnTo>
                  <a:lnTo>
                    <a:pt x="464438" y="44450"/>
                  </a:lnTo>
                  <a:lnTo>
                    <a:pt x="464438" y="31750"/>
                  </a:lnTo>
                  <a:lnTo>
                    <a:pt x="515238" y="31750"/>
                  </a:lnTo>
                  <a:lnTo>
                    <a:pt x="451738" y="0"/>
                  </a:lnTo>
                  <a:close/>
                </a:path>
                <a:path w="528320" h="76200">
                  <a:moveTo>
                    <a:pt x="45173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51738" y="44450"/>
                  </a:lnTo>
                  <a:lnTo>
                    <a:pt x="451738" y="31750"/>
                  </a:lnTo>
                  <a:close/>
                </a:path>
                <a:path w="528320" h="76200">
                  <a:moveTo>
                    <a:pt x="515238" y="31750"/>
                  </a:moveTo>
                  <a:lnTo>
                    <a:pt x="464438" y="31750"/>
                  </a:lnTo>
                  <a:lnTo>
                    <a:pt x="464438" y="44450"/>
                  </a:lnTo>
                  <a:lnTo>
                    <a:pt x="515238" y="44450"/>
                  </a:lnTo>
                  <a:lnTo>
                    <a:pt x="527938" y="38100"/>
                  </a:lnTo>
                  <a:lnTo>
                    <a:pt x="515238" y="317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91" y="3028188"/>
              <a:ext cx="243839" cy="1600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7" y="3028188"/>
              <a:ext cx="243839" cy="16001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5724" y="3028188"/>
              <a:ext cx="243839" cy="1600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19" y="2382012"/>
              <a:ext cx="249936" cy="16001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71" y="2382012"/>
              <a:ext cx="249935" cy="16001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043" y="2382012"/>
              <a:ext cx="249936" cy="16001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4863" y="2382012"/>
              <a:ext cx="249936" cy="16001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70509" y="2061210"/>
              <a:ext cx="1109980" cy="1257300"/>
            </a:xfrm>
            <a:custGeom>
              <a:avLst/>
              <a:gdLst/>
              <a:ahLst/>
              <a:cxnLst/>
              <a:rect l="l" t="t" r="r" b="b"/>
              <a:pathLst>
                <a:path w="1109980" h="1257300">
                  <a:moveTo>
                    <a:pt x="0" y="1257300"/>
                  </a:moveTo>
                  <a:lnTo>
                    <a:pt x="1109472" y="1257300"/>
                  </a:lnTo>
                  <a:lnTo>
                    <a:pt x="1109472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1510" y="2123312"/>
            <a:ext cx="5488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75605" algn="l"/>
              </a:tabLst>
            </a:pPr>
            <a:r>
              <a:rPr sz="2000" spc="-10" dirty="0">
                <a:latin typeface="Tahoma"/>
                <a:cs typeface="Tahoma"/>
              </a:rPr>
              <a:t>She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kicked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ball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right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into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u="heavy" spc="-114" dirty="0">
                <a:uFill>
                  <a:solidFill>
                    <a:srgbClr val="A54C78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uFill>
                  <a:solidFill>
                    <a:srgbClr val="A54C78"/>
                  </a:solidFill>
                </a:uFill>
                <a:latin typeface="Tahoma"/>
                <a:cs typeface="Tahoma"/>
              </a:rPr>
              <a:t>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56993" y="4216984"/>
            <a:ext cx="744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6AA84F"/>
                </a:solidFill>
                <a:latin typeface="Tahoma"/>
                <a:cs typeface="Tahoma"/>
              </a:rPr>
              <a:t>kicked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59582" y="4216984"/>
            <a:ext cx="394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B78D7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76114" y="4216984"/>
            <a:ext cx="415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4D79"/>
                </a:solidFill>
                <a:latin typeface="Tahoma"/>
                <a:cs typeface="Tahoma"/>
              </a:rPr>
              <a:t>ball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5457"/>
              </p:ext>
            </p:extLst>
          </p:nvPr>
        </p:nvGraphicFramePr>
        <p:xfrm>
          <a:off x="4320158" y="3166681"/>
          <a:ext cx="697864" cy="63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69138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12700">
                      <a:solidFill>
                        <a:srgbClr val="E69138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12700">
                      <a:solidFill>
                        <a:srgbClr val="E69138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5629401" y="4216984"/>
            <a:ext cx="545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8CA9C"/>
                </a:solidFill>
                <a:latin typeface="Tahoma"/>
                <a:cs typeface="Tahoma"/>
              </a:rPr>
              <a:t>right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72326" y="4216984"/>
            <a:ext cx="2440940" cy="90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5"/>
              </a:spcBef>
              <a:tabLst>
                <a:tab pos="1253490" algn="l"/>
              </a:tabLst>
            </a:pPr>
            <a:r>
              <a:rPr sz="2000" spc="30" dirty="0">
                <a:solidFill>
                  <a:srgbClr val="9FC5E8"/>
                </a:solidFill>
                <a:latin typeface="Tahoma"/>
                <a:cs typeface="Tahoma"/>
              </a:rPr>
              <a:t>into	</a:t>
            </a:r>
            <a:r>
              <a:rPr sz="2000" spc="2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A64D79"/>
                </a:solidFill>
                <a:latin typeface="Tahoma"/>
                <a:cs typeface="Tahoma"/>
              </a:rPr>
              <a:t>Learnable</a:t>
            </a:r>
            <a:r>
              <a:rPr sz="2000" spc="-13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A64D79"/>
                </a:solidFill>
                <a:latin typeface="Tahoma"/>
                <a:cs typeface="Tahoma"/>
              </a:rPr>
              <a:t>pa</a:t>
            </a:r>
            <a:r>
              <a:rPr sz="2000" spc="-5" dirty="0">
                <a:solidFill>
                  <a:srgbClr val="A64D79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2000" spc="-35" dirty="0">
                <a:solidFill>
                  <a:srgbClr val="A64D79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A64D79"/>
                </a:solidFill>
                <a:latin typeface="Tahoma"/>
                <a:cs typeface="Tahoma"/>
              </a:rPr>
              <a:t>ters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65503"/>
              </p:ext>
            </p:extLst>
          </p:nvPr>
        </p:nvGraphicFramePr>
        <p:xfrm>
          <a:off x="6775513" y="3166681"/>
          <a:ext cx="694054" cy="63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" name="object 62"/>
          <p:cNvGrpSpPr/>
          <p:nvPr/>
        </p:nvGrpSpPr>
        <p:grpSpPr>
          <a:xfrm>
            <a:off x="6798373" y="3168205"/>
            <a:ext cx="72390" cy="641985"/>
            <a:chOff x="6737413" y="2269045"/>
            <a:chExt cx="72390" cy="641985"/>
          </a:xfrm>
        </p:grpSpPr>
        <p:sp>
          <p:nvSpPr>
            <p:cNvPr id="63" name="object 63"/>
            <p:cNvSpPr/>
            <p:nvPr/>
          </p:nvSpPr>
          <p:spPr>
            <a:xfrm>
              <a:off x="6742176" y="2273807"/>
              <a:ext cx="20320" cy="632460"/>
            </a:xfrm>
            <a:custGeom>
              <a:avLst/>
              <a:gdLst/>
              <a:ahLst/>
              <a:cxnLst/>
              <a:rect l="l" t="t" r="r" b="b"/>
              <a:pathLst>
                <a:path w="20320" h="632460">
                  <a:moveTo>
                    <a:pt x="19811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19811" y="632459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42176" y="2273807"/>
              <a:ext cx="20320" cy="632460"/>
            </a:xfrm>
            <a:custGeom>
              <a:avLst/>
              <a:gdLst/>
              <a:ahLst/>
              <a:cxnLst/>
              <a:rect l="l" t="t" r="r" b="b"/>
              <a:pathLst>
                <a:path w="20320" h="632460">
                  <a:moveTo>
                    <a:pt x="0" y="632459"/>
                  </a:moveTo>
                  <a:lnTo>
                    <a:pt x="19811" y="632459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3512" y="2273807"/>
              <a:ext cx="41275" cy="632460"/>
            </a:xfrm>
            <a:custGeom>
              <a:avLst/>
              <a:gdLst/>
              <a:ahLst/>
              <a:cxnLst/>
              <a:rect l="l" t="t" r="r" b="b"/>
              <a:pathLst>
                <a:path w="41275" h="632460">
                  <a:moveTo>
                    <a:pt x="41148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41148" y="632459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3512" y="2273807"/>
              <a:ext cx="41275" cy="632460"/>
            </a:xfrm>
            <a:custGeom>
              <a:avLst/>
              <a:gdLst/>
              <a:ahLst/>
              <a:cxnLst/>
              <a:rect l="l" t="t" r="r" b="b"/>
              <a:pathLst>
                <a:path w="41275" h="632460">
                  <a:moveTo>
                    <a:pt x="0" y="632459"/>
                  </a:moveTo>
                  <a:lnTo>
                    <a:pt x="41148" y="632459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4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4408931" y="3803904"/>
            <a:ext cx="308610" cy="368935"/>
            <a:chOff x="4347971" y="2904744"/>
            <a:chExt cx="308610" cy="368935"/>
          </a:xfrm>
        </p:grpSpPr>
        <p:sp>
          <p:nvSpPr>
            <p:cNvPr id="68" name="object 68"/>
            <p:cNvSpPr/>
            <p:nvPr/>
          </p:nvSpPr>
          <p:spPr>
            <a:xfrm>
              <a:off x="4580381" y="2904744"/>
              <a:ext cx="76200" cy="368935"/>
            </a:xfrm>
            <a:custGeom>
              <a:avLst/>
              <a:gdLst/>
              <a:ahLst/>
              <a:cxnLst/>
              <a:rect l="l" t="t" r="r" b="b"/>
              <a:pathLst>
                <a:path w="76200" h="368935">
                  <a:moveTo>
                    <a:pt x="44461" y="76136"/>
                  </a:moveTo>
                  <a:lnTo>
                    <a:pt x="31761" y="76263"/>
                  </a:lnTo>
                  <a:lnTo>
                    <a:pt x="34925" y="368807"/>
                  </a:lnTo>
                  <a:lnTo>
                    <a:pt x="47625" y="368681"/>
                  </a:lnTo>
                  <a:lnTo>
                    <a:pt x="44461" y="76136"/>
                  </a:lnTo>
                  <a:close/>
                </a:path>
                <a:path w="76200" h="368935">
                  <a:moveTo>
                    <a:pt x="37337" y="0"/>
                  </a:moveTo>
                  <a:lnTo>
                    <a:pt x="0" y="76581"/>
                  </a:lnTo>
                  <a:lnTo>
                    <a:pt x="31761" y="76263"/>
                  </a:lnTo>
                  <a:lnTo>
                    <a:pt x="31622" y="63500"/>
                  </a:lnTo>
                  <a:lnTo>
                    <a:pt x="69820" y="63373"/>
                  </a:lnTo>
                  <a:lnTo>
                    <a:pt x="37337" y="0"/>
                  </a:lnTo>
                  <a:close/>
                </a:path>
                <a:path w="76200" h="368935">
                  <a:moveTo>
                    <a:pt x="44322" y="63373"/>
                  </a:moveTo>
                  <a:lnTo>
                    <a:pt x="31622" y="63500"/>
                  </a:lnTo>
                  <a:lnTo>
                    <a:pt x="31761" y="76263"/>
                  </a:lnTo>
                  <a:lnTo>
                    <a:pt x="44461" y="76136"/>
                  </a:lnTo>
                  <a:lnTo>
                    <a:pt x="44322" y="63373"/>
                  </a:lnTo>
                  <a:close/>
                </a:path>
                <a:path w="76200" h="368935">
                  <a:moveTo>
                    <a:pt x="69820" y="63373"/>
                  </a:moveTo>
                  <a:lnTo>
                    <a:pt x="44322" y="63373"/>
                  </a:lnTo>
                  <a:lnTo>
                    <a:pt x="44461" y="76136"/>
                  </a:lnTo>
                  <a:lnTo>
                    <a:pt x="76200" y="75818"/>
                  </a:lnTo>
                  <a:lnTo>
                    <a:pt x="69820" y="6337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7971" y="3028188"/>
              <a:ext cx="243839" cy="160019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6859524" y="3803904"/>
            <a:ext cx="303530" cy="368935"/>
            <a:chOff x="6798564" y="2904744"/>
            <a:chExt cx="303530" cy="368935"/>
          </a:xfrm>
        </p:grpSpPr>
        <p:sp>
          <p:nvSpPr>
            <p:cNvPr id="71" name="object 71"/>
            <p:cNvSpPr/>
            <p:nvPr/>
          </p:nvSpPr>
          <p:spPr>
            <a:xfrm>
              <a:off x="7025386" y="2904744"/>
              <a:ext cx="76200" cy="368935"/>
            </a:xfrm>
            <a:custGeom>
              <a:avLst/>
              <a:gdLst/>
              <a:ahLst/>
              <a:cxnLst/>
              <a:rect l="l" t="t" r="r" b="b"/>
              <a:pathLst>
                <a:path w="76200" h="368935">
                  <a:moveTo>
                    <a:pt x="31691" y="76114"/>
                  </a:moveTo>
                  <a:lnTo>
                    <a:pt x="27432" y="368554"/>
                  </a:lnTo>
                  <a:lnTo>
                    <a:pt x="40132" y="368807"/>
                  </a:lnTo>
                  <a:lnTo>
                    <a:pt x="44392" y="76283"/>
                  </a:lnTo>
                  <a:lnTo>
                    <a:pt x="31691" y="76114"/>
                  </a:lnTo>
                  <a:close/>
                </a:path>
                <a:path w="76200" h="368935">
                  <a:moveTo>
                    <a:pt x="69775" y="63373"/>
                  </a:moveTo>
                  <a:lnTo>
                    <a:pt x="31877" y="63373"/>
                  </a:lnTo>
                  <a:lnTo>
                    <a:pt x="44577" y="63626"/>
                  </a:lnTo>
                  <a:lnTo>
                    <a:pt x="44392" y="76283"/>
                  </a:lnTo>
                  <a:lnTo>
                    <a:pt x="76200" y="76707"/>
                  </a:lnTo>
                  <a:lnTo>
                    <a:pt x="69775" y="63373"/>
                  </a:lnTo>
                  <a:close/>
                </a:path>
                <a:path w="76200" h="368935">
                  <a:moveTo>
                    <a:pt x="31877" y="63373"/>
                  </a:moveTo>
                  <a:lnTo>
                    <a:pt x="31691" y="76114"/>
                  </a:lnTo>
                  <a:lnTo>
                    <a:pt x="44392" y="76283"/>
                  </a:lnTo>
                  <a:lnTo>
                    <a:pt x="44577" y="63626"/>
                  </a:lnTo>
                  <a:lnTo>
                    <a:pt x="31877" y="63373"/>
                  </a:lnTo>
                  <a:close/>
                </a:path>
                <a:path w="76200" h="368935">
                  <a:moveTo>
                    <a:pt x="39243" y="0"/>
                  </a:moveTo>
                  <a:lnTo>
                    <a:pt x="0" y="75692"/>
                  </a:lnTo>
                  <a:lnTo>
                    <a:pt x="31691" y="76114"/>
                  </a:lnTo>
                  <a:lnTo>
                    <a:pt x="31877" y="63373"/>
                  </a:lnTo>
                  <a:lnTo>
                    <a:pt x="69775" y="63373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8564" y="3028188"/>
              <a:ext cx="243840" cy="160019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5024627" y="3166681"/>
            <a:ext cx="1755775" cy="1006475"/>
            <a:chOff x="4963667" y="2267521"/>
            <a:chExt cx="1755775" cy="1006475"/>
          </a:xfrm>
        </p:grpSpPr>
        <p:sp>
          <p:nvSpPr>
            <p:cNvPr id="74" name="object 74"/>
            <p:cNvSpPr/>
            <p:nvPr/>
          </p:nvSpPr>
          <p:spPr>
            <a:xfrm>
              <a:off x="5497067" y="2272283"/>
              <a:ext cx="688975" cy="632460"/>
            </a:xfrm>
            <a:custGeom>
              <a:avLst/>
              <a:gdLst/>
              <a:ahLst/>
              <a:cxnLst/>
              <a:rect l="l" t="t" r="r" b="b"/>
              <a:pathLst>
                <a:path w="688975" h="632460">
                  <a:moveTo>
                    <a:pt x="0" y="632459"/>
                  </a:moveTo>
                  <a:lnTo>
                    <a:pt x="688848" y="632459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63668" y="2551175"/>
              <a:ext cx="916940" cy="722630"/>
            </a:xfrm>
            <a:custGeom>
              <a:avLst/>
              <a:gdLst/>
              <a:ahLst/>
              <a:cxnLst/>
              <a:rect l="l" t="t" r="r" b="b"/>
              <a:pathLst>
                <a:path w="916939" h="722629">
                  <a:moveTo>
                    <a:pt x="533146" y="38100"/>
                  </a:moveTo>
                  <a:lnTo>
                    <a:pt x="520446" y="31750"/>
                  </a:lnTo>
                  <a:lnTo>
                    <a:pt x="456946" y="0"/>
                  </a:lnTo>
                  <a:lnTo>
                    <a:pt x="456946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56946" y="44450"/>
                  </a:lnTo>
                  <a:lnTo>
                    <a:pt x="456946" y="76200"/>
                  </a:lnTo>
                  <a:lnTo>
                    <a:pt x="520446" y="44450"/>
                  </a:lnTo>
                  <a:lnTo>
                    <a:pt x="533146" y="38100"/>
                  </a:lnTo>
                  <a:close/>
                </a:path>
                <a:path w="916939" h="722629">
                  <a:moveTo>
                    <a:pt x="916432" y="429768"/>
                  </a:moveTo>
                  <a:lnTo>
                    <a:pt x="910094" y="417068"/>
                  </a:lnTo>
                  <a:lnTo>
                    <a:pt x="878459" y="353568"/>
                  </a:lnTo>
                  <a:lnTo>
                    <a:pt x="840232" y="429768"/>
                  </a:lnTo>
                  <a:lnTo>
                    <a:pt x="871956" y="429768"/>
                  </a:lnTo>
                  <a:lnTo>
                    <a:pt x="871474" y="722249"/>
                  </a:lnTo>
                  <a:lnTo>
                    <a:pt x="884174" y="722249"/>
                  </a:lnTo>
                  <a:lnTo>
                    <a:pt x="884656" y="429768"/>
                  </a:lnTo>
                  <a:lnTo>
                    <a:pt x="916432" y="4297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36919" y="2272283"/>
              <a:ext cx="356870" cy="632460"/>
            </a:xfrm>
            <a:custGeom>
              <a:avLst/>
              <a:gdLst/>
              <a:ahLst/>
              <a:cxnLst/>
              <a:rect l="l" t="t" r="r" b="b"/>
              <a:pathLst>
                <a:path w="356870" h="632460">
                  <a:moveTo>
                    <a:pt x="356615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356615" y="632459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36919" y="2272283"/>
              <a:ext cx="356870" cy="632460"/>
            </a:xfrm>
            <a:custGeom>
              <a:avLst/>
              <a:gdLst/>
              <a:ahLst/>
              <a:cxnLst/>
              <a:rect l="l" t="t" r="r" b="b"/>
              <a:pathLst>
                <a:path w="356870" h="632460">
                  <a:moveTo>
                    <a:pt x="0" y="632459"/>
                  </a:moveTo>
                  <a:lnTo>
                    <a:pt x="356615" y="632459"/>
                  </a:lnTo>
                  <a:lnTo>
                    <a:pt x="356615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97067" y="2272283"/>
              <a:ext cx="166370" cy="634365"/>
            </a:xfrm>
            <a:custGeom>
              <a:avLst/>
              <a:gdLst/>
              <a:ahLst/>
              <a:cxnLst/>
              <a:rect l="l" t="t" r="r" b="b"/>
              <a:pathLst>
                <a:path w="166370" h="634364">
                  <a:moveTo>
                    <a:pt x="0" y="633983"/>
                  </a:moveTo>
                  <a:lnTo>
                    <a:pt x="166116" y="633983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97067" y="2272283"/>
              <a:ext cx="342900" cy="634365"/>
            </a:xfrm>
            <a:custGeom>
              <a:avLst/>
              <a:gdLst/>
              <a:ahLst/>
              <a:cxnLst/>
              <a:rect l="l" t="t" r="r" b="b"/>
              <a:pathLst>
                <a:path w="342900" h="634364">
                  <a:moveTo>
                    <a:pt x="0" y="633983"/>
                  </a:moveTo>
                  <a:lnTo>
                    <a:pt x="342900" y="633983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63183" y="2272283"/>
              <a:ext cx="177165" cy="634365"/>
            </a:xfrm>
            <a:custGeom>
              <a:avLst/>
              <a:gdLst/>
              <a:ahLst/>
              <a:cxnLst/>
              <a:rect l="l" t="t" r="r" b="b"/>
              <a:pathLst>
                <a:path w="177164" h="634364">
                  <a:moveTo>
                    <a:pt x="176784" y="0"/>
                  </a:moveTo>
                  <a:lnTo>
                    <a:pt x="0" y="0"/>
                  </a:lnTo>
                  <a:lnTo>
                    <a:pt x="0" y="633983"/>
                  </a:lnTo>
                  <a:lnTo>
                    <a:pt x="176784" y="633983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63183" y="2272283"/>
              <a:ext cx="177165" cy="634365"/>
            </a:xfrm>
            <a:custGeom>
              <a:avLst/>
              <a:gdLst/>
              <a:ahLst/>
              <a:cxnLst/>
              <a:rect l="l" t="t" r="r" b="b"/>
              <a:pathLst>
                <a:path w="177164" h="634364">
                  <a:moveTo>
                    <a:pt x="0" y="633983"/>
                  </a:moveTo>
                  <a:lnTo>
                    <a:pt x="176784" y="633983"/>
                  </a:lnTo>
                  <a:lnTo>
                    <a:pt x="176784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95543" y="2272283"/>
              <a:ext cx="83820" cy="634365"/>
            </a:xfrm>
            <a:custGeom>
              <a:avLst/>
              <a:gdLst/>
              <a:ahLst/>
              <a:cxnLst/>
              <a:rect l="l" t="t" r="r" b="b"/>
              <a:pathLst>
                <a:path w="83820" h="634364">
                  <a:moveTo>
                    <a:pt x="0" y="633983"/>
                  </a:moveTo>
                  <a:lnTo>
                    <a:pt x="83819" y="633983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95543" y="2272283"/>
              <a:ext cx="165100" cy="634365"/>
            </a:xfrm>
            <a:custGeom>
              <a:avLst/>
              <a:gdLst/>
              <a:ahLst/>
              <a:cxnLst/>
              <a:rect l="l" t="t" r="r" b="b"/>
              <a:pathLst>
                <a:path w="165100" h="634364">
                  <a:moveTo>
                    <a:pt x="0" y="633983"/>
                  </a:moveTo>
                  <a:lnTo>
                    <a:pt x="164591" y="633983"/>
                  </a:lnTo>
                  <a:lnTo>
                    <a:pt x="164591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36691" y="2272283"/>
              <a:ext cx="41275" cy="634365"/>
            </a:xfrm>
            <a:custGeom>
              <a:avLst/>
              <a:gdLst/>
              <a:ahLst/>
              <a:cxnLst/>
              <a:rect l="l" t="t" r="r" b="b"/>
              <a:pathLst>
                <a:path w="41275" h="634364">
                  <a:moveTo>
                    <a:pt x="41148" y="0"/>
                  </a:moveTo>
                  <a:lnTo>
                    <a:pt x="0" y="0"/>
                  </a:lnTo>
                  <a:lnTo>
                    <a:pt x="0" y="633983"/>
                  </a:lnTo>
                  <a:lnTo>
                    <a:pt x="41148" y="63398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36691" y="2272283"/>
              <a:ext cx="41275" cy="634365"/>
            </a:xfrm>
            <a:custGeom>
              <a:avLst/>
              <a:gdLst/>
              <a:ahLst/>
              <a:cxnLst/>
              <a:rect l="l" t="t" r="r" b="b"/>
              <a:pathLst>
                <a:path w="41275" h="634364">
                  <a:moveTo>
                    <a:pt x="0" y="633983"/>
                  </a:moveTo>
                  <a:lnTo>
                    <a:pt x="41148" y="633983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79363" y="2272283"/>
              <a:ext cx="82550" cy="634365"/>
            </a:xfrm>
            <a:custGeom>
              <a:avLst/>
              <a:gdLst/>
              <a:ahLst/>
              <a:cxnLst/>
              <a:rect l="l" t="t" r="r" b="b"/>
              <a:pathLst>
                <a:path w="82550" h="634364">
                  <a:moveTo>
                    <a:pt x="82296" y="0"/>
                  </a:moveTo>
                  <a:lnTo>
                    <a:pt x="0" y="0"/>
                  </a:lnTo>
                  <a:lnTo>
                    <a:pt x="0" y="633983"/>
                  </a:lnTo>
                  <a:lnTo>
                    <a:pt x="82296" y="633983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579363" y="2272283"/>
              <a:ext cx="82550" cy="634365"/>
            </a:xfrm>
            <a:custGeom>
              <a:avLst/>
              <a:gdLst/>
              <a:ahLst/>
              <a:cxnLst/>
              <a:rect l="l" t="t" r="r" b="b"/>
              <a:pathLst>
                <a:path w="82550" h="634364">
                  <a:moveTo>
                    <a:pt x="0" y="633983"/>
                  </a:moveTo>
                  <a:lnTo>
                    <a:pt x="82296" y="633983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93535" y="2551175"/>
              <a:ext cx="526415" cy="76200"/>
            </a:xfrm>
            <a:custGeom>
              <a:avLst/>
              <a:gdLst/>
              <a:ahLst/>
              <a:cxnLst/>
              <a:rect l="l" t="t" r="r" b="b"/>
              <a:pathLst>
                <a:path w="526415" h="76200">
                  <a:moveTo>
                    <a:pt x="449707" y="0"/>
                  </a:moveTo>
                  <a:lnTo>
                    <a:pt x="449707" y="76200"/>
                  </a:lnTo>
                  <a:lnTo>
                    <a:pt x="513207" y="44450"/>
                  </a:lnTo>
                  <a:lnTo>
                    <a:pt x="462407" y="44450"/>
                  </a:lnTo>
                  <a:lnTo>
                    <a:pt x="462407" y="31750"/>
                  </a:lnTo>
                  <a:lnTo>
                    <a:pt x="513207" y="31750"/>
                  </a:lnTo>
                  <a:lnTo>
                    <a:pt x="449707" y="0"/>
                  </a:lnTo>
                  <a:close/>
                </a:path>
                <a:path w="526415" h="76200">
                  <a:moveTo>
                    <a:pt x="44970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49707" y="44450"/>
                  </a:lnTo>
                  <a:lnTo>
                    <a:pt x="449707" y="31750"/>
                  </a:lnTo>
                  <a:close/>
                </a:path>
                <a:path w="526415" h="76200">
                  <a:moveTo>
                    <a:pt x="513207" y="31750"/>
                  </a:moveTo>
                  <a:lnTo>
                    <a:pt x="462407" y="31750"/>
                  </a:lnTo>
                  <a:lnTo>
                    <a:pt x="462407" y="44450"/>
                  </a:lnTo>
                  <a:lnTo>
                    <a:pt x="513207" y="44450"/>
                  </a:lnTo>
                  <a:lnTo>
                    <a:pt x="525907" y="38100"/>
                  </a:lnTo>
                  <a:lnTo>
                    <a:pt x="513207" y="317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3028187"/>
              <a:ext cx="243839" cy="16001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1683" y="2382011"/>
              <a:ext cx="249936" cy="16001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8503" y="2382011"/>
              <a:ext cx="249935" cy="160019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7770114" y="1344929"/>
            <a:ext cx="1165860" cy="113284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000" spc="-15" dirty="0">
                <a:solidFill>
                  <a:srgbClr val="A64D79"/>
                </a:solidFill>
                <a:latin typeface="Tahoma"/>
                <a:cs typeface="Tahoma"/>
              </a:rPr>
              <a:t>goal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1221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04834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Backpropagation</a:t>
            </a:r>
            <a:r>
              <a:rPr spc="-180" dirty="0"/>
              <a:t> </a:t>
            </a:r>
            <a:r>
              <a:rPr spc="5" dirty="0"/>
              <a:t>through</a:t>
            </a:r>
            <a:r>
              <a:rPr spc="-185" dirty="0"/>
              <a:t> </a:t>
            </a:r>
            <a:r>
              <a:rPr spc="10" dirty="0"/>
              <a:t>time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52645"/>
              </p:ext>
            </p:extLst>
          </p:nvPr>
        </p:nvGraphicFramePr>
        <p:xfrm>
          <a:off x="3220427" y="2709481"/>
          <a:ext cx="709295" cy="658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302913" y="3372611"/>
            <a:ext cx="312420" cy="383540"/>
            <a:chOff x="3183635" y="2549651"/>
            <a:chExt cx="312420" cy="383540"/>
          </a:xfrm>
        </p:grpSpPr>
        <p:sp>
          <p:nvSpPr>
            <p:cNvPr id="5" name="object 5"/>
            <p:cNvSpPr/>
            <p:nvPr/>
          </p:nvSpPr>
          <p:spPr>
            <a:xfrm>
              <a:off x="3419855" y="2549651"/>
              <a:ext cx="76200" cy="383540"/>
            </a:xfrm>
            <a:custGeom>
              <a:avLst/>
              <a:gdLst/>
              <a:ahLst/>
              <a:cxnLst/>
              <a:rect l="l" t="t" r="r" b="b"/>
              <a:pathLst>
                <a:path w="76200" h="38353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3413"/>
                  </a:lnTo>
                  <a:lnTo>
                    <a:pt x="44450" y="383413"/>
                  </a:lnTo>
                  <a:lnTo>
                    <a:pt x="44450" y="63500"/>
                  </a:lnTo>
                  <a:close/>
                </a:path>
                <a:path w="76200" h="38353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353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3635" y="2677667"/>
              <a:ext cx="248412" cy="166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90550" y="2709481"/>
            <a:ext cx="2830195" cy="1095375"/>
            <a:chOff x="271272" y="1886521"/>
            <a:chExt cx="2830195" cy="1095375"/>
          </a:xfrm>
        </p:grpSpPr>
        <p:sp>
          <p:nvSpPr>
            <p:cNvPr id="8" name="object 8"/>
            <p:cNvSpPr/>
            <p:nvPr/>
          </p:nvSpPr>
          <p:spPr>
            <a:xfrm>
              <a:off x="609600" y="1891283"/>
              <a:ext cx="704215" cy="658495"/>
            </a:xfrm>
            <a:custGeom>
              <a:avLst/>
              <a:gdLst/>
              <a:ahLst/>
              <a:cxnLst/>
              <a:rect l="l" t="t" r="r" b="b"/>
              <a:pathLst>
                <a:path w="704215" h="658494">
                  <a:moveTo>
                    <a:pt x="704088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704088" y="658368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600" y="1891283"/>
              <a:ext cx="704215" cy="658495"/>
            </a:xfrm>
            <a:custGeom>
              <a:avLst/>
              <a:gdLst/>
              <a:ahLst/>
              <a:cxnLst/>
              <a:rect l="l" t="t" r="r" b="b"/>
              <a:pathLst>
                <a:path w="704215" h="658494">
                  <a:moveTo>
                    <a:pt x="0" y="658368"/>
                  </a:moveTo>
                  <a:lnTo>
                    <a:pt x="704088" y="658368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272" y="2182367"/>
              <a:ext cx="728345" cy="799465"/>
            </a:xfrm>
            <a:custGeom>
              <a:avLst/>
              <a:gdLst/>
              <a:ahLst/>
              <a:cxnLst/>
              <a:rect l="l" t="t" r="r" b="b"/>
              <a:pathLst>
                <a:path w="728344" h="799464">
                  <a:moveTo>
                    <a:pt x="339661" y="38100"/>
                  </a:moveTo>
                  <a:lnTo>
                    <a:pt x="326961" y="31750"/>
                  </a:lnTo>
                  <a:lnTo>
                    <a:pt x="263461" y="0"/>
                  </a:lnTo>
                  <a:lnTo>
                    <a:pt x="284619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84619" y="44450"/>
                  </a:lnTo>
                  <a:lnTo>
                    <a:pt x="263461" y="76200"/>
                  </a:lnTo>
                  <a:lnTo>
                    <a:pt x="326961" y="44450"/>
                  </a:lnTo>
                  <a:lnTo>
                    <a:pt x="339661" y="38100"/>
                  </a:lnTo>
                  <a:close/>
                </a:path>
                <a:path w="728344" h="799464">
                  <a:moveTo>
                    <a:pt x="727900" y="444246"/>
                  </a:moveTo>
                  <a:lnTo>
                    <a:pt x="721436" y="430657"/>
                  </a:lnTo>
                  <a:lnTo>
                    <a:pt x="691324" y="367284"/>
                  </a:lnTo>
                  <a:lnTo>
                    <a:pt x="651713" y="442722"/>
                  </a:lnTo>
                  <a:lnTo>
                    <a:pt x="683463" y="443369"/>
                  </a:lnTo>
                  <a:lnTo>
                    <a:pt x="676402" y="798957"/>
                  </a:lnTo>
                  <a:lnTo>
                    <a:pt x="689102" y="799211"/>
                  </a:lnTo>
                  <a:lnTo>
                    <a:pt x="696150" y="443611"/>
                  </a:lnTo>
                  <a:lnTo>
                    <a:pt x="727900" y="444246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2677667"/>
              <a:ext cx="248412" cy="1661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" y="2008631"/>
              <a:ext cx="256032" cy="1630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57755" y="1891283"/>
              <a:ext cx="352425" cy="658495"/>
            </a:xfrm>
            <a:custGeom>
              <a:avLst/>
              <a:gdLst/>
              <a:ahLst/>
              <a:cxnLst/>
              <a:rect l="l" t="t" r="r" b="b"/>
              <a:pathLst>
                <a:path w="352425" h="658494">
                  <a:moveTo>
                    <a:pt x="0" y="658368"/>
                  </a:moveTo>
                  <a:lnTo>
                    <a:pt x="352044" y="658368"/>
                  </a:lnTo>
                  <a:lnTo>
                    <a:pt x="352044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7755" y="1891283"/>
              <a:ext cx="704215" cy="658495"/>
            </a:xfrm>
            <a:custGeom>
              <a:avLst/>
              <a:gdLst/>
              <a:ahLst/>
              <a:cxnLst/>
              <a:rect l="l" t="t" r="r" b="b"/>
              <a:pathLst>
                <a:path w="704214" h="658494">
                  <a:moveTo>
                    <a:pt x="0" y="658368"/>
                  </a:moveTo>
                  <a:lnTo>
                    <a:pt x="704088" y="658368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70302" y="2549651"/>
              <a:ext cx="76200" cy="383540"/>
            </a:xfrm>
            <a:custGeom>
              <a:avLst/>
              <a:gdLst/>
              <a:ahLst/>
              <a:cxnLst/>
              <a:rect l="l" t="t" r="r" b="b"/>
              <a:pathLst>
                <a:path w="76200" h="383539">
                  <a:moveTo>
                    <a:pt x="31745" y="76136"/>
                  </a:moveTo>
                  <a:lnTo>
                    <a:pt x="28575" y="383413"/>
                  </a:lnTo>
                  <a:lnTo>
                    <a:pt x="41275" y="383540"/>
                  </a:lnTo>
                  <a:lnTo>
                    <a:pt x="44445" y="76263"/>
                  </a:lnTo>
                  <a:lnTo>
                    <a:pt x="31745" y="76136"/>
                  </a:lnTo>
                  <a:close/>
                </a:path>
                <a:path w="76200" h="383539">
                  <a:moveTo>
                    <a:pt x="69760" y="63373"/>
                  </a:moveTo>
                  <a:lnTo>
                    <a:pt x="31877" y="63373"/>
                  </a:lnTo>
                  <a:lnTo>
                    <a:pt x="44577" y="63500"/>
                  </a:lnTo>
                  <a:lnTo>
                    <a:pt x="44445" y="76263"/>
                  </a:lnTo>
                  <a:lnTo>
                    <a:pt x="76200" y="76581"/>
                  </a:lnTo>
                  <a:lnTo>
                    <a:pt x="69760" y="63373"/>
                  </a:lnTo>
                  <a:close/>
                </a:path>
                <a:path w="76200" h="383539">
                  <a:moveTo>
                    <a:pt x="31877" y="63373"/>
                  </a:moveTo>
                  <a:lnTo>
                    <a:pt x="31745" y="76136"/>
                  </a:lnTo>
                  <a:lnTo>
                    <a:pt x="44445" y="76263"/>
                  </a:lnTo>
                  <a:lnTo>
                    <a:pt x="44577" y="63500"/>
                  </a:lnTo>
                  <a:lnTo>
                    <a:pt x="31877" y="63373"/>
                  </a:lnTo>
                  <a:close/>
                </a:path>
                <a:path w="76200" h="383539">
                  <a:moveTo>
                    <a:pt x="38862" y="0"/>
                  </a:moveTo>
                  <a:lnTo>
                    <a:pt x="0" y="75818"/>
                  </a:lnTo>
                  <a:lnTo>
                    <a:pt x="31745" y="76136"/>
                  </a:lnTo>
                  <a:lnTo>
                    <a:pt x="31877" y="63373"/>
                  </a:lnTo>
                  <a:lnTo>
                    <a:pt x="69760" y="63373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1891283"/>
              <a:ext cx="352425" cy="658495"/>
            </a:xfrm>
            <a:custGeom>
              <a:avLst/>
              <a:gdLst/>
              <a:ahLst/>
              <a:cxnLst/>
              <a:rect l="l" t="t" r="r" b="b"/>
              <a:pathLst>
                <a:path w="352425" h="658494">
                  <a:moveTo>
                    <a:pt x="352044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352044" y="658368"/>
                  </a:lnTo>
                  <a:lnTo>
                    <a:pt x="352044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1891283"/>
              <a:ext cx="352425" cy="658495"/>
            </a:xfrm>
            <a:custGeom>
              <a:avLst/>
              <a:gdLst/>
              <a:ahLst/>
              <a:cxnLst/>
              <a:rect l="l" t="t" r="r" b="b"/>
              <a:pathLst>
                <a:path w="352425" h="658494">
                  <a:moveTo>
                    <a:pt x="0" y="658368"/>
                  </a:moveTo>
                  <a:lnTo>
                    <a:pt x="352044" y="658368"/>
                  </a:lnTo>
                  <a:lnTo>
                    <a:pt x="352044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4892" y="2182367"/>
              <a:ext cx="536575" cy="76200"/>
            </a:xfrm>
            <a:custGeom>
              <a:avLst/>
              <a:gdLst/>
              <a:ahLst/>
              <a:cxnLst/>
              <a:rect l="l" t="t" r="r" b="b"/>
              <a:pathLst>
                <a:path w="536575" h="76200">
                  <a:moveTo>
                    <a:pt x="485647" y="38100"/>
                  </a:moveTo>
                  <a:lnTo>
                    <a:pt x="460247" y="76200"/>
                  </a:lnTo>
                  <a:lnTo>
                    <a:pt x="523747" y="44450"/>
                  </a:lnTo>
                  <a:lnTo>
                    <a:pt x="485647" y="44450"/>
                  </a:lnTo>
                  <a:lnTo>
                    <a:pt x="485647" y="38100"/>
                  </a:lnTo>
                  <a:close/>
                </a:path>
                <a:path w="536575" h="76200">
                  <a:moveTo>
                    <a:pt x="48141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81414" y="44450"/>
                  </a:lnTo>
                  <a:lnTo>
                    <a:pt x="485647" y="38100"/>
                  </a:lnTo>
                  <a:lnTo>
                    <a:pt x="481414" y="31750"/>
                  </a:lnTo>
                  <a:close/>
                </a:path>
                <a:path w="536575" h="76200">
                  <a:moveTo>
                    <a:pt x="523747" y="31750"/>
                  </a:moveTo>
                  <a:lnTo>
                    <a:pt x="485647" y="31750"/>
                  </a:lnTo>
                  <a:lnTo>
                    <a:pt x="485647" y="44450"/>
                  </a:lnTo>
                  <a:lnTo>
                    <a:pt x="523747" y="44450"/>
                  </a:lnTo>
                  <a:lnTo>
                    <a:pt x="536447" y="38100"/>
                  </a:lnTo>
                  <a:lnTo>
                    <a:pt x="523747" y="31750"/>
                  </a:lnTo>
                  <a:close/>
                </a:path>
                <a:path w="536575" h="76200">
                  <a:moveTo>
                    <a:pt x="460247" y="0"/>
                  </a:moveTo>
                  <a:lnTo>
                    <a:pt x="485647" y="38100"/>
                  </a:lnTo>
                  <a:lnTo>
                    <a:pt x="485647" y="31750"/>
                  </a:lnTo>
                  <a:lnTo>
                    <a:pt x="523747" y="31750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2432" y="2677667"/>
              <a:ext cx="248412" cy="1661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5288" y="2005583"/>
              <a:ext cx="254507" cy="1661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132" y="2005583"/>
              <a:ext cx="256031" cy="1661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13688" y="2182367"/>
              <a:ext cx="539750" cy="76200"/>
            </a:xfrm>
            <a:custGeom>
              <a:avLst/>
              <a:gdLst/>
              <a:ahLst/>
              <a:cxnLst/>
              <a:rect l="l" t="t" r="r" b="b"/>
              <a:pathLst>
                <a:path w="539750" h="76200">
                  <a:moveTo>
                    <a:pt x="488695" y="38100"/>
                  </a:moveTo>
                  <a:lnTo>
                    <a:pt x="463295" y="76200"/>
                  </a:lnTo>
                  <a:lnTo>
                    <a:pt x="526795" y="44450"/>
                  </a:lnTo>
                  <a:lnTo>
                    <a:pt x="488695" y="44450"/>
                  </a:lnTo>
                  <a:lnTo>
                    <a:pt x="488695" y="38100"/>
                  </a:lnTo>
                  <a:close/>
                </a:path>
                <a:path w="539750" h="76200">
                  <a:moveTo>
                    <a:pt x="48446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84462" y="44450"/>
                  </a:lnTo>
                  <a:lnTo>
                    <a:pt x="488695" y="38100"/>
                  </a:lnTo>
                  <a:lnTo>
                    <a:pt x="484462" y="31750"/>
                  </a:lnTo>
                  <a:close/>
                </a:path>
                <a:path w="539750" h="76200">
                  <a:moveTo>
                    <a:pt x="526795" y="31750"/>
                  </a:moveTo>
                  <a:lnTo>
                    <a:pt x="488695" y="31750"/>
                  </a:lnTo>
                  <a:lnTo>
                    <a:pt x="488695" y="44450"/>
                  </a:lnTo>
                  <a:lnTo>
                    <a:pt x="526795" y="44450"/>
                  </a:lnTo>
                  <a:lnTo>
                    <a:pt x="539495" y="38100"/>
                  </a:lnTo>
                  <a:lnTo>
                    <a:pt x="526795" y="31750"/>
                  </a:lnTo>
                  <a:close/>
                </a:path>
                <a:path w="539750" h="76200">
                  <a:moveTo>
                    <a:pt x="463295" y="0"/>
                  </a:moveTo>
                  <a:lnTo>
                    <a:pt x="488695" y="38100"/>
                  </a:lnTo>
                  <a:lnTo>
                    <a:pt x="488695" y="31750"/>
                  </a:lnTo>
                  <a:lnTo>
                    <a:pt x="526795" y="31750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932325" y="1591055"/>
            <a:ext cx="5006975" cy="2165350"/>
            <a:chOff x="3813047" y="768095"/>
            <a:chExt cx="5006975" cy="2165350"/>
          </a:xfrm>
        </p:grpSpPr>
        <p:sp>
          <p:nvSpPr>
            <p:cNvPr id="24" name="object 24"/>
            <p:cNvSpPr/>
            <p:nvPr/>
          </p:nvSpPr>
          <p:spPr>
            <a:xfrm>
              <a:off x="6307836" y="2182367"/>
              <a:ext cx="1791970" cy="76200"/>
            </a:xfrm>
            <a:custGeom>
              <a:avLst/>
              <a:gdLst/>
              <a:ahLst/>
              <a:cxnLst/>
              <a:rect l="l" t="t" r="r" b="b"/>
              <a:pathLst>
                <a:path w="1791970" h="76200">
                  <a:moveTo>
                    <a:pt x="543814" y="38100"/>
                  </a:moveTo>
                  <a:lnTo>
                    <a:pt x="531114" y="31750"/>
                  </a:lnTo>
                  <a:lnTo>
                    <a:pt x="467614" y="0"/>
                  </a:lnTo>
                  <a:lnTo>
                    <a:pt x="48877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88772" y="44450"/>
                  </a:lnTo>
                  <a:lnTo>
                    <a:pt x="467614" y="76200"/>
                  </a:lnTo>
                  <a:lnTo>
                    <a:pt x="531114" y="44450"/>
                  </a:lnTo>
                  <a:lnTo>
                    <a:pt x="543814" y="38100"/>
                  </a:lnTo>
                  <a:close/>
                </a:path>
                <a:path w="1791970" h="76200">
                  <a:moveTo>
                    <a:pt x="1791970" y="38100"/>
                  </a:moveTo>
                  <a:lnTo>
                    <a:pt x="1779270" y="31750"/>
                  </a:lnTo>
                  <a:lnTo>
                    <a:pt x="1715770" y="0"/>
                  </a:lnTo>
                  <a:lnTo>
                    <a:pt x="1736928" y="31750"/>
                  </a:lnTo>
                  <a:lnTo>
                    <a:pt x="1248156" y="31750"/>
                  </a:lnTo>
                  <a:lnTo>
                    <a:pt x="1248156" y="44450"/>
                  </a:lnTo>
                  <a:lnTo>
                    <a:pt x="1736928" y="44450"/>
                  </a:lnTo>
                  <a:lnTo>
                    <a:pt x="1715770" y="76200"/>
                  </a:lnTo>
                  <a:lnTo>
                    <a:pt x="1779270" y="44450"/>
                  </a:lnTo>
                  <a:lnTo>
                    <a:pt x="1791970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2544" y="1891283"/>
              <a:ext cx="341630" cy="658495"/>
            </a:xfrm>
            <a:custGeom>
              <a:avLst/>
              <a:gdLst/>
              <a:ahLst/>
              <a:cxnLst/>
              <a:rect l="l" t="t" r="r" b="b"/>
              <a:pathLst>
                <a:path w="341629" h="658494">
                  <a:moveTo>
                    <a:pt x="8229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2296" y="658368"/>
                  </a:lnTo>
                  <a:lnTo>
                    <a:pt x="82296" y="0"/>
                  </a:lnTo>
                  <a:close/>
                </a:path>
                <a:path w="341629" h="658494">
                  <a:moveTo>
                    <a:pt x="169164" y="0"/>
                  </a:moveTo>
                  <a:lnTo>
                    <a:pt x="166116" y="0"/>
                  </a:lnTo>
                  <a:lnTo>
                    <a:pt x="166116" y="658368"/>
                  </a:lnTo>
                  <a:lnTo>
                    <a:pt x="169164" y="658368"/>
                  </a:lnTo>
                  <a:lnTo>
                    <a:pt x="169164" y="0"/>
                  </a:lnTo>
                  <a:close/>
                </a:path>
                <a:path w="341629" h="658494">
                  <a:moveTo>
                    <a:pt x="341376" y="0"/>
                  </a:moveTo>
                  <a:lnTo>
                    <a:pt x="338328" y="0"/>
                  </a:lnTo>
                  <a:lnTo>
                    <a:pt x="338328" y="658368"/>
                  </a:lnTo>
                  <a:lnTo>
                    <a:pt x="341376" y="658368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2543" y="1891284"/>
              <a:ext cx="704215" cy="658495"/>
            </a:xfrm>
            <a:custGeom>
              <a:avLst/>
              <a:gdLst/>
              <a:ahLst/>
              <a:cxnLst/>
              <a:rect l="l" t="t" r="r" b="b"/>
              <a:pathLst>
                <a:path w="704214" h="658494">
                  <a:moveTo>
                    <a:pt x="0" y="658368"/>
                  </a:moveTo>
                  <a:lnTo>
                    <a:pt x="704088" y="658368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7250" y="2182367"/>
              <a:ext cx="931544" cy="751205"/>
            </a:xfrm>
            <a:custGeom>
              <a:avLst/>
              <a:gdLst/>
              <a:ahLst/>
              <a:cxnLst/>
              <a:rect l="l" t="t" r="r" b="b"/>
              <a:pathLst>
                <a:path w="931545" h="751205">
                  <a:moveTo>
                    <a:pt x="76200" y="443103"/>
                  </a:moveTo>
                  <a:lnTo>
                    <a:pt x="69811" y="430657"/>
                  </a:lnTo>
                  <a:lnTo>
                    <a:pt x="37338" y="367284"/>
                  </a:lnTo>
                  <a:lnTo>
                    <a:pt x="0" y="443865"/>
                  </a:lnTo>
                  <a:lnTo>
                    <a:pt x="31750" y="443547"/>
                  </a:lnTo>
                  <a:lnTo>
                    <a:pt x="34925" y="750824"/>
                  </a:lnTo>
                  <a:lnTo>
                    <a:pt x="47625" y="750697"/>
                  </a:lnTo>
                  <a:lnTo>
                    <a:pt x="44450" y="443420"/>
                  </a:lnTo>
                  <a:lnTo>
                    <a:pt x="76200" y="443103"/>
                  </a:lnTo>
                  <a:close/>
                </a:path>
                <a:path w="931545" h="751205">
                  <a:moveTo>
                    <a:pt x="931037" y="38100"/>
                  </a:moveTo>
                  <a:lnTo>
                    <a:pt x="918337" y="31750"/>
                  </a:lnTo>
                  <a:lnTo>
                    <a:pt x="854837" y="0"/>
                  </a:lnTo>
                  <a:lnTo>
                    <a:pt x="875995" y="31750"/>
                  </a:lnTo>
                  <a:lnTo>
                    <a:pt x="392430" y="31750"/>
                  </a:lnTo>
                  <a:lnTo>
                    <a:pt x="392430" y="44450"/>
                  </a:lnTo>
                  <a:lnTo>
                    <a:pt x="875995" y="44450"/>
                  </a:lnTo>
                  <a:lnTo>
                    <a:pt x="854837" y="76200"/>
                  </a:lnTo>
                  <a:lnTo>
                    <a:pt x="918337" y="44450"/>
                  </a:lnTo>
                  <a:lnTo>
                    <a:pt x="931037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3919" y="1891284"/>
              <a:ext cx="363220" cy="658495"/>
            </a:xfrm>
            <a:custGeom>
              <a:avLst/>
              <a:gdLst/>
              <a:ahLst/>
              <a:cxnLst/>
              <a:rect l="l" t="t" r="r" b="b"/>
              <a:pathLst>
                <a:path w="363220" h="658494">
                  <a:moveTo>
                    <a:pt x="362712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362712" y="658368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93919" y="1891284"/>
              <a:ext cx="363220" cy="658495"/>
            </a:xfrm>
            <a:custGeom>
              <a:avLst/>
              <a:gdLst/>
              <a:ahLst/>
              <a:cxnLst/>
              <a:rect l="l" t="t" r="r" b="b"/>
              <a:pathLst>
                <a:path w="363220" h="658494">
                  <a:moveTo>
                    <a:pt x="0" y="658368"/>
                  </a:moveTo>
                  <a:lnTo>
                    <a:pt x="362712" y="658368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1020" y="1891283"/>
              <a:ext cx="170815" cy="658495"/>
            </a:xfrm>
            <a:custGeom>
              <a:avLst/>
              <a:gdLst/>
              <a:ahLst/>
              <a:cxnLst/>
              <a:rect l="l" t="t" r="r" b="b"/>
              <a:pathLst>
                <a:path w="170814" h="658494">
                  <a:moveTo>
                    <a:pt x="8382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3820" y="658368"/>
                  </a:lnTo>
                  <a:lnTo>
                    <a:pt x="83820" y="0"/>
                  </a:lnTo>
                  <a:close/>
                </a:path>
                <a:path w="170814" h="658494">
                  <a:moveTo>
                    <a:pt x="170688" y="0"/>
                  </a:moveTo>
                  <a:lnTo>
                    <a:pt x="167640" y="0"/>
                  </a:lnTo>
                  <a:lnTo>
                    <a:pt x="167640" y="658368"/>
                  </a:lnTo>
                  <a:lnTo>
                    <a:pt x="170688" y="658368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1019" y="1891284"/>
              <a:ext cx="337185" cy="658495"/>
            </a:xfrm>
            <a:custGeom>
              <a:avLst/>
              <a:gdLst/>
              <a:ahLst/>
              <a:cxnLst/>
              <a:rect l="l" t="t" r="r" b="b"/>
              <a:pathLst>
                <a:path w="337185" h="658494">
                  <a:moveTo>
                    <a:pt x="0" y="658368"/>
                  </a:moveTo>
                  <a:lnTo>
                    <a:pt x="336803" y="658368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34839" y="1891284"/>
              <a:ext cx="83820" cy="658495"/>
            </a:xfrm>
            <a:custGeom>
              <a:avLst/>
              <a:gdLst/>
              <a:ahLst/>
              <a:cxnLst/>
              <a:rect l="l" t="t" r="r" b="b"/>
              <a:pathLst>
                <a:path w="83820" h="658494">
                  <a:moveTo>
                    <a:pt x="8382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3820" y="658368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34839" y="1891284"/>
              <a:ext cx="83820" cy="658495"/>
            </a:xfrm>
            <a:custGeom>
              <a:avLst/>
              <a:gdLst/>
              <a:ahLst/>
              <a:cxnLst/>
              <a:rect l="l" t="t" r="r" b="b"/>
              <a:pathLst>
                <a:path w="83820" h="658494">
                  <a:moveTo>
                    <a:pt x="0" y="658368"/>
                  </a:moveTo>
                  <a:lnTo>
                    <a:pt x="83820" y="658368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1707" y="1891284"/>
              <a:ext cx="169545" cy="658495"/>
            </a:xfrm>
            <a:custGeom>
              <a:avLst/>
              <a:gdLst/>
              <a:ahLst/>
              <a:cxnLst/>
              <a:rect l="l" t="t" r="r" b="b"/>
              <a:pathLst>
                <a:path w="169545" h="658494">
                  <a:moveTo>
                    <a:pt x="169163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169163" y="658368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1707" y="1891284"/>
              <a:ext cx="169545" cy="658495"/>
            </a:xfrm>
            <a:custGeom>
              <a:avLst/>
              <a:gdLst/>
              <a:ahLst/>
              <a:cxnLst/>
              <a:rect l="l" t="t" r="r" b="b"/>
              <a:pathLst>
                <a:path w="169545" h="658494">
                  <a:moveTo>
                    <a:pt x="0" y="658368"/>
                  </a:moveTo>
                  <a:lnTo>
                    <a:pt x="169163" y="658368"/>
                  </a:lnTo>
                  <a:lnTo>
                    <a:pt x="169163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00699" y="1891284"/>
              <a:ext cx="704215" cy="658495"/>
            </a:xfrm>
            <a:custGeom>
              <a:avLst/>
              <a:gdLst/>
              <a:ahLst/>
              <a:cxnLst/>
              <a:rect l="l" t="t" r="r" b="b"/>
              <a:pathLst>
                <a:path w="704214" h="658494">
                  <a:moveTo>
                    <a:pt x="0" y="658368"/>
                  </a:moveTo>
                  <a:lnTo>
                    <a:pt x="704088" y="658368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13048" y="2182367"/>
              <a:ext cx="2178685" cy="751205"/>
            </a:xfrm>
            <a:custGeom>
              <a:avLst/>
              <a:gdLst/>
              <a:ahLst/>
              <a:cxnLst/>
              <a:rect l="l" t="t" r="r" b="b"/>
              <a:pathLst>
                <a:path w="2178685" h="751205">
                  <a:moveTo>
                    <a:pt x="543814" y="38100"/>
                  </a:moveTo>
                  <a:lnTo>
                    <a:pt x="531114" y="31750"/>
                  </a:lnTo>
                  <a:lnTo>
                    <a:pt x="467614" y="0"/>
                  </a:lnTo>
                  <a:lnTo>
                    <a:pt x="48877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88772" y="44450"/>
                  </a:lnTo>
                  <a:lnTo>
                    <a:pt x="467614" y="76200"/>
                  </a:lnTo>
                  <a:lnTo>
                    <a:pt x="531114" y="44450"/>
                  </a:lnTo>
                  <a:lnTo>
                    <a:pt x="543814" y="38100"/>
                  </a:lnTo>
                  <a:close/>
                </a:path>
                <a:path w="2178685" h="751205">
                  <a:moveTo>
                    <a:pt x="2178304" y="443484"/>
                  </a:moveTo>
                  <a:lnTo>
                    <a:pt x="2171966" y="430784"/>
                  </a:lnTo>
                  <a:lnTo>
                    <a:pt x="2140331" y="367284"/>
                  </a:lnTo>
                  <a:lnTo>
                    <a:pt x="2102104" y="443484"/>
                  </a:lnTo>
                  <a:lnTo>
                    <a:pt x="2133828" y="443484"/>
                  </a:lnTo>
                  <a:lnTo>
                    <a:pt x="2133346" y="750697"/>
                  </a:lnTo>
                  <a:lnTo>
                    <a:pt x="2146046" y="750697"/>
                  </a:lnTo>
                  <a:lnTo>
                    <a:pt x="2146528" y="443484"/>
                  </a:lnTo>
                  <a:lnTo>
                    <a:pt x="2178304" y="44348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48171" y="1891284"/>
              <a:ext cx="364490" cy="658495"/>
            </a:xfrm>
            <a:custGeom>
              <a:avLst/>
              <a:gdLst/>
              <a:ahLst/>
              <a:cxnLst/>
              <a:rect l="l" t="t" r="r" b="b"/>
              <a:pathLst>
                <a:path w="364489" h="658494">
                  <a:moveTo>
                    <a:pt x="36423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364236" y="658368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8171" y="1891284"/>
              <a:ext cx="364490" cy="658495"/>
            </a:xfrm>
            <a:custGeom>
              <a:avLst/>
              <a:gdLst/>
              <a:ahLst/>
              <a:cxnLst/>
              <a:rect l="l" t="t" r="r" b="b"/>
              <a:pathLst>
                <a:path w="364489" h="658494">
                  <a:moveTo>
                    <a:pt x="0" y="658368"/>
                  </a:moveTo>
                  <a:lnTo>
                    <a:pt x="364236" y="658368"/>
                  </a:lnTo>
                  <a:lnTo>
                    <a:pt x="364236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00699" y="1891284"/>
              <a:ext cx="350520" cy="658495"/>
            </a:xfrm>
            <a:custGeom>
              <a:avLst/>
              <a:gdLst/>
              <a:ahLst/>
              <a:cxnLst/>
              <a:rect l="l" t="t" r="r" b="b"/>
              <a:pathLst>
                <a:path w="350520" h="658494">
                  <a:moveTo>
                    <a:pt x="0" y="658368"/>
                  </a:moveTo>
                  <a:lnTo>
                    <a:pt x="350520" y="658368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69863" y="1891284"/>
              <a:ext cx="181610" cy="658495"/>
            </a:xfrm>
            <a:custGeom>
              <a:avLst/>
              <a:gdLst/>
              <a:ahLst/>
              <a:cxnLst/>
              <a:rect l="l" t="t" r="r" b="b"/>
              <a:pathLst>
                <a:path w="181610" h="658494">
                  <a:moveTo>
                    <a:pt x="181355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181355" y="65836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69863" y="1891284"/>
              <a:ext cx="181610" cy="658495"/>
            </a:xfrm>
            <a:custGeom>
              <a:avLst/>
              <a:gdLst/>
              <a:ahLst/>
              <a:cxnLst/>
              <a:rect l="l" t="t" r="r" b="b"/>
              <a:pathLst>
                <a:path w="181610" h="658494">
                  <a:moveTo>
                    <a:pt x="0" y="658368"/>
                  </a:moveTo>
                  <a:lnTo>
                    <a:pt x="181355" y="658368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9175" y="1892807"/>
              <a:ext cx="85725" cy="657225"/>
            </a:xfrm>
            <a:custGeom>
              <a:avLst/>
              <a:gdLst/>
              <a:ahLst/>
              <a:cxnLst/>
              <a:rect l="l" t="t" r="r" b="b"/>
              <a:pathLst>
                <a:path w="85725" h="657225">
                  <a:moveTo>
                    <a:pt x="0" y="656844"/>
                  </a:moveTo>
                  <a:lnTo>
                    <a:pt x="85344" y="656844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99175" y="1892807"/>
              <a:ext cx="169545" cy="657225"/>
            </a:xfrm>
            <a:custGeom>
              <a:avLst/>
              <a:gdLst/>
              <a:ahLst/>
              <a:cxnLst/>
              <a:rect l="l" t="t" r="r" b="b"/>
              <a:pathLst>
                <a:path w="169545" h="657225">
                  <a:moveTo>
                    <a:pt x="0" y="656844"/>
                  </a:moveTo>
                  <a:lnTo>
                    <a:pt x="169163" y="656844"/>
                  </a:lnTo>
                  <a:lnTo>
                    <a:pt x="169163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41847" y="1892807"/>
              <a:ext cx="41275" cy="657225"/>
            </a:xfrm>
            <a:custGeom>
              <a:avLst/>
              <a:gdLst/>
              <a:ahLst/>
              <a:cxnLst/>
              <a:rect l="l" t="t" r="r" b="b"/>
              <a:pathLst>
                <a:path w="41275" h="657225">
                  <a:moveTo>
                    <a:pt x="41148" y="0"/>
                  </a:moveTo>
                  <a:lnTo>
                    <a:pt x="0" y="0"/>
                  </a:lnTo>
                  <a:lnTo>
                    <a:pt x="0" y="656844"/>
                  </a:lnTo>
                  <a:lnTo>
                    <a:pt x="41148" y="656844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1847" y="1892807"/>
              <a:ext cx="41275" cy="657225"/>
            </a:xfrm>
            <a:custGeom>
              <a:avLst/>
              <a:gdLst/>
              <a:ahLst/>
              <a:cxnLst/>
              <a:rect l="l" t="t" r="r" b="b"/>
              <a:pathLst>
                <a:path w="41275" h="657225">
                  <a:moveTo>
                    <a:pt x="0" y="656844"/>
                  </a:moveTo>
                  <a:lnTo>
                    <a:pt x="41148" y="656844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84519" y="1892807"/>
              <a:ext cx="83820" cy="657225"/>
            </a:xfrm>
            <a:custGeom>
              <a:avLst/>
              <a:gdLst/>
              <a:ahLst/>
              <a:cxnLst/>
              <a:rect l="l" t="t" r="r" b="b"/>
              <a:pathLst>
                <a:path w="83820" h="657225">
                  <a:moveTo>
                    <a:pt x="83820" y="0"/>
                  </a:moveTo>
                  <a:lnTo>
                    <a:pt x="0" y="0"/>
                  </a:lnTo>
                  <a:lnTo>
                    <a:pt x="0" y="656844"/>
                  </a:lnTo>
                  <a:lnTo>
                    <a:pt x="83820" y="656844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84519" y="1892807"/>
              <a:ext cx="83820" cy="657225"/>
            </a:xfrm>
            <a:custGeom>
              <a:avLst/>
              <a:gdLst/>
              <a:ahLst/>
              <a:cxnLst/>
              <a:rect l="l" t="t" r="r" b="b"/>
              <a:pathLst>
                <a:path w="83820" h="657225">
                  <a:moveTo>
                    <a:pt x="0" y="656844"/>
                  </a:moveTo>
                  <a:lnTo>
                    <a:pt x="83820" y="656844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48855" y="1891284"/>
              <a:ext cx="88900" cy="658495"/>
            </a:xfrm>
            <a:custGeom>
              <a:avLst/>
              <a:gdLst/>
              <a:ahLst/>
              <a:cxnLst/>
              <a:rect l="l" t="t" r="r" b="b"/>
              <a:pathLst>
                <a:path w="88900" h="658494">
                  <a:moveTo>
                    <a:pt x="0" y="658368"/>
                  </a:moveTo>
                  <a:lnTo>
                    <a:pt x="88392" y="658368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48855" y="1891284"/>
              <a:ext cx="704215" cy="658495"/>
            </a:xfrm>
            <a:custGeom>
              <a:avLst/>
              <a:gdLst/>
              <a:ahLst/>
              <a:cxnLst/>
              <a:rect l="l" t="t" r="r" b="b"/>
              <a:pathLst>
                <a:path w="704215" h="658494">
                  <a:moveTo>
                    <a:pt x="0" y="658368"/>
                  </a:moveTo>
                  <a:lnTo>
                    <a:pt x="704088" y="658368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148" y="2549651"/>
              <a:ext cx="76200" cy="383540"/>
            </a:xfrm>
            <a:custGeom>
              <a:avLst/>
              <a:gdLst/>
              <a:ahLst/>
              <a:cxnLst/>
              <a:rect l="l" t="t" r="r" b="b"/>
              <a:pathLst>
                <a:path w="76200" h="383539">
                  <a:moveTo>
                    <a:pt x="31694" y="76114"/>
                  </a:moveTo>
                  <a:lnTo>
                    <a:pt x="27304" y="383413"/>
                  </a:lnTo>
                  <a:lnTo>
                    <a:pt x="40004" y="383540"/>
                  </a:lnTo>
                  <a:lnTo>
                    <a:pt x="44396" y="76283"/>
                  </a:lnTo>
                  <a:lnTo>
                    <a:pt x="31694" y="76114"/>
                  </a:lnTo>
                  <a:close/>
                </a:path>
                <a:path w="76200" h="383539">
                  <a:moveTo>
                    <a:pt x="69753" y="63373"/>
                  </a:moveTo>
                  <a:lnTo>
                    <a:pt x="31876" y="63373"/>
                  </a:lnTo>
                  <a:lnTo>
                    <a:pt x="44576" y="63627"/>
                  </a:lnTo>
                  <a:lnTo>
                    <a:pt x="44396" y="76283"/>
                  </a:lnTo>
                  <a:lnTo>
                    <a:pt x="76200" y="76708"/>
                  </a:lnTo>
                  <a:lnTo>
                    <a:pt x="69753" y="63373"/>
                  </a:lnTo>
                  <a:close/>
                </a:path>
                <a:path w="76200" h="383539">
                  <a:moveTo>
                    <a:pt x="31876" y="63373"/>
                  </a:moveTo>
                  <a:lnTo>
                    <a:pt x="31694" y="76114"/>
                  </a:lnTo>
                  <a:lnTo>
                    <a:pt x="44396" y="76283"/>
                  </a:lnTo>
                  <a:lnTo>
                    <a:pt x="44576" y="63627"/>
                  </a:lnTo>
                  <a:lnTo>
                    <a:pt x="31876" y="63373"/>
                  </a:lnTo>
                  <a:close/>
                </a:path>
                <a:path w="76200" h="383539">
                  <a:moveTo>
                    <a:pt x="39116" y="0"/>
                  </a:moveTo>
                  <a:lnTo>
                    <a:pt x="0" y="75692"/>
                  </a:lnTo>
                  <a:lnTo>
                    <a:pt x="31694" y="76114"/>
                  </a:lnTo>
                  <a:lnTo>
                    <a:pt x="31876" y="63373"/>
                  </a:lnTo>
                  <a:lnTo>
                    <a:pt x="69753" y="63373"/>
                  </a:lnTo>
                  <a:lnTo>
                    <a:pt x="3911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13091" y="1891284"/>
              <a:ext cx="347980" cy="658495"/>
            </a:xfrm>
            <a:custGeom>
              <a:avLst/>
              <a:gdLst/>
              <a:ahLst/>
              <a:cxnLst/>
              <a:rect l="l" t="t" r="r" b="b"/>
              <a:pathLst>
                <a:path w="347979" h="658494">
                  <a:moveTo>
                    <a:pt x="0" y="658368"/>
                  </a:moveTo>
                  <a:lnTo>
                    <a:pt x="347471" y="658368"/>
                  </a:lnTo>
                  <a:lnTo>
                    <a:pt x="347471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96327" y="1891284"/>
              <a:ext cx="364490" cy="658495"/>
            </a:xfrm>
            <a:custGeom>
              <a:avLst/>
              <a:gdLst/>
              <a:ahLst/>
              <a:cxnLst/>
              <a:rect l="l" t="t" r="r" b="b"/>
              <a:pathLst>
                <a:path w="364490" h="658494">
                  <a:moveTo>
                    <a:pt x="0" y="658368"/>
                  </a:moveTo>
                  <a:lnTo>
                    <a:pt x="364235" y="658368"/>
                  </a:lnTo>
                  <a:lnTo>
                    <a:pt x="364235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27163" y="1891284"/>
              <a:ext cx="186055" cy="658495"/>
            </a:xfrm>
            <a:custGeom>
              <a:avLst/>
              <a:gdLst/>
              <a:ahLst/>
              <a:cxnLst/>
              <a:rect l="l" t="t" r="r" b="b"/>
              <a:pathLst>
                <a:path w="186054" h="658494">
                  <a:moveTo>
                    <a:pt x="185927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185927" y="658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27163" y="1891284"/>
              <a:ext cx="186055" cy="658495"/>
            </a:xfrm>
            <a:custGeom>
              <a:avLst/>
              <a:gdLst/>
              <a:ahLst/>
              <a:cxnLst/>
              <a:rect l="l" t="t" r="r" b="b"/>
              <a:pathLst>
                <a:path w="186054" h="658494">
                  <a:moveTo>
                    <a:pt x="0" y="658368"/>
                  </a:moveTo>
                  <a:lnTo>
                    <a:pt x="185927" y="658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7247" y="1891284"/>
              <a:ext cx="91440" cy="658495"/>
            </a:xfrm>
            <a:custGeom>
              <a:avLst/>
              <a:gdLst/>
              <a:ahLst/>
              <a:cxnLst/>
              <a:rect l="l" t="t" r="r" b="b"/>
              <a:pathLst>
                <a:path w="91440" h="658494">
                  <a:moveTo>
                    <a:pt x="9144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91440" y="658368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37247" y="1891284"/>
              <a:ext cx="91440" cy="658495"/>
            </a:xfrm>
            <a:custGeom>
              <a:avLst/>
              <a:gdLst/>
              <a:ahLst/>
              <a:cxnLst/>
              <a:rect l="l" t="t" r="r" b="b"/>
              <a:pathLst>
                <a:path w="91440" h="658494">
                  <a:moveTo>
                    <a:pt x="0" y="658368"/>
                  </a:moveTo>
                  <a:lnTo>
                    <a:pt x="91440" y="658368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48855" y="1892807"/>
              <a:ext cx="86995" cy="658495"/>
            </a:xfrm>
            <a:custGeom>
              <a:avLst/>
              <a:gdLst/>
              <a:ahLst/>
              <a:cxnLst/>
              <a:rect l="l" t="t" r="r" b="b"/>
              <a:pathLst>
                <a:path w="86995" h="658494">
                  <a:moveTo>
                    <a:pt x="86868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6868" y="6583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48855" y="1892807"/>
              <a:ext cx="86995" cy="658495"/>
            </a:xfrm>
            <a:custGeom>
              <a:avLst/>
              <a:gdLst/>
              <a:ahLst/>
              <a:cxnLst/>
              <a:rect l="l" t="t" r="r" b="b"/>
              <a:pathLst>
                <a:path w="86995" h="658494">
                  <a:moveTo>
                    <a:pt x="0" y="658368"/>
                  </a:moveTo>
                  <a:lnTo>
                    <a:pt x="86868" y="658368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71715" y="1892807"/>
              <a:ext cx="20320" cy="658495"/>
            </a:xfrm>
            <a:custGeom>
              <a:avLst/>
              <a:gdLst/>
              <a:ahLst/>
              <a:cxnLst/>
              <a:rect l="l" t="t" r="r" b="b"/>
              <a:pathLst>
                <a:path w="20320" h="658494">
                  <a:moveTo>
                    <a:pt x="19811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19811" y="658368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71715" y="1892807"/>
              <a:ext cx="20320" cy="658495"/>
            </a:xfrm>
            <a:custGeom>
              <a:avLst/>
              <a:gdLst/>
              <a:ahLst/>
              <a:cxnLst/>
              <a:rect l="l" t="t" r="r" b="b"/>
              <a:pathLst>
                <a:path w="20320" h="658494">
                  <a:moveTo>
                    <a:pt x="0" y="658368"/>
                  </a:moveTo>
                  <a:lnTo>
                    <a:pt x="19811" y="658368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93051" y="1892807"/>
              <a:ext cx="43180" cy="658495"/>
            </a:xfrm>
            <a:custGeom>
              <a:avLst/>
              <a:gdLst/>
              <a:ahLst/>
              <a:cxnLst/>
              <a:rect l="l" t="t" r="r" b="b"/>
              <a:pathLst>
                <a:path w="43179" h="658494">
                  <a:moveTo>
                    <a:pt x="42672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42672" y="658368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93051" y="1892807"/>
              <a:ext cx="43180" cy="658495"/>
            </a:xfrm>
            <a:custGeom>
              <a:avLst/>
              <a:gdLst/>
              <a:ahLst/>
              <a:cxnLst/>
              <a:rect l="l" t="t" r="r" b="b"/>
              <a:pathLst>
                <a:path w="43179" h="658494">
                  <a:moveTo>
                    <a:pt x="0" y="658368"/>
                  </a:moveTo>
                  <a:lnTo>
                    <a:pt x="42672" y="658368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0267" y="2677668"/>
              <a:ext cx="248412" cy="16611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2995" y="2677668"/>
              <a:ext cx="248412" cy="16611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9627" y="2677668"/>
              <a:ext cx="248411" cy="16611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6491" y="2005584"/>
              <a:ext cx="254508" cy="16611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005584"/>
              <a:ext cx="256032" cy="16611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2005584"/>
              <a:ext cx="256031" cy="16611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0103" y="2005584"/>
              <a:ext cx="256031" cy="1661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100059" y="1891284"/>
              <a:ext cx="702945" cy="658495"/>
            </a:xfrm>
            <a:custGeom>
              <a:avLst/>
              <a:gdLst/>
              <a:ahLst/>
              <a:cxnLst/>
              <a:rect l="l" t="t" r="r" b="b"/>
              <a:pathLst>
                <a:path w="702945" h="658494">
                  <a:moveTo>
                    <a:pt x="0" y="658368"/>
                  </a:moveTo>
                  <a:lnTo>
                    <a:pt x="702564" y="658368"/>
                  </a:lnTo>
                  <a:lnTo>
                    <a:pt x="702564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0163" y="2677668"/>
              <a:ext cx="248411" cy="16611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415273" y="2549651"/>
              <a:ext cx="76200" cy="355600"/>
            </a:xfrm>
            <a:custGeom>
              <a:avLst/>
              <a:gdLst/>
              <a:ahLst/>
              <a:cxnLst/>
              <a:rect l="l" t="t" r="r" b="b"/>
              <a:pathLst>
                <a:path w="76200" h="355600">
                  <a:moveTo>
                    <a:pt x="44406" y="76094"/>
                  </a:moveTo>
                  <a:lnTo>
                    <a:pt x="31705" y="76306"/>
                  </a:lnTo>
                  <a:lnTo>
                    <a:pt x="36322" y="355219"/>
                  </a:lnTo>
                  <a:lnTo>
                    <a:pt x="49022" y="354965"/>
                  </a:lnTo>
                  <a:lnTo>
                    <a:pt x="44406" y="76094"/>
                  </a:lnTo>
                  <a:close/>
                </a:path>
                <a:path w="76200" h="355600">
                  <a:moveTo>
                    <a:pt x="36829" y="0"/>
                  </a:moveTo>
                  <a:lnTo>
                    <a:pt x="0" y="76835"/>
                  </a:lnTo>
                  <a:lnTo>
                    <a:pt x="31705" y="76306"/>
                  </a:lnTo>
                  <a:lnTo>
                    <a:pt x="31496" y="63627"/>
                  </a:lnTo>
                  <a:lnTo>
                    <a:pt x="44196" y="63373"/>
                  </a:lnTo>
                  <a:lnTo>
                    <a:pt x="69847" y="63373"/>
                  </a:lnTo>
                  <a:lnTo>
                    <a:pt x="36829" y="0"/>
                  </a:lnTo>
                  <a:close/>
                </a:path>
                <a:path w="76200" h="355600">
                  <a:moveTo>
                    <a:pt x="44196" y="63373"/>
                  </a:moveTo>
                  <a:lnTo>
                    <a:pt x="31496" y="63627"/>
                  </a:lnTo>
                  <a:lnTo>
                    <a:pt x="31705" y="76306"/>
                  </a:lnTo>
                  <a:lnTo>
                    <a:pt x="44406" y="76094"/>
                  </a:lnTo>
                  <a:lnTo>
                    <a:pt x="44196" y="63373"/>
                  </a:lnTo>
                  <a:close/>
                </a:path>
                <a:path w="76200" h="355600">
                  <a:moveTo>
                    <a:pt x="69847" y="63373"/>
                  </a:moveTo>
                  <a:lnTo>
                    <a:pt x="44196" y="63373"/>
                  </a:lnTo>
                  <a:lnTo>
                    <a:pt x="44406" y="76094"/>
                  </a:lnTo>
                  <a:lnTo>
                    <a:pt x="76200" y="75565"/>
                  </a:lnTo>
                  <a:lnTo>
                    <a:pt x="69847" y="6337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56676" y="1891284"/>
              <a:ext cx="358140" cy="658495"/>
            </a:xfrm>
            <a:custGeom>
              <a:avLst/>
              <a:gdLst/>
              <a:ahLst/>
              <a:cxnLst/>
              <a:rect l="l" t="t" r="r" b="b"/>
              <a:pathLst>
                <a:path w="358140" h="658494">
                  <a:moveTo>
                    <a:pt x="0" y="658368"/>
                  </a:moveTo>
                  <a:lnTo>
                    <a:pt x="358139" y="65836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52103" y="1891284"/>
              <a:ext cx="363220" cy="658495"/>
            </a:xfrm>
            <a:custGeom>
              <a:avLst/>
              <a:gdLst/>
              <a:ahLst/>
              <a:cxnLst/>
              <a:rect l="l" t="t" r="r" b="b"/>
              <a:pathLst>
                <a:path w="363220" h="658494">
                  <a:moveTo>
                    <a:pt x="0" y="658368"/>
                  </a:moveTo>
                  <a:lnTo>
                    <a:pt x="362711" y="658368"/>
                  </a:lnTo>
                  <a:lnTo>
                    <a:pt x="362711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97011" y="1891284"/>
              <a:ext cx="91440" cy="658495"/>
            </a:xfrm>
            <a:custGeom>
              <a:avLst/>
              <a:gdLst/>
              <a:ahLst/>
              <a:cxnLst/>
              <a:rect l="l" t="t" r="r" b="b"/>
              <a:pathLst>
                <a:path w="91440" h="658494">
                  <a:moveTo>
                    <a:pt x="0" y="658368"/>
                  </a:moveTo>
                  <a:lnTo>
                    <a:pt x="91440" y="658368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97011" y="1891284"/>
              <a:ext cx="360045" cy="658495"/>
            </a:xfrm>
            <a:custGeom>
              <a:avLst/>
              <a:gdLst/>
              <a:ahLst/>
              <a:cxnLst/>
              <a:rect l="l" t="t" r="r" b="b"/>
              <a:pathLst>
                <a:path w="360045" h="658494">
                  <a:moveTo>
                    <a:pt x="0" y="658368"/>
                  </a:moveTo>
                  <a:lnTo>
                    <a:pt x="359664" y="658368"/>
                  </a:lnTo>
                  <a:lnTo>
                    <a:pt x="359664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82939" y="1891284"/>
              <a:ext cx="177165" cy="658495"/>
            </a:xfrm>
            <a:custGeom>
              <a:avLst/>
              <a:gdLst/>
              <a:ahLst/>
              <a:cxnLst/>
              <a:rect l="l" t="t" r="r" b="b"/>
              <a:pathLst>
                <a:path w="177165" h="658494">
                  <a:moveTo>
                    <a:pt x="0" y="658368"/>
                  </a:moveTo>
                  <a:lnTo>
                    <a:pt x="176783" y="658368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73795" y="1891284"/>
              <a:ext cx="186055" cy="658495"/>
            </a:xfrm>
            <a:custGeom>
              <a:avLst/>
              <a:gdLst/>
              <a:ahLst/>
              <a:cxnLst/>
              <a:rect l="l" t="t" r="r" b="b"/>
              <a:pathLst>
                <a:path w="186054" h="658494">
                  <a:moveTo>
                    <a:pt x="0" y="658368"/>
                  </a:moveTo>
                  <a:lnTo>
                    <a:pt x="185927" y="658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88451" y="1892807"/>
              <a:ext cx="94615" cy="658495"/>
            </a:xfrm>
            <a:custGeom>
              <a:avLst/>
              <a:gdLst/>
              <a:ahLst/>
              <a:cxnLst/>
              <a:rect l="l" t="t" r="r" b="b"/>
              <a:pathLst>
                <a:path w="94615" h="658494">
                  <a:moveTo>
                    <a:pt x="94488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94488" y="658368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88451" y="1892807"/>
              <a:ext cx="94615" cy="658495"/>
            </a:xfrm>
            <a:custGeom>
              <a:avLst/>
              <a:gdLst/>
              <a:ahLst/>
              <a:cxnLst/>
              <a:rect l="l" t="t" r="r" b="b"/>
              <a:pathLst>
                <a:path w="94615" h="658494">
                  <a:moveTo>
                    <a:pt x="0" y="658368"/>
                  </a:moveTo>
                  <a:lnTo>
                    <a:pt x="94488" y="658368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41207" y="1892807"/>
              <a:ext cx="47625" cy="658495"/>
            </a:xfrm>
            <a:custGeom>
              <a:avLst/>
              <a:gdLst/>
              <a:ahLst/>
              <a:cxnLst/>
              <a:rect l="l" t="t" r="r" b="b"/>
              <a:pathLst>
                <a:path w="47625" h="658494">
                  <a:moveTo>
                    <a:pt x="47244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47244" y="658368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41207" y="1892807"/>
              <a:ext cx="47625" cy="658495"/>
            </a:xfrm>
            <a:custGeom>
              <a:avLst/>
              <a:gdLst/>
              <a:ahLst/>
              <a:cxnLst/>
              <a:rect l="l" t="t" r="r" b="b"/>
              <a:pathLst>
                <a:path w="47625" h="658494">
                  <a:moveTo>
                    <a:pt x="0" y="658368"/>
                  </a:moveTo>
                  <a:lnTo>
                    <a:pt x="47244" y="658368"/>
                  </a:lnTo>
                  <a:lnTo>
                    <a:pt x="47244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97011" y="1892807"/>
              <a:ext cx="44450" cy="658495"/>
            </a:xfrm>
            <a:custGeom>
              <a:avLst/>
              <a:gdLst/>
              <a:ahLst/>
              <a:cxnLst/>
              <a:rect l="l" t="t" r="r" b="b"/>
              <a:pathLst>
                <a:path w="44450" h="658494">
                  <a:moveTo>
                    <a:pt x="4419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44196" y="65836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97011" y="1892807"/>
              <a:ext cx="44450" cy="658495"/>
            </a:xfrm>
            <a:custGeom>
              <a:avLst/>
              <a:gdLst/>
              <a:ahLst/>
              <a:cxnLst/>
              <a:rect l="l" t="t" r="r" b="b"/>
              <a:pathLst>
                <a:path w="44450" h="658494">
                  <a:moveTo>
                    <a:pt x="0" y="658368"/>
                  </a:moveTo>
                  <a:lnTo>
                    <a:pt x="44196" y="658368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07679" y="1892807"/>
              <a:ext cx="10795" cy="658495"/>
            </a:xfrm>
            <a:custGeom>
              <a:avLst/>
              <a:gdLst/>
              <a:ahLst/>
              <a:cxnLst/>
              <a:rect l="l" t="t" r="r" b="b"/>
              <a:pathLst>
                <a:path w="10795" h="658494">
                  <a:moveTo>
                    <a:pt x="10668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10668" y="65836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07679" y="1892807"/>
              <a:ext cx="10795" cy="658495"/>
            </a:xfrm>
            <a:custGeom>
              <a:avLst/>
              <a:gdLst/>
              <a:ahLst/>
              <a:cxnLst/>
              <a:rect l="l" t="t" r="r" b="b"/>
              <a:pathLst>
                <a:path w="10795" h="658494">
                  <a:moveTo>
                    <a:pt x="0" y="658368"/>
                  </a:moveTo>
                  <a:lnTo>
                    <a:pt x="10668" y="658368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8347" y="1892807"/>
              <a:ext cx="22860" cy="658495"/>
            </a:xfrm>
            <a:custGeom>
              <a:avLst/>
              <a:gdLst/>
              <a:ahLst/>
              <a:cxnLst/>
              <a:rect l="l" t="t" r="r" b="b"/>
              <a:pathLst>
                <a:path w="22859" h="658494">
                  <a:moveTo>
                    <a:pt x="22859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2859" y="658368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18347" y="1892807"/>
              <a:ext cx="22860" cy="658495"/>
            </a:xfrm>
            <a:custGeom>
              <a:avLst/>
              <a:gdLst/>
              <a:ahLst/>
              <a:cxnLst/>
              <a:rect l="l" t="t" r="r" b="b"/>
              <a:pathLst>
                <a:path w="22859" h="658494">
                  <a:moveTo>
                    <a:pt x="0" y="658368"/>
                  </a:moveTo>
                  <a:lnTo>
                    <a:pt x="22859" y="658368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58368"/>
                  </a:lnTo>
                  <a:close/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13115" y="993647"/>
              <a:ext cx="80645" cy="897890"/>
            </a:xfrm>
            <a:custGeom>
              <a:avLst/>
              <a:gdLst/>
              <a:ahLst/>
              <a:cxnLst/>
              <a:rect l="l" t="t" r="r" b="b"/>
              <a:pathLst>
                <a:path w="80645" h="897889">
                  <a:moveTo>
                    <a:pt x="76200" y="75819"/>
                  </a:moveTo>
                  <a:lnTo>
                    <a:pt x="69900" y="63500"/>
                  </a:lnTo>
                  <a:lnTo>
                    <a:pt x="37465" y="0"/>
                  </a:lnTo>
                  <a:lnTo>
                    <a:pt x="0" y="76581"/>
                  </a:lnTo>
                  <a:lnTo>
                    <a:pt x="31724" y="76276"/>
                  </a:lnTo>
                  <a:lnTo>
                    <a:pt x="33782" y="318643"/>
                  </a:lnTo>
                  <a:lnTo>
                    <a:pt x="46482" y="318516"/>
                  </a:lnTo>
                  <a:lnTo>
                    <a:pt x="44424" y="76149"/>
                  </a:lnTo>
                  <a:lnTo>
                    <a:pt x="76200" y="75819"/>
                  </a:lnTo>
                  <a:close/>
                </a:path>
                <a:path w="80645" h="897889">
                  <a:moveTo>
                    <a:pt x="80645" y="654304"/>
                  </a:moveTo>
                  <a:lnTo>
                    <a:pt x="74269" y="642366"/>
                  </a:lnTo>
                  <a:lnTo>
                    <a:pt x="40513" y="579120"/>
                  </a:lnTo>
                  <a:lnTo>
                    <a:pt x="4445" y="656336"/>
                  </a:lnTo>
                  <a:lnTo>
                    <a:pt x="36283" y="655497"/>
                  </a:lnTo>
                  <a:lnTo>
                    <a:pt x="42926" y="897890"/>
                  </a:lnTo>
                  <a:lnTo>
                    <a:pt x="55499" y="897521"/>
                  </a:lnTo>
                  <a:lnTo>
                    <a:pt x="48983" y="655154"/>
                  </a:lnTo>
                  <a:lnTo>
                    <a:pt x="80645" y="654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3711" y="768095"/>
              <a:ext cx="175259" cy="20269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6571" y="1312163"/>
              <a:ext cx="134111" cy="260603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994053" y="4206239"/>
            <a:ext cx="873760" cy="609600"/>
            <a:chOff x="874775" y="3383279"/>
            <a:chExt cx="873760" cy="609600"/>
          </a:xfrm>
        </p:grpSpPr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23" y="3383279"/>
              <a:ext cx="339852" cy="22707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216253" y="3489832"/>
              <a:ext cx="532765" cy="148590"/>
            </a:xfrm>
            <a:custGeom>
              <a:avLst/>
              <a:gdLst/>
              <a:ahLst/>
              <a:cxnLst/>
              <a:rect l="l" t="t" r="r" b="b"/>
              <a:pathLst>
                <a:path w="532764" h="148589">
                  <a:moveTo>
                    <a:pt x="477151" y="121873"/>
                  </a:moveTo>
                  <a:lnTo>
                    <a:pt x="449351" y="148082"/>
                  </a:lnTo>
                  <a:lnTo>
                    <a:pt x="532155" y="128016"/>
                  </a:lnTo>
                  <a:lnTo>
                    <a:pt x="525838" y="122809"/>
                  </a:lnTo>
                  <a:lnTo>
                    <a:pt x="481228" y="122809"/>
                  </a:lnTo>
                  <a:lnTo>
                    <a:pt x="477151" y="121873"/>
                  </a:lnTo>
                  <a:close/>
                </a:path>
                <a:path w="532764" h="148589">
                  <a:moveTo>
                    <a:pt x="482607" y="116730"/>
                  </a:moveTo>
                  <a:lnTo>
                    <a:pt x="477151" y="121873"/>
                  </a:lnTo>
                  <a:lnTo>
                    <a:pt x="481228" y="122809"/>
                  </a:lnTo>
                  <a:lnTo>
                    <a:pt x="482607" y="116730"/>
                  </a:lnTo>
                  <a:close/>
                </a:path>
                <a:path w="532764" h="148589">
                  <a:moveTo>
                    <a:pt x="466369" y="73787"/>
                  </a:moveTo>
                  <a:lnTo>
                    <a:pt x="479911" y="109545"/>
                  </a:lnTo>
                  <a:lnTo>
                    <a:pt x="484022" y="110490"/>
                  </a:lnTo>
                  <a:lnTo>
                    <a:pt x="481228" y="122809"/>
                  </a:lnTo>
                  <a:lnTo>
                    <a:pt x="525838" y="122809"/>
                  </a:lnTo>
                  <a:lnTo>
                    <a:pt x="466369" y="73787"/>
                  </a:lnTo>
                  <a:close/>
                </a:path>
                <a:path w="532764" h="148589">
                  <a:moveTo>
                    <a:pt x="2844" y="0"/>
                  </a:moveTo>
                  <a:lnTo>
                    <a:pt x="0" y="12446"/>
                  </a:lnTo>
                  <a:lnTo>
                    <a:pt x="477151" y="121873"/>
                  </a:lnTo>
                  <a:lnTo>
                    <a:pt x="482607" y="116730"/>
                  </a:lnTo>
                  <a:lnTo>
                    <a:pt x="479911" y="109545"/>
                  </a:lnTo>
                  <a:lnTo>
                    <a:pt x="2844" y="0"/>
                  </a:lnTo>
                  <a:close/>
                </a:path>
                <a:path w="532764" h="148589">
                  <a:moveTo>
                    <a:pt x="479911" y="109545"/>
                  </a:moveTo>
                  <a:lnTo>
                    <a:pt x="482616" y="116689"/>
                  </a:lnTo>
                  <a:lnTo>
                    <a:pt x="484022" y="110490"/>
                  </a:lnTo>
                  <a:lnTo>
                    <a:pt x="479911" y="10954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75" y="3764279"/>
              <a:ext cx="355092" cy="2286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227023" y="3617975"/>
              <a:ext cx="520700" cy="266065"/>
            </a:xfrm>
            <a:custGeom>
              <a:avLst/>
              <a:gdLst/>
              <a:ahLst/>
              <a:cxnLst/>
              <a:rect l="l" t="t" r="r" b="b"/>
              <a:pathLst>
                <a:path w="520700" h="266064">
                  <a:moveTo>
                    <a:pt x="468587" y="19041"/>
                  </a:moveTo>
                  <a:lnTo>
                    <a:pt x="0" y="254381"/>
                  </a:lnTo>
                  <a:lnTo>
                    <a:pt x="5689" y="265772"/>
                  </a:lnTo>
                  <a:lnTo>
                    <a:pt x="474366" y="30313"/>
                  </a:lnTo>
                  <a:lnTo>
                    <a:pt x="475278" y="22909"/>
                  </a:lnTo>
                  <a:lnTo>
                    <a:pt x="468587" y="19041"/>
                  </a:lnTo>
                  <a:close/>
                </a:path>
                <a:path w="520700" h="266064">
                  <a:moveTo>
                    <a:pt x="507820" y="17145"/>
                  </a:moveTo>
                  <a:lnTo>
                    <a:pt x="472363" y="17145"/>
                  </a:lnTo>
                  <a:lnTo>
                    <a:pt x="478078" y="28448"/>
                  </a:lnTo>
                  <a:lnTo>
                    <a:pt x="474366" y="30313"/>
                  </a:lnTo>
                  <a:lnTo>
                    <a:pt x="469696" y="68199"/>
                  </a:lnTo>
                  <a:lnTo>
                    <a:pt x="507820" y="17145"/>
                  </a:lnTo>
                  <a:close/>
                </a:path>
                <a:path w="520700" h="266064">
                  <a:moveTo>
                    <a:pt x="475278" y="22909"/>
                  </a:moveTo>
                  <a:lnTo>
                    <a:pt x="474366" y="30313"/>
                  </a:lnTo>
                  <a:lnTo>
                    <a:pt x="478078" y="28448"/>
                  </a:lnTo>
                  <a:lnTo>
                    <a:pt x="475278" y="22909"/>
                  </a:lnTo>
                  <a:close/>
                </a:path>
                <a:path w="520700" h="266064">
                  <a:moveTo>
                    <a:pt x="472363" y="17145"/>
                  </a:moveTo>
                  <a:lnTo>
                    <a:pt x="468587" y="19041"/>
                  </a:lnTo>
                  <a:lnTo>
                    <a:pt x="475240" y="22834"/>
                  </a:lnTo>
                  <a:lnTo>
                    <a:pt x="472363" y="17145"/>
                  </a:lnTo>
                  <a:close/>
                </a:path>
                <a:path w="520700" h="266064">
                  <a:moveTo>
                    <a:pt x="520623" y="0"/>
                  </a:moveTo>
                  <a:lnTo>
                    <a:pt x="435406" y="127"/>
                  </a:lnTo>
                  <a:lnTo>
                    <a:pt x="468587" y="19041"/>
                  </a:lnTo>
                  <a:lnTo>
                    <a:pt x="472363" y="17145"/>
                  </a:lnTo>
                  <a:lnTo>
                    <a:pt x="507820" y="17145"/>
                  </a:lnTo>
                  <a:lnTo>
                    <a:pt x="52062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946300" y="4317873"/>
            <a:ext cx="1133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5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ever</a:t>
            </a:r>
            <a:r>
              <a:rPr sz="1400" spc="15" dirty="0">
                <a:latin typeface="Tahoma"/>
                <a:cs typeface="Tahoma"/>
              </a:rPr>
              <a:t>y  </a:t>
            </a:r>
            <a:r>
              <a:rPr sz="1400" spc="10" dirty="0">
                <a:latin typeface="Tahoma"/>
                <a:cs typeface="Tahoma"/>
              </a:rPr>
              <a:t>step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9" name="object 9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9878" y="3935018"/>
            <a:ext cx="3186683" cy="746709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4566310" y="4812792"/>
            <a:ext cx="3893820" cy="6769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600" spc="65" dirty="0">
                <a:latin typeface="Tahoma"/>
                <a:cs typeface="Tahoma"/>
              </a:rPr>
              <a:t>G</a:t>
            </a:r>
            <a:r>
              <a:rPr sz="1600" spc="25" dirty="0">
                <a:latin typeface="Tahoma"/>
                <a:cs typeface="Tahoma"/>
              </a:rPr>
              <a:t>r</a:t>
            </a:r>
            <a:r>
              <a:rPr sz="1600" spc="-20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d</a:t>
            </a:r>
            <a:r>
              <a:rPr sz="1600" spc="5" dirty="0">
                <a:latin typeface="Tahoma"/>
                <a:cs typeface="Tahoma"/>
              </a:rPr>
              <a:t>ie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20" dirty="0">
                <a:latin typeface="Tahoma"/>
                <a:cs typeface="Tahoma"/>
              </a:rPr>
              <a:t>po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5" dirty="0">
                <a:latin typeface="Tahoma"/>
                <a:cs typeface="Tahoma"/>
              </a:rPr>
              <a:t>tional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sum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partial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derivative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products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34125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9188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Backpropagation</a:t>
            </a:r>
            <a:r>
              <a:rPr spc="-180" dirty="0"/>
              <a:t> </a:t>
            </a:r>
            <a:r>
              <a:rPr spc="5" dirty="0"/>
              <a:t>through</a:t>
            </a:r>
            <a:r>
              <a:rPr spc="-185" dirty="0"/>
              <a:t> </a:t>
            </a:r>
            <a:r>
              <a:rPr spc="1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0560" y="1818132"/>
            <a:ext cx="4892040" cy="1407795"/>
            <a:chOff x="312420" y="1208532"/>
            <a:chExt cx="4892040" cy="1407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1226820"/>
              <a:ext cx="4134612" cy="9677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7890" y="1306830"/>
              <a:ext cx="1447800" cy="889000"/>
            </a:xfrm>
            <a:custGeom>
              <a:avLst/>
              <a:gdLst/>
              <a:ahLst/>
              <a:cxnLst/>
              <a:rect l="l" t="t" r="r" b="b"/>
              <a:pathLst>
                <a:path w="1447800" h="889000">
                  <a:moveTo>
                    <a:pt x="0" y="888491"/>
                  </a:moveTo>
                  <a:lnTo>
                    <a:pt x="1447800" y="888491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88491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8990" y="2195322"/>
              <a:ext cx="85725" cy="421005"/>
            </a:xfrm>
            <a:custGeom>
              <a:avLst/>
              <a:gdLst/>
              <a:ahLst/>
              <a:cxnLst/>
              <a:rect l="l" t="t" r="r" b="b"/>
              <a:pathLst>
                <a:path w="85725" h="421005">
                  <a:moveTo>
                    <a:pt x="0" y="334898"/>
                  </a:moveTo>
                  <a:lnTo>
                    <a:pt x="42798" y="420623"/>
                  </a:lnTo>
                  <a:lnTo>
                    <a:pt x="71416" y="363473"/>
                  </a:lnTo>
                  <a:lnTo>
                    <a:pt x="28575" y="363473"/>
                  </a:lnTo>
                  <a:lnTo>
                    <a:pt x="28493" y="353923"/>
                  </a:lnTo>
                  <a:lnTo>
                    <a:pt x="0" y="334898"/>
                  </a:lnTo>
                  <a:close/>
                </a:path>
                <a:path w="85725" h="421005">
                  <a:moveTo>
                    <a:pt x="28571" y="353975"/>
                  </a:moveTo>
                  <a:lnTo>
                    <a:pt x="28575" y="363473"/>
                  </a:lnTo>
                  <a:lnTo>
                    <a:pt x="42798" y="363473"/>
                  </a:lnTo>
                  <a:lnTo>
                    <a:pt x="28571" y="353975"/>
                  </a:lnTo>
                  <a:close/>
                </a:path>
                <a:path w="85725" h="421005">
                  <a:moveTo>
                    <a:pt x="57022" y="0"/>
                  </a:moveTo>
                  <a:lnTo>
                    <a:pt x="28447" y="0"/>
                  </a:lnTo>
                  <a:lnTo>
                    <a:pt x="28571" y="353975"/>
                  </a:lnTo>
                  <a:lnTo>
                    <a:pt x="42798" y="363473"/>
                  </a:lnTo>
                  <a:lnTo>
                    <a:pt x="57068" y="353975"/>
                  </a:lnTo>
                  <a:lnTo>
                    <a:pt x="57022" y="0"/>
                  </a:lnTo>
                  <a:close/>
                </a:path>
                <a:path w="85725" h="421005">
                  <a:moveTo>
                    <a:pt x="57146" y="353923"/>
                  </a:moveTo>
                  <a:lnTo>
                    <a:pt x="42798" y="363473"/>
                  </a:lnTo>
                  <a:lnTo>
                    <a:pt x="57150" y="363473"/>
                  </a:lnTo>
                  <a:lnTo>
                    <a:pt x="57146" y="353923"/>
                  </a:lnTo>
                  <a:close/>
                </a:path>
                <a:path w="85725" h="421005">
                  <a:moveTo>
                    <a:pt x="85725" y="334898"/>
                  </a:moveTo>
                  <a:lnTo>
                    <a:pt x="57146" y="353923"/>
                  </a:lnTo>
                  <a:lnTo>
                    <a:pt x="57150" y="363473"/>
                  </a:lnTo>
                  <a:lnTo>
                    <a:pt x="71416" y="363473"/>
                  </a:lnTo>
                  <a:lnTo>
                    <a:pt x="85725" y="334898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2818" y="1227582"/>
              <a:ext cx="2600325" cy="1181100"/>
            </a:xfrm>
            <a:custGeom>
              <a:avLst/>
              <a:gdLst/>
              <a:ahLst/>
              <a:cxnLst/>
              <a:rect l="l" t="t" r="r" b="b"/>
              <a:pathLst>
                <a:path w="2600325" h="1181100">
                  <a:moveTo>
                    <a:pt x="0" y="1181100"/>
                  </a:moveTo>
                  <a:lnTo>
                    <a:pt x="2599944" y="1181100"/>
                  </a:lnTo>
                  <a:lnTo>
                    <a:pt x="2599944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38099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02935" y="18166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761" y="1774571"/>
              <a:ext cx="631190" cy="85725"/>
            </a:xfrm>
            <a:custGeom>
              <a:avLst/>
              <a:gdLst/>
              <a:ahLst/>
              <a:cxnLst/>
              <a:rect l="l" t="t" r="r" b="b"/>
              <a:pathLst>
                <a:path w="631189" h="85725">
                  <a:moveTo>
                    <a:pt x="545464" y="0"/>
                  </a:moveTo>
                  <a:lnTo>
                    <a:pt x="564541" y="28572"/>
                  </a:lnTo>
                  <a:lnTo>
                    <a:pt x="574039" y="28575"/>
                  </a:lnTo>
                  <a:lnTo>
                    <a:pt x="574039" y="57150"/>
                  </a:lnTo>
                  <a:lnTo>
                    <a:pt x="564486" y="57150"/>
                  </a:lnTo>
                  <a:lnTo>
                    <a:pt x="545464" y="85725"/>
                  </a:lnTo>
                  <a:lnTo>
                    <a:pt x="602530" y="57150"/>
                  </a:lnTo>
                  <a:lnTo>
                    <a:pt x="574039" y="57150"/>
                  </a:lnTo>
                  <a:lnTo>
                    <a:pt x="602534" y="57147"/>
                  </a:lnTo>
                  <a:lnTo>
                    <a:pt x="631189" y="42799"/>
                  </a:lnTo>
                  <a:lnTo>
                    <a:pt x="545464" y="0"/>
                  </a:lnTo>
                  <a:close/>
                </a:path>
                <a:path w="631189" h="85725">
                  <a:moveTo>
                    <a:pt x="574039" y="42799"/>
                  </a:moveTo>
                  <a:lnTo>
                    <a:pt x="564488" y="57147"/>
                  </a:lnTo>
                  <a:lnTo>
                    <a:pt x="574039" y="57150"/>
                  </a:lnTo>
                  <a:lnTo>
                    <a:pt x="574039" y="42799"/>
                  </a:lnTo>
                  <a:close/>
                </a:path>
                <a:path w="631189" h="85725">
                  <a:moveTo>
                    <a:pt x="0" y="28448"/>
                  </a:moveTo>
                  <a:lnTo>
                    <a:pt x="0" y="57023"/>
                  </a:lnTo>
                  <a:lnTo>
                    <a:pt x="564488" y="57147"/>
                  </a:lnTo>
                  <a:lnTo>
                    <a:pt x="574039" y="42799"/>
                  </a:lnTo>
                  <a:lnTo>
                    <a:pt x="564541" y="28572"/>
                  </a:lnTo>
                  <a:lnTo>
                    <a:pt x="0" y="28448"/>
                  </a:lnTo>
                  <a:close/>
                </a:path>
                <a:path w="631189" h="85725">
                  <a:moveTo>
                    <a:pt x="564541" y="28572"/>
                  </a:moveTo>
                  <a:lnTo>
                    <a:pt x="574039" y="42799"/>
                  </a:lnTo>
                  <a:lnTo>
                    <a:pt x="574039" y="28575"/>
                  </a:lnTo>
                  <a:lnTo>
                    <a:pt x="564541" y="2857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8562" y="3302000"/>
            <a:ext cx="39966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A64D79"/>
                </a:solidFill>
                <a:latin typeface="Tahoma"/>
                <a:cs typeface="Tahoma"/>
              </a:rPr>
              <a:t>Length</a:t>
            </a:r>
            <a:r>
              <a:rPr sz="1900" spc="-1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A64D79"/>
                </a:solidFill>
                <a:latin typeface="Tahoma"/>
                <a:cs typeface="Tahoma"/>
              </a:rPr>
              <a:t>of</a:t>
            </a:r>
            <a:r>
              <a:rPr sz="19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A64D79"/>
                </a:solidFill>
                <a:latin typeface="Tahoma"/>
                <a:cs typeface="Tahoma"/>
              </a:rPr>
              <a:t>the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A64D79"/>
                </a:solidFill>
                <a:latin typeface="Tahoma"/>
                <a:cs typeface="Tahoma"/>
              </a:rPr>
              <a:t>product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A64D79"/>
                </a:solidFill>
                <a:latin typeface="Tahoma"/>
                <a:cs typeface="Tahoma"/>
              </a:rPr>
              <a:t>proportional</a:t>
            </a:r>
            <a:r>
              <a:rPr sz="1900" spc="-14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40" dirty="0">
                <a:solidFill>
                  <a:srgbClr val="A64D79"/>
                </a:solidFill>
                <a:latin typeface="Tahoma"/>
                <a:cs typeface="Tahoma"/>
              </a:rPr>
              <a:t>to</a:t>
            </a:r>
            <a:endParaRPr sz="19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</a:pPr>
            <a:r>
              <a:rPr sz="1900" spc="40" dirty="0">
                <a:solidFill>
                  <a:srgbClr val="A64D79"/>
                </a:solidFill>
                <a:latin typeface="Tahoma"/>
                <a:cs typeface="Tahoma"/>
              </a:rPr>
              <a:t>how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A64D79"/>
                </a:solidFill>
                <a:latin typeface="Tahoma"/>
                <a:cs typeface="Tahoma"/>
              </a:rPr>
              <a:t>far</a:t>
            </a:r>
            <a:r>
              <a:rPr sz="19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b="1" i="1" spc="-75" dirty="0">
                <a:solidFill>
                  <a:srgbClr val="A64D79"/>
                </a:solidFill>
                <a:latin typeface="Trebuchet MS"/>
                <a:cs typeface="Trebuchet MS"/>
              </a:rPr>
              <a:t>k</a:t>
            </a:r>
            <a:r>
              <a:rPr sz="1900" b="1" i="1" spc="-110" dirty="0">
                <a:solidFill>
                  <a:srgbClr val="A64D79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A64D79"/>
                </a:solidFill>
                <a:latin typeface="Tahoma"/>
                <a:cs typeface="Tahoma"/>
              </a:rPr>
              <a:t>is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A64D79"/>
                </a:solidFill>
                <a:latin typeface="Tahoma"/>
                <a:cs typeface="Tahoma"/>
              </a:rPr>
              <a:t>f</a:t>
            </a:r>
            <a:r>
              <a:rPr sz="1900" spc="20" dirty="0">
                <a:solidFill>
                  <a:srgbClr val="A64D79"/>
                </a:solidFill>
                <a:latin typeface="Tahoma"/>
                <a:cs typeface="Tahoma"/>
              </a:rPr>
              <a:t>r</a:t>
            </a:r>
            <a:r>
              <a:rPr sz="1900" spc="35" dirty="0">
                <a:solidFill>
                  <a:srgbClr val="A64D79"/>
                </a:solidFill>
                <a:latin typeface="Tahoma"/>
                <a:cs typeface="Tahoma"/>
              </a:rPr>
              <a:t>o</a:t>
            </a:r>
            <a:r>
              <a:rPr sz="1900" spc="-35" dirty="0">
                <a:solidFill>
                  <a:srgbClr val="A64D79"/>
                </a:solidFill>
                <a:latin typeface="Tahoma"/>
                <a:cs typeface="Tahoma"/>
              </a:rPr>
              <a:t>m</a:t>
            </a:r>
            <a:r>
              <a:rPr sz="19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b="1" i="1" spc="-140" dirty="0">
                <a:solidFill>
                  <a:srgbClr val="A64D79"/>
                </a:solidFill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705" y="2264155"/>
            <a:ext cx="32067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E69138"/>
                </a:solidFill>
                <a:latin typeface="Tahoma"/>
                <a:cs typeface="Tahoma"/>
              </a:rPr>
              <a:t>Contribution</a:t>
            </a:r>
            <a:r>
              <a:rPr sz="1900" spc="-1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E69138"/>
                </a:solidFill>
                <a:latin typeface="Tahoma"/>
                <a:cs typeface="Tahoma"/>
              </a:rPr>
              <a:t>of</a:t>
            </a:r>
            <a:r>
              <a:rPr sz="1900" spc="-114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9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r>
              <a:rPr sz="1900" spc="-1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b="1" i="1" spc="-80" dirty="0">
                <a:solidFill>
                  <a:srgbClr val="E69138"/>
                </a:solidFill>
                <a:latin typeface="Trebuchet MS"/>
                <a:cs typeface="Trebuchet MS"/>
              </a:rPr>
              <a:t>k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6281" y="4058792"/>
            <a:ext cx="6659245" cy="534670"/>
            <a:chOff x="1128141" y="3449192"/>
            <a:chExt cx="6659245" cy="53467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716" y="3477767"/>
              <a:ext cx="6601968" cy="4770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42428" y="3463480"/>
              <a:ext cx="6630670" cy="506095"/>
            </a:xfrm>
            <a:custGeom>
              <a:avLst/>
              <a:gdLst/>
              <a:ahLst/>
              <a:cxnLst/>
              <a:rect l="l" t="t" r="r" b="b"/>
              <a:pathLst>
                <a:path w="6630670" h="506095">
                  <a:moveTo>
                    <a:pt x="0" y="505586"/>
                  </a:moveTo>
                  <a:lnTo>
                    <a:pt x="6630543" y="505586"/>
                  </a:lnTo>
                  <a:lnTo>
                    <a:pt x="6630543" y="0"/>
                  </a:lnTo>
                  <a:lnTo>
                    <a:pt x="0" y="0"/>
                  </a:lnTo>
                  <a:lnTo>
                    <a:pt x="0" y="505586"/>
                  </a:lnTo>
                  <a:close/>
                </a:path>
              </a:pathLst>
            </a:custGeom>
            <a:ln w="28575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26994" y="4732121"/>
            <a:ext cx="36048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solidFill>
                  <a:srgbClr val="3B78D7"/>
                </a:solidFill>
                <a:latin typeface="Tahoma"/>
                <a:cs typeface="Tahoma"/>
              </a:rPr>
              <a:t>Contribution</a:t>
            </a:r>
            <a:r>
              <a:rPr sz="1900" spc="-140" dirty="0">
                <a:solidFill>
                  <a:srgbClr val="3B78D7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3B78D7"/>
                </a:solidFill>
                <a:latin typeface="Tahoma"/>
                <a:cs typeface="Tahoma"/>
              </a:rPr>
              <a:t>of</a:t>
            </a:r>
            <a:r>
              <a:rPr sz="1900" spc="350" dirty="0">
                <a:solidFill>
                  <a:srgbClr val="3B78D7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3B78D7"/>
                </a:solidFill>
                <a:latin typeface="Tahoma"/>
                <a:cs typeface="Tahoma"/>
              </a:rPr>
              <a:t>hidden</a:t>
            </a:r>
            <a:r>
              <a:rPr sz="1900" spc="-95" dirty="0">
                <a:solidFill>
                  <a:srgbClr val="3B78D7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3B78D7"/>
                </a:solidFill>
                <a:latin typeface="Tahoma"/>
                <a:cs typeface="Tahoma"/>
              </a:rPr>
              <a:t>state</a:t>
            </a:r>
            <a:r>
              <a:rPr sz="1900" spc="-110" dirty="0">
                <a:solidFill>
                  <a:srgbClr val="3B78D7"/>
                </a:solidFill>
                <a:latin typeface="Tahoma"/>
                <a:cs typeface="Tahoma"/>
              </a:rPr>
              <a:t> </a:t>
            </a:r>
            <a:r>
              <a:rPr sz="1900" b="1" i="1" spc="-55" dirty="0">
                <a:solidFill>
                  <a:srgbClr val="3B78D7"/>
                </a:solidFill>
                <a:latin typeface="Trebuchet MS"/>
                <a:cs typeface="Trebuchet MS"/>
              </a:rPr>
              <a:t>t-10</a:t>
            </a:r>
            <a:endParaRPr sz="19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66949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0635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Backpropagation</a:t>
            </a:r>
            <a:r>
              <a:rPr spc="-180" dirty="0"/>
              <a:t> </a:t>
            </a:r>
            <a:r>
              <a:rPr spc="5" dirty="0"/>
              <a:t>through</a:t>
            </a:r>
            <a:r>
              <a:rPr spc="-185" dirty="0"/>
              <a:t> </a:t>
            </a:r>
            <a:r>
              <a:rPr spc="1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743" y="2092452"/>
            <a:ext cx="4892040" cy="1407795"/>
            <a:chOff x="312420" y="1208532"/>
            <a:chExt cx="4892040" cy="1407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1226820"/>
              <a:ext cx="4134612" cy="9677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7890" y="1306830"/>
              <a:ext cx="1447800" cy="889000"/>
            </a:xfrm>
            <a:custGeom>
              <a:avLst/>
              <a:gdLst/>
              <a:ahLst/>
              <a:cxnLst/>
              <a:rect l="l" t="t" r="r" b="b"/>
              <a:pathLst>
                <a:path w="1447800" h="889000">
                  <a:moveTo>
                    <a:pt x="0" y="888491"/>
                  </a:moveTo>
                  <a:lnTo>
                    <a:pt x="1447800" y="888491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88491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8990" y="2195322"/>
              <a:ext cx="85725" cy="421005"/>
            </a:xfrm>
            <a:custGeom>
              <a:avLst/>
              <a:gdLst/>
              <a:ahLst/>
              <a:cxnLst/>
              <a:rect l="l" t="t" r="r" b="b"/>
              <a:pathLst>
                <a:path w="85725" h="421005">
                  <a:moveTo>
                    <a:pt x="0" y="334898"/>
                  </a:moveTo>
                  <a:lnTo>
                    <a:pt x="42798" y="420623"/>
                  </a:lnTo>
                  <a:lnTo>
                    <a:pt x="71416" y="363473"/>
                  </a:lnTo>
                  <a:lnTo>
                    <a:pt x="28575" y="363473"/>
                  </a:lnTo>
                  <a:lnTo>
                    <a:pt x="28493" y="353923"/>
                  </a:lnTo>
                  <a:lnTo>
                    <a:pt x="0" y="334898"/>
                  </a:lnTo>
                  <a:close/>
                </a:path>
                <a:path w="85725" h="421005">
                  <a:moveTo>
                    <a:pt x="28571" y="353975"/>
                  </a:moveTo>
                  <a:lnTo>
                    <a:pt x="28575" y="363473"/>
                  </a:lnTo>
                  <a:lnTo>
                    <a:pt x="42798" y="363473"/>
                  </a:lnTo>
                  <a:lnTo>
                    <a:pt x="28571" y="353975"/>
                  </a:lnTo>
                  <a:close/>
                </a:path>
                <a:path w="85725" h="421005">
                  <a:moveTo>
                    <a:pt x="57022" y="0"/>
                  </a:moveTo>
                  <a:lnTo>
                    <a:pt x="28447" y="0"/>
                  </a:lnTo>
                  <a:lnTo>
                    <a:pt x="28571" y="353975"/>
                  </a:lnTo>
                  <a:lnTo>
                    <a:pt x="42798" y="363473"/>
                  </a:lnTo>
                  <a:lnTo>
                    <a:pt x="57068" y="353975"/>
                  </a:lnTo>
                  <a:lnTo>
                    <a:pt x="57022" y="0"/>
                  </a:lnTo>
                  <a:close/>
                </a:path>
                <a:path w="85725" h="421005">
                  <a:moveTo>
                    <a:pt x="57146" y="353923"/>
                  </a:moveTo>
                  <a:lnTo>
                    <a:pt x="42798" y="363473"/>
                  </a:lnTo>
                  <a:lnTo>
                    <a:pt x="57150" y="363473"/>
                  </a:lnTo>
                  <a:lnTo>
                    <a:pt x="57146" y="353923"/>
                  </a:lnTo>
                  <a:close/>
                </a:path>
                <a:path w="85725" h="421005">
                  <a:moveTo>
                    <a:pt x="85725" y="334898"/>
                  </a:moveTo>
                  <a:lnTo>
                    <a:pt x="57146" y="353923"/>
                  </a:lnTo>
                  <a:lnTo>
                    <a:pt x="57150" y="363473"/>
                  </a:lnTo>
                  <a:lnTo>
                    <a:pt x="71416" y="363473"/>
                  </a:lnTo>
                  <a:lnTo>
                    <a:pt x="85725" y="334898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2818" y="1227582"/>
              <a:ext cx="2600325" cy="1181100"/>
            </a:xfrm>
            <a:custGeom>
              <a:avLst/>
              <a:gdLst/>
              <a:ahLst/>
              <a:cxnLst/>
              <a:rect l="l" t="t" r="r" b="b"/>
              <a:pathLst>
                <a:path w="2600325" h="1181100">
                  <a:moveTo>
                    <a:pt x="0" y="1181100"/>
                  </a:moveTo>
                  <a:lnTo>
                    <a:pt x="2599944" y="1181100"/>
                  </a:lnTo>
                  <a:lnTo>
                    <a:pt x="2599944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38099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02935" y="18166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761" y="1774571"/>
              <a:ext cx="631190" cy="85725"/>
            </a:xfrm>
            <a:custGeom>
              <a:avLst/>
              <a:gdLst/>
              <a:ahLst/>
              <a:cxnLst/>
              <a:rect l="l" t="t" r="r" b="b"/>
              <a:pathLst>
                <a:path w="631189" h="85725">
                  <a:moveTo>
                    <a:pt x="545464" y="0"/>
                  </a:moveTo>
                  <a:lnTo>
                    <a:pt x="564541" y="28572"/>
                  </a:lnTo>
                  <a:lnTo>
                    <a:pt x="574039" y="28575"/>
                  </a:lnTo>
                  <a:lnTo>
                    <a:pt x="574039" y="57150"/>
                  </a:lnTo>
                  <a:lnTo>
                    <a:pt x="564486" y="57150"/>
                  </a:lnTo>
                  <a:lnTo>
                    <a:pt x="545464" y="85725"/>
                  </a:lnTo>
                  <a:lnTo>
                    <a:pt x="602530" y="57150"/>
                  </a:lnTo>
                  <a:lnTo>
                    <a:pt x="574039" y="57150"/>
                  </a:lnTo>
                  <a:lnTo>
                    <a:pt x="602534" y="57147"/>
                  </a:lnTo>
                  <a:lnTo>
                    <a:pt x="631189" y="42799"/>
                  </a:lnTo>
                  <a:lnTo>
                    <a:pt x="545464" y="0"/>
                  </a:lnTo>
                  <a:close/>
                </a:path>
                <a:path w="631189" h="85725">
                  <a:moveTo>
                    <a:pt x="574039" y="42799"/>
                  </a:moveTo>
                  <a:lnTo>
                    <a:pt x="564488" y="57147"/>
                  </a:lnTo>
                  <a:lnTo>
                    <a:pt x="574039" y="57150"/>
                  </a:lnTo>
                  <a:lnTo>
                    <a:pt x="574039" y="42799"/>
                  </a:lnTo>
                  <a:close/>
                </a:path>
                <a:path w="631189" h="85725">
                  <a:moveTo>
                    <a:pt x="0" y="28448"/>
                  </a:moveTo>
                  <a:lnTo>
                    <a:pt x="0" y="57023"/>
                  </a:lnTo>
                  <a:lnTo>
                    <a:pt x="564488" y="57147"/>
                  </a:lnTo>
                  <a:lnTo>
                    <a:pt x="574039" y="42799"/>
                  </a:lnTo>
                  <a:lnTo>
                    <a:pt x="564541" y="28572"/>
                  </a:lnTo>
                  <a:lnTo>
                    <a:pt x="0" y="28448"/>
                  </a:lnTo>
                  <a:close/>
                </a:path>
                <a:path w="631189" h="85725">
                  <a:moveTo>
                    <a:pt x="564541" y="28572"/>
                  </a:moveTo>
                  <a:lnTo>
                    <a:pt x="574039" y="42799"/>
                  </a:lnTo>
                  <a:lnTo>
                    <a:pt x="574039" y="28575"/>
                  </a:lnTo>
                  <a:lnTo>
                    <a:pt x="564541" y="2857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0745" y="3576320"/>
            <a:ext cx="39966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A64D79"/>
                </a:solidFill>
                <a:latin typeface="Tahoma"/>
                <a:cs typeface="Tahoma"/>
              </a:rPr>
              <a:t>Length</a:t>
            </a:r>
            <a:r>
              <a:rPr sz="1900" spc="-1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A64D79"/>
                </a:solidFill>
                <a:latin typeface="Tahoma"/>
                <a:cs typeface="Tahoma"/>
              </a:rPr>
              <a:t>of</a:t>
            </a:r>
            <a:r>
              <a:rPr sz="19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A64D79"/>
                </a:solidFill>
                <a:latin typeface="Tahoma"/>
                <a:cs typeface="Tahoma"/>
              </a:rPr>
              <a:t>the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A64D79"/>
                </a:solidFill>
                <a:latin typeface="Tahoma"/>
                <a:cs typeface="Tahoma"/>
              </a:rPr>
              <a:t>product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A64D79"/>
                </a:solidFill>
                <a:latin typeface="Tahoma"/>
                <a:cs typeface="Tahoma"/>
              </a:rPr>
              <a:t>proportional</a:t>
            </a:r>
            <a:r>
              <a:rPr sz="1900" spc="-14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40" dirty="0">
                <a:solidFill>
                  <a:srgbClr val="A64D79"/>
                </a:solidFill>
                <a:latin typeface="Tahoma"/>
                <a:cs typeface="Tahoma"/>
              </a:rPr>
              <a:t>to</a:t>
            </a:r>
            <a:endParaRPr sz="19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</a:pPr>
            <a:r>
              <a:rPr sz="1900" spc="40" dirty="0">
                <a:solidFill>
                  <a:srgbClr val="A64D79"/>
                </a:solidFill>
                <a:latin typeface="Tahoma"/>
                <a:cs typeface="Tahoma"/>
              </a:rPr>
              <a:t>how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A64D79"/>
                </a:solidFill>
                <a:latin typeface="Tahoma"/>
                <a:cs typeface="Tahoma"/>
              </a:rPr>
              <a:t>far</a:t>
            </a:r>
            <a:r>
              <a:rPr sz="19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b="1" i="1" spc="-75" dirty="0">
                <a:solidFill>
                  <a:srgbClr val="A64D79"/>
                </a:solidFill>
                <a:latin typeface="Trebuchet MS"/>
                <a:cs typeface="Trebuchet MS"/>
              </a:rPr>
              <a:t>k</a:t>
            </a:r>
            <a:r>
              <a:rPr sz="1900" b="1" i="1" spc="-110" dirty="0">
                <a:solidFill>
                  <a:srgbClr val="A64D79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A64D79"/>
                </a:solidFill>
                <a:latin typeface="Tahoma"/>
                <a:cs typeface="Tahoma"/>
              </a:rPr>
              <a:t>is</a:t>
            </a:r>
            <a:r>
              <a:rPr sz="19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A64D79"/>
                </a:solidFill>
                <a:latin typeface="Tahoma"/>
                <a:cs typeface="Tahoma"/>
              </a:rPr>
              <a:t>f</a:t>
            </a:r>
            <a:r>
              <a:rPr sz="1900" spc="20" dirty="0">
                <a:solidFill>
                  <a:srgbClr val="A64D79"/>
                </a:solidFill>
                <a:latin typeface="Tahoma"/>
                <a:cs typeface="Tahoma"/>
              </a:rPr>
              <a:t>r</a:t>
            </a:r>
            <a:r>
              <a:rPr sz="1900" spc="35" dirty="0">
                <a:solidFill>
                  <a:srgbClr val="A64D79"/>
                </a:solidFill>
                <a:latin typeface="Tahoma"/>
                <a:cs typeface="Tahoma"/>
              </a:rPr>
              <a:t>o</a:t>
            </a:r>
            <a:r>
              <a:rPr sz="1900" spc="-35" dirty="0">
                <a:solidFill>
                  <a:srgbClr val="A64D79"/>
                </a:solidFill>
                <a:latin typeface="Tahoma"/>
                <a:cs typeface="Tahoma"/>
              </a:rPr>
              <a:t>m</a:t>
            </a:r>
            <a:r>
              <a:rPr sz="19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900" b="1" i="1" spc="-140" dirty="0">
                <a:solidFill>
                  <a:srgbClr val="A64D79"/>
                </a:solidFill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2888" y="2538475"/>
            <a:ext cx="32067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E69138"/>
                </a:solidFill>
                <a:latin typeface="Tahoma"/>
                <a:cs typeface="Tahoma"/>
              </a:rPr>
              <a:t>Contribution</a:t>
            </a:r>
            <a:r>
              <a:rPr sz="1900" spc="-1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E69138"/>
                </a:solidFill>
                <a:latin typeface="Tahoma"/>
                <a:cs typeface="Tahoma"/>
              </a:rPr>
              <a:t>of</a:t>
            </a:r>
            <a:r>
              <a:rPr sz="1900" spc="-114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9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r>
              <a:rPr sz="1900" spc="-1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900" b="1" i="1" spc="-80" dirty="0">
                <a:solidFill>
                  <a:srgbClr val="E69138"/>
                </a:solidFill>
                <a:latin typeface="Trebuchet MS"/>
                <a:cs typeface="Trebuchet MS"/>
              </a:rPr>
              <a:t>k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590" y="4227956"/>
            <a:ext cx="214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Partial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derivatives</a:t>
            </a:r>
            <a:r>
              <a:rPr sz="1800" spc="-105" dirty="0">
                <a:latin typeface="Tahoma"/>
                <a:cs typeface="Tahoma"/>
              </a:rPr>
              <a:t> &lt;1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4590" y="4782413"/>
            <a:ext cx="214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Partial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derivatives</a:t>
            </a:r>
            <a:r>
              <a:rPr sz="1800" spc="-105" dirty="0">
                <a:latin typeface="Tahoma"/>
                <a:cs typeface="Tahoma"/>
              </a:rPr>
              <a:t> &gt;1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5132" y="4086504"/>
            <a:ext cx="229552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885">
              <a:lnSpc>
                <a:spcPct val="151600"/>
              </a:lnSpc>
              <a:spcBef>
                <a:spcPts val="100"/>
              </a:spcBef>
            </a:pPr>
            <a:r>
              <a:rPr sz="1800" spc="30" dirty="0">
                <a:latin typeface="Tahoma"/>
                <a:cs typeface="Tahoma"/>
              </a:rPr>
              <a:t>Contribution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goes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to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0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Contribution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goes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38" y="4918049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ahoma"/>
                <a:cs typeface="Tahoma"/>
              </a:rPr>
              <a:t>inf</a:t>
            </a:r>
            <a:r>
              <a:rPr sz="1800" spc="20" dirty="0">
                <a:latin typeface="Tahoma"/>
                <a:cs typeface="Tahoma"/>
              </a:rPr>
              <a:t>inity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8402" y="4227956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999999"/>
                </a:solidFill>
                <a:latin typeface="Tahoma"/>
                <a:cs typeface="Tahoma"/>
              </a:rPr>
              <a:t>V</a:t>
            </a:r>
            <a:r>
              <a:rPr sz="1800" spc="-25" dirty="0">
                <a:solidFill>
                  <a:srgbClr val="999999"/>
                </a:solidFill>
                <a:latin typeface="Tahoma"/>
                <a:cs typeface="Tahoma"/>
              </a:rPr>
              <a:t>an</a:t>
            </a:r>
            <a:r>
              <a:rPr sz="1800" dirty="0">
                <a:solidFill>
                  <a:srgbClr val="999999"/>
                </a:solidFill>
                <a:latin typeface="Tahoma"/>
                <a:cs typeface="Tahoma"/>
              </a:rPr>
              <a:t>ishi</a:t>
            </a:r>
            <a:r>
              <a:rPr sz="1800" spc="10" dirty="0">
                <a:solidFill>
                  <a:srgbClr val="99999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999999"/>
                </a:solidFill>
                <a:latin typeface="Tahoma"/>
                <a:cs typeface="Tahoma"/>
              </a:rPr>
              <a:t>g</a:t>
            </a:r>
            <a:r>
              <a:rPr sz="1800" spc="-12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G</a:t>
            </a:r>
            <a:r>
              <a:rPr sz="1800" spc="4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adie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3163" y="4782413"/>
            <a:ext cx="1971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ahoma"/>
                <a:cs typeface="Tahoma"/>
              </a:rPr>
              <a:t>E</a:t>
            </a:r>
            <a:r>
              <a:rPr sz="1800" b="1" spc="-120" dirty="0">
                <a:latin typeface="Tahoma"/>
                <a:cs typeface="Tahoma"/>
              </a:rPr>
              <a:t>x</a:t>
            </a:r>
            <a:r>
              <a:rPr sz="1800" b="1" spc="-140" dirty="0">
                <a:latin typeface="Tahoma"/>
                <a:cs typeface="Tahoma"/>
              </a:rPr>
              <a:t>p</a:t>
            </a:r>
            <a:r>
              <a:rPr sz="1800" b="1" spc="-80" dirty="0">
                <a:latin typeface="Tahoma"/>
                <a:cs typeface="Tahoma"/>
              </a:rPr>
              <a:t>l</a:t>
            </a:r>
            <a:r>
              <a:rPr sz="1800" b="1" spc="-95" dirty="0">
                <a:latin typeface="Tahoma"/>
                <a:cs typeface="Tahoma"/>
              </a:rPr>
              <a:t>o</a:t>
            </a:r>
            <a:r>
              <a:rPr sz="1800" b="1" spc="-100" dirty="0">
                <a:latin typeface="Tahoma"/>
                <a:cs typeface="Tahoma"/>
              </a:rPr>
              <a:t>d</a:t>
            </a:r>
            <a:r>
              <a:rPr sz="1800" b="1" spc="-140" dirty="0">
                <a:latin typeface="Tahoma"/>
                <a:cs typeface="Tahoma"/>
              </a:rPr>
              <a:t>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G</a:t>
            </a:r>
            <a:r>
              <a:rPr sz="1800" spc="4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adie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2678" y="4658867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653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105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6543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Solving</a:t>
            </a:r>
            <a:r>
              <a:rPr spc="-140" dirty="0"/>
              <a:t> </a:t>
            </a:r>
            <a:r>
              <a:rPr spc="50" dirty="0"/>
              <a:t>for</a:t>
            </a:r>
            <a:r>
              <a:rPr spc="-160" dirty="0"/>
              <a:t> </a:t>
            </a:r>
            <a:r>
              <a:rPr spc="-15" dirty="0"/>
              <a:t>vanishing</a:t>
            </a:r>
            <a:r>
              <a:rPr spc="-150" dirty="0"/>
              <a:t> </a:t>
            </a:r>
            <a:r>
              <a:rPr spc="35" dirty="0"/>
              <a:t>or</a:t>
            </a:r>
            <a:r>
              <a:rPr spc="-165" dirty="0"/>
              <a:t> </a:t>
            </a:r>
            <a:r>
              <a:rPr spc="5" dirty="0"/>
              <a:t>exploding</a:t>
            </a:r>
            <a:r>
              <a:rPr spc="-135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210" y="2615311"/>
            <a:ext cx="4235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70" dirty="0">
                <a:latin typeface="Tahoma"/>
                <a:cs typeface="Tahoma"/>
              </a:rPr>
              <a:t>I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25" dirty="0">
                <a:latin typeface="Tahoma"/>
                <a:cs typeface="Tahoma"/>
              </a:rPr>
              <a:t>entity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R</a:t>
            </a:r>
            <a:r>
              <a:rPr sz="2000" spc="110" dirty="0">
                <a:latin typeface="Tahoma"/>
                <a:cs typeface="Tahoma"/>
              </a:rPr>
              <a:t>N</a:t>
            </a:r>
            <a:r>
              <a:rPr sz="2000" spc="195" dirty="0">
                <a:latin typeface="Tahoma"/>
                <a:cs typeface="Tahoma"/>
              </a:rPr>
              <a:t>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with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ReLU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activation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190" y="3394659"/>
            <a:ext cx="2323465" cy="103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80365" algn="l"/>
                <a:tab pos="381000" algn="l"/>
              </a:tabLst>
            </a:pPr>
            <a:r>
              <a:rPr sz="2000" spc="5" dirty="0">
                <a:latin typeface="Tahoma"/>
                <a:cs typeface="Tahoma"/>
              </a:rPr>
              <a:t>G</a:t>
            </a:r>
            <a:r>
              <a:rPr lang="en-US" sz="2000" spc="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adient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cl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pping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Char char="●"/>
            </a:pPr>
            <a:endParaRPr sz="2600" dirty="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buSzPct val="90000"/>
              <a:buChar char="●"/>
              <a:tabLst>
                <a:tab pos="380365" algn="l"/>
                <a:tab pos="381000" algn="l"/>
              </a:tabLst>
            </a:pPr>
            <a:r>
              <a:rPr sz="2000" spc="5" dirty="0">
                <a:latin typeface="Tahoma"/>
                <a:cs typeface="Tahoma"/>
              </a:rPr>
              <a:t>Skip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connec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ions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99104" y="3625405"/>
            <a:ext cx="3535679" cy="1249680"/>
            <a:chOff x="3285744" y="2817685"/>
            <a:chExt cx="3535679" cy="12496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004" y="3738413"/>
              <a:ext cx="857962" cy="2255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827" y="3069747"/>
              <a:ext cx="958184" cy="2525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5744" y="3118104"/>
              <a:ext cx="161744" cy="150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73652" y="2822448"/>
              <a:ext cx="398145" cy="742315"/>
            </a:xfrm>
            <a:custGeom>
              <a:avLst/>
              <a:gdLst/>
              <a:ahLst/>
              <a:cxnLst/>
              <a:rect l="l" t="t" r="r" b="b"/>
              <a:pathLst>
                <a:path w="398145" h="742314">
                  <a:moveTo>
                    <a:pt x="331470" y="0"/>
                  </a:moveTo>
                  <a:lnTo>
                    <a:pt x="66294" y="0"/>
                  </a:lnTo>
                  <a:lnTo>
                    <a:pt x="40505" y="5214"/>
                  </a:lnTo>
                  <a:lnTo>
                    <a:pt x="19430" y="19431"/>
                  </a:lnTo>
                  <a:lnTo>
                    <a:pt x="5214" y="40505"/>
                  </a:lnTo>
                  <a:lnTo>
                    <a:pt x="0" y="66293"/>
                  </a:lnTo>
                  <a:lnTo>
                    <a:pt x="0" y="675894"/>
                  </a:lnTo>
                  <a:lnTo>
                    <a:pt x="5214" y="701682"/>
                  </a:lnTo>
                  <a:lnTo>
                    <a:pt x="19431" y="722757"/>
                  </a:lnTo>
                  <a:lnTo>
                    <a:pt x="40505" y="736973"/>
                  </a:lnTo>
                  <a:lnTo>
                    <a:pt x="66294" y="742188"/>
                  </a:lnTo>
                  <a:lnTo>
                    <a:pt x="331470" y="742188"/>
                  </a:lnTo>
                  <a:lnTo>
                    <a:pt x="357258" y="736973"/>
                  </a:lnTo>
                  <a:lnTo>
                    <a:pt x="378333" y="722757"/>
                  </a:lnTo>
                  <a:lnTo>
                    <a:pt x="392549" y="701682"/>
                  </a:lnTo>
                  <a:lnTo>
                    <a:pt x="397763" y="675894"/>
                  </a:lnTo>
                  <a:lnTo>
                    <a:pt x="397763" y="66293"/>
                  </a:lnTo>
                  <a:lnTo>
                    <a:pt x="392549" y="40505"/>
                  </a:lnTo>
                  <a:lnTo>
                    <a:pt x="378333" y="19431"/>
                  </a:lnTo>
                  <a:lnTo>
                    <a:pt x="357258" y="5214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3652" y="2822448"/>
              <a:ext cx="398145" cy="742315"/>
            </a:xfrm>
            <a:custGeom>
              <a:avLst/>
              <a:gdLst/>
              <a:ahLst/>
              <a:cxnLst/>
              <a:rect l="l" t="t" r="r" b="b"/>
              <a:pathLst>
                <a:path w="398145" h="742314">
                  <a:moveTo>
                    <a:pt x="0" y="66293"/>
                  </a:moveTo>
                  <a:lnTo>
                    <a:pt x="5214" y="40505"/>
                  </a:lnTo>
                  <a:lnTo>
                    <a:pt x="19430" y="19431"/>
                  </a:lnTo>
                  <a:lnTo>
                    <a:pt x="40505" y="5214"/>
                  </a:lnTo>
                  <a:lnTo>
                    <a:pt x="66294" y="0"/>
                  </a:lnTo>
                  <a:lnTo>
                    <a:pt x="331470" y="0"/>
                  </a:lnTo>
                  <a:lnTo>
                    <a:pt x="357258" y="5214"/>
                  </a:lnTo>
                  <a:lnTo>
                    <a:pt x="378333" y="19431"/>
                  </a:lnTo>
                  <a:lnTo>
                    <a:pt x="392549" y="40505"/>
                  </a:lnTo>
                  <a:lnTo>
                    <a:pt x="397763" y="66293"/>
                  </a:lnTo>
                  <a:lnTo>
                    <a:pt x="397763" y="675894"/>
                  </a:lnTo>
                  <a:lnTo>
                    <a:pt x="392549" y="701682"/>
                  </a:lnTo>
                  <a:lnTo>
                    <a:pt x="378333" y="722757"/>
                  </a:lnTo>
                  <a:lnTo>
                    <a:pt x="357258" y="736973"/>
                  </a:lnTo>
                  <a:lnTo>
                    <a:pt x="331470" y="742188"/>
                  </a:lnTo>
                  <a:lnTo>
                    <a:pt x="66294" y="742188"/>
                  </a:lnTo>
                  <a:lnTo>
                    <a:pt x="40505" y="736973"/>
                  </a:lnTo>
                  <a:lnTo>
                    <a:pt x="19431" y="722757"/>
                  </a:lnTo>
                  <a:lnTo>
                    <a:pt x="5214" y="701682"/>
                  </a:lnTo>
                  <a:lnTo>
                    <a:pt x="0" y="675894"/>
                  </a:lnTo>
                  <a:lnTo>
                    <a:pt x="0" y="66293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2622" y="3156966"/>
              <a:ext cx="621665" cy="76200"/>
            </a:xfrm>
            <a:custGeom>
              <a:avLst/>
              <a:gdLst/>
              <a:ahLst/>
              <a:cxnLst/>
              <a:rect l="l" t="t" r="r" b="b"/>
              <a:pathLst>
                <a:path w="621664" h="76200">
                  <a:moveTo>
                    <a:pt x="545083" y="0"/>
                  </a:moveTo>
                  <a:lnTo>
                    <a:pt x="545083" y="76200"/>
                  </a:lnTo>
                  <a:lnTo>
                    <a:pt x="602233" y="47625"/>
                  </a:lnTo>
                  <a:lnTo>
                    <a:pt x="557783" y="47625"/>
                  </a:lnTo>
                  <a:lnTo>
                    <a:pt x="557783" y="28575"/>
                  </a:lnTo>
                  <a:lnTo>
                    <a:pt x="602233" y="28575"/>
                  </a:lnTo>
                  <a:lnTo>
                    <a:pt x="545083" y="0"/>
                  </a:lnTo>
                  <a:close/>
                </a:path>
                <a:path w="621664" h="76200">
                  <a:moveTo>
                    <a:pt x="545083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545083" y="47625"/>
                  </a:lnTo>
                  <a:lnTo>
                    <a:pt x="545083" y="28575"/>
                  </a:lnTo>
                  <a:close/>
                </a:path>
                <a:path w="621664" h="76200">
                  <a:moveTo>
                    <a:pt x="602233" y="28575"/>
                  </a:moveTo>
                  <a:lnTo>
                    <a:pt x="557783" y="28575"/>
                  </a:lnTo>
                  <a:lnTo>
                    <a:pt x="557783" y="47625"/>
                  </a:lnTo>
                  <a:lnTo>
                    <a:pt x="602233" y="47625"/>
                  </a:lnTo>
                  <a:lnTo>
                    <a:pt x="621283" y="38100"/>
                  </a:lnTo>
                  <a:lnTo>
                    <a:pt x="602233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2811" y="3083082"/>
              <a:ext cx="228600" cy="2255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31210" y="3156965"/>
              <a:ext cx="2533015" cy="909955"/>
            </a:xfrm>
            <a:custGeom>
              <a:avLst/>
              <a:gdLst/>
              <a:ahLst/>
              <a:cxnLst/>
              <a:rect l="l" t="t" r="r" b="b"/>
              <a:pathLst>
                <a:path w="2533015" h="909954">
                  <a:moveTo>
                    <a:pt x="76200" y="807542"/>
                  </a:moveTo>
                  <a:lnTo>
                    <a:pt x="47612" y="807567"/>
                  </a:lnTo>
                  <a:lnTo>
                    <a:pt x="47117" y="188976"/>
                  </a:lnTo>
                  <a:lnTo>
                    <a:pt x="28067" y="188976"/>
                  </a:lnTo>
                  <a:lnTo>
                    <a:pt x="28562" y="807593"/>
                  </a:lnTo>
                  <a:lnTo>
                    <a:pt x="0" y="807605"/>
                  </a:lnTo>
                  <a:lnTo>
                    <a:pt x="38227" y="883780"/>
                  </a:lnTo>
                  <a:lnTo>
                    <a:pt x="69850" y="820280"/>
                  </a:lnTo>
                  <a:lnTo>
                    <a:pt x="28575" y="820280"/>
                  </a:lnTo>
                  <a:lnTo>
                    <a:pt x="69850" y="820267"/>
                  </a:lnTo>
                  <a:lnTo>
                    <a:pt x="76200" y="807542"/>
                  </a:lnTo>
                  <a:close/>
                </a:path>
                <a:path w="2533015" h="909954">
                  <a:moveTo>
                    <a:pt x="1725422" y="871728"/>
                  </a:moveTo>
                  <a:lnTo>
                    <a:pt x="1706372" y="862203"/>
                  </a:lnTo>
                  <a:lnTo>
                    <a:pt x="1649222" y="833628"/>
                  </a:lnTo>
                  <a:lnTo>
                    <a:pt x="1649222" y="862203"/>
                  </a:lnTo>
                  <a:lnTo>
                    <a:pt x="75692" y="862203"/>
                  </a:lnTo>
                  <a:lnTo>
                    <a:pt x="75692" y="881253"/>
                  </a:lnTo>
                  <a:lnTo>
                    <a:pt x="1649222" y="881253"/>
                  </a:lnTo>
                  <a:lnTo>
                    <a:pt x="1649222" y="909828"/>
                  </a:lnTo>
                  <a:lnTo>
                    <a:pt x="1706372" y="881253"/>
                  </a:lnTo>
                  <a:lnTo>
                    <a:pt x="1725422" y="871728"/>
                  </a:lnTo>
                  <a:close/>
                </a:path>
                <a:path w="2533015" h="909954">
                  <a:moveTo>
                    <a:pt x="1794383" y="243967"/>
                  </a:moveTo>
                  <a:lnTo>
                    <a:pt x="1788033" y="231140"/>
                  </a:lnTo>
                  <a:lnTo>
                    <a:pt x="1756664" y="167640"/>
                  </a:lnTo>
                  <a:lnTo>
                    <a:pt x="1718183" y="243713"/>
                  </a:lnTo>
                  <a:lnTo>
                    <a:pt x="1746694" y="243814"/>
                  </a:lnTo>
                  <a:lnTo>
                    <a:pt x="1744091" y="862393"/>
                  </a:lnTo>
                  <a:lnTo>
                    <a:pt x="1763141" y="862482"/>
                  </a:lnTo>
                  <a:lnTo>
                    <a:pt x="1765744" y="243878"/>
                  </a:lnTo>
                  <a:lnTo>
                    <a:pt x="1794383" y="243967"/>
                  </a:lnTo>
                  <a:close/>
                </a:path>
                <a:path w="2533015" h="909954">
                  <a:moveTo>
                    <a:pt x="2532634" y="38100"/>
                  </a:moveTo>
                  <a:lnTo>
                    <a:pt x="2513584" y="28575"/>
                  </a:lnTo>
                  <a:lnTo>
                    <a:pt x="2456434" y="0"/>
                  </a:lnTo>
                  <a:lnTo>
                    <a:pt x="2456434" y="28575"/>
                  </a:lnTo>
                  <a:lnTo>
                    <a:pt x="1140968" y="28575"/>
                  </a:lnTo>
                  <a:lnTo>
                    <a:pt x="1140968" y="47625"/>
                  </a:lnTo>
                  <a:lnTo>
                    <a:pt x="2456434" y="47625"/>
                  </a:lnTo>
                  <a:lnTo>
                    <a:pt x="2456434" y="76200"/>
                  </a:lnTo>
                  <a:lnTo>
                    <a:pt x="2513584" y="47625"/>
                  </a:lnTo>
                  <a:lnTo>
                    <a:pt x="253263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6171" y="2174367"/>
            <a:ext cx="1923287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45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0630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0" dirty="0"/>
              <a:t>LSTMs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4821555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90" dirty="0">
                <a:latin typeface="Tahoma"/>
                <a:cs typeface="Tahoma"/>
              </a:rPr>
              <a:t>Meet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Long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short-term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memory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unit!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5" dirty="0">
                <a:latin typeface="Tahoma"/>
                <a:cs typeface="Tahoma"/>
              </a:rPr>
              <a:t>LS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315" dirty="0">
                <a:latin typeface="Tahoma"/>
                <a:cs typeface="Tahoma"/>
              </a:rPr>
              <a:t>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archite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tu</a:t>
            </a:r>
            <a:r>
              <a:rPr sz="2000" spc="5" dirty="0">
                <a:latin typeface="Tahoma"/>
                <a:cs typeface="Tahoma"/>
              </a:rPr>
              <a:t>re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Applications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137" y="1981938"/>
            <a:ext cx="1498139" cy="14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2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75952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LSTMs:</a:t>
            </a:r>
            <a:r>
              <a:rPr spc="-155" dirty="0"/>
              <a:t> </a:t>
            </a:r>
            <a:r>
              <a:rPr spc="-85" dirty="0"/>
              <a:t>a</a:t>
            </a:r>
            <a:r>
              <a:rPr spc="-160" dirty="0"/>
              <a:t> </a:t>
            </a:r>
            <a:r>
              <a:rPr spc="-10" dirty="0"/>
              <a:t>memorable</a:t>
            </a:r>
            <a:r>
              <a:rPr spc="-170" dirty="0"/>
              <a:t> </a:t>
            </a:r>
            <a:r>
              <a:rPr spc="2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6475730" cy="264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Learns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when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remember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when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forget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Basic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anatomy:</a:t>
            </a:r>
            <a:endParaRPr sz="20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40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140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cell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state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30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135" dirty="0">
                <a:latin typeface="Tahoma"/>
                <a:cs typeface="Tahoma"/>
              </a:rPr>
              <a:t>A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hidden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state</a:t>
            </a:r>
            <a:endParaRPr sz="1800">
              <a:latin typeface="Tahoma"/>
              <a:cs typeface="Tahoma"/>
            </a:endParaRPr>
          </a:p>
          <a:p>
            <a:pPr marL="812165" lvl="1" indent="-343535">
              <a:lnSpc>
                <a:spcPct val="100000"/>
              </a:lnSpc>
              <a:spcBef>
                <a:spcPts val="320"/>
              </a:spcBef>
              <a:buChar char="○"/>
              <a:tabLst>
                <a:tab pos="812165" algn="l"/>
                <a:tab pos="812800" algn="l"/>
              </a:tabLst>
            </a:pPr>
            <a:r>
              <a:rPr sz="1800" spc="125" dirty="0">
                <a:latin typeface="Tahoma"/>
                <a:cs typeface="Tahoma"/>
              </a:rPr>
              <a:t>Mu</a:t>
            </a:r>
            <a:r>
              <a:rPr sz="1800" spc="35" dirty="0">
                <a:latin typeface="Tahoma"/>
                <a:cs typeface="Tahoma"/>
              </a:rPr>
              <a:t>l</a:t>
            </a:r>
            <a:r>
              <a:rPr sz="1800" spc="15" dirty="0">
                <a:latin typeface="Tahoma"/>
                <a:cs typeface="Tahoma"/>
              </a:rPr>
              <a:t>tiple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ga</a:t>
            </a:r>
            <a:r>
              <a:rPr sz="1800" spc="5" dirty="0">
                <a:latin typeface="Tahoma"/>
                <a:cs typeface="Tahoma"/>
              </a:rPr>
              <a:t>tes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har char="○"/>
            </a:pPr>
            <a:endParaRPr sz="21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63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Gates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allow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gradients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avoid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vanishing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exploding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4004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0021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6301740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9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-30" dirty="0">
                <a:latin typeface="Tahoma"/>
                <a:cs typeface="Tahoma"/>
              </a:rPr>
              <a:t>gra</a:t>
            </a:r>
            <a:r>
              <a:rPr sz="2000" spc="-60" dirty="0">
                <a:latin typeface="Tahoma"/>
                <a:cs typeface="Tahoma"/>
              </a:rPr>
              <a:t>m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cons</a:t>
            </a:r>
            <a:r>
              <a:rPr sz="2000" spc="5" dirty="0">
                <a:latin typeface="Tahoma"/>
                <a:cs typeface="Tahoma"/>
              </a:rPr>
              <a:t>u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lot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30" dirty="0">
                <a:latin typeface="Tahoma"/>
                <a:cs typeface="Tahoma"/>
              </a:rPr>
              <a:t>ory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Dif</a:t>
            </a: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5" dirty="0">
                <a:latin typeface="Tahoma"/>
                <a:cs typeface="Tahoma"/>
              </a:rPr>
              <a:t>ere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types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R</a:t>
            </a:r>
            <a:r>
              <a:rPr sz="2000" spc="110" dirty="0">
                <a:latin typeface="Tahoma"/>
                <a:cs typeface="Tahoma"/>
              </a:rPr>
              <a:t>N</a:t>
            </a:r>
            <a:r>
              <a:rPr sz="2000" spc="85" dirty="0">
                <a:latin typeface="Tahoma"/>
                <a:cs typeface="Tahoma"/>
              </a:rPr>
              <a:t>Ns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are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preferr</a:t>
            </a:r>
            <a:r>
              <a:rPr sz="2000" spc="10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rnative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6376" y="1859279"/>
            <a:ext cx="2540507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0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75875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LSTMs:</a:t>
            </a:r>
            <a:r>
              <a:rPr spc="-160" dirty="0"/>
              <a:t> </a:t>
            </a:r>
            <a:r>
              <a:rPr spc="10" dirty="0"/>
              <a:t>Based</a:t>
            </a:r>
            <a:r>
              <a:rPr spc="-160" dirty="0"/>
              <a:t> </a:t>
            </a:r>
            <a:r>
              <a:rPr spc="25" dirty="0"/>
              <a:t>on</a:t>
            </a:r>
            <a:r>
              <a:rPr spc="-165" dirty="0"/>
              <a:t> </a:t>
            </a:r>
            <a:r>
              <a:rPr spc="15" dirty="0"/>
              <a:t>previous</a:t>
            </a:r>
            <a:r>
              <a:rPr spc="-150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855" y="1310131"/>
            <a:ext cx="4217670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69138"/>
                </a:solidFill>
                <a:latin typeface="Tahoma"/>
                <a:cs typeface="Tahoma"/>
              </a:rPr>
              <a:t>Starting</a:t>
            </a:r>
            <a:r>
              <a:rPr sz="1600" spc="-5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69138"/>
                </a:solidFill>
                <a:latin typeface="Tahoma"/>
                <a:cs typeface="Tahoma"/>
              </a:rPr>
              <a:t>point</a:t>
            </a:r>
            <a:r>
              <a:rPr sz="1600" spc="-7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69138"/>
                </a:solidFill>
                <a:latin typeface="Tahoma"/>
                <a:cs typeface="Tahoma"/>
              </a:rPr>
              <a:t>with</a:t>
            </a:r>
            <a:r>
              <a:rPr sz="1600" spc="-5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69138"/>
                </a:solidFill>
                <a:latin typeface="Tahoma"/>
                <a:cs typeface="Tahoma"/>
              </a:rPr>
              <a:t>some</a:t>
            </a:r>
            <a:r>
              <a:rPr sz="1600" spc="-6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69138"/>
                </a:solidFill>
                <a:latin typeface="Tahoma"/>
                <a:cs typeface="Tahoma"/>
              </a:rPr>
              <a:t>irrelevant</a:t>
            </a:r>
            <a:r>
              <a:rPr sz="1600" spc="-2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E69138"/>
                </a:solidFill>
                <a:latin typeface="Tahoma"/>
                <a:cs typeface="Tahoma"/>
              </a:rPr>
              <a:t>information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ahoma"/>
              <a:cs typeface="Tahoma"/>
            </a:endParaRPr>
          </a:p>
          <a:p>
            <a:pPr marL="1143000">
              <a:lnSpc>
                <a:spcPct val="100000"/>
              </a:lnSpc>
            </a:pPr>
            <a:r>
              <a:rPr sz="1600" spc="30" dirty="0">
                <a:latin typeface="Tahoma"/>
                <a:cs typeface="Tahoma"/>
              </a:rPr>
              <a:t>Cell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and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Hidden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266" y="2410205"/>
            <a:ext cx="3030220" cy="1885314"/>
          </a:xfrm>
          <a:prstGeom prst="rect">
            <a:avLst/>
          </a:prstGeom>
          <a:ln w="28575">
            <a:solidFill>
              <a:srgbClr val="3C85C5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80"/>
              </a:spcBef>
            </a:pP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Discard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anything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irrelevant</a:t>
            </a:r>
            <a:endParaRPr sz="1600">
              <a:latin typeface="Tahoma"/>
              <a:cs typeface="Tahoma"/>
            </a:endParaRPr>
          </a:p>
          <a:p>
            <a:pPr marL="91440" marR="107314">
              <a:lnSpc>
                <a:spcPts val="5550"/>
              </a:lnSpc>
              <a:spcBef>
                <a:spcPts val="790"/>
              </a:spcBef>
            </a:pP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Add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important</a:t>
            </a:r>
            <a:r>
              <a:rPr sz="1600" spc="-6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3C85C5"/>
                </a:solidFill>
                <a:latin typeface="Tahoma"/>
                <a:cs typeface="Tahoma"/>
              </a:rPr>
              <a:t>new</a:t>
            </a:r>
            <a:r>
              <a:rPr sz="16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information </a:t>
            </a:r>
            <a:r>
              <a:rPr sz="1600" spc="-48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Produce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output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9" y="1664207"/>
            <a:ext cx="2334767" cy="2381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33978" y="3309111"/>
            <a:ext cx="514350" cy="85725"/>
          </a:xfrm>
          <a:custGeom>
            <a:avLst/>
            <a:gdLst/>
            <a:ahLst/>
            <a:cxnLst/>
            <a:rect l="l" t="t" r="r" b="b"/>
            <a:pathLst>
              <a:path w="514350" h="85725">
                <a:moveTo>
                  <a:pt x="457073" y="42925"/>
                </a:moveTo>
                <a:lnTo>
                  <a:pt x="428498" y="85725"/>
                </a:lnTo>
                <a:lnTo>
                  <a:pt x="485732" y="57150"/>
                </a:lnTo>
                <a:lnTo>
                  <a:pt x="457073" y="57150"/>
                </a:lnTo>
                <a:lnTo>
                  <a:pt x="457073" y="42925"/>
                </a:lnTo>
                <a:close/>
              </a:path>
              <a:path w="514350" h="85725">
                <a:moveTo>
                  <a:pt x="4475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7576" y="57150"/>
                </a:lnTo>
                <a:lnTo>
                  <a:pt x="457073" y="42925"/>
                </a:lnTo>
                <a:lnTo>
                  <a:pt x="447519" y="28575"/>
                </a:lnTo>
                <a:close/>
              </a:path>
              <a:path w="514350" h="85725">
                <a:moveTo>
                  <a:pt x="485563" y="28575"/>
                </a:moveTo>
                <a:lnTo>
                  <a:pt x="457073" y="28575"/>
                </a:lnTo>
                <a:lnTo>
                  <a:pt x="457073" y="57150"/>
                </a:lnTo>
                <a:lnTo>
                  <a:pt x="485732" y="57150"/>
                </a:lnTo>
                <a:lnTo>
                  <a:pt x="514223" y="42925"/>
                </a:lnTo>
                <a:lnTo>
                  <a:pt x="485563" y="28575"/>
                </a:lnTo>
                <a:close/>
              </a:path>
              <a:path w="514350" h="85725">
                <a:moveTo>
                  <a:pt x="428498" y="0"/>
                </a:moveTo>
                <a:lnTo>
                  <a:pt x="457073" y="42925"/>
                </a:lnTo>
                <a:lnTo>
                  <a:pt x="457073" y="28575"/>
                </a:lnTo>
                <a:lnTo>
                  <a:pt x="485563" y="28575"/>
                </a:lnTo>
                <a:lnTo>
                  <a:pt x="428498" y="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814" y="3214497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Tahoma"/>
                <a:cs typeface="Tahoma"/>
              </a:rPr>
              <a:t>Gates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3647" y="1664970"/>
            <a:ext cx="85725" cy="1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5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26387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Gates</a:t>
            </a:r>
            <a:r>
              <a:rPr spc="-190" dirty="0"/>
              <a:t> </a:t>
            </a:r>
            <a:r>
              <a:rPr spc="15" dirty="0"/>
              <a:t>in</a:t>
            </a:r>
            <a:r>
              <a:rPr spc="-190" dirty="0"/>
              <a:t> </a:t>
            </a:r>
            <a:r>
              <a:rPr spc="110" dirty="0"/>
              <a:t>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5839" y="1742694"/>
            <a:ext cx="5430520" cy="3046095"/>
            <a:chOff x="312420" y="1201674"/>
            <a:chExt cx="5430520" cy="3046095"/>
          </a:xfrm>
        </p:grpSpPr>
        <p:sp>
          <p:nvSpPr>
            <p:cNvPr id="4" name="object 4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159257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7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7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7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985" y="2195576"/>
              <a:ext cx="389890" cy="85725"/>
            </a:xfrm>
            <a:custGeom>
              <a:avLst/>
              <a:gdLst/>
              <a:ahLst/>
              <a:cxnLst/>
              <a:rect l="l" t="t" r="r" b="b"/>
              <a:pathLst>
                <a:path w="389890" h="85725">
                  <a:moveTo>
                    <a:pt x="361518" y="28448"/>
                  </a:moveTo>
                  <a:lnTo>
                    <a:pt x="332600" y="28448"/>
                  </a:lnTo>
                  <a:lnTo>
                    <a:pt x="332752" y="57023"/>
                  </a:lnTo>
                  <a:lnTo>
                    <a:pt x="323194" y="57074"/>
                  </a:lnTo>
                  <a:lnTo>
                    <a:pt x="304330" y="85725"/>
                  </a:lnTo>
                  <a:lnTo>
                    <a:pt x="389826" y="42418"/>
                  </a:lnTo>
                  <a:lnTo>
                    <a:pt x="361518" y="28448"/>
                  </a:lnTo>
                  <a:close/>
                </a:path>
                <a:path w="389890" h="85725">
                  <a:moveTo>
                    <a:pt x="323109" y="28498"/>
                  </a:moveTo>
                  <a:lnTo>
                    <a:pt x="0" y="30225"/>
                  </a:lnTo>
                  <a:lnTo>
                    <a:pt x="152" y="58800"/>
                  </a:lnTo>
                  <a:lnTo>
                    <a:pt x="323194" y="57074"/>
                  </a:lnTo>
                  <a:lnTo>
                    <a:pt x="332676" y="42671"/>
                  </a:lnTo>
                  <a:lnTo>
                    <a:pt x="323109" y="28498"/>
                  </a:lnTo>
                  <a:close/>
                </a:path>
                <a:path w="389890" h="85725">
                  <a:moveTo>
                    <a:pt x="332676" y="42672"/>
                  </a:moveTo>
                  <a:lnTo>
                    <a:pt x="323194" y="57074"/>
                  </a:lnTo>
                  <a:lnTo>
                    <a:pt x="332752" y="57023"/>
                  </a:lnTo>
                  <a:lnTo>
                    <a:pt x="332676" y="42672"/>
                  </a:lnTo>
                  <a:close/>
                </a:path>
                <a:path w="389890" h="85725">
                  <a:moveTo>
                    <a:pt x="332600" y="28448"/>
                  </a:moveTo>
                  <a:lnTo>
                    <a:pt x="323109" y="28498"/>
                  </a:lnTo>
                  <a:lnTo>
                    <a:pt x="332676" y="42671"/>
                  </a:lnTo>
                  <a:lnTo>
                    <a:pt x="332600" y="28448"/>
                  </a:lnTo>
                  <a:close/>
                </a:path>
                <a:path w="389890" h="85725">
                  <a:moveTo>
                    <a:pt x="303872" y="0"/>
                  </a:moveTo>
                  <a:lnTo>
                    <a:pt x="323109" y="28498"/>
                  </a:lnTo>
                  <a:lnTo>
                    <a:pt x="361518" y="28448"/>
                  </a:lnTo>
                  <a:lnTo>
                    <a:pt x="30387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2" y="2119884"/>
              <a:ext cx="551688" cy="2407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59586" y="2195067"/>
              <a:ext cx="1755139" cy="86995"/>
            </a:xfrm>
            <a:custGeom>
              <a:avLst/>
              <a:gdLst/>
              <a:ahLst/>
              <a:cxnLst/>
              <a:rect l="l" t="t" r="r" b="b"/>
              <a:pathLst>
                <a:path w="1755139" h="86994">
                  <a:moveTo>
                    <a:pt x="369684" y="42926"/>
                  </a:moveTo>
                  <a:lnTo>
                    <a:pt x="341033" y="28575"/>
                  </a:lnTo>
                  <a:lnTo>
                    <a:pt x="283972" y="0"/>
                  </a:lnTo>
                  <a:lnTo>
                    <a:pt x="302983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303047" y="57150"/>
                  </a:lnTo>
                  <a:lnTo>
                    <a:pt x="283972" y="85725"/>
                  </a:lnTo>
                  <a:lnTo>
                    <a:pt x="341198" y="57150"/>
                  </a:lnTo>
                  <a:lnTo>
                    <a:pt x="369684" y="42926"/>
                  </a:lnTo>
                  <a:close/>
                </a:path>
                <a:path w="1755139" h="86994">
                  <a:moveTo>
                    <a:pt x="1754759" y="43815"/>
                  </a:moveTo>
                  <a:lnTo>
                    <a:pt x="1669034" y="889"/>
                  </a:lnTo>
                  <a:lnTo>
                    <a:pt x="1688045" y="29464"/>
                  </a:lnTo>
                  <a:lnTo>
                    <a:pt x="688848" y="28575"/>
                  </a:lnTo>
                  <a:lnTo>
                    <a:pt x="688848" y="57150"/>
                  </a:lnTo>
                  <a:lnTo>
                    <a:pt x="1688109" y="58039"/>
                  </a:lnTo>
                  <a:lnTo>
                    <a:pt x="1669034" y="86614"/>
                  </a:lnTo>
                  <a:lnTo>
                    <a:pt x="1726260" y="58039"/>
                  </a:lnTo>
                  <a:lnTo>
                    <a:pt x="1754759" y="43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9899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9899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5488" y="2410205"/>
              <a:ext cx="1470025" cy="819785"/>
            </a:xfrm>
            <a:custGeom>
              <a:avLst/>
              <a:gdLst/>
              <a:ahLst/>
              <a:cxnLst/>
              <a:rect l="l" t="t" r="r" b="b"/>
              <a:pathLst>
                <a:path w="1470025" h="819785">
                  <a:moveTo>
                    <a:pt x="85725" y="85725"/>
                  </a:moveTo>
                  <a:lnTo>
                    <a:pt x="71450" y="57150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66713"/>
                  </a:lnTo>
                  <a:lnTo>
                    <a:pt x="28575" y="819277"/>
                  </a:lnTo>
                  <a:lnTo>
                    <a:pt x="57150" y="819277"/>
                  </a:lnTo>
                  <a:lnTo>
                    <a:pt x="57150" y="66649"/>
                  </a:lnTo>
                  <a:lnTo>
                    <a:pt x="57150" y="57150"/>
                  </a:lnTo>
                  <a:lnTo>
                    <a:pt x="57226" y="66713"/>
                  </a:lnTo>
                  <a:lnTo>
                    <a:pt x="85725" y="85725"/>
                  </a:lnTo>
                  <a:close/>
                </a:path>
                <a:path w="1470025" h="819785">
                  <a:moveTo>
                    <a:pt x="1469898" y="87630"/>
                  </a:moveTo>
                  <a:lnTo>
                    <a:pt x="1455750" y="58674"/>
                  </a:lnTo>
                  <a:lnTo>
                    <a:pt x="1455699" y="58547"/>
                  </a:lnTo>
                  <a:lnTo>
                    <a:pt x="1427861" y="1524"/>
                  </a:lnTo>
                  <a:lnTo>
                    <a:pt x="1384173" y="86868"/>
                  </a:lnTo>
                  <a:lnTo>
                    <a:pt x="1412900" y="68110"/>
                  </a:lnTo>
                  <a:lnTo>
                    <a:pt x="1410970" y="269240"/>
                  </a:lnTo>
                  <a:lnTo>
                    <a:pt x="1439418" y="269621"/>
                  </a:lnTo>
                  <a:lnTo>
                    <a:pt x="1441475" y="68300"/>
                  </a:lnTo>
                  <a:lnTo>
                    <a:pt x="1427340" y="58686"/>
                  </a:lnTo>
                  <a:lnTo>
                    <a:pt x="1413002" y="58547"/>
                  </a:lnTo>
                  <a:lnTo>
                    <a:pt x="1427353" y="58674"/>
                  </a:lnTo>
                  <a:lnTo>
                    <a:pt x="1441475" y="68300"/>
                  </a:lnTo>
                  <a:lnTo>
                    <a:pt x="1469898" y="87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7262" y="2843022"/>
              <a:ext cx="2540" cy="417830"/>
            </a:xfrm>
            <a:custGeom>
              <a:avLst/>
              <a:gdLst/>
              <a:ahLst/>
              <a:cxnLst/>
              <a:rect l="l" t="t" r="r" b="b"/>
              <a:pathLst>
                <a:path w="2539" h="417829">
                  <a:moveTo>
                    <a:pt x="2158" y="4175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755" y="3024378"/>
              <a:ext cx="85725" cy="2387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64158" y="3742181"/>
              <a:ext cx="2628900" cy="0"/>
            </a:xfrm>
            <a:custGeom>
              <a:avLst/>
              <a:gdLst/>
              <a:ahLst/>
              <a:cxnLst/>
              <a:rect l="l" t="t" r="r" b="b"/>
              <a:pathLst>
                <a:path w="2628900">
                  <a:moveTo>
                    <a:pt x="0" y="0"/>
                  </a:moveTo>
                  <a:lnTo>
                    <a:pt x="26289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5560" y="3448050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94005"/>
                  </a:lnTo>
                  <a:lnTo>
                    <a:pt x="57276" y="294005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172" y="3880866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42799" y="57150"/>
                  </a:moveTo>
                  <a:lnTo>
                    <a:pt x="28487" y="66764"/>
                  </a:lnTo>
                  <a:lnTo>
                    <a:pt x="29718" y="366661"/>
                  </a:lnTo>
                  <a:lnTo>
                    <a:pt x="58293" y="366547"/>
                  </a:lnTo>
                  <a:lnTo>
                    <a:pt x="57061" y="66585"/>
                  </a:lnTo>
                  <a:lnTo>
                    <a:pt x="42799" y="57150"/>
                  </a:lnTo>
                  <a:close/>
                </a:path>
                <a:path w="85725" h="367029">
                  <a:moveTo>
                    <a:pt x="42545" y="0"/>
                  </a:moveTo>
                  <a:lnTo>
                    <a:pt x="0" y="85902"/>
                  </a:lnTo>
                  <a:lnTo>
                    <a:pt x="28487" y="66764"/>
                  </a:lnTo>
                  <a:lnTo>
                    <a:pt x="28448" y="57213"/>
                  </a:lnTo>
                  <a:lnTo>
                    <a:pt x="71359" y="57086"/>
                  </a:lnTo>
                  <a:lnTo>
                    <a:pt x="42545" y="0"/>
                  </a:lnTo>
                  <a:close/>
                </a:path>
                <a:path w="85725" h="367029">
                  <a:moveTo>
                    <a:pt x="71359" y="57086"/>
                  </a:moveTo>
                  <a:lnTo>
                    <a:pt x="57023" y="57086"/>
                  </a:lnTo>
                  <a:lnTo>
                    <a:pt x="57061" y="66585"/>
                  </a:lnTo>
                  <a:lnTo>
                    <a:pt x="85725" y="85547"/>
                  </a:lnTo>
                  <a:lnTo>
                    <a:pt x="71359" y="57086"/>
                  </a:lnTo>
                  <a:close/>
                </a:path>
                <a:path w="85725" h="367029">
                  <a:moveTo>
                    <a:pt x="57023" y="57086"/>
                  </a:moveTo>
                  <a:lnTo>
                    <a:pt x="28448" y="57213"/>
                  </a:lnTo>
                  <a:lnTo>
                    <a:pt x="28487" y="66764"/>
                  </a:lnTo>
                  <a:lnTo>
                    <a:pt x="42799" y="57150"/>
                  </a:lnTo>
                  <a:lnTo>
                    <a:pt x="57023" y="57150"/>
                  </a:lnTo>
                  <a:close/>
                </a:path>
                <a:path w="85725" h="367029">
                  <a:moveTo>
                    <a:pt x="57023" y="57150"/>
                  </a:moveTo>
                  <a:lnTo>
                    <a:pt x="42799" y="57150"/>
                  </a:lnTo>
                  <a:lnTo>
                    <a:pt x="57061" y="66585"/>
                  </a:lnTo>
                  <a:lnTo>
                    <a:pt x="57023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792" y="3729990"/>
              <a:ext cx="85725" cy="14700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156" y="3945636"/>
              <a:ext cx="577595" cy="2362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420" y="3622547"/>
              <a:ext cx="577596" cy="2377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90778" y="3699256"/>
              <a:ext cx="362585" cy="85725"/>
            </a:xfrm>
            <a:custGeom>
              <a:avLst/>
              <a:gdLst/>
              <a:ahLst/>
              <a:cxnLst/>
              <a:rect l="l" t="t" r="r" b="b"/>
              <a:pathLst>
                <a:path w="362584" h="85725">
                  <a:moveTo>
                    <a:pt x="305244" y="42926"/>
                  </a:moveTo>
                  <a:lnTo>
                    <a:pt x="276669" y="85725"/>
                  </a:lnTo>
                  <a:lnTo>
                    <a:pt x="333904" y="57150"/>
                  </a:lnTo>
                  <a:lnTo>
                    <a:pt x="305244" y="57150"/>
                  </a:lnTo>
                  <a:lnTo>
                    <a:pt x="305244" y="42926"/>
                  </a:lnTo>
                  <a:close/>
                </a:path>
                <a:path w="362584" h="85725">
                  <a:moveTo>
                    <a:pt x="29569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95747" y="57150"/>
                  </a:lnTo>
                  <a:lnTo>
                    <a:pt x="305244" y="42926"/>
                  </a:lnTo>
                  <a:lnTo>
                    <a:pt x="295691" y="28575"/>
                  </a:lnTo>
                  <a:close/>
                </a:path>
                <a:path w="362584" h="85725">
                  <a:moveTo>
                    <a:pt x="333734" y="28575"/>
                  </a:moveTo>
                  <a:lnTo>
                    <a:pt x="305244" y="28575"/>
                  </a:lnTo>
                  <a:lnTo>
                    <a:pt x="305244" y="57150"/>
                  </a:lnTo>
                  <a:lnTo>
                    <a:pt x="333904" y="57150"/>
                  </a:lnTo>
                  <a:lnTo>
                    <a:pt x="362394" y="42926"/>
                  </a:lnTo>
                  <a:lnTo>
                    <a:pt x="333734" y="28575"/>
                  </a:lnTo>
                  <a:close/>
                </a:path>
                <a:path w="362584" h="85725">
                  <a:moveTo>
                    <a:pt x="276669" y="0"/>
                  </a:moveTo>
                  <a:lnTo>
                    <a:pt x="305244" y="42926"/>
                  </a:lnTo>
                  <a:lnTo>
                    <a:pt x="305244" y="28575"/>
                  </a:lnTo>
                  <a:lnTo>
                    <a:pt x="333734" y="28575"/>
                  </a:lnTo>
                  <a:lnTo>
                    <a:pt x="27666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3964" y="3449574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5" y="57150"/>
                  </a:moveTo>
                  <a:lnTo>
                    <a:pt x="28654" y="66650"/>
                  </a:lnTo>
                  <a:lnTo>
                    <a:pt x="28702" y="294004"/>
                  </a:lnTo>
                  <a:lnTo>
                    <a:pt x="57277" y="294004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4075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4075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0192" y="3259836"/>
              <a:ext cx="219456" cy="1889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94075" y="33543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2069" y="26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5860" y="2809366"/>
              <a:ext cx="777875" cy="932815"/>
            </a:xfrm>
            <a:custGeom>
              <a:avLst/>
              <a:gdLst/>
              <a:ahLst/>
              <a:cxnLst/>
              <a:rect l="l" t="t" r="r" b="b"/>
              <a:pathLst>
                <a:path w="777875" h="932814">
                  <a:moveTo>
                    <a:pt x="85725" y="724408"/>
                  </a:moveTo>
                  <a:lnTo>
                    <a:pt x="71450" y="695833"/>
                  </a:lnTo>
                  <a:lnTo>
                    <a:pt x="42926" y="638683"/>
                  </a:lnTo>
                  <a:lnTo>
                    <a:pt x="0" y="724408"/>
                  </a:lnTo>
                  <a:lnTo>
                    <a:pt x="28575" y="705396"/>
                  </a:lnTo>
                  <a:lnTo>
                    <a:pt x="28575" y="932688"/>
                  </a:lnTo>
                  <a:lnTo>
                    <a:pt x="57150" y="932688"/>
                  </a:lnTo>
                  <a:lnTo>
                    <a:pt x="57150" y="705332"/>
                  </a:lnTo>
                  <a:lnTo>
                    <a:pt x="57150" y="695833"/>
                  </a:lnTo>
                  <a:lnTo>
                    <a:pt x="57226" y="705396"/>
                  </a:lnTo>
                  <a:lnTo>
                    <a:pt x="85725" y="724408"/>
                  </a:lnTo>
                  <a:close/>
                </a:path>
                <a:path w="777875" h="932814">
                  <a:moveTo>
                    <a:pt x="575056" y="42799"/>
                  </a:moveTo>
                  <a:lnTo>
                    <a:pt x="489331" y="0"/>
                  </a:lnTo>
                  <a:lnTo>
                    <a:pt x="508406" y="28575"/>
                  </a:lnTo>
                  <a:lnTo>
                    <a:pt x="41402" y="28448"/>
                  </a:lnTo>
                  <a:lnTo>
                    <a:pt x="41402" y="57023"/>
                  </a:lnTo>
                  <a:lnTo>
                    <a:pt x="508342" y="57150"/>
                  </a:lnTo>
                  <a:lnTo>
                    <a:pt x="489331" y="85725"/>
                  </a:lnTo>
                  <a:lnTo>
                    <a:pt x="546392" y="57150"/>
                  </a:lnTo>
                  <a:lnTo>
                    <a:pt x="575056" y="42799"/>
                  </a:lnTo>
                  <a:close/>
                </a:path>
                <a:path w="777875" h="932814">
                  <a:moveTo>
                    <a:pt x="777621" y="724408"/>
                  </a:moveTo>
                  <a:lnTo>
                    <a:pt x="763346" y="695833"/>
                  </a:lnTo>
                  <a:lnTo>
                    <a:pt x="734822" y="638683"/>
                  </a:lnTo>
                  <a:lnTo>
                    <a:pt x="691896" y="724408"/>
                  </a:lnTo>
                  <a:lnTo>
                    <a:pt x="720471" y="705383"/>
                  </a:lnTo>
                  <a:lnTo>
                    <a:pt x="720598" y="932688"/>
                  </a:lnTo>
                  <a:lnTo>
                    <a:pt x="749173" y="932688"/>
                  </a:lnTo>
                  <a:lnTo>
                    <a:pt x="749046" y="705345"/>
                  </a:lnTo>
                  <a:lnTo>
                    <a:pt x="749046" y="695833"/>
                  </a:lnTo>
                  <a:lnTo>
                    <a:pt x="749122" y="705383"/>
                  </a:lnTo>
                  <a:lnTo>
                    <a:pt x="777621" y="724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9228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159258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8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9228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8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8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5560" y="3088386"/>
              <a:ext cx="85725" cy="17335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687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551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551688" y="190500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9687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0" y="190500"/>
                  </a:moveTo>
                  <a:lnTo>
                    <a:pt x="551688" y="190500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5804" y="2383536"/>
              <a:ext cx="219455" cy="1874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99687" y="24780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1941" y="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5560" y="2571750"/>
              <a:ext cx="85725" cy="1733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1655" y="2236470"/>
              <a:ext cx="85725" cy="1469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91990" y="2873375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4172" y="0"/>
                  </a:moveTo>
                  <a:lnTo>
                    <a:pt x="633249" y="28573"/>
                  </a:lnTo>
                  <a:lnTo>
                    <a:pt x="642747" y="28575"/>
                  </a:lnTo>
                  <a:lnTo>
                    <a:pt x="642747" y="57150"/>
                  </a:lnTo>
                  <a:lnTo>
                    <a:pt x="633193" y="57150"/>
                  </a:lnTo>
                  <a:lnTo>
                    <a:pt x="614172" y="85725"/>
                  </a:lnTo>
                  <a:lnTo>
                    <a:pt x="671237" y="57150"/>
                  </a:lnTo>
                  <a:lnTo>
                    <a:pt x="642747" y="57150"/>
                  </a:lnTo>
                  <a:lnTo>
                    <a:pt x="671241" y="57148"/>
                  </a:lnTo>
                  <a:lnTo>
                    <a:pt x="699897" y="42799"/>
                  </a:lnTo>
                  <a:lnTo>
                    <a:pt x="614172" y="0"/>
                  </a:lnTo>
                  <a:close/>
                </a:path>
                <a:path w="700404" h="85725">
                  <a:moveTo>
                    <a:pt x="642747" y="42799"/>
                  </a:moveTo>
                  <a:lnTo>
                    <a:pt x="633195" y="57148"/>
                  </a:lnTo>
                  <a:lnTo>
                    <a:pt x="642747" y="57150"/>
                  </a:lnTo>
                  <a:lnTo>
                    <a:pt x="642747" y="42799"/>
                  </a:lnTo>
                  <a:close/>
                </a:path>
                <a:path w="700404" h="85725">
                  <a:moveTo>
                    <a:pt x="0" y="28448"/>
                  </a:moveTo>
                  <a:lnTo>
                    <a:pt x="0" y="57023"/>
                  </a:lnTo>
                  <a:lnTo>
                    <a:pt x="633195" y="57148"/>
                  </a:lnTo>
                  <a:lnTo>
                    <a:pt x="642747" y="42799"/>
                  </a:lnTo>
                  <a:lnTo>
                    <a:pt x="633249" y="28573"/>
                  </a:lnTo>
                  <a:lnTo>
                    <a:pt x="0" y="28448"/>
                  </a:lnTo>
                  <a:close/>
                </a:path>
                <a:path w="700404" h="85725">
                  <a:moveTo>
                    <a:pt x="633249" y="28573"/>
                  </a:moveTo>
                  <a:lnTo>
                    <a:pt x="642747" y="42799"/>
                  </a:lnTo>
                  <a:lnTo>
                    <a:pt x="642747" y="28575"/>
                  </a:lnTo>
                  <a:lnTo>
                    <a:pt x="633249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0743" y="2802636"/>
              <a:ext cx="551688" cy="2270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048505" y="2873375"/>
              <a:ext cx="434340" cy="85725"/>
            </a:xfrm>
            <a:custGeom>
              <a:avLst/>
              <a:gdLst/>
              <a:ahLst/>
              <a:cxnLst/>
              <a:rect l="l" t="t" r="r" b="b"/>
              <a:pathLst>
                <a:path w="434339" h="85725">
                  <a:moveTo>
                    <a:pt x="348615" y="0"/>
                  </a:moveTo>
                  <a:lnTo>
                    <a:pt x="367691" y="28571"/>
                  </a:lnTo>
                  <a:lnTo>
                    <a:pt x="377190" y="28575"/>
                  </a:lnTo>
                  <a:lnTo>
                    <a:pt x="377190" y="57150"/>
                  </a:lnTo>
                  <a:lnTo>
                    <a:pt x="367636" y="57150"/>
                  </a:lnTo>
                  <a:lnTo>
                    <a:pt x="348615" y="85725"/>
                  </a:lnTo>
                  <a:lnTo>
                    <a:pt x="405680" y="57150"/>
                  </a:lnTo>
                  <a:lnTo>
                    <a:pt x="377190" y="57150"/>
                  </a:lnTo>
                  <a:lnTo>
                    <a:pt x="405686" y="57146"/>
                  </a:lnTo>
                  <a:lnTo>
                    <a:pt x="434340" y="42799"/>
                  </a:lnTo>
                  <a:lnTo>
                    <a:pt x="348615" y="0"/>
                  </a:lnTo>
                  <a:close/>
                </a:path>
                <a:path w="434339" h="85725">
                  <a:moveTo>
                    <a:pt x="377190" y="42799"/>
                  </a:moveTo>
                  <a:lnTo>
                    <a:pt x="367638" y="57146"/>
                  </a:lnTo>
                  <a:lnTo>
                    <a:pt x="377190" y="57150"/>
                  </a:lnTo>
                  <a:lnTo>
                    <a:pt x="377190" y="42799"/>
                  </a:lnTo>
                  <a:close/>
                </a:path>
                <a:path w="434339" h="85725">
                  <a:moveTo>
                    <a:pt x="0" y="28448"/>
                  </a:moveTo>
                  <a:lnTo>
                    <a:pt x="0" y="57023"/>
                  </a:lnTo>
                  <a:lnTo>
                    <a:pt x="367638" y="57146"/>
                  </a:lnTo>
                  <a:lnTo>
                    <a:pt x="377190" y="42799"/>
                  </a:lnTo>
                  <a:lnTo>
                    <a:pt x="367691" y="28571"/>
                  </a:lnTo>
                  <a:lnTo>
                    <a:pt x="0" y="28448"/>
                  </a:lnTo>
                  <a:close/>
                </a:path>
                <a:path w="434339" h="85725">
                  <a:moveTo>
                    <a:pt x="367691" y="28571"/>
                  </a:moveTo>
                  <a:lnTo>
                    <a:pt x="377190" y="42799"/>
                  </a:lnTo>
                  <a:lnTo>
                    <a:pt x="377190" y="28575"/>
                  </a:lnTo>
                  <a:lnTo>
                    <a:pt x="367691" y="28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0466" y="2199005"/>
              <a:ext cx="677545" cy="85725"/>
            </a:xfrm>
            <a:custGeom>
              <a:avLst/>
              <a:gdLst/>
              <a:ahLst/>
              <a:cxnLst/>
              <a:rect l="l" t="t" r="r" b="b"/>
              <a:pathLst>
                <a:path w="677545" h="85725">
                  <a:moveTo>
                    <a:pt x="591566" y="0"/>
                  </a:moveTo>
                  <a:lnTo>
                    <a:pt x="610476" y="28662"/>
                  </a:lnTo>
                  <a:lnTo>
                    <a:pt x="620013" y="28701"/>
                  </a:lnTo>
                  <a:lnTo>
                    <a:pt x="619887" y="57276"/>
                  </a:lnTo>
                  <a:lnTo>
                    <a:pt x="610262" y="57276"/>
                  </a:lnTo>
                  <a:lnTo>
                    <a:pt x="591185" y="85725"/>
                  </a:lnTo>
                  <a:lnTo>
                    <a:pt x="648590" y="57276"/>
                  </a:lnTo>
                  <a:lnTo>
                    <a:pt x="619887" y="57276"/>
                  </a:lnTo>
                  <a:lnTo>
                    <a:pt x="648669" y="57237"/>
                  </a:lnTo>
                  <a:lnTo>
                    <a:pt x="677037" y="43180"/>
                  </a:lnTo>
                  <a:lnTo>
                    <a:pt x="591566" y="0"/>
                  </a:lnTo>
                  <a:close/>
                </a:path>
                <a:path w="677545" h="85725">
                  <a:moveTo>
                    <a:pt x="610476" y="28662"/>
                  </a:moveTo>
                  <a:lnTo>
                    <a:pt x="619887" y="42925"/>
                  </a:lnTo>
                  <a:lnTo>
                    <a:pt x="610289" y="57237"/>
                  </a:lnTo>
                  <a:lnTo>
                    <a:pt x="619887" y="57276"/>
                  </a:lnTo>
                  <a:lnTo>
                    <a:pt x="620013" y="28701"/>
                  </a:lnTo>
                  <a:lnTo>
                    <a:pt x="610476" y="28662"/>
                  </a:lnTo>
                  <a:close/>
                </a:path>
                <a:path w="677545" h="85725">
                  <a:moveTo>
                    <a:pt x="0" y="26162"/>
                  </a:moveTo>
                  <a:lnTo>
                    <a:pt x="0" y="54737"/>
                  </a:lnTo>
                  <a:lnTo>
                    <a:pt x="610289" y="57237"/>
                  </a:lnTo>
                  <a:lnTo>
                    <a:pt x="619887" y="42925"/>
                  </a:lnTo>
                  <a:lnTo>
                    <a:pt x="610476" y="28662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9408" y="2116836"/>
              <a:ext cx="551688" cy="24079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264914" y="2036826"/>
              <a:ext cx="2540" cy="367665"/>
            </a:xfrm>
            <a:custGeom>
              <a:avLst/>
              <a:gdLst/>
              <a:ahLst/>
              <a:cxnLst/>
              <a:rect l="l" t="t" r="r" b="b"/>
              <a:pathLst>
                <a:path w="2539" h="367664">
                  <a:moveTo>
                    <a:pt x="0" y="367538"/>
                  </a:moveTo>
                  <a:lnTo>
                    <a:pt x="2159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1734" y="1980438"/>
              <a:ext cx="85725" cy="16586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266437" y="2393441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5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32225" y="2196719"/>
              <a:ext cx="1153160" cy="85725"/>
            </a:xfrm>
            <a:custGeom>
              <a:avLst/>
              <a:gdLst/>
              <a:ahLst/>
              <a:cxnLst/>
              <a:rect l="l" t="t" r="r" b="b"/>
              <a:pathLst>
                <a:path w="1153160" h="85725">
                  <a:moveTo>
                    <a:pt x="1067181" y="0"/>
                  </a:moveTo>
                  <a:lnTo>
                    <a:pt x="1086258" y="28573"/>
                  </a:lnTo>
                  <a:lnTo>
                    <a:pt x="1095756" y="28575"/>
                  </a:lnTo>
                  <a:lnTo>
                    <a:pt x="1095756" y="57150"/>
                  </a:lnTo>
                  <a:lnTo>
                    <a:pt x="1086202" y="57150"/>
                  </a:lnTo>
                  <a:lnTo>
                    <a:pt x="1067181" y="85725"/>
                  </a:lnTo>
                  <a:lnTo>
                    <a:pt x="1124246" y="57150"/>
                  </a:lnTo>
                  <a:lnTo>
                    <a:pt x="1095756" y="57150"/>
                  </a:lnTo>
                  <a:lnTo>
                    <a:pt x="1124248" y="57148"/>
                  </a:lnTo>
                  <a:lnTo>
                    <a:pt x="1152906" y="42799"/>
                  </a:lnTo>
                  <a:lnTo>
                    <a:pt x="1067181" y="0"/>
                  </a:lnTo>
                  <a:close/>
                </a:path>
                <a:path w="1153160" h="85725">
                  <a:moveTo>
                    <a:pt x="1095756" y="42799"/>
                  </a:moveTo>
                  <a:lnTo>
                    <a:pt x="1086203" y="57148"/>
                  </a:lnTo>
                  <a:lnTo>
                    <a:pt x="1095756" y="57150"/>
                  </a:lnTo>
                  <a:lnTo>
                    <a:pt x="1095756" y="42799"/>
                  </a:lnTo>
                  <a:close/>
                </a:path>
                <a:path w="1153160" h="85725">
                  <a:moveTo>
                    <a:pt x="0" y="28448"/>
                  </a:moveTo>
                  <a:lnTo>
                    <a:pt x="0" y="57023"/>
                  </a:lnTo>
                  <a:lnTo>
                    <a:pt x="1086203" y="57148"/>
                  </a:lnTo>
                  <a:lnTo>
                    <a:pt x="1095756" y="42799"/>
                  </a:lnTo>
                  <a:lnTo>
                    <a:pt x="1086258" y="28573"/>
                  </a:lnTo>
                  <a:lnTo>
                    <a:pt x="0" y="28448"/>
                  </a:lnTo>
                  <a:close/>
                </a:path>
                <a:path w="1153160" h="85725">
                  <a:moveTo>
                    <a:pt x="1086258" y="28573"/>
                  </a:moveTo>
                  <a:lnTo>
                    <a:pt x="1095756" y="42799"/>
                  </a:lnTo>
                  <a:lnTo>
                    <a:pt x="1095756" y="28575"/>
                  </a:lnTo>
                  <a:lnTo>
                    <a:pt x="1086258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23511" y="1201674"/>
              <a:ext cx="85725" cy="409575"/>
            </a:xfrm>
            <a:custGeom>
              <a:avLst/>
              <a:gdLst/>
              <a:ahLst/>
              <a:cxnLst/>
              <a:rect l="l" t="t" r="r" b="b"/>
              <a:pathLst>
                <a:path w="85725" h="40957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409448"/>
                  </a:lnTo>
                  <a:lnTo>
                    <a:pt x="57150" y="409448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40957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40957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43399" y="1249680"/>
              <a:ext cx="551688" cy="2804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20336" y="1599438"/>
              <a:ext cx="85725" cy="22009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948" y="1819656"/>
              <a:ext cx="219455" cy="18745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45389" y="2283714"/>
            <a:ext cx="754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E69138"/>
                </a:solidFill>
                <a:latin typeface="Tahoma"/>
                <a:cs typeface="Tahoma"/>
              </a:rPr>
              <a:t>Cel</a:t>
            </a:r>
            <a:r>
              <a:rPr sz="1400" spc="10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4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0550" y="3818077"/>
            <a:ext cx="1076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400" spc="2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93670" y="4464507"/>
            <a:ext cx="438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64D79"/>
                </a:solidFill>
                <a:latin typeface="Tahoma"/>
                <a:cs typeface="Tahoma"/>
              </a:rPr>
              <a:t>Input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89627" y="1806956"/>
            <a:ext cx="596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solidFill>
                  <a:srgbClr val="6AA84F"/>
                </a:solidFill>
                <a:latin typeface="Tahoma"/>
                <a:cs typeface="Tahoma"/>
              </a:rPr>
              <a:t>Outp</a:t>
            </a:r>
            <a:r>
              <a:rPr sz="1400" spc="15" dirty="0">
                <a:solidFill>
                  <a:srgbClr val="6AA84F"/>
                </a:solidFill>
                <a:latin typeface="Tahoma"/>
                <a:cs typeface="Tahoma"/>
              </a:rPr>
              <a:t>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50213" y="2596902"/>
            <a:ext cx="2557780" cy="138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ts val="2385"/>
              </a:lnSpc>
              <a:tabLst>
                <a:tab pos="1572260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2000" b="1" spc="-475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sz="500" dirty="0">
                <a:latin typeface="Tahoma"/>
                <a:cs typeface="Tahoma"/>
              </a:rPr>
              <a:t>tanh</a:t>
            </a:r>
            <a:endParaRPr sz="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ahoma"/>
              <a:cs typeface="Tahoma"/>
            </a:endParaRPr>
          </a:p>
          <a:p>
            <a:pPr marL="1576705">
              <a:lnSpc>
                <a:spcPct val="100000"/>
              </a:lnSpc>
              <a:spcBef>
                <a:spcPts val="5"/>
              </a:spcBef>
              <a:tabLst>
                <a:tab pos="2295525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3000" b="1" spc="-247" baseline="-13888" dirty="0">
                <a:latin typeface="Tahoma"/>
                <a:cs typeface="Tahoma"/>
              </a:rPr>
              <a:t>x</a:t>
            </a:r>
            <a:endParaRPr sz="30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tabLst>
                <a:tab pos="755650" algn="l"/>
                <a:tab pos="2141855" algn="l"/>
              </a:tabLst>
            </a:pPr>
            <a:r>
              <a:rPr sz="2400" b="1" spc="-142" baseline="8680" dirty="0">
                <a:solidFill>
                  <a:srgbClr val="3C85C5"/>
                </a:solidFill>
                <a:latin typeface="Tahoma"/>
                <a:cs typeface="Tahoma"/>
              </a:rPr>
              <a:t>1	</a:t>
            </a:r>
            <a:r>
              <a:rPr sz="1600" b="1" spc="-95" dirty="0">
                <a:solidFill>
                  <a:srgbClr val="3C85C5"/>
                </a:solidFill>
                <a:latin typeface="Tahoma"/>
                <a:cs typeface="Tahoma"/>
              </a:rPr>
              <a:t>2	3</a:t>
            </a:r>
            <a:endParaRPr sz="1600">
              <a:latin typeface="Tahoma"/>
              <a:cs typeface="Tahoma"/>
            </a:endParaRPr>
          </a:p>
          <a:p>
            <a:pPr marR="697230" algn="r">
              <a:lnSpc>
                <a:spcPct val="100000"/>
              </a:lnSpc>
              <a:spcBef>
                <a:spcPts val="780"/>
              </a:spcBef>
            </a:pPr>
            <a:r>
              <a:rPr sz="500" dirty="0">
                <a:latin typeface="Tahoma"/>
                <a:cs typeface="Tahoma"/>
              </a:rPr>
              <a:t>tanh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65479" y="2130552"/>
            <a:ext cx="3299460" cy="1859280"/>
            <a:chOff x="1242060" y="1589532"/>
            <a:chExt cx="3299460" cy="1859280"/>
          </a:xfrm>
        </p:grpSpPr>
        <p:sp>
          <p:nvSpPr>
            <p:cNvPr id="57" name="object 57"/>
            <p:cNvSpPr/>
            <p:nvPr/>
          </p:nvSpPr>
          <p:spPr>
            <a:xfrm>
              <a:off x="1242060" y="1589532"/>
              <a:ext cx="3299460" cy="44450"/>
            </a:xfrm>
            <a:custGeom>
              <a:avLst/>
              <a:gdLst/>
              <a:ahLst/>
              <a:cxnLst/>
              <a:rect l="l" t="t" r="r" b="b"/>
              <a:pathLst>
                <a:path w="3299460" h="44450">
                  <a:moveTo>
                    <a:pt x="0" y="44196"/>
                  </a:moveTo>
                  <a:lnTo>
                    <a:pt x="3299460" y="44196"/>
                  </a:lnTo>
                  <a:lnTo>
                    <a:pt x="3299460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8296" y="3259836"/>
              <a:ext cx="219456" cy="1889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99944" y="3378708"/>
              <a:ext cx="77724" cy="701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82665" y="3278272"/>
              <a:ext cx="210117" cy="1705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9644" y="3378708"/>
              <a:ext cx="77724" cy="701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79479" y="3278272"/>
              <a:ext cx="211772" cy="17053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6524" y="3378708"/>
              <a:ext cx="77724" cy="70104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548780" y="2283714"/>
            <a:ext cx="2061210" cy="198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68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01930" algn="l"/>
              </a:tabLst>
            </a:pPr>
            <a:r>
              <a:rPr sz="1400" b="1" spc="-25" dirty="0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orget G</a:t>
            </a:r>
            <a:r>
              <a:rPr sz="1400" b="1" spc="-7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135" dirty="0">
                <a:solidFill>
                  <a:srgbClr val="3C85C5"/>
                </a:solidFill>
                <a:latin typeface="Tahoma"/>
                <a:cs typeface="Tahoma"/>
              </a:rPr>
              <a:t>: 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no  </a:t>
            </a:r>
            <a:r>
              <a:rPr sz="1400" dirty="0">
                <a:latin typeface="Tahoma"/>
                <a:cs typeface="Tahoma"/>
              </a:rPr>
              <a:t>longer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important</a:t>
            </a:r>
            <a:endParaRPr sz="140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201930" algn="l"/>
              </a:tabLst>
            </a:pPr>
            <a:r>
              <a:rPr sz="1400" b="1" spc="-125" dirty="0">
                <a:solidFill>
                  <a:srgbClr val="3C85C5"/>
                </a:solidFill>
                <a:latin typeface="Tahoma"/>
                <a:cs typeface="Tahoma"/>
              </a:rPr>
              <a:t>Input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 G</a:t>
            </a:r>
            <a:r>
              <a:rPr sz="1400" b="1" spc="-7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3C85C5"/>
                </a:solidFill>
                <a:latin typeface="Tahoma"/>
                <a:cs typeface="Tahoma"/>
              </a:rPr>
              <a:t>: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stored</a:t>
            </a:r>
            <a:endParaRPr sz="1400">
              <a:latin typeface="Tahoma"/>
              <a:cs typeface="Tahoma"/>
            </a:endParaRPr>
          </a:p>
          <a:p>
            <a:pPr marL="12700" marR="404495">
              <a:lnSpc>
                <a:spcPct val="100000"/>
              </a:lnSpc>
              <a:spcBef>
                <a:spcPts val="1120"/>
              </a:spcBef>
              <a:buAutoNum type="arabicPeriod" startAt="3"/>
              <a:tabLst>
                <a:tab pos="201930" algn="l"/>
              </a:tabLst>
            </a:pPr>
            <a:r>
              <a:rPr sz="1400" b="1" spc="-45" dirty="0">
                <a:solidFill>
                  <a:srgbClr val="3C85C5"/>
                </a:solidFill>
                <a:latin typeface="Tahoma"/>
                <a:cs typeface="Tahoma"/>
              </a:rPr>
              <a:t>Ou</a:t>
            </a:r>
            <a:r>
              <a:rPr sz="1400" b="1" spc="-2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ut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r>
              <a:rPr sz="1400" b="1" spc="-7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135" dirty="0">
                <a:solidFill>
                  <a:srgbClr val="3C85C5"/>
                </a:solidFill>
                <a:latin typeface="Tahoma"/>
                <a:cs typeface="Tahoma"/>
              </a:rPr>
              <a:t>: 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use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  </a:t>
            </a:r>
            <a:r>
              <a:rPr sz="1400" spc="10" dirty="0">
                <a:latin typeface="Tahoma"/>
                <a:cs typeface="Tahoma"/>
              </a:rPr>
              <a:t>cu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ent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step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471384" y="2169985"/>
            <a:ext cx="3411220" cy="2298700"/>
            <a:chOff x="1247965" y="1628965"/>
            <a:chExt cx="3411220" cy="2298700"/>
          </a:xfrm>
        </p:grpSpPr>
        <p:sp>
          <p:nvSpPr>
            <p:cNvPr id="66" name="object 66"/>
            <p:cNvSpPr/>
            <p:nvPr/>
          </p:nvSpPr>
          <p:spPr>
            <a:xfrm>
              <a:off x="1252727" y="1633727"/>
              <a:ext cx="3401695" cy="2289175"/>
            </a:xfrm>
            <a:custGeom>
              <a:avLst/>
              <a:gdLst/>
              <a:ahLst/>
              <a:cxnLst/>
              <a:rect l="l" t="t" r="r" b="b"/>
              <a:pathLst>
                <a:path w="3401695" h="2289175">
                  <a:moveTo>
                    <a:pt x="3401567" y="0"/>
                  </a:moveTo>
                  <a:lnTo>
                    <a:pt x="0" y="0"/>
                  </a:lnTo>
                  <a:lnTo>
                    <a:pt x="0" y="2289048"/>
                  </a:lnTo>
                  <a:lnTo>
                    <a:pt x="3401567" y="2289048"/>
                  </a:lnTo>
                  <a:lnTo>
                    <a:pt x="340156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2727" y="1633727"/>
              <a:ext cx="3401695" cy="2289175"/>
            </a:xfrm>
            <a:custGeom>
              <a:avLst/>
              <a:gdLst/>
              <a:ahLst/>
              <a:cxnLst/>
              <a:rect l="l" t="t" r="r" b="b"/>
              <a:pathLst>
                <a:path w="3401695" h="2289175">
                  <a:moveTo>
                    <a:pt x="0" y="2289048"/>
                  </a:moveTo>
                  <a:lnTo>
                    <a:pt x="3401567" y="2289048"/>
                  </a:lnTo>
                  <a:lnTo>
                    <a:pt x="3401567" y="0"/>
                  </a:lnTo>
                  <a:lnTo>
                    <a:pt x="0" y="0"/>
                  </a:lnTo>
                  <a:lnTo>
                    <a:pt x="0" y="22890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505863" y="3136468"/>
            <a:ext cx="1344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ahoma"/>
                <a:cs typeface="Tahoma"/>
              </a:rPr>
              <a:t>L</a:t>
            </a:r>
            <a:r>
              <a:rPr sz="2200" spc="-10" dirty="0">
                <a:latin typeface="Tahoma"/>
                <a:cs typeface="Tahoma"/>
              </a:rPr>
              <a:t>S</a:t>
            </a:r>
            <a:r>
              <a:rPr sz="2200" spc="175" dirty="0">
                <a:latin typeface="Tahoma"/>
                <a:cs typeface="Tahoma"/>
              </a:rPr>
              <a:t>TM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Unit</a:t>
            </a:r>
            <a:endParaRPr sz="2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06238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282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Applications</a:t>
            </a:r>
            <a:r>
              <a:rPr spc="-170" dirty="0"/>
              <a:t> </a:t>
            </a:r>
            <a:r>
              <a:rPr spc="75" dirty="0"/>
              <a:t>of</a:t>
            </a:r>
            <a:r>
              <a:rPr spc="-180" dirty="0"/>
              <a:t> </a:t>
            </a:r>
            <a:r>
              <a:rPr spc="80" dirty="0"/>
              <a:t>LSTMs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350" y="1934140"/>
            <a:ext cx="385127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2818130" algn="l"/>
              </a:tabLst>
            </a:pPr>
            <a:r>
              <a:rPr sz="2000" spc="20" dirty="0">
                <a:latin typeface="Tahoma"/>
                <a:cs typeface="Tahoma"/>
              </a:rPr>
              <a:t>Next-character	</a:t>
            </a:r>
            <a:r>
              <a:rPr sz="3000" spc="37" baseline="2777" dirty="0">
                <a:latin typeface="Tahoma"/>
                <a:cs typeface="Tahoma"/>
              </a:rPr>
              <a:t>Chatbots</a:t>
            </a:r>
            <a:endParaRPr sz="3000" baseline="2777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20" dirty="0">
                <a:latin typeface="Tahoma"/>
                <a:cs typeface="Tahoma"/>
              </a:rPr>
              <a:t>prediction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0315" y="1967306"/>
            <a:ext cx="1398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Tahoma"/>
                <a:cs typeface="Tahoma"/>
              </a:rPr>
              <a:t>Music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20" dirty="0">
                <a:latin typeface="Tahoma"/>
                <a:cs typeface="Tahoma"/>
              </a:rPr>
              <a:t>composition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289" y="3387344"/>
            <a:ext cx="11944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Tahoma"/>
                <a:cs typeface="Tahoma"/>
              </a:rPr>
              <a:t>Image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ca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2000" spc="10" dirty="0">
                <a:latin typeface="Tahoma"/>
                <a:cs typeface="Tahoma"/>
              </a:rPr>
              <a:t>tioning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6804" y="3369310"/>
            <a:ext cx="12903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ahoma"/>
                <a:cs typeface="Tahoma"/>
              </a:rPr>
              <a:t>Speech 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reco</a:t>
            </a:r>
            <a:r>
              <a:rPr sz="2000" dirty="0">
                <a:latin typeface="Tahoma"/>
                <a:cs typeface="Tahoma"/>
              </a:rPr>
              <a:t>gni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9235" y="3569207"/>
            <a:ext cx="1219200" cy="1219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2126" y="3815715"/>
            <a:ext cx="857250" cy="781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1943" y="2090928"/>
            <a:ext cx="1219200" cy="1219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4171" y="1915667"/>
            <a:ext cx="1395984" cy="13944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3183" y="2004059"/>
            <a:ext cx="121920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7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7641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9961" y="2357627"/>
            <a:ext cx="3064510" cy="1798320"/>
            <a:chOff x="5169961" y="2357627"/>
            <a:chExt cx="3064510" cy="1798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9961" y="2426615"/>
              <a:ext cx="916341" cy="668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9779" y="2357627"/>
              <a:ext cx="1437131" cy="14371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039" y="2718815"/>
              <a:ext cx="1437131" cy="14371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4850" y="1240358"/>
            <a:ext cx="5471160" cy="1920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  <a:tab pos="2054860" algn="l"/>
              </a:tabLst>
            </a:pPr>
            <a:r>
              <a:rPr sz="2000" spc="60" dirty="0">
                <a:latin typeface="Tahoma"/>
                <a:cs typeface="Tahoma"/>
              </a:rPr>
              <a:t>LSTMs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25" dirty="0">
                <a:latin typeface="Tahoma"/>
                <a:cs typeface="Tahoma"/>
              </a:rPr>
              <a:t>fer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10" dirty="0">
                <a:latin typeface="Tahoma"/>
                <a:cs typeface="Tahoma"/>
              </a:rPr>
              <a:t>sol</a:t>
            </a:r>
            <a:r>
              <a:rPr sz="2000" spc="5" dirty="0">
                <a:latin typeface="Tahoma"/>
                <a:cs typeface="Tahoma"/>
              </a:rPr>
              <a:t>u</a:t>
            </a:r>
            <a:r>
              <a:rPr sz="2000" spc="30" dirty="0">
                <a:latin typeface="Tahoma"/>
                <a:cs typeface="Tahoma"/>
              </a:rPr>
              <a:t>tion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65" dirty="0">
                <a:latin typeface="Tahoma"/>
                <a:cs typeface="Tahoma"/>
              </a:rPr>
              <a:t>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gradients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●"/>
            </a:pPr>
            <a:endParaRPr sz="21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" dirty="0">
                <a:latin typeface="Tahoma"/>
                <a:cs typeface="Tahoma"/>
              </a:rPr>
              <a:t>Typical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LSTMs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cell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three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gates:</a:t>
            </a:r>
            <a:endParaRPr sz="20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15" dirty="0">
                <a:latin typeface="Tahoma"/>
                <a:cs typeface="Tahoma"/>
              </a:rPr>
              <a:t>Forget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gate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-40" dirty="0">
                <a:latin typeface="Tahoma"/>
                <a:cs typeface="Tahoma"/>
              </a:rPr>
              <a:t>Inpu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ga</a:t>
            </a:r>
            <a:r>
              <a:rPr sz="1800" spc="20" dirty="0">
                <a:latin typeface="Tahoma"/>
                <a:cs typeface="Tahoma"/>
              </a:rPr>
              <a:t>te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45" dirty="0">
                <a:latin typeface="Tahoma"/>
                <a:cs typeface="Tahoma"/>
              </a:rPr>
              <a:t>Output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gate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2210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025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Gates</a:t>
            </a:r>
            <a:r>
              <a:rPr spc="-190" dirty="0"/>
              <a:t> </a:t>
            </a:r>
            <a:r>
              <a:rPr spc="15" dirty="0"/>
              <a:t>in</a:t>
            </a:r>
            <a:r>
              <a:rPr spc="-190" dirty="0"/>
              <a:t> </a:t>
            </a:r>
            <a:r>
              <a:rPr spc="110" dirty="0"/>
              <a:t>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4380" y="2207514"/>
            <a:ext cx="5430520" cy="3046095"/>
            <a:chOff x="312420" y="1201674"/>
            <a:chExt cx="5430520" cy="3046095"/>
          </a:xfrm>
        </p:grpSpPr>
        <p:sp>
          <p:nvSpPr>
            <p:cNvPr id="4" name="object 4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159257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7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7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7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985" y="2195576"/>
              <a:ext cx="389890" cy="85725"/>
            </a:xfrm>
            <a:custGeom>
              <a:avLst/>
              <a:gdLst/>
              <a:ahLst/>
              <a:cxnLst/>
              <a:rect l="l" t="t" r="r" b="b"/>
              <a:pathLst>
                <a:path w="389890" h="85725">
                  <a:moveTo>
                    <a:pt x="361518" y="28448"/>
                  </a:moveTo>
                  <a:lnTo>
                    <a:pt x="332600" y="28448"/>
                  </a:lnTo>
                  <a:lnTo>
                    <a:pt x="332752" y="57023"/>
                  </a:lnTo>
                  <a:lnTo>
                    <a:pt x="323194" y="57074"/>
                  </a:lnTo>
                  <a:lnTo>
                    <a:pt x="304330" y="85725"/>
                  </a:lnTo>
                  <a:lnTo>
                    <a:pt x="389826" y="42418"/>
                  </a:lnTo>
                  <a:lnTo>
                    <a:pt x="361518" y="28448"/>
                  </a:lnTo>
                  <a:close/>
                </a:path>
                <a:path w="389890" h="85725">
                  <a:moveTo>
                    <a:pt x="323109" y="28498"/>
                  </a:moveTo>
                  <a:lnTo>
                    <a:pt x="0" y="30225"/>
                  </a:lnTo>
                  <a:lnTo>
                    <a:pt x="152" y="58800"/>
                  </a:lnTo>
                  <a:lnTo>
                    <a:pt x="323194" y="57074"/>
                  </a:lnTo>
                  <a:lnTo>
                    <a:pt x="332676" y="42671"/>
                  </a:lnTo>
                  <a:lnTo>
                    <a:pt x="323109" y="28498"/>
                  </a:lnTo>
                  <a:close/>
                </a:path>
                <a:path w="389890" h="85725">
                  <a:moveTo>
                    <a:pt x="332676" y="42672"/>
                  </a:moveTo>
                  <a:lnTo>
                    <a:pt x="323194" y="57074"/>
                  </a:lnTo>
                  <a:lnTo>
                    <a:pt x="332752" y="57023"/>
                  </a:lnTo>
                  <a:lnTo>
                    <a:pt x="332676" y="42672"/>
                  </a:lnTo>
                  <a:close/>
                </a:path>
                <a:path w="389890" h="85725">
                  <a:moveTo>
                    <a:pt x="332600" y="28448"/>
                  </a:moveTo>
                  <a:lnTo>
                    <a:pt x="323109" y="28498"/>
                  </a:lnTo>
                  <a:lnTo>
                    <a:pt x="332676" y="42671"/>
                  </a:lnTo>
                  <a:lnTo>
                    <a:pt x="332600" y="28448"/>
                  </a:lnTo>
                  <a:close/>
                </a:path>
                <a:path w="389890" h="85725">
                  <a:moveTo>
                    <a:pt x="303872" y="0"/>
                  </a:moveTo>
                  <a:lnTo>
                    <a:pt x="323109" y="28498"/>
                  </a:lnTo>
                  <a:lnTo>
                    <a:pt x="361518" y="28448"/>
                  </a:lnTo>
                  <a:lnTo>
                    <a:pt x="30387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2" y="2119884"/>
              <a:ext cx="551688" cy="2407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59586" y="2195067"/>
              <a:ext cx="1755139" cy="86995"/>
            </a:xfrm>
            <a:custGeom>
              <a:avLst/>
              <a:gdLst/>
              <a:ahLst/>
              <a:cxnLst/>
              <a:rect l="l" t="t" r="r" b="b"/>
              <a:pathLst>
                <a:path w="1755139" h="86994">
                  <a:moveTo>
                    <a:pt x="369684" y="42926"/>
                  </a:moveTo>
                  <a:lnTo>
                    <a:pt x="341033" y="28575"/>
                  </a:lnTo>
                  <a:lnTo>
                    <a:pt x="283972" y="0"/>
                  </a:lnTo>
                  <a:lnTo>
                    <a:pt x="302983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303047" y="57150"/>
                  </a:lnTo>
                  <a:lnTo>
                    <a:pt x="283972" y="85725"/>
                  </a:lnTo>
                  <a:lnTo>
                    <a:pt x="341198" y="57150"/>
                  </a:lnTo>
                  <a:lnTo>
                    <a:pt x="369684" y="42926"/>
                  </a:lnTo>
                  <a:close/>
                </a:path>
                <a:path w="1755139" h="86994">
                  <a:moveTo>
                    <a:pt x="1754759" y="43815"/>
                  </a:moveTo>
                  <a:lnTo>
                    <a:pt x="1669034" y="889"/>
                  </a:lnTo>
                  <a:lnTo>
                    <a:pt x="1688045" y="29464"/>
                  </a:lnTo>
                  <a:lnTo>
                    <a:pt x="688848" y="28575"/>
                  </a:lnTo>
                  <a:lnTo>
                    <a:pt x="688848" y="57150"/>
                  </a:lnTo>
                  <a:lnTo>
                    <a:pt x="1688109" y="58039"/>
                  </a:lnTo>
                  <a:lnTo>
                    <a:pt x="1669034" y="86614"/>
                  </a:lnTo>
                  <a:lnTo>
                    <a:pt x="1726260" y="58039"/>
                  </a:lnTo>
                  <a:lnTo>
                    <a:pt x="1754759" y="43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9899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9899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5488" y="2410205"/>
              <a:ext cx="1470025" cy="819785"/>
            </a:xfrm>
            <a:custGeom>
              <a:avLst/>
              <a:gdLst/>
              <a:ahLst/>
              <a:cxnLst/>
              <a:rect l="l" t="t" r="r" b="b"/>
              <a:pathLst>
                <a:path w="1470025" h="819785">
                  <a:moveTo>
                    <a:pt x="85725" y="85725"/>
                  </a:moveTo>
                  <a:lnTo>
                    <a:pt x="71450" y="57150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66713"/>
                  </a:lnTo>
                  <a:lnTo>
                    <a:pt x="28575" y="819277"/>
                  </a:lnTo>
                  <a:lnTo>
                    <a:pt x="57150" y="819277"/>
                  </a:lnTo>
                  <a:lnTo>
                    <a:pt x="57150" y="66649"/>
                  </a:lnTo>
                  <a:lnTo>
                    <a:pt x="57150" y="57150"/>
                  </a:lnTo>
                  <a:lnTo>
                    <a:pt x="57226" y="66713"/>
                  </a:lnTo>
                  <a:lnTo>
                    <a:pt x="85725" y="85725"/>
                  </a:lnTo>
                  <a:close/>
                </a:path>
                <a:path w="1470025" h="819785">
                  <a:moveTo>
                    <a:pt x="1469898" y="87630"/>
                  </a:moveTo>
                  <a:lnTo>
                    <a:pt x="1455750" y="58674"/>
                  </a:lnTo>
                  <a:lnTo>
                    <a:pt x="1455699" y="58547"/>
                  </a:lnTo>
                  <a:lnTo>
                    <a:pt x="1427861" y="1524"/>
                  </a:lnTo>
                  <a:lnTo>
                    <a:pt x="1384173" y="86868"/>
                  </a:lnTo>
                  <a:lnTo>
                    <a:pt x="1412900" y="68110"/>
                  </a:lnTo>
                  <a:lnTo>
                    <a:pt x="1410970" y="269240"/>
                  </a:lnTo>
                  <a:lnTo>
                    <a:pt x="1439418" y="269621"/>
                  </a:lnTo>
                  <a:lnTo>
                    <a:pt x="1441475" y="68300"/>
                  </a:lnTo>
                  <a:lnTo>
                    <a:pt x="1427340" y="58686"/>
                  </a:lnTo>
                  <a:lnTo>
                    <a:pt x="1413002" y="58547"/>
                  </a:lnTo>
                  <a:lnTo>
                    <a:pt x="1427353" y="58674"/>
                  </a:lnTo>
                  <a:lnTo>
                    <a:pt x="1441475" y="68300"/>
                  </a:lnTo>
                  <a:lnTo>
                    <a:pt x="1469898" y="87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7262" y="2843022"/>
              <a:ext cx="2540" cy="417830"/>
            </a:xfrm>
            <a:custGeom>
              <a:avLst/>
              <a:gdLst/>
              <a:ahLst/>
              <a:cxnLst/>
              <a:rect l="l" t="t" r="r" b="b"/>
              <a:pathLst>
                <a:path w="2539" h="417829">
                  <a:moveTo>
                    <a:pt x="2158" y="4175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755" y="3024378"/>
              <a:ext cx="85725" cy="2387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64158" y="3742181"/>
              <a:ext cx="2628900" cy="0"/>
            </a:xfrm>
            <a:custGeom>
              <a:avLst/>
              <a:gdLst/>
              <a:ahLst/>
              <a:cxnLst/>
              <a:rect l="l" t="t" r="r" b="b"/>
              <a:pathLst>
                <a:path w="2628900">
                  <a:moveTo>
                    <a:pt x="0" y="0"/>
                  </a:moveTo>
                  <a:lnTo>
                    <a:pt x="26289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5560" y="3448050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94005"/>
                  </a:lnTo>
                  <a:lnTo>
                    <a:pt x="57276" y="294005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172" y="3880866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42799" y="57150"/>
                  </a:moveTo>
                  <a:lnTo>
                    <a:pt x="28483" y="66763"/>
                  </a:lnTo>
                  <a:lnTo>
                    <a:pt x="29590" y="366585"/>
                  </a:lnTo>
                  <a:lnTo>
                    <a:pt x="58165" y="366483"/>
                  </a:lnTo>
                  <a:lnTo>
                    <a:pt x="57058" y="66587"/>
                  </a:lnTo>
                  <a:lnTo>
                    <a:pt x="42799" y="57150"/>
                  </a:lnTo>
                  <a:close/>
                </a:path>
                <a:path w="85725" h="367029">
                  <a:moveTo>
                    <a:pt x="42545" y="0"/>
                  </a:moveTo>
                  <a:lnTo>
                    <a:pt x="0" y="85890"/>
                  </a:lnTo>
                  <a:lnTo>
                    <a:pt x="28483" y="66763"/>
                  </a:lnTo>
                  <a:lnTo>
                    <a:pt x="28448" y="57200"/>
                  </a:lnTo>
                  <a:lnTo>
                    <a:pt x="71361" y="57099"/>
                  </a:lnTo>
                  <a:lnTo>
                    <a:pt x="42545" y="0"/>
                  </a:lnTo>
                  <a:close/>
                </a:path>
                <a:path w="85725" h="367029">
                  <a:moveTo>
                    <a:pt x="71361" y="57099"/>
                  </a:moveTo>
                  <a:lnTo>
                    <a:pt x="57023" y="57099"/>
                  </a:lnTo>
                  <a:lnTo>
                    <a:pt x="57058" y="66587"/>
                  </a:lnTo>
                  <a:lnTo>
                    <a:pt x="85725" y="85559"/>
                  </a:lnTo>
                  <a:lnTo>
                    <a:pt x="71361" y="57099"/>
                  </a:lnTo>
                  <a:close/>
                </a:path>
                <a:path w="85725" h="367029">
                  <a:moveTo>
                    <a:pt x="57023" y="57099"/>
                  </a:moveTo>
                  <a:lnTo>
                    <a:pt x="28448" y="57200"/>
                  </a:lnTo>
                  <a:lnTo>
                    <a:pt x="28483" y="66763"/>
                  </a:lnTo>
                  <a:lnTo>
                    <a:pt x="42799" y="57150"/>
                  </a:lnTo>
                  <a:lnTo>
                    <a:pt x="57023" y="57150"/>
                  </a:lnTo>
                  <a:close/>
                </a:path>
                <a:path w="85725" h="367029">
                  <a:moveTo>
                    <a:pt x="57023" y="57150"/>
                  </a:moveTo>
                  <a:lnTo>
                    <a:pt x="42799" y="57150"/>
                  </a:lnTo>
                  <a:lnTo>
                    <a:pt x="57058" y="66587"/>
                  </a:lnTo>
                  <a:lnTo>
                    <a:pt x="57023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792" y="3729990"/>
              <a:ext cx="85725" cy="1470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156" y="3945636"/>
              <a:ext cx="577595" cy="2362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420" y="3622547"/>
              <a:ext cx="577596" cy="2377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90778" y="3699256"/>
              <a:ext cx="362585" cy="85725"/>
            </a:xfrm>
            <a:custGeom>
              <a:avLst/>
              <a:gdLst/>
              <a:ahLst/>
              <a:cxnLst/>
              <a:rect l="l" t="t" r="r" b="b"/>
              <a:pathLst>
                <a:path w="362584" h="85725">
                  <a:moveTo>
                    <a:pt x="305244" y="42926"/>
                  </a:moveTo>
                  <a:lnTo>
                    <a:pt x="276669" y="85725"/>
                  </a:lnTo>
                  <a:lnTo>
                    <a:pt x="333904" y="57150"/>
                  </a:lnTo>
                  <a:lnTo>
                    <a:pt x="305244" y="57150"/>
                  </a:lnTo>
                  <a:lnTo>
                    <a:pt x="305244" y="42926"/>
                  </a:lnTo>
                  <a:close/>
                </a:path>
                <a:path w="362584" h="85725">
                  <a:moveTo>
                    <a:pt x="29569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95747" y="57150"/>
                  </a:lnTo>
                  <a:lnTo>
                    <a:pt x="305244" y="42926"/>
                  </a:lnTo>
                  <a:lnTo>
                    <a:pt x="295691" y="28575"/>
                  </a:lnTo>
                  <a:close/>
                </a:path>
                <a:path w="362584" h="85725">
                  <a:moveTo>
                    <a:pt x="333734" y="28575"/>
                  </a:moveTo>
                  <a:lnTo>
                    <a:pt x="305244" y="28575"/>
                  </a:lnTo>
                  <a:lnTo>
                    <a:pt x="305244" y="57150"/>
                  </a:lnTo>
                  <a:lnTo>
                    <a:pt x="333904" y="57150"/>
                  </a:lnTo>
                  <a:lnTo>
                    <a:pt x="362394" y="42926"/>
                  </a:lnTo>
                  <a:lnTo>
                    <a:pt x="333734" y="28575"/>
                  </a:lnTo>
                  <a:close/>
                </a:path>
                <a:path w="362584" h="85725">
                  <a:moveTo>
                    <a:pt x="276669" y="0"/>
                  </a:moveTo>
                  <a:lnTo>
                    <a:pt x="305244" y="42926"/>
                  </a:lnTo>
                  <a:lnTo>
                    <a:pt x="305244" y="28575"/>
                  </a:lnTo>
                  <a:lnTo>
                    <a:pt x="333734" y="28575"/>
                  </a:lnTo>
                  <a:lnTo>
                    <a:pt x="27666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2439" y="3449574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6" y="57150"/>
                  </a:moveTo>
                  <a:lnTo>
                    <a:pt x="28659" y="66646"/>
                  </a:lnTo>
                  <a:lnTo>
                    <a:pt x="28575" y="294004"/>
                  </a:lnTo>
                  <a:lnTo>
                    <a:pt x="57150" y="294004"/>
                  </a:lnTo>
                  <a:lnTo>
                    <a:pt x="57150" y="66646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42926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6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6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6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4075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4075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0192" y="3259836"/>
              <a:ext cx="219456" cy="1889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94075" y="33543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2069" y="26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5860" y="2809366"/>
              <a:ext cx="777875" cy="932815"/>
            </a:xfrm>
            <a:custGeom>
              <a:avLst/>
              <a:gdLst/>
              <a:ahLst/>
              <a:cxnLst/>
              <a:rect l="l" t="t" r="r" b="b"/>
              <a:pathLst>
                <a:path w="777875" h="932814">
                  <a:moveTo>
                    <a:pt x="85725" y="724408"/>
                  </a:moveTo>
                  <a:lnTo>
                    <a:pt x="71450" y="695833"/>
                  </a:lnTo>
                  <a:lnTo>
                    <a:pt x="42926" y="638683"/>
                  </a:lnTo>
                  <a:lnTo>
                    <a:pt x="0" y="724408"/>
                  </a:lnTo>
                  <a:lnTo>
                    <a:pt x="28575" y="705396"/>
                  </a:lnTo>
                  <a:lnTo>
                    <a:pt x="28575" y="932688"/>
                  </a:lnTo>
                  <a:lnTo>
                    <a:pt x="57150" y="932688"/>
                  </a:lnTo>
                  <a:lnTo>
                    <a:pt x="57150" y="705332"/>
                  </a:lnTo>
                  <a:lnTo>
                    <a:pt x="57150" y="695833"/>
                  </a:lnTo>
                  <a:lnTo>
                    <a:pt x="57226" y="705396"/>
                  </a:lnTo>
                  <a:lnTo>
                    <a:pt x="85725" y="724408"/>
                  </a:lnTo>
                  <a:close/>
                </a:path>
                <a:path w="777875" h="932814">
                  <a:moveTo>
                    <a:pt x="575056" y="42799"/>
                  </a:moveTo>
                  <a:lnTo>
                    <a:pt x="489331" y="0"/>
                  </a:lnTo>
                  <a:lnTo>
                    <a:pt x="508406" y="28575"/>
                  </a:lnTo>
                  <a:lnTo>
                    <a:pt x="41402" y="28448"/>
                  </a:lnTo>
                  <a:lnTo>
                    <a:pt x="41402" y="57023"/>
                  </a:lnTo>
                  <a:lnTo>
                    <a:pt x="508342" y="57150"/>
                  </a:lnTo>
                  <a:lnTo>
                    <a:pt x="489331" y="85725"/>
                  </a:lnTo>
                  <a:lnTo>
                    <a:pt x="546392" y="57150"/>
                  </a:lnTo>
                  <a:lnTo>
                    <a:pt x="575056" y="42799"/>
                  </a:lnTo>
                  <a:close/>
                </a:path>
                <a:path w="777875" h="932814">
                  <a:moveTo>
                    <a:pt x="777621" y="724408"/>
                  </a:moveTo>
                  <a:lnTo>
                    <a:pt x="763346" y="695833"/>
                  </a:lnTo>
                  <a:lnTo>
                    <a:pt x="734822" y="638683"/>
                  </a:lnTo>
                  <a:lnTo>
                    <a:pt x="691896" y="724408"/>
                  </a:lnTo>
                  <a:lnTo>
                    <a:pt x="720471" y="705383"/>
                  </a:lnTo>
                  <a:lnTo>
                    <a:pt x="720598" y="932688"/>
                  </a:lnTo>
                  <a:lnTo>
                    <a:pt x="749173" y="932688"/>
                  </a:lnTo>
                  <a:lnTo>
                    <a:pt x="749046" y="705345"/>
                  </a:lnTo>
                  <a:lnTo>
                    <a:pt x="749046" y="695833"/>
                  </a:lnTo>
                  <a:lnTo>
                    <a:pt x="749122" y="705383"/>
                  </a:lnTo>
                  <a:lnTo>
                    <a:pt x="777621" y="724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9228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159258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8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9228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8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8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5560" y="3088386"/>
              <a:ext cx="85725" cy="17335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687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551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551688" y="190500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9687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0" y="190500"/>
                  </a:moveTo>
                  <a:lnTo>
                    <a:pt x="551688" y="190500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5804" y="2383536"/>
              <a:ext cx="219455" cy="1874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99687" y="24780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1941" y="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5560" y="2571750"/>
              <a:ext cx="85725" cy="1733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1655" y="2236470"/>
              <a:ext cx="85725" cy="1469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91990" y="2873375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4172" y="0"/>
                  </a:moveTo>
                  <a:lnTo>
                    <a:pt x="633249" y="28573"/>
                  </a:lnTo>
                  <a:lnTo>
                    <a:pt x="642747" y="28575"/>
                  </a:lnTo>
                  <a:lnTo>
                    <a:pt x="642747" y="57150"/>
                  </a:lnTo>
                  <a:lnTo>
                    <a:pt x="633193" y="57150"/>
                  </a:lnTo>
                  <a:lnTo>
                    <a:pt x="614172" y="85725"/>
                  </a:lnTo>
                  <a:lnTo>
                    <a:pt x="671237" y="57150"/>
                  </a:lnTo>
                  <a:lnTo>
                    <a:pt x="642747" y="57150"/>
                  </a:lnTo>
                  <a:lnTo>
                    <a:pt x="671241" y="57148"/>
                  </a:lnTo>
                  <a:lnTo>
                    <a:pt x="699897" y="42799"/>
                  </a:lnTo>
                  <a:lnTo>
                    <a:pt x="614172" y="0"/>
                  </a:lnTo>
                  <a:close/>
                </a:path>
                <a:path w="700404" h="85725">
                  <a:moveTo>
                    <a:pt x="642747" y="42799"/>
                  </a:moveTo>
                  <a:lnTo>
                    <a:pt x="633195" y="57148"/>
                  </a:lnTo>
                  <a:lnTo>
                    <a:pt x="642747" y="57150"/>
                  </a:lnTo>
                  <a:lnTo>
                    <a:pt x="642747" y="42799"/>
                  </a:lnTo>
                  <a:close/>
                </a:path>
                <a:path w="700404" h="85725">
                  <a:moveTo>
                    <a:pt x="0" y="28448"/>
                  </a:moveTo>
                  <a:lnTo>
                    <a:pt x="0" y="57023"/>
                  </a:lnTo>
                  <a:lnTo>
                    <a:pt x="633195" y="57148"/>
                  </a:lnTo>
                  <a:lnTo>
                    <a:pt x="642747" y="42799"/>
                  </a:lnTo>
                  <a:lnTo>
                    <a:pt x="633249" y="28573"/>
                  </a:lnTo>
                  <a:lnTo>
                    <a:pt x="0" y="28448"/>
                  </a:lnTo>
                  <a:close/>
                </a:path>
                <a:path w="700404" h="85725">
                  <a:moveTo>
                    <a:pt x="633249" y="28573"/>
                  </a:moveTo>
                  <a:lnTo>
                    <a:pt x="642747" y="42799"/>
                  </a:lnTo>
                  <a:lnTo>
                    <a:pt x="642747" y="28575"/>
                  </a:lnTo>
                  <a:lnTo>
                    <a:pt x="633249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0743" y="2802636"/>
              <a:ext cx="551688" cy="2270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048505" y="2873375"/>
              <a:ext cx="434340" cy="85725"/>
            </a:xfrm>
            <a:custGeom>
              <a:avLst/>
              <a:gdLst/>
              <a:ahLst/>
              <a:cxnLst/>
              <a:rect l="l" t="t" r="r" b="b"/>
              <a:pathLst>
                <a:path w="434339" h="85725">
                  <a:moveTo>
                    <a:pt x="348615" y="0"/>
                  </a:moveTo>
                  <a:lnTo>
                    <a:pt x="367691" y="28571"/>
                  </a:lnTo>
                  <a:lnTo>
                    <a:pt x="377190" y="28575"/>
                  </a:lnTo>
                  <a:lnTo>
                    <a:pt x="377190" y="57150"/>
                  </a:lnTo>
                  <a:lnTo>
                    <a:pt x="367636" y="57150"/>
                  </a:lnTo>
                  <a:lnTo>
                    <a:pt x="348615" y="85725"/>
                  </a:lnTo>
                  <a:lnTo>
                    <a:pt x="405680" y="57150"/>
                  </a:lnTo>
                  <a:lnTo>
                    <a:pt x="377190" y="57150"/>
                  </a:lnTo>
                  <a:lnTo>
                    <a:pt x="405686" y="57146"/>
                  </a:lnTo>
                  <a:lnTo>
                    <a:pt x="434340" y="42799"/>
                  </a:lnTo>
                  <a:lnTo>
                    <a:pt x="348615" y="0"/>
                  </a:lnTo>
                  <a:close/>
                </a:path>
                <a:path w="434339" h="85725">
                  <a:moveTo>
                    <a:pt x="377190" y="42799"/>
                  </a:moveTo>
                  <a:lnTo>
                    <a:pt x="367638" y="57146"/>
                  </a:lnTo>
                  <a:lnTo>
                    <a:pt x="377190" y="57150"/>
                  </a:lnTo>
                  <a:lnTo>
                    <a:pt x="377190" y="42799"/>
                  </a:lnTo>
                  <a:close/>
                </a:path>
                <a:path w="434339" h="85725">
                  <a:moveTo>
                    <a:pt x="0" y="28448"/>
                  </a:moveTo>
                  <a:lnTo>
                    <a:pt x="0" y="57023"/>
                  </a:lnTo>
                  <a:lnTo>
                    <a:pt x="367638" y="57146"/>
                  </a:lnTo>
                  <a:lnTo>
                    <a:pt x="377190" y="42799"/>
                  </a:lnTo>
                  <a:lnTo>
                    <a:pt x="367691" y="28571"/>
                  </a:lnTo>
                  <a:lnTo>
                    <a:pt x="0" y="28448"/>
                  </a:lnTo>
                  <a:close/>
                </a:path>
                <a:path w="434339" h="85725">
                  <a:moveTo>
                    <a:pt x="367691" y="28571"/>
                  </a:moveTo>
                  <a:lnTo>
                    <a:pt x="377190" y="42799"/>
                  </a:lnTo>
                  <a:lnTo>
                    <a:pt x="377190" y="28575"/>
                  </a:lnTo>
                  <a:lnTo>
                    <a:pt x="367691" y="28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0466" y="2199005"/>
              <a:ext cx="677545" cy="85725"/>
            </a:xfrm>
            <a:custGeom>
              <a:avLst/>
              <a:gdLst/>
              <a:ahLst/>
              <a:cxnLst/>
              <a:rect l="l" t="t" r="r" b="b"/>
              <a:pathLst>
                <a:path w="677545" h="85725">
                  <a:moveTo>
                    <a:pt x="591566" y="0"/>
                  </a:moveTo>
                  <a:lnTo>
                    <a:pt x="610476" y="28662"/>
                  </a:lnTo>
                  <a:lnTo>
                    <a:pt x="620013" y="28701"/>
                  </a:lnTo>
                  <a:lnTo>
                    <a:pt x="619887" y="57276"/>
                  </a:lnTo>
                  <a:lnTo>
                    <a:pt x="610262" y="57276"/>
                  </a:lnTo>
                  <a:lnTo>
                    <a:pt x="591185" y="85725"/>
                  </a:lnTo>
                  <a:lnTo>
                    <a:pt x="648590" y="57276"/>
                  </a:lnTo>
                  <a:lnTo>
                    <a:pt x="619887" y="57276"/>
                  </a:lnTo>
                  <a:lnTo>
                    <a:pt x="648669" y="57237"/>
                  </a:lnTo>
                  <a:lnTo>
                    <a:pt x="677037" y="43180"/>
                  </a:lnTo>
                  <a:lnTo>
                    <a:pt x="591566" y="0"/>
                  </a:lnTo>
                  <a:close/>
                </a:path>
                <a:path w="677545" h="85725">
                  <a:moveTo>
                    <a:pt x="610476" y="28662"/>
                  </a:moveTo>
                  <a:lnTo>
                    <a:pt x="619887" y="42925"/>
                  </a:lnTo>
                  <a:lnTo>
                    <a:pt x="610289" y="57237"/>
                  </a:lnTo>
                  <a:lnTo>
                    <a:pt x="619887" y="57276"/>
                  </a:lnTo>
                  <a:lnTo>
                    <a:pt x="620013" y="28701"/>
                  </a:lnTo>
                  <a:lnTo>
                    <a:pt x="610476" y="28662"/>
                  </a:lnTo>
                  <a:close/>
                </a:path>
                <a:path w="677545" h="85725">
                  <a:moveTo>
                    <a:pt x="0" y="26162"/>
                  </a:moveTo>
                  <a:lnTo>
                    <a:pt x="0" y="54737"/>
                  </a:lnTo>
                  <a:lnTo>
                    <a:pt x="610289" y="57237"/>
                  </a:lnTo>
                  <a:lnTo>
                    <a:pt x="619887" y="42925"/>
                  </a:lnTo>
                  <a:lnTo>
                    <a:pt x="610476" y="28662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9408" y="2116836"/>
              <a:ext cx="551688" cy="24079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264914" y="2036826"/>
              <a:ext cx="2540" cy="367665"/>
            </a:xfrm>
            <a:custGeom>
              <a:avLst/>
              <a:gdLst/>
              <a:ahLst/>
              <a:cxnLst/>
              <a:rect l="l" t="t" r="r" b="b"/>
              <a:pathLst>
                <a:path w="2539" h="367664">
                  <a:moveTo>
                    <a:pt x="0" y="367538"/>
                  </a:moveTo>
                  <a:lnTo>
                    <a:pt x="2159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1734" y="1980438"/>
              <a:ext cx="85725" cy="16586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266437" y="2393441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5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32225" y="2196719"/>
              <a:ext cx="1153160" cy="85725"/>
            </a:xfrm>
            <a:custGeom>
              <a:avLst/>
              <a:gdLst/>
              <a:ahLst/>
              <a:cxnLst/>
              <a:rect l="l" t="t" r="r" b="b"/>
              <a:pathLst>
                <a:path w="1153160" h="85725">
                  <a:moveTo>
                    <a:pt x="1067181" y="0"/>
                  </a:moveTo>
                  <a:lnTo>
                    <a:pt x="1086258" y="28573"/>
                  </a:lnTo>
                  <a:lnTo>
                    <a:pt x="1095756" y="28575"/>
                  </a:lnTo>
                  <a:lnTo>
                    <a:pt x="1095756" y="57150"/>
                  </a:lnTo>
                  <a:lnTo>
                    <a:pt x="1086202" y="57150"/>
                  </a:lnTo>
                  <a:lnTo>
                    <a:pt x="1067181" y="85725"/>
                  </a:lnTo>
                  <a:lnTo>
                    <a:pt x="1124246" y="57150"/>
                  </a:lnTo>
                  <a:lnTo>
                    <a:pt x="1095756" y="57150"/>
                  </a:lnTo>
                  <a:lnTo>
                    <a:pt x="1124248" y="57148"/>
                  </a:lnTo>
                  <a:lnTo>
                    <a:pt x="1152906" y="42799"/>
                  </a:lnTo>
                  <a:lnTo>
                    <a:pt x="1067181" y="0"/>
                  </a:lnTo>
                  <a:close/>
                </a:path>
                <a:path w="1153160" h="85725">
                  <a:moveTo>
                    <a:pt x="1095756" y="42799"/>
                  </a:moveTo>
                  <a:lnTo>
                    <a:pt x="1086203" y="57148"/>
                  </a:lnTo>
                  <a:lnTo>
                    <a:pt x="1095756" y="57150"/>
                  </a:lnTo>
                  <a:lnTo>
                    <a:pt x="1095756" y="42799"/>
                  </a:lnTo>
                  <a:close/>
                </a:path>
                <a:path w="1153160" h="85725">
                  <a:moveTo>
                    <a:pt x="0" y="28448"/>
                  </a:moveTo>
                  <a:lnTo>
                    <a:pt x="0" y="57023"/>
                  </a:lnTo>
                  <a:lnTo>
                    <a:pt x="1086203" y="57148"/>
                  </a:lnTo>
                  <a:lnTo>
                    <a:pt x="1095756" y="42799"/>
                  </a:lnTo>
                  <a:lnTo>
                    <a:pt x="1086258" y="28573"/>
                  </a:lnTo>
                  <a:lnTo>
                    <a:pt x="0" y="28448"/>
                  </a:lnTo>
                  <a:close/>
                </a:path>
                <a:path w="1153160" h="85725">
                  <a:moveTo>
                    <a:pt x="1086258" y="28573"/>
                  </a:moveTo>
                  <a:lnTo>
                    <a:pt x="1095756" y="42799"/>
                  </a:lnTo>
                  <a:lnTo>
                    <a:pt x="1095756" y="28575"/>
                  </a:lnTo>
                  <a:lnTo>
                    <a:pt x="1086258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23511" y="1201674"/>
              <a:ext cx="85725" cy="409575"/>
            </a:xfrm>
            <a:custGeom>
              <a:avLst/>
              <a:gdLst/>
              <a:ahLst/>
              <a:cxnLst/>
              <a:rect l="l" t="t" r="r" b="b"/>
              <a:pathLst>
                <a:path w="85725" h="40957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409448"/>
                  </a:lnTo>
                  <a:lnTo>
                    <a:pt x="57150" y="409448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40957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40957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43399" y="1249680"/>
              <a:ext cx="551688" cy="2804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20336" y="1599438"/>
              <a:ext cx="85725" cy="22009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948" y="1819656"/>
              <a:ext cx="219455" cy="18745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63930" y="2748534"/>
            <a:ext cx="754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E69138"/>
                </a:solidFill>
                <a:latin typeface="Tahoma"/>
                <a:cs typeface="Tahoma"/>
              </a:rPr>
              <a:t>Cel</a:t>
            </a:r>
            <a:r>
              <a:rPr sz="1400" spc="10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4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9091" y="4282897"/>
            <a:ext cx="98234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400" spc="2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69138"/>
                </a:solidFill>
                <a:latin typeface="Tahoma"/>
                <a:cs typeface="Tahoma"/>
              </a:rPr>
              <a:t>stat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12211" y="4929327"/>
            <a:ext cx="438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64D79"/>
                </a:solidFill>
                <a:latin typeface="Tahoma"/>
                <a:cs typeface="Tahoma"/>
              </a:rPr>
              <a:t>Input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08168" y="2271776"/>
            <a:ext cx="596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solidFill>
                  <a:srgbClr val="6AA84F"/>
                </a:solidFill>
                <a:latin typeface="Tahoma"/>
                <a:cs typeface="Tahoma"/>
              </a:rPr>
              <a:t>Outp</a:t>
            </a:r>
            <a:r>
              <a:rPr sz="1400" spc="15" dirty="0">
                <a:solidFill>
                  <a:srgbClr val="6AA84F"/>
                </a:solidFill>
                <a:latin typeface="Tahoma"/>
                <a:cs typeface="Tahoma"/>
              </a:rPr>
              <a:t>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8620" y="3061722"/>
            <a:ext cx="2948305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ts val="2385"/>
              </a:lnSpc>
              <a:tabLst>
                <a:tab pos="1962150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2000" b="1" spc="-475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sz="500" dirty="0">
                <a:latin typeface="Tahoma"/>
                <a:cs typeface="Tahoma"/>
              </a:rPr>
              <a:t>tanh</a:t>
            </a:r>
            <a:endParaRPr sz="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ahoma"/>
              <a:cs typeface="Tahoma"/>
            </a:endParaRPr>
          </a:p>
          <a:p>
            <a:pPr marR="120650" algn="r">
              <a:lnSpc>
                <a:spcPct val="100000"/>
              </a:lnSpc>
              <a:spcBef>
                <a:spcPts val="5"/>
              </a:spcBef>
              <a:tabLst>
                <a:tab pos="718185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3000" b="1" spc="-247" baseline="-13888" dirty="0">
                <a:latin typeface="Tahoma"/>
                <a:cs typeface="Tahoma"/>
              </a:rPr>
              <a:t>x</a:t>
            </a:r>
            <a:endParaRPr sz="3000" baseline="-13888">
              <a:latin typeface="Tahoma"/>
              <a:cs typeface="Tahoma"/>
            </a:endParaRPr>
          </a:p>
          <a:p>
            <a:pPr marL="389890">
              <a:lnSpc>
                <a:spcPts val="1860"/>
              </a:lnSpc>
              <a:spcBef>
                <a:spcPts val="390"/>
              </a:spcBef>
              <a:tabLst>
                <a:tab pos="1146175" algn="l"/>
                <a:tab pos="2531745" algn="l"/>
              </a:tabLst>
            </a:pPr>
            <a:r>
              <a:rPr sz="2400" b="1" spc="-142" baseline="8680" dirty="0">
                <a:solidFill>
                  <a:srgbClr val="3C85C5"/>
                </a:solidFill>
                <a:latin typeface="Tahoma"/>
                <a:cs typeface="Tahoma"/>
              </a:rPr>
              <a:t>1	</a:t>
            </a:r>
            <a:r>
              <a:rPr sz="1600" b="1" spc="-95" dirty="0">
                <a:solidFill>
                  <a:srgbClr val="3C85C5"/>
                </a:solidFill>
                <a:latin typeface="Tahoma"/>
                <a:cs typeface="Tahoma"/>
              </a:rPr>
              <a:t>2	3</a:t>
            </a:r>
            <a:endParaRPr sz="1600">
              <a:latin typeface="Tahoma"/>
              <a:cs typeface="Tahoma"/>
            </a:endParaRPr>
          </a:p>
          <a:p>
            <a:pPr>
              <a:lnSpc>
                <a:spcPts val="1620"/>
              </a:lnSpc>
              <a:tabLst>
                <a:tab pos="2116455" algn="l"/>
              </a:tabLst>
            </a:pPr>
            <a:r>
              <a:rPr sz="2100" spc="7" baseline="-13888" dirty="0">
                <a:solidFill>
                  <a:srgbClr val="E69138"/>
                </a:solidFill>
                <a:latin typeface="Tahoma"/>
                <a:cs typeface="Tahoma"/>
              </a:rPr>
              <a:t>e	</a:t>
            </a:r>
            <a:r>
              <a:rPr sz="500" dirty="0">
                <a:latin typeface="Tahoma"/>
                <a:cs typeface="Tahoma"/>
              </a:rPr>
              <a:t>tanh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684020" y="2595372"/>
            <a:ext cx="3299460" cy="1859280"/>
            <a:chOff x="1242060" y="1589532"/>
            <a:chExt cx="3299460" cy="1859280"/>
          </a:xfrm>
        </p:grpSpPr>
        <p:sp>
          <p:nvSpPr>
            <p:cNvPr id="57" name="object 57"/>
            <p:cNvSpPr/>
            <p:nvPr/>
          </p:nvSpPr>
          <p:spPr>
            <a:xfrm>
              <a:off x="1242060" y="1589532"/>
              <a:ext cx="3299460" cy="44450"/>
            </a:xfrm>
            <a:custGeom>
              <a:avLst/>
              <a:gdLst/>
              <a:ahLst/>
              <a:cxnLst/>
              <a:rect l="l" t="t" r="r" b="b"/>
              <a:pathLst>
                <a:path w="3299460" h="44450">
                  <a:moveTo>
                    <a:pt x="0" y="44196"/>
                  </a:moveTo>
                  <a:lnTo>
                    <a:pt x="3299460" y="44196"/>
                  </a:lnTo>
                  <a:lnTo>
                    <a:pt x="3299460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8296" y="3259836"/>
              <a:ext cx="219456" cy="1889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99944" y="3378708"/>
              <a:ext cx="77724" cy="701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82665" y="3278272"/>
              <a:ext cx="210117" cy="1705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9644" y="3378708"/>
              <a:ext cx="77724" cy="701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79545" y="3278272"/>
              <a:ext cx="210117" cy="17053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6524" y="3378708"/>
              <a:ext cx="77724" cy="70104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767321" y="2168143"/>
            <a:ext cx="17094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1.</a:t>
            </a:r>
            <a:r>
              <a:rPr sz="1400" b="1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orget G</a:t>
            </a:r>
            <a:r>
              <a:rPr sz="1400" b="1" spc="-7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135" dirty="0">
                <a:solidFill>
                  <a:srgbClr val="3C85C5"/>
                </a:solidFill>
                <a:latin typeface="Tahoma"/>
                <a:cs typeface="Tahoma"/>
              </a:rPr>
              <a:t>: 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no  </a:t>
            </a:r>
            <a:r>
              <a:rPr sz="1400" dirty="0">
                <a:latin typeface="Tahoma"/>
                <a:cs typeface="Tahoma"/>
              </a:rPr>
              <a:t>longer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important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67321" y="3010611"/>
            <a:ext cx="20612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solidFill>
                  <a:srgbClr val="3C85C5"/>
                </a:solidFill>
                <a:latin typeface="Tahoma"/>
                <a:cs typeface="Tahoma"/>
              </a:rPr>
              <a:t>2.</a:t>
            </a:r>
            <a:r>
              <a:rPr sz="1400" b="1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145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sz="1400" b="1" spc="-17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ut G</a:t>
            </a:r>
            <a:r>
              <a:rPr sz="1400" b="1" spc="-8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9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3C85C5"/>
                </a:solidFill>
                <a:latin typeface="Tahoma"/>
                <a:cs typeface="Tahoma"/>
              </a:rPr>
              <a:t>: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0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rma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stor</a:t>
            </a:r>
            <a:r>
              <a:rPr sz="1400" spc="5" dirty="0">
                <a:latin typeface="Tahoma"/>
                <a:cs typeface="Tahoma"/>
              </a:rPr>
              <a:t>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50176" y="3654298"/>
            <a:ext cx="16617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3.</a:t>
            </a:r>
            <a:r>
              <a:rPr sz="1400" b="1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3C85C5"/>
                </a:solidFill>
                <a:latin typeface="Tahoma"/>
                <a:cs typeface="Tahoma"/>
              </a:rPr>
              <a:t>Ou</a:t>
            </a:r>
            <a:r>
              <a:rPr sz="1400" b="1" spc="-2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ut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r>
              <a:rPr sz="1400" b="1" spc="-7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b="1" spc="-8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135" dirty="0">
                <a:solidFill>
                  <a:srgbClr val="3C85C5"/>
                </a:solidFill>
                <a:latin typeface="Tahoma"/>
                <a:cs typeface="Tahoma"/>
              </a:rPr>
              <a:t>: 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use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  </a:t>
            </a:r>
            <a:r>
              <a:rPr sz="1400" spc="10" dirty="0">
                <a:latin typeface="Tahoma"/>
                <a:cs typeface="Tahoma"/>
              </a:rPr>
              <a:t>current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st</a:t>
            </a:r>
            <a:r>
              <a:rPr sz="1400" spc="10" dirty="0">
                <a:latin typeface="Tahoma"/>
                <a:cs typeface="Tahoma"/>
              </a:rPr>
              <a:t>ep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627441" y="2634805"/>
            <a:ext cx="3411220" cy="2298700"/>
            <a:chOff x="1185481" y="1628965"/>
            <a:chExt cx="3411220" cy="2298700"/>
          </a:xfrm>
        </p:grpSpPr>
        <p:sp>
          <p:nvSpPr>
            <p:cNvPr id="68" name="object 68"/>
            <p:cNvSpPr/>
            <p:nvPr/>
          </p:nvSpPr>
          <p:spPr>
            <a:xfrm>
              <a:off x="1190244" y="1633727"/>
              <a:ext cx="3401695" cy="2289175"/>
            </a:xfrm>
            <a:custGeom>
              <a:avLst/>
              <a:gdLst/>
              <a:ahLst/>
              <a:cxnLst/>
              <a:rect l="l" t="t" r="r" b="b"/>
              <a:pathLst>
                <a:path w="3401695" h="2289175">
                  <a:moveTo>
                    <a:pt x="3401567" y="0"/>
                  </a:moveTo>
                  <a:lnTo>
                    <a:pt x="0" y="0"/>
                  </a:lnTo>
                  <a:lnTo>
                    <a:pt x="0" y="2289048"/>
                  </a:lnTo>
                  <a:lnTo>
                    <a:pt x="3401567" y="2289048"/>
                  </a:lnTo>
                  <a:lnTo>
                    <a:pt x="340156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0244" y="1633727"/>
              <a:ext cx="3401695" cy="2289175"/>
            </a:xfrm>
            <a:custGeom>
              <a:avLst/>
              <a:gdLst/>
              <a:ahLst/>
              <a:cxnLst/>
              <a:rect l="l" t="t" r="r" b="b"/>
              <a:pathLst>
                <a:path w="3401695" h="2289175">
                  <a:moveTo>
                    <a:pt x="0" y="2289048"/>
                  </a:moveTo>
                  <a:lnTo>
                    <a:pt x="3401567" y="2289048"/>
                  </a:lnTo>
                  <a:lnTo>
                    <a:pt x="3401567" y="0"/>
                  </a:lnTo>
                  <a:lnTo>
                    <a:pt x="0" y="0"/>
                  </a:lnTo>
                  <a:lnTo>
                    <a:pt x="0" y="22890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661920" y="3601592"/>
            <a:ext cx="1343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ahoma"/>
                <a:cs typeface="Tahoma"/>
              </a:rPr>
              <a:t>LS</a:t>
            </a:r>
            <a:r>
              <a:rPr sz="2200" spc="-10" dirty="0">
                <a:latin typeface="Tahoma"/>
                <a:cs typeface="Tahoma"/>
              </a:rPr>
              <a:t>T</a:t>
            </a:r>
            <a:r>
              <a:rPr sz="2200" spc="340" dirty="0">
                <a:latin typeface="Tahoma"/>
                <a:cs typeface="Tahoma"/>
              </a:rPr>
              <a:t>M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Unit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64150" y="4453509"/>
            <a:ext cx="1529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latin typeface="Tahoma"/>
                <a:cs typeface="Tahoma"/>
              </a:rPr>
              <a:t>Sig</a:t>
            </a:r>
            <a:r>
              <a:rPr sz="1600" b="1" spc="-229" dirty="0">
                <a:latin typeface="Tahoma"/>
                <a:cs typeface="Tahoma"/>
              </a:rPr>
              <a:t>m</a:t>
            </a:r>
            <a:r>
              <a:rPr sz="1600" b="1" spc="-85" dirty="0">
                <a:latin typeface="Tahoma"/>
                <a:cs typeface="Tahoma"/>
              </a:rPr>
              <a:t>o</a:t>
            </a:r>
            <a:r>
              <a:rPr sz="1600" b="1" spc="-90" dirty="0">
                <a:latin typeface="Tahoma"/>
                <a:cs typeface="Tahoma"/>
              </a:rPr>
              <a:t>id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10" dirty="0">
                <a:latin typeface="Tahoma"/>
                <a:cs typeface="Tahoma"/>
              </a:rPr>
              <a:t>utput  between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0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and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72" name="object 7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28478" y="4634563"/>
            <a:ext cx="1133783" cy="646056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6579107" y="4462272"/>
            <a:ext cx="2449195" cy="96646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548130" marR="189230">
              <a:lnSpc>
                <a:spcPct val="162700"/>
              </a:lnSpc>
              <a:spcBef>
                <a:spcPts val="540"/>
              </a:spcBef>
            </a:pPr>
            <a:r>
              <a:rPr sz="1400" spc="50" dirty="0">
                <a:latin typeface="Tahoma"/>
                <a:cs typeface="Tahoma"/>
              </a:rPr>
              <a:t>0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25" dirty="0">
                <a:latin typeface="Tahoma"/>
                <a:cs typeface="Tahoma"/>
              </a:rPr>
              <a:t>Close</a:t>
            </a:r>
            <a:r>
              <a:rPr sz="1400" spc="5" dirty="0">
                <a:latin typeface="Tahoma"/>
                <a:cs typeface="Tahoma"/>
              </a:rPr>
              <a:t>d  </a:t>
            </a:r>
            <a:r>
              <a:rPr sz="1400" spc="30" dirty="0">
                <a:latin typeface="Tahoma"/>
                <a:cs typeface="Tahoma"/>
              </a:rPr>
              <a:t>1-Open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6887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7774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Candidate</a:t>
            </a:r>
            <a:r>
              <a:rPr spc="-190" dirty="0"/>
              <a:t> </a:t>
            </a:r>
            <a:r>
              <a:rPr spc="55" dirty="0"/>
              <a:t>Cell</a:t>
            </a:r>
            <a:r>
              <a:rPr spc="-185" dirty="0"/>
              <a:t> </a:t>
            </a:r>
            <a:r>
              <a:rPr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650" y="1844833"/>
            <a:ext cx="521525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664"/>
              </a:lnSpc>
            </a:pPr>
            <a:r>
              <a:rPr sz="1400" spc="35" dirty="0">
                <a:solidFill>
                  <a:srgbClr val="6AA84F"/>
                </a:solidFill>
                <a:latin typeface="Tahoma"/>
                <a:cs typeface="Tahoma"/>
              </a:rPr>
              <a:t>Output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olidFill>
                  <a:srgbClr val="E69138"/>
                </a:solidFill>
                <a:latin typeface="Tahoma"/>
                <a:cs typeface="Tahoma"/>
              </a:rPr>
              <a:t>Cel</a:t>
            </a:r>
            <a:r>
              <a:rPr sz="1400" spc="10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4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  <a:p>
            <a:pPr marL="1386205">
              <a:lnSpc>
                <a:spcPct val="100000"/>
              </a:lnSpc>
              <a:spcBef>
                <a:spcPts val="670"/>
              </a:spcBef>
              <a:tabLst>
                <a:tab pos="2764155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2000" b="1" spc="-475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  <a:p>
            <a:pPr marR="1456690" algn="r">
              <a:lnSpc>
                <a:spcPct val="100000"/>
              </a:lnSpc>
              <a:spcBef>
                <a:spcPts val="1000"/>
              </a:spcBef>
            </a:pPr>
            <a:r>
              <a:rPr sz="500" dirty="0">
                <a:latin typeface="Tahoma"/>
                <a:cs typeface="Tahoma"/>
              </a:rPr>
              <a:t>tanh</a:t>
            </a:r>
            <a:endParaRPr sz="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ahoma"/>
              <a:cs typeface="Tahoma"/>
            </a:endParaRPr>
          </a:p>
          <a:p>
            <a:pPr marL="2769235">
              <a:lnSpc>
                <a:spcPct val="100000"/>
              </a:lnSpc>
              <a:tabLst>
                <a:tab pos="3488054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3000" b="1" spc="-247" baseline="-13888" dirty="0">
                <a:latin typeface="Tahoma"/>
                <a:cs typeface="Tahoma"/>
              </a:rPr>
              <a:t>x</a:t>
            </a:r>
            <a:endParaRPr sz="30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ahoma"/>
              <a:cs typeface="Tahoma"/>
            </a:endParaRPr>
          </a:p>
          <a:p>
            <a:pPr marL="748665" algn="ctr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Tahoma"/>
                <a:cs typeface="Tahoma"/>
              </a:rPr>
              <a:t>tanh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591" y="1765554"/>
            <a:ext cx="5417820" cy="2675890"/>
            <a:chOff x="324611" y="1201674"/>
            <a:chExt cx="5417820" cy="2675890"/>
          </a:xfrm>
        </p:grpSpPr>
        <p:sp>
          <p:nvSpPr>
            <p:cNvPr id="5" name="object 5"/>
            <p:cNvSpPr/>
            <p:nvPr/>
          </p:nvSpPr>
          <p:spPr>
            <a:xfrm>
              <a:off x="36126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26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7996" y="3259836"/>
              <a:ext cx="219455" cy="188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378708"/>
              <a:ext cx="77724" cy="70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64158" y="3742181"/>
              <a:ext cx="2628900" cy="0"/>
            </a:xfrm>
            <a:custGeom>
              <a:avLst/>
              <a:gdLst/>
              <a:ahLst/>
              <a:cxnLst/>
              <a:rect l="l" t="t" r="r" b="b"/>
              <a:pathLst>
                <a:path w="2628900">
                  <a:moveTo>
                    <a:pt x="0" y="0"/>
                  </a:moveTo>
                  <a:lnTo>
                    <a:pt x="26289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5559" y="3448050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94005"/>
                  </a:lnTo>
                  <a:lnTo>
                    <a:pt x="57276" y="294005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9227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159258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8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9227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8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8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5559" y="3088386"/>
              <a:ext cx="85725" cy="1733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9688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551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551688" y="190500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688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0" y="190500"/>
                  </a:moveTo>
                  <a:lnTo>
                    <a:pt x="551688" y="190500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5803" y="2383536"/>
              <a:ext cx="219455" cy="1874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99688" y="24780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1941" y="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5559" y="2571750"/>
              <a:ext cx="85725" cy="1733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1656" y="2236470"/>
              <a:ext cx="85725" cy="1469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1990" y="2873375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4172" y="0"/>
                  </a:moveTo>
                  <a:lnTo>
                    <a:pt x="633249" y="28573"/>
                  </a:lnTo>
                  <a:lnTo>
                    <a:pt x="642747" y="28575"/>
                  </a:lnTo>
                  <a:lnTo>
                    <a:pt x="642747" y="57150"/>
                  </a:lnTo>
                  <a:lnTo>
                    <a:pt x="633193" y="57150"/>
                  </a:lnTo>
                  <a:lnTo>
                    <a:pt x="614172" y="85725"/>
                  </a:lnTo>
                  <a:lnTo>
                    <a:pt x="671237" y="57150"/>
                  </a:lnTo>
                  <a:lnTo>
                    <a:pt x="642747" y="57150"/>
                  </a:lnTo>
                  <a:lnTo>
                    <a:pt x="671241" y="57148"/>
                  </a:lnTo>
                  <a:lnTo>
                    <a:pt x="699897" y="42799"/>
                  </a:lnTo>
                  <a:lnTo>
                    <a:pt x="614172" y="0"/>
                  </a:lnTo>
                  <a:close/>
                </a:path>
                <a:path w="700404" h="85725">
                  <a:moveTo>
                    <a:pt x="642747" y="42799"/>
                  </a:moveTo>
                  <a:lnTo>
                    <a:pt x="633195" y="57148"/>
                  </a:lnTo>
                  <a:lnTo>
                    <a:pt x="642747" y="57150"/>
                  </a:lnTo>
                  <a:lnTo>
                    <a:pt x="642747" y="42799"/>
                  </a:lnTo>
                  <a:close/>
                </a:path>
                <a:path w="700404" h="85725">
                  <a:moveTo>
                    <a:pt x="0" y="28448"/>
                  </a:moveTo>
                  <a:lnTo>
                    <a:pt x="0" y="57023"/>
                  </a:lnTo>
                  <a:lnTo>
                    <a:pt x="633195" y="57148"/>
                  </a:lnTo>
                  <a:lnTo>
                    <a:pt x="642747" y="42799"/>
                  </a:lnTo>
                  <a:lnTo>
                    <a:pt x="633249" y="28573"/>
                  </a:lnTo>
                  <a:lnTo>
                    <a:pt x="0" y="28448"/>
                  </a:lnTo>
                  <a:close/>
                </a:path>
                <a:path w="700404" h="85725">
                  <a:moveTo>
                    <a:pt x="633249" y="28573"/>
                  </a:moveTo>
                  <a:lnTo>
                    <a:pt x="642747" y="42799"/>
                  </a:lnTo>
                  <a:lnTo>
                    <a:pt x="642747" y="28575"/>
                  </a:lnTo>
                  <a:lnTo>
                    <a:pt x="633249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0744" y="2802636"/>
              <a:ext cx="551688" cy="2270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8506" y="2873375"/>
              <a:ext cx="434340" cy="85725"/>
            </a:xfrm>
            <a:custGeom>
              <a:avLst/>
              <a:gdLst/>
              <a:ahLst/>
              <a:cxnLst/>
              <a:rect l="l" t="t" r="r" b="b"/>
              <a:pathLst>
                <a:path w="434339" h="85725">
                  <a:moveTo>
                    <a:pt x="348615" y="0"/>
                  </a:moveTo>
                  <a:lnTo>
                    <a:pt x="367691" y="28571"/>
                  </a:lnTo>
                  <a:lnTo>
                    <a:pt x="377190" y="28575"/>
                  </a:lnTo>
                  <a:lnTo>
                    <a:pt x="377190" y="57150"/>
                  </a:lnTo>
                  <a:lnTo>
                    <a:pt x="367636" y="57150"/>
                  </a:lnTo>
                  <a:lnTo>
                    <a:pt x="348615" y="85725"/>
                  </a:lnTo>
                  <a:lnTo>
                    <a:pt x="405680" y="57150"/>
                  </a:lnTo>
                  <a:lnTo>
                    <a:pt x="377190" y="57150"/>
                  </a:lnTo>
                  <a:lnTo>
                    <a:pt x="405686" y="57146"/>
                  </a:lnTo>
                  <a:lnTo>
                    <a:pt x="434340" y="42799"/>
                  </a:lnTo>
                  <a:lnTo>
                    <a:pt x="348615" y="0"/>
                  </a:lnTo>
                  <a:close/>
                </a:path>
                <a:path w="434339" h="85725">
                  <a:moveTo>
                    <a:pt x="377190" y="42799"/>
                  </a:moveTo>
                  <a:lnTo>
                    <a:pt x="367638" y="57146"/>
                  </a:lnTo>
                  <a:lnTo>
                    <a:pt x="377190" y="57150"/>
                  </a:lnTo>
                  <a:lnTo>
                    <a:pt x="377190" y="42799"/>
                  </a:lnTo>
                  <a:close/>
                </a:path>
                <a:path w="434339" h="85725">
                  <a:moveTo>
                    <a:pt x="0" y="28448"/>
                  </a:moveTo>
                  <a:lnTo>
                    <a:pt x="0" y="57023"/>
                  </a:lnTo>
                  <a:lnTo>
                    <a:pt x="367638" y="57146"/>
                  </a:lnTo>
                  <a:lnTo>
                    <a:pt x="377190" y="42799"/>
                  </a:lnTo>
                  <a:lnTo>
                    <a:pt x="367691" y="28571"/>
                  </a:lnTo>
                  <a:lnTo>
                    <a:pt x="0" y="28448"/>
                  </a:lnTo>
                  <a:close/>
                </a:path>
                <a:path w="434339" h="85725">
                  <a:moveTo>
                    <a:pt x="367691" y="28571"/>
                  </a:moveTo>
                  <a:lnTo>
                    <a:pt x="377190" y="42799"/>
                  </a:lnTo>
                  <a:lnTo>
                    <a:pt x="377190" y="28575"/>
                  </a:lnTo>
                  <a:lnTo>
                    <a:pt x="367691" y="28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0465" y="2199005"/>
              <a:ext cx="677545" cy="85725"/>
            </a:xfrm>
            <a:custGeom>
              <a:avLst/>
              <a:gdLst/>
              <a:ahLst/>
              <a:cxnLst/>
              <a:rect l="l" t="t" r="r" b="b"/>
              <a:pathLst>
                <a:path w="677545" h="85725">
                  <a:moveTo>
                    <a:pt x="591566" y="0"/>
                  </a:moveTo>
                  <a:lnTo>
                    <a:pt x="610476" y="28662"/>
                  </a:lnTo>
                  <a:lnTo>
                    <a:pt x="620013" y="28701"/>
                  </a:lnTo>
                  <a:lnTo>
                    <a:pt x="619887" y="57276"/>
                  </a:lnTo>
                  <a:lnTo>
                    <a:pt x="610262" y="57276"/>
                  </a:lnTo>
                  <a:lnTo>
                    <a:pt x="591185" y="85725"/>
                  </a:lnTo>
                  <a:lnTo>
                    <a:pt x="648590" y="57276"/>
                  </a:lnTo>
                  <a:lnTo>
                    <a:pt x="619887" y="57276"/>
                  </a:lnTo>
                  <a:lnTo>
                    <a:pt x="648669" y="57237"/>
                  </a:lnTo>
                  <a:lnTo>
                    <a:pt x="677037" y="43180"/>
                  </a:lnTo>
                  <a:lnTo>
                    <a:pt x="591566" y="0"/>
                  </a:lnTo>
                  <a:close/>
                </a:path>
                <a:path w="677545" h="85725">
                  <a:moveTo>
                    <a:pt x="610476" y="28662"/>
                  </a:moveTo>
                  <a:lnTo>
                    <a:pt x="619887" y="42925"/>
                  </a:lnTo>
                  <a:lnTo>
                    <a:pt x="610289" y="57237"/>
                  </a:lnTo>
                  <a:lnTo>
                    <a:pt x="619887" y="57276"/>
                  </a:lnTo>
                  <a:lnTo>
                    <a:pt x="620013" y="28701"/>
                  </a:lnTo>
                  <a:lnTo>
                    <a:pt x="610476" y="28662"/>
                  </a:lnTo>
                  <a:close/>
                </a:path>
                <a:path w="677545" h="85725">
                  <a:moveTo>
                    <a:pt x="0" y="26162"/>
                  </a:moveTo>
                  <a:lnTo>
                    <a:pt x="0" y="54737"/>
                  </a:lnTo>
                  <a:lnTo>
                    <a:pt x="610289" y="57237"/>
                  </a:lnTo>
                  <a:lnTo>
                    <a:pt x="619887" y="42925"/>
                  </a:lnTo>
                  <a:lnTo>
                    <a:pt x="610476" y="28662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9408" y="2116836"/>
              <a:ext cx="551688" cy="2407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64914" y="2036826"/>
              <a:ext cx="2540" cy="367665"/>
            </a:xfrm>
            <a:custGeom>
              <a:avLst/>
              <a:gdLst/>
              <a:ahLst/>
              <a:cxnLst/>
              <a:rect l="l" t="t" r="r" b="b"/>
              <a:pathLst>
                <a:path w="2539" h="367664">
                  <a:moveTo>
                    <a:pt x="0" y="367538"/>
                  </a:moveTo>
                  <a:lnTo>
                    <a:pt x="2159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0792" y="3729990"/>
              <a:ext cx="85725" cy="14702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09522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9522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875" y="3259836"/>
              <a:ext cx="219456" cy="188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523" y="3378708"/>
              <a:ext cx="77724" cy="701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42439" y="3449574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6" y="57150"/>
                  </a:moveTo>
                  <a:lnTo>
                    <a:pt x="28659" y="66646"/>
                  </a:lnTo>
                  <a:lnTo>
                    <a:pt x="28575" y="294004"/>
                  </a:lnTo>
                  <a:lnTo>
                    <a:pt x="57150" y="294004"/>
                  </a:lnTo>
                  <a:lnTo>
                    <a:pt x="57150" y="66646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42926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6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6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6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159257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7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7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7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6985" y="2195576"/>
              <a:ext cx="389890" cy="85725"/>
            </a:xfrm>
            <a:custGeom>
              <a:avLst/>
              <a:gdLst/>
              <a:ahLst/>
              <a:cxnLst/>
              <a:rect l="l" t="t" r="r" b="b"/>
              <a:pathLst>
                <a:path w="389890" h="85725">
                  <a:moveTo>
                    <a:pt x="361518" y="28448"/>
                  </a:moveTo>
                  <a:lnTo>
                    <a:pt x="332600" y="28448"/>
                  </a:lnTo>
                  <a:lnTo>
                    <a:pt x="332752" y="57023"/>
                  </a:lnTo>
                  <a:lnTo>
                    <a:pt x="323194" y="57074"/>
                  </a:lnTo>
                  <a:lnTo>
                    <a:pt x="304330" y="85725"/>
                  </a:lnTo>
                  <a:lnTo>
                    <a:pt x="389826" y="42418"/>
                  </a:lnTo>
                  <a:lnTo>
                    <a:pt x="361518" y="28448"/>
                  </a:lnTo>
                  <a:close/>
                </a:path>
                <a:path w="389890" h="85725">
                  <a:moveTo>
                    <a:pt x="323109" y="28498"/>
                  </a:moveTo>
                  <a:lnTo>
                    <a:pt x="0" y="30225"/>
                  </a:lnTo>
                  <a:lnTo>
                    <a:pt x="152" y="58800"/>
                  </a:lnTo>
                  <a:lnTo>
                    <a:pt x="323194" y="57074"/>
                  </a:lnTo>
                  <a:lnTo>
                    <a:pt x="332676" y="42671"/>
                  </a:lnTo>
                  <a:lnTo>
                    <a:pt x="323109" y="28498"/>
                  </a:lnTo>
                  <a:close/>
                </a:path>
                <a:path w="389890" h="85725">
                  <a:moveTo>
                    <a:pt x="332676" y="42672"/>
                  </a:moveTo>
                  <a:lnTo>
                    <a:pt x="323194" y="57074"/>
                  </a:lnTo>
                  <a:lnTo>
                    <a:pt x="332752" y="57023"/>
                  </a:lnTo>
                  <a:lnTo>
                    <a:pt x="332676" y="42672"/>
                  </a:lnTo>
                  <a:close/>
                </a:path>
                <a:path w="389890" h="85725">
                  <a:moveTo>
                    <a:pt x="332600" y="28448"/>
                  </a:moveTo>
                  <a:lnTo>
                    <a:pt x="323109" y="28498"/>
                  </a:lnTo>
                  <a:lnTo>
                    <a:pt x="332676" y="42671"/>
                  </a:lnTo>
                  <a:lnTo>
                    <a:pt x="332600" y="28448"/>
                  </a:lnTo>
                  <a:close/>
                </a:path>
                <a:path w="389890" h="85725">
                  <a:moveTo>
                    <a:pt x="303872" y="0"/>
                  </a:moveTo>
                  <a:lnTo>
                    <a:pt x="323109" y="28498"/>
                  </a:lnTo>
                  <a:lnTo>
                    <a:pt x="361518" y="28448"/>
                  </a:lnTo>
                  <a:lnTo>
                    <a:pt x="30387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611" y="2119884"/>
              <a:ext cx="551688" cy="24079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59586" y="2195067"/>
              <a:ext cx="1755139" cy="86995"/>
            </a:xfrm>
            <a:custGeom>
              <a:avLst/>
              <a:gdLst/>
              <a:ahLst/>
              <a:cxnLst/>
              <a:rect l="l" t="t" r="r" b="b"/>
              <a:pathLst>
                <a:path w="1755139" h="86994">
                  <a:moveTo>
                    <a:pt x="369684" y="42926"/>
                  </a:moveTo>
                  <a:lnTo>
                    <a:pt x="341033" y="28575"/>
                  </a:lnTo>
                  <a:lnTo>
                    <a:pt x="283972" y="0"/>
                  </a:lnTo>
                  <a:lnTo>
                    <a:pt x="302983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303047" y="57150"/>
                  </a:lnTo>
                  <a:lnTo>
                    <a:pt x="283972" y="85725"/>
                  </a:lnTo>
                  <a:lnTo>
                    <a:pt x="341198" y="57150"/>
                  </a:lnTo>
                  <a:lnTo>
                    <a:pt x="369684" y="42926"/>
                  </a:lnTo>
                  <a:close/>
                </a:path>
                <a:path w="1755139" h="86994">
                  <a:moveTo>
                    <a:pt x="1754759" y="43815"/>
                  </a:moveTo>
                  <a:lnTo>
                    <a:pt x="1669034" y="889"/>
                  </a:lnTo>
                  <a:lnTo>
                    <a:pt x="1688045" y="29464"/>
                  </a:lnTo>
                  <a:lnTo>
                    <a:pt x="688848" y="28575"/>
                  </a:lnTo>
                  <a:lnTo>
                    <a:pt x="688848" y="57150"/>
                  </a:lnTo>
                  <a:lnTo>
                    <a:pt x="1688109" y="58039"/>
                  </a:lnTo>
                  <a:lnTo>
                    <a:pt x="1669034" y="86614"/>
                  </a:lnTo>
                  <a:lnTo>
                    <a:pt x="1726260" y="58039"/>
                  </a:lnTo>
                  <a:lnTo>
                    <a:pt x="1754759" y="43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9900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9900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29660" y="2411730"/>
              <a:ext cx="85725" cy="268605"/>
            </a:xfrm>
            <a:custGeom>
              <a:avLst/>
              <a:gdLst/>
              <a:ahLst/>
              <a:cxnLst/>
              <a:rect l="l" t="t" r="r" b="b"/>
              <a:pathLst>
                <a:path w="85725" h="268605">
                  <a:moveTo>
                    <a:pt x="43179" y="57150"/>
                  </a:moveTo>
                  <a:lnTo>
                    <a:pt x="28736" y="66580"/>
                  </a:lnTo>
                  <a:lnTo>
                    <a:pt x="26796" y="267715"/>
                  </a:lnTo>
                  <a:lnTo>
                    <a:pt x="55244" y="268096"/>
                  </a:lnTo>
                  <a:lnTo>
                    <a:pt x="57306" y="66764"/>
                  </a:lnTo>
                  <a:lnTo>
                    <a:pt x="43179" y="57150"/>
                  </a:lnTo>
                  <a:close/>
                </a:path>
                <a:path w="85725" h="268605">
                  <a:moveTo>
                    <a:pt x="71588" y="57150"/>
                  </a:moveTo>
                  <a:lnTo>
                    <a:pt x="43180" y="57150"/>
                  </a:lnTo>
                  <a:lnTo>
                    <a:pt x="57403" y="57276"/>
                  </a:lnTo>
                  <a:lnTo>
                    <a:pt x="57306" y="66764"/>
                  </a:lnTo>
                  <a:lnTo>
                    <a:pt x="85725" y="86106"/>
                  </a:lnTo>
                  <a:lnTo>
                    <a:pt x="71588" y="57150"/>
                  </a:lnTo>
                  <a:close/>
                </a:path>
                <a:path w="85725" h="268605">
                  <a:moveTo>
                    <a:pt x="43687" y="0"/>
                  </a:moveTo>
                  <a:lnTo>
                    <a:pt x="0" y="85343"/>
                  </a:lnTo>
                  <a:lnTo>
                    <a:pt x="28736" y="66580"/>
                  </a:lnTo>
                  <a:lnTo>
                    <a:pt x="28828" y="57022"/>
                  </a:lnTo>
                  <a:lnTo>
                    <a:pt x="71526" y="57022"/>
                  </a:lnTo>
                  <a:lnTo>
                    <a:pt x="43687" y="0"/>
                  </a:lnTo>
                  <a:close/>
                </a:path>
                <a:path w="85725" h="268605">
                  <a:moveTo>
                    <a:pt x="43180" y="57150"/>
                  </a:moveTo>
                  <a:lnTo>
                    <a:pt x="57306" y="66764"/>
                  </a:lnTo>
                  <a:lnTo>
                    <a:pt x="57403" y="57276"/>
                  </a:lnTo>
                  <a:lnTo>
                    <a:pt x="43180" y="57150"/>
                  </a:lnTo>
                  <a:close/>
                </a:path>
                <a:path w="85725" h="268605">
                  <a:moveTo>
                    <a:pt x="28828" y="57022"/>
                  </a:moveTo>
                  <a:lnTo>
                    <a:pt x="28736" y="66580"/>
                  </a:lnTo>
                  <a:lnTo>
                    <a:pt x="43179" y="57150"/>
                  </a:lnTo>
                  <a:lnTo>
                    <a:pt x="28828" y="57022"/>
                  </a:lnTo>
                  <a:close/>
                </a:path>
                <a:path w="85725" h="268605">
                  <a:moveTo>
                    <a:pt x="71526" y="57022"/>
                  </a:moveTo>
                  <a:lnTo>
                    <a:pt x="28828" y="57022"/>
                  </a:lnTo>
                  <a:lnTo>
                    <a:pt x="43180" y="57150"/>
                  </a:lnTo>
                  <a:lnTo>
                    <a:pt x="71588" y="57150"/>
                  </a:lnTo>
                  <a:lnTo>
                    <a:pt x="71526" y="5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45487" y="2410206"/>
              <a:ext cx="85725" cy="819785"/>
            </a:xfrm>
            <a:custGeom>
              <a:avLst/>
              <a:gdLst/>
              <a:ahLst/>
              <a:cxnLst/>
              <a:rect l="l" t="t" r="r" b="b"/>
              <a:pathLst>
                <a:path w="85725" h="81978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819276"/>
                  </a:lnTo>
                  <a:lnTo>
                    <a:pt x="57150" y="819276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81978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81978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81978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81978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78341" y="2828734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63"/>
                  </a:lnTo>
                </a:path>
              </a:pathLst>
            </a:custGeom>
            <a:ln w="30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7756" y="3024378"/>
              <a:ext cx="85725" cy="2388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894076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4076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191" y="3259836"/>
              <a:ext cx="219456" cy="1889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894076" y="33543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2069" y="26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029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029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8295" y="3259836"/>
              <a:ext cx="219456" cy="1889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944" y="3378708"/>
              <a:ext cx="77724" cy="7010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435860" y="2809366"/>
              <a:ext cx="777875" cy="932815"/>
            </a:xfrm>
            <a:custGeom>
              <a:avLst/>
              <a:gdLst/>
              <a:ahLst/>
              <a:cxnLst/>
              <a:rect l="l" t="t" r="r" b="b"/>
              <a:pathLst>
                <a:path w="777875" h="932814">
                  <a:moveTo>
                    <a:pt x="85725" y="724408"/>
                  </a:moveTo>
                  <a:lnTo>
                    <a:pt x="71450" y="695833"/>
                  </a:lnTo>
                  <a:lnTo>
                    <a:pt x="42926" y="638683"/>
                  </a:lnTo>
                  <a:lnTo>
                    <a:pt x="0" y="724408"/>
                  </a:lnTo>
                  <a:lnTo>
                    <a:pt x="28575" y="705396"/>
                  </a:lnTo>
                  <a:lnTo>
                    <a:pt x="28575" y="932688"/>
                  </a:lnTo>
                  <a:lnTo>
                    <a:pt x="57150" y="932688"/>
                  </a:lnTo>
                  <a:lnTo>
                    <a:pt x="57150" y="705332"/>
                  </a:lnTo>
                  <a:lnTo>
                    <a:pt x="57150" y="695833"/>
                  </a:lnTo>
                  <a:lnTo>
                    <a:pt x="57226" y="705396"/>
                  </a:lnTo>
                  <a:lnTo>
                    <a:pt x="85725" y="724408"/>
                  </a:lnTo>
                  <a:close/>
                </a:path>
                <a:path w="777875" h="932814">
                  <a:moveTo>
                    <a:pt x="575056" y="42799"/>
                  </a:moveTo>
                  <a:lnTo>
                    <a:pt x="489331" y="0"/>
                  </a:lnTo>
                  <a:lnTo>
                    <a:pt x="508406" y="28575"/>
                  </a:lnTo>
                  <a:lnTo>
                    <a:pt x="41402" y="28448"/>
                  </a:lnTo>
                  <a:lnTo>
                    <a:pt x="41402" y="57023"/>
                  </a:lnTo>
                  <a:lnTo>
                    <a:pt x="508342" y="57150"/>
                  </a:lnTo>
                  <a:lnTo>
                    <a:pt x="489331" y="85725"/>
                  </a:lnTo>
                  <a:lnTo>
                    <a:pt x="546392" y="57150"/>
                  </a:lnTo>
                  <a:lnTo>
                    <a:pt x="575056" y="42799"/>
                  </a:lnTo>
                  <a:close/>
                </a:path>
                <a:path w="777875" h="932814">
                  <a:moveTo>
                    <a:pt x="777621" y="724408"/>
                  </a:moveTo>
                  <a:lnTo>
                    <a:pt x="763346" y="695833"/>
                  </a:lnTo>
                  <a:lnTo>
                    <a:pt x="734822" y="638683"/>
                  </a:lnTo>
                  <a:lnTo>
                    <a:pt x="691896" y="724408"/>
                  </a:lnTo>
                  <a:lnTo>
                    <a:pt x="720471" y="705383"/>
                  </a:lnTo>
                  <a:lnTo>
                    <a:pt x="720598" y="932688"/>
                  </a:lnTo>
                  <a:lnTo>
                    <a:pt x="749173" y="932688"/>
                  </a:lnTo>
                  <a:lnTo>
                    <a:pt x="749046" y="705345"/>
                  </a:lnTo>
                  <a:lnTo>
                    <a:pt x="749046" y="695833"/>
                  </a:lnTo>
                  <a:lnTo>
                    <a:pt x="749122" y="705383"/>
                  </a:lnTo>
                  <a:lnTo>
                    <a:pt x="777621" y="724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21733" y="1980438"/>
              <a:ext cx="85725" cy="1658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266438" y="2393441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5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32226" y="2196719"/>
              <a:ext cx="1153160" cy="85725"/>
            </a:xfrm>
            <a:custGeom>
              <a:avLst/>
              <a:gdLst/>
              <a:ahLst/>
              <a:cxnLst/>
              <a:rect l="l" t="t" r="r" b="b"/>
              <a:pathLst>
                <a:path w="1153160" h="85725">
                  <a:moveTo>
                    <a:pt x="1067181" y="0"/>
                  </a:moveTo>
                  <a:lnTo>
                    <a:pt x="1086258" y="28573"/>
                  </a:lnTo>
                  <a:lnTo>
                    <a:pt x="1095756" y="28575"/>
                  </a:lnTo>
                  <a:lnTo>
                    <a:pt x="1095756" y="57150"/>
                  </a:lnTo>
                  <a:lnTo>
                    <a:pt x="1086202" y="57150"/>
                  </a:lnTo>
                  <a:lnTo>
                    <a:pt x="1067181" y="85725"/>
                  </a:lnTo>
                  <a:lnTo>
                    <a:pt x="1124246" y="57150"/>
                  </a:lnTo>
                  <a:lnTo>
                    <a:pt x="1095756" y="57150"/>
                  </a:lnTo>
                  <a:lnTo>
                    <a:pt x="1124248" y="57148"/>
                  </a:lnTo>
                  <a:lnTo>
                    <a:pt x="1152906" y="42799"/>
                  </a:lnTo>
                  <a:lnTo>
                    <a:pt x="1067181" y="0"/>
                  </a:lnTo>
                  <a:close/>
                </a:path>
                <a:path w="1153160" h="85725">
                  <a:moveTo>
                    <a:pt x="1095756" y="42799"/>
                  </a:moveTo>
                  <a:lnTo>
                    <a:pt x="1086203" y="57148"/>
                  </a:lnTo>
                  <a:lnTo>
                    <a:pt x="1095756" y="57150"/>
                  </a:lnTo>
                  <a:lnTo>
                    <a:pt x="1095756" y="42799"/>
                  </a:lnTo>
                  <a:close/>
                </a:path>
                <a:path w="1153160" h="85725">
                  <a:moveTo>
                    <a:pt x="0" y="28448"/>
                  </a:moveTo>
                  <a:lnTo>
                    <a:pt x="0" y="57023"/>
                  </a:lnTo>
                  <a:lnTo>
                    <a:pt x="1086203" y="57148"/>
                  </a:lnTo>
                  <a:lnTo>
                    <a:pt x="1095756" y="42799"/>
                  </a:lnTo>
                  <a:lnTo>
                    <a:pt x="1086258" y="28573"/>
                  </a:lnTo>
                  <a:lnTo>
                    <a:pt x="0" y="28448"/>
                  </a:lnTo>
                  <a:close/>
                </a:path>
                <a:path w="1153160" h="85725">
                  <a:moveTo>
                    <a:pt x="1086258" y="28573"/>
                  </a:moveTo>
                  <a:lnTo>
                    <a:pt x="1095756" y="42799"/>
                  </a:lnTo>
                  <a:lnTo>
                    <a:pt x="1095756" y="28575"/>
                  </a:lnTo>
                  <a:lnTo>
                    <a:pt x="1086258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23511" y="1201674"/>
              <a:ext cx="85725" cy="409575"/>
            </a:xfrm>
            <a:custGeom>
              <a:avLst/>
              <a:gdLst/>
              <a:ahLst/>
              <a:cxnLst/>
              <a:rect l="l" t="t" r="r" b="b"/>
              <a:pathLst>
                <a:path w="85725" h="40957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409448"/>
                  </a:lnTo>
                  <a:lnTo>
                    <a:pt x="57150" y="409448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40957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40957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43400" y="1249680"/>
              <a:ext cx="551688" cy="2804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0336" y="1599438"/>
              <a:ext cx="85725" cy="22009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88308" y="1818132"/>
              <a:ext cx="553720" cy="189230"/>
            </a:xfrm>
            <a:custGeom>
              <a:avLst/>
              <a:gdLst/>
              <a:ahLst/>
              <a:cxnLst/>
              <a:rect l="l" t="t" r="r" b="b"/>
              <a:pathLst>
                <a:path w="553720" h="189230">
                  <a:moveTo>
                    <a:pt x="55321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553212" y="18897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8308" y="1818132"/>
              <a:ext cx="553720" cy="189230"/>
            </a:xfrm>
            <a:custGeom>
              <a:avLst/>
              <a:gdLst/>
              <a:ahLst/>
              <a:cxnLst/>
              <a:rect l="l" t="t" r="r" b="b"/>
              <a:pathLst>
                <a:path w="553720" h="189230">
                  <a:moveTo>
                    <a:pt x="0" y="188976"/>
                  </a:moveTo>
                  <a:lnTo>
                    <a:pt x="553212" y="188976"/>
                  </a:lnTo>
                  <a:lnTo>
                    <a:pt x="55321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5947" y="1819656"/>
              <a:ext cx="219455" cy="18745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09372" y="1764791"/>
            <a:ext cx="5782310" cy="3046730"/>
            <a:chOff x="88392" y="1200911"/>
            <a:chExt cx="5782310" cy="3046730"/>
          </a:xfrm>
        </p:grpSpPr>
        <p:sp>
          <p:nvSpPr>
            <p:cNvPr id="64" name="object 64"/>
            <p:cNvSpPr/>
            <p:nvPr/>
          </p:nvSpPr>
          <p:spPr>
            <a:xfrm>
              <a:off x="88392" y="1200911"/>
              <a:ext cx="5782310" cy="3046730"/>
            </a:xfrm>
            <a:custGeom>
              <a:avLst/>
              <a:gdLst/>
              <a:ahLst/>
              <a:cxnLst/>
              <a:rect l="l" t="t" r="r" b="b"/>
              <a:pathLst>
                <a:path w="5782310" h="3046729">
                  <a:moveTo>
                    <a:pt x="5782056" y="0"/>
                  </a:moveTo>
                  <a:lnTo>
                    <a:pt x="0" y="0"/>
                  </a:lnTo>
                  <a:lnTo>
                    <a:pt x="0" y="3046476"/>
                  </a:lnTo>
                  <a:lnTo>
                    <a:pt x="5782056" y="3046476"/>
                  </a:lnTo>
                  <a:lnTo>
                    <a:pt x="5782056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2846831" y="3200400"/>
              <a:ext cx="645160" cy="273050"/>
            </a:xfrm>
            <a:custGeom>
              <a:avLst/>
              <a:gdLst/>
              <a:ahLst/>
              <a:cxnLst/>
              <a:rect l="l" t="t" r="r" b="b"/>
              <a:pathLst>
                <a:path w="645160" h="273050">
                  <a:moveTo>
                    <a:pt x="644652" y="0"/>
                  </a:moveTo>
                  <a:lnTo>
                    <a:pt x="0" y="0"/>
                  </a:lnTo>
                  <a:lnTo>
                    <a:pt x="0" y="272795"/>
                  </a:lnTo>
                  <a:lnTo>
                    <a:pt x="644652" y="272795"/>
                  </a:lnTo>
                  <a:lnTo>
                    <a:pt x="64465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46831" y="3200400"/>
              <a:ext cx="645160" cy="273050"/>
            </a:xfrm>
            <a:custGeom>
              <a:avLst/>
              <a:gdLst/>
              <a:ahLst/>
              <a:cxnLst/>
              <a:rect l="l" t="t" r="r" b="b"/>
              <a:pathLst>
                <a:path w="645160" h="273050">
                  <a:moveTo>
                    <a:pt x="0" y="272795"/>
                  </a:moveTo>
                  <a:lnTo>
                    <a:pt x="644652" y="272795"/>
                  </a:lnTo>
                  <a:lnTo>
                    <a:pt x="644652" y="0"/>
                  </a:lnTo>
                  <a:lnTo>
                    <a:pt x="0" y="0"/>
                  </a:lnTo>
                  <a:lnTo>
                    <a:pt x="0" y="27279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40380" y="3201923"/>
              <a:ext cx="257556" cy="269748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115056" y="3903345"/>
            <a:ext cx="5518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ahoma"/>
                <a:cs typeface="Tahoma"/>
              </a:rPr>
              <a:t>tanh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33400" y="3896677"/>
            <a:ext cx="3185795" cy="915035"/>
            <a:chOff x="312420" y="3332797"/>
            <a:chExt cx="3185795" cy="915035"/>
          </a:xfrm>
        </p:grpSpPr>
        <p:sp>
          <p:nvSpPr>
            <p:cNvPr id="70" name="object 70"/>
            <p:cNvSpPr/>
            <p:nvPr/>
          </p:nvSpPr>
          <p:spPr>
            <a:xfrm>
              <a:off x="2846831" y="3337559"/>
              <a:ext cx="646430" cy="4445"/>
            </a:xfrm>
            <a:custGeom>
              <a:avLst/>
              <a:gdLst/>
              <a:ahLst/>
              <a:cxnLst/>
              <a:rect l="l" t="t" r="r" b="b"/>
              <a:pathLst>
                <a:path w="646429" h="4445">
                  <a:moveTo>
                    <a:pt x="0" y="0"/>
                  </a:moveTo>
                  <a:lnTo>
                    <a:pt x="646048" y="39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2420" y="3622547"/>
              <a:ext cx="577596" cy="23774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90778" y="3699255"/>
              <a:ext cx="362585" cy="85725"/>
            </a:xfrm>
            <a:custGeom>
              <a:avLst/>
              <a:gdLst/>
              <a:ahLst/>
              <a:cxnLst/>
              <a:rect l="l" t="t" r="r" b="b"/>
              <a:pathLst>
                <a:path w="362584" h="85725">
                  <a:moveTo>
                    <a:pt x="305244" y="42926"/>
                  </a:moveTo>
                  <a:lnTo>
                    <a:pt x="276669" y="85725"/>
                  </a:lnTo>
                  <a:lnTo>
                    <a:pt x="333904" y="57150"/>
                  </a:lnTo>
                  <a:lnTo>
                    <a:pt x="305244" y="57150"/>
                  </a:lnTo>
                  <a:lnTo>
                    <a:pt x="305244" y="42926"/>
                  </a:lnTo>
                  <a:close/>
                </a:path>
                <a:path w="362584" h="85725">
                  <a:moveTo>
                    <a:pt x="29569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95747" y="57150"/>
                  </a:lnTo>
                  <a:lnTo>
                    <a:pt x="305244" y="42926"/>
                  </a:lnTo>
                  <a:lnTo>
                    <a:pt x="295691" y="28575"/>
                  </a:lnTo>
                  <a:close/>
                </a:path>
                <a:path w="362584" h="85725">
                  <a:moveTo>
                    <a:pt x="333734" y="28575"/>
                  </a:moveTo>
                  <a:lnTo>
                    <a:pt x="305244" y="28575"/>
                  </a:lnTo>
                  <a:lnTo>
                    <a:pt x="305244" y="57150"/>
                  </a:lnTo>
                  <a:lnTo>
                    <a:pt x="333904" y="57150"/>
                  </a:lnTo>
                  <a:lnTo>
                    <a:pt x="362394" y="42926"/>
                  </a:lnTo>
                  <a:lnTo>
                    <a:pt x="333734" y="28575"/>
                  </a:lnTo>
                  <a:close/>
                </a:path>
                <a:path w="362584" h="85725">
                  <a:moveTo>
                    <a:pt x="276669" y="0"/>
                  </a:moveTo>
                  <a:lnTo>
                    <a:pt x="305244" y="42926"/>
                  </a:lnTo>
                  <a:lnTo>
                    <a:pt x="305244" y="28575"/>
                  </a:lnTo>
                  <a:lnTo>
                    <a:pt x="333734" y="28575"/>
                  </a:lnTo>
                  <a:lnTo>
                    <a:pt x="27666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4158" y="3742181"/>
              <a:ext cx="1911350" cy="1270"/>
            </a:xfrm>
            <a:custGeom>
              <a:avLst/>
              <a:gdLst/>
              <a:ahLst/>
              <a:cxnLst/>
              <a:rect l="l" t="t" r="r" b="b"/>
              <a:pathLst>
                <a:path w="1911350" h="1270">
                  <a:moveTo>
                    <a:pt x="0" y="0"/>
                  </a:moveTo>
                  <a:lnTo>
                    <a:pt x="1911350" y="114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11173" y="3472433"/>
              <a:ext cx="1703070" cy="544830"/>
            </a:xfrm>
            <a:custGeom>
              <a:avLst/>
              <a:gdLst/>
              <a:ahLst/>
              <a:cxnLst/>
              <a:rect l="l" t="t" r="r" b="b"/>
              <a:pathLst>
                <a:path w="1703070" h="544829">
                  <a:moveTo>
                    <a:pt x="85725" y="358267"/>
                  </a:moveTo>
                  <a:lnTo>
                    <a:pt x="71348" y="329819"/>
                  </a:lnTo>
                  <a:lnTo>
                    <a:pt x="42545" y="272796"/>
                  </a:lnTo>
                  <a:lnTo>
                    <a:pt x="0" y="358648"/>
                  </a:lnTo>
                  <a:lnTo>
                    <a:pt x="28486" y="339547"/>
                  </a:lnTo>
                  <a:lnTo>
                    <a:pt x="29464" y="544652"/>
                  </a:lnTo>
                  <a:lnTo>
                    <a:pt x="58039" y="544537"/>
                  </a:lnTo>
                  <a:lnTo>
                    <a:pt x="57061" y="339369"/>
                  </a:lnTo>
                  <a:lnTo>
                    <a:pt x="85725" y="358267"/>
                  </a:lnTo>
                  <a:close/>
                </a:path>
                <a:path w="1703070" h="544829">
                  <a:moveTo>
                    <a:pt x="1702689" y="85598"/>
                  </a:moveTo>
                  <a:lnTo>
                    <a:pt x="1688261" y="57023"/>
                  </a:lnTo>
                  <a:lnTo>
                    <a:pt x="1659509" y="0"/>
                  </a:lnTo>
                  <a:lnTo>
                    <a:pt x="1616964" y="85852"/>
                  </a:lnTo>
                  <a:lnTo>
                    <a:pt x="1645450" y="66751"/>
                  </a:lnTo>
                  <a:lnTo>
                    <a:pt x="1645640" y="66624"/>
                  </a:lnTo>
                  <a:lnTo>
                    <a:pt x="1645539" y="85852"/>
                  </a:lnTo>
                  <a:lnTo>
                    <a:pt x="1646428" y="271907"/>
                  </a:lnTo>
                  <a:lnTo>
                    <a:pt x="1675003" y="271780"/>
                  </a:lnTo>
                  <a:lnTo>
                    <a:pt x="1674025" y="66611"/>
                  </a:lnTo>
                  <a:lnTo>
                    <a:pt x="1702689" y="85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11172" y="3880865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42799" y="57150"/>
                  </a:moveTo>
                  <a:lnTo>
                    <a:pt x="28483" y="66763"/>
                  </a:lnTo>
                  <a:lnTo>
                    <a:pt x="29590" y="366585"/>
                  </a:lnTo>
                  <a:lnTo>
                    <a:pt x="58165" y="366483"/>
                  </a:lnTo>
                  <a:lnTo>
                    <a:pt x="57058" y="66587"/>
                  </a:lnTo>
                  <a:lnTo>
                    <a:pt x="42799" y="57150"/>
                  </a:lnTo>
                  <a:close/>
                </a:path>
                <a:path w="85725" h="367029">
                  <a:moveTo>
                    <a:pt x="42545" y="0"/>
                  </a:moveTo>
                  <a:lnTo>
                    <a:pt x="0" y="85890"/>
                  </a:lnTo>
                  <a:lnTo>
                    <a:pt x="28483" y="66763"/>
                  </a:lnTo>
                  <a:lnTo>
                    <a:pt x="28448" y="57200"/>
                  </a:lnTo>
                  <a:lnTo>
                    <a:pt x="71361" y="57099"/>
                  </a:lnTo>
                  <a:lnTo>
                    <a:pt x="42545" y="0"/>
                  </a:lnTo>
                  <a:close/>
                </a:path>
                <a:path w="85725" h="367029">
                  <a:moveTo>
                    <a:pt x="71361" y="57099"/>
                  </a:moveTo>
                  <a:lnTo>
                    <a:pt x="57023" y="57099"/>
                  </a:lnTo>
                  <a:lnTo>
                    <a:pt x="57058" y="66587"/>
                  </a:lnTo>
                  <a:lnTo>
                    <a:pt x="85725" y="85559"/>
                  </a:lnTo>
                  <a:lnTo>
                    <a:pt x="71361" y="57099"/>
                  </a:lnTo>
                  <a:close/>
                </a:path>
                <a:path w="85725" h="367029">
                  <a:moveTo>
                    <a:pt x="57023" y="57099"/>
                  </a:moveTo>
                  <a:lnTo>
                    <a:pt x="28448" y="57200"/>
                  </a:lnTo>
                  <a:lnTo>
                    <a:pt x="28483" y="66763"/>
                  </a:lnTo>
                  <a:lnTo>
                    <a:pt x="42799" y="57150"/>
                  </a:lnTo>
                  <a:lnTo>
                    <a:pt x="57023" y="57150"/>
                  </a:lnTo>
                  <a:close/>
                </a:path>
                <a:path w="85725" h="367029">
                  <a:moveTo>
                    <a:pt x="57023" y="57150"/>
                  </a:moveTo>
                  <a:lnTo>
                    <a:pt x="42799" y="57150"/>
                  </a:lnTo>
                  <a:lnTo>
                    <a:pt x="57058" y="66587"/>
                  </a:lnTo>
                  <a:lnTo>
                    <a:pt x="57023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9156" y="3945635"/>
              <a:ext cx="577595" cy="23621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6397244" y="2261361"/>
            <a:ext cx="2346960" cy="121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ahoma"/>
                <a:cs typeface="Tahoma"/>
              </a:rPr>
              <a:t>Candi</a:t>
            </a:r>
            <a:r>
              <a:rPr sz="1600" b="1" spc="-114" dirty="0">
                <a:latin typeface="Tahoma"/>
                <a:cs typeface="Tahoma"/>
              </a:rPr>
              <a:t>d</a:t>
            </a:r>
            <a:r>
              <a:rPr sz="1600" b="1" spc="-150" dirty="0">
                <a:latin typeface="Tahoma"/>
                <a:cs typeface="Tahoma"/>
              </a:rPr>
              <a:t>a</a:t>
            </a:r>
            <a:r>
              <a:rPr sz="1600" b="1" spc="-85" dirty="0">
                <a:latin typeface="Tahoma"/>
                <a:cs typeface="Tahoma"/>
              </a:rPr>
              <a:t>t</a:t>
            </a:r>
            <a:r>
              <a:rPr sz="1600" b="1" spc="-100" dirty="0">
                <a:latin typeface="Tahoma"/>
                <a:cs typeface="Tahoma"/>
              </a:rPr>
              <a:t>e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cell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b="1" spc="-110" dirty="0">
                <a:latin typeface="Tahoma"/>
                <a:cs typeface="Tahoma"/>
              </a:rPr>
              <a:t>s</a:t>
            </a:r>
            <a:r>
              <a:rPr sz="1600" b="1" spc="-100" dirty="0">
                <a:latin typeface="Tahoma"/>
                <a:cs typeface="Tahoma"/>
              </a:rPr>
              <a:t>t</a:t>
            </a:r>
            <a:r>
              <a:rPr sz="1600" b="1" spc="-150" dirty="0">
                <a:latin typeface="Tahoma"/>
                <a:cs typeface="Tahoma"/>
              </a:rPr>
              <a:t>a</a:t>
            </a:r>
            <a:r>
              <a:rPr sz="1600" b="1" spc="-85" dirty="0">
                <a:latin typeface="Tahoma"/>
                <a:cs typeface="Tahoma"/>
              </a:rPr>
              <a:t>t</a:t>
            </a:r>
            <a:r>
              <a:rPr sz="1600" b="1" spc="-100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Information </a:t>
            </a:r>
            <a:r>
              <a:rPr sz="1600" spc="10" dirty="0">
                <a:latin typeface="Tahoma"/>
                <a:cs typeface="Tahoma"/>
              </a:rPr>
              <a:t>from the 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previou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E69138"/>
                </a:solidFill>
                <a:latin typeface="Tahoma"/>
                <a:cs typeface="Tahoma"/>
              </a:rPr>
              <a:t>hid</a:t>
            </a:r>
            <a:r>
              <a:rPr sz="1600" b="1" spc="-135" dirty="0">
                <a:solidFill>
                  <a:srgbClr val="E69138"/>
                </a:solidFill>
                <a:latin typeface="Tahoma"/>
                <a:cs typeface="Tahoma"/>
              </a:rPr>
              <a:t>d</a:t>
            </a:r>
            <a:r>
              <a:rPr sz="1600" b="1" spc="-114" dirty="0">
                <a:solidFill>
                  <a:srgbClr val="E69138"/>
                </a:solidFill>
                <a:latin typeface="Tahoma"/>
                <a:cs typeface="Tahoma"/>
              </a:rPr>
              <a:t>en</a:t>
            </a:r>
            <a:r>
              <a:rPr sz="1600" b="1" spc="-5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E69138"/>
                </a:solidFill>
                <a:latin typeface="Tahoma"/>
                <a:cs typeface="Tahoma"/>
              </a:rPr>
              <a:t>s</a:t>
            </a:r>
            <a:r>
              <a:rPr sz="1600" b="1" spc="-85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50" dirty="0">
                <a:solidFill>
                  <a:srgbClr val="E69138"/>
                </a:solidFill>
                <a:latin typeface="Tahoma"/>
                <a:cs typeface="Tahoma"/>
              </a:rPr>
              <a:t>a</a:t>
            </a:r>
            <a:r>
              <a:rPr sz="1600" b="1" spc="-85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E69138"/>
                </a:solidFill>
                <a:latin typeface="Tahoma"/>
                <a:cs typeface="Tahoma"/>
              </a:rPr>
              <a:t>e</a:t>
            </a:r>
            <a:r>
              <a:rPr sz="1600" b="1" spc="-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and  </a:t>
            </a:r>
            <a:r>
              <a:rPr sz="1600" spc="5" dirty="0">
                <a:latin typeface="Tahoma"/>
                <a:cs typeface="Tahoma"/>
              </a:rPr>
              <a:t>current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A64D79"/>
                </a:solidFill>
                <a:latin typeface="Tahoma"/>
                <a:cs typeface="Tahoma"/>
              </a:rPr>
              <a:t>input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11751" y="4011549"/>
            <a:ext cx="1394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latin typeface="Tahoma"/>
                <a:cs typeface="Tahoma"/>
              </a:rPr>
              <a:t>T</a:t>
            </a:r>
            <a:r>
              <a:rPr sz="1600" b="1" spc="-80" dirty="0">
                <a:latin typeface="Tahoma"/>
                <a:cs typeface="Tahoma"/>
              </a:rPr>
              <a:t>a</a:t>
            </a:r>
            <a:r>
              <a:rPr sz="1600" b="1" spc="-125" dirty="0">
                <a:latin typeface="Tahoma"/>
                <a:cs typeface="Tahoma"/>
              </a:rPr>
              <a:t>nh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Shrink</a:t>
            </a:r>
            <a:r>
              <a:rPr sz="1600" spc="-20" dirty="0">
                <a:latin typeface="Tahoma"/>
                <a:cs typeface="Tahoma"/>
              </a:rPr>
              <a:t>s  </a:t>
            </a:r>
            <a:r>
              <a:rPr sz="1600" spc="-15" dirty="0">
                <a:latin typeface="Tahoma"/>
                <a:cs typeface="Tahoma"/>
              </a:rPr>
              <a:t>argument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05070" y="4499254"/>
            <a:ext cx="1605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Tahoma"/>
                <a:cs typeface="Tahoma"/>
              </a:rPr>
              <a:t>between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-1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and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05015" y="4056888"/>
            <a:ext cx="2609215" cy="6769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1600" b="1" spc="45" dirty="0">
                <a:latin typeface="Tahoma"/>
                <a:cs typeface="Tahoma"/>
              </a:rPr>
              <a:t>O</a:t>
            </a:r>
            <a:r>
              <a:rPr sz="1600" b="1" spc="-85" dirty="0">
                <a:latin typeface="Tahoma"/>
                <a:cs typeface="Tahoma"/>
              </a:rPr>
              <a:t>t</a:t>
            </a:r>
            <a:r>
              <a:rPr sz="1600" b="1" spc="-110" dirty="0">
                <a:latin typeface="Tahoma"/>
                <a:cs typeface="Tahoma"/>
              </a:rPr>
              <a:t>her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spc="-110" dirty="0">
                <a:latin typeface="Tahoma"/>
                <a:cs typeface="Tahoma"/>
              </a:rPr>
              <a:t>ac</a:t>
            </a:r>
            <a:r>
              <a:rPr sz="1600" b="1" spc="-85" dirty="0">
                <a:latin typeface="Tahoma"/>
                <a:cs typeface="Tahoma"/>
              </a:rPr>
              <a:t>tivati</a:t>
            </a:r>
            <a:r>
              <a:rPr sz="1600" b="1" spc="-125" dirty="0">
                <a:latin typeface="Tahoma"/>
                <a:cs typeface="Tahoma"/>
              </a:rPr>
              <a:t>ons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c</a:t>
            </a:r>
            <a:r>
              <a:rPr sz="1600" b="1" spc="-90" dirty="0">
                <a:latin typeface="Tahoma"/>
                <a:cs typeface="Tahoma"/>
              </a:rPr>
              <a:t>o</a:t>
            </a:r>
            <a:r>
              <a:rPr sz="1600" b="1" spc="-105" dirty="0">
                <a:latin typeface="Tahoma"/>
                <a:cs typeface="Tahoma"/>
              </a:rPr>
              <a:t>uld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b="1" spc="-114" dirty="0">
                <a:latin typeface="Tahoma"/>
                <a:cs typeface="Tahoma"/>
              </a:rPr>
              <a:t>b</a:t>
            </a:r>
            <a:r>
              <a:rPr sz="1600" b="1" spc="-100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</a:pPr>
            <a:r>
              <a:rPr sz="1600" b="1" spc="-114" dirty="0">
                <a:latin typeface="Tahoma"/>
                <a:cs typeface="Tahoma"/>
              </a:rPr>
              <a:t>used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61353" y="4353051"/>
            <a:ext cx="344170" cy="86360"/>
          </a:xfrm>
          <a:custGeom>
            <a:avLst/>
            <a:gdLst/>
            <a:ahLst/>
            <a:cxnLst/>
            <a:rect l="l" t="t" r="r" b="b"/>
            <a:pathLst>
              <a:path w="344170" h="86360">
                <a:moveTo>
                  <a:pt x="258317" y="0"/>
                </a:moveTo>
                <a:lnTo>
                  <a:pt x="277421" y="28697"/>
                </a:lnTo>
                <a:lnTo>
                  <a:pt x="286892" y="28701"/>
                </a:lnTo>
                <a:lnTo>
                  <a:pt x="286892" y="57276"/>
                </a:lnTo>
                <a:lnTo>
                  <a:pt x="277325" y="57276"/>
                </a:lnTo>
                <a:lnTo>
                  <a:pt x="258317" y="85788"/>
                </a:lnTo>
                <a:lnTo>
                  <a:pt x="315340" y="57276"/>
                </a:lnTo>
                <a:lnTo>
                  <a:pt x="286892" y="57276"/>
                </a:lnTo>
                <a:lnTo>
                  <a:pt x="315349" y="57272"/>
                </a:lnTo>
                <a:lnTo>
                  <a:pt x="344042" y="42925"/>
                </a:lnTo>
                <a:lnTo>
                  <a:pt x="258317" y="0"/>
                </a:lnTo>
                <a:close/>
              </a:path>
              <a:path w="344170" h="86360">
                <a:moveTo>
                  <a:pt x="286892" y="42925"/>
                </a:moveTo>
                <a:lnTo>
                  <a:pt x="277328" y="57272"/>
                </a:lnTo>
                <a:lnTo>
                  <a:pt x="286892" y="57276"/>
                </a:lnTo>
                <a:lnTo>
                  <a:pt x="286892" y="42925"/>
                </a:lnTo>
                <a:close/>
              </a:path>
              <a:path w="344170" h="86360">
                <a:moveTo>
                  <a:pt x="0" y="28574"/>
                </a:moveTo>
                <a:lnTo>
                  <a:pt x="0" y="57149"/>
                </a:lnTo>
                <a:lnTo>
                  <a:pt x="277328" y="57272"/>
                </a:lnTo>
                <a:lnTo>
                  <a:pt x="286892" y="42925"/>
                </a:lnTo>
                <a:lnTo>
                  <a:pt x="277421" y="28697"/>
                </a:lnTo>
                <a:lnTo>
                  <a:pt x="0" y="28574"/>
                </a:lnTo>
                <a:close/>
              </a:path>
              <a:path w="344170" h="86360">
                <a:moveTo>
                  <a:pt x="277421" y="28697"/>
                </a:moveTo>
                <a:lnTo>
                  <a:pt x="286892" y="42925"/>
                </a:lnTo>
                <a:lnTo>
                  <a:pt x="286892" y="28701"/>
                </a:lnTo>
                <a:lnTo>
                  <a:pt x="277421" y="28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88111" y="3840937"/>
            <a:ext cx="1076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400" spc="2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91231" y="4487367"/>
            <a:ext cx="438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64D79"/>
                </a:solidFill>
                <a:latin typeface="Tahoma"/>
                <a:cs typeface="Tahoma"/>
              </a:rPr>
              <a:t>Input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830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 txBox="1"/>
          <p:nvPr/>
        </p:nvSpPr>
        <p:spPr>
          <a:xfrm>
            <a:off x="2491231" y="4487367"/>
            <a:ext cx="438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64D79"/>
                </a:solidFill>
                <a:latin typeface="Tahoma"/>
                <a:cs typeface="Tahoma"/>
              </a:rPr>
              <a:t>Input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650" y="1844833"/>
            <a:ext cx="521525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664"/>
              </a:lnSpc>
            </a:pPr>
            <a:r>
              <a:rPr sz="1400" spc="35" dirty="0">
                <a:solidFill>
                  <a:srgbClr val="6AA84F"/>
                </a:solidFill>
                <a:latin typeface="Tahoma"/>
                <a:cs typeface="Tahoma"/>
              </a:rPr>
              <a:t>Output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olidFill>
                  <a:srgbClr val="E69138"/>
                </a:solidFill>
                <a:latin typeface="Tahoma"/>
                <a:cs typeface="Tahoma"/>
              </a:rPr>
              <a:t>Cel</a:t>
            </a:r>
            <a:r>
              <a:rPr sz="1400" spc="10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4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 dirty="0">
              <a:latin typeface="Tahoma"/>
              <a:cs typeface="Tahoma"/>
            </a:endParaRPr>
          </a:p>
          <a:p>
            <a:pPr marL="1386205">
              <a:lnSpc>
                <a:spcPct val="100000"/>
              </a:lnSpc>
              <a:spcBef>
                <a:spcPts val="670"/>
              </a:spcBef>
              <a:tabLst>
                <a:tab pos="2764155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2000" b="1" spc="-475" dirty="0">
                <a:latin typeface="Tahoma"/>
                <a:cs typeface="Tahoma"/>
              </a:rPr>
              <a:t>+</a:t>
            </a:r>
            <a:endParaRPr sz="2000" dirty="0">
              <a:latin typeface="Tahoma"/>
              <a:cs typeface="Tahoma"/>
            </a:endParaRPr>
          </a:p>
          <a:p>
            <a:pPr marR="1456690" algn="r">
              <a:lnSpc>
                <a:spcPct val="100000"/>
              </a:lnSpc>
              <a:spcBef>
                <a:spcPts val="1000"/>
              </a:spcBef>
            </a:pPr>
            <a:r>
              <a:rPr sz="500" dirty="0">
                <a:latin typeface="Tahoma"/>
                <a:cs typeface="Tahoma"/>
              </a:rPr>
              <a:t>tanh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 dirty="0">
              <a:latin typeface="Tahoma"/>
              <a:cs typeface="Tahoma"/>
            </a:endParaRPr>
          </a:p>
          <a:p>
            <a:pPr marL="2769235">
              <a:lnSpc>
                <a:spcPct val="100000"/>
              </a:lnSpc>
              <a:tabLst>
                <a:tab pos="3488054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3000" b="1" spc="-247" baseline="-13888" dirty="0">
                <a:latin typeface="Tahoma"/>
                <a:cs typeface="Tahoma"/>
              </a:rPr>
              <a:t>x</a:t>
            </a:r>
            <a:endParaRPr sz="3000" baseline="-13888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ahoma"/>
              <a:cs typeface="Tahoma"/>
            </a:endParaRPr>
          </a:p>
          <a:p>
            <a:pPr marL="748665" algn="ctr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Tahoma"/>
                <a:cs typeface="Tahoma"/>
              </a:rPr>
              <a:t>tanh</a:t>
            </a:r>
          </a:p>
        </p:txBody>
      </p:sp>
      <p:grpSp>
        <p:nvGrpSpPr>
          <p:cNvPr id="69" name="object 69"/>
          <p:cNvGrpSpPr/>
          <p:nvPr/>
        </p:nvGrpSpPr>
        <p:grpSpPr>
          <a:xfrm>
            <a:off x="533400" y="3896677"/>
            <a:ext cx="3185795" cy="915035"/>
            <a:chOff x="312420" y="3332797"/>
            <a:chExt cx="3185795" cy="915035"/>
          </a:xfrm>
        </p:grpSpPr>
        <p:sp>
          <p:nvSpPr>
            <p:cNvPr id="70" name="object 70"/>
            <p:cNvSpPr/>
            <p:nvPr/>
          </p:nvSpPr>
          <p:spPr>
            <a:xfrm>
              <a:off x="2846831" y="3337559"/>
              <a:ext cx="646430" cy="4445"/>
            </a:xfrm>
            <a:custGeom>
              <a:avLst/>
              <a:gdLst/>
              <a:ahLst/>
              <a:cxnLst/>
              <a:rect l="l" t="t" r="r" b="b"/>
              <a:pathLst>
                <a:path w="646429" h="4445">
                  <a:moveTo>
                    <a:pt x="0" y="0"/>
                  </a:moveTo>
                  <a:lnTo>
                    <a:pt x="646048" y="39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3622547"/>
              <a:ext cx="577596" cy="23774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90778" y="3699255"/>
              <a:ext cx="362585" cy="85725"/>
            </a:xfrm>
            <a:custGeom>
              <a:avLst/>
              <a:gdLst/>
              <a:ahLst/>
              <a:cxnLst/>
              <a:rect l="l" t="t" r="r" b="b"/>
              <a:pathLst>
                <a:path w="362584" h="85725">
                  <a:moveTo>
                    <a:pt x="305244" y="42926"/>
                  </a:moveTo>
                  <a:lnTo>
                    <a:pt x="276669" y="85725"/>
                  </a:lnTo>
                  <a:lnTo>
                    <a:pt x="333904" y="57150"/>
                  </a:lnTo>
                  <a:lnTo>
                    <a:pt x="305244" y="57150"/>
                  </a:lnTo>
                  <a:lnTo>
                    <a:pt x="305244" y="42926"/>
                  </a:lnTo>
                  <a:close/>
                </a:path>
                <a:path w="362584" h="85725">
                  <a:moveTo>
                    <a:pt x="29569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95747" y="57150"/>
                  </a:lnTo>
                  <a:lnTo>
                    <a:pt x="305244" y="42926"/>
                  </a:lnTo>
                  <a:lnTo>
                    <a:pt x="295691" y="28575"/>
                  </a:lnTo>
                  <a:close/>
                </a:path>
                <a:path w="362584" h="85725">
                  <a:moveTo>
                    <a:pt x="333734" y="28575"/>
                  </a:moveTo>
                  <a:lnTo>
                    <a:pt x="305244" y="28575"/>
                  </a:lnTo>
                  <a:lnTo>
                    <a:pt x="305244" y="57150"/>
                  </a:lnTo>
                  <a:lnTo>
                    <a:pt x="333904" y="57150"/>
                  </a:lnTo>
                  <a:lnTo>
                    <a:pt x="362394" y="42926"/>
                  </a:lnTo>
                  <a:lnTo>
                    <a:pt x="333734" y="28575"/>
                  </a:lnTo>
                  <a:close/>
                </a:path>
                <a:path w="362584" h="85725">
                  <a:moveTo>
                    <a:pt x="276669" y="0"/>
                  </a:moveTo>
                  <a:lnTo>
                    <a:pt x="305244" y="42926"/>
                  </a:lnTo>
                  <a:lnTo>
                    <a:pt x="305244" y="28575"/>
                  </a:lnTo>
                  <a:lnTo>
                    <a:pt x="333734" y="28575"/>
                  </a:lnTo>
                  <a:lnTo>
                    <a:pt x="27666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4158" y="3742181"/>
              <a:ext cx="1911350" cy="1270"/>
            </a:xfrm>
            <a:custGeom>
              <a:avLst/>
              <a:gdLst/>
              <a:ahLst/>
              <a:cxnLst/>
              <a:rect l="l" t="t" r="r" b="b"/>
              <a:pathLst>
                <a:path w="1911350" h="1270">
                  <a:moveTo>
                    <a:pt x="0" y="0"/>
                  </a:moveTo>
                  <a:lnTo>
                    <a:pt x="1911350" y="114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11173" y="3472433"/>
              <a:ext cx="1703070" cy="544830"/>
            </a:xfrm>
            <a:custGeom>
              <a:avLst/>
              <a:gdLst/>
              <a:ahLst/>
              <a:cxnLst/>
              <a:rect l="l" t="t" r="r" b="b"/>
              <a:pathLst>
                <a:path w="1703070" h="544829">
                  <a:moveTo>
                    <a:pt x="85725" y="358267"/>
                  </a:moveTo>
                  <a:lnTo>
                    <a:pt x="71348" y="329819"/>
                  </a:lnTo>
                  <a:lnTo>
                    <a:pt x="42545" y="272796"/>
                  </a:lnTo>
                  <a:lnTo>
                    <a:pt x="0" y="358648"/>
                  </a:lnTo>
                  <a:lnTo>
                    <a:pt x="28486" y="339547"/>
                  </a:lnTo>
                  <a:lnTo>
                    <a:pt x="29464" y="544652"/>
                  </a:lnTo>
                  <a:lnTo>
                    <a:pt x="58039" y="544537"/>
                  </a:lnTo>
                  <a:lnTo>
                    <a:pt x="57061" y="339369"/>
                  </a:lnTo>
                  <a:lnTo>
                    <a:pt x="85725" y="358267"/>
                  </a:lnTo>
                  <a:close/>
                </a:path>
                <a:path w="1703070" h="544829">
                  <a:moveTo>
                    <a:pt x="1702689" y="85598"/>
                  </a:moveTo>
                  <a:lnTo>
                    <a:pt x="1688261" y="57023"/>
                  </a:lnTo>
                  <a:lnTo>
                    <a:pt x="1659509" y="0"/>
                  </a:lnTo>
                  <a:lnTo>
                    <a:pt x="1616964" y="85852"/>
                  </a:lnTo>
                  <a:lnTo>
                    <a:pt x="1645450" y="66751"/>
                  </a:lnTo>
                  <a:lnTo>
                    <a:pt x="1645640" y="66624"/>
                  </a:lnTo>
                  <a:lnTo>
                    <a:pt x="1645539" y="85852"/>
                  </a:lnTo>
                  <a:lnTo>
                    <a:pt x="1646428" y="271907"/>
                  </a:lnTo>
                  <a:lnTo>
                    <a:pt x="1675003" y="271780"/>
                  </a:lnTo>
                  <a:lnTo>
                    <a:pt x="1674025" y="66611"/>
                  </a:lnTo>
                  <a:lnTo>
                    <a:pt x="1702689" y="85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11172" y="3880865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42799" y="57150"/>
                  </a:moveTo>
                  <a:lnTo>
                    <a:pt x="28483" y="66763"/>
                  </a:lnTo>
                  <a:lnTo>
                    <a:pt x="29590" y="366585"/>
                  </a:lnTo>
                  <a:lnTo>
                    <a:pt x="58165" y="366483"/>
                  </a:lnTo>
                  <a:lnTo>
                    <a:pt x="57058" y="66587"/>
                  </a:lnTo>
                  <a:lnTo>
                    <a:pt x="42799" y="57150"/>
                  </a:lnTo>
                  <a:close/>
                </a:path>
                <a:path w="85725" h="367029">
                  <a:moveTo>
                    <a:pt x="42545" y="0"/>
                  </a:moveTo>
                  <a:lnTo>
                    <a:pt x="0" y="85890"/>
                  </a:lnTo>
                  <a:lnTo>
                    <a:pt x="28483" y="66763"/>
                  </a:lnTo>
                  <a:lnTo>
                    <a:pt x="28448" y="57200"/>
                  </a:lnTo>
                  <a:lnTo>
                    <a:pt x="71361" y="57099"/>
                  </a:lnTo>
                  <a:lnTo>
                    <a:pt x="42545" y="0"/>
                  </a:lnTo>
                  <a:close/>
                </a:path>
                <a:path w="85725" h="367029">
                  <a:moveTo>
                    <a:pt x="71361" y="57099"/>
                  </a:moveTo>
                  <a:lnTo>
                    <a:pt x="57023" y="57099"/>
                  </a:lnTo>
                  <a:lnTo>
                    <a:pt x="57058" y="66587"/>
                  </a:lnTo>
                  <a:lnTo>
                    <a:pt x="85725" y="85559"/>
                  </a:lnTo>
                  <a:lnTo>
                    <a:pt x="71361" y="57099"/>
                  </a:lnTo>
                  <a:close/>
                </a:path>
                <a:path w="85725" h="367029">
                  <a:moveTo>
                    <a:pt x="57023" y="57099"/>
                  </a:moveTo>
                  <a:lnTo>
                    <a:pt x="28448" y="57200"/>
                  </a:lnTo>
                  <a:lnTo>
                    <a:pt x="28483" y="66763"/>
                  </a:lnTo>
                  <a:lnTo>
                    <a:pt x="42799" y="57150"/>
                  </a:lnTo>
                  <a:lnTo>
                    <a:pt x="57023" y="57150"/>
                  </a:lnTo>
                  <a:close/>
                </a:path>
                <a:path w="85725" h="367029">
                  <a:moveTo>
                    <a:pt x="57023" y="57150"/>
                  </a:moveTo>
                  <a:lnTo>
                    <a:pt x="42799" y="57150"/>
                  </a:lnTo>
                  <a:lnTo>
                    <a:pt x="57058" y="66587"/>
                  </a:lnTo>
                  <a:lnTo>
                    <a:pt x="57023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156" y="3945635"/>
              <a:ext cx="577595" cy="236219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7774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125" dirty="0"/>
              <a:t>New</a:t>
            </a:r>
            <a:r>
              <a:rPr lang="en-GB" spc="-195" dirty="0"/>
              <a:t> </a:t>
            </a:r>
            <a:r>
              <a:rPr lang="en-GB" spc="55" dirty="0"/>
              <a:t>Cell</a:t>
            </a:r>
            <a:r>
              <a:rPr lang="en-GB" spc="-185" dirty="0"/>
              <a:t> </a:t>
            </a:r>
            <a:r>
              <a:rPr lang="en-GB" dirty="0"/>
              <a:t>State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545591" y="1765554"/>
            <a:ext cx="5417820" cy="2675890"/>
            <a:chOff x="324611" y="1201674"/>
            <a:chExt cx="5417820" cy="2675890"/>
          </a:xfrm>
        </p:grpSpPr>
        <p:sp>
          <p:nvSpPr>
            <p:cNvPr id="5" name="object 5"/>
            <p:cNvSpPr/>
            <p:nvPr/>
          </p:nvSpPr>
          <p:spPr>
            <a:xfrm>
              <a:off x="36126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26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7996" y="3259836"/>
              <a:ext cx="219455" cy="188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9644" y="3378708"/>
              <a:ext cx="77724" cy="70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64158" y="3742181"/>
              <a:ext cx="2628900" cy="0"/>
            </a:xfrm>
            <a:custGeom>
              <a:avLst/>
              <a:gdLst/>
              <a:ahLst/>
              <a:cxnLst/>
              <a:rect l="l" t="t" r="r" b="b"/>
              <a:pathLst>
                <a:path w="2628900">
                  <a:moveTo>
                    <a:pt x="0" y="0"/>
                  </a:moveTo>
                  <a:lnTo>
                    <a:pt x="26289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5559" y="3448050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94005"/>
                  </a:lnTo>
                  <a:lnTo>
                    <a:pt x="57276" y="294005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9227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159258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8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9227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8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8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5559" y="3088386"/>
              <a:ext cx="85725" cy="1733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9688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551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551688" y="190500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688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0" y="190500"/>
                  </a:moveTo>
                  <a:lnTo>
                    <a:pt x="551688" y="190500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5803" y="2383536"/>
              <a:ext cx="219455" cy="1874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99688" y="24780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1941" y="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5559" y="2571750"/>
              <a:ext cx="85725" cy="1733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1656" y="2236470"/>
              <a:ext cx="85725" cy="1469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1990" y="2873375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4172" y="0"/>
                  </a:moveTo>
                  <a:lnTo>
                    <a:pt x="633249" y="28573"/>
                  </a:lnTo>
                  <a:lnTo>
                    <a:pt x="642747" y="28575"/>
                  </a:lnTo>
                  <a:lnTo>
                    <a:pt x="642747" y="57150"/>
                  </a:lnTo>
                  <a:lnTo>
                    <a:pt x="633193" y="57150"/>
                  </a:lnTo>
                  <a:lnTo>
                    <a:pt x="614172" y="85725"/>
                  </a:lnTo>
                  <a:lnTo>
                    <a:pt x="671237" y="57150"/>
                  </a:lnTo>
                  <a:lnTo>
                    <a:pt x="642747" y="57150"/>
                  </a:lnTo>
                  <a:lnTo>
                    <a:pt x="671241" y="57148"/>
                  </a:lnTo>
                  <a:lnTo>
                    <a:pt x="699897" y="42799"/>
                  </a:lnTo>
                  <a:lnTo>
                    <a:pt x="614172" y="0"/>
                  </a:lnTo>
                  <a:close/>
                </a:path>
                <a:path w="700404" h="85725">
                  <a:moveTo>
                    <a:pt x="642747" y="42799"/>
                  </a:moveTo>
                  <a:lnTo>
                    <a:pt x="633195" y="57148"/>
                  </a:lnTo>
                  <a:lnTo>
                    <a:pt x="642747" y="57150"/>
                  </a:lnTo>
                  <a:lnTo>
                    <a:pt x="642747" y="42799"/>
                  </a:lnTo>
                  <a:close/>
                </a:path>
                <a:path w="700404" h="85725">
                  <a:moveTo>
                    <a:pt x="0" y="28448"/>
                  </a:moveTo>
                  <a:lnTo>
                    <a:pt x="0" y="57023"/>
                  </a:lnTo>
                  <a:lnTo>
                    <a:pt x="633195" y="57148"/>
                  </a:lnTo>
                  <a:lnTo>
                    <a:pt x="642747" y="42799"/>
                  </a:lnTo>
                  <a:lnTo>
                    <a:pt x="633249" y="28573"/>
                  </a:lnTo>
                  <a:lnTo>
                    <a:pt x="0" y="28448"/>
                  </a:lnTo>
                  <a:close/>
                </a:path>
                <a:path w="700404" h="85725">
                  <a:moveTo>
                    <a:pt x="633249" y="28573"/>
                  </a:moveTo>
                  <a:lnTo>
                    <a:pt x="642747" y="42799"/>
                  </a:lnTo>
                  <a:lnTo>
                    <a:pt x="642747" y="28575"/>
                  </a:lnTo>
                  <a:lnTo>
                    <a:pt x="633249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0744" y="2802636"/>
              <a:ext cx="551688" cy="2270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8506" y="2873375"/>
              <a:ext cx="434340" cy="85725"/>
            </a:xfrm>
            <a:custGeom>
              <a:avLst/>
              <a:gdLst/>
              <a:ahLst/>
              <a:cxnLst/>
              <a:rect l="l" t="t" r="r" b="b"/>
              <a:pathLst>
                <a:path w="434339" h="85725">
                  <a:moveTo>
                    <a:pt x="348615" y="0"/>
                  </a:moveTo>
                  <a:lnTo>
                    <a:pt x="367691" y="28571"/>
                  </a:lnTo>
                  <a:lnTo>
                    <a:pt x="377190" y="28575"/>
                  </a:lnTo>
                  <a:lnTo>
                    <a:pt x="377190" y="57150"/>
                  </a:lnTo>
                  <a:lnTo>
                    <a:pt x="367636" y="57150"/>
                  </a:lnTo>
                  <a:lnTo>
                    <a:pt x="348615" y="85725"/>
                  </a:lnTo>
                  <a:lnTo>
                    <a:pt x="405680" y="57150"/>
                  </a:lnTo>
                  <a:lnTo>
                    <a:pt x="377190" y="57150"/>
                  </a:lnTo>
                  <a:lnTo>
                    <a:pt x="405686" y="57146"/>
                  </a:lnTo>
                  <a:lnTo>
                    <a:pt x="434340" y="42799"/>
                  </a:lnTo>
                  <a:lnTo>
                    <a:pt x="348615" y="0"/>
                  </a:lnTo>
                  <a:close/>
                </a:path>
                <a:path w="434339" h="85725">
                  <a:moveTo>
                    <a:pt x="377190" y="42799"/>
                  </a:moveTo>
                  <a:lnTo>
                    <a:pt x="367638" y="57146"/>
                  </a:lnTo>
                  <a:lnTo>
                    <a:pt x="377190" y="57150"/>
                  </a:lnTo>
                  <a:lnTo>
                    <a:pt x="377190" y="42799"/>
                  </a:lnTo>
                  <a:close/>
                </a:path>
                <a:path w="434339" h="85725">
                  <a:moveTo>
                    <a:pt x="0" y="28448"/>
                  </a:moveTo>
                  <a:lnTo>
                    <a:pt x="0" y="57023"/>
                  </a:lnTo>
                  <a:lnTo>
                    <a:pt x="367638" y="57146"/>
                  </a:lnTo>
                  <a:lnTo>
                    <a:pt x="377190" y="42799"/>
                  </a:lnTo>
                  <a:lnTo>
                    <a:pt x="367691" y="28571"/>
                  </a:lnTo>
                  <a:lnTo>
                    <a:pt x="0" y="28448"/>
                  </a:lnTo>
                  <a:close/>
                </a:path>
                <a:path w="434339" h="85725">
                  <a:moveTo>
                    <a:pt x="367691" y="28571"/>
                  </a:moveTo>
                  <a:lnTo>
                    <a:pt x="377190" y="42799"/>
                  </a:lnTo>
                  <a:lnTo>
                    <a:pt x="377190" y="28575"/>
                  </a:lnTo>
                  <a:lnTo>
                    <a:pt x="367691" y="28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0465" y="2199005"/>
              <a:ext cx="677545" cy="85725"/>
            </a:xfrm>
            <a:custGeom>
              <a:avLst/>
              <a:gdLst/>
              <a:ahLst/>
              <a:cxnLst/>
              <a:rect l="l" t="t" r="r" b="b"/>
              <a:pathLst>
                <a:path w="677545" h="85725">
                  <a:moveTo>
                    <a:pt x="591566" y="0"/>
                  </a:moveTo>
                  <a:lnTo>
                    <a:pt x="610476" y="28662"/>
                  </a:lnTo>
                  <a:lnTo>
                    <a:pt x="620013" y="28701"/>
                  </a:lnTo>
                  <a:lnTo>
                    <a:pt x="619887" y="57276"/>
                  </a:lnTo>
                  <a:lnTo>
                    <a:pt x="610262" y="57276"/>
                  </a:lnTo>
                  <a:lnTo>
                    <a:pt x="591185" y="85725"/>
                  </a:lnTo>
                  <a:lnTo>
                    <a:pt x="648590" y="57276"/>
                  </a:lnTo>
                  <a:lnTo>
                    <a:pt x="619887" y="57276"/>
                  </a:lnTo>
                  <a:lnTo>
                    <a:pt x="648669" y="57237"/>
                  </a:lnTo>
                  <a:lnTo>
                    <a:pt x="677037" y="43180"/>
                  </a:lnTo>
                  <a:lnTo>
                    <a:pt x="591566" y="0"/>
                  </a:lnTo>
                  <a:close/>
                </a:path>
                <a:path w="677545" h="85725">
                  <a:moveTo>
                    <a:pt x="610476" y="28662"/>
                  </a:moveTo>
                  <a:lnTo>
                    <a:pt x="619887" y="42925"/>
                  </a:lnTo>
                  <a:lnTo>
                    <a:pt x="610289" y="57237"/>
                  </a:lnTo>
                  <a:lnTo>
                    <a:pt x="619887" y="57276"/>
                  </a:lnTo>
                  <a:lnTo>
                    <a:pt x="620013" y="28701"/>
                  </a:lnTo>
                  <a:lnTo>
                    <a:pt x="610476" y="28662"/>
                  </a:lnTo>
                  <a:close/>
                </a:path>
                <a:path w="677545" h="85725">
                  <a:moveTo>
                    <a:pt x="0" y="26162"/>
                  </a:moveTo>
                  <a:lnTo>
                    <a:pt x="0" y="54737"/>
                  </a:lnTo>
                  <a:lnTo>
                    <a:pt x="610289" y="57237"/>
                  </a:lnTo>
                  <a:lnTo>
                    <a:pt x="619887" y="42925"/>
                  </a:lnTo>
                  <a:lnTo>
                    <a:pt x="610476" y="28662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9408" y="2116836"/>
              <a:ext cx="551688" cy="2407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64914" y="2036826"/>
              <a:ext cx="2540" cy="367665"/>
            </a:xfrm>
            <a:custGeom>
              <a:avLst/>
              <a:gdLst/>
              <a:ahLst/>
              <a:cxnLst/>
              <a:rect l="l" t="t" r="r" b="b"/>
              <a:pathLst>
                <a:path w="2539" h="367664">
                  <a:moveTo>
                    <a:pt x="0" y="367538"/>
                  </a:moveTo>
                  <a:lnTo>
                    <a:pt x="2159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792" y="3729990"/>
              <a:ext cx="85725" cy="14702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09522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9522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875" y="3259836"/>
              <a:ext cx="219456" cy="188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6523" y="3378708"/>
              <a:ext cx="77724" cy="701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42439" y="3449574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6" y="57150"/>
                  </a:moveTo>
                  <a:lnTo>
                    <a:pt x="28659" y="66646"/>
                  </a:lnTo>
                  <a:lnTo>
                    <a:pt x="28575" y="294004"/>
                  </a:lnTo>
                  <a:lnTo>
                    <a:pt x="57150" y="294004"/>
                  </a:lnTo>
                  <a:lnTo>
                    <a:pt x="57150" y="66646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42926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6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6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6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159257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7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7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7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6985" y="2195576"/>
              <a:ext cx="389890" cy="85725"/>
            </a:xfrm>
            <a:custGeom>
              <a:avLst/>
              <a:gdLst/>
              <a:ahLst/>
              <a:cxnLst/>
              <a:rect l="l" t="t" r="r" b="b"/>
              <a:pathLst>
                <a:path w="389890" h="85725">
                  <a:moveTo>
                    <a:pt x="361518" y="28448"/>
                  </a:moveTo>
                  <a:lnTo>
                    <a:pt x="332600" y="28448"/>
                  </a:lnTo>
                  <a:lnTo>
                    <a:pt x="332752" y="57023"/>
                  </a:lnTo>
                  <a:lnTo>
                    <a:pt x="323194" y="57074"/>
                  </a:lnTo>
                  <a:lnTo>
                    <a:pt x="304330" y="85725"/>
                  </a:lnTo>
                  <a:lnTo>
                    <a:pt x="389826" y="42418"/>
                  </a:lnTo>
                  <a:lnTo>
                    <a:pt x="361518" y="28448"/>
                  </a:lnTo>
                  <a:close/>
                </a:path>
                <a:path w="389890" h="85725">
                  <a:moveTo>
                    <a:pt x="323109" y="28498"/>
                  </a:moveTo>
                  <a:lnTo>
                    <a:pt x="0" y="30225"/>
                  </a:lnTo>
                  <a:lnTo>
                    <a:pt x="152" y="58800"/>
                  </a:lnTo>
                  <a:lnTo>
                    <a:pt x="323194" y="57074"/>
                  </a:lnTo>
                  <a:lnTo>
                    <a:pt x="332676" y="42671"/>
                  </a:lnTo>
                  <a:lnTo>
                    <a:pt x="323109" y="28498"/>
                  </a:lnTo>
                  <a:close/>
                </a:path>
                <a:path w="389890" h="85725">
                  <a:moveTo>
                    <a:pt x="332676" y="42672"/>
                  </a:moveTo>
                  <a:lnTo>
                    <a:pt x="323194" y="57074"/>
                  </a:lnTo>
                  <a:lnTo>
                    <a:pt x="332752" y="57023"/>
                  </a:lnTo>
                  <a:lnTo>
                    <a:pt x="332676" y="42672"/>
                  </a:lnTo>
                  <a:close/>
                </a:path>
                <a:path w="389890" h="85725">
                  <a:moveTo>
                    <a:pt x="332600" y="28448"/>
                  </a:moveTo>
                  <a:lnTo>
                    <a:pt x="323109" y="28498"/>
                  </a:lnTo>
                  <a:lnTo>
                    <a:pt x="332676" y="42671"/>
                  </a:lnTo>
                  <a:lnTo>
                    <a:pt x="332600" y="28448"/>
                  </a:lnTo>
                  <a:close/>
                </a:path>
                <a:path w="389890" h="85725">
                  <a:moveTo>
                    <a:pt x="303872" y="0"/>
                  </a:moveTo>
                  <a:lnTo>
                    <a:pt x="323109" y="28498"/>
                  </a:lnTo>
                  <a:lnTo>
                    <a:pt x="361518" y="28448"/>
                  </a:lnTo>
                  <a:lnTo>
                    <a:pt x="30387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611" y="2119884"/>
              <a:ext cx="551688" cy="24079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59586" y="2195067"/>
              <a:ext cx="1755139" cy="86995"/>
            </a:xfrm>
            <a:custGeom>
              <a:avLst/>
              <a:gdLst/>
              <a:ahLst/>
              <a:cxnLst/>
              <a:rect l="l" t="t" r="r" b="b"/>
              <a:pathLst>
                <a:path w="1755139" h="86994">
                  <a:moveTo>
                    <a:pt x="369684" y="42926"/>
                  </a:moveTo>
                  <a:lnTo>
                    <a:pt x="341033" y="28575"/>
                  </a:lnTo>
                  <a:lnTo>
                    <a:pt x="283972" y="0"/>
                  </a:lnTo>
                  <a:lnTo>
                    <a:pt x="302983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303047" y="57150"/>
                  </a:lnTo>
                  <a:lnTo>
                    <a:pt x="283972" y="85725"/>
                  </a:lnTo>
                  <a:lnTo>
                    <a:pt x="341198" y="57150"/>
                  </a:lnTo>
                  <a:lnTo>
                    <a:pt x="369684" y="42926"/>
                  </a:lnTo>
                  <a:close/>
                </a:path>
                <a:path w="1755139" h="86994">
                  <a:moveTo>
                    <a:pt x="1754759" y="43815"/>
                  </a:moveTo>
                  <a:lnTo>
                    <a:pt x="1669034" y="889"/>
                  </a:lnTo>
                  <a:lnTo>
                    <a:pt x="1688045" y="29464"/>
                  </a:lnTo>
                  <a:lnTo>
                    <a:pt x="688848" y="28575"/>
                  </a:lnTo>
                  <a:lnTo>
                    <a:pt x="688848" y="57150"/>
                  </a:lnTo>
                  <a:lnTo>
                    <a:pt x="1688109" y="58039"/>
                  </a:lnTo>
                  <a:lnTo>
                    <a:pt x="1669034" y="86614"/>
                  </a:lnTo>
                  <a:lnTo>
                    <a:pt x="1726260" y="58039"/>
                  </a:lnTo>
                  <a:lnTo>
                    <a:pt x="1754759" y="43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9900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9900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29660" y="2411730"/>
              <a:ext cx="85725" cy="268605"/>
            </a:xfrm>
            <a:custGeom>
              <a:avLst/>
              <a:gdLst/>
              <a:ahLst/>
              <a:cxnLst/>
              <a:rect l="l" t="t" r="r" b="b"/>
              <a:pathLst>
                <a:path w="85725" h="268605">
                  <a:moveTo>
                    <a:pt x="43179" y="57150"/>
                  </a:moveTo>
                  <a:lnTo>
                    <a:pt x="28736" y="66580"/>
                  </a:lnTo>
                  <a:lnTo>
                    <a:pt x="26796" y="267715"/>
                  </a:lnTo>
                  <a:lnTo>
                    <a:pt x="55244" y="268096"/>
                  </a:lnTo>
                  <a:lnTo>
                    <a:pt x="57306" y="66764"/>
                  </a:lnTo>
                  <a:lnTo>
                    <a:pt x="43179" y="57150"/>
                  </a:lnTo>
                  <a:close/>
                </a:path>
                <a:path w="85725" h="268605">
                  <a:moveTo>
                    <a:pt x="71588" y="57150"/>
                  </a:moveTo>
                  <a:lnTo>
                    <a:pt x="43180" y="57150"/>
                  </a:lnTo>
                  <a:lnTo>
                    <a:pt x="57403" y="57276"/>
                  </a:lnTo>
                  <a:lnTo>
                    <a:pt x="57306" y="66764"/>
                  </a:lnTo>
                  <a:lnTo>
                    <a:pt x="85725" y="86106"/>
                  </a:lnTo>
                  <a:lnTo>
                    <a:pt x="71588" y="57150"/>
                  </a:lnTo>
                  <a:close/>
                </a:path>
                <a:path w="85725" h="268605">
                  <a:moveTo>
                    <a:pt x="43687" y="0"/>
                  </a:moveTo>
                  <a:lnTo>
                    <a:pt x="0" y="85343"/>
                  </a:lnTo>
                  <a:lnTo>
                    <a:pt x="28736" y="66580"/>
                  </a:lnTo>
                  <a:lnTo>
                    <a:pt x="28828" y="57022"/>
                  </a:lnTo>
                  <a:lnTo>
                    <a:pt x="71526" y="57022"/>
                  </a:lnTo>
                  <a:lnTo>
                    <a:pt x="43687" y="0"/>
                  </a:lnTo>
                  <a:close/>
                </a:path>
                <a:path w="85725" h="268605">
                  <a:moveTo>
                    <a:pt x="43180" y="57150"/>
                  </a:moveTo>
                  <a:lnTo>
                    <a:pt x="57306" y="66764"/>
                  </a:lnTo>
                  <a:lnTo>
                    <a:pt x="57403" y="57276"/>
                  </a:lnTo>
                  <a:lnTo>
                    <a:pt x="43180" y="57150"/>
                  </a:lnTo>
                  <a:close/>
                </a:path>
                <a:path w="85725" h="268605">
                  <a:moveTo>
                    <a:pt x="28828" y="57022"/>
                  </a:moveTo>
                  <a:lnTo>
                    <a:pt x="28736" y="66580"/>
                  </a:lnTo>
                  <a:lnTo>
                    <a:pt x="43179" y="57150"/>
                  </a:lnTo>
                  <a:lnTo>
                    <a:pt x="28828" y="57022"/>
                  </a:lnTo>
                  <a:close/>
                </a:path>
                <a:path w="85725" h="268605">
                  <a:moveTo>
                    <a:pt x="71526" y="57022"/>
                  </a:moveTo>
                  <a:lnTo>
                    <a:pt x="28828" y="57022"/>
                  </a:lnTo>
                  <a:lnTo>
                    <a:pt x="43180" y="57150"/>
                  </a:lnTo>
                  <a:lnTo>
                    <a:pt x="71588" y="57150"/>
                  </a:lnTo>
                  <a:lnTo>
                    <a:pt x="71526" y="5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45487" y="2410206"/>
              <a:ext cx="85725" cy="819785"/>
            </a:xfrm>
            <a:custGeom>
              <a:avLst/>
              <a:gdLst/>
              <a:ahLst/>
              <a:cxnLst/>
              <a:rect l="l" t="t" r="r" b="b"/>
              <a:pathLst>
                <a:path w="85725" h="81978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819276"/>
                  </a:lnTo>
                  <a:lnTo>
                    <a:pt x="57150" y="819276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81978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81978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81978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81978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78341" y="2828734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63"/>
                  </a:lnTo>
                </a:path>
              </a:pathLst>
            </a:custGeom>
            <a:ln w="30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27756" y="3024378"/>
              <a:ext cx="85725" cy="2388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894076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4076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0191" y="3259836"/>
              <a:ext cx="219456" cy="1889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894076" y="33543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2069" y="26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029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029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295" y="3259836"/>
              <a:ext cx="219456" cy="1889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9944" y="3378708"/>
              <a:ext cx="77724" cy="7010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435860" y="2809366"/>
              <a:ext cx="777875" cy="932815"/>
            </a:xfrm>
            <a:custGeom>
              <a:avLst/>
              <a:gdLst/>
              <a:ahLst/>
              <a:cxnLst/>
              <a:rect l="l" t="t" r="r" b="b"/>
              <a:pathLst>
                <a:path w="777875" h="932814">
                  <a:moveTo>
                    <a:pt x="85725" y="724408"/>
                  </a:moveTo>
                  <a:lnTo>
                    <a:pt x="71450" y="695833"/>
                  </a:lnTo>
                  <a:lnTo>
                    <a:pt x="42926" y="638683"/>
                  </a:lnTo>
                  <a:lnTo>
                    <a:pt x="0" y="724408"/>
                  </a:lnTo>
                  <a:lnTo>
                    <a:pt x="28575" y="705396"/>
                  </a:lnTo>
                  <a:lnTo>
                    <a:pt x="28575" y="932688"/>
                  </a:lnTo>
                  <a:lnTo>
                    <a:pt x="57150" y="932688"/>
                  </a:lnTo>
                  <a:lnTo>
                    <a:pt x="57150" y="705332"/>
                  </a:lnTo>
                  <a:lnTo>
                    <a:pt x="57150" y="695833"/>
                  </a:lnTo>
                  <a:lnTo>
                    <a:pt x="57226" y="705396"/>
                  </a:lnTo>
                  <a:lnTo>
                    <a:pt x="85725" y="724408"/>
                  </a:lnTo>
                  <a:close/>
                </a:path>
                <a:path w="777875" h="932814">
                  <a:moveTo>
                    <a:pt x="575056" y="42799"/>
                  </a:moveTo>
                  <a:lnTo>
                    <a:pt x="489331" y="0"/>
                  </a:lnTo>
                  <a:lnTo>
                    <a:pt x="508406" y="28575"/>
                  </a:lnTo>
                  <a:lnTo>
                    <a:pt x="41402" y="28448"/>
                  </a:lnTo>
                  <a:lnTo>
                    <a:pt x="41402" y="57023"/>
                  </a:lnTo>
                  <a:lnTo>
                    <a:pt x="508342" y="57150"/>
                  </a:lnTo>
                  <a:lnTo>
                    <a:pt x="489331" y="85725"/>
                  </a:lnTo>
                  <a:lnTo>
                    <a:pt x="546392" y="57150"/>
                  </a:lnTo>
                  <a:lnTo>
                    <a:pt x="575056" y="42799"/>
                  </a:lnTo>
                  <a:close/>
                </a:path>
                <a:path w="777875" h="932814">
                  <a:moveTo>
                    <a:pt x="777621" y="724408"/>
                  </a:moveTo>
                  <a:lnTo>
                    <a:pt x="763346" y="695833"/>
                  </a:lnTo>
                  <a:lnTo>
                    <a:pt x="734822" y="638683"/>
                  </a:lnTo>
                  <a:lnTo>
                    <a:pt x="691896" y="724408"/>
                  </a:lnTo>
                  <a:lnTo>
                    <a:pt x="720471" y="705383"/>
                  </a:lnTo>
                  <a:lnTo>
                    <a:pt x="720598" y="932688"/>
                  </a:lnTo>
                  <a:lnTo>
                    <a:pt x="749173" y="932688"/>
                  </a:lnTo>
                  <a:lnTo>
                    <a:pt x="749046" y="705345"/>
                  </a:lnTo>
                  <a:lnTo>
                    <a:pt x="749046" y="695833"/>
                  </a:lnTo>
                  <a:lnTo>
                    <a:pt x="749122" y="705383"/>
                  </a:lnTo>
                  <a:lnTo>
                    <a:pt x="777621" y="724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1733" y="1980438"/>
              <a:ext cx="85725" cy="1658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266438" y="2393441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5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32226" y="2196719"/>
              <a:ext cx="1153160" cy="85725"/>
            </a:xfrm>
            <a:custGeom>
              <a:avLst/>
              <a:gdLst/>
              <a:ahLst/>
              <a:cxnLst/>
              <a:rect l="l" t="t" r="r" b="b"/>
              <a:pathLst>
                <a:path w="1153160" h="85725">
                  <a:moveTo>
                    <a:pt x="1067181" y="0"/>
                  </a:moveTo>
                  <a:lnTo>
                    <a:pt x="1086258" y="28573"/>
                  </a:lnTo>
                  <a:lnTo>
                    <a:pt x="1095756" y="28575"/>
                  </a:lnTo>
                  <a:lnTo>
                    <a:pt x="1095756" y="57150"/>
                  </a:lnTo>
                  <a:lnTo>
                    <a:pt x="1086202" y="57150"/>
                  </a:lnTo>
                  <a:lnTo>
                    <a:pt x="1067181" y="85725"/>
                  </a:lnTo>
                  <a:lnTo>
                    <a:pt x="1124246" y="57150"/>
                  </a:lnTo>
                  <a:lnTo>
                    <a:pt x="1095756" y="57150"/>
                  </a:lnTo>
                  <a:lnTo>
                    <a:pt x="1124248" y="57148"/>
                  </a:lnTo>
                  <a:lnTo>
                    <a:pt x="1152906" y="42799"/>
                  </a:lnTo>
                  <a:lnTo>
                    <a:pt x="1067181" y="0"/>
                  </a:lnTo>
                  <a:close/>
                </a:path>
                <a:path w="1153160" h="85725">
                  <a:moveTo>
                    <a:pt x="1095756" y="42799"/>
                  </a:moveTo>
                  <a:lnTo>
                    <a:pt x="1086203" y="57148"/>
                  </a:lnTo>
                  <a:lnTo>
                    <a:pt x="1095756" y="57150"/>
                  </a:lnTo>
                  <a:lnTo>
                    <a:pt x="1095756" y="42799"/>
                  </a:lnTo>
                  <a:close/>
                </a:path>
                <a:path w="1153160" h="85725">
                  <a:moveTo>
                    <a:pt x="0" y="28448"/>
                  </a:moveTo>
                  <a:lnTo>
                    <a:pt x="0" y="57023"/>
                  </a:lnTo>
                  <a:lnTo>
                    <a:pt x="1086203" y="57148"/>
                  </a:lnTo>
                  <a:lnTo>
                    <a:pt x="1095756" y="42799"/>
                  </a:lnTo>
                  <a:lnTo>
                    <a:pt x="1086258" y="28573"/>
                  </a:lnTo>
                  <a:lnTo>
                    <a:pt x="0" y="28448"/>
                  </a:lnTo>
                  <a:close/>
                </a:path>
                <a:path w="1153160" h="85725">
                  <a:moveTo>
                    <a:pt x="1086258" y="28573"/>
                  </a:moveTo>
                  <a:lnTo>
                    <a:pt x="1095756" y="42799"/>
                  </a:lnTo>
                  <a:lnTo>
                    <a:pt x="1095756" y="28575"/>
                  </a:lnTo>
                  <a:lnTo>
                    <a:pt x="1086258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23511" y="1201674"/>
              <a:ext cx="85725" cy="409575"/>
            </a:xfrm>
            <a:custGeom>
              <a:avLst/>
              <a:gdLst/>
              <a:ahLst/>
              <a:cxnLst/>
              <a:rect l="l" t="t" r="r" b="b"/>
              <a:pathLst>
                <a:path w="85725" h="40957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409448"/>
                  </a:lnTo>
                  <a:lnTo>
                    <a:pt x="57150" y="409448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40957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40957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3400" y="1249680"/>
              <a:ext cx="551688" cy="2804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0336" y="1599438"/>
              <a:ext cx="85725" cy="22009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88308" y="1818132"/>
              <a:ext cx="553720" cy="189230"/>
            </a:xfrm>
            <a:custGeom>
              <a:avLst/>
              <a:gdLst/>
              <a:ahLst/>
              <a:cxnLst/>
              <a:rect l="l" t="t" r="r" b="b"/>
              <a:pathLst>
                <a:path w="553720" h="189230">
                  <a:moveTo>
                    <a:pt x="55321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553212" y="18897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8308" y="1818132"/>
              <a:ext cx="553720" cy="189230"/>
            </a:xfrm>
            <a:custGeom>
              <a:avLst/>
              <a:gdLst/>
              <a:ahLst/>
              <a:cxnLst/>
              <a:rect l="l" t="t" r="r" b="b"/>
              <a:pathLst>
                <a:path w="553720" h="189230">
                  <a:moveTo>
                    <a:pt x="0" y="188976"/>
                  </a:moveTo>
                  <a:lnTo>
                    <a:pt x="553212" y="188976"/>
                  </a:lnTo>
                  <a:lnTo>
                    <a:pt x="55321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5947" y="1819656"/>
              <a:ext cx="219455" cy="187452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304800" y="4086985"/>
            <a:ext cx="3429507" cy="1545590"/>
          </a:xfrm>
          <a:custGeom>
            <a:avLst/>
            <a:gdLst/>
            <a:ahLst/>
            <a:cxnLst/>
            <a:rect l="l" t="t" r="r" b="b"/>
            <a:pathLst>
              <a:path w="5782310" h="3046729">
                <a:moveTo>
                  <a:pt x="5782056" y="0"/>
                </a:moveTo>
                <a:lnTo>
                  <a:pt x="0" y="0"/>
                </a:lnTo>
                <a:lnTo>
                  <a:pt x="0" y="3046476"/>
                </a:lnTo>
                <a:lnTo>
                  <a:pt x="5782056" y="3046476"/>
                </a:lnTo>
                <a:lnTo>
                  <a:pt x="578205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3115056" y="3903345"/>
            <a:ext cx="5518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ahoma"/>
                <a:cs typeface="Tahoma"/>
              </a:rPr>
              <a:t>tanh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8111" y="3840937"/>
            <a:ext cx="1076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400" spc="2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4" name="object 64">
            <a:extLst>
              <a:ext uri="{FF2B5EF4-FFF2-40B4-BE49-F238E27FC236}">
                <a16:creationId xmlns:a16="http://schemas.microsoft.com/office/drawing/2014/main" id="{4C7A6E42-A004-456E-50C8-CFC487F4CFF5}"/>
              </a:ext>
            </a:extLst>
          </p:cNvPr>
          <p:cNvSpPr/>
          <p:nvPr/>
        </p:nvSpPr>
        <p:spPr>
          <a:xfrm>
            <a:off x="3734307" y="2855073"/>
            <a:ext cx="2406168" cy="1625423"/>
          </a:xfrm>
          <a:custGeom>
            <a:avLst/>
            <a:gdLst/>
            <a:ahLst/>
            <a:cxnLst/>
            <a:rect l="l" t="t" r="r" b="b"/>
            <a:pathLst>
              <a:path w="5782310" h="3046729">
                <a:moveTo>
                  <a:pt x="5782056" y="0"/>
                </a:moveTo>
                <a:lnTo>
                  <a:pt x="0" y="0"/>
                </a:lnTo>
                <a:lnTo>
                  <a:pt x="0" y="3046476"/>
                </a:lnTo>
                <a:lnTo>
                  <a:pt x="5782056" y="3046476"/>
                </a:lnTo>
                <a:lnTo>
                  <a:pt x="578205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F7F886B4-9F57-1B94-D2EF-5EBC0E13AF1A}"/>
              </a:ext>
            </a:extLst>
          </p:cNvPr>
          <p:cNvSpPr/>
          <p:nvPr/>
        </p:nvSpPr>
        <p:spPr>
          <a:xfrm>
            <a:off x="3833620" y="1619379"/>
            <a:ext cx="2010919" cy="1070163"/>
          </a:xfrm>
          <a:custGeom>
            <a:avLst/>
            <a:gdLst/>
            <a:ahLst/>
            <a:cxnLst/>
            <a:rect l="l" t="t" r="r" b="b"/>
            <a:pathLst>
              <a:path w="5782310" h="3046729">
                <a:moveTo>
                  <a:pt x="5782056" y="0"/>
                </a:moveTo>
                <a:lnTo>
                  <a:pt x="0" y="0"/>
                </a:lnTo>
                <a:lnTo>
                  <a:pt x="0" y="3046476"/>
                </a:lnTo>
                <a:lnTo>
                  <a:pt x="5782056" y="3046476"/>
                </a:lnTo>
                <a:lnTo>
                  <a:pt x="578205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510157EC-2590-FA03-B5C4-A70610F90A1F}"/>
              </a:ext>
            </a:extLst>
          </p:cNvPr>
          <p:cNvSpPr txBox="1"/>
          <p:nvPr/>
        </p:nvSpPr>
        <p:spPr>
          <a:xfrm>
            <a:off x="6356375" y="2489707"/>
            <a:ext cx="1346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E69138"/>
                </a:solidFill>
                <a:latin typeface="Tahoma"/>
                <a:cs typeface="Tahoma"/>
              </a:rPr>
              <a:t>N</a:t>
            </a:r>
            <a:r>
              <a:rPr sz="1600" b="1" spc="-125" dirty="0">
                <a:solidFill>
                  <a:srgbClr val="E69138"/>
                </a:solidFill>
                <a:latin typeface="Tahoma"/>
                <a:cs typeface="Tahoma"/>
              </a:rPr>
              <a:t>ew</a:t>
            </a:r>
            <a:r>
              <a:rPr sz="1600" b="1" spc="-6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E69138"/>
                </a:solidFill>
                <a:latin typeface="Tahoma"/>
                <a:cs typeface="Tahoma"/>
              </a:rPr>
              <a:t>Cell</a:t>
            </a:r>
            <a:r>
              <a:rPr sz="1600" b="1" spc="-8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E69138"/>
                </a:solidFill>
                <a:latin typeface="Tahoma"/>
                <a:cs typeface="Tahoma"/>
              </a:rPr>
              <a:t>s</a:t>
            </a:r>
            <a:r>
              <a:rPr sz="1600" b="1" spc="-100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50" dirty="0">
                <a:solidFill>
                  <a:srgbClr val="E69138"/>
                </a:solidFill>
                <a:latin typeface="Tahoma"/>
                <a:cs typeface="Tahoma"/>
              </a:rPr>
              <a:t>a</a:t>
            </a:r>
            <a:r>
              <a:rPr sz="1600" b="1" spc="-85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E69138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7" name="object 14">
            <a:extLst>
              <a:ext uri="{FF2B5EF4-FFF2-40B4-BE49-F238E27FC236}">
                <a16:creationId xmlns:a16="http://schemas.microsoft.com/office/drawing/2014/main" id="{2A14E5E1-3A18-9743-6085-1F171FDA18C5}"/>
              </a:ext>
            </a:extLst>
          </p:cNvPr>
          <p:cNvSpPr txBox="1"/>
          <p:nvPr/>
        </p:nvSpPr>
        <p:spPr>
          <a:xfrm>
            <a:off x="6356375" y="3132581"/>
            <a:ext cx="23685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latin typeface="Tahoma"/>
                <a:cs typeface="Tahoma"/>
              </a:rPr>
              <a:t>Add </a:t>
            </a:r>
            <a:r>
              <a:rPr sz="1600" spc="5" dirty="0">
                <a:latin typeface="Tahoma"/>
                <a:cs typeface="Tahoma"/>
              </a:rPr>
              <a:t>information </a:t>
            </a:r>
            <a:r>
              <a:rPr sz="1600" spc="10" dirty="0">
                <a:latin typeface="Tahoma"/>
                <a:cs typeface="Tahoma"/>
              </a:rPr>
              <a:t>from 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b="1" spc="-110" dirty="0">
                <a:latin typeface="Tahoma"/>
                <a:cs typeface="Tahoma"/>
              </a:rPr>
              <a:t>can</a:t>
            </a:r>
            <a:r>
              <a:rPr sz="1600" b="1" spc="-130" dirty="0">
                <a:latin typeface="Tahoma"/>
                <a:cs typeface="Tahoma"/>
              </a:rPr>
              <a:t>d</a:t>
            </a:r>
            <a:r>
              <a:rPr sz="1600" b="1" spc="-60" dirty="0">
                <a:latin typeface="Tahoma"/>
                <a:cs typeface="Tahoma"/>
              </a:rPr>
              <a:t>i</a:t>
            </a:r>
            <a:r>
              <a:rPr sz="1600" b="1" spc="-130" dirty="0">
                <a:latin typeface="Tahoma"/>
                <a:cs typeface="Tahoma"/>
              </a:rPr>
              <a:t>d</a:t>
            </a:r>
            <a:r>
              <a:rPr sz="1600" b="1" spc="-105" dirty="0">
                <a:latin typeface="Tahoma"/>
                <a:cs typeface="Tahoma"/>
              </a:rPr>
              <a:t>ate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ce</a:t>
            </a:r>
            <a:r>
              <a:rPr sz="1600" b="1" spc="-65" dirty="0">
                <a:latin typeface="Tahoma"/>
                <a:cs typeface="Tahoma"/>
              </a:rPr>
              <a:t>l</a:t>
            </a:r>
            <a:r>
              <a:rPr sz="1600" b="1" spc="-90" dirty="0">
                <a:latin typeface="Tahoma"/>
                <a:cs typeface="Tahoma"/>
              </a:rPr>
              <a:t>l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35" dirty="0">
                <a:latin typeface="Tahoma"/>
                <a:cs typeface="Tahoma"/>
              </a:rPr>
              <a:t>s</a:t>
            </a:r>
            <a:r>
              <a:rPr sz="1600" b="1" spc="-85" dirty="0">
                <a:latin typeface="Tahoma"/>
                <a:cs typeface="Tahoma"/>
              </a:rPr>
              <a:t>t</a:t>
            </a:r>
            <a:r>
              <a:rPr sz="1600" b="1" spc="-105" dirty="0">
                <a:latin typeface="Tahoma"/>
                <a:cs typeface="Tahoma"/>
              </a:rPr>
              <a:t>ate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using 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3C85C5"/>
                </a:solidFill>
                <a:latin typeface="Tahoma"/>
                <a:cs typeface="Tahoma"/>
              </a:rPr>
              <a:t>forget</a:t>
            </a:r>
            <a:r>
              <a:rPr sz="1600" b="1" spc="-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and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sz="1600" b="1" spc="-12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b="1" spc="-100" dirty="0">
                <a:solidFill>
                  <a:srgbClr val="3C85C5"/>
                </a:solidFill>
                <a:latin typeface="Tahoma"/>
                <a:cs typeface="Tahoma"/>
              </a:rPr>
              <a:t>ut</a:t>
            </a:r>
            <a:r>
              <a:rPr sz="1600" b="1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3C85C5"/>
                </a:solidFill>
                <a:latin typeface="Tahoma"/>
                <a:cs typeface="Tahoma"/>
              </a:rPr>
              <a:t>gates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0167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 txBox="1"/>
          <p:nvPr/>
        </p:nvSpPr>
        <p:spPr>
          <a:xfrm>
            <a:off x="2491231" y="4487367"/>
            <a:ext cx="438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64D79"/>
                </a:solidFill>
                <a:latin typeface="Tahoma"/>
                <a:cs typeface="Tahoma"/>
              </a:rPr>
              <a:t>Input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650" y="1844833"/>
            <a:ext cx="521525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664"/>
              </a:lnSpc>
            </a:pPr>
            <a:r>
              <a:rPr sz="1400" spc="35" dirty="0">
                <a:solidFill>
                  <a:srgbClr val="6AA84F"/>
                </a:solidFill>
                <a:latin typeface="Tahoma"/>
                <a:cs typeface="Tahoma"/>
              </a:rPr>
              <a:t>Output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olidFill>
                  <a:srgbClr val="E69138"/>
                </a:solidFill>
                <a:latin typeface="Tahoma"/>
                <a:cs typeface="Tahoma"/>
              </a:rPr>
              <a:t>Cel</a:t>
            </a:r>
            <a:r>
              <a:rPr sz="1400" spc="10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4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 dirty="0">
              <a:latin typeface="Tahoma"/>
              <a:cs typeface="Tahoma"/>
            </a:endParaRPr>
          </a:p>
          <a:p>
            <a:pPr marL="1386205">
              <a:lnSpc>
                <a:spcPct val="100000"/>
              </a:lnSpc>
              <a:spcBef>
                <a:spcPts val="670"/>
              </a:spcBef>
              <a:tabLst>
                <a:tab pos="2764155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2000" b="1" spc="-475" dirty="0">
                <a:latin typeface="Tahoma"/>
                <a:cs typeface="Tahoma"/>
              </a:rPr>
              <a:t>+</a:t>
            </a:r>
            <a:endParaRPr sz="2000" dirty="0">
              <a:latin typeface="Tahoma"/>
              <a:cs typeface="Tahoma"/>
            </a:endParaRPr>
          </a:p>
          <a:p>
            <a:pPr marR="1456690" algn="r">
              <a:lnSpc>
                <a:spcPct val="100000"/>
              </a:lnSpc>
              <a:spcBef>
                <a:spcPts val="1000"/>
              </a:spcBef>
            </a:pPr>
            <a:r>
              <a:rPr sz="500" dirty="0">
                <a:latin typeface="Tahoma"/>
                <a:cs typeface="Tahoma"/>
              </a:rPr>
              <a:t>tanh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 dirty="0">
              <a:latin typeface="Tahoma"/>
              <a:cs typeface="Tahoma"/>
            </a:endParaRPr>
          </a:p>
          <a:p>
            <a:pPr marL="2769235">
              <a:lnSpc>
                <a:spcPct val="100000"/>
              </a:lnSpc>
              <a:tabLst>
                <a:tab pos="3488054" algn="l"/>
              </a:tabLst>
            </a:pPr>
            <a:r>
              <a:rPr sz="2000" b="1" spc="-165" dirty="0">
                <a:latin typeface="Tahoma"/>
                <a:cs typeface="Tahoma"/>
              </a:rPr>
              <a:t>x	</a:t>
            </a:r>
            <a:r>
              <a:rPr sz="3000" b="1" spc="-247" baseline="-13888" dirty="0">
                <a:latin typeface="Tahoma"/>
                <a:cs typeface="Tahoma"/>
              </a:rPr>
              <a:t>x</a:t>
            </a:r>
            <a:endParaRPr sz="3000" baseline="-13888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ahoma"/>
              <a:cs typeface="Tahoma"/>
            </a:endParaRPr>
          </a:p>
          <a:p>
            <a:pPr marL="748665" algn="ctr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Tahoma"/>
                <a:cs typeface="Tahoma"/>
              </a:rPr>
              <a:t>tanh</a:t>
            </a:r>
          </a:p>
        </p:txBody>
      </p:sp>
      <p:grpSp>
        <p:nvGrpSpPr>
          <p:cNvPr id="69" name="object 69"/>
          <p:cNvGrpSpPr/>
          <p:nvPr/>
        </p:nvGrpSpPr>
        <p:grpSpPr>
          <a:xfrm>
            <a:off x="533400" y="3896677"/>
            <a:ext cx="3185795" cy="915035"/>
            <a:chOff x="312420" y="3332797"/>
            <a:chExt cx="3185795" cy="915035"/>
          </a:xfrm>
        </p:grpSpPr>
        <p:sp>
          <p:nvSpPr>
            <p:cNvPr id="70" name="object 70"/>
            <p:cNvSpPr/>
            <p:nvPr/>
          </p:nvSpPr>
          <p:spPr>
            <a:xfrm>
              <a:off x="2846831" y="3337559"/>
              <a:ext cx="646430" cy="4445"/>
            </a:xfrm>
            <a:custGeom>
              <a:avLst/>
              <a:gdLst/>
              <a:ahLst/>
              <a:cxnLst/>
              <a:rect l="l" t="t" r="r" b="b"/>
              <a:pathLst>
                <a:path w="646429" h="4445">
                  <a:moveTo>
                    <a:pt x="0" y="0"/>
                  </a:moveTo>
                  <a:lnTo>
                    <a:pt x="646048" y="39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3622547"/>
              <a:ext cx="577596" cy="23774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90778" y="3699255"/>
              <a:ext cx="362585" cy="85725"/>
            </a:xfrm>
            <a:custGeom>
              <a:avLst/>
              <a:gdLst/>
              <a:ahLst/>
              <a:cxnLst/>
              <a:rect l="l" t="t" r="r" b="b"/>
              <a:pathLst>
                <a:path w="362584" h="85725">
                  <a:moveTo>
                    <a:pt x="305244" y="42926"/>
                  </a:moveTo>
                  <a:lnTo>
                    <a:pt x="276669" y="85725"/>
                  </a:lnTo>
                  <a:lnTo>
                    <a:pt x="333904" y="57150"/>
                  </a:lnTo>
                  <a:lnTo>
                    <a:pt x="305244" y="57150"/>
                  </a:lnTo>
                  <a:lnTo>
                    <a:pt x="305244" y="42926"/>
                  </a:lnTo>
                  <a:close/>
                </a:path>
                <a:path w="362584" h="85725">
                  <a:moveTo>
                    <a:pt x="29569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95747" y="57150"/>
                  </a:lnTo>
                  <a:lnTo>
                    <a:pt x="305244" y="42926"/>
                  </a:lnTo>
                  <a:lnTo>
                    <a:pt x="295691" y="28575"/>
                  </a:lnTo>
                  <a:close/>
                </a:path>
                <a:path w="362584" h="85725">
                  <a:moveTo>
                    <a:pt x="333734" y="28575"/>
                  </a:moveTo>
                  <a:lnTo>
                    <a:pt x="305244" y="28575"/>
                  </a:lnTo>
                  <a:lnTo>
                    <a:pt x="305244" y="57150"/>
                  </a:lnTo>
                  <a:lnTo>
                    <a:pt x="333904" y="57150"/>
                  </a:lnTo>
                  <a:lnTo>
                    <a:pt x="362394" y="42926"/>
                  </a:lnTo>
                  <a:lnTo>
                    <a:pt x="333734" y="28575"/>
                  </a:lnTo>
                  <a:close/>
                </a:path>
                <a:path w="362584" h="85725">
                  <a:moveTo>
                    <a:pt x="276669" y="0"/>
                  </a:moveTo>
                  <a:lnTo>
                    <a:pt x="305244" y="42926"/>
                  </a:lnTo>
                  <a:lnTo>
                    <a:pt x="305244" y="28575"/>
                  </a:lnTo>
                  <a:lnTo>
                    <a:pt x="333734" y="28575"/>
                  </a:lnTo>
                  <a:lnTo>
                    <a:pt x="27666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4158" y="3742181"/>
              <a:ext cx="1911350" cy="1270"/>
            </a:xfrm>
            <a:custGeom>
              <a:avLst/>
              <a:gdLst/>
              <a:ahLst/>
              <a:cxnLst/>
              <a:rect l="l" t="t" r="r" b="b"/>
              <a:pathLst>
                <a:path w="1911350" h="1270">
                  <a:moveTo>
                    <a:pt x="0" y="0"/>
                  </a:moveTo>
                  <a:lnTo>
                    <a:pt x="1911350" y="114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11173" y="3472433"/>
              <a:ext cx="1703070" cy="544830"/>
            </a:xfrm>
            <a:custGeom>
              <a:avLst/>
              <a:gdLst/>
              <a:ahLst/>
              <a:cxnLst/>
              <a:rect l="l" t="t" r="r" b="b"/>
              <a:pathLst>
                <a:path w="1703070" h="544829">
                  <a:moveTo>
                    <a:pt x="85725" y="358267"/>
                  </a:moveTo>
                  <a:lnTo>
                    <a:pt x="71348" y="329819"/>
                  </a:lnTo>
                  <a:lnTo>
                    <a:pt x="42545" y="272796"/>
                  </a:lnTo>
                  <a:lnTo>
                    <a:pt x="0" y="358648"/>
                  </a:lnTo>
                  <a:lnTo>
                    <a:pt x="28486" y="339547"/>
                  </a:lnTo>
                  <a:lnTo>
                    <a:pt x="29464" y="544652"/>
                  </a:lnTo>
                  <a:lnTo>
                    <a:pt x="58039" y="544537"/>
                  </a:lnTo>
                  <a:lnTo>
                    <a:pt x="57061" y="339369"/>
                  </a:lnTo>
                  <a:lnTo>
                    <a:pt x="85725" y="358267"/>
                  </a:lnTo>
                  <a:close/>
                </a:path>
                <a:path w="1703070" h="544829">
                  <a:moveTo>
                    <a:pt x="1702689" y="85598"/>
                  </a:moveTo>
                  <a:lnTo>
                    <a:pt x="1688261" y="57023"/>
                  </a:lnTo>
                  <a:lnTo>
                    <a:pt x="1659509" y="0"/>
                  </a:lnTo>
                  <a:lnTo>
                    <a:pt x="1616964" y="85852"/>
                  </a:lnTo>
                  <a:lnTo>
                    <a:pt x="1645450" y="66751"/>
                  </a:lnTo>
                  <a:lnTo>
                    <a:pt x="1645640" y="66624"/>
                  </a:lnTo>
                  <a:lnTo>
                    <a:pt x="1645539" y="85852"/>
                  </a:lnTo>
                  <a:lnTo>
                    <a:pt x="1646428" y="271907"/>
                  </a:lnTo>
                  <a:lnTo>
                    <a:pt x="1675003" y="271780"/>
                  </a:lnTo>
                  <a:lnTo>
                    <a:pt x="1674025" y="66611"/>
                  </a:lnTo>
                  <a:lnTo>
                    <a:pt x="1702689" y="85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11172" y="3880865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42799" y="57150"/>
                  </a:moveTo>
                  <a:lnTo>
                    <a:pt x="28483" y="66763"/>
                  </a:lnTo>
                  <a:lnTo>
                    <a:pt x="29590" y="366585"/>
                  </a:lnTo>
                  <a:lnTo>
                    <a:pt x="58165" y="366483"/>
                  </a:lnTo>
                  <a:lnTo>
                    <a:pt x="57058" y="66587"/>
                  </a:lnTo>
                  <a:lnTo>
                    <a:pt x="42799" y="57150"/>
                  </a:lnTo>
                  <a:close/>
                </a:path>
                <a:path w="85725" h="367029">
                  <a:moveTo>
                    <a:pt x="42545" y="0"/>
                  </a:moveTo>
                  <a:lnTo>
                    <a:pt x="0" y="85890"/>
                  </a:lnTo>
                  <a:lnTo>
                    <a:pt x="28483" y="66763"/>
                  </a:lnTo>
                  <a:lnTo>
                    <a:pt x="28448" y="57200"/>
                  </a:lnTo>
                  <a:lnTo>
                    <a:pt x="71361" y="57099"/>
                  </a:lnTo>
                  <a:lnTo>
                    <a:pt x="42545" y="0"/>
                  </a:lnTo>
                  <a:close/>
                </a:path>
                <a:path w="85725" h="367029">
                  <a:moveTo>
                    <a:pt x="71361" y="57099"/>
                  </a:moveTo>
                  <a:lnTo>
                    <a:pt x="57023" y="57099"/>
                  </a:lnTo>
                  <a:lnTo>
                    <a:pt x="57058" y="66587"/>
                  </a:lnTo>
                  <a:lnTo>
                    <a:pt x="85725" y="85559"/>
                  </a:lnTo>
                  <a:lnTo>
                    <a:pt x="71361" y="57099"/>
                  </a:lnTo>
                  <a:close/>
                </a:path>
                <a:path w="85725" h="367029">
                  <a:moveTo>
                    <a:pt x="57023" y="57099"/>
                  </a:moveTo>
                  <a:lnTo>
                    <a:pt x="28448" y="57200"/>
                  </a:lnTo>
                  <a:lnTo>
                    <a:pt x="28483" y="66763"/>
                  </a:lnTo>
                  <a:lnTo>
                    <a:pt x="42799" y="57150"/>
                  </a:lnTo>
                  <a:lnTo>
                    <a:pt x="57023" y="57150"/>
                  </a:lnTo>
                  <a:close/>
                </a:path>
                <a:path w="85725" h="367029">
                  <a:moveTo>
                    <a:pt x="57023" y="57150"/>
                  </a:moveTo>
                  <a:lnTo>
                    <a:pt x="42799" y="57150"/>
                  </a:lnTo>
                  <a:lnTo>
                    <a:pt x="57058" y="66587"/>
                  </a:lnTo>
                  <a:lnTo>
                    <a:pt x="57023" y="5715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156" y="3945635"/>
              <a:ext cx="577595" cy="236219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7774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125" dirty="0"/>
              <a:t>New</a:t>
            </a:r>
            <a:r>
              <a:rPr lang="en-GB" spc="-195" dirty="0"/>
              <a:t> </a:t>
            </a:r>
            <a:r>
              <a:rPr lang="en-GB" spc="55" dirty="0"/>
              <a:t>Hidden</a:t>
            </a:r>
            <a:r>
              <a:rPr lang="en-GB" spc="-185" dirty="0"/>
              <a:t> </a:t>
            </a:r>
            <a:r>
              <a:rPr lang="en-GB" dirty="0"/>
              <a:t>State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545591" y="1765554"/>
            <a:ext cx="5417820" cy="2675890"/>
            <a:chOff x="324611" y="1201674"/>
            <a:chExt cx="5417820" cy="2675890"/>
          </a:xfrm>
        </p:grpSpPr>
        <p:sp>
          <p:nvSpPr>
            <p:cNvPr id="5" name="object 5"/>
            <p:cNvSpPr/>
            <p:nvPr/>
          </p:nvSpPr>
          <p:spPr>
            <a:xfrm>
              <a:off x="36126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26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7996" y="3259836"/>
              <a:ext cx="219455" cy="188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9644" y="3378708"/>
              <a:ext cx="77724" cy="70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64158" y="3742181"/>
              <a:ext cx="2628900" cy="0"/>
            </a:xfrm>
            <a:custGeom>
              <a:avLst/>
              <a:gdLst/>
              <a:ahLst/>
              <a:cxnLst/>
              <a:rect l="l" t="t" r="r" b="b"/>
              <a:pathLst>
                <a:path w="2628900">
                  <a:moveTo>
                    <a:pt x="0" y="0"/>
                  </a:moveTo>
                  <a:lnTo>
                    <a:pt x="26289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5559" y="3448050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5" y="57150"/>
                  </a:moveTo>
                  <a:lnTo>
                    <a:pt x="28654" y="66650"/>
                  </a:lnTo>
                  <a:lnTo>
                    <a:pt x="28701" y="294005"/>
                  </a:lnTo>
                  <a:lnTo>
                    <a:pt x="57276" y="294005"/>
                  </a:lnTo>
                  <a:lnTo>
                    <a:pt x="57155" y="66650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42925" y="0"/>
                  </a:moveTo>
                  <a:lnTo>
                    <a:pt x="0" y="85725"/>
                  </a:lnTo>
                  <a:lnTo>
                    <a:pt x="28580" y="66699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29" y="66699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5" y="57150"/>
                  </a:moveTo>
                  <a:lnTo>
                    <a:pt x="28575" y="57150"/>
                  </a:lnTo>
                  <a:lnTo>
                    <a:pt x="28580" y="66699"/>
                  </a:lnTo>
                  <a:lnTo>
                    <a:pt x="42925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5" y="57150"/>
                  </a:lnTo>
                  <a:lnTo>
                    <a:pt x="57155" y="666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9227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159258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8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9227" y="274472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70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8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8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5559" y="3088386"/>
              <a:ext cx="85725" cy="1733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9688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551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551688" y="190500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688" y="2382012"/>
              <a:ext cx="551815" cy="190500"/>
            </a:xfrm>
            <a:custGeom>
              <a:avLst/>
              <a:gdLst/>
              <a:ahLst/>
              <a:cxnLst/>
              <a:rect l="l" t="t" r="r" b="b"/>
              <a:pathLst>
                <a:path w="551814" h="190500">
                  <a:moveTo>
                    <a:pt x="0" y="190500"/>
                  </a:moveTo>
                  <a:lnTo>
                    <a:pt x="551688" y="190500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5803" y="2383536"/>
              <a:ext cx="219455" cy="1874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99688" y="24780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1941" y="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5559" y="2571750"/>
              <a:ext cx="85725" cy="1733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1656" y="2236470"/>
              <a:ext cx="85725" cy="1469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1990" y="2873375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4172" y="0"/>
                  </a:moveTo>
                  <a:lnTo>
                    <a:pt x="633249" y="28573"/>
                  </a:lnTo>
                  <a:lnTo>
                    <a:pt x="642747" y="28575"/>
                  </a:lnTo>
                  <a:lnTo>
                    <a:pt x="642747" y="57150"/>
                  </a:lnTo>
                  <a:lnTo>
                    <a:pt x="633193" y="57150"/>
                  </a:lnTo>
                  <a:lnTo>
                    <a:pt x="614172" y="85725"/>
                  </a:lnTo>
                  <a:lnTo>
                    <a:pt x="671237" y="57150"/>
                  </a:lnTo>
                  <a:lnTo>
                    <a:pt x="642747" y="57150"/>
                  </a:lnTo>
                  <a:lnTo>
                    <a:pt x="671241" y="57148"/>
                  </a:lnTo>
                  <a:lnTo>
                    <a:pt x="699897" y="42799"/>
                  </a:lnTo>
                  <a:lnTo>
                    <a:pt x="614172" y="0"/>
                  </a:lnTo>
                  <a:close/>
                </a:path>
                <a:path w="700404" h="85725">
                  <a:moveTo>
                    <a:pt x="642747" y="42799"/>
                  </a:moveTo>
                  <a:lnTo>
                    <a:pt x="633195" y="57148"/>
                  </a:lnTo>
                  <a:lnTo>
                    <a:pt x="642747" y="57150"/>
                  </a:lnTo>
                  <a:lnTo>
                    <a:pt x="642747" y="42799"/>
                  </a:lnTo>
                  <a:close/>
                </a:path>
                <a:path w="700404" h="85725">
                  <a:moveTo>
                    <a:pt x="0" y="28448"/>
                  </a:moveTo>
                  <a:lnTo>
                    <a:pt x="0" y="57023"/>
                  </a:lnTo>
                  <a:lnTo>
                    <a:pt x="633195" y="57148"/>
                  </a:lnTo>
                  <a:lnTo>
                    <a:pt x="642747" y="42799"/>
                  </a:lnTo>
                  <a:lnTo>
                    <a:pt x="633249" y="28573"/>
                  </a:lnTo>
                  <a:lnTo>
                    <a:pt x="0" y="28448"/>
                  </a:lnTo>
                  <a:close/>
                </a:path>
                <a:path w="700404" h="85725">
                  <a:moveTo>
                    <a:pt x="633249" y="28573"/>
                  </a:moveTo>
                  <a:lnTo>
                    <a:pt x="642747" y="42799"/>
                  </a:lnTo>
                  <a:lnTo>
                    <a:pt x="642747" y="28575"/>
                  </a:lnTo>
                  <a:lnTo>
                    <a:pt x="633249" y="28573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0744" y="2802636"/>
              <a:ext cx="551688" cy="2270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8506" y="2873375"/>
              <a:ext cx="434340" cy="85725"/>
            </a:xfrm>
            <a:custGeom>
              <a:avLst/>
              <a:gdLst/>
              <a:ahLst/>
              <a:cxnLst/>
              <a:rect l="l" t="t" r="r" b="b"/>
              <a:pathLst>
                <a:path w="434339" h="85725">
                  <a:moveTo>
                    <a:pt x="348615" y="0"/>
                  </a:moveTo>
                  <a:lnTo>
                    <a:pt x="367691" y="28571"/>
                  </a:lnTo>
                  <a:lnTo>
                    <a:pt x="377190" y="28575"/>
                  </a:lnTo>
                  <a:lnTo>
                    <a:pt x="377190" y="57150"/>
                  </a:lnTo>
                  <a:lnTo>
                    <a:pt x="367636" y="57150"/>
                  </a:lnTo>
                  <a:lnTo>
                    <a:pt x="348615" y="85725"/>
                  </a:lnTo>
                  <a:lnTo>
                    <a:pt x="405680" y="57150"/>
                  </a:lnTo>
                  <a:lnTo>
                    <a:pt x="377190" y="57150"/>
                  </a:lnTo>
                  <a:lnTo>
                    <a:pt x="405686" y="57146"/>
                  </a:lnTo>
                  <a:lnTo>
                    <a:pt x="434340" y="42799"/>
                  </a:lnTo>
                  <a:lnTo>
                    <a:pt x="348615" y="0"/>
                  </a:lnTo>
                  <a:close/>
                </a:path>
                <a:path w="434339" h="85725">
                  <a:moveTo>
                    <a:pt x="377190" y="42799"/>
                  </a:moveTo>
                  <a:lnTo>
                    <a:pt x="367638" y="57146"/>
                  </a:lnTo>
                  <a:lnTo>
                    <a:pt x="377190" y="57150"/>
                  </a:lnTo>
                  <a:lnTo>
                    <a:pt x="377190" y="42799"/>
                  </a:lnTo>
                  <a:close/>
                </a:path>
                <a:path w="434339" h="85725">
                  <a:moveTo>
                    <a:pt x="0" y="28448"/>
                  </a:moveTo>
                  <a:lnTo>
                    <a:pt x="0" y="57023"/>
                  </a:lnTo>
                  <a:lnTo>
                    <a:pt x="367638" y="57146"/>
                  </a:lnTo>
                  <a:lnTo>
                    <a:pt x="377190" y="42799"/>
                  </a:lnTo>
                  <a:lnTo>
                    <a:pt x="367691" y="28571"/>
                  </a:lnTo>
                  <a:lnTo>
                    <a:pt x="0" y="28448"/>
                  </a:lnTo>
                  <a:close/>
                </a:path>
                <a:path w="434339" h="85725">
                  <a:moveTo>
                    <a:pt x="367691" y="28571"/>
                  </a:moveTo>
                  <a:lnTo>
                    <a:pt x="377190" y="42799"/>
                  </a:lnTo>
                  <a:lnTo>
                    <a:pt x="377190" y="28575"/>
                  </a:lnTo>
                  <a:lnTo>
                    <a:pt x="367691" y="28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0465" y="2199005"/>
              <a:ext cx="677545" cy="85725"/>
            </a:xfrm>
            <a:custGeom>
              <a:avLst/>
              <a:gdLst/>
              <a:ahLst/>
              <a:cxnLst/>
              <a:rect l="l" t="t" r="r" b="b"/>
              <a:pathLst>
                <a:path w="677545" h="85725">
                  <a:moveTo>
                    <a:pt x="591566" y="0"/>
                  </a:moveTo>
                  <a:lnTo>
                    <a:pt x="610476" y="28662"/>
                  </a:lnTo>
                  <a:lnTo>
                    <a:pt x="620013" y="28701"/>
                  </a:lnTo>
                  <a:lnTo>
                    <a:pt x="619887" y="57276"/>
                  </a:lnTo>
                  <a:lnTo>
                    <a:pt x="610262" y="57276"/>
                  </a:lnTo>
                  <a:lnTo>
                    <a:pt x="591185" y="85725"/>
                  </a:lnTo>
                  <a:lnTo>
                    <a:pt x="648590" y="57276"/>
                  </a:lnTo>
                  <a:lnTo>
                    <a:pt x="619887" y="57276"/>
                  </a:lnTo>
                  <a:lnTo>
                    <a:pt x="648669" y="57237"/>
                  </a:lnTo>
                  <a:lnTo>
                    <a:pt x="677037" y="43180"/>
                  </a:lnTo>
                  <a:lnTo>
                    <a:pt x="591566" y="0"/>
                  </a:lnTo>
                  <a:close/>
                </a:path>
                <a:path w="677545" h="85725">
                  <a:moveTo>
                    <a:pt x="610476" y="28662"/>
                  </a:moveTo>
                  <a:lnTo>
                    <a:pt x="619887" y="42925"/>
                  </a:lnTo>
                  <a:lnTo>
                    <a:pt x="610289" y="57237"/>
                  </a:lnTo>
                  <a:lnTo>
                    <a:pt x="619887" y="57276"/>
                  </a:lnTo>
                  <a:lnTo>
                    <a:pt x="620013" y="28701"/>
                  </a:lnTo>
                  <a:lnTo>
                    <a:pt x="610476" y="28662"/>
                  </a:lnTo>
                  <a:close/>
                </a:path>
                <a:path w="677545" h="85725">
                  <a:moveTo>
                    <a:pt x="0" y="26162"/>
                  </a:moveTo>
                  <a:lnTo>
                    <a:pt x="0" y="54737"/>
                  </a:lnTo>
                  <a:lnTo>
                    <a:pt x="610289" y="57237"/>
                  </a:lnTo>
                  <a:lnTo>
                    <a:pt x="619887" y="42925"/>
                  </a:lnTo>
                  <a:lnTo>
                    <a:pt x="610476" y="28662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9408" y="2116836"/>
              <a:ext cx="551688" cy="2407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64914" y="2036826"/>
              <a:ext cx="2540" cy="367665"/>
            </a:xfrm>
            <a:custGeom>
              <a:avLst/>
              <a:gdLst/>
              <a:ahLst/>
              <a:cxnLst/>
              <a:rect l="l" t="t" r="r" b="b"/>
              <a:pathLst>
                <a:path w="2539" h="367664">
                  <a:moveTo>
                    <a:pt x="0" y="367538"/>
                  </a:moveTo>
                  <a:lnTo>
                    <a:pt x="2159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792" y="3729990"/>
              <a:ext cx="85725" cy="14702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09522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9522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875" y="3259836"/>
              <a:ext cx="219456" cy="188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6523" y="3378708"/>
              <a:ext cx="77724" cy="701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42439" y="3449574"/>
              <a:ext cx="85725" cy="294005"/>
            </a:xfrm>
            <a:custGeom>
              <a:avLst/>
              <a:gdLst/>
              <a:ahLst/>
              <a:cxnLst/>
              <a:rect l="l" t="t" r="r" b="b"/>
              <a:pathLst>
                <a:path w="85725" h="294004">
                  <a:moveTo>
                    <a:pt x="42926" y="57150"/>
                  </a:moveTo>
                  <a:lnTo>
                    <a:pt x="28659" y="66646"/>
                  </a:lnTo>
                  <a:lnTo>
                    <a:pt x="28575" y="294004"/>
                  </a:lnTo>
                  <a:lnTo>
                    <a:pt x="57150" y="294004"/>
                  </a:lnTo>
                  <a:lnTo>
                    <a:pt x="57150" y="66646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42926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6" y="0"/>
                  </a:lnTo>
                  <a:close/>
                </a:path>
                <a:path w="85725" h="294004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294004">
                  <a:moveTo>
                    <a:pt x="42926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6" y="57150"/>
                  </a:lnTo>
                  <a:close/>
                </a:path>
                <a:path w="85725" h="294004">
                  <a:moveTo>
                    <a:pt x="57150" y="57150"/>
                  </a:moveTo>
                  <a:lnTo>
                    <a:pt x="42926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2947" y="2066544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159257" y="0"/>
                  </a:moveTo>
                  <a:lnTo>
                    <a:pt x="116901" y="6120"/>
                  </a:lnTo>
                  <a:lnTo>
                    <a:pt x="78852" y="23396"/>
                  </a:lnTo>
                  <a:lnTo>
                    <a:pt x="46624" y="50196"/>
                  </a:lnTo>
                  <a:lnTo>
                    <a:pt x="21731" y="84892"/>
                  </a:lnTo>
                  <a:lnTo>
                    <a:pt x="5685" y="125853"/>
                  </a:lnTo>
                  <a:lnTo>
                    <a:pt x="0" y="171450"/>
                  </a:lnTo>
                  <a:lnTo>
                    <a:pt x="5685" y="217046"/>
                  </a:lnTo>
                  <a:lnTo>
                    <a:pt x="21731" y="258007"/>
                  </a:lnTo>
                  <a:lnTo>
                    <a:pt x="46624" y="292703"/>
                  </a:lnTo>
                  <a:lnTo>
                    <a:pt x="78852" y="319503"/>
                  </a:lnTo>
                  <a:lnTo>
                    <a:pt x="116901" y="336779"/>
                  </a:lnTo>
                  <a:lnTo>
                    <a:pt x="159257" y="342900"/>
                  </a:lnTo>
                  <a:lnTo>
                    <a:pt x="201614" y="336779"/>
                  </a:lnTo>
                  <a:lnTo>
                    <a:pt x="239663" y="319503"/>
                  </a:lnTo>
                  <a:lnTo>
                    <a:pt x="271891" y="292703"/>
                  </a:lnTo>
                  <a:lnTo>
                    <a:pt x="296784" y="258007"/>
                  </a:lnTo>
                  <a:lnTo>
                    <a:pt x="312830" y="217046"/>
                  </a:lnTo>
                  <a:lnTo>
                    <a:pt x="318516" y="171450"/>
                  </a:lnTo>
                  <a:lnTo>
                    <a:pt x="312830" y="125853"/>
                  </a:lnTo>
                  <a:lnTo>
                    <a:pt x="296784" y="84892"/>
                  </a:lnTo>
                  <a:lnTo>
                    <a:pt x="271891" y="50196"/>
                  </a:lnTo>
                  <a:lnTo>
                    <a:pt x="239663" y="23396"/>
                  </a:lnTo>
                  <a:lnTo>
                    <a:pt x="201614" y="612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156" y="2066544"/>
              <a:ext cx="318770" cy="342900"/>
            </a:xfrm>
            <a:custGeom>
              <a:avLst/>
              <a:gdLst/>
              <a:ahLst/>
              <a:cxnLst/>
              <a:rect l="l" t="t" r="r" b="b"/>
              <a:pathLst>
                <a:path w="318769" h="342900">
                  <a:moveTo>
                    <a:pt x="0" y="171450"/>
                  </a:moveTo>
                  <a:lnTo>
                    <a:pt x="5685" y="125853"/>
                  </a:lnTo>
                  <a:lnTo>
                    <a:pt x="21731" y="84892"/>
                  </a:lnTo>
                  <a:lnTo>
                    <a:pt x="46624" y="50196"/>
                  </a:lnTo>
                  <a:lnTo>
                    <a:pt x="78852" y="23396"/>
                  </a:lnTo>
                  <a:lnTo>
                    <a:pt x="116901" y="6120"/>
                  </a:lnTo>
                  <a:lnTo>
                    <a:pt x="159257" y="0"/>
                  </a:lnTo>
                  <a:lnTo>
                    <a:pt x="201614" y="6120"/>
                  </a:lnTo>
                  <a:lnTo>
                    <a:pt x="239663" y="23396"/>
                  </a:lnTo>
                  <a:lnTo>
                    <a:pt x="271891" y="50196"/>
                  </a:lnTo>
                  <a:lnTo>
                    <a:pt x="296784" y="84892"/>
                  </a:lnTo>
                  <a:lnTo>
                    <a:pt x="312830" y="125853"/>
                  </a:lnTo>
                  <a:lnTo>
                    <a:pt x="318516" y="171450"/>
                  </a:lnTo>
                  <a:lnTo>
                    <a:pt x="312830" y="217046"/>
                  </a:lnTo>
                  <a:lnTo>
                    <a:pt x="296784" y="258007"/>
                  </a:lnTo>
                  <a:lnTo>
                    <a:pt x="271891" y="292703"/>
                  </a:lnTo>
                  <a:lnTo>
                    <a:pt x="239663" y="319503"/>
                  </a:lnTo>
                  <a:lnTo>
                    <a:pt x="201614" y="336779"/>
                  </a:lnTo>
                  <a:lnTo>
                    <a:pt x="159257" y="342900"/>
                  </a:lnTo>
                  <a:lnTo>
                    <a:pt x="116901" y="336779"/>
                  </a:lnTo>
                  <a:lnTo>
                    <a:pt x="78852" y="319503"/>
                  </a:lnTo>
                  <a:lnTo>
                    <a:pt x="46624" y="292703"/>
                  </a:lnTo>
                  <a:lnTo>
                    <a:pt x="21731" y="258007"/>
                  </a:lnTo>
                  <a:lnTo>
                    <a:pt x="568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6985" y="2195576"/>
              <a:ext cx="389890" cy="85725"/>
            </a:xfrm>
            <a:custGeom>
              <a:avLst/>
              <a:gdLst/>
              <a:ahLst/>
              <a:cxnLst/>
              <a:rect l="l" t="t" r="r" b="b"/>
              <a:pathLst>
                <a:path w="389890" h="85725">
                  <a:moveTo>
                    <a:pt x="361518" y="28448"/>
                  </a:moveTo>
                  <a:lnTo>
                    <a:pt x="332600" y="28448"/>
                  </a:lnTo>
                  <a:lnTo>
                    <a:pt x="332752" y="57023"/>
                  </a:lnTo>
                  <a:lnTo>
                    <a:pt x="323194" y="57074"/>
                  </a:lnTo>
                  <a:lnTo>
                    <a:pt x="304330" y="85725"/>
                  </a:lnTo>
                  <a:lnTo>
                    <a:pt x="389826" y="42418"/>
                  </a:lnTo>
                  <a:lnTo>
                    <a:pt x="361518" y="28448"/>
                  </a:lnTo>
                  <a:close/>
                </a:path>
                <a:path w="389890" h="85725">
                  <a:moveTo>
                    <a:pt x="323109" y="28498"/>
                  </a:moveTo>
                  <a:lnTo>
                    <a:pt x="0" y="30225"/>
                  </a:lnTo>
                  <a:lnTo>
                    <a:pt x="152" y="58800"/>
                  </a:lnTo>
                  <a:lnTo>
                    <a:pt x="323194" y="57074"/>
                  </a:lnTo>
                  <a:lnTo>
                    <a:pt x="332676" y="42671"/>
                  </a:lnTo>
                  <a:lnTo>
                    <a:pt x="323109" y="28498"/>
                  </a:lnTo>
                  <a:close/>
                </a:path>
                <a:path w="389890" h="85725">
                  <a:moveTo>
                    <a:pt x="332676" y="42672"/>
                  </a:moveTo>
                  <a:lnTo>
                    <a:pt x="323194" y="57074"/>
                  </a:lnTo>
                  <a:lnTo>
                    <a:pt x="332752" y="57023"/>
                  </a:lnTo>
                  <a:lnTo>
                    <a:pt x="332676" y="42672"/>
                  </a:lnTo>
                  <a:close/>
                </a:path>
                <a:path w="389890" h="85725">
                  <a:moveTo>
                    <a:pt x="332600" y="28448"/>
                  </a:moveTo>
                  <a:lnTo>
                    <a:pt x="323109" y="28498"/>
                  </a:lnTo>
                  <a:lnTo>
                    <a:pt x="332676" y="42671"/>
                  </a:lnTo>
                  <a:lnTo>
                    <a:pt x="332600" y="28448"/>
                  </a:lnTo>
                  <a:close/>
                </a:path>
                <a:path w="389890" h="85725">
                  <a:moveTo>
                    <a:pt x="303872" y="0"/>
                  </a:moveTo>
                  <a:lnTo>
                    <a:pt x="323109" y="28498"/>
                  </a:lnTo>
                  <a:lnTo>
                    <a:pt x="361518" y="28448"/>
                  </a:lnTo>
                  <a:lnTo>
                    <a:pt x="303872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611" y="2119884"/>
              <a:ext cx="551688" cy="24079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59586" y="2195067"/>
              <a:ext cx="1755139" cy="86995"/>
            </a:xfrm>
            <a:custGeom>
              <a:avLst/>
              <a:gdLst/>
              <a:ahLst/>
              <a:cxnLst/>
              <a:rect l="l" t="t" r="r" b="b"/>
              <a:pathLst>
                <a:path w="1755139" h="86994">
                  <a:moveTo>
                    <a:pt x="369684" y="42926"/>
                  </a:moveTo>
                  <a:lnTo>
                    <a:pt x="341033" y="28575"/>
                  </a:lnTo>
                  <a:lnTo>
                    <a:pt x="283972" y="0"/>
                  </a:lnTo>
                  <a:lnTo>
                    <a:pt x="302983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303047" y="57150"/>
                  </a:lnTo>
                  <a:lnTo>
                    <a:pt x="283972" y="85725"/>
                  </a:lnTo>
                  <a:lnTo>
                    <a:pt x="341198" y="57150"/>
                  </a:lnTo>
                  <a:lnTo>
                    <a:pt x="369684" y="42926"/>
                  </a:lnTo>
                  <a:close/>
                </a:path>
                <a:path w="1755139" h="86994">
                  <a:moveTo>
                    <a:pt x="1754759" y="43815"/>
                  </a:moveTo>
                  <a:lnTo>
                    <a:pt x="1669034" y="889"/>
                  </a:lnTo>
                  <a:lnTo>
                    <a:pt x="1688045" y="29464"/>
                  </a:lnTo>
                  <a:lnTo>
                    <a:pt x="688848" y="28575"/>
                  </a:lnTo>
                  <a:lnTo>
                    <a:pt x="688848" y="57150"/>
                  </a:lnTo>
                  <a:lnTo>
                    <a:pt x="1688109" y="58039"/>
                  </a:lnTo>
                  <a:lnTo>
                    <a:pt x="1669034" y="86614"/>
                  </a:lnTo>
                  <a:lnTo>
                    <a:pt x="1726260" y="58039"/>
                  </a:lnTo>
                  <a:lnTo>
                    <a:pt x="1754759" y="43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9900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159257" y="0"/>
                  </a:moveTo>
                  <a:lnTo>
                    <a:pt x="116901" y="6150"/>
                  </a:lnTo>
                  <a:lnTo>
                    <a:pt x="78852" y="23509"/>
                  </a:lnTo>
                  <a:lnTo>
                    <a:pt x="46624" y="50434"/>
                  </a:lnTo>
                  <a:lnTo>
                    <a:pt x="21731" y="85287"/>
                  </a:lnTo>
                  <a:lnTo>
                    <a:pt x="5685" y="126426"/>
                  </a:lnTo>
                  <a:lnTo>
                    <a:pt x="0" y="172212"/>
                  </a:lnTo>
                  <a:lnTo>
                    <a:pt x="5685" y="217997"/>
                  </a:lnTo>
                  <a:lnTo>
                    <a:pt x="21731" y="259136"/>
                  </a:lnTo>
                  <a:lnTo>
                    <a:pt x="46624" y="293989"/>
                  </a:lnTo>
                  <a:lnTo>
                    <a:pt x="78852" y="320914"/>
                  </a:lnTo>
                  <a:lnTo>
                    <a:pt x="116901" y="338273"/>
                  </a:lnTo>
                  <a:lnTo>
                    <a:pt x="159257" y="344424"/>
                  </a:lnTo>
                  <a:lnTo>
                    <a:pt x="201614" y="338273"/>
                  </a:lnTo>
                  <a:lnTo>
                    <a:pt x="239663" y="320914"/>
                  </a:lnTo>
                  <a:lnTo>
                    <a:pt x="271891" y="293989"/>
                  </a:lnTo>
                  <a:lnTo>
                    <a:pt x="296784" y="259136"/>
                  </a:lnTo>
                  <a:lnTo>
                    <a:pt x="312830" y="217997"/>
                  </a:lnTo>
                  <a:lnTo>
                    <a:pt x="318515" y="172212"/>
                  </a:lnTo>
                  <a:lnTo>
                    <a:pt x="312830" y="126426"/>
                  </a:lnTo>
                  <a:lnTo>
                    <a:pt x="296784" y="85287"/>
                  </a:lnTo>
                  <a:lnTo>
                    <a:pt x="271891" y="50434"/>
                  </a:lnTo>
                  <a:lnTo>
                    <a:pt x="239663" y="23509"/>
                  </a:lnTo>
                  <a:lnTo>
                    <a:pt x="201614" y="615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9900" y="2679191"/>
              <a:ext cx="318770" cy="344805"/>
            </a:xfrm>
            <a:custGeom>
              <a:avLst/>
              <a:gdLst/>
              <a:ahLst/>
              <a:cxnLst/>
              <a:rect l="l" t="t" r="r" b="b"/>
              <a:pathLst>
                <a:path w="318770" h="344805">
                  <a:moveTo>
                    <a:pt x="0" y="172212"/>
                  </a:moveTo>
                  <a:lnTo>
                    <a:pt x="5685" y="126426"/>
                  </a:lnTo>
                  <a:lnTo>
                    <a:pt x="21731" y="85287"/>
                  </a:lnTo>
                  <a:lnTo>
                    <a:pt x="46624" y="50434"/>
                  </a:lnTo>
                  <a:lnTo>
                    <a:pt x="78852" y="23509"/>
                  </a:lnTo>
                  <a:lnTo>
                    <a:pt x="116901" y="6150"/>
                  </a:lnTo>
                  <a:lnTo>
                    <a:pt x="159257" y="0"/>
                  </a:lnTo>
                  <a:lnTo>
                    <a:pt x="201614" y="6150"/>
                  </a:lnTo>
                  <a:lnTo>
                    <a:pt x="239663" y="23509"/>
                  </a:lnTo>
                  <a:lnTo>
                    <a:pt x="271891" y="50434"/>
                  </a:lnTo>
                  <a:lnTo>
                    <a:pt x="296784" y="85287"/>
                  </a:lnTo>
                  <a:lnTo>
                    <a:pt x="312830" y="126426"/>
                  </a:lnTo>
                  <a:lnTo>
                    <a:pt x="318515" y="172212"/>
                  </a:lnTo>
                  <a:lnTo>
                    <a:pt x="312830" y="217997"/>
                  </a:lnTo>
                  <a:lnTo>
                    <a:pt x="296784" y="259136"/>
                  </a:lnTo>
                  <a:lnTo>
                    <a:pt x="271891" y="293989"/>
                  </a:lnTo>
                  <a:lnTo>
                    <a:pt x="239663" y="320914"/>
                  </a:lnTo>
                  <a:lnTo>
                    <a:pt x="201614" y="338273"/>
                  </a:lnTo>
                  <a:lnTo>
                    <a:pt x="159257" y="344424"/>
                  </a:lnTo>
                  <a:lnTo>
                    <a:pt x="116901" y="338273"/>
                  </a:lnTo>
                  <a:lnTo>
                    <a:pt x="78852" y="320914"/>
                  </a:lnTo>
                  <a:lnTo>
                    <a:pt x="46624" y="293989"/>
                  </a:lnTo>
                  <a:lnTo>
                    <a:pt x="21731" y="259136"/>
                  </a:lnTo>
                  <a:lnTo>
                    <a:pt x="568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29660" y="2411730"/>
              <a:ext cx="85725" cy="268605"/>
            </a:xfrm>
            <a:custGeom>
              <a:avLst/>
              <a:gdLst/>
              <a:ahLst/>
              <a:cxnLst/>
              <a:rect l="l" t="t" r="r" b="b"/>
              <a:pathLst>
                <a:path w="85725" h="268605">
                  <a:moveTo>
                    <a:pt x="43179" y="57150"/>
                  </a:moveTo>
                  <a:lnTo>
                    <a:pt x="28736" y="66580"/>
                  </a:lnTo>
                  <a:lnTo>
                    <a:pt x="26796" y="267715"/>
                  </a:lnTo>
                  <a:lnTo>
                    <a:pt x="55244" y="268096"/>
                  </a:lnTo>
                  <a:lnTo>
                    <a:pt x="57306" y="66764"/>
                  </a:lnTo>
                  <a:lnTo>
                    <a:pt x="43179" y="57150"/>
                  </a:lnTo>
                  <a:close/>
                </a:path>
                <a:path w="85725" h="268605">
                  <a:moveTo>
                    <a:pt x="71588" y="57150"/>
                  </a:moveTo>
                  <a:lnTo>
                    <a:pt x="43180" y="57150"/>
                  </a:lnTo>
                  <a:lnTo>
                    <a:pt x="57403" y="57276"/>
                  </a:lnTo>
                  <a:lnTo>
                    <a:pt x="57306" y="66764"/>
                  </a:lnTo>
                  <a:lnTo>
                    <a:pt x="85725" y="86106"/>
                  </a:lnTo>
                  <a:lnTo>
                    <a:pt x="71588" y="57150"/>
                  </a:lnTo>
                  <a:close/>
                </a:path>
                <a:path w="85725" h="268605">
                  <a:moveTo>
                    <a:pt x="43687" y="0"/>
                  </a:moveTo>
                  <a:lnTo>
                    <a:pt x="0" y="85343"/>
                  </a:lnTo>
                  <a:lnTo>
                    <a:pt x="28736" y="66580"/>
                  </a:lnTo>
                  <a:lnTo>
                    <a:pt x="28828" y="57022"/>
                  </a:lnTo>
                  <a:lnTo>
                    <a:pt x="71526" y="57022"/>
                  </a:lnTo>
                  <a:lnTo>
                    <a:pt x="43687" y="0"/>
                  </a:lnTo>
                  <a:close/>
                </a:path>
                <a:path w="85725" h="268605">
                  <a:moveTo>
                    <a:pt x="43180" y="57150"/>
                  </a:moveTo>
                  <a:lnTo>
                    <a:pt x="57306" y="66764"/>
                  </a:lnTo>
                  <a:lnTo>
                    <a:pt x="57403" y="57276"/>
                  </a:lnTo>
                  <a:lnTo>
                    <a:pt x="43180" y="57150"/>
                  </a:lnTo>
                  <a:close/>
                </a:path>
                <a:path w="85725" h="268605">
                  <a:moveTo>
                    <a:pt x="28828" y="57022"/>
                  </a:moveTo>
                  <a:lnTo>
                    <a:pt x="28736" y="66580"/>
                  </a:lnTo>
                  <a:lnTo>
                    <a:pt x="43179" y="57150"/>
                  </a:lnTo>
                  <a:lnTo>
                    <a:pt x="28828" y="57022"/>
                  </a:lnTo>
                  <a:close/>
                </a:path>
                <a:path w="85725" h="268605">
                  <a:moveTo>
                    <a:pt x="71526" y="57022"/>
                  </a:moveTo>
                  <a:lnTo>
                    <a:pt x="28828" y="57022"/>
                  </a:lnTo>
                  <a:lnTo>
                    <a:pt x="43180" y="57150"/>
                  </a:lnTo>
                  <a:lnTo>
                    <a:pt x="71588" y="57150"/>
                  </a:lnTo>
                  <a:lnTo>
                    <a:pt x="71526" y="5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45487" y="2410206"/>
              <a:ext cx="85725" cy="819785"/>
            </a:xfrm>
            <a:custGeom>
              <a:avLst/>
              <a:gdLst/>
              <a:ahLst/>
              <a:cxnLst/>
              <a:rect l="l" t="t" r="r" b="b"/>
              <a:pathLst>
                <a:path w="85725" h="81978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819276"/>
                  </a:lnTo>
                  <a:lnTo>
                    <a:pt x="57150" y="819276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81978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81978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81978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81978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78341" y="2828734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63"/>
                  </a:lnTo>
                </a:path>
              </a:pathLst>
            </a:custGeom>
            <a:ln w="30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27756" y="3024378"/>
              <a:ext cx="85725" cy="2388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894076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4076" y="3259836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0191" y="3259836"/>
              <a:ext cx="219456" cy="1889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894076" y="3354324"/>
              <a:ext cx="552450" cy="3175"/>
            </a:xfrm>
            <a:custGeom>
              <a:avLst/>
              <a:gdLst/>
              <a:ahLst/>
              <a:cxnLst/>
              <a:rect l="l" t="t" r="r" b="b"/>
              <a:pathLst>
                <a:path w="552450" h="3175">
                  <a:moveTo>
                    <a:pt x="0" y="0"/>
                  </a:moveTo>
                  <a:lnTo>
                    <a:pt x="552069" y="26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029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55168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551688" y="188975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02941" y="3260597"/>
              <a:ext cx="551815" cy="189230"/>
            </a:xfrm>
            <a:custGeom>
              <a:avLst/>
              <a:gdLst/>
              <a:ahLst/>
              <a:cxnLst/>
              <a:rect l="l" t="t" r="r" b="b"/>
              <a:pathLst>
                <a:path w="551814" h="189229">
                  <a:moveTo>
                    <a:pt x="0" y="188975"/>
                  </a:moveTo>
                  <a:lnTo>
                    <a:pt x="551688" y="188975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38100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295" y="3259836"/>
              <a:ext cx="219456" cy="1889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9944" y="3378708"/>
              <a:ext cx="77724" cy="7010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435860" y="2809366"/>
              <a:ext cx="777875" cy="932815"/>
            </a:xfrm>
            <a:custGeom>
              <a:avLst/>
              <a:gdLst/>
              <a:ahLst/>
              <a:cxnLst/>
              <a:rect l="l" t="t" r="r" b="b"/>
              <a:pathLst>
                <a:path w="777875" h="932814">
                  <a:moveTo>
                    <a:pt x="85725" y="724408"/>
                  </a:moveTo>
                  <a:lnTo>
                    <a:pt x="71450" y="695833"/>
                  </a:lnTo>
                  <a:lnTo>
                    <a:pt x="42926" y="638683"/>
                  </a:lnTo>
                  <a:lnTo>
                    <a:pt x="0" y="724408"/>
                  </a:lnTo>
                  <a:lnTo>
                    <a:pt x="28575" y="705396"/>
                  </a:lnTo>
                  <a:lnTo>
                    <a:pt x="28575" y="932688"/>
                  </a:lnTo>
                  <a:lnTo>
                    <a:pt x="57150" y="932688"/>
                  </a:lnTo>
                  <a:lnTo>
                    <a:pt x="57150" y="705332"/>
                  </a:lnTo>
                  <a:lnTo>
                    <a:pt x="57150" y="695833"/>
                  </a:lnTo>
                  <a:lnTo>
                    <a:pt x="57226" y="705396"/>
                  </a:lnTo>
                  <a:lnTo>
                    <a:pt x="85725" y="724408"/>
                  </a:lnTo>
                  <a:close/>
                </a:path>
                <a:path w="777875" h="932814">
                  <a:moveTo>
                    <a:pt x="575056" y="42799"/>
                  </a:moveTo>
                  <a:lnTo>
                    <a:pt x="489331" y="0"/>
                  </a:lnTo>
                  <a:lnTo>
                    <a:pt x="508406" y="28575"/>
                  </a:lnTo>
                  <a:lnTo>
                    <a:pt x="41402" y="28448"/>
                  </a:lnTo>
                  <a:lnTo>
                    <a:pt x="41402" y="57023"/>
                  </a:lnTo>
                  <a:lnTo>
                    <a:pt x="508342" y="57150"/>
                  </a:lnTo>
                  <a:lnTo>
                    <a:pt x="489331" y="85725"/>
                  </a:lnTo>
                  <a:lnTo>
                    <a:pt x="546392" y="57150"/>
                  </a:lnTo>
                  <a:lnTo>
                    <a:pt x="575056" y="42799"/>
                  </a:lnTo>
                  <a:close/>
                </a:path>
                <a:path w="777875" h="932814">
                  <a:moveTo>
                    <a:pt x="777621" y="724408"/>
                  </a:moveTo>
                  <a:lnTo>
                    <a:pt x="763346" y="695833"/>
                  </a:lnTo>
                  <a:lnTo>
                    <a:pt x="734822" y="638683"/>
                  </a:lnTo>
                  <a:lnTo>
                    <a:pt x="691896" y="724408"/>
                  </a:lnTo>
                  <a:lnTo>
                    <a:pt x="720471" y="705383"/>
                  </a:lnTo>
                  <a:lnTo>
                    <a:pt x="720598" y="932688"/>
                  </a:lnTo>
                  <a:lnTo>
                    <a:pt x="749173" y="932688"/>
                  </a:lnTo>
                  <a:lnTo>
                    <a:pt x="749046" y="705345"/>
                  </a:lnTo>
                  <a:lnTo>
                    <a:pt x="749046" y="695833"/>
                  </a:lnTo>
                  <a:lnTo>
                    <a:pt x="749122" y="705383"/>
                  </a:lnTo>
                  <a:lnTo>
                    <a:pt x="777621" y="724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1733" y="1980438"/>
              <a:ext cx="85725" cy="1658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266438" y="2393441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5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32226" y="2196719"/>
              <a:ext cx="1153160" cy="85725"/>
            </a:xfrm>
            <a:custGeom>
              <a:avLst/>
              <a:gdLst/>
              <a:ahLst/>
              <a:cxnLst/>
              <a:rect l="l" t="t" r="r" b="b"/>
              <a:pathLst>
                <a:path w="1153160" h="85725">
                  <a:moveTo>
                    <a:pt x="1067181" y="0"/>
                  </a:moveTo>
                  <a:lnTo>
                    <a:pt x="1086258" y="28573"/>
                  </a:lnTo>
                  <a:lnTo>
                    <a:pt x="1095756" y="28575"/>
                  </a:lnTo>
                  <a:lnTo>
                    <a:pt x="1095756" y="57150"/>
                  </a:lnTo>
                  <a:lnTo>
                    <a:pt x="1086202" y="57150"/>
                  </a:lnTo>
                  <a:lnTo>
                    <a:pt x="1067181" y="85725"/>
                  </a:lnTo>
                  <a:lnTo>
                    <a:pt x="1124246" y="57150"/>
                  </a:lnTo>
                  <a:lnTo>
                    <a:pt x="1095756" y="57150"/>
                  </a:lnTo>
                  <a:lnTo>
                    <a:pt x="1124248" y="57148"/>
                  </a:lnTo>
                  <a:lnTo>
                    <a:pt x="1152906" y="42799"/>
                  </a:lnTo>
                  <a:lnTo>
                    <a:pt x="1067181" y="0"/>
                  </a:lnTo>
                  <a:close/>
                </a:path>
                <a:path w="1153160" h="85725">
                  <a:moveTo>
                    <a:pt x="1095756" y="42799"/>
                  </a:moveTo>
                  <a:lnTo>
                    <a:pt x="1086203" y="57148"/>
                  </a:lnTo>
                  <a:lnTo>
                    <a:pt x="1095756" y="57150"/>
                  </a:lnTo>
                  <a:lnTo>
                    <a:pt x="1095756" y="42799"/>
                  </a:lnTo>
                  <a:close/>
                </a:path>
                <a:path w="1153160" h="85725">
                  <a:moveTo>
                    <a:pt x="0" y="28448"/>
                  </a:moveTo>
                  <a:lnTo>
                    <a:pt x="0" y="57023"/>
                  </a:lnTo>
                  <a:lnTo>
                    <a:pt x="1086203" y="57148"/>
                  </a:lnTo>
                  <a:lnTo>
                    <a:pt x="1095756" y="42799"/>
                  </a:lnTo>
                  <a:lnTo>
                    <a:pt x="1086258" y="28573"/>
                  </a:lnTo>
                  <a:lnTo>
                    <a:pt x="0" y="28448"/>
                  </a:lnTo>
                  <a:close/>
                </a:path>
                <a:path w="1153160" h="85725">
                  <a:moveTo>
                    <a:pt x="1086258" y="28573"/>
                  </a:moveTo>
                  <a:lnTo>
                    <a:pt x="1095756" y="42799"/>
                  </a:lnTo>
                  <a:lnTo>
                    <a:pt x="1095756" y="28575"/>
                  </a:lnTo>
                  <a:lnTo>
                    <a:pt x="1086258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23511" y="1201674"/>
              <a:ext cx="85725" cy="409575"/>
            </a:xfrm>
            <a:custGeom>
              <a:avLst/>
              <a:gdLst/>
              <a:ahLst/>
              <a:cxnLst/>
              <a:rect l="l" t="t" r="r" b="b"/>
              <a:pathLst>
                <a:path w="85725" h="409575">
                  <a:moveTo>
                    <a:pt x="42925" y="57150"/>
                  </a:moveTo>
                  <a:lnTo>
                    <a:pt x="28659" y="66646"/>
                  </a:lnTo>
                  <a:lnTo>
                    <a:pt x="28575" y="409448"/>
                  </a:lnTo>
                  <a:lnTo>
                    <a:pt x="57150" y="409448"/>
                  </a:lnTo>
                  <a:lnTo>
                    <a:pt x="57150" y="66646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42925" y="0"/>
                  </a:moveTo>
                  <a:lnTo>
                    <a:pt x="0" y="85725"/>
                  </a:lnTo>
                  <a:lnTo>
                    <a:pt x="28575" y="66703"/>
                  </a:lnTo>
                  <a:lnTo>
                    <a:pt x="28575" y="57150"/>
                  </a:lnTo>
                  <a:lnTo>
                    <a:pt x="71458" y="57150"/>
                  </a:lnTo>
                  <a:lnTo>
                    <a:pt x="42925" y="0"/>
                  </a:lnTo>
                  <a:close/>
                </a:path>
                <a:path w="85725" h="409575">
                  <a:moveTo>
                    <a:pt x="71458" y="57150"/>
                  </a:moveTo>
                  <a:lnTo>
                    <a:pt x="57150" y="57150"/>
                  </a:lnTo>
                  <a:lnTo>
                    <a:pt x="57234" y="66703"/>
                  </a:lnTo>
                  <a:lnTo>
                    <a:pt x="85725" y="85725"/>
                  </a:lnTo>
                  <a:lnTo>
                    <a:pt x="71458" y="57150"/>
                  </a:lnTo>
                  <a:close/>
                </a:path>
                <a:path w="85725" h="409575">
                  <a:moveTo>
                    <a:pt x="42925" y="57150"/>
                  </a:moveTo>
                  <a:lnTo>
                    <a:pt x="28575" y="57150"/>
                  </a:lnTo>
                  <a:lnTo>
                    <a:pt x="28575" y="66703"/>
                  </a:lnTo>
                  <a:lnTo>
                    <a:pt x="42925" y="57150"/>
                  </a:lnTo>
                  <a:close/>
                </a:path>
                <a:path w="85725" h="409575">
                  <a:moveTo>
                    <a:pt x="57150" y="57150"/>
                  </a:moveTo>
                  <a:lnTo>
                    <a:pt x="42925" y="57150"/>
                  </a:lnTo>
                  <a:lnTo>
                    <a:pt x="57150" y="66646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3400" y="1249680"/>
              <a:ext cx="551688" cy="2804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0336" y="1599438"/>
              <a:ext cx="85725" cy="22009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88308" y="1818132"/>
              <a:ext cx="553720" cy="189230"/>
            </a:xfrm>
            <a:custGeom>
              <a:avLst/>
              <a:gdLst/>
              <a:ahLst/>
              <a:cxnLst/>
              <a:rect l="l" t="t" r="r" b="b"/>
              <a:pathLst>
                <a:path w="553720" h="189230">
                  <a:moveTo>
                    <a:pt x="55321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553212" y="18897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8308" y="1818132"/>
              <a:ext cx="553720" cy="189230"/>
            </a:xfrm>
            <a:custGeom>
              <a:avLst/>
              <a:gdLst/>
              <a:ahLst/>
              <a:cxnLst/>
              <a:rect l="l" t="t" r="r" b="b"/>
              <a:pathLst>
                <a:path w="553720" h="189230">
                  <a:moveTo>
                    <a:pt x="0" y="188976"/>
                  </a:moveTo>
                  <a:lnTo>
                    <a:pt x="553212" y="188976"/>
                  </a:lnTo>
                  <a:lnTo>
                    <a:pt x="55321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5947" y="1819656"/>
              <a:ext cx="219455" cy="187452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304800" y="1920240"/>
            <a:ext cx="3429507" cy="3712335"/>
          </a:xfrm>
          <a:custGeom>
            <a:avLst/>
            <a:gdLst/>
            <a:ahLst/>
            <a:cxnLst/>
            <a:rect l="l" t="t" r="r" b="b"/>
            <a:pathLst>
              <a:path w="5782310" h="3046729">
                <a:moveTo>
                  <a:pt x="5782056" y="0"/>
                </a:moveTo>
                <a:lnTo>
                  <a:pt x="0" y="0"/>
                </a:lnTo>
                <a:lnTo>
                  <a:pt x="0" y="3046476"/>
                </a:lnTo>
                <a:lnTo>
                  <a:pt x="5782056" y="3046476"/>
                </a:lnTo>
                <a:lnTo>
                  <a:pt x="578205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3115056" y="3903345"/>
            <a:ext cx="5518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Tahoma"/>
                <a:cs typeface="Tahoma"/>
              </a:rPr>
              <a:t>tanh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8111" y="3840937"/>
            <a:ext cx="1076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E69138"/>
                </a:solidFill>
                <a:latin typeface="Tahoma"/>
                <a:cs typeface="Tahoma"/>
              </a:rPr>
              <a:t>Hidden</a:t>
            </a:r>
            <a:r>
              <a:rPr sz="1400" spc="2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69138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F7F886B4-9F57-1B94-D2EF-5EBC0E13AF1A}"/>
              </a:ext>
            </a:extLst>
          </p:cNvPr>
          <p:cNvSpPr/>
          <p:nvPr/>
        </p:nvSpPr>
        <p:spPr>
          <a:xfrm>
            <a:off x="3724528" y="1781878"/>
            <a:ext cx="2371472" cy="1129215"/>
          </a:xfrm>
          <a:custGeom>
            <a:avLst/>
            <a:gdLst/>
            <a:ahLst/>
            <a:cxnLst/>
            <a:rect l="l" t="t" r="r" b="b"/>
            <a:pathLst>
              <a:path w="5782310" h="3046729">
                <a:moveTo>
                  <a:pt x="5782056" y="0"/>
                </a:moveTo>
                <a:lnTo>
                  <a:pt x="0" y="0"/>
                </a:lnTo>
                <a:lnTo>
                  <a:pt x="0" y="3046476"/>
                </a:lnTo>
                <a:lnTo>
                  <a:pt x="5782056" y="3046476"/>
                </a:lnTo>
                <a:lnTo>
                  <a:pt x="578205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16">
            <a:extLst>
              <a:ext uri="{FF2B5EF4-FFF2-40B4-BE49-F238E27FC236}">
                <a16:creationId xmlns:a16="http://schemas.microsoft.com/office/drawing/2014/main" id="{3CF1F5E7-D633-9B28-EE3E-6394A093DD0D}"/>
              </a:ext>
            </a:extLst>
          </p:cNvPr>
          <p:cNvSpPr txBox="1"/>
          <p:nvPr/>
        </p:nvSpPr>
        <p:spPr>
          <a:xfrm>
            <a:off x="6444259" y="2749740"/>
            <a:ext cx="1687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E69138"/>
                </a:solidFill>
                <a:latin typeface="Tahoma"/>
                <a:cs typeface="Tahoma"/>
              </a:rPr>
              <a:t>N</a:t>
            </a:r>
            <a:r>
              <a:rPr sz="1600" b="1" spc="-125" dirty="0">
                <a:solidFill>
                  <a:srgbClr val="E69138"/>
                </a:solidFill>
                <a:latin typeface="Tahoma"/>
                <a:cs typeface="Tahoma"/>
              </a:rPr>
              <a:t>ew</a:t>
            </a:r>
            <a:r>
              <a:rPr sz="1600" b="1" spc="-6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E69138"/>
                </a:solidFill>
                <a:latin typeface="Tahoma"/>
                <a:cs typeface="Tahoma"/>
              </a:rPr>
              <a:t>H</a:t>
            </a:r>
            <a:r>
              <a:rPr sz="1600" b="1" spc="-85" dirty="0">
                <a:solidFill>
                  <a:srgbClr val="E69138"/>
                </a:solidFill>
                <a:latin typeface="Tahoma"/>
                <a:cs typeface="Tahoma"/>
              </a:rPr>
              <a:t>id</a:t>
            </a:r>
            <a:r>
              <a:rPr sz="1600" b="1" spc="-130" dirty="0">
                <a:solidFill>
                  <a:srgbClr val="E69138"/>
                </a:solidFill>
                <a:latin typeface="Tahoma"/>
                <a:cs typeface="Tahoma"/>
              </a:rPr>
              <a:t>d</a:t>
            </a:r>
            <a:r>
              <a:rPr sz="1600" b="1" spc="-114" dirty="0">
                <a:solidFill>
                  <a:srgbClr val="E69138"/>
                </a:solidFill>
                <a:latin typeface="Tahoma"/>
                <a:cs typeface="Tahoma"/>
              </a:rPr>
              <a:t>en</a:t>
            </a:r>
            <a:r>
              <a:rPr sz="1600" b="1" spc="-5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E69138"/>
                </a:solidFill>
                <a:latin typeface="Tahoma"/>
                <a:cs typeface="Tahoma"/>
              </a:rPr>
              <a:t>S</a:t>
            </a:r>
            <a:r>
              <a:rPr sz="1600" b="1" spc="-95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50" dirty="0">
                <a:solidFill>
                  <a:srgbClr val="E69138"/>
                </a:solidFill>
                <a:latin typeface="Tahoma"/>
                <a:cs typeface="Tahoma"/>
              </a:rPr>
              <a:t>a</a:t>
            </a:r>
            <a:r>
              <a:rPr sz="1600" b="1" spc="-85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E69138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17">
            <a:extLst>
              <a:ext uri="{FF2B5EF4-FFF2-40B4-BE49-F238E27FC236}">
                <a16:creationId xmlns:a16="http://schemas.microsoft.com/office/drawing/2014/main" id="{49275AC7-1AE7-8E5A-D38B-474654A9D2D2}"/>
              </a:ext>
            </a:extLst>
          </p:cNvPr>
          <p:cNvSpPr txBox="1"/>
          <p:nvPr/>
        </p:nvSpPr>
        <p:spPr>
          <a:xfrm>
            <a:off x="6444259" y="3392614"/>
            <a:ext cx="21412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Tahoma"/>
                <a:cs typeface="Tahoma"/>
              </a:rPr>
              <a:t>Select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information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from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b="1" spc="-120" dirty="0">
                <a:solidFill>
                  <a:srgbClr val="E69138"/>
                </a:solidFill>
                <a:latin typeface="Tahoma"/>
                <a:cs typeface="Tahoma"/>
              </a:rPr>
              <a:t>new</a:t>
            </a:r>
            <a:r>
              <a:rPr sz="1600" b="1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E69138"/>
                </a:solidFill>
                <a:latin typeface="Tahoma"/>
                <a:cs typeface="Tahoma"/>
              </a:rPr>
              <a:t>ce</a:t>
            </a:r>
            <a:r>
              <a:rPr sz="1600" b="1" spc="-65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600" b="1" spc="-90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600" b="1" spc="-6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E69138"/>
                </a:solidFill>
                <a:latin typeface="Tahoma"/>
                <a:cs typeface="Tahoma"/>
              </a:rPr>
              <a:t>s</a:t>
            </a:r>
            <a:r>
              <a:rPr sz="1600" b="1" spc="-85" dirty="0">
                <a:solidFill>
                  <a:srgbClr val="E69138"/>
                </a:solidFill>
                <a:latin typeface="Tahoma"/>
                <a:cs typeface="Tahoma"/>
              </a:rPr>
              <a:t>t</a:t>
            </a:r>
            <a:r>
              <a:rPr sz="1600" b="1" spc="-105" dirty="0">
                <a:solidFill>
                  <a:srgbClr val="E69138"/>
                </a:solidFill>
                <a:latin typeface="Tahoma"/>
                <a:cs typeface="Tahoma"/>
              </a:rPr>
              <a:t>ate</a:t>
            </a:r>
            <a:r>
              <a:rPr sz="1600" b="1" spc="-4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using 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b="1" spc="-120" dirty="0">
                <a:solidFill>
                  <a:srgbClr val="3C85C5"/>
                </a:solidFill>
                <a:latin typeface="Tahoma"/>
                <a:cs typeface="Tahoma"/>
              </a:rPr>
              <a:t>u</a:t>
            </a:r>
            <a:r>
              <a:rPr sz="1600" b="1" spc="-9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600" b="1" spc="-10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b="1" spc="-100" dirty="0">
                <a:solidFill>
                  <a:srgbClr val="3C85C5"/>
                </a:solidFill>
                <a:latin typeface="Tahoma"/>
                <a:cs typeface="Tahoma"/>
              </a:rPr>
              <a:t>ut</a:t>
            </a:r>
            <a:r>
              <a:rPr sz="1600" b="1" spc="-6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3C85C5"/>
                </a:solidFill>
                <a:latin typeface="Tahoma"/>
                <a:cs typeface="Tahoma"/>
              </a:rPr>
              <a:t>gate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6" name="object 42">
            <a:extLst>
              <a:ext uri="{FF2B5EF4-FFF2-40B4-BE49-F238E27FC236}">
                <a16:creationId xmlns:a16="http://schemas.microsoft.com/office/drawing/2014/main" id="{35A57AF6-E2CB-A248-461E-0DFE2AB68B83}"/>
              </a:ext>
            </a:extLst>
          </p:cNvPr>
          <p:cNvSpPr txBox="1"/>
          <p:nvPr/>
        </p:nvSpPr>
        <p:spPr>
          <a:xfrm>
            <a:off x="6010427" y="4653470"/>
            <a:ext cx="2877820" cy="6280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958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Tanh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activation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could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omitted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48520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5355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1192146"/>
            <a:ext cx="6873240" cy="1192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470"/>
              </a:spcBef>
              <a:buSzPct val="88888"/>
              <a:buChar char="●"/>
              <a:tabLst>
                <a:tab pos="342900" algn="l"/>
                <a:tab pos="343535" algn="l"/>
              </a:tabLst>
            </a:pPr>
            <a:r>
              <a:rPr sz="1800" spc="50" dirty="0">
                <a:latin typeface="Tahoma"/>
                <a:cs typeface="Tahoma"/>
              </a:rPr>
              <a:t>LSTMs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use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series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of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gates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to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decide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which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information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to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keep:</a:t>
            </a:r>
            <a:endParaRPr sz="1800">
              <a:latin typeface="Tahoma"/>
              <a:cs typeface="Tahoma"/>
            </a:endParaRPr>
          </a:p>
          <a:p>
            <a:pPr marL="800100" lvl="1" indent="-305435">
              <a:lnSpc>
                <a:spcPct val="100000"/>
              </a:lnSpc>
              <a:spcBef>
                <a:spcPts val="320"/>
              </a:spcBef>
              <a:buSzPct val="75000"/>
              <a:buChar char="○"/>
              <a:tabLst>
                <a:tab pos="800100" algn="l"/>
                <a:tab pos="800735" algn="l"/>
              </a:tabLst>
            </a:pPr>
            <a:r>
              <a:rPr sz="1600" spc="10" dirty="0">
                <a:latin typeface="Tahoma"/>
                <a:cs typeface="Tahoma"/>
              </a:rPr>
              <a:t>Forget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gate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decides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what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keep</a:t>
            </a:r>
            <a:endParaRPr sz="1600">
              <a:latin typeface="Tahoma"/>
              <a:cs typeface="Tahoma"/>
            </a:endParaRPr>
          </a:p>
          <a:p>
            <a:pPr marL="800100" lvl="1" indent="-305435">
              <a:lnSpc>
                <a:spcPct val="100000"/>
              </a:lnSpc>
              <a:spcBef>
                <a:spcPts val="290"/>
              </a:spcBef>
              <a:buSzPct val="75000"/>
              <a:buChar char="○"/>
              <a:tabLst>
                <a:tab pos="800100" algn="l"/>
                <a:tab pos="800735" algn="l"/>
              </a:tabLst>
            </a:pPr>
            <a:r>
              <a:rPr sz="1600" spc="-25" dirty="0">
                <a:latin typeface="Tahoma"/>
                <a:cs typeface="Tahoma"/>
              </a:rPr>
              <a:t>Input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gate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decides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what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add</a:t>
            </a:r>
            <a:endParaRPr sz="1600">
              <a:latin typeface="Tahoma"/>
              <a:cs typeface="Tahoma"/>
            </a:endParaRPr>
          </a:p>
          <a:p>
            <a:pPr marL="800100" lvl="1" indent="-305435">
              <a:lnSpc>
                <a:spcPct val="100000"/>
              </a:lnSpc>
              <a:spcBef>
                <a:spcPts val="285"/>
              </a:spcBef>
              <a:buSzPct val="75000"/>
              <a:buChar char="○"/>
              <a:tabLst>
                <a:tab pos="800100" algn="l"/>
                <a:tab pos="800735" algn="l"/>
              </a:tabLst>
            </a:pPr>
            <a:r>
              <a:rPr sz="1600" spc="35" dirty="0">
                <a:latin typeface="Tahoma"/>
                <a:cs typeface="Tahoma"/>
              </a:rPr>
              <a:t>Output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gate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decides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what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next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hidden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state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will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56645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/>
              <a:t>Younes </a:t>
            </a:r>
            <a:r>
              <a:rPr lang="en-US" dirty="0" err="1"/>
              <a:t>Mourri</a:t>
            </a:r>
            <a:r>
              <a:rPr lang="en-US" dirty="0"/>
              <a:t> &amp; Lukasz Kaiser, </a:t>
            </a:r>
            <a:r>
              <a:rPr lang="en-US" dirty="0">
                <a:hlinkClick r:id="rId2"/>
              </a:rPr>
              <a:t>Natural Language </a:t>
            </a:r>
            <a:r>
              <a:rPr lang="en-US" dirty="0" err="1">
                <a:hlinkClick r:id="rId2"/>
              </a:rPr>
              <a:t>Processcing</a:t>
            </a:r>
            <a:r>
              <a:rPr lang="en-US" dirty="0">
                <a:hlinkClick r:id="rId2"/>
              </a:rPr>
              <a:t> Specialization, </a:t>
            </a:r>
            <a:r>
              <a:rPr lang="en-US" dirty="0" err="1">
                <a:hlinkClick r:id="rId2"/>
              </a:rPr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093" y="1602689"/>
            <a:ext cx="6278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Tahoma"/>
                <a:cs typeface="Tahoma"/>
              </a:rPr>
              <a:t>Nour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w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upposed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st</a:t>
            </a:r>
            <a:r>
              <a:rPr sz="2000" dirty="0">
                <a:latin typeface="Tahoma"/>
                <a:cs typeface="Tahoma"/>
              </a:rPr>
              <a:t>u</a:t>
            </a:r>
            <a:r>
              <a:rPr sz="2000" spc="25" dirty="0">
                <a:latin typeface="Tahoma"/>
                <a:cs typeface="Tahoma"/>
              </a:rPr>
              <a:t>dy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w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th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e.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cal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ed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but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sh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518" y="1539684"/>
            <a:ext cx="7193280" cy="426720"/>
            <a:chOff x="353758" y="1042606"/>
            <a:chExt cx="7193280" cy="426720"/>
          </a:xfrm>
        </p:grpSpPr>
        <p:sp>
          <p:nvSpPr>
            <p:cNvPr id="4" name="object 4"/>
            <p:cNvSpPr/>
            <p:nvPr/>
          </p:nvSpPr>
          <p:spPr>
            <a:xfrm>
              <a:off x="368045" y="1056894"/>
              <a:ext cx="7164705" cy="398145"/>
            </a:xfrm>
            <a:custGeom>
              <a:avLst/>
              <a:gdLst/>
              <a:ahLst/>
              <a:cxnLst/>
              <a:rect l="l" t="t" r="r" b="b"/>
              <a:pathLst>
                <a:path w="7164705" h="398144">
                  <a:moveTo>
                    <a:pt x="0" y="397763"/>
                  </a:moveTo>
                  <a:lnTo>
                    <a:pt x="7164324" y="397763"/>
                  </a:lnTo>
                  <a:lnTo>
                    <a:pt x="716432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4357" y="1120902"/>
              <a:ext cx="797560" cy="306705"/>
            </a:xfrm>
            <a:custGeom>
              <a:avLst/>
              <a:gdLst/>
              <a:ahLst/>
              <a:cxnLst/>
              <a:rect l="l" t="t" r="r" b="b"/>
              <a:pathLst>
                <a:path w="797559" h="306705">
                  <a:moveTo>
                    <a:pt x="0" y="306324"/>
                  </a:moveTo>
                  <a:lnTo>
                    <a:pt x="797051" y="306324"/>
                  </a:lnTo>
                  <a:lnTo>
                    <a:pt x="797051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21664" y="1587449"/>
            <a:ext cx="243851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7" baseline="-2777" dirty="0">
                <a:latin typeface="Tahoma"/>
                <a:cs typeface="Tahoma"/>
              </a:rPr>
              <a:t>e</a:t>
            </a:r>
            <a:r>
              <a:rPr sz="3000" spc="-232" baseline="-2777" dirty="0">
                <a:latin typeface="Tahoma"/>
                <a:cs typeface="Tahoma"/>
              </a:rPr>
              <a:t> </a:t>
            </a:r>
            <a:r>
              <a:rPr sz="3000" spc="30" baseline="-2777" dirty="0">
                <a:latin typeface="Tahoma"/>
                <a:cs typeface="Tahoma"/>
              </a:rPr>
              <a:t>did</a:t>
            </a:r>
            <a:r>
              <a:rPr sz="3000" spc="-225" baseline="-2777" dirty="0">
                <a:latin typeface="Tahoma"/>
                <a:cs typeface="Tahoma"/>
              </a:rPr>
              <a:t> </a:t>
            </a:r>
            <a:r>
              <a:rPr sz="3000" spc="52" baseline="-2777" dirty="0">
                <a:latin typeface="Tahoma"/>
                <a:cs typeface="Tahoma"/>
              </a:rPr>
              <a:t>not</a:t>
            </a:r>
            <a:r>
              <a:rPr lang="en-US" sz="3000" spc="-67" baseline="-2777" dirty="0">
                <a:latin typeface="Tahoma"/>
                <a:cs typeface="Tahoma"/>
              </a:rPr>
              <a:t> </a:t>
            </a:r>
            <a:r>
              <a:rPr lang="en-GB" sz="2000" spc="10" dirty="0">
                <a:solidFill>
                  <a:srgbClr val="3C85C5"/>
                </a:solidFill>
                <a:latin typeface="Tahoma"/>
                <a:cs typeface="Tahoma"/>
              </a:rPr>
              <a:t>answer</a:t>
            </a:r>
            <a:endParaRPr sz="2000" spc="10" dirty="0">
              <a:solidFill>
                <a:srgbClr val="3C85C5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8578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Advantages</a:t>
            </a:r>
            <a:r>
              <a:rPr spc="-200" dirty="0"/>
              <a:t> </a:t>
            </a:r>
            <a:r>
              <a:rPr spc="75" dirty="0"/>
              <a:t>of</a:t>
            </a:r>
            <a:r>
              <a:rPr spc="-200" dirty="0"/>
              <a:t> </a:t>
            </a:r>
            <a:r>
              <a:rPr spc="125" dirty="0"/>
              <a:t>RNNs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5310" y="2000123"/>
            <a:ext cx="155638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4365" algn="l"/>
                <a:tab pos="1407160" algn="l"/>
              </a:tabLst>
            </a:pPr>
            <a:r>
              <a:rPr sz="2000" u="heavy" spc="-114" dirty="0">
                <a:solidFill>
                  <a:srgbClr val="3C85C5"/>
                </a:solidFill>
                <a:uFill>
                  <a:solidFill>
                    <a:srgbClr val="A54C78"/>
                  </a:solidFill>
                </a:uFill>
                <a:latin typeface="Tahoma"/>
                <a:cs typeface="Tahoma"/>
              </a:rPr>
              <a:t> 	</a:t>
            </a:r>
            <a:r>
              <a:rPr sz="2000" u="heavy" spc="20" dirty="0">
                <a:solidFill>
                  <a:srgbClr val="3C85C5"/>
                </a:solidFill>
                <a:uFill>
                  <a:solidFill>
                    <a:srgbClr val="A54C78"/>
                  </a:solidFill>
                </a:uFill>
                <a:latin typeface="Tahoma"/>
                <a:cs typeface="Tahoma"/>
              </a:rPr>
              <a:t>want	</a:t>
            </a:r>
            <a:endParaRPr sz="2000" dirty="0">
              <a:latin typeface="Tahoma"/>
              <a:cs typeface="Tahoma"/>
            </a:endParaRPr>
          </a:p>
          <a:p>
            <a:pPr marL="634365" marR="5080">
              <a:lnSpc>
                <a:spcPct val="100000"/>
              </a:lnSpc>
            </a:pPr>
            <a:r>
              <a:rPr sz="2000" spc="10" dirty="0">
                <a:solidFill>
                  <a:srgbClr val="3C85C5"/>
                </a:solidFill>
                <a:latin typeface="Tahoma"/>
                <a:cs typeface="Tahoma"/>
              </a:rPr>
              <a:t>respond  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choose </a:t>
            </a:r>
            <a:r>
              <a:rPr sz="2000" spc="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want </a:t>
            </a:r>
            <a:r>
              <a:rPr sz="2000" spc="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have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7407" y="3524504"/>
            <a:ext cx="9118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ask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atte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m</a:t>
            </a:r>
            <a:r>
              <a:rPr sz="2000" spc="30" dirty="0">
                <a:solidFill>
                  <a:srgbClr val="3C85C5"/>
                </a:solidFill>
                <a:latin typeface="Tahoma"/>
                <a:cs typeface="Tahoma"/>
              </a:rPr>
              <a:t>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121" y="4185919"/>
            <a:ext cx="871855" cy="30670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100"/>
              </a:lnSpc>
            </a:pP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answer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407" y="4436110"/>
            <a:ext cx="641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C85C5"/>
                </a:solidFill>
                <a:latin typeface="Tahoma"/>
                <a:cs typeface="Tahoma"/>
              </a:rPr>
              <a:t>know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58389" y="2197100"/>
            <a:ext cx="871855" cy="2463800"/>
            <a:chOff x="2373629" y="1700022"/>
            <a:chExt cx="871855" cy="2463800"/>
          </a:xfrm>
        </p:grpSpPr>
        <p:sp>
          <p:nvSpPr>
            <p:cNvPr id="13" name="object 13"/>
            <p:cNvSpPr/>
            <p:nvPr/>
          </p:nvSpPr>
          <p:spPr>
            <a:xfrm>
              <a:off x="2373629" y="1700022"/>
              <a:ext cx="168275" cy="2449195"/>
            </a:xfrm>
            <a:custGeom>
              <a:avLst/>
              <a:gdLst/>
              <a:ahLst/>
              <a:cxnLst/>
              <a:rect l="l" t="t" r="r" b="b"/>
              <a:pathLst>
                <a:path w="168275" h="2449195">
                  <a:moveTo>
                    <a:pt x="0" y="15239"/>
                  </a:moveTo>
                  <a:lnTo>
                    <a:pt x="168275" y="15239"/>
                  </a:lnTo>
                </a:path>
                <a:path w="168275" h="2449195">
                  <a:moveTo>
                    <a:pt x="167639" y="2449194"/>
                  </a:moveTo>
                  <a:lnTo>
                    <a:pt x="167639" y="0"/>
                  </a:lnTo>
                </a:path>
                <a:path w="168275" h="2449195">
                  <a:moveTo>
                    <a:pt x="0" y="2449067"/>
                  </a:moveTo>
                  <a:lnTo>
                    <a:pt x="168275" y="24490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1269" y="2850514"/>
              <a:ext cx="704215" cy="85725"/>
            </a:xfrm>
            <a:custGeom>
              <a:avLst/>
              <a:gdLst/>
              <a:ahLst/>
              <a:cxnLst/>
              <a:rect l="l" t="t" r="r" b="b"/>
              <a:pathLst>
                <a:path w="704214" h="85725">
                  <a:moveTo>
                    <a:pt x="618363" y="0"/>
                  </a:moveTo>
                  <a:lnTo>
                    <a:pt x="637440" y="28573"/>
                  </a:lnTo>
                  <a:lnTo>
                    <a:pt x="646938" y="28575"/>
                  </a:lnTo>
                  <a:lnTo>
                    <a:pt x="646938" y="57150"/>
                  </a:lnTo>
                  <a:lnTo>
                    <a:pt x="637384" y="57150"/>
                  </a:lnTo>
                  <a:lnTo>
                    <a:pt x="618363" y="85725"/>
                  </a:lnTo>
                  <a:lnTo>
                    <a:pt x="675428" y="57150"/>
                  </a:lnTo>
                  <a:lnTo>
                    <a:pt x="646938" y="57150"/>
                  </a:lnTo>
                  <a:lnTo>
                    <a:pt x="675432" y="57148"/>
                  </a:lnTo>
                  <a:lnTo>
                    <a:pt x="704088" y="42799"/>
                  </a:lnTo>
                  <a:lnTo>
                    <a:pt x="618363" y="0"/>
                  </a:lnTo>
                  <a:close/>
                </a:path>
                <a:path w="704214" h="85725">
                  <a:moveTo>
                    <a:pt x="646938" y="42799"/>
                  </a:moveTo>
                  <a:lnTo>
                    <a:pt x="637386" y="57148"/>
                  </a:lnTo>
                  <a:lnTo>
                    <a:pt x="646938" y="57150"/>
                  </a:lnTo>
                  <a:lnTo>
                    <a:pt x="646938" y="42799"/>
                  </a:lnTo>
                  <a:close/>
                </a:path>
                <a:path w="704214" h="85725">
                  <a:moveTo>
                    <a:pt x="0" y="28448"/>
                  </a:moveTo>
                  <a:lnTo>
                    <a:pt x="0" y="57023"/>
                  </a:lnTo>
                  <a:lnTo>
                    <a:pt x="637386" y="57148"/>
                  </a:lnTo>
                  <a:lnTo>
                    <a:pt x="646938" y="42799"/>
                  </a:lnTo>
                  <a:lnTo>
                    <a:pt x="637440" y="28573"/>
                  </a:lnTo>
                  <a:lnTo>
                    <a:pt x="0" y="28448"/>
                  </a:lnTo>
                  <a:close/>
                </a:path>
                <a:path w="704214" h="85725">
                  <a:moveTo>
                    <a:pt x="637440" y="28573"/>
                  </a:moveTo>
                  <a:lnTo>
                    <a:pt x="646938" y="42799"/>
                  </a:lnTo>
                  <a:lnTo>
                    <a:pt x="646938" y="28575"/>
                  </a:lnTo>
                  <a:lnTo>
                    <a:pt x="637440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33063" y="3203524"/>
            <a:ext cx="3636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Similar</a:t>
            </a:r>
            <a:r>
              <a:rPr sz="2000" spc="-1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69138"/>
                </a:solidFill>
                <a:latin typeface="Tahoma"/>
                <a:cs typeface="Tahoma"/>
              </a:rPr>
              <a:t>probabilities</a:t>
            </a:r>
            <a:r>
              <a:rPr sz="2000" spc="-15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E69138"/>
                </a:solidFill>
                <a:latin typeface="Tahoma"/>
                <a:cs typeface="Tahoma"/>
              </a:rPr>
              <a:t>with</a:t>
            </a:r>
            <a:r>
              <a:rPr sz="2000" spc="-1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trigram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0693" y="3257804"/>
            <a:ext cx="673735" cy="228600"/>
          </a:xfrm>
          <a:custGeom>
            <a:avLst/>
            <a:gdLst/>
            <a:ahLst/>
            <a:cxnLst/>
            <a:rect l="l" t="t" r="r" b="b"/>
            <a:pathLst>
              <a:path w="673735" h="228600">
                <a:moveTo>
                  <a:pt x="0" y="228600"/>
                </a:moveTo>
                <a:lnTo>
                  <a:pt x="673608" y="228600"/>
                </a:lnTo>
                <a:lnTo>
                  <a:pt x="67360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995" y="2176018"/>
            <a:ext cx="3857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0" dirty="0">
                <a:solidFill>
                  <a:srgbClr val="6AA84F"/>
                </a:solidFill>
                <a:latin typeface="Tahoma"/>
                <a:cs typeface="Tahoma"/>
              </a:rPr>
              <a:t>R</a:t>
            </a:r>
            <a:r>
              <a:rPr sz="2000" spc="110" dirty="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sz="2000" spc="85" dirty="0">
                <a:solidFill>
                  <a:srgbClr val="6AA84F"/>
                </a:solidFill>
                <a:latin typeface="Tahoma"/>
                <a:cs typeface="Tahoma"/>
              </a:rPr>
              <a:t>Ns</a:t>
            </a:r>
            <a:r>
              <a:rPr sz="2000" spc="-14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6AA84F"/>
                </a:solidFill>
                <a:latin typeface="Tahoma"/>
                <a:cs typeface="Tahoma"/>
              </a:rPr>
              <a:t>look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AA84F"/>
                </a:solidFill>
                <a:latin typeface="Tahoma"/>
                <a:cs typeface="Tahoma"/>
              </a:rPr>
              <a:t>at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AA84F"/>
                </a:solidFill>
                <a:latin typeface="Tahoma"/>
                <a:cs typeface="Tahoma"/>
              </a:rPr>
              <a:t>ev</a:t>
            </a:r>
            <a:r>
              <a:rPr sz="2000" spc="5" dirty="0">
                <a:solidFill>
                  <a:srgbClr val="6AA84F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6AA84F"/>
                </a:solidFill>
                <a:latin typeface="Tahoma"/>
                <a:cs typeface="Tahoma"/>
              </a:rPr>
              <a:t>ry</a:t>
            </a:r>
            <a:r>
              <a:rPr sz="2000" spc="-13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AA84F"/>
                </a:solidFill>
                <a:latin typeface="Tahoma"/>
                <a:cs typeface="Tahoma"/>
              </a:rPr>
              <a:t>previous</a:t>
            </a:r>
            <a:r>
              <a:rPr sz="2000" spc="-15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6AA84F"/>
                </a:solidFill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001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0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RNNs</a:t>
            </a:r>
            <a:r>
              <a:rPr spc="-195" dirty="0"/>
              <a:t> </a:t>
            </a:r>
            <a:r>
              <a:rPr spc="20" dirty="0"/>
              <a:t>Basic</a:t>
            </a:r>
            <a:r>
              <a:rPr spc="-190" dirty="0"/>
              <a:t> </a:t>
            </a:r>
            <a:r>
              <a:rPr spc="1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24152"/>
            <a:ext cx="4850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7430" algn="l"/>
              </a:tabLst>
            </a:pP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al</a:t>
            </a:r>
            <a:r>
              <a:rPr sz="2000" spc="-20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er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but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did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not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u="heavy" spc="-114" dirty="0">
                <a:uFill>
                  <a:solidFill>
                    <a:srgbClr val="A54C78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uFill>
                  <a:solidFill>
                    <a:srgbClr val="A54C78"/>
                  </a:solidFill>
                </a:uFill>
                <a:latin typeface="Tahoma"/>
                <a:cs typeface="Tahoma"/>
              </a:rPr>
              <a:t>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261" y="3317824"/>
            <a:ext cx="97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solidFill>
                  <a:srgbClr val="E69138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2459" y="1577339"/>
            <a:ext cx="76200" cy="695960"/>
          </a:xfrm>
          <a:custGeom>
            <a:avLst/>
            <a:gdLst/>
            <a:ahLst/>
            <a:cxnLst/>
            <a:rect l="l" t="t" r="r" b="b"/>
            <a:pathLst>
              <a:path w="76200" h="695960">
                <a:moveTo>
                  <a:pt x="44450" y="63500"/>
                </a:moveTo>
                <a:lnTo>
                  <a:pt x="31750" y="63500"/>
                </a:lnTo>
                <a:lnTo>
                  <a:pt x="31750" y="695706"/>
                </a:lnTo>
                <a:lnTo>
                  <a:pt x="44450" y="695706"/>
                </a:lnTo>
                <a:lnTo>
                  <a:pt x="44450" y="63500"/>
                </a:lnTo>
                <a:close/>
              </a:path>
              <a:path w="76200" h="6959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959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6222" y="2034730"/>
            <a:ext cx="2265045" cy="1285875"/>
            <a:chOff x="256222" y="2034730"/>
            <a:chExt cx="2265045" cy="1285875"/>
          </a:xfrm>
        </p:grpSpPr>
        <p:sp>
          <p:nvSpPr>
            <p:cNvPr id="7" name="object 7"/>
            <p:cNvSpPr/>
            <p:nvPr/>
          </p:nvSpPr>
          <p:spPr>
            <a:xfrm>
              <a:off x="603503" y="2272283"/>
              <a:ext cx="690880" cy="632460"/>
            </a:xfrm>
            <a:custGeom>
              <a:avLst/>
              <a:gdLst/>
              <a:ahLst/>
              <a:cxnLst/>
              <a:rect l="l" t="t" r="r" b="b"/>
              <a:pathLst>
                <a:path w="690880" h="632460">
                  <a:moveTo>
                    <a:pt x="690371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690371" y="632459"/>
                  </a:lnTo>
                  <a:lnTo>
                    <a:pt x="69037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503" y="2272283"/>
              <a:ext cx="690880" cy="632460"/>
            </a:xfrm>
            <a:custGeom>
              <a:avLst/>
              <a:gdLst/>
              <a:ahLst/>
              <a:cxnLst/>
              <a:rect l="l" t="t" r="r" b="b"/>
              <a:pathLst>
                <a:path w="690880" h="632460">
                  <a:moveTo>
                    <a:pt x="0" y="632459"/>
                  </a:moveTo>
                  <a:lnTo>
                    <a:pt x="690371" y="632459"/>
                  </a:lnTo>
                  <a:lnTo>
                    <a:pt x="690371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748" y="2551175"/>
              <a:ext cx="716915" cy="722630"/>
            </a:xfrm>
            <a:custGeom>
              <a:avLst/>
              <a:gdLst/>
              <a:ahLst/>
              <a:cxnLst/>
              <a:rect l="l" t="t" r="r" b="b"/>
              <a:pathLst>
                <a:path w="716915" h="722629">
                  <a:moveTo>
                    <a:pt x="332994" y="38100"/>
                  </a:moveTo>
                  <a:lnTo>
                    <a:pt x="320294" y="31750"/>
                  </a:lnTo>
                  <a:lnTo>
                    <a:pt x="256794" y="0"/>
                  </a:lnTo>
                  <a:lnTo>
                    <a:pt x="256794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56794" y="44450"/>
                  </a:lnTo>
                  <a:lnTo>
                    <a:pt x="256794" y="76200"/>
                  </a:lnTo>
                  <a:lnTo>
                    <a:pt x="320294" y="44450"/>
                  </a:lnTo>
                  <a:lnTo>
                    <a:pt x="332994" y="38100"/>
                  </a:lnTo>
                  <a:close/>
                </a:path>
                <a:path w="716915" h="722629">
                  <a:moveTo>
                    <a:pt x="716749" y="429768"/>
                  </a:moveTo>
                  <a:lnTo>
                    <a:pt x="710412" y="417068"/>
                  </a:lnTo>
                  <a:lnTo>
                    <a:pt x="678776" y="353568"/>
                  </a:lnTo>
                  <a:lnTo>
                    <a:pt x="640549" y="429768"/>
                  </a:lnTo>
                  <a:lnTo>
                    <a:pt x="672299" y="429768"/>
                  </a:lnTo>
                  <a:lnTo>
                    <a:pt x="671830" y="722249"/>
                  </a:lnTo>
                  <a:lnTo>
                    <a:pt x="684530" y="722249"/>
                  </a:lnTo>
                  <a:lnTo>
                    <a:pt x="684999" y="429768"/>
                  </a:lnTo>
                  <a:lnTo>
                    <a:pt x="716749" y="4297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7276" y="2272283"/>
              <a:ext cx="344805" cy="632460"/>
            </a:xfrm>
            <a:custGeom>
              <a:avLst/>
              <a:gdLst/>
              <a:ahLst/>
              <a:cxnLst/>
              <a:rect l="l" t="t" r="r" b="b"/>
              <a:pathLst>
                <a:path w="344805" h="632460">
                  <a:moveTo>
                    <a:pt x="0" y="632459"/>
                  </a:moveTo>
                  <a:lnTo>
                    <a:pt x="344424" y="632459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7276" y="2272283"/>
              <a:ext cx="688975" cy="632460"/>
            </a:xfrm>
            <a:custGeom>
              <a:avLst/>
              <a:gdLst/>
              <a:ahLst/>
              <a:cxnLst/>
              <a:rect l="l" t="t" r="r" b="b"/>
              <a:pathLst>
                <a:path w="688975" h="632460">
                  <a:moveTo>
                    <a:pt x="0" y="632459"/>
                  </a:moveTo>
                  <a:lnTo>
                    <a:pt x="688848" y="632459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632459"/>
                  </a:lnTo>
                  <a:close/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3876" y="2551175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6946" y="0"/>
                  </a:moveTo>
                  <a:lnTo>
                    <a:pt x="456946" y="76200"/>
                  </a:lnTo>
                  <a:lnTo>
                    <a:pt x="520446" y="44450"/>
                  </a:lnTo>
                  <a:lnTo>
                    <a:pt x="469646" y="44450"/>
                  </a:lnTo>
                  <a:lnTo>
                    <a:pt x="469646" y="31750"/>
                  </a:lnTo>
                  <a:lnTo>
                    <a:pt x="520446" y="31750"/>
                  </a:lnTo>
                  <a:lnTo>
                    <a:pt x="456946" y="0"/>
                  </a:lnTo>
                  <a:close/>
                </a:path>
                <a:path w="533400" h="76200">
                  <a:moveTo>
                    <a:pt x="45694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56946" y="44450"/>
                  </a:lnTo>
                  <a:lnTo>
                    <a:pt x="456946" y="31750"/>
                  </a:lnTo>
                  <a:close/>
                </a:path>
                <a:path w="533400" h="76200">
                  <a:moveTo>
                    <a:pt x="520446" y="31750"/>
                  </a:moveTo>
                  <a:lnTo>
                    <a:pt x="469646" y="31750"/>
                  </a:lnTo>
                  <a:lnTo>
                    <a:pt x="469646" y="44450"/>
                  </a:lnTo>
                  <a:lnTo>
                    <a:pt x="520446" y="44450"/>
                  </a:lnTo>
                  <a:lnTo>
                    <a:pt x="533146" y="38100"/>
                  </a:lnTo>
                  <a:lnTo>
                    <a:pt x="520446" y="317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91" y="3028187"/>
              <a:ext cx="243839" cy="1600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7" y="3028187"/>
              <a:ext cx="243839" cy="1600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19" y="2382011"/>
              <a:ext cx="249936" cy="1600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71" y="2382011"/>
              <a:ext cx="249935" cy="1600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0509" y="2049017"/>
              <a:ext cx="1024255" cy="1257300"/>
            </a:xfrm>
            <a:custGeom>
              <a:avLst/>
              <a:gdLst/>
              <a:ahLst/>
              <a:cxnLst/>
              <a:rect l="l" t="t" r="r" b="b"/>
              <a:pathLst>
                <a:path w="1024255" h="1257300">
                  <a:moveTo>
                    <a:pt x="0" y="1257300"/>
                  </a:moveTo>
                  <a:lnTo>
                    <a:pt x="1024128" y="1257300"/>
                  </a:lnTo>
                  <a:lnTo>
                    <a:pt x="1024128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09154" y="1148333"/>
            <a:ext cx="1165860" cy="42989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latin typeface="Tahoma"/>
                <a:cs typeface="Tahoma"/>
              </a:rPr>
              <a:t>answer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2610" y="3317824"/>
            <a:ext cx="670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cal</a:t>
            </a:r>
            <a:r>
              <a:rPr sz="2000" spc="-15" dirty="0">
                <a:solidFill>
                  <a:srgbClr val="6AA84F"/>
                </a:solidFill>
                <a:latin typeface="Tahoma"/>
                <a:cs typeface="Tahoma"/>
              </a:rPr>
              <a:t>l</a:t>
            </a:r>
            <a:r>
              <a:rPr sz="2000" spc="10" dirty="0">
                <a:solidFill>
                  <a:srgbClr val="6AA84F"/>
                </a:solidFill>
                <a:latin typeface="Tahoma"/>
                <a:cs typeface="Tahoma"/>
              </a:rPr>
              <a:t>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8622" y="3317824"/>
            <a:ext cx="393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B78D7"/>
                </a:solidFill>
                <a:latin typeface="Tahoma"/>
                <a:cs typeface="Tahoma"/>
              </a:rPr>
              <a:t>her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1251" y="3317824"/>
            <a:ext cx="401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A64D79"/>
                </a:solidFill>
                <a:latin typeface="Tahoma"/>
                <a:cs typeface="Tahoma"/>
              </a:rPr>
              <a:t>but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5497" y="3317824"/>
            <a:ext cx="411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8CA9C"/>
                </a:solidFill>
                <a:latin typeface="Tahoma"/>
                <a:cs typeface="Tahoma"/>
              </a:rPr>
              <a:t>s</a:t>
            </a:r>
            <a:r>
              <a:rPr sz="2000" spc="-25" dirty="0">
                <a:solidFill>
                  <a:srgbClr val="F8CA9C"/>
                </a:solidFill>
                <a:latin typeface="Tahoma"/>
                <a:cs typeface="Tahoma"/>
              </a:rPr>
              <a:t>h</a:t>
            </a:r>
            <a:r>
              <a:rPr sz="2000" spc="5" dirty="0">
                <a:solidFill>
                  <a:srgbClr val="F8CA9C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723" y="3028188"/>
            <a:ext cx="243839" cy="16001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971" y="3028188"/>
            <a:ext cx="243839" cy="1600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0" y="3028188"/>
            <a:ext cx="243839" cy="16001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564" y="3028188"/>
            <a:ext cx="243840" cy="16001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716" y="3028188"/>
            <a:ext cx="243840" cy="16001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8044" y="2382011"/>
            <a:ext cx="249936" cy="16001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4864" y="2382011"/>
            <a:ext cx="249936" cy="16001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1684" y="2382011"/>
            <a:ext cx="249936" cy="16001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8503" y="2382011"/>
            <a:ext cx="249935" cy="16001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5323" y="2382011"/>
            <a:ext cx="249935" cy="16001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8140" y="1837944"/>
            <a:ext cx="320040" cy="23164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111366" y="3317824"/>
            <a:ext cx="2440940" cy="90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5565" algn="r">
              <a:lnSpc>
                <a:spcPct val="100000"/>
              </a:lnSpc>
              <a:spcBef>
                <a:spcPts val="105"/>
              </a:spcBef>
              <a:tabLst>
                <a:tab pos="1203325" algn="l"/>
              </a:tabLst>
            </a:pPr>
            <a:r>
              <a:rPr sz="2000" spc="20" dirty="0">
                <a:solidFill>
                  <a:srgbClr val="9FC5E8"/>
                </a:solidFill>
                <a:latin typeface="Tahoma"/>
                <a:cs typeface="Tahoma"/>
              </a:rPr>
              <a:t>did	</a:t>
            </a:r>
            <a:r>
              <a:rPr sz="2000" spc="35" dirty="0"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A64D79"/>
                </a:solidFill>
                <a:latin typeface="Tahoma"/>
                <a:cs typeface="Tahoma"/>
              </a:rPr>
              <a:t>Learnable</a:t>
            </a:r>
            <a:r>
              <a:rPr sz="2000" spc="-13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A64D79"/>
                </a:solidFill>
                <a:latin typeface="Tahoma"/>
                <a:cs typeface="Tahoma"/>
              </a:rPr>
              <a:t>pa</a:t>
            </a:r>
            <a:r>
              <a:rPr sz="2000" spc="-5" dirty="0">
                <a:solidFill>
                  <a:srgbClr val="A64D79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2000" spc="-35" dirty="0">
                <a:solidFill>
                  <a:srgbClr val="A64D79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A64D79"/>
                </a:solidFill>
                <a:latin typeface="Tahoma"/>
                <a:cs typeface="Tahoma"/>
              </a:rPr>
              <a:t>ters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687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850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5737225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30" dirty="0">
                <a:latin typeface="Tahoma"/>
                <a:cs typeface="Tahoma"/>
              </a:rPr>
              <a:t>RN</a:t>
            </a:r>
            <a:r>
              <a:rPr sz="2000" spc="140" dirty="0">
                <a:latin typeface="Tahoma"/>
                <a:cs typeface="Tahoma"/>
              </a:rPr>
              <a:t>N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30" dirty="0">
                <a:latin typeface="Tahoma"/>
                <a:cs typeface="Tahoma"/>
              </a:rPr>
              <a:t>od</a:t>
            </a:r>
            <a:r>
              <a:rPr sz="2000" spc="10" dirty="0">
                <a:latin typeface="Tahoma"/>
                <a:cs typeface="Tahoma"/>
              </a:rPr>
              <a:t>el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rel</a:t>
            </a:r>
            <a:r>
              <a:rPr sz="2000" spc="-20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tion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hips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65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ong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50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95" dirty="0">
                <a:latin typeface="Tahoma"/>
                <a:cs typeface="Tahoma"/>
              </a:rPr>
              <a:t>In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RNNs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lot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of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computations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share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parameters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38987" y="2021395"/>
          <a:ext cx="1053462" cy="957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7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3C85C5"/>
                      </a:solidFill>
                      <a:prstDash val="solid"/>
                    </a:lnT>
                    <a:lnB w="12700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69138"/>
                      </a:solidFill>
                      <a:prstDash val="solid"/>
                    </a:lnT>
                    <a:lnB w="12700">
                      <a:solidFill>
                        <a:srgbClr val="E69138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12700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345935" y="2467355"/>
            <a:ext cx="803275" cy="76200"/>
          </a:xfrm>
          <a:custGeom>
            <a:avLst/>
            <a:gdLst/>
            <a:ahLst/>
            <a:cxnLst/>
            <a:rect l="l" t="t" r="r" b="b"/>
            <a:pathLst>
              <a:path w="803275" h="76200">
                <a:moveTo>
                  <a:pt x="726566" y="0"/>
                </a:moveTo>
                <a:lnTo>
                  <a:pt x="726566" y="76200"/>
                </a:lnTo>
                <a:lnTo>
                  <a:pt x="790066" y="44450"/>
                </a:lnTo>
                <a:lnTo>
                  <a:pt x="739266" y="44450"/>
                </a:lnTo>
                <a:lnTo>
                  <a:pt x="739266" y="31750"/>
                </a:lnTo>
                <a:lnTo>
                  <a:pt x="790066" y="31750"/>
                </a:lnTo>
                <a:lnTo>
                  <a:pt x="726566" y="0"/>
                </a:lnTo>
                <a:close/>
              </a:path>
              <a:path w="803275" h="76200">
                <a:moveTo>
                  <a:pt x="7265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26566" y="44450"/>
                </a:lnTo>
                <a:lnTo>
                  <a:pt x="726566" y="31750"/>
                </a:lnTo>
                <a:close/>
              </a:path>
              <a:path w="803275" h="76200">
                <a:moveTo>
                  <a:pt x="790066" y="31750"/>
                </a:moveTo>
                <a:lnTo>
                  <a:pt x="739266" y="31750"/>
                </a:lnTo>
                <a:lnTo>
                  <a:pt x="739266" y="44450"/>
                </a:lnTo>
                <a:lnTo>
                  <a:pt x="790066" y="44450"/>
                </a:lnTo>
                <a:lnTo>
                  <a:pt x="802766" y="38100"/>
                </a:lnTo>
                <a:lnTo>
                  <a:pt x="790066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571" y="2983992"/>
            <a:ext cx="76200" cy="544830"/>
          </a:xfrm>
          <a:custGeom>
            <a:avLst/>
            <a:gdLst/>
            <a:ahLst/>
            <a:cxnLst/>
            <a:rect l="l" t="t" r="r" b="b"/>
            <a:pathLst>
              <a:path w="76200" h="544829">
                <a:moveTo>
                  <a:pt x="44450" y="63500"/>
                </a:moveTo>
                <a:lnTo>
                  <a:pt x="31750" y="63500"/>
                </a:lnTo>
                <a:lnTo>
                  <a:pt x="31750" y="544702"/>
                </a:lnTo>
                <a:lnTo>
                  <a:pt x="44450" y="544702"/>
                </a:lnTo>
                <a:lnTo>
                  <a:pt x="44450" y="63500"/>
                </a:lnTo>
                <a:close/>
              </a:path>
              <a:path w="76200" h="5448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448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144511" y="2023681"/>
            <a:ext cx="134620" cy="967105"/>
            <a:chOff x="7144511" y="2023681"/>
            <a:chExt cx="134620" cy="967105"/>
          </a:xfrm>
        </p:grpSpPr>
        <p:sp>
          <p:nvSpPr>
            <p:cNvPr id="8" name="object 8"/>
            <p:cNvSpPr/>
            <p:nvPr/>
          </p:nvSpPr>
          <p:spPr>
            <a:xfrm>
              <a:off x="7144511" y="2026920"/>
              <a:ext cx="66040" cy="958850"/>
            </a:xfrm>
            <a:custGeom>
              <a:avLst/>
              <a:gdLst/>
              <a:ahLst/>
              <a:cxnLst/>
              <a:rect l="l" t="t" r="r" b="b"/>
              <a:pathLst>
                <a:path w="66040" h="958850">
                  <a:moveTo>
                    <a:pt x="0" y="958595"/>
                  </a:moveTo>
                  <a:lnTo>
                    <a:pt x="65532" y="958595"/>
                  </a:lnTo>
                  <a:lnTo>
                    <a:pt x="65532" y="0"/>
                  </a:lnTo>
                  <a:lnTo>
                    <a:pt x="0" y="0"/>
                  </a:lnTo>
                  <a:lnTo>
                    <a:pt x="0" y="958595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0043" y="2026920"/>
              <a:ext cx="68580" cy="958850"/>
            </a:xfrm>
            <a:custGeom>
              <a:avLst/>
              <a:gdLst/>
              <a:ahLst/>
              <a:cxnLst/>
              <a:rect l="l" t="t" r="r" b="b"/>
              <a:pathLst>
                <a:path w="68579" h="958850">
                  <a:moveTo>
                    <a:pt x="68579" y="0"/>
                  </a:moveTo>
                  <a:lnTo>
                    <a:pt x="0" y="0"/>
                  </a:lnTo>
                  <a:lnTo>
                    <a:pt x="0" y="958595"/>
                  </a:lnTo>
                  <a:lnTo>
                    <a:pt x="68579" y="958595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1275" y="2028444"/>
              <a:ext cx="15240" cy="957580"/>
            </a:xfrm>
            <a:custGeom>
              <a:avLst/>
              <a:gdLst/>
              <a:ahLst/>
              <a:cxnLst/>
              <a:rect l="l" t="t" r="r" b="b"/>
              <a:pathLst>
                <a:path w="15240" h="957580">
                  <a:moveTo>
                    <a:pt x="15240" y="0"/>
                  </a:moveTo>
                  <a:lnTo>
                    <a:pt x="0" y="0"/>
                  </a:lnTo>
                  <a:lnTo>
                    <a:pt x="0" y="957071"/>
                  </a:lnTo>
                  <a:lnTo>
                    <a:pt x="15240" y="9570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1275" y="2028444"/>
              <a:ext cx="15240" cy="957580"/>
            </a:xfrm>
            <a:custGeom>
              <a:avLst/>
              <a:gdLst/>
              <a:ahLst/>
              <a:cxnLst/>
              <a:rect l="l" t="t" r="r" b="b"/>
              <a:pathLst>
                <a:path w="15240" h="957580">
                  <a:moveTo>
                    <a:pt x="0" y="957071"/>
                  </a:moveTo>
                  <a:lnTo>
                    <a:pt x="15240" y="957071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957071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8039" y="2028444"/>
              <a:ext cx="32384" cy="957580"/>
            </a:xfrm>
            <a:custGeom>
              <a:avLst/>
              <a:gdLst/>
              <a:ahLst/>
              <a:cxnLst/>
              <a:rect l="l" t="t" r="r" b="b"/>
              <a:pathLst>
                <a:path w="32384" h="957580">
                  <a:moveTo>
                    <a:pt x="32003" y="0"/>
                  </a:moveTo>
                  <a:lnTo>
                    <a:pt x="0" y="0"/>
                  </a:lnTo>
                  <a:lnTo>
                    <a:pt x="0" y="957071"/>
                  </a:lnTo>
                  <a:lnTo>
                    <a:pt x="32003" y="957071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056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0735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One</a:t>
            </a:r>
            <a:r>
              <a:rPr spc="-204" dirty="0"/>
              <a:t> </a:t>
            </a:r>
            <a:r>
              <a:rPr spc="65" dirty="0"/>
              <a:t>to</a:t>
            </a:r>
            <a:r>
              <a:rPr spc="-204" dirty="0"/>
              <a:t> </a:t>
            </a:r>
            <a:r>
              <a:rPr spc="85" dirty="0"/>
              <a:t>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650" y="2657290"/>
            <a:ext cx="471612" cy="65739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82"/>
              </p:ext>
            </p:extLst>
          </p:nvPr>
        </p:nvGraphicFramePr>
        <p:xfrm>
          <a:off x="1041298" y="3386518"/>
          <a:ext cx="3007357" cy="20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12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spc="-5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Real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400" spc="15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Valladolid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R w="28575">
                      <a:solidFill>
                        <a:srgbClr val="A64D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8351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28575">
                      <a:solidFill>
                        <a:srgbClr val="A64D79"/>
                      </a:solidFill>
                      <a:prstDash val="solid"/>
                    </a:lnL>
                    <a:lnT w="28575">
                      <a:solidFill>
                        <a:srgbClr val="A64D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R w="28575">
                      <a:solidFill>
                        <a:srgbClr val="A64D79"/>
                      </a:solidFill>
                      <a:prstDash val="solid"/>
                    </a:lnR>
                    <a:lnT w="28575">
                      <a:solidFill>
                        <a:srgbClr val="A64D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-105" dirty="0">
                          <a:latin typeface="Tahoma"/>
                          <a:cs typeface="Tahoma"/>
                        </a:rPr>
                        <a:t>Real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59690" algn="ctr">
                        <a:lnSpc>
                          <a:spcPct val="100000"/>
                        </a:lnSpc>
                      </a:pPr>
                      <a:r>
                        <a:rPr sz="1400" b="1" spc="-65" dirty="0">
                          <a:latin typeface="Tahoma"/>
                          <a:cs typeface="Tahoma"/>
                        </a:rPr>
                        <a:t>Madrid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28575">
                      <a:solidFill>
                        <a:srgbClr val="A64D7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58">
                <a:tc>
                  <a:txBody>
                    <a:bodyPr/>
                    <a:lstStyle/>
                    <a:p>
                      <a:pPr marL="155575" marR="158115" indent="1873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Real </a:t>
                      </a:r>
                      <a:r>
                        <a:rPr sz="1400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Z</a:t>
                      </a:r>
                      <a:r>
                        <a:rPr sz="1400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aragoza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R w="28575">
                      <a:solidFill>
                        <a:srgbClr val="A64D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835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28575">
                      <a:solidFill>
                        <a:srgbClr val="A64D7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R w="28575">
                      <a:solidFill>
                        <a:srgbClr val="A64D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marR="119380" indent="1143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-105" dirty="0">
                          <a:latin typeface="Tahoma"/>
                          <a:cs typeface="Tahoma"/>
                        </a:rPr>
                        <a:t>Real </a:t>
                      </a:r>
                      <a:r>
                        <a:rPr sz="1400" b="1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ad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rid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A64D7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28">
                <a:tc>
                  <a:txBody>
                    <a:bodyPr/>
                    <a:lstStyle/>
                    <a:p>
                      <a:pPr marL="230504" marR="206375" indent="-2603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Atletico  </a:t>
                      </a:r>
                      <a:r>
                        <a:rPr sz="1400" spc="40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Madrid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R w="28575">
                      <a:solidFill>
                        <a:srgbClr val="A64D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8351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28575">
                      <a:solidFill>
                        <a:srgbClr val="A64D79"/>
                      </a:solidFill>
                      <a:prstDash val="solid"/>
                    </a:lnL>
                    <a:lnB w="28575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R w="28575">
                      <a:solidFill>
                        <a:srgbClr val="A64D79"/>
                      </a:solidFill>
                      <a:prstDash val="solid"/>
                    </a:lnR>
                    <a:lnB w="28575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19380" indent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-105" dirty="0">
                          <a:latin typeface="Tahoma"/>
                          <a:cs typeface="Tahoma"/>
                        </a:rPr>
                        <a:t>Real </a:t>
                      </a:r>
                      <a:r>
                        <a:rPr sz="1400" b="1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ad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rid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A64D7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9664" y="2464469"/>
            <a:ext cx="1014650" cy="88512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58617" y="1766400"/>
            <a:ext cx="4121785" cy="3442970"/>
            <a:chOff x="3074797" y="653880"/>
            <a:chExt cx="4121785" cy="34429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9634" y="653880"/>
              <a:ext cx="966397" cy="11047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3911" y="2203704"/>
              <a:ext cx="1038225" cy="958850"/>
            </a:xfrm>
            <a:custGeom>
              <a:avLst/>
              <a:gdLst/>
              <a:ahLst/>
              <a:cxnLst/>
              <a:rect l="l" t="t" r="r" b="b"/>
              <a:pathLst>
                <a:path w="1038225" h="958850">
                  <a:moveTo>
                    <a:pt x="1037843" y="0"/>
                  </a:moveTo>
                  <a:lnTo>
                    <a:pt x="0" y="0"/>
                  </a:lnTo>
                  <a:lnTo>
                    <a:pt x="0" y="958596"/>
                  </a:lnTo>
                  <a:lnTo>
                    <a:pt x="1037843" y="958596"/>
                  </a:lnTo>
                  <a:lnTo>
                    <a:pt x="1037843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3911" y="2203704"/>
              <a:ext cx="1038225" cy="958850"/>
            </a:xfrm>
            <a:custGeom>
              <a:avLst/>
              <a:gdLst/>
              <a:ahLst/>
              <a:cxnLst/>
              <a:rect l="l" t="t" r="r" b="b"/>
              <a:pathLst>
                <a:path w="1038225" h="958850">
                  <a:moveTo>
                    <a:pt x="0" y="958596"/>
                  </a:moveTo>
                  <a:lnTo>
                    <a:pt x="1037843" y="958596"/>
                  </a:lnTo>
                  <a:lnTo>
                    <a:pt x="1037843" y="0"/>
                  </a:lnTo>
                  <a:lnTo>
                    <a:pt x="0" y="0"/>
                  </a:lnTo>
                  <a:lnTo>
                    <a:pt x="0" y="958596"/>
                  </a:lnTo>
                  <a:close/>
                </a:path>
              </a:pathLst>
            </a:custGeom>
            <a:ln w="9525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7088" y="1780031"/>
              <a:ext cx="1053465" cy="1927225"/>
            </a:xfrm>
            <a:custGeom>
              <a:avLst/>
              <a:gdLst/>
              <a:ahLst/>
              <a:cxnLst/>
              <a:rect l="l" t="t" r="r" b="b"/>
              <a:pathLst>
                <a:path w="1053465" h="1927225">
                  <a:moveTo>
                    <a:pt x="496443" y="902208"/>
                  </a:moveTo>
                  <a:lnTo>
                    <a:pt x="483743" y="895858"/>
                  </a:lnTo>
                  <a:lnTo>
                    <a:pt x="420243" y="864108"/>
                  </a:lnTo>
                  <a:lnTo>
                    <a:pt x="420243" y="895858"/>
                  </a:lnTo>
                  <a:lnTo>
                    <a:pt x="0" y="895858"/>
                  </a:lnTo>
                  <a:lnTo>
                    <a:pt x="0" y="908558"/>
                  </a:lnTo>
                  <a:lnTo>
                    <a:pt x="420243" y="908558"/>
                  </a:lnTo>
                  <a:lnTo>
                    <a:pt x="420243" y="940308"/>
                  </a:lnTo>
                  <a:lnTo>
                    <a:pt x="483743" y="908558"/>
                  </a:lnTo>
                  <a:lnTo>
                    <a:pt x="496443" y="902208"/>
                  </a:lnTo>
                  <a:close/>
                </a:path>
                <a:path w="1053465" h="1927225">
                  <a:moveTo>
                    <a:pt x="1053084" y="1458468"/>
                  </a:moveTo>
                  <a:lnTo>
                    <a:pt x="1046734" y="1445768"/>
                  </a:lnTo>
                  <a:lnTo>
                    <a:pt x="1014984" y="1382268"/>
                  </a:lnTo>
                  <a:lnTo>
                    <a:pt x="976884" y="1458468"/>
                  </a:lnTo>
                  <a:lnTo>
                    <a:pt x="1008634" y="1458468"/>
                  </a:lnTo>
                  <a:lnTo>
                    <a:pt x="1008634" y="1926971"/>
                  </a:lnTo>
                  <a:lnTo>
                    <a:pt x="1021334" y="1926971"/>
                  </a:lnTo>
                  <a:lnTo>
                    <a:pt x="1021334" y="1458468"/>
                  </a:lnTo>
                  <a:lnTo>
                    <a:pt x="1053084" y="1458468"/>
                  </a:lnTo>
                  <a:close/>
                </a:path>
                <a:path w="1053465" h="1927225">
                  <a:moveTo>
                    <a:pt x="1053084" y="76212"/>
                  </a:moveTo>
                  <a:lnTo>
                    <a:pt x="1046734" y="63512"/>
                  </a:lnTo>
                  <a:lnTo>
                    <a:pt x="1014984" y="0"/>
                  </a:lnTo>
                  <a:lnTo>
                    <a:pt x="976884" y="76212"/>
                  </a:lnTo>
                  <a:lnTo>
                    <a:pt x="1008634" y="76212"/>
                  </a:lnTo>
                  <a:lnTo>
                    <a:pt x="1008634" y="423037"/>
                  </a:lnTo>
                  <a:lnTo>
                    <a:pt x="1021334" y="423037"/>
                  </a:lnTo>
                  <a:lnTo>
                    <a:pt x="1021334" y="76212"/>
                  </a:lnTo>
                  <a:lnTo>
                    <a:pt x="1053084" y="7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5851" y="3706368"/>
              <a:ext cx="472440" cy="390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3272" y="2490215"/>
              <a:ext cx="813815" cy="2941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08398" y="2352293"/>
              <a:ext cx="1085215" cy="573405"/>
            </a:xfrm>
            <a:custGeom>
              <a:avLst/>
              <a:gdLst/>
              <a:ahLst/>
              <a:cxnLst/>
              <a:rect l="l" t="t" r="r" b="b"/>
              <a:pathLst>
                <a:path w="1085214" h="573405">
                  <a:moveTo>
                    <a:pt x="0" y="573024"/>
                  </a:moveTo>
                  <a:lnTo>
                    <a:pt x="1085088" y="573024"/>
                  </a:lnTo>
                  <a:lnTo>
                    <a:pt x="1085088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4797" y="3176524"/>
              <a:ext cx="3362960" cy="749935"/>
            </a:xfrm>
            <a:custGeom>
              <a:avLst/>
              <a:gdLst/>
              <a:ahLst/>
              <a:cxnLst/>
              <a:rect l="l" t="t" r="r" b="b"/>
              <a:pathLst>
                <a:path w="3362960" h="749935">
                  <a:moveTo>
                    <a:pt x="3294425" y="725437"/>
                  </a:moveTo>
                  <a:lnTo>
                    <a:pt x="3269868" y="749452"/>
                  </a:lnTo>
                  <a:lnTo>
                    <a:pt x="3354350" y="727417"/>
                  </a:lnTo>
                  <a:lnTo>
                    <a:pt x="3303778" y="727417"/>
                  </a:lnTo>
                  <a:lnTo>
                    <a:pt x="3294425" y="725437"/>
                  </a:lnTo>
                  <a:close/>
                </a:path>
                <a:path w="3362960" h="749935">
                  <a:moveTo>
                    <a:pt x="3300336" y="697460"/>
                  </a:moveTo>
                  <a:lnTo>
                    <a:pt x="3306699" y="713435"/>
                  </a:lnTo>
                  <a:lnTo>
                    <a:pt x="3294425" y="725437"/>
                  </a:lnTo>
                  <a:lnTo>
                    <a:pt x="3303778" y="727417"/>
                  </a:lnTo>
                  <a:lnTo>
                    <a:pt x="3309747" y="699452"/>
                  </a:lnTo>
                  <a:lnTo>
                    <a:pt x="3300336" y="697460"/>
                  </a:lnTo>
                  <a:close/>
                </a:path>
                <a:path w="3362960" h="749935">
                  <a:moveTo>
                    <a:pt x="3287649" y="665607"/>
                  </a:moveTo>
                  <a:lnTo>
                    <a:pt x="3300336" y="697460"/>
                  </a:lnTo>
                  <a:lnTo>
                    <a:pt x="3309747" y="699452"/>
                  </a:lnTo>
                  <a:lnTo>
                    <a:pt x="3303778" y="727417"/>
                  </a:lnTo>
                  <a:lnTo>
                    <a:pt x="3354350" y="727417"/>
                  </a:lnTo>
                  <a:lnTo>
                    <a:pt x="3362579" y="725271"/>
                  </a:lnTo>
                  <a:lnTo>
                    <a:pt x="3287649" y="665607"/>
                  </a:lnTo>
                  <a:close/>
                </a:path>
                <a:path w="3362960" h="749935">
                  <a:moveTo>
                    <a:pt x="5841" y="0"/>
                  </a:moveTo>
                  <a:lnTo>
                    <a:pt x="0" y="27939"/>
                  </a:lnTo>
                  <a:lnTo>
                    <a:pt x="3294425" y="725437"/>
                  </a:lnTo>
                  <a:lnTo>
                    <a:pt x="3306699" y="713435"/>
                  </a:lnTo>
                  <a:lnTo>
                    <a:pt x="3300336" y="697460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2407" y="2438400"/>
              <a:ext cx="719328" cy="516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34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146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One</a:t>
            </a:r>
            <a:r>
              <a:rPr spc="-204" dirty="0"/>
              <a:t> </a:t>
            </a:r>
            <a:r>
              <a:rPr spc="65" dirty="0"/>
              <a:t>to</a:t>
            </a:r>
            <a:r>
              <a:rPr spc="-204" dirty="0"/>
              <a:t> </a:t>
            </a:r>
            <a:r>
              <a:rPr spc="100" dirty="0"/>
              <a:t>Many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0550" y="3505200"/>
            <a:ext cx="4442460" cy="1472565"/>
            <a:chOff x="365759" y="2918460"/>
            <a:chExt cx="4442460" cy="1472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59" y="2956560"/>
              <a:ext cx="2095500" cy="13959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4809" y="2937510"/>
              <a:ext cx="2133600" cy="1434465"/>
            </a:xfrm>
            <a:custGeom>
              <a:avLst/>
              <a:gdLst/>
              <a:ahLst/>
              <a:cxnLst/>
              <a:rect l="l" t="t" r="r" b="b"/>
              <a:pathLst>
                <a:path w="2133600" h="1434464">
                  <a:moveTo>
                    <a:pt x="0" y="1434083"/>
                  </a:moveTo>
                  <a:lnTo>
                    <a:pt x="2133600" y="1434083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434083"/>
                  </a:lnTo>
                  <a:close/>
                </a:path>
              </a:pathLst>
            </a:custGeom>
            <a:ln w="3810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780" y="3459480"/>
              <a:ext cx="472439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00121" y="3612388"/>
              <a:ext cx="1837689" cy="85725"/>
            </a:xfrm>
            <a:custGeom>
              <a:avLst/>
              <a:gdLst/>
              <a:ahLst/>
              <a:cxnLst/>
              <a:rect l="l" t="t" r="r" b="b"/>
              <a:pathLst>
                <a:path w="1837689" h="85725">
                  <a:moveTo>
                    <a:pt x="1751711" y="0"/>
                  </a:moveTo>
                  <a:lnTo>
                    <a:pt x="1780286" y="42925"/>
                  </a:lnTo>
                  <a:lnTo>
                    <a:pt x="1751711" y="85725"/>
                  </a:lnTo>
                  <a:lnTo>
                    <a:pt x="1808945" y="57150"/>
                  </a:lnTo>
                  <a:lnTo>
                    <a:pt x="1780413" y="57150"/>
                  </a:lnTo>
                  <a:lnTo>
                    <a:pt x="1780413" y="28575"/>
                  </a:lnTo>
                  <a:lnTo>
                    <a:pt x="1808776" y="28575"/>
                  </a:lnTo>
                  <a:lnTo>
                    <a:pt x="1751711" y="0"/>
                  </a:lnTo>
                  <a:close/>
                </a:path>
                <a:path w="1837689" h="85725">
                  <a:moveTo>
                    <a:pt x="1770732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70789" y="57150"/>
                  </a:lnTo>
                  <a:lnTo>
                    <a:pt x="1780286" y="42925"/>
                  </a:lnTo>
                  <a:lnTo>
                    <a:pt x="1770732" y="28575"/>
                  </a:lnTo>
                  <a:close/>
                </a:path>
                <a:path w="1837689" h="85725">
                  <a:moveTo>
                    <a:pt x="1808776" y="28575"/>
                  </a:moveTo>
                  <a:lnTo>
                    <a:pt x="1780413" y="28575"/>
                  </a:lnTo>
                  <a:lnTo>
                    <a:pt x="1780413" y="57150"/>
                  </a:lnTo>
                  <a:lnTo>
                    <a:pt x="1808945" y="57150"/>
                  </a:lnTo>
                  <a:lnTo>
                    <a:pt x="1837436" y="42925"/>
                  </a:lnTo>
                  <a:lnTo>
                    <a:pt x="1808776" y="28575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73525" y="1491234"/>
            <a:ext cx="3891279" cy="38862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70"/>
              </a:spcBef>
              <a:tabLst>
                <a:tab pos="1462405" algn="l"/>
                <a:tab pos="3011805" algn="l"/>
              </a:tabLst>
            </a:pPr>
            <a:r>
              <a:rPr sz="2000" spc="155" dirty="0">
                <a:solidFill>
                  <a:srgbClr val="6AA84F"/>
                </a:solidFill>
                <a:latin typeface="Tahoma"/>
                <a:cs typeface="Tahoma"/>
              </a:rPr>
              <a:t>A	</a:t>
            </a:r>
            <a:r>
              <a:rPr sz="2000" spc="50" dirty="0">
                <a:solidFill>
                  <a:srgbClr val="6AA84F"/>
                </a:solidFill>
                <a:latin typeface="Tahoma"/>
                <a:cs typeface="Tahoma"/>
              </a:rPr>
              <a:t>Brown	</a:t>
            </a:r>
            <a:r>
              <a:rPr sz="2000" spc="35" dirty="0">
                <a:solidFill>
                  <a:srgbClr val="6AA84F"/>
                </a:solidFill>
                <a:latin typeface="Tahoma"/>
                <a:cs typeface="Tahoma"/>
              </a:rPr>
              <a:t>Puppy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25902" y="1862328"/>
            <a:ext cx="5421630" cy="2047875"/>
            <a:chOff x="2801111" y="1275588"/>
            <a:chExt cx="5421630" cy="2047875"/>
          </a:xfrm>
        </p:grpSpPr>
        <p:sp>
          <p:nvSpPr>
            <p:cNvPr id="10" name="object 10"/>
            <p:cNvSpPr/>
            <p:nvPr/>
          </p:nvSpPr>
          <p:spPr>
            <a:xfrm>
              <a:off x="4110227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4" y="957072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0227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4" y="957072"/>
                  </a:lnTo>
                  <a:lnTo>
                    <a:pt x="10378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4928" y="2261615"/>
              <a:ext cx="1053465" cy="1061720"/>
            </a:xfrm>
            <a:custGeom>
              <a:avLst/>
              <a:gdLst/>
              <a:ahLst/>
              <a:cxnLst/>
              <a:rect l="l" t="t" r="r" b="b"/>
              <a:pathLst>
                <a:path w="1053464" h="1061720">
                  <a:moveTo>
                    <a:pt x="496443" y="38100"/>
                  </a:moveTo>
                  <a:lnTo>
                    <a:pt x="483743" y="31750"/>
                  </a:lnTo>
                  <a:lnTo>
                    <a:pt x="420243" y="0"/>
                  </a:lnTo>
                  <a:lnTo>
                    <a:pt x="420243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20243" y="44450"/>
                  </a:lnTo>
                  <a:lnTo>
                    <a:pt x="420243" y="76200"/>
                  </a:lnTo>
                  <a:lnTo>
                    <a:pt x="483743" y="44450"/>
                  </a:lnTo>
                  <a:lnTo>
                    <a:pt x="496443" y="38100"/>
                  </a:lnTo>
                  <a:close/>
                </a:path>
                <a:path w="1053464" h="1061720">
                  <a:moveTo>
                    <a:pt x="1053084" y="592836"/>
                  </a:moveTo>
                  <a:lnTo>
                    <a:pt x="1046734" y="580136"/>
                  </a:lnTo>
                  <a:lnTo>
                    <a:pt x="1014984" y="516636"/>
                  </a:lnTo>
                  <a:lnTo>
                    <a:pt x="976884" y="592836"/>
                  </a:lnTo>
                  <a:lnTo>
                    <a:pt x="1008634" y="592836"/>
                  </a:lnTo>
                  <a:lnTo>
                    <a:pt x="1008634" y="1061339"/>
                  </a:lnTo>
                  <a:lnTo>
                    <a:pt x="1021334" y="1061339"/>
                  </a:lnTo>
                  <a:lnTo>
                    <a:pt x="1021334" y="592836"/>
                  </a:lnTo>
                  <a:lnTo>
                    <a:pt x="1053084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4895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4" y="957072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4895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4" y="957072"/>
                  </a:lnTo>
                  <a:lnTo>
                    <a:pt x="10378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8072" y="2261616"/>
              <a:ext cx="496570" cy="76200"/>
            </a:xfrm>
            <a:custGeom>
              <a:avLst/>
              <a:gdLst/>
              <a:ahLst/>
              <a:cxnLst/>
              <a:rect l="l" t="t" r="r" b="b"/>
              <a:pathLst>
                <a:path w="496570" h="76200">
                  <a:moveTo>
                    <a:pt x="420242" y="0"/>
                  </a:moveTo>
                  <a:lnTo>
                    <a:pt x="420242" y="76200"/>
                  </a:lnTo>
                  <a:lnTo>
                    <a:pt x="483742" y="44450"/>
                  </a:lnTo>
                  <a:lnTo>
                    <a:pt x="432942" y="44450"/>
                  </a:lnTo>
                  <a:lnTo>
                    <a:pt x="432942" y="31750"/>
                  </a:lnTo>
                  <a:lnTo>
                    <a:pt x="483742" y="31750"/>
                  </a:lnTo>
                  <a:lnTo>
                    <a:pt x="420242" y="0"/>
                  </a:lnTo>
                  <a:close/>
                </a:path>
                <a:path w="496570" h="76200">
                  <a:moveTo>
                    <a:pt x="4202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0242" y="44450"/>
                  </a:lnTo>
                  <a:lnTo>
                    <a:pt x="420242" y="31750"/>
                  </a:lnTo>
                  <a:close/>
                </a:path>
                <a:path w="496570" h="76200">
                  <a:moveTo>
                    <a:pt x="483742" y="31750"/>
                  </a:moveTo>
                  <a:lnTo>
                    <a:pt x="432942" y="31750"/>
                  </a:lnTo>
                  <a:lnTo>
                    <a:pt x="432942" y="44450"/>
                  </a:lnTo>
                  <a:lnTo>
                    <a:pt x="483742" y="44450"/>
                  </a:lnTo>
                  <a:lnTo>
                    <a:pt x="496442" y="38100"/>
                  </a:lnTo>
                  <a:lnTo>
                    <a:pt x="4837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9564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103784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037844" y="957072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9564" y="1821180"/>
              <a:ext cx="1038225" cy="957580"/>
            </a:xfrm>
            <a:custGeom>
              <a:avLst/>
              <a:gdLst/>
              <a:ahLst/>
              <a:cxnLst/>
              <a:rect l="l" t="t" r="r" b="b"/>
              <a:pathLst>
                <a:path w="1038225" h="957580">
                  <a:moveTo>
                    <a:pt x="0" y="957072"/>
                  </a:moveTo>
                  <a:lnTo>
                    <a:pt x="1037844" y="957072"/>
                  </a:lnTo>
                  <a:lnTo>
                    <a:pt x="10378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52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82740" y="2261616"/>
              <a:ext cx="496570" cy="76200"/>
            </a:xfrm>
            <a:custGeom>
              <a:avLst/>
              <a:gdLst/>
              <a:ahLst/>
              <a:cxnLst/>
              <a:rect l="l" t="t" r="r" b="b"/>
              <a:pathLst>
                <a:path w="496570" h="76200">
                  <a:moveTo>
                    <a:pt x="420242" y="0"/>
                  </a:moveTo>
                  <a:lnTo>
                    <a:pt x="420242" y="76200"/>
                  </a:lnTo>
                  <a:lnTo>
                    <a:pt x="483742" y="44450"/>
                  </a:lnTo>
                  <a:lnTo>
                    <a:pt x="432942" y="44450"/>
                  </a:lnTo>
                  <a:lnTo>
                    <a:pt x="432942" y="31750"/>
                  </a:lnTo>
                  <a:lnTo>
                    <a:pt x="483742" y="31750"/>
                  </a:lnTo>
                  <a:lnTo>
                    <a:pt x="420242" y="0"/>
                  </a:lnTo>
                  <a:close/>
                </a:path>
                <a:path w="496570" h="76200">
                  <a:moveTo>
                    <a:pt x="4202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0242" y="44450"/>
                  </a:lnTo>
                  <a:lnTo>
                    <a:pt x="420242" y="31750"/>
                  </a:lnTo>
                  <a:close/>
                </a:path>
                <a:path w="496570" h="76200">
                  <a:moveTo>
                    <a:pt x="483742" y="31750"/>
                  </a:moveTo>
                  <a:lnTo>
                    <a:pt x="432942" y="31750"/>
                  </a:lnTo>
                  <a:lnTo>
                    <a:pt x="432942" y="44450"/>
                  </a:lnTo>
                  <a:lnTo>
                    <a:pt x="483742" y="44450"/>
                  </a:lnTo>
                  <a:lnTo>
                    <a:pt x="496442" y="38100"/>
                  </a:lnTo>
                  <a:lnTo>
                    <a:pt x="4837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111" y="2141220"/>
              <a:ext cx="813815" cy="2941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10100" y="1275587"/>
              <a:ext cx="3144520" cy="544830"/>
            </a:xfrm>
            <a:custGeom>
              <a:avLst/>
              <a:gdLst/>
              <a:ahLst/>
              <a:cxnLst/>
              <a:rect l="l" t="t" r="r" b="b"/>
              <a:pathLst>
                <a:path w="3144520" h="54483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44830"/>
                  </a:lnTo>
                  <a:lnTo>
                    <a:pt x="44450" y="54483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3144520" h="544830">
                  <a:moveTo>
                    <a:pt x="1600200" y="76200"/>
                  </a:moveTo>
                  <a:lnTo>
                    <a:pt x="1593850" y="63500"/>
                  </a:lnTo>
                  <a:lnTo>
                    <a:pt x="1562100" y="0"/>
                  </a:lnTo>
                  <a:lnTo>
                    <a:pt x="1524000" y="76200"/>
                  </a:lnTo>
                  <a:lnTo>
                    <a:pt x="1555750" y="76200"/>
                  </a:lnTo>
                  <a:lnTo>
                    <a:pt x="1555750" y="544830"/>
                  </a:lnTo>
                  <a:lnTo>
                    <a:pt x="1568450" y="544830"/>
                  </a:lnTo>
                  <a:lnTo>
                    <a:pt x="1568450" y="76200"/>
                  </a:lnTo>
                  <a:lnTo>
                    <a:pt x="1600200" y="76200"/>
                  </a:lnTo>
                  <a:close/>
                </a:path>
                <a:path w="3144520" h="544830">
                  <a:moveTo>
                    <a:pt x="3144012" y="76200"/>
                  </a:moveTo>
                  <a:lnTo>
                    <a:pt x="3137662" y="63500"/>
                  </a:lnTo>
                  <a:lnTo>
                    <a:pt x="3105912" y="0"/>
                  </a:lnTo>
                  <a:lnTo>
                    <a:pt x="3067812" y="76200"/>
                  </a:lnTo>
                  <a:lnTo>
                    <a:pt x="3099562" y="76200"/>
                  </a:lnTo>
                  <a:lnTo>
                    <a:pt x="3099562" y="544830"/>
                  </a:lnTo>
                  <a:lnTo>
                    <a:pt x="3112262" y="544830"/>
                  </a:lnTo>
                  <a:lnTo>
                    <a:pt x="3112262" y="76200"/>
                  </a:lnTo>
                  <a:lnTo>
                    <a:pt x="314401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8536" y="2054352"/>
              <a:ext cx="719327" cy="5151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3204" y="2054352"/>
              <a:ext cx="719327" cy="5151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347" y="2054352"/>
              <a:ext cx="719327" cy="5151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50900" y="1874011"/>
            <a:ext cx="12268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B7B7B7"/>
                </a:solidFill>
                <a:latin typeface="Tahoma"/>
                <a:cs typeface="Tahoma"/>
              </a:rPr>
              <a:t>Caption </a:t>
            </a:r>
            <a:r>
              <a:rPr sz="2000" spc="3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7B7B7"/>
                </a:solidFill>
                <a:latin typeface="Tahoma"/>
                <a:cs typeface="Tahoma"/>
              </a:rPr>
              <a:t>generation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581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1118</Words>
  <Application>Microsoft Office PowerPoint</Application>
  <PresentationFormat>Widescreen</PresentationFormat>
  <Paragraphs>364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Aptos</vt:lpstr>
      <vt:lpstr>Aptos Display</vt:lpstr>
      <vt:lpstr>Arial</vt:lpstr>
      <vt:lpstr>Arial MT</vt:lpstr>
      <vt:lpstr>Calibri</vt:lpstr>
      <vt:lpstr>Microsoft Sans Serif</vt:lpstr>
      <vt:lpstr>Tahoma</vt:lpstr>
      <vt:lpstr>Times New Roman</vt:lpstr>
      <vt:lpstr>Trebuchet MS</vt:lpstr>
      <vt:lpstr>Office Theme</vt:lpstr>
      <vt:lpstr>PowerPoint Presentation</vt:lpstr>
      <vt:lpstr>Traditional Language Models</vt:lpstr>
      <vt:lpstr>N-grams</vt:lpstr>
      <vt:lpstr>Summary</vt:lpstr>
      <vt:lpstr>Advantages of RNNs</vt:lpstr>
      <vt:lpstr>RNNs Basic Structure</vt:lpstr>
      <vt:lpstr>Summary</vt:lpstr>
      <vt:lpstr>One to One</vt:lpstr>
      <vt:lpstr>One to Many</vt:lpstr>
      <vt:lpstr>Many to One</vt:lpstr>
      <vt:lpstr>Many to Many</vt:lpstr>
      <vt:lpstr>Summary</vt:lpstr>
      <vt:lpstr>Math in Simple RNNs</vt:lpstr>
      <vt:lpstr>A Vanilla RNN</vt:lpstr>
      <vt:lpstr>A Vanilla RNN</vt:lpstr>
      <vt:lpstr>Summary</vt:lpstr>
      <vt:lpstr>Cross Entropy Loss</vt:lpstr>
      <vt:lpstr>Cross Entropy Loss for RNNs</vt:lpstr>
      <vt:lpstr>Gated Recurrent Unit (GRU)</vt:lpstr>
      <vt:lpstr>Gated Recurrent Units</vt:lpstr>
      <vt:lpstr>Gated Recurrent Unit</vt:lpstr>
      <vt:lpstr>Vanilla RNN vs GRUs</vt:lpstr>
      <vt:lpstr>Summary</vt:lpstr>
      <vt:lpstr>PowerPoint Presentation</vt:lpstr>
      <vt:lpstr>Deep and Bi-  directional  RNNs</vt:lpstr>
      <vt:lpstr>Bi-directional RNNs</vt:lpstr>
      <vt:lpstr>Bi-directional RNNs</vt:lpstr>
      <vt:lpstr>Deep RNNs</vt:lpstr>
      <vt:lpstr>Summary</vt:lpstr>
      <vt:lpstr>RNNs and  Vanishing  Gradients</vt:lpstr>
      <vt:lpstr>RNNs: Advantages</vt:lpstr>
      <vt:lpstr>RNNs: Disadvantages</vt:lpstr>
      <vt:lpstr>RNN Basic Structure</vt:lpstr>
      <vt:lpstr>Backpropagation through time</vt:lpstr>
      <vt:lpstr>Backpropagation through time</vt:lpstr>
      <vt:lpstr>Backpropagation through time</vt:lpstr>
      <vt:lpstr>Solving for vanishing or exploding gradients</vt:lpstr>
      <vt:lpstr>LSTMs</vt:lpstr>
      <vt:lpstr>LSTMs: a memorable solution</vt:lpstr>
      <vt:lpstr>LSTMs: Based on previous understanding</vt:lpstr>
      <vt:lpstr>Gates in LSTM</vt:lpstr>
      <vt:lpstr>Applications of LSTMs</vt:lpstr>
      <vt:lpstr>Summary</vt:lpstr>
      <vt:lpstr>Gates in LSTM</vt:lpstr>
      <vt:lpstr>Candidate Cell State</vt:lpstr>
      <vt:lpstr>New Cell State</vt:lpstr>
      <vt:lpstr>New Hidden State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11</cp:revision>
  <dcterms:created xsi:type="dcterms:W3CDTF">2024-04-05T14:09:29Z</dcterms:created>
  <dcterms:modified xsi:type="dcterms:W3CDTF">2024-04-09T14:14:33Z</dcterms:modified>
</cp:coreProperties>
</file>