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54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7" r:id="rId91"/>
    <p:sldId id="280" r:id="rId92"/>
    <p:sldId id="356" r:id="rId93"/>
    <p:sldId id="281" r:id="rId94"/>
    <p:sldId id="282" r:id="rId95"/>
    <p:sldId id="283" r:id="rId96"/>
    <p:sldId id="284" r:id="rId97"/>
    <p:sldId id="285" r:id="rId98"/>
    <p:sldId id="287" r:id="rId99"/>
    <p:sldId id="288" r:id="rId100"/>
    <p:sldId id="286" r:id="rId10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E86AB3C-05B0-40AB-A0D2-A5A5DBEFFB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3B7C6F-485B-4D10-A335-2A8798B908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42B2D-288F-4A84-81B2-7606E3BBF4C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DFFCF4-AE95-4D09-8A6E-15EBFA75B0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A76261-F692-4B41-AAFA-2BFD3E5F49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F1BD5D-FEC1-48CB-9C05-D77FD7D57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504205-EA36-4371-B518-1B98231113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366193-CB1E-495A-A0CD-8E3C37AAE4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66F6-26E2-4777-9CC0-F80B5F2A84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26308F-AB02-44FF-9B5B-CA2CE4AE42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E4EFA4-9B10-4728-9ED3-7BCE337814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211EF9AD-3335-462B-9095-C3278A111C9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828800"/>
            <a:ext cx="6096000" cy="2209800"/>
          </a:xfrm>
        </p:spPr>
        <p:txBody>
          <a:bodyPr/>
          <a:lstStyle/>
          <a:p>
            <a:r>
              <a:rPr lang="en-US" sz="4000" dirty="0" smtClean="0">
                <a:latin typeface="Arial Black" pitchFamily="34" charset="0"/>
              </a:rPr>
              <a:t>ACM PROGRAMMING COMPETITION</a:t>
            </a:r>
            <a:br>
              <a:rPr lang="en-US" sz="4000" dirty="0" smtClean="0">
                <a:latin typeface="Arial Black" pitchFamily="34" charset="0"/>
              </a:rPr>
            </a:br>
            <a:r>
              <a:rPr lang="en-US" sz="4000" dirty="0" smtClean="0">
                <a:latin typeface="Arial Black" pitchFamily="34" charset="0"/>
              </a:rPr>
              <a:t>TRON AI</a:t>
            </a:r>
            <a:endParaRPr lang="en-US" sz="4000" dirty="0"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4419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7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828800"/>
            <a:ext cx="6096000" cy="2209800"/>
          </a:xfrm>
        </p:spPr>
        <p:txBody>
          <a:bodyPr/>
          <a:lstStyle/>
          <a:p>
            <a:r>
              <a:rPr lang="en-US" sz="4000" dirty="0" smtClean="0">
                <a:latin typeface="Arial Black" pitchFamily="34" charset="0"/>
              </a:rPr>
              <a:t>QUESTIONS?</a:t>
            </a:r>
            <a:endParaRPr lang="en-US" sz="4000" dirty="0"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4419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8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9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10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11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12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13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PLAYER 2 (BLUE) LOSES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ANOTHER EXAMPLE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1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TRON RULES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338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Each player will program their own </a:t>
            </a:r>
            <a:r>
              <a:rPr lang="en-US" sz="2800" dirty="0" err="1">
                <a:latin typeface="Arial" pitchFamily="34" charset="0"/>
                <a:ea typeface="Cambria Math" pitchFamily="18" charset="0"/>
                <a:cs typeface="Arial" pitchFamily="34" charset="0"/>
              </a:rPr>
              <a:t>T</a:t>
            </a:r>
            <a:r>
              <a:rPr lang="en-US" sz="2800" dirty="0" err="1" smtClean="0">
                <a:latin typeface="Arial" pitchFamily="34" charset="0"/>
                <a:ea typeface="Cambria Math" pitchFamily="18" charset="0"/>
                <a:cs typeface="Arial" pitchFamily="34" charset="0"/>
              </a:rPr>
              <a:t>ron</a:t>
            </a:r>
            <a:r>
              <a:rPr lang="en-US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ea typeface="Cambria Math" pitchFamily="18" charset="0"/>
                <a:cs typeface="Arial" pitchFamily="34" charset="0"/>
              </a:rPr>
              <a:t>bot</a:t>
            </a:r>
            <a:endParaRPr lang="en-US" sz="280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Both bots will be randomly placed on the map</a:t>
            </a:r>
          </a:p>
          <a:p>
            <a:r>
              <a:rPr lang="en-US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The </a:t>
            </a:r>
            <a:r>
              <a:rPr lang="en-US" sz="2800" dirty="0" err="1" smtClean="0">
                <a:latin typeface="Arial" pitchFamily="34" charset="0"/>
                <a:ea typeface="Cambria Math" pitchFamily="18" charset="0"/>
                <a:cs typeface="Arial" pitchFamily="34" charset="0"/>
              </a:rPr>
              <a:t>bot</a:t>
            </a:r>
            <a:r>
              <a:rPr lang="en-US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 must be moving at all times</a:t>
            </a:r>
          </a:p>
          <a:p>
            <a:r>
              <a:rPr lang="en-US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The </a:t>
            </a:r>
            <a:r>
              <a:rPr lang="en-US" sz="2800" dirty="0" err="1" smtClean="0">
                <a:latin typeface="Arial" pitchFamily="34" charset="0"/>
                <a:ea typeface="Cambria Math" pitchFamily="18" charset="0"/>
                <a:cs typeface="Arial" pitchFamily="34" charset="0"/>
              </a:rPr>
              <a:t>bot</a:t>
            </a:r>
            <a:r>
              <a:rPr lang="en-US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 can only move up/down/left/right</a:t>
            </a:r>
          </a:p>
          <a:p>
            <a:r>
              <a:rPr lang="en-US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The </a:t>
            </a:r>
            <a:r>
              <a:rPr lang="en-US" sz="2800" dirty="0" err="1" smtClean="0">
                <a:latin typeface="Arial" pitchFamily="34" charset="0"/>
                <a:ea typeface="Cambria Math" pitchFamily="18" charset="0"/>
                <a:cs typeface="Arial" pitchFamily="34" charset="0"/>
              </a:rPr>
              <a:t>bot</a:t>
            </a:r>
            <a:r>
              <a:rPr lang="en-US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 loses if it hits its own piece, opponent’s piece or a wall</a:t>
            </a:r>
          </a:p>
          <a:p>
            <a:endParaRPr lang="en-US" dirty="0">
              <a:latin typeface="Arial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2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3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4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5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TIE!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67000"/>
            <a:ext cx="56388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</a:rPr>
              <a:t>BASIC STRATEGIES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BEGINNING OF GAME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RANDOM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PLAYER 1 (RED) LOSES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1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2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3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4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5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ORDERED SELECTION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TIE!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TURN 6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DEMO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2050" name="Picture 2" descr="C:\Users\Vi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638800" cy="5027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67000"/>
            <a:ext cx="5638800" cy="13716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HOW TO START PROGRAMMING?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67000"/>
            <a:ext cx="5638800" cy="13716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DOWNLOAD THE </a:t>
            </a:r>
            <a:r>
              <a:rPr lang="en-US" dirty="0" smtClean="0">
                <a:latin typeface="Arial Black" pitchFamily="34" charset="0"/>
              </a:rPr>
              <a:t>PROJECT AND EXTRACT IT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IMPORT PROJECT INTO ECLIPSE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86018" name="Picture 2" descr="C:\Users\Vi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905000"/>
            <a:ext cx="3698333" cy="4379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SELECT EXISTING PROJECTS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87042" name="Picture 2" descr="C:\Users\Vi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022" y="2638245"/>
            <a:ext cx="4867955" cy="2572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EXPAND ACM COMPETITION FOLDER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88066" name="Picture 2" descr="C:\Users\Vi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05000"/>
            <a:ext cx="3857823" cy="4207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OPEN PLAYER1.JAVA OR PLAYER2.JAVA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1026" name="Picture 2" descr="C:\Users\Vi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285" y="1981200"/>
            <a:ext cx="7593429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IMPLEMENT YOUR OWN MOVE() METHOD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move() method is the only method you need to edit.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method should return one of the following: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Constant.UP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Constant.DOWN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Constant.LEFT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Constant.RIGHT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VERY SIMPLE ALGORITHM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90115" name="Picture 3" descr="C:\Users\Vi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579" y="2362200"/>
            <a:ext cx="8224221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MORE INFORMATION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Feel free to add as many variables or methods as you like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getMap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 method will return you a 2D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array which is a copy of the real array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means that you can edit the content of the array without affecting the game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edit any other classes!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You should only edit the Player1/Player2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4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10203784</Template>
  <TotalTime>94</TotalTime>
  <Words>360</Words>
  <Application>Microsoft Office PowerPoint</Application>
  <PresentationFormat>On-screen Show (4:3)</PresentationFormat>
  <Paragraphs>116</Paragraphs>
  <Slides>100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10203784</vt:lpstr>
      <vt:lpstr>ACM PROGRAMMING COMPETITION TRON AI</vt:lpstr>
      <vt:lpstr>TRON RULES</vt:lpstr>
      <vt:lpstr>BEGINNING OF GAME</vt:lpstr>
      <vt:lpstr>TURN 1</vt:lpstr>
      <vt:lpstr>TURN 2</vt:lpstr>
      <vt:lpstr>TURN 3</vt:lpstr>
      <vt:lpstr>TURN 4</vt:lpstr>
      <vt:lpstr>TURN 5</vt:lpstr>
      <vt:lpstr>TURN 6</vt:lpstr>
      <vt:lpstr>TURN 7</vt:lpstr>
      <vt:lpstr>TURN 8</vt:lpstr>
      <vt:lpstr>TURN 9</vt:lpstr>
      <vt:lpstr>TURN 10</vt:lpstr>
      <vt:lpstr>TURN 11</vt:lpstr>
      <vt:lpstr>TURN 12</vt:lpstr>
      <vt:lpstr>TURN 13</vt:lpstr>
      <vt:lpstr>PLAYER 2 (BLUE) LOSES</vt:lpstr>
      <vt:lpstr>ANOTHER EXAMPLE</vt:lpstr>
      <vt:lpstr>TURN 1</vt:lpstr>
      <vt:lpstr>TURN 2</vt:lpstr>
      <vt:lpstr>TURN 3</vt:lpstr>
      <vt:lpstr>TURN 4</vt:lpstr>
      <vt:lpstr>TURN 5</vt:lpstr>
      <vt:lpstr>TIE!</vt:lpstr>
      <vt:lpstr>BASIC STRATEGIES</vt:lpstr>
      <vt:lpstr>RANDOM SELECTION</vt:lpstr>
      <vt:lpstr>RANDOM SELECTION</vt:lpstr>
      <vt:lpstr>RANDOM SELECTION</vt:lpstr>
      <vt:lpstr>RANDOM SELECTION</vt:lpstr>
      <vt:lpstr>RANDOM SELECTION</vt:lpstr>
      <vt:lpstr>RANDOM SELECTION</vt:lpstr>
      <vt:lpstr>RANDOM SELECTION</vt:lpstr>
      <vt:lpstr>RANDOM SELECTION</vt:lpstr>
      <vt:lpstr>RANDOM SELECTION</vt:lpstr>
      <vt:lpstr>RANDOM SELECTION</vt:lpstr>
      <vt:lpstr>PLAYER 1 (RED) LOSES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ORDERED SELECTION</vt:lpstr>
      <vt:lpstr>TIE!</vt:lpstr>
      <vt:lpstr>DEMO</vt:lpstr>
      <vt:lpstr>HOW TO START PROGRAMMING?</vt:lpstr>
      <vt:lpstr>DOWNLOAD THE PROJECT AND EXTRACT IT</vt:lpstr>
      <vt:lpstr>IMPORT PROJECT INTO ECLIPSE</vt:lpstr>
      <vt:lpstr>SELECT EXISTING PROJECTS</vt:lpstr>
      <vt:lpstr>EXPAND ACM COMPETITION FOLDER</vt:lpstr>
      <vt:lpstr>OPEN PLAYER1.JAVA OR PLAYER2.JAVA</vt:lpstr>
      <vt:lpstr>IMPLEMENT YOUR OWN MOVE() METHOD</vt:lpstr>
      <vt:lpstr>VERY SIMPLE ALGORITHM</vt:lpstr>
      <vt:lpstr>MORE INFORMATION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PROGRAMMING COMPETITION</dc:title>
  <dc:creator>Vic</dc:creator>
  <cp:lastModifiedBy>Vic</cp:lastModifiedBy>
  <cp:revision>24</cp:revision>
  <cp:lastPrinted>1601-01-01T00:00:00Z</cp:lastPrinted>
  <dcterms:created xsi:type="dcterms:W3CDTF">2012-02-10T06:44:52Z</dcterms:created>
  <dcterms:modified xsi:type="dcterms:W3CDTF">2012-02-16T05:50:06Z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